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1"/>
  </p:notesMasterIdLst>
  <p:sldIdLst>
    <p:sldId id="303" r:id="rId2"/>
    <p:sldId id="257" r:id="rId3"/>
    <p:sldId id="258" r:id="rId4"/>
    <p:sldId id="261" r:id="rId5"/>
    <p:sldId id="262" r:id="rId6"/>
    <p:sldId id="263" r:id="rId7"/>
    <p:sldId id="264" r:id="rId8"/>
    <p:sldId id="265" r:id="rId9"/>
    <p:sldId id="266" r:id="rId10"/>
    <p:sldId id="304" r:id="rId11"/>
    <p:sldId id="305" r:id="rId12"/>
    <p:sldId id="306" r:id="rId13"/>
    <p:sldId id="307" r:id="rId14"/>
    <p:sldId id="344" r:id="rId15"/>
    <p:sldId id="345" r:id="rId16"/>
    <p:sldId id="346" r:id="rId17"/>
    <p:sldId id="347" r:id="rId18"/>
    <p:sldId id="348" r:id="rId19"/>
    <p:sldId id="349" r:id="rId20"/>
    <p:sldId id="267" r:id="rId21"/>
    <p:sldId id="268" r:id="rId22"/>
    <p:sldId id="269" r:id="rId23"/>
    <p:sldId id="301" r:id="rId24"/>
    <p:sldId id="308" r:id="rId25"/>
    <p:sldId id="309" r:id="rId26"/>
    <p:sldId id="310" r:id="rId27"/>
    <p:sldId id="374" r:id="rId28"/>
    <p:sldId id="375" r:id="rId29"/>
    <p:sldId id="376" r:id="rId30"/>
    <p:sldId id="270" r:id="rId31"/>
    <p:sldId id="271" r:id="rId32"/>
    <p:sldId id="272" r:id="rId33"/>
    <p:sldId id="273" r:id="rId34"/>
    <p:sldId id="312" r:id="rId35"/>
    <p:sldId id="313" r:id="rId36"/>
    <p:sldId id="314" r:id="rId37"/>
    <p:sldId id="350" r:id="rId38"/>
    <p:sldId id="351" r:id="rId39"/>
    <p:sldId id="352" r:id="rId40"/>
    <p:sldId id="274" r:id="rId41"/>
    <p:sldId id="275" r:id="rId42"/>
    <p:sldId id="276" r:id="rId43"/>
    <p:sldId id="316" r:id="rId44"/>
    <p:sldId id="317" r:id="rId45"/>
    <p:sldId id="318" r:id="rId46"/>
    <p:sldId id="353" r:id="rId47"/>
    <p:sldId id="354" r:id="rId48"/>
    <p:sldId id="355" r:id="rId49"/>
    <p:sldId id="277" r:id="rId50"/>
    <p:sldId id="278" r:id="rId51"/>
    <p:sldId id="302" r:id="rId52"/>
    <p:sldId id="320" r:id="rId53"/>
    <p:sldId id="321" r:id="rId54"/>
    <p:sldId id="322" r:id="rId55"/>
    <p:sldId id="356" r:id="rId56"/>
    <p:sldId id="357" r:id="rId57"/>
    <p:sldId id="358" r:id="rId58"/>
    <p:sldId id="279" r:id="rId59"/>
    <p:sldId id="280" r:id="rId60"/>
    <p:sldId id="281" r:id="rId61"/>
    <p:sldId id="282" r:id="rId62"/>
    <p:sldId id="324" r:id="rId63"/>
    <p:sldId id="325" r:id="rId64"/>
    <p:sldId id="326" r:id="rId65"/>
    <p:sldId id="359" r:id="rId66"/>
    <p:sldId id="360" r:id="rId67"/>
    <p:sldId id="361" r:id="rId68"/>
    <p:sldId id="283" r:id="rId69"/>
    <p:sldId id="284" r:id="rId70"/>
    <p:sldId id="285" r:id="rId71"/>
    <p:sldId id="286" r:id="rId72"/>
    <p:sldId id="328" r:id="rId73"/>
    <p:sldId id="329" r:id="rId74"/>
    <p:sldId id="330" r:id="rId75"/>
    <p:sldId id="362" r:id="rId76"/>
    <p:sldId id="363" r:id="rId77"/>
    <p:sldId id="364" r:id="rId78"/>
    <p:sldId id="287" r:id="rId79"/>
    <p:sldId id="288" r:id="rId80"/>
    <p:sldId id="289" r:id="rId81"/>
    <p:sldId id="290" r:id="rId82"/>
    <p:sldId id="332" r:id="rId83"/>
    <p:sldId id="333" r:id="rId84"/>
    <p:sldId id="334" r:id="rId85"/>
    <p:sldId id="365" r:id="rId86"/>
    <p:sldId id="366" r:id="rId87"/>
    <p:sldId id="367" r:id="rId88"/>
    <p:sldId id="291" r:id="rId89"/>
    <p:sldId id="292" r:id="rId90"/>
    <p:sldId id="293" r:id="rId91"/>
    <p:sldId id="294" r:id="rId92"/>
    <p:sldId id="336" r:id="rId93"/>
    <p:sldId id="337" r:id="rId94"/>
    <p:sldId id="339" r:id="rId95"/>
    <p:sldId id="368" r:id="rId96"/>
    <p:sldId id="369" r:id="rId97"/>
    <p:sldId id="370" r:id="rId98"/>
    <p:sldId id="295" r:id="rId99"/>
    <p:sldId id="296" r:id="rId100"/>
    <p:sldId id="297" r:id="rId101"/>
    <p:sldId id="298" r:id="rId102"/>
    <p:sldId id="340" r:id="rId103"/>
    <p:sldId id="341" r:id="rId104"/>
    <p:sldId id="342" r:id="rId105"/>
    <p:sldId id="371" r:id="rId106"/>
    <p:sldId id="372" r:id="rId107"/>
    <p:sldId id="373" r:id="rId108"/>
    <p:sldId id="299" r:id="rId109"/>
    <p:sldId id="300" r:id="rId1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C0504D"/>
    <a:srgbClr val="BE8351"/>
    <a:srgbClr val="BDB255"/>
    <a:srgbClr val="9BBB59"/>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817" autoAdjust="0"/>
  </p:normalViewPr>
  <p:slideViewPr>
    <p:cSldViewPr>
      <p:cViewPr varScale="1">
        <p:scale>
          <a:sx n="51" d="100"/>
          <a:sy n="51" d="100"/>
        </p:scale>
        <p:origin x="-195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0E5845-146C-4DB6-911A-8203F0996736}"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A7F29BE-036F-42CE-B349-EA04F6A05B8B}">
      <dgm:prSet phldrT="[Text]" custT="1"/>
      <dgm:spPr>
        <a:ln>
          <a:noFill/>
        </a:ln>
      </dgm:spPr>
      <dgm:t>
        <a:bodyPr/>
        <a:lstStyle/>
        <a:p>
          <a:r>
            <a:rPr lang="en-US" sz="2400" b="1" dirty="0" smtClean="0"/>
            <a:t>Self-management</a:t>
          </a:r>
          <a:endParaRPr lang="en-US" sz="2400" b="1" dirty="0"/>
        </a:p>
      </dgm:t>
    </dgm:pt>
    <dgm:pt modelId="{7433DB79-56EE-42F2-9396-B800368FBB33}" type="parTrans" cxnId="{9C883C83-0892-47F5-A7EC-A4712D31E0FD}">
      <dgm:prSet/>
      <dgm:spPr/>
      <dgm:t>
        <a:bodyPr/>
        <a:lstStyle/>
        <a:p>
          <a:endParaRPr lang="en-US"/>
        </a:p>
      </dgm:t>
    </dgm:pt>
    <dgm:pt modelId="{62FD18C2-819B-4F0B-A37C-6487D58BD487}" type="sibTrans" cxnId="{9C883C83-0892-47F5-A7EC-A4712D31E0FD}">
      <dgm:prSet/>
      <dgm:spPr/>
      <dgm:t>
        <a:bodyPr/>
        <a:lstStyle/>
        <a:p>
          <a:endParaRPr lang="en-US"/>
        </a:p>
      </dgm:t>
    </dgm:pt>
    <dgm:pt modelId="{EA08845A-7FDE-482C-8D6E-AAE16A6A7E22}">
      <dgm:prSet phldrT="[Text]" custT="1"/>
      <dgm:spPr>
        <a:ln>
          <a:noFill/>
        </a:ln>
      </dgm:spPr>
      <dgm:t>
        <a:bodyPr/>
        <a:lstStyle/>
        <a:p>
          <a:r>
            <a:rPr lang="en-US" sz="2400" b="1" dirty="0" smtClean="0"/>
            <a:t>Manage emotions</a:t>
          </a:r>
          <a:endParaRPr lang="en-US" sz="2400" b="1" dirty="0"/>
        </a:p>
      </dgm:t>
    </dgm:pt>
    <dgm:pt modelId="{8CC2AEE3-CA6B-4A8D-BF0F-AADF51B1A32C}" type="parTrans" cxnId="{DE13F5C2-BD0E-4614-8563-3E783925A7A8}">
      <dgm:prSet/>
      <dgm:spPr/>
      <dgm:t>
        <a:bodyPr/>
        <a:lstStyle/>
        <a:p>
          <a:endParaRPr lang="en-US"/>
        </a:p>
      </dgm:t>
    </dgm:pt>
    <dgm:pt modelId="{A1D558E0-49F2-4685-8240-F9FD3111A8F7}" type="sibTrans" cxnId="{DE13F5C2-BD0E-4614-8563-3E783925A7A8}">
      <dgm:prSet/>
      <dgm:spPr/>
      <dgm:t>
        <a:bodyPr/>
        <a:lstStyle/>
        <a:p>
          <a:endParaRPr lang="en-US"/>
        </a:p>
      </dgm:t>
    </dgm:pt>
    <dgm:pt modelId="{7A23C099-A0E2-418E-8373-7ED389964561}">
      <dgm:prSet phldrT="[Text]" custT="1"/>
      <dgm:spPr>
        <a:ln>
          <a:noFill/>
        </a:ln>
      </dgm:spPr>
      <dgm:t>
        <a:bodyPr/>
        <a:lstStyle/>
        <a:p>
          <a:r>
            <a:rPr lang="en-US" sz="2400" b="1" dirty="0" smtClean="0"/>
            <a:t>Better communication</a:t>
          </a:r>
          <a:endParaRPr lang="en-US" sz="2400" b="1" dirty="0"/>
        </a:p>
      </dgm:t>
    </dgm:pt>
    <dgm:pt modelId="{5661F631-3C18-450C-81F7-DB210DDE8262}" type="parTrans" cxnId="{8B931D8E-558B-4830-93D0-5EADCB2C8F41}">
      <dgm:prSet/>
      <dgm:spPr/>
      <dgm:t>
        <a:bodyPr/>
        <a:lstStyle/>
        <a:p>
          <a:endParaRPr lang="en-US"/>
        </a:p>
      </dgm:t>
    </dgm:pt>
    <dgm:pt modelId="{EF0D84D4-464A-421F-9C99-609A864AA358}" type="sibTrans" cxnId="{8B931D8E-558B-4830-93D0-5EADCB2C8F41}">
      <dgm:prSet/>
      <dgm:spPr/>
      <dgm:t>
        <a:bodyPr/>
        <a:lstStyle/>
        <a:p>
          <a:endParaRPr lang="en-US"/>
        </a:p>
      </dgm:t>
    </dgm:pt>
    <dgm:pt modelId="{A08481DC-29FF-4F55-AC38-998A28B224A5}" type="pres">
      <dgm:prSet presAssocID="{0A0E5845-146C-4DB6-911A-8203F0996736}" presName="Name0" presStyleCnt="0">
        <dgm:presLayoutVars>
          <dgm:dir/>
          <dgm:resizeHandles val="exact"/>
        </dgm:presLayoutVars>
      </dgm:prSet>
      <dgm:spPr/>
      <dgm:t>
        <a:bodyPr/>
        <a:lstStyle/>
        <a:p>
          <a:endParaRPr lang="en-US"/>
        </a:p>
      </dgm:t>
    </dgm:pt>
    <dgm:pt modelId="{5B5E9776-AF3C-44FD-9DCC-CDBE7B8A1075}" type="pres">
      <dgm:prSet presAssocID="{BA7F29BE-036F-42CE-B349-EA04F6A05B8B}" presName="node" presStyleLbl="node1" presStyleIdx="0" presStyleCnt="3">
        <dgm:presLayoutVars>
          <dgm:bulletEnabled val="1"/>
        </dgm:presLayoutVars>
      </dgm:prSet>
      <dgm:spPr/>
      <dgm:t>
        <a:bodyPr/>
        <a:lstStyle/>
        <a:p>
          <a:endParaRPr lang="en-US"/>
        </a:p>
      </dgm:t>
    </dgm:pt>
    <dgm:pt modelId="{BDB8177D-227B-4FEF-B2B8-3BA5014C706D}" type="pres">
      <dgm:prSet presAssocID="{62FD18C2-819B-4F0B-A37C-6487D58BD487}" presName="sibTrans" presStyleCnt="0"/>
      <dgm:spPr/>
    </dgm:pt>
    <dgm:pt modelId="{D87E869F-50D2-46FF-A91B-FF040AE97F5C}" type="pres">
      <dgm:prSet presAssocID="{EA08845A-7FDE-482C-8D6E-AAE16A6A7E22}" presName="node" presStyleLbl="node1" presStyleIdx="1" presStyleCnt="3">
        <dgm:presLayoutVars>
          <dgm:bulletEnabled val="1"/>
        </dgm:presLayoutVars>
      </dgm:prSet>
      <dgm:spPr/>
      <dgm:t>
        <a:bodyPr/>
        <a:lstStyle/>
        <a:p>
          <a:endParaRPr lang="en-US"/>
        </a:p>
      </dgm:t>
    </dgm:pt>
    <dgm:pt modelId="{30006DF0-E628-4ADA-B385-4BE730099B34}" type="pres">
      <dgm:prSet presAssocID="{A1D558E0-49F2-4685-8240-F9FD3111A8F7}" presName="sibTrans" presStyleCnt="0"/>
      <dgm:spPr/>
    </dgm:pt>
    <dgm:pt modelId="{41859BAE-709C-478D-9BE2-7E43DAA6366F}" type="pres">
      <dgm:prSet presAssocID="{7A23C099-A0E2-418E-8373-7ED389964561}" presName="node" presStyleLbl="node1" presStyleIdx="2" presStyleCnt="3">
        <dgm:presLayoutVars>
          <dgm:bulletEnabled val="1"/>
        </dgm:presLayoutVars>
      </dgm:prSet>
      <dgm:spPr/>
      <dgm:t>
        <a:bodyPr/>
        <a:lstStyle/>
        <a:p>
          <a:endParaRPr lang="en-US"/>
        </a:p>
      </dgm:t>
    </dgm:pt>
  </dgm:ptLst>
  <dgm:cxnLst>
    <dgm:cxn modelId="{9C883C83-0892-47F5-A7EC-A4712D31E0FD}" srcId="{0A0E5845-146C-4DB6-911A-8203F0996736}" destId="{BA7F29BE-036F-42CE-B349-EA04F6A05B8B}" srcOrd="0" destOrd="0" parTransId="{7433DB79-56EE-42F2-9396-B800368FBB33}" sibTransId="{62FD18C2-819B-4F0B-A37C-6487D58BD487}"/>
    <dgm:cxn modelId="{3B314988-0AF1-400E-830F-450E5DA59ABF}" type="presOf" srcId="{0A0E5845-146C-4DB6-911A-8203F0996736}" destId="{A08481DC-29FF-4F55-AC38-998A28B224A5}" srcOrd="0" destOrd="0" presId="urn:microsoft.com/office/officeart/2005/8/layout/hList6"/>
    <dgm:cxn modelId="{A4B2F27C-4FB0-4E54-9896-EC3E6527DEDE}" type="presOf" srcId="{BA7F29BE-036F-42CE-B349-EA04F6A05B8B}" destId="{5B5E9776-AF3C-44FD-9DCC-CDBE7B8A1075}" srcOrd="0" destOrd="0" presId="urn:microsoft.com/office/officeart/2005/8/layout/hList6"/>
    <dgm:cxn modelId="{652174CD-0BF3-466B-BA54-444597B5CC35}" type="presOf" srcId="{EA08845A-7FDE-482C-8D6E-AAE16A6A7E22}" destId="{D87E869F-50D2-46FF-A91B-FF040AE97F5C}" srcOrd="0" destOrd="0" presId="urn:microsoft.com/office/officeart/2005/8/layout/hList6"/>
    <dgm:cxn modelId="{8B931D8E-558B-4830-93D0-5EADCB2C8F41}" srcId="{0A0E5845-146C-4DB6-911A-8203F0996736}" destId="{7A23C099-A0E2-418E-8373-7ED389964561}" srcOrd="2" destOrd="0" parTransId="{5661F631-3C18-450C-81F7-DB210DDE8262}" sibTransId="{EF0D84D4-464A-421F-9C99-609A864AA358}"/>
    <dgm:cxn modelId="{D5D1FB20-48FC-4052-8E65-61CB64601F29}" type="presOf" srcId="{7A23C099-A0E2-418E-8373-7ED389964561}" destId="{41859BAE-709C-478D-9BE2-7E43DAA6366F}" srcOrd="0" destOrd="0" presId="urn:microsoft.com/office/officeart/2005/8/layout/hList6"/>
    <dgm:cxn modelId="{DE13F5C2-BD0E-4614-8563-3E783925A7A8}" srcId="{0A0E5845-146C-4DB6-911A-8203F0996736}" destId="{EA08845A-7FDE-482C-8D6E-AAE16A6A7E22}" srcOrd="1" destOrd="0" parTransId="{8CC2AEE3-CA6B-4A8D-BF0F-AADF51B1A32C}" sibTransId="{A1D558E0-49F2-4685-8240-F9FD3111A8F7}"/>
    <dgm:cxn modelId="{BF0CFB12-B5C6-4080-897F-0D91179A4A5E}" type="presParOf" srcId="{A08481DC-29FF-4F55-AC38-998A28B224A5}" destId="{5B5E9776-AF3C-44FD-9DCC-CDBE7B8A1075}" srcOrd="0" destOrd="0" presId="urn:microsoft.com/office/officeart/2005/8/layout/hList6"/>
    <dgm:cxn modelId="{7DA82D74-D527-48E1-B775-B12CCA794F3D}" type="presParOf" srcId="{A08481DC-29FF-4F55-AC38-998A28B224A5}" destId="{BDB8177D-227B-4FEF-B2B8-3BA5014C706D}" srcOrd="1" destOrd="0" presId="urn:microsoft.com/office/officeart/2005/8/layout/hList6"/>
    <dgm:cxn modelId="{2E737F79-C33D-4966-8D06-AA54B4C5D896}" type="presParOf" srcId="{A08481DC-29FF-4F55-AC38-998A28B224A5}" destId="{D87E869F-50D2-46FF-A91B-FF040AE97F5C}" srcOrd="2" destOrd="0" presId="urn:microsoft.com/office/officeart/2005/8/layout/hList6"/>
    <dgm:cxn modelId="{454072F6-20A8-4419-A1F4-284F5110A2E5}" type="presParOf" srcId="{A08481DC-29FF-4F55-AC38-998A28B224A5}" destId="{30006DF0-E628-4ADA-B385-4BE730099B34}" srcOrd="3" destOrd="0" presId="urn:microsoft.com/office/officeart/2005/8/layout/hList6"/>
    <dgm:cxn modelId="{4CE5CFC4-4076-4A1F-AC14-F0EFF494C934}" type="presParOf" srcId="{A08481DC-29FF-4F55-AC38-998A28B224A5}" destId="{41859BAE-709C-478D-9BE2-7E43DAA6366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400EF99-FE5C-43A1-9EFE-71A070140C87}"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4E97BB66-356E-49A6-8382-BD1BFDC8C508}">
      <dgm:prSet phldrT="[Text]"/>
      <dgm:spPr/>
      <dgm:t>
        <a:bodyPr/>
        <a:lstStyle/>
        <a:p>
          <a:pPr algn="l"/>
          <a:r>
            <a:rPr lang="en-US" b="1" dirty="0" smtClean="0"/>
            <a:t>It is a skill</a:t>
          </a:r>
          <a:endParaRPr lang="en-US" b="1" dirty="0"/>
        </a:p>
      </dgm:t>
    </dgm:pt>
    <dgm:pt modelId="{F24DEBF5-72F6-4E6B-9621-16DDD9BF88E5}" type="parTrans" cxnId="{3A926674-4DF2-47DE-9F87-B476C0DA41F2}">
      <dgm:prSet/>
      <dgm:spPr/>
      <dgm:t>
        <a:bodyPr/>
        <a:lstStyle/>
        <a:p>
          <a:endParaRPr lang="en-US"/>
        </a:p>
      </dgm:t>
    </dgm:pt>
    <dgm:pt modelId="{EB79777F-1740-4670-AFF9-531A3246C02B}" type="sibTrans" cxnId="{3A926674-4DF2-47DE-9F87-B476C0DA41F2}">
      <dgm:prSet/>
      <dgm:spPr/>
      <dgm:t>
        <a:bodyPr/>
        <a:lstStyle/>
        <a:p>
          <a:endParaRPr lang="en-US"/>
        </a:p>
      </dgm:t>
    </dgm:pt>
    <dgm:pt modelId="{62755A80-4AD0-443E-9B9F-F7F8216F62A0}">
      <dgm:prSet phldrT="[Text]"/>
      <dgm:spPr/>
      <dgm:t>
        <a:bodyPr/>
        <a:lstStyle/>
        <a:p>
          <a:pPr algn="l"/>
          <a:r>
            <a:rPr lang="en-US" b="1" dirty="0" smtClean="0"/>
            <a:t>Conscious effort</a:t>
          </a:r>
          <a:endParaRPr lang="en-US" b="1" dirty="0"/>
        </a:p>
      </dgm:t>
    </dgm:pt>
    <dgm:pt modelId="{34E01EA0-DADB-4426-9BB7-D020FEB39CF5}" type="parTrans" cxnId="{FF54BC27-8BA6-49B2-8E85-1578F1F77598}">
      <dgm:prSet/>
      <dgm:spPr/>
      <dgm:t>
        <a:bodyPr/>
        <a:lstStyle/>
        <a:p>
          <a:endParaRPr lang="en-US"/>
        </a:p>
      </dgm:t>
    </dgm:pt>
    <dgm:pt modelId="{68A7662D-AA5D-4AED-86B7-DCA2086AC5B3}" type="sibTrans" cxnId="{FF54BC27-8BA6-49B2-8E85-1578F1F77598}">
      <dgm:prSet/>
      <dgm:spPr/>
      <dgm:t>
        <a:bodyPr/>
        <a:lstStyle/>
        <a:p>
          <a:endParaRPr lang="en-US"/>
        </a:p>
      </dgm:t>
    </dgm:pt>
    <dgm:pt modelId="{256492CB-E893-4A07-B3C1-47899CC091AC}">
      <dgm:prSet phldrT="[Text]"/>
      <dgm:spPr/>
      <dgm:t>
        <a:bodyPr/>
        <a:lstStyle/>
        <a:p>
          <a:pPr algn="l"/>
          <a:r>
            <a:rPr lang="en-US" b="1" dirty="0" smtClean="0"/>
            <a:t>Listener is multitasking</a:t>
          </a:r>
          <a:endParaRPr lang="en-US" b="1" dirty="0"/>
        </a:p>
      </dgm:t>
    </dgm:pt>
    <dgm:pt modelId="{FD107409-467D-42CD-B860-16635FD3BA19}" type="parTrans" cxnId="{D1A72FAA-4319-49D9-B984-DB653897F76F}">
      <dgm:prSet/>
      <dgm:spPr/>
      <dgm:t>
        <a:bodyPr/>
        <a:lstStyle/>
        <a:p>
          <a:endParaRPr lang="en-US"/>
        </a:p>
      </dgm:t>
    </dgm:pt>
    <dgm:pt modelId="{D1A3E856-E641-46C9-9007-08C3D732D523}" type="sibTrans" cxnId="{D1A72FAA-4319-49D9-B984-DB653897F76F}">
      <dgm:prSet/>
      <dgm:spPr/>
      <dgm:t>
        <a:bodyPr/>
        <a:lstStyle/>
        <a:p>
          <a:endParaRPr lang="en-US"/>
        </a:p>
      </dgm:t>
    </dgm:pt>
    <dgm:pt modelId="{CA48B116-381D-460E-B38F-A7F1EAF13642}" type="pres">
      <dgm:prSet presAssocID="{9400EF99-FE5C-43A1-9EFE-71A070140C87}" presName="linearFlow" presStyleCnt="0">
        <dgm:presLayoutVars>
          <dgm:dir/>
          <dgm:resizeHandles val="exact"/>
        </dgm:presLayoutVars>
      </dgm:prSet>
      <dgm:spPr/>
      <dgm:t>
        <a:bodyPr/>
        <a:lstStyle/>
        <a:p>
          <a:endParaRPr lang="en-US"/>
        </a:p>
      </dgm:t>
    </dgm:pt>
    <dgm:pt modelId="{CA7C8809-6478-4A68-A367-DA2BCC0A4F0A}" type="pres">
      <dgm:prSet presAssocID="{4E97BB66-356E-49A6-8382-BD1BFDC8C508}" presName="composite" presStyleCnt="0"/>
      <dgm:spPr/>
    </dgm:pt>
    <dgm:pt modelId="{E0F5C1C7-96B4-4628-9085-2696188C59B1}" type="pres">
      <dgm:prSet presAssocID="{4E97BB66-356E-49A6-8382-BD1BFDC8C508}" presName="imgShp" presStyleLbl="fgImgPlace1" presStyleIdx="0" presStyleCnt="3"/>
      <dgm:spPr>
        <a:solidFill>
          <a:schemeClr val="accent3">
            <a:tint val="50000"/>
            <a:hueOff val="0"/>
            <a:satOff val="0"/>
            <a:lumOff val="0"/>
          </a:schemeClr>
        </a:solidFill>
      </dgm:spPr>
    </dgm:pt>
    <dgm:pt modelId="{EE8B71FE-13CD-4E2B-A3C1-4D2D301DA955}" type="pres">
      <dgm:prSet presAssocID="{4E97BB66-356E-49A6-8382-BD1BFDC8C508}" presName="txShp" presStyleLbl="node1" presStyleIdx="0" presStyleCnt="3">
        <dgm:presLayoutVars>
          <dgm:bulletEnabled val="1"/>
        </dgm:presLayoutVars>
      </dgm:prSet>
      <dgm:spPr/>
      <dgm:t>
        <a:bodyPr/>
        <a:lstStyle/>
        <a:p>
          <a:endParaRPr lang="en-US"/>
        </a:p>
      </dgm:t>
    </dgm:pt>
    <dgm:pt modelId="{34D170AC-03A1-4C7E-8DC0-C4E2A75D6599}" type="pres">
      <dgm:prSet presAssocID="{EB79777F-1740-4670-AFF9-531A3246C02B}" presName="spacing" presStyleCnt="0"/>
      <dgm:spPr/>
    </dgm:pt>
    <dgm:pt modelId="{6AB1E672-D1FE-4FE2-817A-AFE18518F570}" type="pres">
      <dgm:prSet presAssocID="{62755A80-4AD0-443E-9B9F-F7F8216F62A0}" presName="composite" presStyleCnt="0"/>
      <dgm:spPr/>
    </dgm:pt>
    <dgm:pt modelId="{8E4D8B63-A69A-4CDD-A0AD-A9CDDFA1D148}" type="pres">
      <dgm:prSet presAssocID="{62755A80-4AD0-443E-9B9F-F7F8216F62A0}" presName="imgShp" presStyleLbl="fgImgPlace1" presStyleIdx="1" presStyleCnt="3"/>
      <dgm:spPr>
        <a:solidFill>
          <a:schemeClr val="accent3">
            <a:tint val="50000"/>
            <a:hueOff val="5376097"/>
            <a:satOff val="-7054"/>
            <a:lumOff val="-694"/>
          </a:schemeClr>
        </a:solidFill>
      </dgm:spPr>
    </dgm:pt>
    <dgm:pt modelId="{B22CA287-58FC-47AC-A507-55483C36C9B2}" type="pres">
      <dgm:prSet presAssocID="{62755A80-4AD0-443E-9B9F-F7F8216F62A0}" presName="txShp" presStyleLbl="node1" presStyleIdx="1" presStyleCnt="3">
        <dgm:presLayoutVars>
          <dgm:bulletEnabled val="1"/>
        </dgm:presLayoutVars>
      </dgm:prSet>
      <dgm:spPr/>
      <dgm:t>
        <a:bodyPr/>
        <a:lstStyle/>
        <a:p>
          <a:endParaRPr lang="en-US"/>
        </a:p>
      </dgm:t>
    </dgm:pt>
    <dgm:pt modelId="{24D57321-7E87-48F2-A92D-C465C888C3AC}" type="pres">
      <dgm:prSet presAssocID="{68A7662D-AA5D-4AED-86B7-DCA2086AC5B3}" presName="spacing" presStyleCnt="0"/>
      <dgm:spPr/>
    </dgm:pt>
    <dgm:pt modelId="{5CCB5A53-0B0F-4996-9B1B-B75DD5788F95}" type="pres">
      <dgm:prSet presAssocID="{256492CB-E893-4A07-B3C1-47899CC091AC}" presName="composite" presStyleCnt="0"/>
      <dgm:spPr/>
    </dgm:pt>
    <dgm:pt modelId="{9A851CAB-653D-4D2A-A3BA-13B60ED5984B}" type="pres">
      <dgm:prSet presAssocID="{256492CB-E893-4A07-B3C1-47899CC091AC}" presName="imgShp" presStyleLbl="fgImgPlace1" presStyleIdx="2" presStyleCnt="3"/>
      <dgm:spPr>
        <a:solidFill>
          <a:schemeClr val="accent3">
            <a:tint val="50000"/>
            <a:hueOff val="10752195"/>
            <a:satOff val="-14108"/>
            <a:lumOff val="-1388"/>
          </a:schemeClr>
        </a:solidFill>
      </dgm:spPr>
    </dgm:pt>
    <dgm:pt modelId="{8CBBDEA4-6D43-431F-BC24-8B98CA2B340E}" type="pres">
      <dgm:prSet presAssocID="{256492CB-E893-4A07-B3C1-47899CC091AC}" presName="txShp" presStyleLbl="node1" presStyleIdx="2" presStyleCnt="3">
        <dgm:presLayoutVars>
          <dgm:bulletEnabled val="1"/>
        </dgm:presLayoutVars>
      </dgm:prSet>
      <dgm:spPr/>
      <dgm:t>
        <a:bodyPr/>
        <a:lstStyle/>
        <a:p>
          <a:endParaRPr lang="en-US"/>
        </a:p>
      </dgm:t>
    </dgm:pt>
  </dgm:ptLst>
  <dgm:cxnLst>
    <dgm:cxn modelId="{E7707231-3F92-40DA-BBC7-9591141FC27E}" type="presOf" srcId="{62755A80-4AD0-443E-9B9F-F7F8216F62A0}" destId="{B22CA287-58FC-47AC-A507-55483C36C9B2}" srcOrd="0" destOrd="0" presId="urn:microsoft.com/office/officeart/2005/8/layout/vList3"/>
    <dgm:cxn modelId="{D1A72FAA-4319-49D9-B984-DB653897F76F}" srcId="{9400EF99-FE5C-43A1-9EFE-71A070140C87}" destId="{256492CB-E893-4A07-B3C1-47899CC091AC}" srcOrd="2" destOrd="0" parTransId="{FD107409-467D-42CD-B860-16635FD3BA19}" sibTransId="{D1A3E856-E641-46C9-9007-08C3D732D523}"/>
    <dgm:cxn modelId="{255205D5-7130-452C-8DDB-D03370865DD1}" type="presOf" srcId="{4E97BB66-356E-49A6-8382-BD1BFDC8C508}" destId="{EE8B71FE-13CD-4E2B-A3C1-4D2D301DA955}" srcOrd="0" destOrd="0" presId="urn:microsoft.com/office/officeart/2005/8/layout/vList3"/>
    <dgm:cxn modelId="{D61BF408-4537-4A9B-9F7F-6E0B666FA960}" type="presOf" srcId="{9400EF99-FE5C-43A1-9EFE-71A070140C87}" destId="{CA48B116-381D-460E-B38F-A7F1EAF13642}" srcOrd="0" destOrd="0" presId="urn:microsoft.com/office/officeart/2005/8/layout/vList3"/>
    <dgm:cxn modelId="{FF54BC27-8BA6-49B2-8E85-1578F1F77598}" srcId="{9400EF99-FE5C-43A1-9EFE-71A070140C87}" destId="{62755A80-4AD0-443E-9B9F-F7F8216F62A0}" srcOrd="1" destOrd="0" parTransId="{34E01EA0-DADB-4426-9BB7-D020FEB39CF5}" sibTransId="{68A7662D-AA5D-4AED-86B7-DCA2086AC5B3}"/>
    <dgm:cxn modelId="{3A926674-4DF2-47DE-9F87-B476C0DA41F2}" srcId="{9400EF99-FE5C-43A1-9EFE-71A070140C87}" destId="{4E97BB66-356E-49A6-8382-BD1BFDC8C508}" srcOrd="0" destOrd="0" parTransId="{F24DEBF5-72F6-4E6B-9621-16DDD9BF88E5}" sibTransId="{EB79777F-1740-4670-AFF9-531A3246C02B}"/>
    <dgm:cxn modelId="{4D0B70BA-9255-4238-904D-132BEB5F51DF}" type="presOf" srcId="{256492CB-E893-4A07-B3C1-47899CC091AC}" destId="{8CBBDEA4-6D43-431F-BC24-8B98CA2B340E}" srcOrd="0" destOrd="0" presId="urn:microsoft.com/office/officeart/2005/8/layout/vList3"/>
    <dgm:cxn modelId="{2BCCDA08-1C73-4858-BC51-E11CBDBC71DB}" type="presParOf" srcId="{CA48B116-381D-460E-B38F-A7F1EAF13642}" destId="{CA7C8809-6478-4A68-A367-DA2BCC0A4F0A}" srcOrd="0" destOrd="0" presId="urn:microsoft.com/office/officeart/2005/8/layout/vList3"/>
    <dgm:cxn modelId="{89F4F729-4774-4063-B2B9-06C3F2E2AF3B}" type="presParOf" srcId="{CA7C8809-6478-4A68-A367-DA2BCC0A4F0A}" destId="{E0F5C1C7-96B4-4628-9085-2696188C59B1}" srcOrd="0" destOrd="0" presId="urn:microsoft.com/office/officeart/2005/8/layout/vList3"/>
    <dgm:cxn modelId="{5F6B4D5F-3251-4A89-95ED-5456F6B96611}" type="presParOf" srcId="{CA7C8809-6478-4A68-A367-DA2BCC0A4F0A}" destId="{EE8B71FE-13CD-4E2B-A3C1-4D2D301DA955}" srcOrd="1" destOrd="0" presId="urn:microsoft.com/office/officeart/2005/8/layout/vList3"/>
    <dgm:cxn modelId="{AE8B27D6-A742-41ED-9A48-EF037F37072D}" type="presParOf" srcId="{CA48B116-381D-460E-B38F-A7F1EAF13642}" destId="{34D170AC-03A1-4C7E-8DC0-C4E2A75D6599}" srcOrd="1" destOrd="0" presId="urn:microsoft.com/office/officeart/2005/8/layout/vList3"/>
    <dgm:cxn modelId="{E454B817-3067-4599-B624-06E1F42E7537}" type="presParOf" srcId="{CA48B116-381D-460E-B38F-A7F1EAF13642}" destId="{6AB1E672-D1FE-4FE2-817A-AFE18518F570}" srcOrd="2" destOrd="0" presId="urn:microsoft.com/office/officeart/2005/8/layout/vList3"/>
    <dgm:cxn modelId="{05690000-C1F9-470D-81E9-F9D27ABAD2E7}" type="presParOf" srcId="{6AB1E672-D1FE-4FE2-817A-AFE18518F570}" destId="{8E4D8B63-A69A-4CDD-A0AD-A9CDDFA1D148}" srcOrd="0" destOrd="0" presId="urn:microsoft.com/office/officeart/2005/8/layout/vList3"/>
    <dgm:cxn modelId="{94E7FE3D-F72C-4B43-8B7B-0B78D286313F}" type="presParOf" srcId="{6AB1E672-D1FE-4FE2-817A-AFE18518F570}" destId="{B22CA287-58FC-47AC-A507-55483C36C9B2}" srcOrd="1" destOrd="0" presId="urn:microsoft.com/office/officeart/2005/8/layout/vList3"/>
    <dgm:cxn modelId="{42EE611D-70A9-4B92-975C-B890F632B4DE}" type="presParOf" srcId="{CA48B116-381D-460E-B38F-A7F1EAF13642}" destId="{24D57321-7E87-48F2-A92D-C465C888C3AC}" srcOrd="3" destOrd="0" presId="urn:microsoft.com/office/officeart/2005/8/layout/vList3"/>
    <dgm:cxn modelId="{BD16D1FF-8A69-49ED-A386-03DF46CE07DA}" type="presParOf" srcId="{CA48B116-381D-460E-B38F-A7F1EAF13642}" destId="{5CCB5A53-0B0F-4996-9B1B-B75DD5788F95}" srcOrd="4" destOrd="0" presId="urn:microsoft.com/office/officeart/2005/8/layout/vList3"/>
    <dgm:cxn modelId="{277FFE46-B51F-420A-844D-CDA050CD1ECD}" type="presParOf" srcId="{5CCB5A53-0B0F-4996-9B1B-B75DD5788F95}" destId="{9A851CAB-653D-4D2A-A3BA-13B60ED5984B}" srcOrd="0" destOrd="0" presId="urn:microsoft.com/office/officeart/2005/8/layout/vList3"/>
    <dgm:cxn modelId="{D8C75CCC-3A2E-4C6D-83F7-7EFEAD69B9FB}" type="presParOf" srcId="{5CCB5A53-0B0F-4996-9B1B-B75DD5788F95}" destId="{8CBBDEA4-6D43-431F-BC24-8B98CA2B340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9E031CB-5321-44AC-BA97-F03ED7E61E23}"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4C695C76-331F-4B90-B0F7-512E34EB8488}">
      <dgm:prSet phldrT="[Text]"/>
      <dgm:spPr>
        <a:ln>
          <a:noFill/>
        </a:ln>
      </dgm:spPr>
      <dgm:t>
        <a:bodyPr/>
        <a:lstStyle/>
        <a:p>
          <a:r>
            <a:rPr lang="en-US" b="1" dirty="0" smtClean="0"/>
            <a:t>Goes hand-in-hand with focused listening</a:t>
          </a:r>
          <a:endParaRPr lang="en-US" b="1" dirty="0"/>
        </a:p>
      </dgm:t>
    </dgm:pt>
    <dgm:pt modelId="{9FCE6F1B-9469-4B6F-84DE-342ADB31E6F1}" type="parTrans" cxnId="{DBCFF8DA-A29D-4BA6-BF72-4FBA0C32A1A8}">
      <dgm:prSet/>
      <dgm:spPr/>
      <dgm:t>
        <a:bodyPr/>
        <a:lstStyle/>
        <a:p>
          <a:endParaRPr lang="en-US"/>
        </a:p>
      </dgm:t>
    </dgm:pt>
    <dgm:pt modelId="{B5783595-CEBB-4B19-AA43-5D4A560BF569}" type="sibTrans" cxnId="{DBCFF8DA-A29D-4BA6-BF72-4FBA0C32A1A8}">
      <dgm:prSet/>
      <dgm:spPr/>
      <dgm:t>
        <a:bodyPr/>
        <a:lstStyle/>
        <a:p>
          <a:endParaRPr lang="en-US"/>
        </a:p>
      </dgm:t>
    </dgm:pt>
    <dgm:pt modelId="{01A009E5-23F7-400E-BC8C-A887A82898D3}">
      <dgm:prSet phldrT="[Text]"/>
      <dgm:spPr>
        <a:ln>
          <a:noFill/>
        </a:ln>
      </dgm:spPr>
      <dgm:t>
        <a:bodyPr/>
        <a:lstStyle/>
        <a:p>
          <a:r>
            <a:rPr lang="en-US" b="1" dirty="0" smtClean="0"/>
            <a:t>Probing questions</a:t>
          </a:r>
          <a:endParaRPr lang="en-US" b="1" dirty="0"/>
        </a:p>
      </dgm:t>
    </dgm:pt>
    <dgm:pt modelId="{574743D1-46F2-445E-91CA-A756477235C9}" type="parTrans" cxnId="{C0AA0179-AC8B-4F11-9649-0F2D503B3B79}">
      <dgm:prSet/>
      <dgm:spPr/>
      <dgm:t>
        <a:bodyPr/>
        <a:lstStyle/>
        <a:p>
          <a:endParaRPr lang="en-US"/>
        </a:p>
      </dgm:t>
    </dgm:pt>
    <dgm:pt modelId="{2E8E76BC-209C-43CC-98B4-DB8E72C63816}" type="sibTrans" cxnId="{C0AA0179-AC8B-4F11-9649-0F2D503B3B79}">
      <dgm:prSet/>
      <dgm:spPr/>
      <dgm:t>
        <a:bodyPr/>
        <a:lstStyle/>
        <a:p>
          <a:endParaRPr lang="en-US"/>
        </a:p>
      </dgm:t>
    </dgm:pt>
    <dgm:pt modelId="{8F67EA97-AC7D-4FD6-A011-023F5FCE2E83}">
      <dgm:prSet phldrT="[Text]"/>
      <dgm:spPr>
        <a:ln>
          <a:noFill/>
        </a:ln>
      </dgm:spPr>
      <dgm:t>
        <a:bodyPr/>
        <a:lstStyle/>
        <a:p>
          <a:r>
            <a:rPr lang="en-US" b="1" dirty="0" smtClean="0"/>
            <a:t>Relate them to the topic</a:t>
          </a:r>
          <a:endParaRPr lang="en-US" b="1" dirty="0"/>
        </a:p>
      </dgm:t>
    </dgm:pt>
    <dgm:pt modelId="{08834C9B-48F3-4F5F-9923-7F1BF12690A8}" type="parTrans" cxnId="{ED7C990A-074C-44F2-93E2-A604641CE4EC}">
      <dgm:prSet/>
      <dgm:spPr/>
      <dgm:t>
        <a:bodyPr/>
        <a:lstStyle/>
        <a:p>
          <a:endParaRPr lang="en-US"/>
        </a:p>
      </dgm:t>
    </dgm:pt>
    <dgm:pt modelId="{45472CD0-A0DC-4A63-B263-5404BCFC23F6}" type="sibTrans" cxnId="{ED7C990A-074C-44F2-93E2-A604641CE4EC}">
      <dgm:prSet/>
      <dgm:spPr/>
      <dgm:t>
        <a:bodyPr/>
        <a:lstStyle/>
        <a:p>
          <a:endParaRPr lang="en-US"/>
        </a:p>
      </dgm:t>
    </dgm:pt>
    <dgm:pt modelId="{2815010B-C947-4C66-ACE5-E354B70DA97A}" type="pres">
      <dgm:prSet presAssocID="{89E031CB-5321-44AC-BA97-F03ED7E61E23}" presName="Name0" presStyleCnt="0">
        <dgm:presLayoutVars>
          <dgm:dir/>
          <dgm:animLvl val="lvl"/>
          <dgm:resizeHandles val="exact"/>
        </dgm:presLayoutVars>
      </dgm:prSet>
      <dgm:spPr/>
      <dgm:t>
        <a:bodyPr/>
        <a:lstStyle/>
        <a:p>
          <a:endParaRPr lang="en-US"/>
        </a:p>
      </dgm:t>
    </dgm:pt>
    <dgm:pt modelId="{7F1742A9-1F47-4688-A05F-F0A54EE6823E}" type="pres">
      <dgm:prSet presAssocID="{8F67EA97-AC7D-4FD6-A011-023F5FCE2E83}" presName="boxAndChildren" presStyleCnt="0"/>
      <dgm:spPr/>
    </dgm:pt>
    <dgm:pt modelId="{D292F833-5FB6-47B1-BFCF-BC446D5870CD}" type="pres">
      <dgm:prSet presAssocID="{8F67EA97-AC7D-4FD6-A011-023F5FCE2E83}" presName="parentTextBox" presStyleLbl="node1" presStyleIdx="0" presStyleCnt="3"/>
      <dgm:spPr/>
      <dgm:t>
        <a:bodyPr/>
        <a:lstStyle/>
        <a:p>
          <a:endParaRPr lang="en-US"/>
        </a:p>
      </dgm:t>
    </dgm:pt>
    <dgm:pt modelId="{83A9C2CC-B74E-4D25-969A-0870B15132C4}" type="pres">
      <dgm:prSet presAssocID="{2E8E76BC-209C-43CC-98B4-DB8E72C63816}" presName="sp" presStyleCnt="0"/>
      <dgm:spPr/>
    </dgm:pt>
    <dgm:pt modelId="{56E03537-C45D-4244-BFF0-496DE2775910}" type="pres">
      <dgm:prSet presAssocID="{01A009E5-23F7-400E-BC8C-A887A82898D3}" presName="arrowAndChildren" presStyleCnt="0"/>
      <dgm:spPr/>
    </dgm:pt>
    <dgm:pt modelId="{B895D953-84A8-4AF4-AD46-A90ABF03A503}" type="pres">
      <dgm:prSet presAssocID="{01A009E5-23F7-400E-BC8C-A887A82898D3}" presName="parentTextArrow" presStyleLbl="node1" presStyleIdx="1" presStyleCnt="3"/>
      <dgm:spPr/>
      <dgm:t>
        <a:bodyPr/>
        <a:lstStyle/>
        <a:p>
          <a:endParaRPr lang="en-US"/>
        </a:p>
      </dgm:t>
    </dgm:pt>
    <dgm:pt modelId="{7A9DCD6E-FDDB-4B72-B1B9-CFC1C78CD40D}" type="pres">
      <dgm:prSet presAssocID="{B5783595-CEBB-4B19-AA43-5D4A560BF569}" presName="sp" presStyleCnt="0"/>
      <dgm:spPr/>
    </dgm:pt>
    <dgm:pt modelId="{59832322-3580-4A6A-B8C2-2BD34C5AE8BB}" type="pres">
      <dgm:prSet presAssocID="{4C695C76-331F-4B90-B0F7-512E34EB8488}" presName="arrowAndChildren" presStyleCnt="0"/>
      <dgm:spPr/>
    </dgm:pt>
    <dgm:pt modelId="{8357E6B4-5148-4E7A-874C-7B5B4D84F63A}" type="pres">
      <dgm:prSet presAssocID="{4C695C76-331F-4B90-B0F7-512E34EB8488}" presName="parentTextArrow" presStyleLbl="node1" presStyleIdx="2" presStyleCnt="3"/>
      <dgm:spPr/>
      <dgm:t>
        <a:bodyPr/>
        <a:lstStyle/>
        <a:p>
          <a:endParaRPr lang="en-US"/>
        </a:p>
      </dgm:t>
    </dgm:pt>
  </dgm:ptLst>
  <dgm:cxnLst>
    <dgm:cxn modelId="{DBCFF8DA-A29D-4BA6-BF72-4FBA0C32A1A8}" srcId="{89E031CB-5321-44AC-BA97-F03ED7E61E23}" destId="{4C695C76-331F-4B90-B0F7-512E34EB8488}" srcOrd="0" destOrd="0" parTransId="{9FCE6F1B-9469-4B6F-84DE-342ADB31E6F1}" sibTransId="{B5783595-CEBB-4B19-AA43-5D4A560BF569}"/>
    <dgm:cxn modelId="{860E759A-65D2-4D8B-9ACA-22AB0DBCF3F2}" type="presOf" srcId="{89E031CB-5321-44AC-BA97-F03ED7E61E23}" destId="{2815010B-C947-4C66-ACE5-E354B70DA97A}" srcOrd="0" destOrd="0" presId="urn:microsoft.com/office/officeart/2005/8/layout/process4"/>
    <dgm:cxn modelId="{ED7C990A-074C-44F2-93E2-A604641CE4EC}" srcId="{89E031CB-5321-44AC-BA97-F03ED7E61E23}" destId="{8F67EA97-AC7D-4FD6-A011-023F5FCE2E83}" srcOrd="2" destOrd="0" parTransId="{08834C9B-48F3-4F5F-9923-7F1BF12690A8}" sibTransId="{45472CD0-A0DC-4A63-B263-5404BCFC23F6}"/>
    <dgm:cxn modelId="{DCBB7267-B678-4EA1-929D-62468BAD853F}" type="presOf" srcId="{01A009E5-23F7-400E-BC8C-A887A82898D3}" destId="{B895D953-84A8-4AF4-AD46-A90ABF03A503}" srcOrd="0" destOrd="0" presId="urn:microsoft.com/office/officeart/2005/8/layout/process4"/>
    <dgm:cxn modelId="{C0AA0179-AC8B-4F11-9649-0F2D503B3B79}" srcId="{89E031CB-5321-44AC-BA97-F03ED7E61E23}" destId="{01A009E5-23F7-400E-BC8C-A887A82898D3}" srcOrd="1" destOrd="0" parTransId="{574743D1-46F2-445E-91CA-A756477235C9}" sibTransId="{2E8E76BC-209C-43CC-98B4-DB8E72C63816}"/>
    <dgm:cxn modelId="{B2556A2D-6135-42FC-BAF6-06AC86A738D1}" type="presOf" srcId="{4C695C76-331F-4B90-B0F7-512E34EB8488}" destId="{8357E6B4-5148-4E7A-874C-7B5B4D84F63A}" srcOrd="0" destOrd="0" presId="urn:microsoft.com/office/officeart/2005/8/layout/process4"/>
    <dgm:cxn modelId="{59D938D5-B2BC-4C1C-907E-EEAE77902F30}" type="presOf" srcId="{8F67EA97-AC7D-4FD6-A011-023F5FCE2E83}" destId="{D292F833-5FB6-47B1-BFCF-BC446D5870CD}" srcOrd="0" destOrd="0" presId="urn:microsoft.com/office/officeart/2005/8/layout/process4"/>
    <dgm:cxn modelId="{0C9E4A03-A2DE-4448-86A4-DA9EDDAA7EEE}" type="presParOf" srcId="{2815010B-C947-4C66-ACE5-E354B70DA97A}" destId="{7F1742A9-1F47-4688-A05F-F0A54EE6823E}" srcOrd="0" destOrd="0" presId="urn:microsoft.com/office/officeart/2005/8/layout/process4"/>
    <dgm:cxn modelId="{022999FD-615C-4557-AFDA-971C08C0EFEB}" type="presParOf" srcId="{7F1742A9-1F47-4688-A05F-F0A54EE6823E}" destId="{D292F833-5FB6-47B1-BFCF-BC446D5870CD}" srcOrd="0" destOrd="0" presId="urn:microsoft.com/office/officeart/2005/8/layout/process4"/>
    <dgm:cxn modelId="{4EA7FD85-EDC8-4EC2-A1DC-336D5A5C60B6}" type="presParOf" srcId="{2815010B-C947-4C66-ACE5-E354B70DA97A}" destId="{83A9C2CC-B74E-4D25-969A-0870B15132C4}" srcOrd="1" destOrd="0" presId="urn:microsoft.com/office/officeart/2005/8/layout/process4"/>
    <dgm:cxn modelId="{7C847EE6-FD1E-4472-88F6-CEF9E2EA91F4}" type="presParOf" srcId="{2815010B-C947-4C66-ACE5-E354B70DA97A}" destId="{56E03537-C45D-4244-BFF0-496DE2775910}" srcOrd="2" destOrd="0" presId="urn:microsoft.com/office/officeart/2005/8/layout/process4"/>
    <dgm:cxn modelId="{0BF23DB3-56A0-44F6-B7B2-35FBDA673CAF}" type="presParOf" srcId="{56E03537-C45D-4244-BFF0-496DE2775910}" destId="{B895D953-84A8-4AF4-AD46-A90ABF03A503}" srcOrd="0" destOrd="0" presId="urn:microsoft.com/office/officeart/2005/8/layout/process4"/>
    <dgm:cxn modelId="{C2314F05-63BF-4098-8DF6-3F7539F2A150}" type="presParOf" srcId="{2815010B-C947-4C66-ACE5-E354B70DA97A}" destId="{7A9DCD6E-FDDB-4B72-B1B9-CFC1C78CD40D}" srcOrd="3" destOrd="0" presId="urn:microsoft.com/office/officeart/2005/8/layout/process4"/>
    <dgm:cxn modelId="{EA623534-E9AE-4E02-8031-8866E22727A8}" type="presParOf" srcId="{2815010B-C947-4C66-ACE5-E354B70DA97A}" destId="{59832322-3580-4A6A-B8C2-2BD34C5AE8BB}" srcOrd="4" destOrd="0" presId="urn:microsoft.com/office/officeart/2005/8/layout/process4"/>
    <dgm:cxn modelId="{12EC36A7-0F1C-4FE8-AA96-A1A0029B404E}" type="presParOf" srcId="{59832322-3580-4A6A-B8C2-2BD34C5AE8BB}" destId="{8357E6B4-5148-4E7A-874C-7B5B4D84F63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E0BBC9D-0EBA-4248-8258-6223DBBBC94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7E8AB88-4D25-423A-B692-10CC048FD4A9}">
      <dgm:prSet phldrT="[Text]"/>
      <dgm:spPr>
        <a:ln>
          <a:noFill/>
        </a:ln>
      </dgm:spPr>
      <dgm:t>
        <a:bodyPr/>
        <a:lstStyle/>
        <a:p>
          <a:r>
            <a:rPr lang="en-US" b="1" dirty="0" smtClean="0"/>
            <a:t>Honest</a:t>
          </a:r>
          <a:endParaRPr lang="en-US" b="1" dirty="0"/>
        </a:p>
      </dgm:t>
    </dgm:pt>
    <dgm:pt modelId="{CC3488E1-2FF3-484C-8F4B-F45A82E58B65}" type="parTrans" cxnId="{046005B3-A4DC-4C8C-92F0-C7AC0AAE218B}">
      <dgm:prSet/>
      <dgm:spPr/>
      <dgm:t>
        <a:bodyPr/>
        <a:lstStyle/>
        <a:p>
          <a:endParaRPr lang="en-US"/>
        </a:p>
      </dgm:t>
    </dgm:pt>
    <dgm:pt modelId="{8FC21F85-3827-4AD8-B44B-11E509CA5668}" type="sibTrans" cxnId="{046005B3-A4DC-4C8C-92F0-C7AC0AAE218B}">
      <dgm:prSet/>
      <dgm:spPr/>
      <dgm:t>
        <a:bodyPr/>
        <a:lstStyle/>
        <a:p>
          <a:endParaRPr lang="en-US"/>
        </a:p>
      </dgm:t>
    </dgm:pt>
    <dgm:pt modelId="{EEDC347B-C65E-4608-ADD7-3EFC68486BBF}">
      <dgm:prSet phldrT="[Text]"/>
      <dgm:spPr>
        <a:ln>
          <a:noFill/>
        </a:ln>
      </dgm:spPr>
      <dgm:t>
        <a:bodyPr/>
        <a:lstStyle/>
        <a:p>
          <a:r>
            <a:rPr lang="en-US" b="1" dirty="0" smtClean="0"/>
            <a:t>Set a clear message</a:t>
          </a:r>
          <a:endParaRPr lang="en-US" b="1" dirty="0"/>
        </a:p>
      </dgm:t>
    </dgm:pt>
    <dgm:pt modelId="{699ADB44-B3F4-470F-9815-0B70E18BCF7B}" type="parTrans" cxnId="{A69B9A0B-9141-4966-8CAD-C7A183985F6F}">
      <dgm:prSet/>
      <dgm:spPr/>
      <dgm:t>
        <a:bodyPr/>
        <a:lstStyle/>
        <a:p>
          <a:endParaRPr lang="en-US"/>
        </a:p>
      </dgm:t>
    </dgm:pt>
    <dgm:pt modelId="{58BF7D40-0839-42FC-A883-F35BB9FAB76B}" type="sibTrans" cxnId="{A69B9A0B-9141-4966-8CAD-C7A183985F6F}">
      <dgm:prSet/>
      <dgm:spPr/>
      <dgm:t>
        <a:bodyPr/>
        <a:lstStyle/>
        <a:p>
          <a:endParaRPr lang="en-US"/>
        </a:p>
      </dgm:t>
    </dgm:pt>
    <dgm:pt modelId="{6B35B1D5-815F-4E0E-97C1-8A8CFBCC0F8E}">
      <dgm:prSet phldrT="[Text]"/>
      <dgm:spPr>
        <a:ln>
          <a:noFill/>
        </a:ln>
      </dgm:spPr>
      <dgm:t>
        <a:bodyPr/>
        <a:lstStyle/>
        <a:p>
          <a:r>
            <a:rPr lang="en-US" b="1" dirty="0" smtClean="0"/>
            <a:t>Do not sugar-coat</a:t>
          </a:r>
          <a:endParaRPr lang="en-US" b="1" dirty="0"/>
        </a:p>
      </dgm:t>
    </dgm:pt>
    <dgm:pt modelId="{9AB41AAE-55DC-4652-9809-BC03321D9CCD}" type="parTrans" cxnId="{B3CACB24-A598-4DF1-9176-EE89483BD533}">
      <dgm:prSet/>
      <dgm:spPr/>
      <dgm:t>
        <a:bodyPr/>
        <a:lstStyle/>
        <a:p>
          <a:endParaRPr lang="en-US"/>
        </a:p>
      </dgm:t>
    </dgm:pt>
    <dgm:pt modelId="{D0033194-987A-4DF6-A4FF-C7FFAF312054}" type="sibTrans" cxnId="{B3CACB24-A598-4DF1-9176-EE89483BD533}">
      <dgm:prSet/>
      <dgm:spPr/>
      <dgm:t>
        <a:bodyPr/>
        <a:lstStyle/>
        <a:p>
          <a:endParaRPr lang="en-US"/>
        </a:p>
      </dgm:t>
    </dgm:pt>
    <dgm:pt modelId="{5E89873E-F1E3-4657-803C-6CEDFD14D86A}" type="pres">
      <dgm:prSet presAssocID="{4E0BBC9D-0EBA-4248-8258-6223DBBBC94D}" presName="Name0" presStyleCnt="0">
        <dgm:presLayoutVars>
          <dgm:dir/>
          <dgm:animLvl val="lvl"/>
          <dgm:resizeHandles/>
        </dgm:presLayoutVars>
      </dgm:prSet>
      <dgm:spPr/>
      <dgm:t>
        <a:bodyPr/>
        <a:lstStyle/>
        <a:p>
          <a:endParaRPr lang="en-US"/>
        </a:p>
      </dgm:t>
    </dgm:pt>
    <dgm:pt modelId="{1125BB02-D08E-4A21-A4F4-803191B86972}" type="pres">
      <dgm:prSet presAssocID="{57E8AB88-4D25-423A-B692-10CC048FD4A9}" presName="linNode" presStyleCnt="0"/>
      <dgm:spPr/>
    </dgm:pt>
    <dgm:pt modelId="{8AA26AF0-EB78-4104-AC02-A871EDFF9CEA}" type="pres">
      <dgm:prSet presAssocID="{57E8AB88-4D25-423A-B692-10CC048FD4A9}" presName="parentShp" presStyleLbl="node1" presStyleIdx="0" presStyleCnt="3" custScaleX="285313" custLinFactNeighborX="-1249">
        <dgm:presLayoutVars>
          <dgm:bulletEnabled val="1"/>
        </dgm:presLayoutVars>
      </dgm:prSet>
      <dgm:spPr/>
      <dgm:t>
        <a:bodyPr/>
        <a:lstStyle/>
        <a:p>
          <a:endParaRPr lang="en-US"/>
        </a:p>
      </dgm:t>
    </dgm:pt>
    <dgm:pt modelId="{007B0D84-9D59-4454-BD71-81AC13CE4EAD}" type="pres">
      <dgm:prSet presAssocID="{57E8AB88-4D25-423A-B692-10CC048FD4A9}" presName="childShp" presStyleLbl="bgAccFollowNode1" presStyleIdx="0" presStyleCnt="3">
        <dgm:presLayoutVars>
          <dgm:bulletEnabled val="1"/>
        </dgm:presLayoutVars>
      </dgm:prSet>
      <dgm:spPr/>
    </dgm:pt>
    <dgm:pt modelId="{6336E2C8-F9F9-48A4-A982-07E4BE38F001}" type="pres">
      <dgm:prSet presAssocID="{8FC21F85-3827-4AD8-B44B-11E509CA5668}" presName="spacing" presStyleCnt="0"/>
      <dgm:spPr/>
    </dgm:pt>
    <dgm:pt modelId="{79EC61C1-4979-471D-AE8B-AE0643229AA8}" type="pres">
      <dgm:prSet presAssocID="{EEDC347B-C65E-4608-ADD7-3EFC68486BBF}" presName="linNode" presStyleCnt="0"/>
      <dgm:spPr/>
    </dgm:pt>
    <dgm:pt modelId="{D6592189-346E-44C1-9D43-9F096078B44D}" type="pres">
      <dgm:prSet presAssocID="{EEDC347B-C65E-4608-ADD7-3EFC68486BBF}" presName="parentShp" presStyleLbl="node1" presStyleIdx="1" presStyleCnt="3" custScaleX="285313" custLinFactNeighborX="-1249">
        <dgm:presLayoutVars>
          <dgm:bulletEnabled val="1"/>
        </dgm:presLayoutVars>
      </dgm:prSet>
      <dgm:spPr/>
      <dgm:t>
        <a:bodyPr/>
        <a:lstStyle/>
        <a:p>
          <a:endParaRPr lang="en-US"/>
        </a:p>
      </dgm:t>
    </dgm:pt>
    <dgm:pt modelId="{845E7491-2221-407F-BC12-9AB275CE8037}" type="pres">
      <dgm:prSet presAssocID="{EEDC347B-C65E-4608-ADD7-3EFC68486BBF}" presName="childShp" presStyleLbl="bgAccFollowNode1" presStyleIdx="1" presStyleCnt="3">
        <dgm:presLayoutVars>
          <dgm:bulletEnabled val="1"/>
        </dgm:presLayoutVars>
      </dgm:prSet>
      <dgm:spPr/>
    </dgm:pt>
    <dgm:pt modelId="{5016239D-D5C7-4B82-80DE-FBB2F16F5514}" type="pres">
      <dgm:prSet presAssocID="{58BF7D40-0839-42FC-A883-F35BB9FAB76B}" presName="spacing" presStyleCnt="0"/>
      <dgm:spPr/>
    </dgm:pt>
    <dgm:pt modelId="{D40FAE37-0BEF-48BA-9B3B-42060629CF41}" type="pres">
      <dgm:prSet presAssocID="{6B35B1D5-815F-4E0E-97C1-8A8CFBCC0F8E}" presName="linNode" presStyleCnt="0"/>
      <dgm:spPr/>
    </dgm:pt>
    <dgm:pt modelId="{069A397B-CF52-48F4-A73C-3C768DBCE5D7}" type="pres">
      <dgm:prSet presAssocID="{6B35B1D5-815F-4E0E-97C1-8A8CFBCC0F8E}" presName="parentShp" presStyleLbl="node1" presStyleIdx="2" presStyleCnt="3" custScaleX="285313" custLinFactNeighborX="-1249">
        <dgm:presLayoutVars>
          <dgm:bulletEnabled val="1"/>
        </dgm:presLayoutVars>
      </dgm:prSet>
      <dgm:spPr/>
      <dgm:t>
        <a:bodyPr/>
        <a:lstStyle/>
        <a:p>
          <a:endParaRPr lang="en-US"/>
        </a:p>
      </dgm:t>
    </dgm:pt>
    <dgm:pt modelId="{6A668E65-7B54-4455-8E37-7A3771F1B299}" type="pres">
      <dgm:prSet presAssocID="{6B35B1D5-815F-4E0E-97C1-8A8CFBCC0F8E}" presName="childShp" presStyleLbl="bgAccFollowNode1" presStyleIdx="2" presStyleCnt="3">
        <dgm:presLayoutVars>
          <dgm:bulletEnabled val="1"/>
        </dgm:presLayoutVars>
      </dgm:prSet>
      <dgm:spPr/>
    </dgm:pt>
  </dgm:ptLst>
  <dgm:cxnLst>
    <dgm:cxn modelId="{DB458091-D320-4FA7-BE73-61584173181B}" type="presOf" srcId="{6B35B1D5-815F-4E0E-97C1-8A8CFBCC0F8E}" destId="{069A397B-CF52-48F4-A73C-3C768DBCE5D7}" srcOrd="0" destOrd="0" presId="urn:microsoft.com/office/officeart/2005/8/layout/vList6"/>
    <dgm:cxn modelId="{046005B3-A4DC-4C8C-92F0-C7AC0AAE218B}" srcId="{4E0BBC9D-0EBA-4248-8258-6223DBBBC94D}" destId="{57E8AB88-4D25-423A-B692-10CC048FD4A9}" srcOrd="0" destOrd="0" parTransId="{CC3488E1-2FF3-484C-8F4B-F45A82E58B65}" sibTransId="{8FC21F85-3827-4AD8-B44B-11E509CA5668}"/>
    <dgm:cxn modelId="{B3CACB24-A598-4DF1-9176-EE89483BD533}" srcId="{4E0BBC9D-0EBA-4248-8258-6223DBBBC94D}" destId="{6B35B1D5-815F-4E0E-97C1-8A8CFBCC0F8E}" srcOrd="2" destOrd="0" parTransId="{9AB41AAE-55DC-4652-9809-BC03321D9CCD}" sibTransId="{D0033194-987A-4DF6-A4FF-C7FFAF312054}"/>
    <dgm:cxn modelId="{C54C68BB-584F-456D-9974-0F313000A50B}" type="presOf" srcId="{4E0BBC9D-0EBA-4248-8258-6223DBBBC94D}" destId="{5E89873E-F1E3-4657-803C-6CEDFD14D86A}" srcOrd="0" destOrd="0" presId="urn:microsoft.com/office/officeart/2005/8/layout/vList6"/>
    <dgm:cxn modelId="{9BD4C044-0D32-468A-B495-C3E8030DC2D8}" type="presOf" srcId="{EEDC347B-C65E-4608-ADD7-3EFC68486BBF}" destId="{D6592189-346E-44C1-9D43-9F096078B44D}" srcOrd="0" destOrd="0" presId="urn:microsoft.com/office/officeart/2005/8/layout/vList6"/>
    <dgm:cxn modelId="{8D5DCD19-CE28-490F-BFCD-CE74A4363FB0}" type="presOf" srcId="{57E8AB88-4D25-423A-B692-10CC048FD4A9}" destId="{8AA26AF0-EB78-4104-AC02-A871EDFF9CEA}" srcOrd="0" destOrd="0" presId="urn:microsoft.com/office/officeart/2005/8/layout/vList6"/>
    <dgm:cxn modelId="{A69B9A0B-9141-4966-8CAD-C7A183985F6F}" srcId="{4E0BBC9D-0EBA-4248-8258-6223DBBBC94D}" destId="{EEDC347B-C65E-4608-ADD7-3EFC68486BBF}" srcOrd="1" destOrd="0" parTransId="{699ADB44-B3F4-470F-9815-0B70E18BCF7B}" sibTransId="{58BF7D40-0839-42FC-A883-F35BB9FAB76B}"/>
    <dgm:cxn modelId="{CA611042-8405-4773-A406-F52EB026FB4E}" type="presParOf" srcId="{5E89873E-F1E3-4657-803C-6CEDFD14D86A}" destId="{1125BB02-D08E-4A21-A4F4-803191B86972}" srcOrd="0" destOrd="0" presId="urn:microsoft.com/office/officeart/2005/8/layout/vList6"/>
    <dgm:cxn modelId="{ECE0728D-EFD0-45E4-8201-83BA87BB3EDE}" type="presParOf" srcId="{1125BB02-D08E-4A21-A4F4-803191B86972}" destId="{8AA26AF0-EB78-4104-AC02-A871EDFF9CEA}" srcOrd="0" destOrd="0" presId="urn:microsoft.com/office/officeart/2005/8/layout/vList6"/>
    <dgm:cxn modelId="{5DF7E688-816D-4801-A9CE-BDB3990271C3}" type="presParOf" srcId="{1125BB02-D08E-4A21-A4F4-803191B86972}" destId="{007B0D84-9D59-4454-BD71-81AC13CE4EAD}" srcOrd="1" destOrd="0" presId="urn:microsoft.com/office/officeart/2005/8/layout/vList6"/>
    <dgm:cxn modelId="{057B0CCE-F2A1-46EC-89E3-13F610BCA0EE}" type="presParOf" srcId="{5E89873E-F1E3-4657-803C-6CEDFD14D86A}" destId="{6336E2C8-F9F9-48A4-A982-07E4BE38F001}" srcOrd="1" destOrd="0" presId="urn:microsoft.com/office/officeart/2005/8/layout/vList6"/>
    <dgm:cxn modelId="{44C442E9-DAB2-4903-8FE6-8A38F7AB9E02}" type="presParOf" srcId="{5E89873E-F1E3-4657-803C-6CEDFD14D86A}" destId="{79EC61C1-4979-471D-AE8B-AE0643229AA8}" srcOrd="2" destOrd="0" presId="urn:microsoft.com/office/officeart/2005/8/layout/vList6"/>
    <dgm:cxn modelId="{885382EA-D7A7-46A9-8139-CE3C9111265F}" type="presParOf" srcId="{79EC61C1-4979-471D-AE8B-AE0643229AA8}" destId="{D6592189-346E-44C1-9D43-9F096078B44D}" srcOrd="0" destOrd="0" presId="urn:microsoft.com/office/officeart/2005/8/layout/vList6"/>
    <dgm:cxn modelId="{B3169BAC-BFED-4829-8725-62B4EEED238A}" type="presParOf" srcId="{79EC61C1-4979-471D-AE8B-AE0643229AA8}" destId="{845E7491-2221-407F-BC12-9AB275CE8037}" srcOrd="1" destOrd="0" presId="urn:microsoft.com/office/officeart/2005/8/layout/vList6"/>
    <dgm:cxn modelId="{82C04089-7282-44E6-9ADF-F962A7D8D72B}" type="presParOf" srcId="{5E89873E-F1E3-4657-803C-6CEDFD14D86A}" destId="{5016239D-D5C7-4B82-80DE-FBB2F16F5514}" srcOrd="3" destOrd="0" presId="urn:microsoft.com/office/officeart/2005/8/layout/vList6"/>
    <dgm:cxn modelId="{60546A2E-A56F-4676-9A6A-A2922593696C}" type="presParOf" srcId="{5E89873E-F1E3-4657-803C-6CEDFD14D86A}" destId="{D40FAE37-0BEF-48BA-9B3B-42060629CF41}" srcOrd="4" destOrd="0" presId="urn:microsoft.com/office/officeart/2005/8/layout/vList6"/>
    <dgm:cxn modelId="{FA47D83A-921D-4513-9D19-644CAE7350CE}" type="presParOf" srcId="{D40FAE37-0BEF-48BA-9B3B-42060629CF41}" destId="{069A397B-CF52-48F4-A73C-3C768DBCE5D7}" srcOrd="0" destOrd="0" presId="urn:microsoft.com/office/officeart/2005/8/layout/vList6"/>
    <dgm:cxn modelId="{BD1E3AD6-BB84-4E11-A40A-B9581DFBF76A}" type="presParOf" srcId="{D40FAE37-0BEF-48BA-9B3B-42060629CF41}" destId="{6A668E65-7B54-4455-8E37-7A3771F1B29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2494FA6-E143-437B-8F41-D22BCF92276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7CAEED4-DC7C-4A99-A52A-5A6D3D4F2349}">
      <dgm:prSet phldrT="[Text]" custT="1"/>
      <dgm:spPr>
        <a:ln>
          <a:noFill/>
        </a:ln>
      </dgm:spPr>
      <dgm:t>
        <a:bodyPr/>
        <a:lstStyle/>
        <a:p>
          <a:r>
            <a:rPr lang="en-US" sz="2800" b="1" dirty="0" smtClean="0"/>
            <a:t>Be conscious of it</a:t>
          </a:r>
          <a:endParaRPr lang="en-US" sz="2800" b="1" dirty="0"/>
        </a:p>
      </dgm:t>
    </dgm:pt>
    <dgm:pt modelId="{DCC273F7-9873-4CBE-AD55-D59847EECEF5}" type="parTrans" cxnId="{3F5DDE21-190C-49B9-8866-5C80B1A237DC}">
      <dgm:prSet/>
      <dgm:spPr/>
      <dgm:t>
        <a:bodyPr/>
        <a:lstStyle/>
        <a:p>
          <a:endParaRPr lang="en-US"/>
        </a:p>
      </dgm:t>
    </dgm:pt>
    <dgm:pt modelId="{D11EB275-023B-44FF-98C4-08E626B69465}" type="sibTrans" cxnId="{3F5DDE21-190C-49B9-8866-5C80B1A237DC}">
      <dgm:prSet/>
      <dgm:spPr/>
      <dgm:t>
        <a:bodyPr/>
        <a:lstStyle/>
        <a:p>
          <a:endParaRPr lang="en-US"/>
        </a:p>
      </dgm:t>
    </dgm:pt>
    <dgm:pt modelId="{2AB185E7-2AD2-422B-B07E-5C387153C011}">
      <dgm:prSet phldrT="[Text]" custT="1"/>
      <dgm:spPr>
        <a:ln>
          <a:noFill/>
        </a:ln>
      </dgm:spPr>
      <dgm:t>
        <a:bodyPr/>
        <a:lstStyle/>
        <a:p>
          <a:r>
            <a:rPr lang="en-US" sz="2800" b="1" dirty="0" smtClean="0"/>
            <a:t>Actions speak louder than words</a:t>
          </a:r>
          <a:endParaRPr lang="en-US" sz="2800" b="1" dirty="0"/>
        </a:p>
      </dgm:t>
    </dgm:pt>
    <dgm:pt modelId="{B08CFD6D-17D3-4F63-BCD6-4A3B41E1386E}" type="parTrans" cxnId="{2615D80A-4209-4AEB-9258-2BC5E13A90EB}">
      <dgm:prSet/>
      <dgm:spPr/>
      <dgm:t>
        <a:bodyPr/>
        <a:lstStyle/>
        <a:p>
          <a:endParaRPr lang="en-US"/>
        </a:p>
      </dgm:t>
    </dgm:pt>
    <dgm:pt modelId="{9B5521C8-EDBC-4885-B2AC-2628BEC1226C}" type="sibTrans" cxnId="{2615D80A-4209-4AEB-9258-2BC5E13A90EB}">
      <dgm:prSet/>
      <dgm:spPr/>
      <dgm:t>
        <a:bodyPr/>
        <a:lstStyle/>
        <a:p>
          <a:endParaRPr lang="en-US"/>
        </a:p>
      </dgm:t>
    </dgm:pt>
    <dgm:pt modelId="{6566A86C-3CD8-4A6D-83F5-6EDAF1A4B165}">
      <dgm:prSet phldrT="[Text]" custT="1"/>
      <dgm:spPr>
        <a:ln>
          <a:noFill/>
        </a:ln>
      </dgm:spPr>
      <dgm:t>
        <a:bodyPr/>
        <a:lstStyle/>
        <a:p>
          <a:r>
            <a:rPr lang="en-US" sz="2800" b="1" dirty="0" smtClean="0"/>
            <a:t>Valuable skill</a:t>
          </a:r>
          <a:endParaRPr lang="en-US" sz="2800" b="1" dirty="0"/>
        </a:p>
      </dgm:t>
    </dgm:pt>
    <dgm:pt modelId="{FF90E5E3-5C41-46F1-9262-114641B9F150}" type="parTrans" cxnId="{B71D2B6E-9B96-47B5-930E-5E37E2B340BC}">
      <dgm:prSet/>
      <dgm:spPr/>
      <dgm:t>
        <a:bodyPr/>
        <a:lstStyle/>
        <a:p>
          <a:endParaRPr lang="en-US"/>
        </a:p>
      </dgm:t>
    </dgm:pt>
    <dgm:pt modelId="{A3A072B3-ACA3-4C07-8DDB-8D0A0025087C}" type="sibTrans" cxnId="{B71D2B6E-9B96-47B5-930E-5E37E2B340BC}">
      <dgm:prSet/>
      <dgm:spPr/>
      <dgm:t>
        <a:bodyPr/>
        <a:lstStyle/>
        <a:p>
          <a:endParaRPr lang="en-US"/>
        </a:p>
      </dgm:t>
    </dgm:pt>
    <dgm:pt modelId="{C87C8096-416E-4CAF-B840-9A2626307A69}">
      <dgm:prSet phldrT="[Text]" custT="1"/>
      <dgm:spPr>
        <a:ln>
          <a:noFill/>
        </a:ln>
      </dgm:spPr>
      <dgm:t>
        <a:bodyPr/>
        <a:lstStyle/>
        <a:p>
          <a:r>
            <a:rPr lang="en-US" sz="2800" b="1" dirty="0" smtClean="0"/>
            <a:t>Form of communication</a:t>
          </a:r>
          <a:endParaRPr lang="en-US" sz="2800" b="1" dirty="0"/>
        </a:p>
      </dgm:t>
    </dgm:pt>
    <dgm:pt modelId="{E2AC9E98-B41A-4114-B1C5-9D1A56D41326}" type="parTrans" cxnId="{0324D20E-35E1-4153-8DAC-A5C715663B87}">
      <dgm:prSet/>
      <dgm:spPr/>
      <dgm:t>
        <a:bodyPr/>
        <a:lstStyle/>
        <a:p>
          <a:endParaRPr lang="en-US"/>
        </a:p>
      </dgm:t>
    </dgm:pt>
    <dgm:pt modelId="{6E65DE31-EFDB-4045-A99F-93F0FC61ABA6}" type="sibTrans" cxnId="{0324D20E-35E1-4153-8DAC-A5C715663B87}">
      <dgm:prSet/>
      <dgm:spPr/>
      <dgm:t>
        <a:bodyPr/>
        <a:lstStyle/>
        <a:p>
          <a:endParaRPr lang="en-US"/>
        </a:p>
      </dgm:t>
    </dgm:pt>
    <dgm:pt modelId="{810CBAFB-44C2-44E1-AE5F-4BD912118652}" type="pres">
      <dgm:prSet presAssocID="{92494FA6-E143-437B-8F41-D22BCF922768}" presName="linear" presStyleCnt="0">
        <dgm:presLayoutVars>
          <dgm:dir/>
          <dgm:animLvl val="lvl"/>
          <dgm:resizeHandles val="exact"/>
        </dgm:presLayoutVars>
      </dgm:prSet>
      <dgm:spPr/>
      <dgm:t>
        <a:bodyPr/>
        <a:lstStyle/>
        <a:p>
          <a:endParaRPr lang="en-US"/>
        </a:p>
      </dgm:t>
    </dgm:pt>
    <dgm:pt modelId="{FAA77555-27A5-4E28-AF0D-7F5C66263699}" type="pres">
      <dgm:prSet presAssocID="{C7CAEED4-DC7C-4A99-A52A-5A6D3D4F2349}" presName="parentLin" presStyleCnt="0"/>
      <dgm:spPr/>
    </dgm:pt>
    <dgm:pt modelId="{1E00D584-4AE5-4519-9DA8-CF6503C90295}" type="pres">
      <dgm:prSet presAssocID="{C7CAEED4-DC7C-4A99-A52A-5A6D3D4F2349}" presName="parentLeftMargin" presStyleLbl="node1" presStyleIdx="0" presStyleCnt="4"/>
      <dgm:spPr/>
      <dgm:t>
        <a:bodyPr/>
        <a:lstStyle/>
        <a:p>
          <a:endParaRPr lang="en-US"/>
        </a:p>
      </dgm:t>
    </dgm:pt>
    <dgm:pt modelId="{D0DBB74D-4B2C-401E-B0E9-A607A088F9AB}" type="pres">
      <dgm:prSet presAssocID="{C7CAEED4-DC7C-4A99-A52A-5A6D3D4F2349}" presName="parentText" presStyleLbl="node1" presStyleIdx="0" presStyleCnt="4">
        <dgm:presLayoutVars>
          <dgm:chMax val="0"/>
          <dgm:bulletEnabled val="1"/>
        </dgm:presLayoutVars>
      </dgm:prSet>
      <dgm:spPr/>
      <dgm:t>
        <a:bodyPr/>
        <a:lstStyle/>
        <a:p>
          <a:endParaRPr lang="en-US"/>
        </a:p>
      </dgm:t>
    </dgm:pt>
    <dgm:pt modelId="{7BBF201B-7F70-4872-B94A-583B21C674B1}" type="pres">
      <dgm:prSet presAssocID="{C7CAEED4-DC7C-4A99-A52A-5A6D3D4F2349}" presName="negativeSpace" presStyleCnt="0"/>
      <dgm:spPr/>
    </dgm:pt>
    <dgm:pt modelId="{52821282-1F17-4FFE-A4AE-B8670FE6B491}" type="pres">
      <dgm:prSet presAssocID="{C7CAEED4-DC7C-4A99-A52A-5A6D3D4F2349}" presName="childText" presStyleLbl="conFgAcc1" presStyleIdx="0" presStyleCnt="4">
        <dgm:presLayoutVars>
          <dgm:bulletEnabled val="1"/>
        </dgm:presLayoutVars>
      </dgm:prSet>
      <dgm:spPr>
        <a:noFill/>
      </dgm:spPr>
    </dgm:pt>
    <dgm:pt modelId="{381E775D-A889-4E73-8F57-9E65CF5592A7}" type="pres">
      <dgm:prSet presAssocID="{D11EB275-023B-44FF-98C4-08E626B69465}" presName="spaceBetweenRectangles" presStyleCnt="0"/>
      <dgm:spPr/>
    </dgm:pt>
    <dgm:pt modelId="{A0203ECA-EDD6-4C24-88F1-0A2012E9C8D1}" type="pres">
      <dgm:prSet presAssocID="{2AB185E7-2AD2-422B-B07E-5C387153C011}" presName="parentLin" presStyleCnt="0"/>
      <dgm:spPr/>
    </dgm:pt>
    <dgm:pt modelId="{C981FC24-FCD2-412F-948C-EB014AE0E32D}" type="pres">
      <dgm:prSet presAssocID="{2AB185E7-2AD2-422B-B07E-5C387153C011}" presName="parentLeftMargin" presStyleLbl="node1" presStyleIdx="0" presStyleCnt="4"/>
      <dgm:spPr/>
      <dgm:t>
        <a:bodyPr/>
        <a:lstStyle/>
        <a:p>
          <a:endParaRPr lang="en-US"/>
        </a:p>
      </dgm:t>
    </dgm:pt>
    <dgm:pt modelId="{5443ECF9-2589-4BB9-9C5D-35B0E39D6F7F}" type="pres">
      <dgm:prSet presAssocID="{2AB185E7-2AD2-422B-B07E-5C387153C011}" presName="parentText" presStyleLbl="node1" presStyleIdx="1" presStyleCnt="4">
        <dgm:presLayoutVars>
          <dgm:chMax val="0"/>
          <dgm:bulletEnabled val="1"/>
        </dgm:presLayoutVars>
      </dgm:prSet>
      <dgm:spPr/>
      <dgm:t>
        <a:bodyPr/>
        <a:lstStyle/>
        <a:p>
          <a:endParaRPr lang="en-US"/>
        </a:p>
      </dgm:t>
    </dgm:pt>
    <dgm:pt modelId="{F3813D3B-1870-4BAC-8F20-4C27B3987CBC}" type="pres">
      <dgm:prSet presAssocID="{2AB185E7-2AD2-422B-B07E-5C387153C011}" presName="negativeSpace" presStyleCnt="0"/>
      <dgm:spPr/>
    </dgm:pt>
    <dgm:pt modelId="{811DDD51-8265-4F2B-B8CB-950AA6F1FDE0}" type="pres">
      <dgm:prSet presAssocID="{2AB185E7-2AD2-422B-B07E-5C387153C011}" presName="childText" presStyleLbl="conFgAcc1" presStyleIdx="1" presStyleCnt="4">
        <dgm:presLayoutVars>
          <dgm:bulletEnabled val="1"/>
        </dgm:presLayoutVars>
      </dgm:prSet>
      <dgm:spPr>
        <a:noFill/>
      </dgm:spPr>
    </dgm:pt>
    <dgm:pt modelId="{2FDCAB15-77E1-49AA-BB16-C0A6CB4833F6}" type="pres">
      <dgm:prSet presAssocID="{9B5521C8-EDBC-4885-B2AC-2628BEC1226C}" presName="spaceBetweenRectangles" presStyleCnt="0"/>
      <dgm:spPr/>
    </dgm:pt>
    <dgm:pt modelId="{3FA17B3F-F8C3-4613-9E58-952D824F2366}" type="pres">
      <dgm:prSet presAssocID="{6566A86C-3CD8-4A6D-83F5-6EDAF1A4B165}" presName="parentLin" presStyleCnt="0"/>
      <dgm:spPr/>
    </dgm:pt>
    <dgm:pt modelId="{938C11EC-952A-4745-90E0-44C3279308E3}" type="pres">
      <dgm:prSet presAssocID="{6566A86C-3CD8-4A6D-83F5-6EDAF1A4B165}" presName="parentLeftMargin" presStyleLbl="node1" presStyleIdx="1" presStyleCnt="4"/>
      <dgm:spPr/>
      <dgm:t>
        <a:bodyPr/>
        <a:lstStyle/>
        <a:p>
          <a:endParaRPr lang="en-US"/>
        </a:p>
      </dgm:t>
    </dgm:pt>
    <dgm:pt modelId="{E0412F95-4AA9-4521-AA6E-3E2E4235187E}" type="pres">
      <dgm:prSet presAssocID="{6566A86C-3CD8-4A6D-83F5-6EDAF1A4B165}" presName="parentText" presStyleLbl="node1" presStyleIdx="2" presStyleCnt="4">
        <dgm:presLayoutVars>
          <dgm:chMax val="0"/>
          <dgm:bulletEnabled val="1"/>
        </dgm:presLayoutVars>
      </dgm:prSet>
      <dgm:spPr/>
      <dgm:t>
        <a:bodyPr/>
        <a:lstStyle/>
        <a:p>
          <a:endParaRPr lang="en-US"/>
        </a:p>
      </dgm:t>
    </dgm:pt>
    <dgm:pt modelId="{FE4008A8-651E-4FDA-8182-6F28492F1885}" type="pres">
      <dgm:prSet presAssocID="{6566A86C-3CD8-4A6D-83F5-6EDAF1A4B165}" presName="negativeSpace" presStyleCnt="0"/>
      <dgm:spPr/>
    </dgm:pt>
    <dgm:pt modelId="{6E9DBE58-DD16-4F74-91D8-F3CA0B80C230}" type="pres">
      <dgm:prSet presAssocID="{6566A86C-3CD8-4A6D-83F5-6EDAF1A4B165}" presName="childText" presStyleLbl="conFgAcc1" presStyleIdx="2" presStyleCnt="4">
        <dgm:presLayoutVars>
          <dgm:bulletEnabled val="1"/>
        </dgm:presLayoutVars>
      </dgm:prSet>
      <dgm:spPr>
        <a:noFill/>
      </dgm:spPr>
    </dgm:pt>
    <dgm:pt modelId="{2E4092C5-772D-47D9-A865-351021309F2D}" type="pres">
      <dgm:prSet presAssocID="{A3A072B3-ACA3-4C07-8DDB-8D0A0025087C}" presName="spaceBetweenRectangles" presStyleCnt="0"/>
      <dgm:spPr/>
    </dgm:pt>
    <dgm:pt modelId="{F3DE2290-9888-4278-94D2-43C7047AFCB2}" type="pres">
      <dgm:prSet presAssocID="{C87C8096-416E-4CAF-B840-9A2626307A69}" presName="parentLin" presStyleCnt="0"/>
      <dgm:spPr/>
    </dgm:pt>
    <dgm:pt modelId="{35DC954F-E83C-4D20-A30F-E58EBDD350A0}" type="pres">
      <dgm:prSet presAssocID="{C87C8096-416E-4CAF-B840-9A2626307A69}" presName="parentLeftMargin" presStyleLbl="node1" presStyleIdx="2" presStyleCnt="4"/>
      <dgm:spPr/>
      <dgm:t>
        <a:bodyPr/>
        <a:lstStyle/>
        <a:p>
          <a:endParaRPr lang="en-US"/>
        </a:p>
      </dgm:t>
    </dgm:pt>
    <dgm:pt modelId="{9C3FA31A-BB88-4655-9A10-E4506AC44A9F}" type="pres">
      <dgm:prSet presAssocID="{C87C8096-416E-4CAF-B840-9A2626307A69}" presName="parentText" presStyleLbl="node1" presStyleIdx="3" presStyleCnt="4">
        <dgm:presLayoutVars>
          <dgm:chMax val="0"/>
          <dgm:bulletEnabled val="1"/>
        </dgm:presLayoutVars>
      </dgm:prSet>
      <dgm:spPr/>
      <dgm:t>
        <a:bodyPr/>
        <a:lstStyle/>
        <a:p>
          <a:endParaRPr lang="en-US"/>
        </a:p>
      </dgm:t>
    </dgm:pt>
    <dgm:pt modelId="{52644371-8696-4CF1-BB5F-037FB4A86E14}" type="pres">
      <dgm:prSet presAssocID="{C87C8096-416E-4CAF-B840-9A2626307A69}" presName="negativeSpace" presStyleCnt="0"/>
      <dgm:spPr/>
    </dgm:pt>
    <dgm:pt modelId="{AB48E46F-042C-467B-B05E-DCB0211D3961}" type="pres">
      <dgm:prSet presAssocID="{C87C8096-416E-4CAF-B840-9A2626307A69}" presName="childText" presStyleLbl="conFgAcc1" presStyleIdx="3" presStyleCnt="4">
        <dgm:presLayoutVars>
          <dgm:bulletEnabled val="1"/>
        </dgm:presLayoutVars>
      </dgm:prSet>
      <dgm:spPr>
        <a:noFill/>
      </dgm:spPr>
    </dgm:pt>
  </dgm:ptLst>
  <dgm:cxnLst>
    <dgm:cxn modelId="{2615D80A-4209-4AEB-9258-2BC5E13A90EB}" srcId="{92494FA6-E143-437B-8F41-D22BCF922768}" destId="{2AB185E7-2AD2-422B-B07E-5C387153C011}" srcOrd="1" destOrd="0" parTransId="{B08CFD6D-17D3-4F63-BCD6-4A3B41E1386E}" sibTransId="{9B5521C8-EDBC-4885-B2AC-2628BEC1226C}"/>
    <dgm:cxn modelId="{3CF02B2C-5464-470E-8689-AF78DB9AC31D}" type="presOf" srcId="{6566A86C-3CD8-4A6D-83F5-6EDAF1A4B165}" destId="{938C11EC-952A-4745-90E0-44C3279308E3}" srcOrd="0" destOrd="0" presId="urn:microsoft.com/office/officeart/2005/8/layout/list1"/>
    <dgm:cxn modelId="{B71D2B6E-9B96-47B5-930E-5E37E2B340BC}" srcId="{92494FA6-E143-437B-8F41-D22BCF922768}" destId="{6566A86C-3CD8-4A6D-83F5-6EDAF1A4B165}" srcOrd="2" destOrd="0" parTransId="{FF90E5E3-5C41-46F1-9262-114641B9F150}" sibTransId="{A3A072B3-ACA3-4C07-8DDB-8D0A0025087C}"/>
    <dgm:cxn modelId="{8D553050-45DD-4220-B83A-69F7937B1A95}" type="presOf" srcId="{2AB185E7-2AD2-422B-B07E-5C387153C011}" destId="{C981FC24-FCD2-412F-948C-EB014AE0E32D}" srcOrd="0" destOrd="0" presId="urn:microsoft.com/office/officeart/2005/8/layout/list1"/>
    <dgm:cxn modelId="{0324D20E-35E1-4153-8DAC-A5C715663B87}" srcId="{92494FA6-E143-437B-8F41-D22BCF922768}" destId="{C87C8096-416E-4CAF-B840-9A2626307A69}" srcOrd="3" destOrd="0" parTransId="{E2AC9E98-B41A-4114-B1C5-9D1A56D41326}" sibTransId="{6E65DE31-EFDB-4045-A99F-93F0FC61ABA6}"/>
    <dgm:cxn modelId="{3F5DDE21-190C-49B9-8866-5C80B1A237DC}" srcId="{92494FA6-E143-437B-8F41-D22BCF922768}" destId="{C7CAEED4-DC7C-4A99-A52A-5A6D3D4F2349}" srcOrd="0" destOrd="0" parTransId="{DCC273F7-9873-4CBE-AD55-D59847EECEF5}" sibTransId="{D11EB275-023B-44FF-98C4-08E626B69465}"/>
    <dgm:cxn modelId="{7C9E0432-6D9D-483A-84E6-93182EEC0ACD}" type="presOf" srcId="{2AB185E7-2AD2-422B-B07E-5C387153C011}" destId="{5443ECF9-2589-4BB9-9C5D-35B0E39D6F7F}" srcOrd="1" destOrd="0" presId="urn:microsoft.com/office/officeart/2005/8/layout/list1"/>
    <dgm:cxn modelId="{43642315-6F10-4AF0-921B-009B1DDEA314}" type="presOf" srcId="{6566A86C-3CD8-4A6D-83F5-6EDAF1A4B165}" destId="{E0412F95-4AA9-4521-AA6E-3E2E4235187E}" srcOrd="1" destOrd="0" presId="urn:microsoft.com/office/officeart/2005/8/layout/list1"/>
    <dgm:cxn modelId="{8AD0D3A8-AC0B-43C8-B021-7A7956A6B6EE}" type="presOf" srcId="{C87C8096-416E-4CAF-B840-9A2626307A69}" destId="{35DC954F-E83C-4D20-A30F-E58EBDD350A0}" srcOrd="0" destOrd="0" presId="urn:microsoft.com/office/officeart/2005/8/layout/list1"/>
    <dgm:cxn modelId="{1DFBC352-5F04-4202-B312-12632189AC90}" type="presOf" srcId="{C87C8096-416E-4CAF-B840-9A2626307A69}" destId="{9C3FA31A-BB88-4655-9A10-E4506AC44A9F}" srcOrd="1" destOrd="0" presId="urn:microsoft.com/office/officeart/2005/8/layout/list1"/>
    <dgm:cxn modelId="{F50DB03A-7844-47F1-9D4D-9EB149DEDC91}" type="presOf" srcId="{92494FA6-E143-437B-8F41-D22BCF922768}" destId="{810CBAFB-44C2-44E1-AE5F-4BD912118652}" srcOrd="0" destOrd="0" presId="urn:microsoft.com/office/officeart/2005/8/layout/list1"/>
    <dgm:cxn modelId="{A8A216AE-AA13-41C2-9A0B-190CBDE86CE3}" type="presOf" srcId="{C7CAEED4-DC7C-4A99-A52A-5A6D3D4F2349}" destId="{1E00D584-4AE5-4519-9DA8-CF6503C90295}" srcOrd="0" destOrd="0" presId="urn:microsoft.com/office/officeart/2005/8/layout/list1"/>
    <dgm:cxn modelId="{B3371505-0974-49B0-BE96-8EF490A2F7FD}" type="presOf" srcId="{C7CAEED4-DC7C-4A99-A52A-5A6D3D4F2349}" destId="{D0DBB74D-4B2C-401E-B0E9-A607A088F9AB}" srcOrd="1" destOrd="0" presId="urn:microsoft.com/office/officeart/2005/8/layout/list1"/>
    <dgm:cxn modelId="{9804CD6E-E56E-4B34-823E-385770FEE960}" type="presParOf" srcId="{810CBAFB-44C2-44E1-AE5F-4BD912118652}" destId="{FAA77555-27A5-4E28-AF0D-7F5C66263699}" srcOrd="0" destOrd="0" presId="urn:microsoft.com/office/officeart/2005/8/layout/list1"/>
    <dgm:cxn modelId="{C5A06B56-4F91-437F-8C82-C210200B75DA}" type="presParOf" srcId="{FAA77555-27A5-4E28-AF0D-7F5C66263699}" destId="{1E00D584-4AE5-4519-9DA8-CF6503C90295}" srcOrd="0" destOrd="0" presId="urn:microsoft.com/office/officeart/2005/8/layout/list1"/>
    <dgm:cxn modelId="{CC6032B1-323E-4D7F-860F-6042343CDB28}" type="presParOf" srcId="{FAA77555-27A5-4E28-AF0D-7F5C66263699}" destId="{D0DBB74D-4B2C-401E-B0E9-A607A088F9AB}" srcOrd="1" destOrd="0" presId="urn:microsoft.com/office/officeart/2005/8/layout/list1"/>
    <dgm:cxn modelId="{D57DACEB-854E-45B6-9DF4-082858C6AC92}" type="presParOf" srcId="{810CBAFB-44C2-44E1-AE5F-4BD912118652}" destId="{7BBF201B-7F70-4872-B94A-583B21C674B1}" srcOrd="1" destOrd="0" presId="urn:microsoft.com/office/officeart/2005/8/layout/list1"/>
    <dgm:cxn modelId="{CD7A86FE-F7C4-46AE-B0FE-862E5C61A52A}" type="presParOf" srcId="{810CBAFB-44C2-44E1-AE5F-4BD912118652}" destId="{52821282-1F17-4FFE-A4AE-B8670FE6B491}" srcOrd="2" destOrd="0" presId="urn:microsoft.com/office/officeart/2005/8/layout/list1"/>
    <dgm:cxn modelId="{A02701EA-8C0D-4787-88EF-E929A871D469}" type="presParOf" srcId="{810CBAFB-44C2-44E1-AE5F-4BD912118652}" destId="{381E775D-A889-4E73-8F57-9E65CF5592A7}" srcOrd="3" destOrd="0" presId="urn:microsoft.com/office/officeart/2005/8/layout/list1"/>
    <dgm:cxn modelId="{32AC7168-B9DB-4120-860F-3340C0A0C90F}" type="presParOf" srcId="{810CBAFB-44C2-44E1-AE5F-4BD912118652}" destId="{A0203ECA-EDD6-4C24-88F1-0A2012E9C8D1}" srcOrd="4" destOrd="0" presId="urn:microsoft.com/office/officeart/2005/8/layout/list1"/>
    <dgm:cxn modelId="{93A61494-B7A1-4889-8485-1DE68DD4C4EB}" type="presParOf" srcId="{A0203ECA-EDD6-4C24-88F1-0A2012E9C8D1}" destId="{C981FC24-FCD2-412F-948C-EB014AE0E32D}" srcOrd="0" destOrd="0" presId="urn:microsoft.com/office/officeart/2005/8/layout/list1"/>
    <dgm:cxn modelId="{CCEDF627-F049-4189-8799-CAFC6F5F905E}" type="presParOf" srcId="{A0203ECA-EDD6-4C24-88F1-0A2012E9C8D1}" destId="{5443ECF9-2589-4BB9-9C5D-35B0E39D6F7F}" srcOrd="1" destOrd="0" presId="urn:microsoft.com/office/officeart/2005/8/layout/list1"/>
    <dgm:cxn modelId="{FF259467-21B0-498C-A983-5E140252E34E}" type="presParOf" srcId="{810CBAFB-44C2-44E1-AE5F-4BD912118652}" destId="{F3813D3B-1870-4BAC-8F20-4C27B3987CBC}" srcOrd="5" destOrd="0" presId="urn:microsoft.com/office/officeart/2005/8/layout/list1"/>
    <dgm:cxn modelId="{411009CD-04BD-4C58-9BFE-0BFA3FD44B3A}" type="presParOf" srcId="{810CBAFB-44C2-44E1-AE5F-4BD912118652}" destId="{811DDD51-8265-4F2B-B8CB-950AA6F1FDE0}" srcOrd="6" destOrd="0" presId="urn:microsoft.com/office/officeart/2005/8/layout/list1"/>
    <dgm:cxn modelId="{D11E44DA-6DD4-4D66-A2C9-ABFA9371544F}" type="presParOf" srcId="{810CBAFB-44C2-44E1-AE5F-4BD912118652}" destId="{2FDCAB15-77E1-49AA-BB16-C0A6CB4833F6}" srcOrd="7" destOrd="0" presId="urn:microsoft.com/office/officeart/2005/8/layout/list1"/>
    <dgm:cxn modelId="{7EE3D743-EC59-4C83-828F-05E7ACEB1A90}" type="presParOf" srcId="{810CBAFB-44C2-44E1-AE5F-4BD912118652}" destId="{3FA17B3F-F8C3-4613-9E58-952D824F2366}" srcOrd="8" destOrd="0" presId="urn:microsoft.com/office/officeart/2005/8/layout/list1"/>
    <dgm:cxn modelId="{72440896-EE27-4400-997D-5DB5D2C78673}" type="presParOf" srcId="{3FA17B3F-F8C3-4613-9E58-952D824F2366}" destId="{938C11EC-952A-4745-90E0-44C3279308E3}" srcOrd="0" destOrd="0" presId="urn:microsoft.com/office/officeart/2005/8/layout/list1"/>
    <dgm:cxn modelId="{2B43BEB6-F254-45F8-8176-B1857DFD199A}" type="presParOf" srcId="{3FA17B3F-F8C3-4613-9E58-952D824F2366}" destId="{E0412F95-4AA9-4521-AA6E-3E2E4235187E}" srcOrd="1" destOrd="0" presId="urn:microsoft.com/office/officeart/2005/8/layout/list1"/>
    <dgm:cxn modelId="{B12A7094-136B-4AB9-87B7-454BF599F3EF}" type="presParOf" srcId="{810CBAFB-44C2-44E1-AE5F-4BD912118652}" destId="{FE4008A8-651E-4FDA-8182-6F28492F1885}" srcOrd="9" destOrd="0" presId="urn:microsoft.com/office/officeart/2005/8/layout/list1"/>
    <dgm:cxn modelId="{C6B376E8-C106-4167-8FBF-FF4D24F324C7}" type="presParOf" srcId="{810CBAFB-44C2-44E1-AE5F-4BD912118652}" destId="{6E9DBE58-DD16-4F74-91D8-F3CA0B80C230}" srcOrd="10" destOrd="0" presId="urn:microsoft.com/office/officeart/2005/8/layout/list1"/>
    <dgm:cxn modelId="{19211990-885B-4C33-B9D8-5AA9E5908FEA}" type="presParOf" srcId="{810CBAFB-44C2-44E1-AE5F-4BD912118652}" destId="{2E4092C5-772D-47D9-A865-351021309F2D}" srcOrd="11" destOrd="0" presId="urn:microsoft.com/office/officeart/2005/8/layout/list1"/>
    <dgm:cxn modelId="{60547161-F91A-4CE7-BDDA-34205DDA4D66}" type="presParOf" srcId="{810CBAFB-44C2-44E1-AE5F-4BD912118652}" destId="{F3DE2290-9888-4278-94D2-43C7047AFCB2}" srcOrd="12" destOrd="0" presId="urn:microsoft.com/office/officeart/2005/8/layout/list1"/>
    <dgm:cxn modelId="{93183E15-06D2-48DB-B14D-2EB15F2BC14D}" type="presParOf" srcId="{F3DE2290-9888-4278-94D2-43C7047AFCB2}" destId="{35DC954F-E83C-4D20-A30F-E58EBDD350A0}" srcOrd="0" destOrd="0" presId="urn:microsoft.com/office/officeart/2005/8/layout/list1"/>
    <dgm:cxn modelId="{90A1AC3B-56B4-4FB8-81BC-16F862D8A8E6}" type="presParOf" srcId="{F3DE2290-9888-4278-94D2-43C7047AFCB2}" destId="{9C3FA31A-BB88-4655-9A10-E4506AC44A9F}" srcOrd="1" destOrd="0" presId="urn:microsoft.com/office/officeart/2005/8/layout/list1"/>
    <dgm:cxn modelId="{566F5001-285A-4A72-B915-2992DB852782}" type="presParOf" srcId="{810CBAFB-44C2-44E1-AE5F-4BD912118652}" destId="{52644371-8696-4CF1-BB5F-037FB4A86E14}" srcOrd="13" destOrd="0" presId="urn:microsoft.com/office/officeart/2005/8/layout/list1"/>
    <dgm:cxn modelId="{4DB8E216-093D-46F0-90C8-A6C880996FFC}" type="presParOf" srcId="{810CBAFB-44C2-44E1-AE5F-4BD912118652}" destId="{AB48E46F-042C-467B-B05E-DCB0211D396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F7853F0-2850-4D0D-A870-F388A4FE503E}"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CE234627-1E6A-405D-B681-0738D1A14804}">
      <dgm:prSet phldrT="[Text]"/>
      <dgm:spPr>
        <a:ln>
          <a:noFill/>
        </a:ln>
      </dgm:spPr>
      <dgm:t>
        <a:bodyPr/>
        <a:lstStyle/>
        <a:p>
          <a:r>
            <a:rPr lang="en-US" b="1" dirty="0" smtClean="0"/>
            <a:t>Determines what the listener hears</a:t>
          </a:r>
          <a:endParaRPr lang="en-US" b="1" dirty="0"/>
        </a:p>
      </dgm:t>
    </dgm:pt>
    <dgm:pt modelId="{643697BA-8ABD-4EBA-9AFE-3986337E322C}" type="parTrans" cxnId="{E6BCE0A4-2A77-4E4D-877B-EBF061332854}">
      <dgm:prSet/>
      <dgm:spPr/>
      <dgm:t>
        <a:bodyPr/>
        <a:lstStyle/>
        <a:p>
          <a:endParaRPr lang="en-US"/>
        </a:p>
      </dgm:t>
    </dgm:pt>
    <dgm:pt modelId="{612F44E0-0C8C-4587-9FED-A84CC3FC2144}" type="sibTrans" cxnId="{E6BCE0A4-2A77-4E4D-877B-EBF061332854}">
      <dgm:prSet/>
      <dgm:spPr/>
      <dgm:t>
        <a:bodyPr/>
        <a:lstStyle/>
        <a:p>
          <a:endParaRPr lang="en-US"/>
        </a:p>
      </dgm:t>
    </dgm:pt>
    <dgm:pt modelId="{53C9E53C-8240-4104-B1E4-8BAC3D7D1FE3}">
      <dgm:prSet phldrT="[Text]"/>
      <dgm:spPr>
        <a:ln>
          <a:noFill/>
        </a:ln>
      </dgm:spPr>
      <dgm:t>
        <a:bodyPr/>
        <a:lstStyle/>
        <a:p>
          <a:r>
            <a:rPr lang="en-US" b="1" dirty="0" smtClean="0"/>
            <a:t>Emotions</a:t>
          </a:r>
          <a:endParaRPr lang="en-US" b="1" dirty="0"/>
        </a:p>
      </dgm:t>
    </dgm:pt>
    <dgm:pt modelId="{E96045E3-AA74-4015-B4E2-E8A2BACCEC59}" type="parTrans" cxnId="{6E8C9189-5700-4BE2-A3B8-AFA0A7F3F336}">
      <dgm:prSet/>
      <dgm:spPr/>
      <dgm:t>
        <a:bodyPr/>
        <a:lstStyle/>
        <a:p>
          <a:endParaRPr lang="en-US"/>
        </a:p>
      </dgm:t>
    </dgm:pt>
    <dgm:pt modelId="{CF23C6CD-4117-4E6F-9BCF-12BA1CC995AA}" type="sibTrans" cxnId="{6E8C9189-5700-4BE2-A3B8-AFA0A7F3F336}">
      <dgm:prSet/>
      <dgm:spPr/>
      <dgm:t>
        <a:bodyPr/>
        <a:lstStyle/>
        <a:p>
          <a:endParaRPr lang="en-US"/>
        </a:p>
      </dgm:t>
    </dgm:pt>
    <dgm:pt modelId="{33B62EDC-A0FC-4D7A-ADD2-E6CF186FBAEA}">
      <dgm:prSet phldrT="[Text]"/>
      <dgm:spPr>
        <a:ln>
          <a:noFill/>
        </a:ln>
      </dgm:spPr>
      <dgm:t>
        <a:bodyPr/>
        <a:lstStyle/>
        <a:p>
          <a:r>
            <a:rPr lang="en-US" b="1" dirty="0" smtClean="0"/>
            <a:t>Tone</a:t>
          </a:r>
          <a:endParaRPr lang="en-US" b="1" dirty="0"/>
        </a:p>
      </dgm:t>
    </dgm:pt>
    <dgm:pt modelId="{0118E1DF-0E50-4808-87DE-BB5759D78656}" type="parTrans" cxnId="{6C2AD0E3-50E3-4F30-BED2-D10049DBF5FA}">
      <dgm:prSet/>
      <dgm:spPr/>
      <dgm:t>
        <a:bodyPr/>
        <a:lstStyle/>
        <a:p>
          <a:endParaRPr lang="en-US"/>
        </a:p>
      </dgm:t>
    </dgm:pt>
    <dgm:pt modelId="{6D1316D5-FACE-449D-AE47-9F612D85C6D7}" type="sibTrans" cxnId="{6C2AD0E3-50E3-4F30-BED2-D10049DBF5FA}">
      <dgm:prSet/>
      <dgm:spPr/>
      <dgm:t>
        <a:bodyPr/>
        <a:lstStyle/>
        <a:p>
          <a:endParaRPr lang="en-US"/>
        </a:p>
      </dgm:t>
    </dgm:pt>
    <dgm:pt modelId="{56A77F5B-2506-4F59-8286-AE8D1D1EC404}">
      <dgm:prSet phldrT="[Text]"/>
      <dgm:spPr>
        <a:ln>
          <a:noFill/>
        </a:ln>
      </dgm:spPr>
      <dgm:t>
        <a:bodyPr/>
        <a:lstStyle/>
        <a:p>
          <a:r>
            <a:rPr lang="en-US" b="1" dirty="0" smtClean="0"/>
            <a:t>Body Language</a:t>
          </a:r>
          <a:endParaRPr lang="en-US" b="1" dirty="0"/>
        </a:p>
      </dgm:t>
    </dgm:pt>
    <dgm:pt modelId="{32DAA656-5685-47F6-9580-A4DB4067B214}" type="parTrans" cxnId="{FAE16B4F-4746-4AA4-BB89-1A0DD2B35A1B}">
      <dgm:prSet/>
      <dgm:spPr/>
      <dgm:t>
        <a:bodyPr/>
        <a:lstStyle/>
        <a:p>
          <a:endParaRPr lang="en-US"/>
        </a:p>
      </dgm:t>
    </dgm:pt>
    <dgm:pt modelId="{20BD22E5-40E9-4F14-9208-24CAE3471821}" type="sibTrans" cxnId="{FAE16B4F-4746-4AA4-BB89-1A0DD2B35A1B}">
      <dgm:prSet/>
      <dgm:spPr/>
      <dgm:t>
        <a:bodyPr/>
        <a:lstStyle/>
        <a:p>
          <a:endParaRPr lang="en-US"/>
        </a:p>
      </dgm:t>
    </dgm:pt>
    <dgm:pt modelId="{07F0AB49-85FA-4A80-8EC3-B42D7BEDCFDB}">
      <dgm:prSet phldrT="[Text]"/>
      <dgm:spPr>
        <a:ln>
          <a:noFill/>
        </a:ln>
      </dgm:spPr>
      <dgm:t>
        <a:bodyPr/>
        <a:lstStyle/>
        <a:p>
          <a:r>
            <a:rPr lang="en-US" b="1" dirty="0" smtClean="0"/>
            <a:t>Pitch</a:t>
          </a:r>
          <a:endParaRPr lang="en-US" b="1" dirty="0"/>
        </a:p>
      </dgm:t>
    </dgm:pt>
    <dgm:pt modelId="{16E70F84-4376-4D4A-A471-C983AB39F3C7}" type="parTrans" cxnId="{F5AD2186-876D-4BB8-AA13-EB9A0FEA857A}">
      <dgm:prSet/>
      <dgm:spPr/>
      <dgm:t>
        <a:bodyPr/>
        <a:lstStyle/>
        <a:p>
          <a:endParaRPr lang="en-US"/>
        </a:p>
      </dgm:t>
    </dgm:pt>
    <dgm:pt modelId="{CE766CCC-AC96-44C2-9189-ED34306DA42B}" type="sibTrans" cxnId="{F5AD2186-876D-4BB8-AA13-EB9A0FEA857A}">
      <dgm:prSet/>
      <dgm:spPr/>
      <dgm:t>
        <a:bodyPr/>
        <a:lstStyle/>
        <a:p>
          <a:endParaRPr lang="en-US"/>
        </a:p>
      </dgm:t>
    </dgm:pt>
    <dgm:pt modelId="{8AD68061-C4B4-434D-A4FA-9A65924D3B2F}" type="pres">
      <dgm:prSet presAssocID="{4F7853F0-2850-4D0D-A870-F388A4FE503E}" presName="Name0" presStyleCnt="0">
        <dgm:presLayoutVars>
          <dgm:resizeHandles/>
        </dgm:presLayoutVars>
      </dgm:prSet>
      <dgm:spPr/>
      <dgm:t>
        <a:bodyPr/>
        <a:lstStyle/>
        <a:p>
          <a:endParaRPr lang="en-US"/>
        </a:p>
      </dgm:t>
    </dgm:pt>
    <dgm:pt modelId="{38F6A462-E3EC-4D9A-84F5-87F79ACAE4F0}" type="pres">
      <dgm:prSet presAssocID="{CE234627-1E6A-405D-B681-0738D1A14804}" presName="text" presStyleLbl="node1" presStyleIdx="0" presStyleCnt="5">
        <dgm:presLayoutVars>
          <dgm:bulletEnabled val="1"/>
        </dgm:presLayoutVars>
      </dgm:prSet>
      <dgm:spPr/>
      <dgm:t>
        <a:bodyPr/>
        <a:lstStyle/>
        <a:p>
          <a:endParaRPr lang="en-US"/>
        </a:p>
      </dgm:t>
    </dgm:pt>
    <dgm:pt modelId="{E66482E1-DAD1-4B03-B8CB-186ACA1CE7E6}" type="pres">
      <dgm:prSet presAssocID="{612F44E0-0C8C-4587-9FED-A84CC3FC2144}" presName="space" presStyleCnt="0"/>
      <dgm:spPr/>
    </dgm:pt>
    <dgm:pt modelId="{4C1F3963-86BF-4B04-A598-0C5F9A925607}" type="pres">
      <dgm:prSet presAssocID="{53C9E53C-8240-4104-B1E4-8BAC3D7D1FE3}" presName="text" presStyleLbl="node1" presStyleIdx="1" presStyleCnt="5">
        <dgm:presLayoutVars>
          <dgm:bulletEnabled val="1"/>
        </dgm:presLayoutVars>
      </dgm:prSet>
      <dgm:spPr/>
      <dgm:t>
        <a:bodyPr/>
        <a:lstStyle/>
        <a:p>
          <a:endParaRPr lang="en-US"/>
        </a:p>
      </dgm:t>
    </dgm:pt>
    <dgm:pt modelId="{E13DD5D3-2096-4FD6-81AA-B7093E7BAAE8}" type="pres">
      <dgm:prSet presAssocID="{CF23C6CD-4117-4E6F-9BCF-12BA1CC995AA}" presName="space" presStyleCnt="0"/>
      <dgm:spPr/>
    </dgm:pt>
    <dgm:pt modelId="{9887D15E-B89C-4CA9-9048-503C26547A79}" type="pres">
      <dgm:prSet presAssocID="{33B62EDC-A0FC-4D7A-ADD2-E6CF186FBAEA}" presName="text" presStyleLbl="node1" presStyleIdx="2" presStyleCnt="5">
        <dgm:presLayoutVars>
          <dgm:bulletEnabled val="1"/>
        </dgm:presLayoutVars>
      </dgm:prSet>
      <dgm:spPr/>
      <dgm:t>
        <a:bodyPr/>
        <a:lstStyle/>
        <a:p>
          <a:endParaRPr lang="en-US"/>
        </a:p>
      </dgm:t>
    </dgm:pt>
    <dgm:pt modelId="{4A555F54-F3DA-4AC0-94E7-55482B487256}" type="pres">
      <dgm:prSet presAssocID="{6D1316D5-FACE-449D-AE47-9F612D85C6D7}" presName="space" presStyleCnt="0"/>
      <dgm:spPr/>
    </dgm:pt>
    <dgm:pt modelId="{4FB0D86B-C196-4C00-9143-71820C392A1F}" type="pres">
      <dgm:prSet presAssocID="{56A77F5B-2506-4F59-8286-AE8D1D1EC404}" presName="text" presStyleLbl="node1" presStyleIdx="3" presStyleCnt="5">
        <dgm:presLayoutVars>
          <dgm:bulletEnabled val="1"/>
        </dgm:presLayoutVars>
      </dgm:prSet>
      <dgm:spPr/>
      <dgm:t>
        <a:bodyPr/>
        <a:lstStyle/>
        <a:p>
          <a:endParaRPr lang="en-US"/>
        </a:p>
      </dgm:t>
    </dgm:pt>
    <dgm:pt modelId="{0BE1E551-438C-4B9E-B730-C5CDFD7899D0}" type="pres">
      <dgm:prSet presAssocID="{20BD22E5-40E9-4F14-9208-24CAE3471821}" presName="space" presStyleCnt="0"/>
      <dgm:spPr/>
    </dgm:pt>
    <dgm:pt modelId="{B2EE37DF-F584-4245-9AC5-1F136FEFB9E7}" type="pres">
      <dgm:prSet presAssocID="{07F0AB49-85FA-4A80-8EC3-B42D7BEDCFDB}" presName="text" presStyleLbl="node1" presStyleIdx="4" presStyleCnt="5">
        <dgm:presLayoutVars>
          <dgm:bulletEnabled val="1"/>
        </dgm:presLayoutVars>
      </dgm:prSet>
      <dgm:spPr/>
      <dgm:t>
        <a:bodyPr/>
        <a:lstStyle/>
        <a:p>
          <a:endParaRPr lang="en-US"/>
        </a:p>
      </dgm:t>
    </dgm:pt>
  </dgm:ptLst>
  <dgm:cxnLst>
    <dgm:cxn modelId="{F5AD2186-876D-4BB8-AA13-EB9A0FEA857A}" srcId="{4F7853F0-2850-4D0D-A870-F388A4FE503E}" destId="{07F0AB49-85FA-4A80-8EC3-B42D7BEDCFDB}" srcOrd="4" destOrd="0" parTransId="{16E70F84-4376-4D4A-A471-C983AB39F3C7}" sibTransId="{CE766CCC-AC96-44C2-9189-ED34306DA42B}"/>
    <dgm:cxn modelId="{2AE2A296-CD83-4610-A813-DDD16F0A6B40}" type="presOf" srcId="{33B62EDC-A0FC-4D7A-ADD2-E6CF186FBAEA}" destId="{9887D15E-B89C-4CA9-9048-503C26547A79}" srcOrd="0" destOrd="0" presId="urn:diagrams.loki3.com/VaryingWidthList+Icon"/>
    <dgm:cxn modelId="{6E8C9189-5700-4BE2-A3B8-AFA0A7F3F336}" srcId="{4F7853F0-2850-4D0D-A870-F388A4FE503E}" destId="{53C9E53C-8240-4104-B1E4-8BAC3D7D1FE3}" srcOrd="1" destOrd="0" parTransId="{E96045E3-AA74-4015-B4E2-E8A2BACCEC59}" sibTransId="{CF23C6CD-4117-4E6F-9BCF-12BA1CC995AA}"/>
    <dgm:cxn modelId="{C4AF000B-E150-4149-AB9F-F3AE5B8DD789}" type="presOf" srcId="{56A77F5B-2506-4F59-8286-AE8D1D1EC404}" destId="{4FB0D86B-C196-4C00-9143-71820C392A1F}" srcOrd="0" destOrd="0" presId="urn:diagrams.loki3.com/VaryingWidthList+Icon"/>
    <dgm:cxn modelId="{34D661AD-28C9-4D86-9F8D-ABBF4F994CCB}" type="presOf" srcId="{07F0AB49-85FA-4A80-8EC3-B42D7BEDCFDB}" destId="{B2EE37DF-F584-4245-9AC5-1F136FEFB9E7}" srcOrd="0" destOrd="0" presId="urn:diagrams.loki3.com/VaryingWidthList+Icon"/>
    <dgm:cxn modelId="{FAE16B4F-4746-4AA4-BB89-1A0DD2B35A1B}" srcId="{4F7853F0-2850-4D0D-A870-F388A4FE503E}" destId="{56A77F5B-2506-4F59-8286-AE8D1D1EC404}" srcOrd="3" destOrd="0" parTransId="{32DAA656-5685-47F6-9580-A4DB4067B214}" sibTransId="{20BD22E5-40E9-4F14-9208-24CAE3471821}"/>
    <dgm:cxn modelId="{6C2AD0E3-50E3-4F30-BED2-D10049DBF5FA}" srcId="{4F7853F0-2850-4D0D-A870-F388A4FE503E}" destId="{33B62EDC-A0FC-4D7A-ADD2-E6CF186FBAEA}" srcOrd="2" destOrd="0" parTransId="{0118E1DF-0E50-4808-87DE-BB5759D78656}" sibTransId="{6D1316D5-FACE-449D-AE47-9F612D85C6D7}"/>
    <dgm:cxn modelId="{E6BCE0A4-2A77-4E4D-877B-EBF061332854}" srcId="{4F7853F0-2850-4D0D-A870-F388A4FE503E}" destId="{CE234627-1E6A-405D-B681-0738D1A14804}" srcOrd="0" destOrd="0" parTransId="{643697BA-8ABD-4EBA-9AFE-3986337E322C}" sibTransId="{612F44E0-0C8C-4587-9FED-A84CC3FC2144}"/>
    <dgm:cxn modelId="{5B40FB76-36F3-41D5-AE7D-BD863978A8D4}" type="presOf" srcId="{53C9E53C-8240-4104-B1E4-8BAC3D7D1FE3}" destId="{4C1F3963-86BF-4B04-A598-0C5F9A925607}" srcOrd="0" destOrd="0" presId="urn:diagrams.loki3.com/VaryingWidthList+Icon"/>
    <dgm:cxn modelId="{7F3AE73C-BD40-43F9-94C1-10810BE23CE7}" type="presOf" srcId="{CE234627-1E6A-405D-B681-0738D1A14804}" destId="{38F6A462-E3EC-4D9A-84F5-87F79ACAE4F0}" srcOrd="0" destOrd="0" presId="urn:diagrams.loki3.com/VaryingWidthList+Icon"/>
    <dgm:cxn modelId="{3929E9D9-EA1A-42B6-9321-8B690DC2E41D}" type="presOf" srcId="{4F7853F0-2850-4D0D-A870-F388A4FE503E}" destId="{8AD68061-C4B4-434D-A4FA-9A65924D3B2F}" srcOrd="0" destOrd="0" presId="urn:diagrams.loki3.com/VaryingWidthList+Icon"/>
    <dgm:cxn modelId="{180CDAF3-0AF6-4627-B6C6-BBDC82B0742B}" type="presParOf" srcId="{8AD68061-C4B4-434D-A4FA-9A65924D3B2F}" destId="{38F6A462-E3EC-4D9A-84F5-87F79ACAE4F0}" srcOrd="0" destOrd="0" presId="urn:diagrams.loki3.com/VaryingWidthList+Icon"/>
    <dgm:cxn modelId="{44D28A8C-89DB-4617-AD8C-42EF8EEA68DA}" type="presParOf" srcId="{8AD68061-C4B4-434D-A4FA-9A65924D3B2F}" destId="{E66482E1-DAD1-4B03-B8CB-186ACA1CE7E6}" srcOrd="1" destOrd="0" presId="urn:diagrams.loki3.com/VaryingWidthList+Icon"/>
    <dgm:cxn modelId="{14B20986-D4F9-486C-B0FF-551E0114EFC4}" type="presParOf" srcId="{8AD68061-C4B4-434D-A4FA-9A65924D3B2F}" destId="{4C1F3963-86BF-4B04-A598-0C5F9A925607}" srcOrd="2" destOrd="0" presId="urn:diagrams.loki3.com/VaryingWidthList+Icon"/>
    <dgm:cxn modelId="{8E1D95D2-4A06-4A08-A02D-B89C44A12081}" type="presParOf" srcId="{8AD68061-C4B4-434D-A4FA-9A65924D3B2F}" destId="{E13DD5D3-2096-4FD6-81AA-B7093E7BAAE8}" srcOrd="3" destOrd="0" presId="urn:diagrams.loki3.com/VaryingWidthList+Icon"/>
    <dgm:cxn modelId="{41CC4EC3-CDD4-40EA-9F18-32E99BB7F00F}" type="presParOf" srcId="{8AD68061-C4B4-434D-A4FA-9A65924D3B2F}" destId="{9887D15E-B89C-4CA9-9048-503C26547A79}" srcOrd="4" destOrd="0" presId="urn:diagrams.loki3.com/VaryingWidthList+Icon"/>
    <dgm:cxn modelId="{4014B2D6-0148-42C7-A844-2D2FD02FFDD5}" type="presParOf" srcId="{8AD68061-C4B4-434D-A4FA-9A65924D3B2F}" destId="{4A555F54-F3DA-4AC0-94E7-55482B487256}" srcOrd="5" destOrd="0" presId="urn:diagrams.loki3.com/VaryingWidthList+Icon"/>
    <dgm:cxn modelId="{8C7C29C8-791C-47E6-93F2-0E7B8E42A7FB}" type="presParOf" srcId="{8AD68061-C4B4-434D-A4FA-9A65924D3B2F}" destId="{4FB0D86B-C196-4C00-9143-71820C392A1F}" srcOrd="6" destOrd="0" presId="urn:diagrams.loki3.com/VaryingWidthList+Icon"/>
    <dgm:cxn modelId="{B1109DAE-1C5D-4322-8F5C-C051A6E46949}" type="presParOf" srcId="{8AD68061-C4B4-434D-A4FA-9A65924D3B2F}" destId="{0BE1E551-438C-4B9E-B730-C5CDFD7899D0}" srcOrd="7" destOrd="0" presId="urn:diagrams.loki3.com/VaryingWidthList+Icon"/>
    <dgm:cxn modelId="{BF223339-543B-4CE8-BABF-CA7399B17351}" type="presParOf" srcId="{8AD68061-C4B4-434D-A4FA-9A65924D3B2F}" destId="{B2EE37DF-F584-4245-9AC5-1F136FEFB9E7}"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8526EEA-6262-418C-874F-74AFA5378A9A}" type="doc">
      <dgm:prSet loTypeId="urn:microsoft.com/office/officeart/2011/layout/RadialPictureList" loCatId="picture" qsTypeId="urn:microsoft.com/office/officeart/2005/8/quickstyle/simple1" qsCatId="simple" csTypeId="urn:microsoft.com/office/officeart/2005/8/colors/colorful2" csCatId="colorful" phldr="1"/>
      <dgm:spPr/>
      <dgm:t>
        <a:bodyPr/>
        <a:lstStyle/>
        <a:p>
          <a:endParaRPr lang="en-US"/>
        </a:p>
      </dgm:t>
    </dgm:pt>
    <dgm:pt modelId="{AA2BA943-F671-4072-B5B6-21152C32E6EE}">
      <dgm:prSet phldrT="[Text]"/>
      <dgm:spPr/>
      <dgm:t>
        <a:bodyPr/>
        <a:lstStyle/>
        <a:p>
          <a:r>
            <a:rPr lang="en-US" b="1" dirty="0" smtClean="0"/>
            <a:t>Emotion Intelligence</a:t>
          </a:r>
          <a:endParaRPr lang="en-US" b="1" dirty="0"/>
        </a:p>
      </dgm:t>
    </dgm:pt>
    <dgm:pt modelId="{B01934EE-8198-4A6F-BC6C-DB5A3D2C806F}" type="parTrans" cxnId="{95FEC500-211E-4A6B-BCB9-81260904D3AB}">
      <dgm:prSet/>
      <dgm:spPr/>
      <dgm:t>
        <a:bodyPr/>
        <a:lstStyle/>
        <a:p>
          <a:endParaRPr lang="en-US"/>
        </a:p>
      </dgm:t>
    </dgm:pt>
    <dgm:pt modelId="{E6E67A9E-49FF-4837-8197-2CA3AE8607F9}" type="sibTrans" cxnId="{95FEC500-211E-4A6B-BCB9-81260904D3AB}">
      <dgm:prSet/>
      <dgm:spPr/>
      <dgm:t>
        <a:bodyPr/>
        <a:lstStyle/>
        <a:p>
          <a:endParaRPr lang="en-US"/>
        </a:p>
      </dgm:t>
    </dgm:pt>
    <dgm:pt modelId="{40914345-E64E-47E6-B1A4-F6CE856AFCDE}">
      <dgm:prSet phldrT="[Text]"/>
      <dgm:spPr/>
      <dgm:t>
        <a:bodyPr/>
        <a:lstStyle/>
        <a:p>
          <a:r>
            <a:rPr lang="en-US" b="0" dirty="0" smtClean="0"/>
            <a:t>Decision-making</a:t>
          </a:r>
          <a:endParaRPr lang="en-US" b="0" dirty="0"/>
        </a:p>
      </dgm:t>
    </dgm:pt>
    <dgm:pt modelId="{7CC9D71B-033B-4494-82F1-55B11A49E134}" type="parTrans" cxnId="{DA6A3C89-D8BB-44E0-8CF1-20EFF2769DD3}">
      <dgm:prSet/>
      <dgm:spPr/>
      <dgm:t>
        <a:bodyPr/>
        <a:lstStyle/>
        <a:p>
          <a:endParaRPr lang="en-US"/>
        </a:p>
      </dgm:t>
    </dgm:pt>
    <dgm:pt modelId="{80EBF7DC-B718-4097-9FD7-A9AF4CD9EC82}" type="sibTrans" cxnId="{DA6A3C89-D8BB-44E0-8CF1-20EFF2769DD3}">
      <dgm:prSet/>
      <dgm:spPr/>
      <dgm:t>
        <a:bodyPr/>
        <a:lstStyle/>
        <a:p>
          <a:endParaRPr lang="en-US"/>
        </a:p>
      </dgm:t>
    </dgm:pt>
    <dgm:pt modelId="{552FD90E-CEBA-4C7F-8815-773B5CA7FF05}">
      <dgm:prSet phldrT="[Text]"/>
      <dgm:spPr/>
      <dgm:t>
        <a:bodyPr/>
        <a:lstStyle/>
        <a:p>
          <a:r>
            <a:rPr lang="en-US" b="0" dirty="0" smtClean="0"/>
            <a:t>Relationships</a:t>
          </a:r>
          <a:endParaRPr lang="en-US" b="0" dirty="0"/>
        </a:p>
      </dgm:t>
    </dgm:pt>
    <dgm:pt modelId="{2D7136EF-FAA3-414F-B032-21DEC19F20F6}" type="parTrans" cxnId="{C49BCE10-C1B4-4486-ABFD-BDF559C4ACF9}">
      <dgm:prSet/>
      <dgm:spPr/>
      <dgm:t>
        <a:bodyPr/>
        <a:lstStyle/>
        <a:p>
          <a:endParaRPr lang="en-US"/>
        </a:p>
      </dgm:t>
    </dgm:pt>
    <dgm:pt modelId="{AE5D8FEF-C8EF-4827-80DD-7F942AA4BF48}" type="sibTrans" cxnId="{C49BCE10-C1B4-4486-ABFD-BDF559C4ACF9}">
      <dgm:prSet/>
      <dgm:spPr/>
      <dgm:t>
        <a:bodyPr/>
        <a:lstStyle/>
        <a:p>
          <a:endParaRPr lang="en-US"/>
        </a:p>
      </dgm:t>
    </dgm:pt>
    <dgm:pt modelId="{4EAD6B25-79BB-459A-A146-7D3516856AF5}">
      <dgm:prSet phldrT="[Text]"/>
      <dgm:spPr/>
      <dgm:t>
        <a:bodyPr/>
        <a:lstStyle/>
        <a:p>
          <a:r>
            <a:rPr lang="en-US" b="0" dirty="0" smtClean="0"/>
            <a:t>Health</a:t>
          </a:r>
          <a:endParaRPr lang="en-US" b="0" dirty="0"/>
        </a:p>
      </dgm:t>
    </dgm:pt>
    <dgm:pt modelId="{E595AB3F-D1E4-491D-B056-D88E3E1274C6}" type="parTrans" cxnId="{9EA582EB-2E1C-4228-BF27-79C97A3B5742}">
      <dgm:prSet/>
      <dgm:spPr/>
      <dgm:t>
        <a:bodyPr/>
        <a:lstStyle/>
        <a:p>
          <a:endParaRPr lang="en-US"/>
        </a:p>
      </dgm:t>
    </dgm:pt>
    <dgm:pt modelId="{1AB22596-F3EE-4807-9DC7-BA18001B25FE}" type="sibTrans" cxnId="{9EA582EB-2E1C-4228-BF27-79C97A3B5742}">
      <dgm:prSet/>
      <dgm:spPr/>
      <dgm:t>
        <a:bodyPr/>
        <a:lstStyle/>
        <a:p>
          <a:endParaRPr lang="en-US"/>
        </a:p>
      </dgm:t>
    </dgm:pt>
    <dgm:pt modelId="{0EABA867-31BA-4465-91FB-B3121FC2580D}" type="pres">
      <dgm:prSet presAssocID="{58526EEA-6262-418C-874F-74AFA5378A9A}" presName="Name0" presStyleCnt="0">
        <dgm:presLayoutVars>
          <dgm:chMax val="1"/>
          <dgm:chPref val="1"/>
          <dgm:dir/>
          <dgm:resizeHandles/>
        </dgm:presLayoutVars>
      </dgm:prSet>
      <dgm:spPr/>
      <dgm:t>
        <a:bodyPr/>
        <a:lstStyle/>
        <a:p>
          <a:endParaRPr lang="en-US"/>
        </a:p>
      </dgm:t>
    </dgm:pt>
    <dgm:pt modelId="{55690A91-2BBA-48EC-812A-EFD37E77608F}" type="pres">
      <dgm:prSet presAssocID="{AA2BA943-F671-4072-B5B6-21152C32E6EE}" presName="Parent" presStyleLbl="node1" presStyleIdx="0" presStyleCnt="2" custLinFactNeighborX="-49286">
        <dgm:presLayoutVars>
          <dgm:chMax val="4"/>
          <dgm:chPref val="3"/>
        </dgm:presLayoutVars>
      </dgm:prSet>
      <dgm:spPr/>
      <dgm:t>
        <a:bodyPr/>
        <a:lstStyle/>
        <a:p>
          <a:endParaRPr lang="en-US"/>
        </a:p>
      </dgm:t>
    </dgm:pt>
    <dgm:pt modelId="{6049850A-F40E-46EC-B3AC-C106C5DC449E}" type="pres">
      <dgm:prSet presAssocID="{40914345-E64E-47E6-B1A4-F6CE856AFCDE}" presName="Accent" presStyleLbl="node1" presStyleIdx="1" presStyleCnt="2" custLinFactNeighborX="-23746"/>
      <dgm:spPr/>
    </dgm:pt>
    <dgm:pt modelId="{A53215FE-E812-4685-A177-A16C6F676B90}" type="pres">
      <dgm:prSet presAssocID="{40914345-E64E-47E6-B1A4-F6CE856AFCDE}" presName="Image1" presStyleLbl="fgImgPlace1" presStyleIdx="0" presStyleCnt="3" custLinFactNeighborX="-89355"/>
      <dgm:spPr>
        <a:solidFill>
          <a:schemeClr val="accent2">
            <a:tint val="50000"/>
            <a:hueOff val="0"/>
            <a:satOff val="0"/>
            <a:lumOff val="0"/>
          </a:schemeClr>
        </a:solidFill>
      </dgm:spPr>
    </dgm:pt>
    <dgm:pt modelId="{1E96B97C-581D-4456-BFB6-CD73892C77F8}" type="pres">
      <dgm:prSet presAssocID="{40914345-E64E-47E6-B1A4-F6CE856AFCDE}" presName="Child1" presStyleLbl="revTx" presStyleIdx="0" presStyleCnt="3" custScaleX="153486" custLinFactNeighborX="-38784">
        <dgm:presLayoutVars>
          <dgm:chMax val="0"/>
          <dgm:chPref val="0"/>
          <dgm:bulletEnabled val="1"/>
        </dgm:presLayoutVars>
      </dgm:prSet>
      <dgm:spPr/>
      <dgm:t>
        <a:bodyPr/>
        <a:lstStyle/>
        <a:p>
          <a:endParaRPr lang="en-US"/>
        </a:p>
      </dgm:t>
    </dgm:pt>
    <dgm:pt modelId="{A2267BA9-4855-4EC5-A063-191785AA5715}" type="pres">
      <dgm:prSet presAssocID="{552FD90E-CEBA-4C7F-8815-773B5CA7FF05}" presName="Image2" presStyleCnt="0"/>
      <dgm:spPr/>
    </dgm:pt>
    <dgm:pt modelId="{067B8BE1-FC78-4DB2-92A3-88C75A98CFA8}" type="pres">
      <dgm:prSet presAssocID="{552FD90E-CEBA-4C7F-8815-773B5CA7FF05}" presName="Image" presStyleLbl="fgImgPlace1" presStyleIdx="1" presStyleCnt="3" custLinFactNeighborX="-89355"/>
      <dgm:spPr>
        <a:solidFill>
          <a:schemeClr val="accent2">
            <a:tint val="50000"/>
            <a:hueOff val="2501437"/>
            <a:satOff val="-2237"/>
            <a:lumOff val="6"/>
          </a:schemeClr>
        </a:solidFill>
      </dgm:spPr>
    </dgm:pt>
    <dgm:pt modelId="{45467971-28B9-42E8-B458-669686E868E1}" type="pres">
      <dgm:prSet presAssocID="{552FD90E-CEBA-4C7F-8815-773B5CA7FF05}" presName="Child2" presStyleLbl="revTx" presStyleIdx="1" presStyleCnt="3" custScaleX="189852" custLinFactNeighborX="-20982">
        <dgm:presLayoutVars>
          <dgm:chMax val="0"/>
          <dgm:chPref val="0"/>
          <dgm:bulletEnabled val="1"/>
        </dgm:presLayoutVars>
      </dgm:prSet>
      <dgm:spPr/>
      <dgm:t>
        <a:bodyPr/>
        <a:lstStyle/>
        <a:p>
          <a:endParaRPr lang="en-US"/>
        </a:p>
      </dgm:t>
    </dgm:pt>
    <dgm:pt modelId="{74C1A33C-C556-430C-98FE-74A441506A70}" type="pres">
      <dgm:prSet presAssocID="{4EAD6B25-79BB-459A-A146-7D3516856AF5}" presName="Image3" presStyleCnt="0"/>
      <dgm:spPr/>
    </dgm:pt>
    <dgm:pt modelId="{5B43CC17-A714-4D1B-808C-7B502A94F77F}" type="pres">
      <dgm:prSet presAssocID="{4EAD6B25-79BB-459A-A146-7D3516856AF5}" presName="Image" presStyleLbl="fgImgPlace1" presStyleIdx="2" presStyleCnt="3" custLinFactNeighborX="-89355"/>
      <dgm:spPr>
        <a:solidFill>
          <a:schemeClr val="accent2">
            <a:tint val="50000"/>
            <a:hueOff val="5002875"/>
            <a:satOff val="-4473"/>
            <a:lumOff val="13"/>
          </a:schemeClr>
        </a:solidFill>
      </dgm:spPr>
      <dgm:t>
        <a:bodyPr/>
        <a:lstStyle/>
        <a:p>
          <a:endParaRPr lang="en-US"/>
        </a:p>
      </dgm:t>
    </dgm:pt>
    <dgm:pt modelId="{14498E5D-D3B4-4D6C-9751-477E98456414}" type="pres">
      <dgm:prSet presAssocID="{4EAD6B25-79BB-459A-A146-7D3516856AF5}" presName="Child3" presStyleLbl="revTx" presStyleIdx="2" presStyleCnt="3" custScaleX="181462" custLinFactNeighborX="-24796">
        <dgm:presLayoutVars>
          <dgm:chMax val="0"/>
          <dgm:chPref val="0"/>
          <dgm:bulletEnabled val="1"/>
        </dgm:presLayoutVars>
      </dgm:prSet>
      <dgm:spPr/>
      <dgm:t>
        <a:bodyPr/>
        <a:lstStyle/>
        <a:p>
          <a:endParaRPr lang="en-US"/>
        </a:p>
      </dgm:t>
    </dgm:pt>
  </dgm:ptLst>
  <dgm:cxnLst>
    <dgm:cxn modelId="{78E12DAF-31E6-4D1A-A477-34BD9FB8668D}" type="presOf" srcId="{40914345-E64E-47E6-B1A4-F6CE856AFCDE}" destId="{1E96B97C-581D-4456-BFB6-CD73892C77F8}" srcOrd="0" destOrd="0" presId="urn:microsoft.com/office/officeart/2011/layout/RadialPictureList"/>
    <dgm:cxn modelId="{DA6A3C89-D8BB-44E0-8CF1-20EFF2769DD3}" srcId="{AA2BA943-F671-4072-B5B6-21152C32E6EE}" destId="{40914345-E64E-47E6-B1A4-F6CE856AFCDE}" srcOrd="0" destOrd="0" parTransId="{7CC9D71B-033B-4494-82F1-55B11A49E134}" sibTransId="{80EBF7DC-B718-4097-9FD7-A9AF4CD9EC82}"/>
    <dgm:cxn modelId="{84943D75-3D88-4A6B-83D2-A015E0361BBC}" type="presOf" srcId="{552FD90E-CEBA-4C7F-8815-773B5CA7FF05}" destId="{45467971-28B9-42E8-B458-669686E868E1}" srcOrd="0" destOrd="0" presId="urn:microsoft.com/office/officeart/2011/layout/RadialPictureList"/>
    <dgm:cxn modelId="{A63EC648-23AE-4191-BEBE-27CD0F831B92}" type="presOf" srcId="{AA2BA943-F671-4072-B5B6-21152C32E6EE}" destId="{55690A91-2BBA-48EC-812A-EFD37E77608F}" srcOrd="0" destOrd="0" presId="urn:microsoft.com/office/officeart/2011/layout/RadialPictureList"/>
    <dgm:cxn modelId="{AB6E0427-F0BF-4658-B2E5-C7B5EF95969C}" type="presOf" srcId="{4EAD6B25-79BB-459A-A146-7D3516856AF5}" destId="{14498E5D-D3B4-4D6C-9751-477E98456414}" srcOrd="0" destOrd="0" presId="urn:microsoft.com/office/officeart/2011/layout/RadialPictureList"/>
    <dgm:cxn modelId="{95FEC500-211E-4A6B-BCB9-81260904D3AB}" srcId="{58526EEA-6262-418C-874F-74AFA5378A9A}" destId="{AA2BA943-F671-4072-B5B6-21152C32E6EE}" srcOrd="0" destOrd="0" parTransId="{B01934EE-8198-4A6F-BC6C-DB5A3D2C806F}" sibTransId="{E6E67A9E-49FF-4837-8197-2CA3AE8607F9}"/>
    <dgm:cxn modelId="{C49BCE10-C1B4-4486-ABFD-BDF559C4ACF9}" srcId="{AA2BA943-F671-4072-B5B6-21152C32E6EE}" destId="{552FD90E-CEBA-4C7F-8815-773B5CA7FF05}" srcOrd="1" destOrd="0" parTransId="{2D7136EF-FAA3-414F-B032-21DEC19F20F6}" sibTransId="{AE5D8FEF-C8EF-4827-80DD-7F942AA4BF48}"/>
    <dgm:cxn modelId="{9EA582EB-2E1C-4228-BF27-79C97A3B5742}" srcId="{AA2BA943-F671-4072-B5B6-21152C32E6EE}" destId="{4EAD6B25-79BB-459A-A146-7D3516856AF5}" srcOrd="2" destOrd="0" parTransId="{E595AB3F-D1E4-491D-B056-D88E3E1274C6}" sibTransId="{1AB22596-F3EE-4807-9DC7-BA18001B25FE}"/>
    <dgm:cxn modelId="{1C6A012A-CD77-45FB-B63E-6158259F398A}" type="presOf" srcId="{58526EEA-6262-418C-874F-74AFA5378A9A}" destId="{0EABA867-31BA-4465-91FB-B3121FC2580D}" srcOrd="0" destOrd="0" presId="urn:microsoft.com/office/officeart/2011/layout/RadialPictureList"/>
    <dgm:cxn modelId="{066A84FA-8DC5-447B-B958-B5977E677018}" type="presParOf" srcId="{0EABA867-31BA-4465-91FB-B3121FC2580D}" destId="{55690A91-2BBA-48EC-812A-EFD37E77608F}" srcOrd="0" destOrd="0" presId="urn:microsoft.com/office/officeart/2011/layout/RadialPictureList"/>
    <dgm:cxn modelId="{566CAB30-0C28-4B6F-BE9B-3CF553319C35}" type="presParOf" srcId="{0EABA867-31BA-4465-91FB-B3121FC2580D}" destId="{6049850A-F40E-46EC-B3AC-C106C5DC449E}" srcOrd="1" destOrd="0" presId="urn:microsoft.com/office/officeart/2011/layout/RadialPictureList"/>
    <dgm:cxn modelId="{EC7EC677-A2E4-4EDC-8D5F-62E250CDA62C}" type="presParOf" srcId="{0EABA867-31BA-4465-91FB-B3121FC2580D}" destId="{A53215FE-E812-4685-A177-A16C6F676B90}" srcOrd="2" destOrd="0" presId="urn:microsoft.com/office/officeart/2011/layout/RadialPictureList"/>
    <dgm:cxn modelId="{B32053C5-72D1-485A-A50A-102392DDE7F1}" type="presParOf" srcId="{0EABA867-31BA-4465-91FB-B3121FC2580D}" destId="{1E96B97C-581D-4456-BFB6-CD73892C77F8}" srcOrd="3" destOrd="0" presId="urn:microsoft.com/office/officeart/2011/layout/RadialPictureList"/>
    <dgm:cxn modelId="{F23919A6-A800-4DBE-A0AF-6C060D79FFCE}" type="presParOf" srcId="{0EABA867-31BA-4465-91FB-B3121FC2580D}" destId="{A2267BA9-4855-4EC5-A063-191785AA5715}" srcOrd="4" destOrd="0" presId="urn:microsoft.com/office/officeart/2011/layout/RadialPictureList"/>
    <dgm:cxn modelId="{11C87059-6B1A-4D2D-AE8F-626C45BBB60D}" type="presParOf" srcId="{A2267BA9-4855-4EC5-A063-191785AA5715}" destId="{067B8BE1-FC78-4DB2-92A3-88C75A98CFA8}" srcOrd="0" destOrd="0" presId="urn:microsoft.com/office/officeart/2011/layout/RadialPictureList"/>
    <dgm:cxn modelId="{2B8FC38B-00E6-4DE5-A7C8-DE4F2272D179}" type="presParOf" srcId="{0EABA867-31BA-4465-91FB-B3121FC2580D}" destId="{45467971-28B9-42E8-B458-669686E868E1}" srcOrd="5" destOrd="0" presId="urn:microsoft.com/office/officeart/2011/layout/RadialPictureList"/>
    <dgm:cxn modelId="{60A76EC4-8938-4C1D-864F-9E2614A01E60}" type="presParOf" srcId="{0EABA867-31BA-4465-91FB-B3121FC2580D}" destId="{74C1A33C-C556-430C-98FE-74A441506A70}" srcOrd="6" destOrd="0" presId="urn:microsoft.com/office/officeart/2011/layout/RadialPictureList"/>
    <dgm:cxn modelId="{2FA3BEDB-EE62-4036-AA5F-6045F2C789F7}" type="presParOf" srcId="{74C1A33C-C556-430C-98FE-74A441506A70}" destId="{5B43CC17-A714-4D1B-808C-7B502A94F77F}" srcOrd="0" destOrd="0" presId="urn:microsoft.com/office/officeart/2011/layout/RadialPictureList"/>
    <dgm:cxn modelId="{26F39B85-18D1-4650-80E7-096EE80D9995}" type="presParOf" srcId="{0EABA867-31BA-4465-91FB-B3121FC2580D}" destId="{14498E5D-D3B4-4D6C-9751-477E98456414}"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17427D2-8B38-48E2-B3B6-7A53D0C60A4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8509E2F-2AA0-4789-8231-47B1B00F1651}">
      <dgm:prSet phldrT="[Text]"/>
      <dgm:spPr>
        <a:ln>
          <a:noFill/>
        </a:ln>
      </dgm:spPr>
      <dgm:t>
        <a:bodyPr/>
        <a:lstStyle/>
        <a:p>
          <a:r>
            <a:rPr lang="en-US" b="1" dirty="0" smtClean="0"/>
            <a:t>Emotions will never go away</a:t>
          </a:r>
          <a:endParaRPr lang="en-US" b="1" dirty="0"/>
        </a:p>
      </dgm:t>
    </dgm:pt>
    <dgm:pt modelId="{35EFB776-102C-47E8-85EC-93517858D82C}" type="parTrans" cxnId="{5A3394C2-52CA-42F6-8ACD-CDE203A0FC0E}">
      <dgm:prSet/>
      <dgm:spPr/>
      <dgm:t>
        <a:bodyPr/>
        <a:lstStyle/>
        <a:p>
          <a:endParaRPr lang="en-US"/>
        </a:p>
      </dgm:t>
    </dgm:pt>
    <dgm:pt modelId="{EC0455A9-4D6F-4AD7-A5B0-D2E12914B3BD}" type="sibTrans" cxnId="{5A3394C2-52CA-42F6-8ACD-CDE203A0FC0E}">
      <dgm:prSet/>
      <dgm:spPr/>
      <dgm:t>
        <a:bodyPr/>
        <a:lstStyle/>
        <a:p>
          <a:endParaRPr lang="en-US"/>
        </a:p>
      </dgm:t>
    </dgm:pt>
    <dgm:pt modelId="{311AEB99-570B-478F-8E20-B92965C0220D}">
      <dgm:prSet phldrT="[Text]"/>
      <dgm:spPr>
        <a:ln>
          <a:noFill/>
        </a:ln>
      </dgm:spPr>
      <dgm:t>
        <a:bodyPr/>
        <a:lstStyle/>
        <a:p>
          <a:r>
            <a:rPr lang="en-US" b="1" dirty="0" smtClean="0"/>
            <a:t>Understand them</a:t>
          </a:r>
          <a:endParaRPr lang="en-US" b="1" dirty="0"/>
        </a:p>
      </dgm:t>
    </dgm:pt>
    <dgm:pt modelId="{965535A0-6ADF-4F32-B34B-D35492250B05}" type="parTrans" cxnId="{B7FC4962-72EE-4CC1-B0C4-FDB15A16D5F6}">
      <dgm:prSet/>
      <dgm:spPr/>
      <dgm:t>
        <a:bodyPr/>
        <a:lstStyle/>
        <a:p>
          <a:endParaRPr lang="en-US"/>
        </a:p>
      </dgm:t>
    </dgm:pt>
    <dgm:pt modelId="{5BBCB2AD-F5C4-4845-A259-41A9ADE54638}" type="sibTrans" cxnId="{B7FC4962-72EE-4CC1-B0C4-FDB15A16D5F6}">
      <dgm:prSet/>
      <dgm:spPr/>
      <dgm:t>
        <a:bodyPr/>
        <a:lstStyle/>
        <a:p>
          <a:endParaRPr lang="en-US"/>
        </a:p>
      </dgm:t>
    </dgm:pt>
    <dgm:pt modelId="{31A86211-5F0C-467C-8781-894193C24908}">
      <dgm:prSet phldrT="[Text]"/>
      <dgm:spPr>
        <a:ln>
          <a:noFill/>
        </a:ln>
      </dgm:spPr>
      <dgm:t>
        <a:bodyPr/>
        <a:lstStyle/>
        <a:p>
          <a:r>
            <a:rPr lang="en-US" b="1" dirty="0" smtClean="0"/>
            <a:t>Effective and efficient manner</a:t>
          </a:r>
          <a:endParaRPr lang="en-US" b="1" dirty="0"/>
        </a:p>
      </dgm:t>
    </dgm:pt>
    <dgm:pt modelId="{0BD1A877-9950-4F32-9499-66B599071B3C}" type="parTrans" cxnId="{21E71DCB-50F9-4FB0-BE08-71BDD9EC2DE5}">
      <dgm:prSet/>
      <dgm:spPr/>
      <dgm:t>
        <a:bodyPr/>
        <a:lstStyle/>
        <a:p>
          <a:endParaRPr lang="en-US"/>
        </a:p>
      </dgm:t>
    </dgm:pt>
    <dgm:pt modelId="{ECFBAD55-4CF4-4F8A-A25B-4676C8DE0563}" type="sibTrans" cxnId="{21E71DCB-50F9-4FB0-BE08-71BDD9EC2DE5}">
      <dgm:prSet/>
      <dgm:spPr/>
      <dgm:t>
        <a:bodyPr/>
        <a:lstStyle/>
        <a:p>
          <a:endParaRPr lang="en-US"/>
        </a:p>
      </dgm:t>
    </dgm:pt>
    <dgm:pt modelId="{25D1DC46-A7B6-4758-8386-A7C683836B53}" type="pres">
      <dgm:prSet presAssocID="{317427D2-8B38-48E2-B3B6-7A53D0C60A41}" presName="diagram" presStyleCnt="0">
        <dgm:presLayoutVars>
          <dgm:dir/>
          <dgm:resizeHandles val="exact"/>
        </dgm:presLayoutVars>
      </dgm:prSet>
      <dgm:spPr/>
      <dgm:t>
        <a:bodyPr/>
        <a:lstStyle/>
        <a:p>
          <a:endParaRPr lang="en-US"/>
        </a:p>
      </dgm:t>
    </dgm:pt>
    <dgm:pt modelId="{085B469A-27B5-4BD6-8D4A-18D67CB36A5B}" type="pres">
      <dgm:prSet presAssocID="{A8509E2F-2AA0-4789-8231-47B1B00F1651}" presName="node" presStyleLbl="node1" presStyleIdx="0" presStyleCnt="3">
        <dgm:presLayoutVars>
          <dgm:bulletEnabled val="1"/>
        </dgm:presLayoutVars>
      </dgm:prSet>
      <dgm:spPr/>
      <dgm:t>
        <a:bodyPr/>
        <a:lstStyle/>
        <a:p>
          <a:endParaRPr lang="en-US"/>
        </a:p>
      </dgm:t>
    </dgm:pt>
    <dgm:pt modelId="{B3EA5079-9F7B-4365-99CE-F908E23AF276}" type="pres">
      <dgm:prSet presAssocID="{EC0455A9-4D6F-4AD7-A5B0-D2E12914B3BD}" presName="sibTrans" presStyleCnt="0"/>
      <dgm:spPr/>
    </dgm:pt>
    <dgm:pt modelId="{C64560EC-E394-4CF5-9A21-9CBDFE374702}" type="pres">
      <dgm:prSet presAssocID="{311AEB99-570B-478F-8E20-B92965C0220D}" presName="node" presStyleLbl="node1" presStyleIdx="1" presStyleCnt="3">
        <dgm:presLayoutVars>
          <dgm:bulletEnabled val="1"/>
        </dgm:presLayoutVars>
      </dgm:prSet>
      <dgm:spPr/>
      <dgm:t>
        <a:bodyPr/>
        <a:lstStyle/>
        <a:p>
          <a:endParaRPr lang="en-US"/>
        </a:p>
      </dgm:t>
    </dgm:pt>
    <dgm:pt modelId="{4ADFA2CC-DCF3-45CB-A66C-0C3EF2BA9C42}" type="pres">
      <dgm:prSet presAssocID="{5BBCB2AD-F5C4-4845-A259-41A9ADE54638}" presName="sibTrans" presStyleCnt="0"/>
      <dgm:spPr/>
    </dgm:pt>
    <dgm:pt modelId="{35DFB701-5130-43BE-B838-AF4328DFEE58}" type="pres">
      <dgm:prSet presAssocID="{31A86211-5F0C-467C-8781-894193C24908}" presName="node" presStyleLbl="node1" presStyleIdx="2" presStyleCnt="3">
        <dgm:presLayoutVars>
          <dgm:bulletEnabled val="1"/>
        </dgm:presLayoutVars>
      </dgm:prSet>
      <dgm:spPr/>
      <dgm:t>
        <a:bodyPr/>
        <a:lstStyle/>
        <a:p>
          <a:endParaRPr lang="en-US"/>
        </a:p>
      </dgm:t>
    </dgm:pt>
  </dgm:ptLst>
  <dgm:cxnLst>
    <dgm:cxn modelId="{BB9C5769-2AD8-4997-B0E1-47392B9DDBAA}" type="presOf" srcId="{31A86211-5F0C-467C-8781-894193C24908}" destId="{35DFB701-5130-43BE-B838-AF4328DFEE58}" srcOrd="0" destOrd="0" presId="urn:microsoft.com/office/officeart/2005/8/layout/default"/>
    <dgm:cxn modelId="{5A3394C2-52CA-42F6-8ACD-CDE203A0FC0E}" srcId="{317427D2-8B38-48E2-B3B6-7A53D0C60A41}" destId="{A8509E2F-2AA0-4789-8231-47B1B00F1651}" srcOrd="0" destOrd="0" parTransId="{35EFB776-102C-47E8-85EC-93517858D82C}" sibTransId="{EC0455A9-4D6F-4AD7-A5B0-D2E12914B3BD}"/>
    <dgm:cxn modelId="{B7FC4962-72EE-4CC1-B0C4-FDB15A16D5F6}" srcId="{317427D2-8B38-48E2-B3B6-7A53D0C60A41}" destId="{311AEB99-570B-478F-8E20-B92965C0220D}" srcOrd="1" destOrd="0" parTransId="{965535A0-6ADF-4F32-B34B-D35492250B05}" sibTransId="{5BBCB2AD-F5C4-4845-A259-41A9ADE54638}"/>
    <dgm:cxn modelId="{5C396F05-F3F8-47DF-BA79-EB98CC0DCE23}" type="presOf" srcId="{317427D2-8B38-48E2-B3B6-7A53D0C60A41}" destId="{25D1DC46-A7B6-4758-8386-A7C683836B53}" srcOrd="0" destOrd="0" presId="urn:microsoft.com/office/officeart/2005/8/layout/default"/>
    <dgm:cxn modelId="{490CF645-35C4-44CD-9BBF-A193F0D79640}" type="presOf" srcId="{A8509E2F-2AA0-4789-8231-47B1B00F1651}" destId="{085B469A-27B5-4BD6-8D4A-18D67CB36A5B}" srcOrd="0" destOrd="0" presId="urn:microsoft.com/office/officeart/2005/8/layout/default"/>
    <dgm:cxn modelId="{21E71DCB-50F9-4FB0-BE08-71BDD9EC2DE5}" srcId="{317427D2-8B38-48E2-B3B6-7A53D0C60A41}" destId="{31A86211-5F0C-467C-8781-894193C24908}" srcOrd="2" destOrd="0" parTransId="{0BD1A877-9950-4F32-9499-66B599071B3C}" sibTransId="{ECFBAD55-4CF4-4F8A-A25B-4676C8DE0563}"/>
    <dgm:cxn modelId="{828C71E9-A68A-4767-B3CF-097153638793}" type="presOf" srcId="{311AEB99-570B-478F-8E20-B92965C0220D}" destId="{C64560EC-E394-4CF5-9A21-9CBDFE374702}" srcOrd="0" destOrd="0" presId="urn:microsoft.com/office/officeart/2005/8/layout/default"/>
    <dgm:cxn modelId="{CB423CEC-BCBF-4E31-8B75-F49D63894EDE}" type="presParOf" srcId="{25D1DC46-A7B6-4758-8386-A7C683836B53}" destId="{085B469A-27B5-4BD6-8D4A-18D67CB36A5B}" srcOrd="0" destOrd="0" presId="urn:microsoft.com/office/officeart/2005/8/layout/default"/>
    <dgm:cxn modelId="{E8743A56-8A0A-4631-A503-7FA83F37B848}" type="presParOf" srcId="{25D1DC46-A7B6-4758-8386-A7C683836B53}" destId="{B3EA5079-9F7B-4365-99CE-F908E23AF276}" srcOrd="1" destOrd="0" presId="urn:microsoft.com/office/officeart/2005/8/layout/default"/>
    <dgm:cxn modelId="{8D62CADF-90D6-408B-ACE5-179E0C05C7E0}" type="presParOf" srcId="{25D1DC46-A7B6-4758-8386-A7C683836B53}" destId="{C64560EC-E394-4CF5-9A21-9CBDFE374702}" srcOrd="2" destOrd="0" presId="urn:microsoft.com/office/officeart/2005/8/layout/default"/>
    <dgm:cxn modelId="{E80C4969-54E1-414A-8DCD-0369FA728DB6}" type="presParOf" srcId="{25D1DC46-A7B6-4758-8386-A7C683836B53}" destId="{4ADFA2CC-DCF3-45CB-A66C-0C3EF2BA9C42}" srcOrd="3" destOrd="0" presId="urn:microsoft.com/office/officeart/2005/8/layout/default"/>
    <dgm:cxn modelId="{40BC11AB-D14D-46D2-8876-3AA4EC2E4CEA}" type="presParOf" srcId="{25D1DC46-A7B6-4758-8386-A7C683836B53}" destId="{35DFB701-5130-43BE-B838-AF4328DFEE5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7A6BD8A-E0DD-439A-AA2D-4ED7A9185AAD}"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2EADB4ED-B739-449F-A280-1B6F4308B5C2}">
      <dgm:prSet phldrT="[Text]"/>
      <dgm:spPr/>
      <dgm:t>
        <a:bodyPr/>
        <a:lstStyle/>
        <a:p>
          <a:r>
            <a:rPr lang="en-US" b="1" dirty="0" smtClean="0"/>
            <a:t>Ask other people</a:t>
          </a:r>
          <a:endParaRPr lang="en-US" b="1" dirty="0"/>
        </a:p>
      </dgm:t>
    </dgm:pt>
    <dgm:pt modelId="{9D1CFBE7-F8F5-4DD0-B83E-CC9EC06CE4DA}" type="parTrans" cxnId="{E4C42057-7AD3-425F-ADB3-AB9A27804759}">
      <dgm:prSet/>
      <dgm:spPr/>
      <dgm:t>
        <a:bodyPr/>
        <a:lstStyle/>
        <a:p>
          <a:endParaRPr lang="en-US"/>
        </a:p>
      </dgm:t>
    </dgm:pt>
    <dgm:pt modelId="{63115C06-A7F1-4076-ACAF-5E6C4DA7EB7D}" type="sibTrans" cxnId="{E4C42057-7AD3-425F-ADB3-AB9A27804759}">
      <dgm:prSet/>
      <dgm:spPr/>
      <dgm:t>
        <a:bodyPr/>
        <a:lstStyle/>
        <a:p>
          <a:endParaRPr lang="en-US"/>
        </a:p>
      </dgm:t>
    </dgm:pt>
    <dgm:pt modelId="{6DA66C88-2835-4944-9E0D-EDEB4DD6C49E}">
      <dgm:prSet phldrT="[Text]"/>
      <dgm:spPr/>
      <dgm:t>
        <a:bodyPr/>
        <a:lstStyle/>
        <a:p>
          <a:r>
            <a:rPr lang="en-US" b="1" dirty="0" smtClean="0"/>
            <a:t>Honest look at yourself</a:t>
          </a:r>
          <a:endParaRPr lang="en-US" b="1" dirty="0"/>
        </a:p>
      </dgm:t>
    </dgm:pt>
    <dgm:pt modelId="{CD899D02-F7DB-4702-B62F-5DB8ADF3C610}" type="parTrans" cxnId="{FD6D7C1D-957E-4C66-B11F-D72ECCCF468B}">
      <dgm:prSet/>
      <dgm:spPr/>
      <dgm:t>
        <a:bodyPr/>
        <a:lstStyle/>
        <a:p>
          <a:endParaRPr lang="en-US"/>
        </a:p>
      </dgm:t>
    </dgm:pt>
    <dgm:pt modelId="{7E1E37C5-8D01-4A75-B8C3-F380A6E2B10E}" type="sibTrans" cxnId="{FD6D7C1D-957E-4C66-B11F-D72ECCCF468B}">
      <dgm:prSet/>
      <dgm:spPr/>
      <dgm:t>
        <a:bodyPr/>
        <a:lstStyle/>
        <a:p>
          <a:endParaRPr lang="en-US"/>
        </a:p>
      </dgm:t>
    </dgm:pt>
    <dgm:pt modelId="{9C44BDC5-9FE3-455F-AF64-B336D4D9B5FF}">
      <dgm:prSet phldrT="[Text]"/>
      <dgm:spPr/>
      <dgm:t>
        <a:bodyPr/>
        <a:lstStyle/>
        <a:p>
          <a:r>
            <a:rPr lang="en-US" b="1" dirty="0" smtClean="0"/>
            <a:t>Valuable tool</a:t>
          </a:r>
          <a:endParaRPr lang="en-US" b="1" dirty="0"/>
        </a:p>
      </dgm:t>
    </dgm:pt>
    <dgm:pt modelId="{80EBA2F8-B581-46B0-A645-BB72320D31B5}" type="parTrans" cxnId="{2C0C6322-CA2A-4AD6-A2AE-0270AFA0CBD6}">
      <dgm:prSet/>
      <dgm:spPr/>
      <dgm:t>
        <a:bodyPr/>
        <a:lstStyle/>
        <a:p>
          <a:endParaRPr lang="en-US"/>
        </a:p>
      </dgm:t>
    </dgm:pt>
    <dgm:pt modelId="{9EBD0C6D-580F-480E-BB36-26C5E27D6649}" type="sibTrans" cxnId="{2C0C6322-CA2A-4AD6-A2AE-0270AFA0CBD6}">
      <dgm:prSet/>
      <dgm:spPr/>
      <dgm:t>
        <a:bodyPr/>
        <a:lstStyle/>
        <a:p>
          <a:endParaRPr lang="en-US"/>
        </a:p>
      </dgm:t>
    </dgm:pt>
    <dgm:pt modelId="{6A60FE78-B0A0-4C4D-9DD8-EB76EBE3ACEB}" type="pres">
      <dgm:prSet presAssocID="{B7A6BD8A-E0DD-439A-AA2D-4ED7A9185AAD}" presName="linearFlow" presStyleCnt="0">
        <dgm:presLayoutVars>
          <dgm:dir/>
          <dgm:resizeHandles val="exact"/>
        </dgm:presLayoutVars>
      </dgm:prSet>
      <dgm:spPr/>
      <dgm:t>
        <a:bodyPr/>
        <a:lstStyle/>
        <a:p>
          <a:endParaRPr lang="en-US"/>
        </a:p>
      </dgm:t>
    </dgm:pt>
    <dgm:pt modelId="{103B065A-0896-4100-99EA-4F662B8D0F86}" type="pres">
      <dgm:prSet presAssocID="{2EADB4ED-B739-449F-A280-1B6F4308B5C2}" presName="comp" presStyleCnt="0"/>
      <dgm:spPr/>
    </dgm:pt>
    <dgm:pt modelId="{B0F3B6BE-DC16-4D56-B3EE-F15949313732}" type="pres">
      <dgm:prSet presAssocID="{2EADB4ED-B739-449F-A280-1B6F4308B5C2}" presName="rect2" presStyleLbl="node1" presStyleIdx="0" presStyleCnt="3">
        <dgm:presLayoutVars>
          <dgm:bulletEnabled val="1"/>
        </dgm:presLayoutVars>
      </dgm:prSet>
      <dgm:spPr/>
      <dgm:t>
        <a:bodyPr/>
        <a:lstStyle/>
        <a:p>
          <a:endParaRPr lang="en-US"/>
        </a:p>
      </dgm:t>
    </dgm:pt>
    <dgm:pt modelId="{5043763F-DDAF-409B-844D-937E1F3B9A22}" type="pres">
      <dgm:prSet presAssocID="{2EADB4ED-B739-449F-A280-1B6F4308B5C2}" presName="rect1" presStyleLbl="lnNode1" presStyleIdx="0" presStyleCnt="3"/>
      <dgm:spPr>
        <a:solidFill>
          <a:schemeClr val="accent3">
            <a:hueOff val="0"/>
            <a:satOff val="0"/>
            <a:lumOff val="0"/>
          </a:schemeClr>
        </a:solidFill>
      </dgm:spPr>
    </dgm:pt>
    <dgm:pt modelId="{1652600F-330F-42D7-809F-ACE9C3B30E16}" type="pres">
      <dgm:prSet presAssocID="{63115C06-A7F1-4076-ACAF-5E6C4DA7EB7D}" presName="sibTrans" presStyleCnt="0"/>
      <dgm:spPr/>
    </dgm:pt>
    <dgm:pt modelId="{6C3868B2-09A8-4D9F-98FE-903A469E9F6A}" type="pres">
      <dgm:prSet presAssocID="{6DA66C88-2835-4944-9E0D-EDEB4DD6C49E}" presName="comp" presStyleCnt="0"/>
      <dgm:spPr/>
    </dgm:pt>
    <dgm:pt modelId="{11582231-4842-4AE6-B458-867CA852CB2E}" type="pres">
      <dgm:prSet presAssocID="{6DA66C88-2835-4944-9E0D-EDEB4DD6C49E}" presName="rect2" presStyleLbl="node1" presStyleIdx="1" presStyleCnt="3">
        <dgm:presLayoutVars>
          <dgm:bulletEnabled val="1"/>
        </dgm:presLayoutVars>
      </dgm:prSet>
      <dgm:spPr/>
      <dgm:t>
        <a:bodyPr/>
        <a:lstStyle/>
        <a:p>
          <a:endParaRPr lang="en-US"/>
        </a:p>
      </dgm:t>
    </dgm:pt>
    <dgm:pt modelId="{E0F947BB-9F02-4332-BD79-B2A9D9F03FE0}" type="pres">
      <dgm:prSet presAssocID="{6DA66C88-2835-4944-9E0D-EDEB4DD6C49E}" presName="rect1" presStyleLbl="lnNode1" presStyleIdx="1" presStyleCnt="3"/>
      <dgm:spPr>
        <a:solidFill>
          <a:schemeClr val="accent3">
            <a:hueOff val="5625132"/>
            <a:satOff val="-8440"/>
            <a:lumOff val="-1373"/>
          </a:schemeClr>
        </a:solidFill>
      </dgm:spPr>
    </dgm:pt>
    <dgm:pt modelId="{5430750F-1B5A-47DB-A116-8EAD0A6E5343}" type="pres">
      <dgm:prSet presAssocID="{7E1E37C5-8D01-4A75-B8C3-F380A6E2B10E}" presName="sibTrans" presStyleCnt="0"/>
      <dgm:spPr/>
    </dgm:pt>
    <dgm:pt modelId="{962C8ED1-D6B5-4099-839A-9BFD1C931185}" type="pres">
      <dgm:prSet presAssocID="{9C44BDC5-9FE3-455F-AF64-B336D4D9B5FF}" presName="comp" presStyleCnt="0"/>
      <dgm:spPr/>
    </dgm:pt>
    <dgm:pt modelId="{F01E7111-F5F0-4A01-A917-E13B964FBD75}" type="pres">
      <dgm:prSet presAssocID="{9C44BDC5-9FE3-455F-AF64-B336D4D9B5FF}" presName="rect2" presStyleLbl="node1" presStyleIdx="2" presStyleCnt="3">
        <dgm:presLayoutVars>
          <dgm:bulletEnabled val="1"/>
        </dgm:presLayoutVars>
      </dgm:prSet>
      <dgm:spPr/>
      <dgm:t>
        <a:bodyPr/>
        <a:lstStyle/>
        <a:p>
          <a:endParaRPr lang="en-US"/>
        </a:p>
      </dgm:t>
    </dgm:pt>
    <dgm:pt modelId="{8467CAB8-E5A7-4A92-9DC8-83FE8AD2A622}" type="pres">
      <dgm:prSet presAssocID="{9C44BDC5-9FE3-455F-AF64-B336D4D9B5FF}" presName="rect1" presStyleLbl="lnNode1" presStyleIdx="2" presStyleCnt="3"/>
      <dgm:spPr>
        <a:solidFill>
          <a:schemeClr val="accent3">
            <a:hueOff val="11250264"/>
            <a:satOff val="-16880"/>
            <a:lumOff val="-2745"/>
            <a:alpha val="99000"/>
          </a:schemeClr>
        </a:solidFill>
      </dgm:spPr>
    </dgm:pt>
  </dgm:ptLst>
  <dgm:cxnLst>
    <dgm:cxn modelId="{0F980E3C-5242-4E4A-8C90-595A73E6074F}" type="presOf" srcId="{9C44BDC5-9FE3-455F-AF64-B336D4D9B5FF}" destId="{F01E7111-F5F0-4A01-A917-E13B964FBD75}" srcOrd="0" destOrd="0" presId="urn:microsoft.com/office/officeart/2008/layout/AlternatingPictureBlocks"/>
    <dgm:cxn modelId="{2C0C6322-CA2A-4AD6-A2AE-0270AFA0CBD6}" srcId="{B7A6BD8A-E0DD-439A-AA2D-4ED7A9185AAD}" destId="{9C44BDC5-9FE3-455F-AF64-B336D4D9B5FF}" srcOrd="2" destOrd="0" parTransId="{80EBA2F8-B581-46B0-A645-BB72320D31B5}" sibTransId="{9EBD0C6D-580F-480E-BB36-26C5E27D6649}"/>
    <dgm:cxn modelId="{E4C42057-7AD3-425F-ADB3-AB9A27804759}" srcId="{B7A6BD8A-E0DD-439A-AA2D-4ED7A9185AAD}" destId="{2EADB4ED-B739-449F-A280-1B6F4308B5C2}" srcOrd="0" destOrd="0" parTransId="{9D1CFBE7-F8F5-4DD0-B83E-CC9EC06CE4DA}" sibTransId="{63115C06-A7F1-4076-ACAF-5E6C4DA7EB7D}"/>
    <dgm:cxn modelId="{C5E1DF1D-2114-41D1-9BC6-FDAEDB307E68}" type="presOf" srcId="{6DA66C88-2835-4944-9E0D-EDEB4DD6C49E}" destId="{11582231-4842-4AE6-B458-867CA852CB2E}" srcOrd="0" destOrd="0" presId="urn:microsoft.com/office/officeart/2008/layout/AlternatingPictureBlocks"/>
    <dgm:cxn modelId="{CFD3523C-9112-44F8-80A0-D6953ECFEC05}" type="presOf" srcId="{B7A6BD8A-E0DD-439A-AA2D-4ED7A9185AAD}" destId="{6A60FE78-B0A0-4C4D-9DD8-EB76EBE3ACEB}" srcOrd="0" destOrd="0" presId="urn:microsoft.com/office/officeart/2008/layout/AlternatingPictureBlocks"/>
    <dgm:cxn modelId="{14CC98F3-599B-4178-8CB2-A6B0264592A4}" type="presOf" srcId="{2EADB4ED-B739-449F-A280-1B6F4308B5C2}" destId="{B0F3B6BE-DC16-4D56-B3EE-F15949313732}" srcOrd="0" destOrd="0" presId="urn:microsoft.com/office/officeart/2008/layout/AlternatingPictureBlocks"/>
    <dgm:cxn modelId="{FD6D7C1D-957E-4C66-B11F-D72ECCCF468B}" srcId="{B7A6BD8A-E0DD-439A-AA2D-4ED7A9185AAD}" destId="{6DA66C88-2835-4944-9E0D-EDEB4DD6C49E}" srcOrd="1" destOrd="0" parTransId="{CD899D02-F7DB-4702-B62F-5DB8ADF3C610}" sibTransId="{7E1E37C5-8D01-4A75-B8C3-F380A6E2B10E}"/>
    <dgm:cxn modelId="{2144D9C2-CBFC-4210-86F1-D010BE1904AA}" type="presParOf" srcId="{6A60FE78-B0A0-4C4D-9DD8-EB76EBE3ACEB}" destId="{103B065A-0896-4100-99EA-4F662B8D0F86}" srcOrd="0" destOrd="0" presId="urn:microsoft.com/office/officeart/2008/layout/AlternatingPictureBlocks"/>
    <dgm:cxn modelId="{7E1175F0-508A-4B60-ADF9-9E838B599521}" type="presParOf" srcId="{103B065A-0896-4100-99EA-4F662B8D0F86}" destId="{B0F3B6BE-DC16-4D56-B3EE-F15949313732}" srcOrd="0" destOrd="0" presId="urn:microsoft.com/office/officeart/2008/layout/AlternatingPictureBlocks"/>
    <dgm:cxn modelId="{7DC7755D-4EEE-425B-A7F8-0A1161BADFC3}" type="presParOf" srcId="{103B065A-0896-4100-99EA-4F662B8D0F86}" destId="{5043763F-DDAF-409B-844D-937E1F3B9A22}" srcOrd="1" destOrd="0" presId="urn:microsoft.com/office/officeart/2008/layout/AlternatingPictureBlocks"/>
    <dgm:cxn modelId="{1E0D13BC-C022-428D-9602-5B297FD274B6}" type="presParOf" srcId="{6A60FE78-B0A0-4C4D-9DD8-EB76EBE3ACEB}" destId="{1652600F-330F-42D7-809F-ACE9C3B30E16}" srcOrd="1" destOrd="0" presId="urn:microsoft.com/office/officeart/2008/layout/AlternatingPictureBlocks"/>
    <dgm:cxn modelId="{19C0A5AE-1536-426A-809F-B4F7F797F150}" type="presParOf" srcId="{6A60FE78-B0A0-4C4D-9DD8-EB76EBE3ACEB}" destId="{6C3868B2-09A8-4D9F-98FE-903A469E9F6A}" srcOrd="2" destOrd="0" presId="urn:microsoft.com/office/officeart/2008/layout/AlternatingPictureBlocks"/>
    <dgm:cxn modelId="{64B1A143-CEA9-46DF-BFD5-E461FF382E63}" type="presParOf" srcId="{6C3868B2-09A8-4D9F-98FE-903A469E9F6A}" destId="{11582231-4842-4AE6-B458-867CA852CB2E}" srcOrd="0" destOrd="0" presId="urn:microsoft.com/office/officeart/2008/layout/AlternatingPictureBlocks"/>
    <dgm:cxn modelId="{1AE09E69-D427-4053-8406-4CB3EBE74332}" type="presParOf" srcId="{6C3868B2-09A8-4D9F-98FE-903A469E9F6A}" destId="{E0F947BB-9F02-4332-BD79-B2A9D9F03FE0}" srcOrd="1" destOrd="0" presId="urn:microsoft.com/office/officeart/2008/layout/AlternatingPictureBlocks"/>
    <dgm:cxn modelId="{13270955-E3D9-40A3-8BCB-5FEF1D37701B}" type="presParOf" srcId="{6A60FE78-B0A0-4C4D-9DD8-EB76EBE3ACEB}" destId="{5430750F-1B5A-47DB-A116-8EAD0A6E5343}" srcOrd="3" destOrd="0" presId="urn:microsoft.com/office/officeart/2008/layout/AlternatingPictureBlocks"/>
    <dgm:cxn modelId="{57713EBE-6C6F-4767-A020-AE5CF9ACE1A5}" type="presParOf" srcId="{6A60FE78-B0A0-4C4D-9DD8-EB76EBE3ACEB}" destId="{962C8ED1-D6B5-4099-839A-9BFD1C931185}" srcOrd="4" destOrd="0" presId="urn:microsoft.com/office/officeart/2008/layout/AlternatingPictureBlocks"/>
    <dgm:cxn modelId="{08E83D05-B205-40F7-95D5-7149365D6FCD}" type="presParOf" srcId="{962C8ED1-D6B5-4099-839A-9BFD1C931185}" destId="{F01E7111-F5F0-4A01-A917-E13B964FBD75}" srcOrd="0" destOrd="0" presId="urn:microsoft.com/office/officeart/2008/layout/AlternatingPictureBlocks"/>
    <dgm:cxn modelId="{D35DD7E9-2E26-4A78-B20D-EE0279583E76}" type="presParOf" srcId="{962C8ED1-D6B5-4099-839A-9BFD1C931185}" destId="{8467CAB8-E5A7-4A92-9DC8-83FE8AD2A622}"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B49878A-F075-4E2D-97A0-5415C318B88E}"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D0B41B7A-FBC4-4E4D-8858-0C2FD39C1A07}">
      <dgm:prSet phldrT="[Text]"/>
      <dgm:spPr>
        <a:ln>
          <a:noFill/>
        </a:ln>
      </dgm:spPr>
      <dgm:t>
        <a:bodyPr/>
        <a:lstStyle/>
        <a:p>
          <a:r>
            <a:rPr lang="en-US" b="1" dirty="0" smtClean="0"/>
            <a:t>Balance between arrogance and awareness</a:t>
          </a:r>
          <a:endParaRPr lang="en-US" b="1" dirty="0"/>
        </a:p>
      </dgm:t>
    </dgm:pt>
    <dgm:pt modelId="{BAE732A0-EAFF-4A09-A1D8-4D61EBDD8BD7}" type="parTrans" cxnId="{55B61657-7F2F-4D3F-8A82-90A6B06B0576}">
      <dgm:prSet/>
      <dgm:spPr/>
      <dgm:t>
        <a:bodyPr/>
        <a:lstStyle/>
        <a:p>
          <a:endParaRPr lang="en-US"/>
        </a:p>
      </dgm:t>
    </dgm:pt>
    <dgm:pt modelId="{C06196D2-2705-428B-BDBB-EAD1849A1B65}" type="sibTrans" cxnId="{55B61657-7F2F-4D3F-8A82-90A6B06B0576}">
      <dgm:prSet/>
      <dgm:spPr/>
      <dgm:t>
        <a:bodyPr/>
        <a:lstStyle/>
        <a:p>
          <a:endParaRPr lang="en-US"/>
        </a:p>
      </dgm:t>
    </dgm:pt>
    <dgm:pt modelId="{ECCDA59B-33E0-4497-86F7-CAAB226BD023}">
      <dgm:prSet phldrT="[Text]"/>
      <dgm:spPr>
        <a:ln>
          <a:noFill/>
        </a:ln>
      </dgm:spPr>
      <dgm:t>
        <a:bodyPr/>
        <a:lstStyle/>
        <a:p>
          <a:r>
            <a:rPr lang="en-US" b="1" dirty="0" smtClean="0"/>
            <a:t>Understand who you are</a:t>
          </a:r>
          <a:endParaRPr lang="en-US" b="1" dirty="0"/>
        </a:p>
      </dgm:t>
    </dgm:pt>
    <dgm:pt modelId="{AC079719-69D6-4C92-BFA0-808747EE0D20}" type="parTrans" cxnId="{117F2BE6-683A-4ED0-BBCB-DDFF86291321}">
      <dgm:prSet/>
      <dgm:spPr/>
      <dgm:t>
        <a:bodyPr/>
        <a:lstStyle/>
        <a:p>
          <a:endParaRPr lang="en-US"/>
        </a:p>
      </dgm:t>
    </dgm:pt>
    <dgm:pt modelId="{F1552742-E085-4228-9633-A54E41DFEA15}" type="sibTrans" cxnId="{117F2BE6-683A-4ED0-BBCB-DDFF86291321}">
      <dgm:prSet/>
      <dgm:spPr/>
      <dgm:t>
        <a:bodyPr/>
        <a:lstStyle/>
        <a:p>
          <a:endParaRPr lang="en-US"/>
        </a:p>
      </dgm:t>
    </dgm:pt>
    <dgm:pt modelId="{A6023B16-D934-4906-82FE-C04CABBF2565}">
      <dgm:prSet phldrT="[Text]"/>
      <dgm:spPr>
        <a:ln>
          <a:noFill/>
        </a:ln>
      </dgm:spPr>
      <dgm:t>
        <a:bodyPr/>
        <a:lstStyle/>
        <a:p>
          <a:r>
            <a:rPr lang="en-US" b="1" dirty="0" smtClean="0"/>
            <a:t>Be consistent and accountable</a:t>
          </a:r>
          <a:endParaRPr lang="en-US" b="1" dirty="0"/>
        </a:p>
      </dgm:t>
    </dgm:pt>
    <dgm:pt modelId="{4B327CF7-22F7-467C-8F7C-3BFA2964020A}" type="parTrans" cxnId="{96E5123B-7A96-424A-8C7A-FBDE9C108109}">
      <dgm:prSet/>
      <dgm:spPr/>
      <dgm:t>
        <a:bodyPr/>
        <a:lstStyle/>
        <a:p>
          <a:endParaRPr lang="en-US"/>
        </a:p>
      </dgm:t>
    </dgm:pt>
    <dgm:pt modelId="{458FEE1A-41EE-4944-977A-0373C8321A5C}" type="sibTrans" cxnId="{96E5123B-7A96-424A-8C7A-FBDE9C108109}">
      <dgm:prSet/>
      <dgm:spPr/>
      <dgm:t>
        <a:bodyPr/>
        <a:lstStyle/>
        <a:p>
          <a:endParaRPr lang="en-US"/>
        </a:p>
      </dgm:t>
    </dgm:pt>
    <dgm:pt modelId="{4EF89DB9-0168-44FE-85F1-D73B6631E418}" type="pres">
      <dgm:prSet presAssocID="{3B49878A-F075-4E2D-97A0-5415C318B88E}" presName="Name0" presStyleCnt="0">
        <dgm:presLayoutVars>
          <dgm:dir/>
          <dgm:resizeHandles val="exact"/>
        </dgm:presLayoutVars>
      </dgm:prSet>
      <dgm:spPr/>
      <dgm:t>
        <a:bodyPr/>
        <a:lstStyle/>
        <a:p>
          <a:endParaRPr lang="en-US"/>
        </a:p>
      </dgm:t>
    </dgm:pt>
    <dgm:pt modelId="{23147E5D-CE05-4D5A-BAA4-06F1C3A01678}" type="pres">
      <dgm:prSet presAssocID="{3B49878A-F075-4E2D-97A0-5415C318B88E}" presName="fgShape" presStyleLbl="fgShp" presStyleIdx="0" presStyleCnt="1"/>
      <dgm:spPr/>
    </dgm:pt>
    <dgm:pt modelId="{ACACB756-D583-428C-AC5C-2E105EBE58C4}" type="pres">
      <dgm:prSet presAssocID="{3B49878A-F075-4E2D-97A0-5415C318B88E}" presName="linComp" presStyleCnt="0"/>
      <dgm:spPr/>
    </dgm:pt>
    <dgm:pt modelId="{F3EB71BB-57EE-4BB3-B9C7-15C08B27EF34}" type="pres">
      <dgm:prSet presAssocID="{D0B41B7A-FBC4-4E4D-8858-0C2FD39C1A07}" presName="compNode" presStyleCnt="0"/>
      <dgm:spPr/>
    </dgm:pt>
    <dgm:pt modelId="{BF83C0C3-67A5-48B5-A8F1-CC036C2C0CAA}" type="pres">
      <dgm:prSet presAssocID="{D0B41B7A-FBC4-4E4D-8858-0C2FD39C1A07}" presName="bkgdShape" presStyleLbl="node1" presStyleIdx="0" presStyleCnt="3"/>
      <dgm:spPr/>
      <dgm:t>
        <a:bodyPr/>
        <a:lstStyle/>
        <a:p>
          <a:endParaRPr lang="en-US"/>
        </a:p>
      </dgm:t>
    </dgm:pt>
    <dgm:pt modelId="{853F4AD3-A406-4D45-8835-5CFDA066243A}" type="pres">
      <dgm:prSet presAssocID="{D0B41B7A-FBC4-4E4D-8858-0C2FD39C1A07}" presName="nodeTx" presStyleLbl="node1" presStyleIdx="0" presStyleCnt="3">
        <dgm:presLayoutVars>
          <dgm:bulletEnabled val="1"/>
        </dgm:presLayoutVars>
      </dgm:prSet>
      <dgm:spPr/>
      <dgm:t>
        <a:bodyPr/>
        <a:lstStyle/>
        <a:p>
          <a:endParaRPr lang="en-US"/>
        </a:p>
      </dgm:t>
    </dgm:pt>
    <dgm:pt modelId="{C2674A4E-25E5-4B5C-9DF0-DD4C45DADD07}" type="pres">
      <dgm:prSet presAssocID="{D0B41B7A-FBC4-4E4D-8858-0C2FD39C1A07}" presName="invisiNode" presStyleLbl="node1" presStyleIdx="0" presStyleCnt="3"/>
      <dgm:spPr/>
    </dgm:pt>
    <dgm:pt modelId="{DDC92419-5956-4E1A-BB8D-B12984BB7E81}" type="pres">
      <dgm:prSet presAssocID="{D0B41B7A-FBC4-4E4D-8858-0C2FD39C1A07}" presName="imagNode" presStyleLbl="fgImgPlace1" presStyleIdx="0" presStyleCnt="3"/>
      <dgm:spPr>
        <a:solidFill>
          <a:schemeClr val="accent3">
            <a:tint val="50000"/>
            <a:hueOff val="0"/>
            <a:satOff val="0"/>
            <a:lumOff val="0"/>
          </a:schemeClr>
        </a:solidFill>
      </dgm:spPr>
    </dgm:pt>
    <dgm:pt modelId="{052ED70C-0322-4C98-9BD8-AF1F186FF7BF}" type="pres">
      <dgm:prSet presAssocID="{C06196D2-2705-428B-BDBB-EAD1849A1B65}" presName="sibTrans" presStyleLbl="sibTrans2D1" presStyleIdx="0" presStyleCnt="0"/>
      <dgm:spPr/>
      <dgm:t>
        <a:bodyPr/>
        <a:lstStyle/>
        <a:p>
          <a:endParaRPr lang="en-US"/>
        </a:p>
      </dgm:t>
    </dgm:pt>
    <dgm:pt modelId="{FF8DB671-F156-448F-A671-4734146CE6B6}" type="pres">
      <dgm:prSet presAssocID="{ECCDA59B-33E0-4497-86F7-CAAB226BD023}" presName="compNode" presStyleCnt="0"/>
      <dgm:spPr/>
    </dgm:pt>
    <dgm:pt modelId="{72FAA366-633E-40C1-B297-E07690FD6B29}" type="pres">
      <dgm:prSet presAssocID="{ECCDA59B-33E0-4497-86F7-CAAB226BD023}" presName="bkgdShape" presStyleLbl="node1" presStyleIdx="1" presStyleCnt="3"/>
      <dgm:spPr/>
      <dgm:t>
        <a:bodyPr/>
        <a:lstStyle/>
        <a:p>
          <a:endParaRPr lang="en-US"/>
        </a:p>
      </dgm:t>
    </dgm:pt>
    <dgm:pt modelId="{5EE0F132-8FEE-47C8-A639-DE1EC0C9FCF2}" type="pres">
      <dgm:prSet presAssocID="{ECCDA59B-33E0-4497-86F7-CAAB226BD023}" presName="nodeTx" presStyleLbl="node1" presStyleIdx="1" presStyleCnt="3">
        <dgm:presLayoutVars>
          <dgm:bulletEnabled val="1"/>
        </dgm:presLayoutVars>
      </dgm:prSet>
      <dgm:spPr/>
      <dgm:t>
        <a:bodyPr/>
        <a:lstStyle/>
        <a:p>
          <a:endParaRPr lang="en-US"/>
        </a:p>
      </dgm:t>
    </dgm:pt>
    <dgm:pt modelId="{37A9FC6F-45DE-40B1-9AC0-E882B51B4B12}" type="pres">
      <dgm:prSet presAssocID="{ECCDA59B-33E0-4497-86F7-CAAB226BD023}" presName="invisiNode" presStyleLbl="node1" presStyleIdx="1" presStyleCnt="3"/>
      <dgm:spPr/>
    </dgm:pt>
    <dgm:pt modelId="{1EC0748D-1A97-4E70-B8E1-16C29740C78B}" type="pres">
      <dgm:prSet presAssocID="{ECCDA59B-33E0-4497-86F7-CAAB226BD023}" presName="imagNode" presStyleLbl="fgImgPlace1" presStyleIdx="1" presStyleCnt="3"/>
      <dgm:spPr>
        <a:solidFill>
          <a:schemeClr val="accent3">
            <a:tint val="50000"/>
            <a:hueOff val="5376097"/>
            <a:satOff val="-7054"/>
            <a:lumOff val="-694"/>
          </a:schemeClr>
        </a:solidFill>
      </dgm:spPr>
    </dgm:pt>
    <dgm:pt modelId="{05864474-BD0F-4AB4-AF14-A2CCCE5ABA35}" type="pres">
      <dgm:prSet presAssocID="{F1552742-E085-4228-9633-A54E41DFEA15}" presName="sibTrans" presStyleLbl="sibTrans2D1" presStyleIdx="0" presStyleCnt="0"/>
      <dgm:spPr/>
      <dgm:t>
        <a:bodyPr/>
        <a:lstStyle/>
        <a:p>
          <a:endParaRPr lang="en-US"/>
        </a:p>
      </dgm:t>
    </dgm:pt>
    <dgm:pt modelId="{63EA38CC-8FC4-4FEF-8370-77A80DAB511D}" type="pres">
      <dgm:prSet presAssocID="{A6023B16-D934-4906-82FE-C04CABBF2565}" presName="compNode" presStyleCnt="0"/>
      <dgm:spPr/>
    </dgm:pt>
    <dgm:pt modelId="{201D9FA2-9BC1-4FEB-B107-4AC97C27FA6A}" type="pres">
      <dgm:prSet presAssocID="{A6023B16-D934-4906-82FE-C04CABBF2565}" presName="bkgdShape" presStyleLbl="node1" presStyleIdx="2" presStyleCnt="3"/>
      <dgm:spPr/>
      <dgm:t>
        <a:bodyPr/>
        <a:lstStyle/>
        <a:p>
          <a:endParaRPr lang="en-US"/>
        </a:p>
      </dgm:t>
    </dgm:pt>
    <dgm:pt modelId="{235DC8CB-B682-4642-BBD1-2E01DAE12770}" type="pres">
      <dgm:prSet presAssocID="{A6023B16-D934-4906-82FE-C04CABBF2565}" presName="nodeTx" presStyleLbl="node1" presStyleIdx="2" presStyleCnt="3">
        <dgm:presLayoutVars>
          <dgm:bulletEnabled val="1"/>
        </dgm:presLayoutVars>
      </dgm:prSet>
      <dgm:spPr/>
      <dgm:t>
        <a:bodyPr/>
        <a:lstStyle/>
        <a:p>
          <a:endParaRPr lang="en-US"/>
        </a:p>
      </dgm:t>
    </dgm:pt>
    <dgm:pt modelId="{71302E0C-6B01-4ED8-9D47-36AD6C7B1FC4}" type="pres">
      <dgm:prSet presAssocID="{A6023B16-D934-4906-82FE-C04CABBF2565}" presName="invisiNode" presStyleLbl="node1" presStyleIdx="2" presStyleCnt="3"/>
      <dgm:spPr/>
    </dgm:pt>
    <dgm:pt modelId="{F469A50B-E253-47F4-BB80-74F49CF316EA}" type="pres">
      <dgm:prSet presAssocID="{A6023B16-D934-4906-82FE-C04CABBF2565}" presName="imagNode" presStyleLbl="fgImgPlace1" presStyleIdx="2" presStyleCnt="3"/>
      <dgm:spPr>
        <a:solidFill>
          <a:schemeClr val="accent3">
            <a:tint val="50000"/>
            <a:hueOff val="10752195"/>
            <a:satOff val="-14108"/>
            <a:lumOff val="-1388"/>
          </a:schemeClr>
        </a:solidFill>
      </dgm:spPr>
    </dgm:pt>
  </dgm:ptLst>
  <dgm:cxnLst>
    <dgm:cxn modelId="{117F2BE6-683A-4ED0-BBCB-DDFF86291321}" srcId="{3B49878A-F075-4E2D-97A0-5415C318B88E}" destId="{ECCDA59B-33E0-4497-86F7-CAAB226BD023}" srcOrd="1" destOrd="0" parTransId="{AC079719-69D6-4C92-BFA0-808747EE0D20}" sibTransId="{F1552742-E085-4228-9633-A54E41DFEA15}"/>
    <dgm:cxn modelId="{7D3E7DBB-C32A-479C-B0FA-0739E527408B}" type="presOf" srcId="{D0B41B7A-FBC4-4E4D-8858-0C2FD39C1A07}" destId="{853F4AD3-A406-4D45-8835-5CFDA066243A}" srcOrd="1" destOrd="0" presId="urn:microsoft.com/office/officeart/2005/8/layout/hList7"/>
    <dgm:cxn modelId="{A3FF1CD6-C20C-48EF-BA7D-DAA214F1A1FB}" type="presOf" srcId="{C06196D2-2705-428B-BDBB-EAD1849A1B65}" destId="{052ED70C-0322-4C98-9BD8-AF1F186FF7BF}" srcOrd="0" destOrd="0" presId="urn:microsoft.com/office/officeart/2005/8/layout/hList7"/>
    <dgm:cxn modelId="{55B61657-7F2F-4D3F-8A82-90A6B06B0576}" srcId="{3B49878A-F075-4E2D-97A0-5415C318B88E}" destId="{D0B41B7A-FBC4-4E4D-8858-0C2FD39C1A07}" srcOrd="0" destOrd="0" parTransId="{BAE732A0-EAFF-4A09-A1D8-4D61EBDD8BD7}" sibTransId="{C06196D2-2705-428B-BDBB-EAD1849A1B65}"/>
    <dgm:cxn modelId="{D83A3D80-84DD-4CE7-85EE-3342DA8BED28}" type="presOf" srcId="{ECCDA59B-33E0-4497-86F7-CAAB226BD023}" destId="{5EE0F132-8FEE-47C8-A639-DE1EC0C9FCF2}" srcOrd="1" destOrd="0" presId="urn:microsoft.com/office/officeart/2005/8/layout/hList7"/>
    <dgm:cxn modelId="{B9C97D00-3FEB-4E65-B15D-C50575F346F6}" type="presOf" srcId="{A6023B16-D934-4906-82FE-C04CABBF2565}" destId="{201D9FA2-9BC1-4FEB-B107-4AC97C27FA6A}" srcOrd="0" destOrd="0" presId="urn:microsoft.com/office/officeart/2005/8/layout/hList7"/>
    <dgm:cxn modelId="{11954327-E0A8-49F9-9EEC-11D3941050D4}" type="presOf" srcId="{3B49878A-F075-4E2D-97A0-5415C318B88E}" destId="{4EF89DB9-0168-44FE-85F1-D73B6631E418}" srcOrd="0" destOrd="0" presId="urn:microsoft.com/office/officeart/2005/8/layout/hList7"/>
    <dgm:cxn modelId="{FA88E7B4-0F57-49C8-9082-81D3E022AA38}" type="presOf" srcId="{F1552742-E085-4228-9633-A54E41DFEA15}" destId="{05864474-BD0F-4AB4-AF14-A2CCCE5ABA35}" srcOrd="0" destOrd="0" presId="urn:microsoft.com/office/officeart/2005/8/layout/hList7"/>
    <dgm:cxn modelId="{F37C0FD6-DBB8-4073-9DA0-BADEC9661305}" type="presOf" srcId="{D0B41B7A-FBC4-4E4D-8858-0C2FD39C1A07}" destId="{BF83C0C3-67A5-48B5-A8F1-CC036C2C0CAA}" srcOrd="0" destOrd="0" presId="urn:microsoft.com/office/officeart/2005/8/layout/hList7"/>
    <dgm:cxn modelId="{9499239E-1762-4DC4-BCF7-370860522021}" type="presOf" srcId="{A6023B16-D934-4906-82FE-C04CABBF2565}" destId="{235DC8CB-B682-4642-BBD1-2E01DAE12770}" srcOrd="1" destOrd="0" presId="urn:microsoft.com/office/officeart/2005/8/layout/hList7"/>
    <dgm:cxn modelId="{C23CAF43-639E-42D5-8B34-744BE8E2DAAA}" type="presOf" srcId="{ECCDA59B-33E0-4497-86F7-CAAB226BD023}" destId="{72FAA366-633E-40C1-B297-E07690FD6B29}" srcOrd="0" destOrd="0" presId="urn:microsoft.com/office/officeart/2005/8/layout/hList7"/>
    <dgm:cxn modelId="{96E5123B-7A96-424A-8C7A-FBDE9C108109}" srcId="{3B49878A-F075-4E2D-97A0-5415C318B88E}" destId="{A6023B16-D934-4906-82FE-C04CABBF2565}" srcOrd="2" destOrd="0" parTransId="{4B327CF7-22F7-467C-8F7C-3BFA2964020A}" sibTransId="{458FEE1A-41EE-4944-977A-0373C8321A5C}"/>
    <dgm:cxn modelId="{0A17D3D6-44E2-46A3-8098-5A4A97774D7D}" type="presParOf" srcId="{4EF89DB9-0168-44FE-85F1-D73B6631E418}" destId="{23147E5D-CE05-4D5A-BAA4-06F1C3A01678}" srcOrd="0" destOrd="0" presId="urn:microsoft.com/office/officeart/2005/8/layout/hList7"/>
    <dgm:cxn modelId="{2DD9CEE1-F82C-4B92-AAF8-A230E6267A01}" type="presParOf" srcId="{4EF89DB9-0168-44FE-85F1-D73B6631E418}" destId="{ACACB756-D583-428C-AC5C-2E105EBE58C4}" srcOrd="1" destOrd="0" presId="urn:microsoft.com/office/officeart/2005/8/layout/hList7"/>
    <dgm:cxn modelId="{9D805EFB-1E99-4B99-B0FD-E68E0C819D5F}" type="presParOf" srcId="{ACACB756-D583-428C-AC5C-2E105EBE58C4}" destId="{F3EB71BB-57EE-4BB3-B9C7-15C08B27EF34}" srcOrd="0" destOrd="0" presId="urn:microsoft.com/office/officeart/2005/8/layout/hList7"/>
    <dgm:cxn modelId="{22128610-767E-48CD-BCC0-A8623AF96722}" type="presParOf" srcId="{F3EB71BB-57EE-4BB3-B9C7-15C08B27EF34}" destId="{BF83C0C3-67A5-48B5-A8F1-CC036C2C0CAA}" srcOrd="0" destOrd="0" presId="urn:microsoft.com/office/officeart/2005/8/layout/hList7"/>
    <dgm:cxn modelId="{DB806189-2571-4C45-B62B-2131D85A1839}" type="presParOf" srcId="{F3EB71BB-57EE-4BB3-B9C7-15C08B27EF34}" destId="{853F4AD3-A406-4D45-8835-5CFDA066243A}" srcOrd="1" destOrd="0" presId="urn:microsoft.com/office/officeart/2005/8/layout/hList7"/>
    <dgm:cxn modelId="{AEE08B7D-3EE1-4274-A874-DB7A1C8C1DE1}" type="presParOf" srcId="{F3EB71BB-57EE-4BB3-B9C7-15C08B27EF34}" destId="{C2674A4E-25E5-4B5C-9DF0-DD4C45DADD07}" srcOrd="2" destOrd="0" presId="urn:microsoft.com/office/officeart/2005/8/layout/hList7"/>
    <dgm:cxn modelId="{D5405169-7C17-4BAE-8092-A73F40029335}" type="presParOf" srcId="{F3EB71BB-57EE-4BB3-B9C7-15C08B27EF34}" destId="{DDC92419-5956-4E1A-BB8D-B12984BB7E81}" srcOrd="3" destOrd="0" presId="urn:microsoft.com/office/officeart/2005/8/layout/hList7"/>
    <dgm:cxn modelId="{5A56F831-5509-47E1-A369-8B9CCFBDBB6C}" type="presParOf" srcId="{ACACB756-D583-428C-AC5C-2E105EBE58C4}" destId="{052ED70C-0322-4C98-9BD8-AF1F186FF7BF}" srcOrd="1" destOrd="0" presId="urn:microsoft.com/office/officeart/2005/8/layout/hList7"/>
    <dgm:cxn modelId="{9F53FF2A-A4A8-422D-B5E4-B517A7372088}" type="presParOf" srcId="{ACACB756-D583-428C-AC5C-2E105EBE58C4}" destId="{FF8DB671-F156-448F-A671-4734146CE6B6}" srcOrd="2" destOrd="0" presId="urn:microsoft.com/office/officeart/2005/8/layout/hList7"/>
    <dgm:cxn modelId="{094D4C44-0F5E-47E3-8A6B-4CFBD19BD3B0}" type="presParOf" srcId="{FF8DB671-F156-448F-A671-4734146CE6B6}" destId="{72FAA366-633E-40C1-B297-E07690FD6B29}" srcOrd="0" destOrd="0" presId="urn:microsoft.com/office/officeart/2005/8/layout/hList7"/>
    <dgm:cxn modelId="{225F8113-D406-43F9-AEF9-FB62BAA59954}" type="presParOf" srcId="{FF8DB671-F156-448F-A671-4734146CE6B6}" destId="{5EE0F132-8FEE-47C8-A639-DE1EC0C9FCF2}" srcOrd="1" destOrd="0" presId="urn:microsoft.com/office/officeart/2005/8/layout/hList7"/>
    <dgm:cxn modelId="{A8606FB9-8B50-42D1-9258-AC881377ECC9}" type="presParOf" srcId="{FF8DB671-F156-448F-A671-4734146CE6B6}" destId="{37A9FC6F-45DE-40B1-9AC0-E882B51B4B12}" srcOrd="2" destOrd="0" presId="urn:microsoft.com/office/officeart/2005/8/layout/hList7"/>
    <dgm:cxn modelId="{0920110A-28D1-4704-B031-431F39AAC4C8}" type="presParOf" srcId="{FF8DB671-F156-448F-A671-4734146CE6B6}" destId="{1EC0748D-1A97-4E70-B8E1-16C29740C78B}" srcOrd="3" destOrd="0" presId="urn:microsoft.com/office/officeart/2005/8/layout/hList7"/>
    <dgm:cxn modelId="{2F0FDF9E-0C8F-409D-8900-96652906A066}" type="presParOf" srcId="{ACACB756-D583-428C-AC5C-2E105EBE58C4}" destId="{05864474-BD0F-4AB4-AF14-A2CCCE5ABA35}" srcOrd="3" destOrd="0" presId="urn:microsoft.com/office/officeart/2005/8/layout/hList7"/>
    <dgm:cxn modelId="{1A705B61-ED49-457D-B4C6-46113EC9F45A}" type="presParOf" srcId="{ACACB756-D583-428C-AC5C-2E105EBE58C4}" destId="{63EA38CC-8FC4-4FEF-8370-77A80DAB511D}" srcOrd="4" destOrd="0" presId="urn:microsoft.com/office/officeart/2005/8/layout/hList7"/>
    <dgm:cxn modelId="{DA36C716-2371-443E-8559-86F66AF5B73E}" type="presParOf" srcId="{63EA38CC-8FC4-4FEF-8370-77A80DAB511D}" destId="{201D9FA2-9BC1-4FEB-B107-4AC97C27FA6A}" srcOrd="0" destOrd="0" presId="urn:microsoft.com/office/officeart/2005/8/layout/hList7"/>
    <dgm:cxn modelId="{222A2439-10C5-49AD-99FF-9430F66559BA}" type="presParOf" srcId="{63EA38CC-8FC4-4FEF-8370-77A80DAB511D}" destId="{235DC8CB-B682-4642-BBD1-2E01DAE12770}" srcOrd="1" destOrd="0" presId="urn:microsoft.com/office/officeart/2005/8/layout/hList7"/>
    <dgm:cxn modelId="{22FDE107-E729-4952-94AA-950F4EF4025F}" type="presParOf" srcId="{63EA38CC-8FC4-4FEF-8370-77A80DAB511D}" destId="{71302E0C-6B01-4ED8-9D47-36AD6C7B1FC4}" srcOrd="2" destOrd="0" presId="urn:microsoft.com/office/officeart/2005/8/layout/hList7"/>
    <dgm:cxn modelId="{A2ACFB4B-EA03-4C11-A493-AB098469665E}" type="presParOf" srcId="{63EA38CC-8FC4-4FEF-8370-77A80DAB511D}" destId="{F469A50B-E253-47F4-BB80-74F49CF316E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F068E56-4DA6-4392-8742-0CF7E38D7591}"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B8FEEC96-C84F-45DC-B566-D575FE33BC7F}">
      <dgm:prSet phldrT="[Text]"/>
      <dgm:spPr>
        <a:ln>
          <a:noFill/>
        </a:ln>
      </dgm:spPr>
      <dgm:t>
        <a:bodyPr/>
        <a:lstStyle/>
        <a:p>
          <a:r>
            <a:rPr lang="en-US" b="1" dirty="0" smtClean="0"/>
            <a:t>Compromise</a:t>
          </a:r>
          <a:endParaRPr lang="en-US" b="1" dirty="0"/>
        </a:p>
      </dgm:t>
    </dgm:pt>
    <dgm:pt modelId="{85459230-73B1-4B6F-AEA4-06F57387CAC5}" type="parTrans" cxnId="{3BC1EC0B-0FBF-4844-A911-368B361181FE}">
      <dgm:prSet/>
      <dgm:spPr/>
      <dgm:t>
        <a:bodyPr/>
        <a:lstStyle/>
        <a:p>
          <a:endParaRPr lang="en-US"/>
        </a:p>
      </dgm:t>
    </dgm:pt>
    <dgm:pt modelId="{15A5EDCC-2E93-4416-8111-2EE2C44881FF}" type="sibTrans" cxnId="{3BC1EC0B-0FBF-4844-A911-368B361181FE}">
      <dgm:prSet/>
      <dgm:spPr/>
      <dgm:t>
        <a:bodyPr/>
        <a:lstStyle/>
        <a:p>
          <a:endParaRPr lang="en-US"/>
        </a:p>
      </dgm:t>
    </dgm:pt>
    <dgm:pt modelId="{58484E71-8748-44B7-94F1-A0419D7698D1}">
      <dgm:prSet phldrT="[Text]"/>
      <dgm:spPr>
        <a:ln>
          <a:noFill/>
        </a:ln>
      </dgm:spPr>
      <dgm:t>
        <a:bodyPr/>
        <a:lstStyle/>
        <a:p>
          <a:r>
            <a:rPr lang="en-US" b="1" dirty="0" smtClean="0"/>
            <a:t>Accept others ideas</a:t>
          </a:r>
          <a:endParaRPr lang="en-US" b="1" dirty="0"/>
        </a:p>
      </dgm:t>
    </dgm:pt>
    <dgm:pt modelId="{345F423E-5D34-4553-8059-D4B4BCDB2E1A}" type="parTrans" cxnId="{3F41807A-BE22-403D-9D79-FFC014CB743A}">
      <dgm:prSet/>
      <dgm:spPr/>
      <dgm:t>
        <a:bodyPr/>
        <a:lstStyle/>
        <a:p>
          <a:endParaRPr lang="en-US"/>
        </a:p>
      </dgm:t>
    </dgm:pt>
    <dgm:pt modelId="{3C4242BD-A154-4CDD-B198-EB7B2602E1D9}" type="sibTrans" cxnId="{3F41807A-BE22-403D-9D79-FFC014CB743A}">
      <dgm:prSet/>
      <dgm:spPr/>
      <dgm:t>
        <a:bodyPr/>
        <a:lstStyle/>
        <a:p>
          <a:endParaRPr lang="en-US"/>
        </a:p>
      </dgm:t>
    </dgm:pt>
    <dgm:pt modelId="{F281AF43-AB64-4BD5-9F8F-F31F5356E8DB}">
      <dgm:prSet phldrT="[Text]"/>
      <dgm:spPr>
        <a:ln>
          <a:noFill/>
        </a:ln>
      </dgm:spPr>
      <dgm:t>
        <a:bodyPr/>
        <a:lstStyle/>
        <a:p>
          <a:r>
            <a:rPr lang="en-US" b="1" dirty="0" smtClean="0"/>
            <a:t>Keep your beliefs</a:t>
          </a:r>
          <a:endParaRPr lang="en-US" b="1" dirty="0"/>
        </a:p>
      </dgm:t>
    </dgm:pt>
    <dgm:pt modelId="{F75F8BD8-F1CE-4722-AD62-03C72F062FC5}" type="parTrans" cxnId="{25E08F90-8F9C-4B8F-BBD9-34E144D3DD2B}">
      <dgm:prSet/>
      <dgm:spPr/>
      <dgm:t>
        <a:bodyPr/>
        <a:lstStyle/>
        <a:p>
          <a:endParaRPr lang="en-US"/>
        </a:p>
      </dgm:t>
    </dgm:pt>
    <dgm:pt modelId="{5D5ED09D-AF31-4D01-9D62-2F6F682FC14C}" type="sibTrans" cxnId="{25E08F90-8F9C-4B8F-BBD9-34E144D3DD2B}">
      <dgm:prSet/>
      <dgm:spPr/>
      <dgm:t>
        <a:bodyPr/>
        <a:lstStyle/>
        <a:p>
          <a:endParaRPr lang="en-US"/>
        </a:p>
      </dgm:t>
    </dgm:pt>
    <dgm:pt modelId="{2A4368F2-2C4E-4580-B7FD-4B945D7E6D42}">
      <dgm:prSet phldrT="[Text]"/>
      <dgm:spPr>
        <a:ln>
          <a:noFill/>
        </a:ln>
      </dgm:spPr>
      <dgm:t>
        <a:bodyPr/>
        <a:lstStyle/>
        <a:p>
          <a:r>
            <a:rPr lang="en-US" b="1" dirty="0" smtClean="0"/>
            <a:t>Finding a balance between the two</a:t>
          </a:r>
          <a:endParaRPr lang="en-US" b="1" dirty="0"/>
        </a:p>
      </dgm:t>
    </dgm:pt>
    <dgm:pt modelId="{CC62E1EF-10D3-41C6-8565-2E127B2ED7B0}" type="parTrans" cxnId="{75955B41-03FE-4E61-9F8F-23E6C9AC1ADC}">
      <dgm:prSet/>
      <dgm:spPr/>
      <dgm:t>
        <a:bodyPr/>
        <a:lstStyle/>
        <a:p>
          <a:endParaRPr lang="en-US"/>
        </a:p>
      </dgm:t>
    </dgm:pt>
    <dgm:pt modelId="{FC96190D-7C27-41B8-91F9-E37037087F58}" type="sibTrans" cxnId="{75955B41-03FE-4E61-9F8F-23E6C9AC1ADC}">
      <dgm:prSet/>
      <dgm:spPr/>
      <dgm:t>
        <a:bodyPr/>
        <a:lstStyle/>
        <a:p>
          <a:endParaRPr lang="en-US"/>
        </a:p>
      </dgm:t>
    </dgm:pt>
    <dgm:pt modelId="{BB3CA849-5073-4473-A773-EFB50E25BE9B}" type="pres">
      <dgm:prSet presAssocID="{6F068E56-4DA6-4392-8742-0CF7E38D7591}" presName="linear" presStyleCnt="0">
        <dgm:presLayoutVars>
          <dgm:animLvl val="lvl"/>
          <dgm:resizeHandles val="exact"/>
        </dgm:presLayoutVars>
      </dgm:prSet>
      <dgm:spPr/>
      <dgm:t>
        <a:bodyPr/>
        <a:lstStyle/>
        <a:p>
          <a:endParaRPr lang="en-US"/>
        </a:p>
      </dgm:t>
    </dgm:pt>
    <dgm:pt modelId="{F4198469-B897-4D19-9ECC-E3D3202413F7}" type="pres">
      <dgm:prSet presAssocID="{B8FEEC96-C84F-45DC-B566-D575FE33BC7F}" presName="parentText" presStyleLbl="node1" presStyleIdx="0" presStyleCnt="4">
        <dgm:presLayoutVars>
          <dgm:chMax val="0"/>
          <dgm:bulletEnabled val="1"/>
        </dgm:presLayoutVars>
      </dgm:prSet>
      <dgm:spPr/>
      <dgm:t>
        <a:bodyPr/>
        <a:lstStyle/>
        <a:p>
          <a:endParaRPr lang="en-US"/>
        </a:p>
      </dgm:t>
    </dgm:pt>
    <dgm:pt modelId="{27FE60F5-1B8B-4E64-831D-A720AC3DD053}" type="pres">
      <dgm:prSet presAssocID="{15A5EDCC-2E93-4416-8111-2EE2C44881FF}" presName="spacer" presStyleCnt="0"/>
      <dgm:spPr/>
    </dgm:pt>
    <dgm:pt modelId="{BC5B8359-8123-41FF-9488-72037D15A847}" type="pres">
      <dgm:prSet presAssocID="{58484E71-8748-44B7-94F1-A0419D7698D1}" presName="parentText" presStyleLbl="node1" presStyleIdx="1" presStyleCnt="4">
        <dgm:presLayoutVars>
          <dgm:chMax val="0"/>
          <dgm:bulletEnabled val="1"/>
        </dgm:presLayoutVars>
      </dgm:prSet>
      <dgm:spPr/>
      <dgm:t>
        <a:bodyPr/>
        <a:lstStyle/>
        <a:p>
          <a:endParaRPr lang="en-US"/>
        </a:p>
      </dgm:t>
    </dgm:pt>
    <dgm:pt modelId="{ACC5EE7E-D6C1-48EE-A3CC-3294D029129A}" type="pres">
      <dgm:prSet presAssocID="{3C4242BD-A154-4CDD-B198-EB7B2602E1D9}" presName="spacer" presStyleCnt="0"/>
      <dgm:spPr/>
    </dgm:pt>
    <dgm:pt modelId="{FE14BDBE-A444-4E11-8A28-E7437A2C33D4}" type="pres">
      <dgm:prSet presAssocID="{F281AF43-AB64-4BD5-9F8F-F31F5356E8DB}" presName="parentText" presStyleLbl="node1" presStyleIdx="2" presStyleCnt="4">
        <dgm:presLayoutVars>
          <dgm:chMax val="0"/>
          <dgm:bulletEnabled val="1"/>
        </dgm:presLayoutVars>
      </dgm:prSet>
      <dgm:spPr/>
      <dgm:t>
        <a:bodyPr/>
        <a:lstStyle/>
        <a:p>
          <a:endParaRPr lang="en-US"/>
        </a:p>
      </dgm:t>
    </dgm:pt>
    <dgm:pt modelId="{27A07735-FB62-451B-B184-0BEA68498D5C}" type="pres">
      <dgm:prSet presAssocID="{5D5ED09D-AF31-4D01-9D62-2F6F682FC14C}" presName="spacer" presStyleCnt="0"/>
      <dgm:spPr/>
    </dgm:pt>
    <dgm:pt modelId="{FC1CA015-F869-4AC4-85F6-628A36B0563E}" type="pres">
      <dgm:prSet presAssocID="{2A4368F2-2C4E-4580-B7FD-4B945D7E6D42}" presName="parentText" presStyleLbl="node1" presStyleIdx="3" presStyleCnt="4">
        <dgm:presLayoutVars>
          <dgm:chMax val="0"/>
          <dgm:bulletEnabled val="1"/>
        </dgm:presLayoutVars>
      </dgm:prSet>
      <dgm:spPr/>
      <dgm:t>
        <a:bodyPr/>
        <a:lstStyle/>
        <a:p>
          <a:endParaRPr lang="en-US"/>
        </a:p>
      </dgm:t>
    </dgm:pt>
  </dgm:ptLst>
  <dgm:cxnLst>
    <dgm:cxn modelId="{F27FBEC5-3C19-451E-A28E-B58688E2A98C}" type="presOf" srcId="{B8FEEC96-C84F-45DC-B566-D575FE33BC7F}" destId="{F4198469-B897-4D19-9ECC-E3D3202413F7}" srcOrd="0" destOrd="0" presId="urn:microsoft.com/office/officeart/2005/8/layout/vList2"/>
    <dgm:cxn modelId="{3F41807A-BE22-403D-9D79-FFC014CB743A}" srcId="{6F068E56-4DA6-4392-8742-0CF7E38D7591}" destId="{58484E71-8748-44B7-94F1-A0419D7698D1}" srcOrd="1" destOrd="0" parTransId="{345F423E-5D34-4553-8059-D4B4BCDB2E1A}" sibTransId="{3C4242BD-A154-4CDD-B198-EB7B2602E1D9}"/>
    <dgm:cxn modelId="{5D0DFB84-AB48-450C-BC88-3F6F13B361CE}" type="presOf" srcId="{2A4368F2-2C4E-4580-B7FD-4B945D7E6D42}" destId="{FC1CA015-F869-4AC4-85F6-628A36B0563E}" srcOrd="0" destOrd="0" presId="urn:microsoft.com/office/officeart/2005/8/layout/vList2"/>
    <dgm:cxn modelId="{75955B41-03FE-4E61-9F8F-23E6C9AC1ADC}" srcId="{6F068E56-4DA6-4392-8742-0CF7E38D7591}" destId="{2A4368F2-2C4E-4580-B7FD-4B945D7E6D42}" srcOrd="3" destOrd="0" parTransId="{CC62E1EF-10D3-41C6-8565-2E127B2ED7B0}" sibTransId="{FC96190D-7C27-41B8-91F9-E37037087F58}"/>
    <dgm:cxn modelId="{3BC1EC0B-0FBF-4844-A911-368B361181FE}" srcId="{6F068E56-4DA6-4392-8742-0CF7E38D7591}" destId="{B8FEEC96-C84F-45DC-B566-D575FE33BC7F}" srcOrd="0" destOrd="0" parTransId="{85459230-73B1-4B6F-AEA4-06F57387CAC5}" sibTransId="{15A5EDCC-2E93-4416-8111-2EE2C44881FF}"/>
    <dgm:cxn modelId="{BBAB445B-E79A-45CF-8E65-B399CB046E12}" type="presOf" srcId="{6F068E56-4DA6-4392-8742-0CF7E38D7591}" destId="{BB3CA849-5073-4473-A773-EFB50E25BE9B}" srcOrd="0" destOrd="0" presId="urn:microsoft.com/office/officeart/2005/8/layout/vList2"/>
    <dgm:cxn modelId="{EA32B220-9AB8-4011-BB59-80B4D0454832}" type="presOf" srcId="{F281AF43-AB64-4BD5-9F8F-F31F5356E8DB}" destId="{FE14BDBE-A444-4E11-8A28-E7437A2C33D4}" srcOrd="0" destOrd="0" presId="urn:microsoft.com/office/officeart/2005/8/layout/vList2"/>
    <dgm:cxn modelId="{DB89423F-2198-496F-9BCB-37E58FF8D57C}" type="presOf" srcId="{58484E71-8748-44B7-94F1-A0419D7698D1}" destId="{BC5B8359-8123-41FF-9488-72037D15A847}" srcOrd="0" destOrd="0" presId="urn:microsoft.com/office/officeart/2005/8/layout/vList2"/>
    <dgm:cxn modelId="{25E08F90-8F9C-4B8F-BBD9-34E144D3DD2B}" srcId="{6F068E56-4DA6-4392-8742-0CF7E38D7591}" destId="{F281AF43-AB64-4BD5-9F8F-F31F5356E8DB}" srcOrd="2" destOrd="0" parTransId="{F75F8BD8-F1CE-4722-AD62-03C72F062FC5}" sibTransId="{5D5ED09D-AF31-4D01-9D62-2F6F682FC14C}"/>
    <dgm:cxn modelId="{90505412-4C06-4E8F-85C0-EF15A19E64E4}" type="presParOf" srcId="{BB3CA849-5073-4473-A773-EFB50E25BE9B}" destId="{F4198469-B897-4D19-9ECC-E3D3202413F7}" srcOrd="0" destOrd="0" presId="urn:microsoft.com/office/officeart/2005/8/layout/vList2"/>
    <dgm:cxn modelId="{B32C6296-75B5-4D35-B158-229F829C8158}" type="presParOf" srcId="{BB3CA849-5073-4473-A773-EFB50E25BE9B}" destId="{27FE60F5-1B8B-4E64-831D-A720AC3DD053}" srcOrd="1" destOrd="0" presId="urn:microsoft.com/office/officeart/2005/8/layout/vList2"/>
    <dgm:cxn modelId="{9E8E62EE-6A0C-44C9-8D39-DE76912DE05F}" type="presParOf" srcId="{BB3CA849-5073-4473-A773-EFB50E25BE9B}" destId="{BC5B8359-8123-41FF-9488-72037D15A847}" srcOrd="2" destOrd="0" presId="urn:microsoft.com/office/officeart/2005/8/layout/vList2"/>
    <dgm:cxn modelId="{FED9C554-9B31-4F41-B6B8-D9A10D85FB56}" type="presParOf" srcId="{BB3CA849-5073-4473-A773-EFB50E25BE9B}" destId="{ACC5EE7E-D6C1-48EE-A3CC-3294D029129A}" srcOrd="3" destOrd="0" presId="urn:microsoft.com/office/officeart/2005/8/layout/vList2"/>
    <dgm:cxn modelId="{A4C450C2-6210-4E07-8A30-A3313F5D983A}" type="presParOf" srcId="{BB3CA849-5073-4473-A773-EFB50E25BE9B}" destId="{FE14BDBE-A444-4E11-8A28-E7437A2C33D4}" srcOrd="4" destOrd="0" presId="urn:microsoft.com/office/officeart/2005/8/layout/vList2"/>
    <dgm:cxn modelId="{7D6FF7DA-0702-4342-BF09-0A5F55A75118}" type="presParOf" srcId="{BB3CA849-5073-4473-A773-EFB50E25BE9B}" destId="{27A07735-FB62-451B-B184-0BEA68498D5C}" srcOrd="5" destOrd="0" presId="urn:microsoft.com/office/officeart/2005/8/layout/vList2"/>
    <dgm:cxn modelId="{EEEFA663-10B8-4D08-81B5-F9F2C3220AAF}" type="presParOf" srcId="{BB3CA849-5073-4473-A773-EFB50E25BE9B}" destId="{FC1CA015-F869-4AC4-85F6-628A36B0563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69AE88-CF6A-4EC0-BBB9-61B3184BAD5C}"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73F2CCBA-131B-4F0D-819B-878C9C12798F}">
      <dgm:prSet phldrT="[Text]"/>
      <dgm:spPr>
        <a:ln>
          <a:noFill/>
        </a:ln>
      </dgm:spPr>
      <dgm:t>
        <a:bodyPr/>
        <a:lstStyle/>
        <a:p>
          <a:r>
            <a:rPr lang="en-US" b="1" dirty="0" smtClean="0"/>
            <a:t>Be consistent</a:t>
          </a:r>
          <a:endParaRPr lang="en-US" b="1" dirty="0"/>
        </a:p>
      </dgm:t>
    </dgm:pt>
    <dgm:pt modelId="{57D8DBD4-7D9A-4416-B698-965ECDB42B95}" type="parTrans" cxnId="{C4F12DE3-9003-4388-85C4-493207B949F3}">
      <dgm:prSet/>
      <dgm:spPr/>
      <dgm:t>
        <a:bodyPr/>
        <a:lstStyle/>
        <a:p>
          <a:endParaRPr lang="en-US"/>
        </a:p>
      </dgm:t>
    </dgm:pt>
    <dgm:pt modelId="{680242C3-863C-4133-B5D9-AC4F8D268DD4}" type="sibTrans" cxnId="{C4F12DE3-9003-4388-85C4-493207B949F3}">
      <dgm:prSet/>
      <dgm:spPr/>
      <dgm:t>
        <a:bodyPr/>
        <a:lstStyle/>
        <a:p>
          <a:endParaRPr lang="en-US"/>
        </a:p>
      </dgm:t>
    </dgm:pt>
    <dgm:pt modelId="{7CCE7A22-A1EA-49A7-A2FC-C8ED79E15D5E}">
      <dgm:prSet phldrT="[Text]"/>
      <dgm:spPr>
        <a:ln>
          <a:noFill/>
        </a:ln>
      </dgm:spPr>
      <dgm:t>
        <a:bodyPr/>
        <a:lstStyle/>
        <a:p>
          <a:r>
            <a:rPr lang="en-US" b="1" dirty="0" smtClean="0"/>
            <a:t>Be accountable</a:t>
          </a:r>
          <a:endParaRPr lang="en-US" b="1" dirty="0"/>
        </a:p>
      </dgm:t>
    </dgm:pt>
    <dgm:pt modelId="{7658AD8F-2BE7-4E76-9392-B86B77131928}" type="parTrans" cxnId="{25709985-07B2-484D-B849-4E6E65C42AF1}">
      <dgm:prSet/>
      <dgm:spPr/>
      <dgm:t>
        <a:bodyPr/>
        <a:lstStyle/>
        <a:p>
          <a:endParaRPr lang="en-US"/>
        </a:p>
      </dgm:t>
    </dgm:pt>
    <dgm:pt modelId="{E0698CB8-BD79-4857-BB2B-F1EA5781A961}" type="sibTrans" cxnId="{25709985-07B2-484D-B849-4E6E65C42AF1}">
      <dgm:prSet/>
      <dgm:spPr/>
      <dgm:t>
        <a:bodyPr/>
        <a:lstStyle/>
        <a:p>
          <a:endParaRPr lang="en-US"/>
        </a:p>
      </dgm:t>
    </dgm:pt>
    <dgm:pt modelId="{178F919D-0239-4600-9FC3-D8DD6E6E67BB}">
      <dgm:prSet phldrT="[Text]"/>
      <dgm:spPr>
        <a:ln>
          <a:noFill/>
        </a:ln>
      </dgm:spPr>
      <dgm:t>
        <a:bodyPr/>
        <a:lstStyle/>
        <a:p>
          <a:r>
            <a:rPr lang="en-US" b="1" dirty="0" smtClean="0"/>
            <a:t>Stick to the plan. </a:t>
          </a:r>
          <a:endParaRPr lang="en-US" b="1" dirty="0"/>
        </a:p>
      </dgm:t>
    </dgm:pt>
    <dgm:pt modelId="{E344ECDB-3C6E-49D8-938E-54C21CDCA866}" type="parTrans" cxnId="{B3A5560E-6CE7-4FC5-A73B-9248D32326A2}">
      <dgm:prSet/>
      <dgm:spPr/>
      <dgm:t>
        <a:bodyPr/>
        <a:lstStyle/>
        <a:p>
          <a:endParaRPr lang="en-US"/>
        </a:p>
      </dgm:t>
    </dgm:pt>
    <dgm:pt modelId="{34B02BFF-A421-43D5-BCE6-62B69D566C6D}" type="sibTrans" cxnId="{B3A5560E-6CE7-4FC5-A73B-9248D32326A2}">
      <dgm:prSet/>
      <dgm:spPr/>
      <dgm:t>
        <a:bodyPr/>
        <a:lstStyle/>
        <a:p>
          <a:endParaRPr lang="en-US"/>
        </a:p>
      </dgm:t>
    </dgm:pt>
    <dgm:pt modelId="{717B18D8-DB87-4FE7-853D-DA2A338C4670}">
      <dgm:prSet phldrT="[Text]"/>
      <dgm:spPr>
        <a:ln>
          <a:noFill/>
        </a:ln>
      </dgm:spPr>
      <dgm:t>
        <a:bodyPr/>
        <a:lstStyle/>
        <a:p>
          <a:r>
            <a:rPr lang="en-US" b="1" dirty="0" smtClean="0"/>
            <a:t>Educate yourself</a:t>
          </a:r>
          <a:endParaRPr lang="en-US" b="1" dirty="0"/>
        </a:p>
      </dgm:t>
    </dgm:pt>
    <dgm:pt modelId="{71CFB38F-3C5D-40C9-A23A-03778A90B719}" type="parTrans" cxnId="{F3E8259E-880A-46AB-8002-E60F2A5E9BD2}">
      <dgm:prSet/>
      <dgm:spPr/>
      <dgm:t>
        <a:bodyPr/>
        <a:lstStyle/>
        <a:p>
          <a:endParaRPr lang="en-US"/>
        </a:p>
      </dgm:t>
    </dgm:pt>
    <dgm:pt modelId="{206161D8-BB78-4FCB-8FC2-832F79144B55}" type="sibTrans" cxnId="{F3E8259E-880A-46AB-8002-E60F2A5E9BD2}">
      <dgm:prSet/>
      <dgm:spPr/>
      <dgm:t>
        <a:bodyPr/>
        <a:lstStyle/>
        <a:p>
          <a:endParaRPr lang="en-US"/>
        </a:p>
      </dgm:t>
    </dgm:pt>
    <dgm:pt modelId="{E6A87D5E-2D9D-475A-8FD2-37E2936840DD}">
      <dgm:prSet phldrT="[Text]"/>
      <dgm:spPr>
        <a:ln>
          <a:noFill/>
        </a:ln>
      </dgm:spPr>
      <dgm:t>
        <a:bodyPr/>
        <a:lstStyle/>
        <a:p>
          <a:r>
            <a:rPr lang="en-US" b="1" dirty="0" smtClean="0"/>
            <a:t>Stay physically fit</a:t>
          </a:r>
          <a:endParaRPr lang="en-US" b="1" dirty="0"/>
        </a:p>
      </dgm:t>
    </dgm:pt>
    <dgm:pt modelId="{57B0F3E7-3736-439F-9F6F-32461A5F25BD}" type="parTrans" cxnId="{85A3D568-76B2-4F3C-A616-1845EDB3F7D1}">
      <dgm:prSet/>
      <dgm:spPr/>
      <dgm:t>
        <a:bodyPr/>
        <a:lstStyle/>
        <a:p>
          <a:endParaRPr lang="en-US"/>
        </a:p>
      </dgm:t>
    </dgm:pt>
    <dgm:pt modelId="{596E1D97-A43C-4795-9228-EEDF9B9A71C4}" type="sibTrans" cxnId="{85A3D568-76B2-4F3C-A616-1845EDB3F7D1}">
      <dgm:prSet/>
      <dgm:spPr/>
      <dgm:t>
        <a:bodyPr/>
        <a:lstStyle/>
        <a:p>
          <a:endParaRPr lang="en-US"/>
        </a:p>
      </dgm:t>
    </dgm:pt>
    <dgm:pt modelId="{1DFB61A6-5B35-4D36-9AFA-5C216523A878}" type="pres">
      <dgm:prSet presAssocID="{9D69AE88-CF6A-4EC0-BBB9-61B3184BAD5C}" presName="linear" presStyleCnt="0">
        <dgm:presLayoutVars>
          <dgm:dir/>
          <dgm:resizeHandles val="exact"/>
        </dgm:presLayoutVars>
      </dgm:prSet>
      <dgm:spPr/>
      <dgm:t>
        <a:bodyPr/>
        <a:lstStyle/>
        <a:p>
          <a:endParaRPr lang="en-US"/>
        </a:p>
      </dgm:t>
    </dgm:pt>
    <dgm:pt modelId="{7BC67537-E2AF-4DD2-8717-D89DAA73F6D8}" type="pres">
      <dgm:prSet presAssocID="{73F2CCBA-131B-4F0D-819B-878C9C12798F}" presName="comp" presStyleCnt="0"/>
      <dgm:spPr/>
    </dgm:pt>
    <dgm:pt modelId="{0856315F-926F-41AC-B4BB-F28B1B1A6474}" type="pres">
      <dgm:prSet presAssocID="{73F2CCBA-131B-4F0D-819B-878C9C12798F}" presName="box" presStyleLbl="node1" presStyleIdx="0" presStyleCnt="5"/>
      <dgm:spPr/>
      <dgm:t>
        <a:bodyPr/>
        <a:lstStyle/>
        <a:p>
          <a:endParaRPr lang="en-US"/>
        </a:p>
      </dgm:t>
    </dgm:pt>
    <dgm:pt modelId="{5153FAAC-B1FA-4B90-A026-18AA5EDA5A50}" type="pres">
      <dgm:prSet presAssocID="{73F2CCBA-131B-4F0D-819B-878C9C12798F}" presName="img" presStyleLbl="fgImgPlace1" presStyleIdx="0" presStyleCnt="5"/>
      <dgm:spPr>
        <a:solidFill>
          <a:schemeClr val="accent2">
            <a:tint val="50000"/>
            <a:hueOff val="0"/>
            <a:satOff val="0"/>
            <a:lumOff val="0"/>
          </a:schemeClr>
        </a:solidFill>
      </dgm:spPr>
    </dgm:pt>
    <dgm:pt modelId="{831EEAD2-A129-4E73-9B3B-4EC2977222B6}" type="pres">
      <dgm:prSet presAssocID="{73F2CCBA-131B-4F0D-819B-878C9C12798F}" presName="text" presStyleLbl="node1" presStyleIdx="0" presStyleCnt="5">
        <dgm:presLayoutVars>
          <dgm:bulletEnabled val="1"/>
        </dgm:presLayoutVars>
      </dgm:prSet>
      <dgm:spPr/>
      <dgm:t>
        <a:bodyPr/>
        <a:lstStyle/>
        <a:p>
          <a:endParaRPr lang="en-US"/>
        </a:p>
      </dgm:t>
    </dgm:pt>
    <dgm:pt modelId="{8E30FCE7-2D24-4620-B04F-37AB1C921747}" type="pres">
      <dgm:prSet presAssocID="{680242C3-863C-4133-B5D9-AC4F8D268DD4}" presName="spacer" presStyleCnt="0"/>
      <dgm:spPr/>
    </dgm:pt>
    <dgm:pt modelId="{6E201252-C264-43A6-8DAF-1D95F5D224ED}" type="pres">
      <dgm:prSet presAssocID="{7CCE7A22-A1EA-49A7-A2FC-C8ED79E15D5E}" presName="comp" presStyleCnt="0"/>
      <dgm:spPr/>
    </dgm:pt>
    <dgm:pt modelId="{BEB79FF5-3418-4C93-89EB-2B7D7E5915B7}" type="pres">
      <dgm:prSet presAssocID="{7CCE7A22-A1EA-49A7-A2FC-C8ED79E15D5E}" presName="box" presStyleLbl="node1" presStyleIdx="1" presStyleCnt="5"/>
      <dgm:spPr/>
      <dgm:t>
        <a:bodyPr/>
        <a:lstStyle/>
        <a:p>
          <a:endParaRPr lang="en-US"/>
        </a:p>
      </dgm:t>
    </dgm:pt>
    <dgm:pt modelId="{CB267530-4B4D-4EB8-BECC-2554A3B44BCB}" type="pres">
      <dgm:prSet presAssocID="{7CCE7A22-A1EA-49A7-A2FC-C8ED79E15D5E}" presName="img" presStyleLbl="fgImgPlace1" presStyleIdx="1" presStyleCnt="5"/>
      <dgm:spPr>
        <a:solidFill>
          <a:schemeClr val="accent3">
            <a:tint val="50000"/>
            <a:hueOff val="0"/>
            <a:satOff val="0"/>
            <a:lumOff val="0"/>
          </a:schemeClr>
        </a:solidFill>
      </dgm:spPr>
    </dgm:pt>
    <dgm:pt modelId="{FEF7EB54-5902-429B-95E1-4FAC4664EC94}" type="pres">
      <dgm:prSet presAssocID="{7CCE7A22-A1EA-49A7-A2FC-C8ED79E15D5E}" presName="text" presStyleLbl="node1" presStyleIdx="1" presStyleCnt="5">
        <dgm:presLayoutVars>
          <dgm:bulletEnabled val="1"/>
        </dgm:presLayoutVars>
      </dgm:prSet>
      <dgm:spPr/>
      <dgm:t>
        <a:bodyPr/>
        <a:lstStyle/>
        <a:p>
          <a:endParaRPr lang="en-US"/>
        </a:p>
      </dgm:t>
    </dgm:pt>
    <dgm:pt modelId="{4511413B-A5C0-4D37-B240-A0CAB7F57211}" type="pres">
      <dgm:prSet presAssocID="{E0698CB8-BD79-4857-BB2B-F1EA5781A961}" presName="spacer" presStyleCnt="0"/>
      <dgm:spPr/>
    </dgm:pt>
    <dgm:pt modelId="{62753053-BE72-4C65-A2C8-353136CAEB11}" type="pres">
      <dgm:prSet presAssocID="{178F919D-0239-4600-9FC3-D8DD6E6E67BB}" presName="comp" presStyleCnt="0"/>
      <dgm:spPr/>
    </dgm:pt>
    <dgm:pt modelId="{C2452B1F-E7E6-4898-944F-641D23709E59}" type="pres">
      <dgm:prSet presAssocID="{178F919D-0239-4600-9FC3-D8DD6E6E67BB}" presName="box" presStyleLbl="node1" presStyleIdx="2" presStyleCnt="5"/>
      <dgm:spPr/>
      <dgm:t>
        <a:bodyPr/>
        <a:lstStyle/>
        <a:p>
          <a:endParaRPr lang="en-US"/>
        </a:p>
      </dgm:t>
    </dgm:pt>
    <dgm:pt modelId="{FC3D86F4-3404-4C12-983D-779D04BD98A5}" type="pres">
      <dgm:prSet presAssocID="{178F919D-0239-4600-9FC3-D8DD6E6E67BB}" presName="img" presStyleLbl="fgImgPlace1" presStyleIdx="2" presStyleCnt="5"/>
      <dgm:spPr>
        <a:solidFill>
          <a:schemeClr val="accent4">
            <a:tint val="50000"/>
            <a:hueOff val="0"/>
            <a:satOff val="0"/>
            <a:lumOff val="0"/>
          </a:schemeClr>
        </a:solidFill>
      </dgm:spPr>
    </dgm:pt>
    <dgm:pt modelId="{57A9F9CA-4F09-4B53-8EC5-BF26ADBB8239}" type="pres">
      <dgm:prSet presAssocID="{178F919D-0239-4600-9FC3-D8DD6E6E67BB}" presName="text" presStyleLbl="node1" presStyleIdx="2" presStyleCnt="5">
        <dgm:presLayoutVars>
          <dgm:bulletEnabled val="1"/>
        </dgm:presLayoutVars>
      </dgm:prSet>
      <dgm:spPr/>
      <dgm:t>
        <a:bodyPr/>
        <a:lstStyle/>
        <a:p>
          <a:endParaRPr lang="en-US"/>
        </a:p>
      </dgm:t>
    </dgm:pt>
    <dgm:pt modelId="{AB5F1D11-EA80-4E51-AE7C-2EF5C9A3392F}" type="pres">
      <dgm:prSet presAssocID="{34B02BFF-A421-43D5-BCE6-62B69D566C6D}" presName="spacer" presStyleCnt="0"/>
      <dgm:spPr/>
    </dgm:pt>
    <dgm:pt modelId="{47FC6358-E6EB-41F2-ADC1-447DB416D0B0}" type="pres">
      <dgm:prSet presAssocID="{717B18D8-DB87-4FE7-853D-DA2A338C4670}" presName="comp" presStyleCnt="0"/>
      <dgm:spPr/>
    </dgm:pt>
    <dgm:pt modelId="{ADA81F60-D0AC-45C7-A651-3E90DC99C681}" type="pres">
      <dgm:prSet presAssocID="{717B18D8-DB87-4FE7-853D-DA2A338C4670}" presName="box" presStyleLbl="node1" presStyleIdx="3" presStyleCnt="5"/>
      <dgm:spPr/>
      <dgm:t>
        <a:bodyPr/>
        <a:lstStyle/>
        <a:p>
          <a:endParaRPr lang="en-US"/>
        </a:p>
      </dgm:t>
    </dgm:pt>
    <dgm:pt modelId="{524675C1-7020-4EFD-BD80-C5393B93725E}" type="pres">
      <dgm:prSet presAssocID="{717B18D8-DB87-4FE7-853D-DA2A338C4670}" presName="img" presStyleLbl="fgImgPlace1" presStyleIdx="3" presStyleCnt="5"/>
      <dgm:spPr>
        <a:solidFill>
          <a:schemeClr val="accent5">
            <a:tint val="50000"/>
            <a:hueOff val="0"/>
            <a:satOff val="0"/>
            <a:lumOff val="0"/>
          </a:schemeClr>
        </a:solidFill>
      </dgm:spPr>
    </dgm:pt>
    <dgm:pt modelId="{436FFB8F-694A-4730-82BE-0C6418F6A5D0}" type="pres">
      <dgm:prSet presAssocID="{717B18D8-DB87-4FE7-853D-DA2A338C4670}" presName="text" presStyleLbl="node1" presStyleIdx="3" presStyleCnt="5">
        <dgm:presLayoutVars>
          <dgm:bulletEnabled val="1"/>
        </dgm:presLayoutVars>
      </dgm:prSet>
      <dgm:spPr/>
      <dgm:t>
        <a:bodyPr/>
        <a:lstStyle/>
        <a:p>
          <a:endParaRPr lang="en-US"/>
        </a:p>
      </dgm:t>
    </dgm:pt>
    <dgm:pt modelId="{0C6534D2-CAFD-444A-A84E-CD72A44E574E}" type="pres">
      <dgm:prSet presAssocID="{206161D8-BB78-4FCB-8FC2-832F79144B55}" presName="spacer" presStyleCnt="0"/>
      <dgm:spPr/>
    </dgm:pt>
    <dgm:pt modelId="{28BC8E3A-617C-400A-BE6A-0EC123D421F1}" type="pres">
      <dgm:prSet presAssocID="{E6A87D5E-2D9D-475A-8FD2-37E2936840DD}" presName="comp" presStyleCnt="0"/>
      <dgm:spPr/>
    </dgm:pt>
    <dgm:pt modelId="{D506AA66-11B2-46B6-9AE5-4AF42138D048}" type="pres">
      <dgm:prSet presAssocID="{E6A87D5E-2D9D-475A-8FD2-37E2936840DD}" presName="box" presStyleLbl="node1" presStyleIdx="4" presStyleCnt="5"/>
      <dgm:spPr/>
      <dgm:t>
        <a:bodyPr/>
        <a:lstStyle/>
        <a:p>
          <a:endParaRPr lang="en-US"/>
        </a:p>
      </dgm:t>
    </dgm:pt>
    <dgm:pt modelId="{3BFCCBBE-ADD8-44EE-97E3-DED3FFFDFFF5}" type="pres">
      <dgm:prSet presAssocID="{E6A87D5E-2D9D-475A-8FD2-37E2936840DD}" presName="img" presStyleLbl="fgImgPlace1" presStyleIdx="4" presStyleCnt="5"/>
      <dgm:spPr>
        <a:solidFill>
          <a:schemeClr val="accent6">
            <a:tint val="50000"/>
            <a:hueOff val="0"/>
            <a:satOff val="0"/>
            <a:lumOff val="0"/>
          </a:schemeClr>
        </a:solidFill>
      </dgm:spPr>
    </dgm:pt>
    <dgm:pt modelId="{77F97C30-A390-4536-A889-9247757F4448}" type="pres">
      <dgm:prSet presAssocID="{E6A87D5E-2D9D-475A-8FD2-37E2936840DD}" presName="text" presStyleLbl="node1" presStyleIdx="4" presStyleCnt="5">
        <dgm:presLayoutVars>
          <dgm:bulletEnabled val="1"/>
        </dgm:presLayoutVars>
      </dgm:prSet>
      <dgm:spPr/>
      <dgm:t>
        <a:bodyPr/>
        <a:lstStyle/>
        <a:p>
          <a:endParaRPr lang="en-US"/>
        </a:p>
      </dgm:t>
    </dgm:pt>
  </dgm:ptLst>
  <dgm:cxnLst>
    <dgm:cxn modelId="{C4F12DE3-9003-4388-85C4-493207B949F3}" srcId="{9D69AE88-CF6A-4EC0-BBB9-61B3184BAD5C}" destId="{73F2CCBA-131B-4F0D-819B-878C9C12798F}" srcOrd="0" destOrd="0" parTransId="{57D8DBD4-7D9A-4416-B698-965ECDB42B95}" sibTransId="{680242C3-863C-4133-B5D9-AC4F8D268DD4}"/>
    <dgm:cxn modelId="{F14836DF-2578-4F57-B731-99DFFE2D6872}" type="presOf" srcId="{9D69AE88-CF6A-4EC0-BBB9-61B3184BAD5C}" destId="{1DFB61A6-5B35-4D36-9AFA-5C216523A878}" srcOrd="0" destOrd="0" presId="urn:microsoft.com/office/officeart/2005/8/layout/vList4"/>
    <dgm:cxn modelId="{1CEECE5A-E09C-457E-B090-EFCEABBA9C0A}" type="presOf" srcId="{E6A87D5E-2D9D-475A-8FD2-37E2936840DD}" destId="{D506AA66-11B2-46B6-9AE5-4AF42138D048}" srcOrd="0" destOrd="0" presId="urn:microsoft.com/office/officeart/2005/8/layout/vList4"/>
    <dgm:cxn modelId="{66D2842B-DBB4-42AB-ACE3-7EAB2D1D3CD0}" type="presOf" srcId="{178F919D-0239-4600-9FC3-D8DD6E6E67BB}" destId="{57A9F9CA-4F09-4B53-8EC5-BF26ADBB8239}" srcOrd="1" destOrd="0" presId="urn:microsoft.com/office/officeart/2005/8/layout/vList4"/>
    <dgm:cxn modelId="{B52DD47A-B7FB-42DA-8E6D-BE2775B8B81B}" type="presOf" srcId="{7CCE7A22-A1EA-49A7-A2FC-C8ED79E15D5E}" destId="{BEB79FF5-3418-4C93-89EB-2B7D7E5915B7}" srcOrd="0" destOrd="0" presId="urn:microsoft.com/office/officeart/2005/8/layout/vList4"/>
    <dgm:cxn modelId="{85A3D568-76B2-4F3C-A616-1845EDB3F7D1}" srcId="{9D69AE88-CF6A-4EC0-BBB9-61B3184BAD5C}" destId="{E6A87D5E-2D9D-475A-8FD2-37E2936840DD}" srcOrd="4" destOrd="0" parTransId="{57B0F3E7-3736-439F-9F6F-32461A5F25BD}" sibTransId="{596E1D97-A43C-4795-9228-EEDF9B9A71C4}"/>
    <dgm:cxn modelId="{7FA4D427-97E6-4FBA-A9D9-E62D91BE1F80}" type="presOf" srcId="{E6A87D5E-2D9D-475A-8FD2-37E2936840DD}" destId="{77F97C30-A390-4536-A889-9247757F4448}" srcOrd="1" destOrd="0" presId="urn:microsoft.com/office/officeart/2005/8/layout/vList4"/>
    <dgm:cxn modelId="{7E9DC996-26DF-4888-A8CB-3A85006F8DD8}" type="presOf" srcId="{717B18D8-DB87-4FE7-853D-DA2A338C4670}" destId="{436FFB8F-694A-4730-82BE-0C6418F6A5D0}" srcOrd="1" destOrd="0" presId="urn:microsoft.com/office/officeart/2005/8/layout/vList4"/>
    <dgm:cxn modelId="{BFD565B8-C1A2-47C7-81FD-8EA687784A1B}" type="presOf" srcId="{717B18D8-DB87-4FE7-853D-DA2A338C4670}" destId="{ADA81F60-D0AC-45C7-A651-3E90DC99C681}" srcOrd="0" destOrd="0" presId="urn:microsoft.com/office/officeart/2005/8/layout/vList4"/>
    <dgm:cxn modelId="{B3A5560E-6CE7-4FC5-A73B-9248D32326A2}" srcId="{9D69AE88-CF6A-4EC0-BBB9-61B3184BAD5C}" destId="{178F919D-0239-4600-9FC3-D8DD6E6E67BB}" srcOrd="2" destOrd="0" parTransId="{E344ECDB-3C6E-49D8-938E-54C21CDCA866}" sibTransId="{34B02BFF-A421-43D5-BCE6-62B69D566C6D}"/>
    <dgm:cxn modelId="{56A9D05A-114B-4102-B33A-D4A62FBE1E8A}" type="presOf" srcId="{73F2CCBA-131B-4F0D-819B-878C9C12798F}" destId="{0856315F-926F-41AC-B4BB-F28B1B1A6474}" srcOrd="0" destOrd="0" presId="urn:microsoft.com/office/officeart/2005/8/layout/vList4"/>
    <dgm:cxn modelId="{25709985-07B2-484D-B849-4E6E65C42AF1}" srcId="{9D69AE88-CF6A-4EC0-BBB9-61B3184BAD5C}" destId="{7CCE7A22-A1EA-49A7-A2FC-C8ED79E15D5E}" srcOrd="1" destOrd="0" parTransId="{7658AD8F-2BE7-4E76-9392-B86B77131928}" sibTransId="{E0698CB8-BD79-4857-BB2B-F1EA5781A961}"/>
    <dgm:cxn modelId="{216E245C-C6CF-4D51-B921-C33A88C60375}" type="presOf" srcId="{73F2CCBA-131B-4F0D-819B-878C9C12798F}" destId="{831EEAD2-A129-4E73-9B3B-4EC2977222B6}" srcOrd="1" destOrd="0" presId="urn:microsoft.com/office/officeart/2005/8/layout/vList4"/>
    <dgm:cxn modelId="{F3E8259E-880A-46AB-8002-E60F2A5E9BD2}" srcId="{9D69AE88-CF6A-4EC0-BBB9-61B3184BAD5C}" destId="{717B18D8-DB87-4FE7-853D-DA2A338C4670}" srcOrd="3" destOrd="0" parTransId="{71CFB38F-3C5D-40C9-A23A-03778A90B719}" sibTransId="{206161D8-BB78-4FCB-8FC2-832F79144B55}"/>
    <dgm:cxn modelId="{235DD902-E2A4-466B-BA92-2D56129542DA}" type="presOf" srcId="{178F919D-0239-4600-9FC3-D8DD6E6E67BB}" destId="{C2452B1F-E7E6-4898-944F-641D23709E59}" srcOrd="0" destOrd="0" presId="urn:microsoft.com/office/officeart/2005/8/layout/vList4"/>
    <dgm:cxn modelId="{AF99BA5E-FDB0-494E-B146-5118CAB8BB28}" type="presOf" srcId="{7CCE7A22-A1EA-49A7-A2FC-C8ED79E15D5E}" destId="{FEF7EB54-5902-429B-95E1-4FAC4664EC94}" srcOrd="1" destOrd="0" presId="urn:microsoft.com/office/officeart/2005/8/layout/vList4"/>
    <dgm:cxn modelId="{EC53096E-6661-46BE-BCE2-8162E0074EA6}" type="presParOf" srcId="{1DFB61A6-5B35-4D36-9AFA-5C216523A878}" destId="{7BC67537-E2AF-4DD2-8717-D89DAA73F6D8}" srcOrd="0" destOrd="0" presId="urn:microsoft.com/office/officeart/2005/8/layout/vList4"/>
    <dgm:cxn modelId="{61746408-B91C-4913-AEAC-08C8BF41097C}" type="presParOf" srcId="{7BC67537-E2AF-4DD2-8717-D89DAA73F6D8}" destId="{0856315F-926F-41AC-B4BB-F28B1B1A6474}" srcOrd="0" destOrd="0" presId="urn:microsoft.com/office/officeart/2005/8/layout/vList4"/>
    <dgm:cxn modelId="{5A216588-334B-4354-B7B5-976459DF9C65}" type="presParOf" srcId="{7BC67537-E2AF-4DD2-8717-D89DAA73F6D8}" destId="{5153FAAC-B1FA-4B90-A026-18AA5EDA5A50}" srcOrd="1" destOrd="0" presId="urn:microsoft.com/office/officeart/2005/8/layout/vList4"/>
    <dgm:cxn modelId="{C9CCD3CA-879B-469E-9AD4-3AA3CA841D92}" type="presParOf" srcId="{7BC67537-E2AF-4DD2-8717-D89DAA73F6D8}" destId="{831EEAD2-A129-4E73-9B3B-4EC2977222B6}" srcOrd="2" destOrd="0" presId="urn:microsoft.com/office/officeart/2005/8/layout/vList4"/>
    <dgm:cxn modelId="{F4C52C00-86F3-41A7-BA82-8C2C129577FD}" type="presParOf" srcId="{1DFB61A6-5B35-4D36-9AFA-5C216523A878}" destId="{8E30FCE7-2D24-4620-B04F-37AB1C921747}" srcOrd="1" destOrd="0" presId="urn:microsoft.com/office/officeart/2005/8/layout/vList4"/>
    <dgm:cxn modelId="{01077C90-BD92-4102-B6BF-A463148A3E6B}" type="presParOf" srcId="{1DFB61A6-5B35-4D36-9AFA-5C216523A878}" destId="{6E201252-C264-43A6-8DAF-1D95F5D224ED}" srcOrd="2" destOrd="0" presId="urn:microsoft.com/office/officeart/2005/8/layout/vList4"/>
    <dgm:cxn modelId="{54F2B2A1-4A2F-44AF-BB06-09FCB33A73EB}" type="presParOf" srcId="{6E201252-C264-43A6-8DAF-1D95F5D224ED}" destId="{BEB79FF5-3418-4C93-89EB-2B7D7E5915B7}" srcOrd="0" destOrd="0" presId="urn:microsoft.com/office/officeart/2005/8/layout/vList4"/>
    <dgm:cxn modelId="{3B723726-1DC2-4376-91E0-D9FFD0E918C3}" type="presParOf" srcId="{6E201252-C264-43A6-8DAF-1D95F5D224ED}" destId="{CB267530-4B4D-4EB8-BECC-2554A3B44BCB}" srcOrd="1" destOrd="0" presId="urn:microsoft.com/office/officeart/2005/8/layout/vList4"/>
    <dgm:cxn modelId="{27BBB843-3291-4712-A89D-06D4BDD019B0}" type="presParOf" srcId="{6E201252-C264-43A6-8DAF-1D95F5D224ED}" destId="{FEF7EB54-5902-429B-95E1-4FAC4664EC94}" srcOrd="2" destOrd="0" presId="urn:microsoft.com/office/officeart/2005/8/layout/vList4"/>
    <dgm:cxn modelId="{E121E051-9FC5-42AC-A797-4A23B93AA9AA}" type="presParOf" srcId="{1DFB61A6-5B35-4D36-9AFA-5C216523A878}" destId="{4511413B-A5C0-4D37-B240-A0CAB7F57211}" srcOrd="3" destOrd="0" presId="urn:microsoft.com/office/officeart/2005/8/layout/vList4"/>
    <dgm:cxn modelId="{0D14C6EC-669C-4358-A869-F42A4C52A7F8}" type="presParOf" srcId="{1DFB61A6-5B35-4D36-9AFA-5C216523A878}" destId="{62753053-BE72-4C65-A2C8-353136CAEB11}" srcOrd="4" destOrd="0" presId="urn:microsoft.com/office/officeart/2005/8/layout/vList4"/>
    <dgm:cxn modelId="{D59326D0-5D36-4DE2-BAFB-CFE9DE51FB76}" type="presParOf" srcId="{62753053-BE72-4C65-A2C8-353136CAEB11}" destId="{C2452B1F-E7E6-4898-944F-641D23709E59}" srcOrd="0" destOrd="0" presId="urn:microsoft.com/office/officeart/2005/8/layout/vList4"/>
    <dgm:cxn modelId="{4398ABEF-1AEE-4772-8738-A387737F4CDE}" type="presParOf" srcId="{62753053-BE72-4C65-A2C8-353136CAEB11}" destId="{FC3D86F4-3404-4C12-983D-779D04BD98A5}" srcOrd="1" destOrd="0" presId="urn:microsoft.com/office/officeart/2005/8/layout/vList4"/>
    <dgm:cxn modelId="{C04F90A9-DE2E-45A2-96BA-96104A285D52}" type="presParOf" srcId="{62753053-BE72-4C65-A2C8-353136CAEB11}" destId="{57A9F9CA-4F09-4B53-8EC5-BF26ADBB8239}" srcOrd="2" destOrd="0" presId="urn:microsoft.com/office/officeart/2005/8/layout/vList4"/>
    <dgm:cxn modelId="{89987CAC-A91C-43D2-A36F-E08A0D99A4BC}" type="presParOf" srcId="{1DFB61A6-5B35-4D36-9AFA-5C216523A878}" destId="{AB5F1D11-EA80-4E51-AE7C-2EF5C9A3392F}" srcOrd="5" destOrd="0" presId="urn:microsoft.com/office/officeart/2005/8/layout/vList4"/>
    <dgm:cxn modelId="{57F2B46F-5AB9-48E8-9DB1-20B5B5B7113D}" type="presParOf" srcId="{1DFB61A6-5B35-4D36-9AFA-5C216523A878}" destId="{47FC6358-E6EB-41F2-ADC1-447DB416D0B0}" srcOrd="6" destOrd="0" presId="urn:microsoft.com/office/officeart/2005/8/layout/vList4"/>
    <dgm:cxn modelId="{52640492-AEAD-4BD7-9398-04A9F5B8F63B}" type="presParOf" srcId="{47FC6358-E6EB-41F2-ADC1-447DB416D0B0}" destId="{ADA81F60-D0AC-45C7-A651-3E90DC99C681}" srcOrd="0" destOrd="0" presId="urn:microsoft.com/office/officeart/2005/8/layout/vList4"/>
    <dgm:cxn modelId="{17A996B1-0EBD-4C4E-855D-4BF7293D34A0}" type="presParOf" srcId="{47FC6358-E6EB-41F2-ADC1-447DB416D0B0}" destId="{524675C1-7020-4EFD-BD80-C5393B93725E}" srcOrd="1" destOrd="0" presId="urn:microsoft.com/office/officeart/2005/8/layout/vList4"/>
    <dgm:cxn modelId="{122A2C35-56C4-4313-8B60-7CA1DF983747}" type="presParOf" srcId="{47FC6358-E6EB-41F2-ADC1-447DB416D0B0}" destId="{436FFB8F-694A-4730-82BE-0C6418F6A5D0}" srcOrd="2" destOrd="0" presId="urn:microsoft.com/office/officeart/2005/8/layout/vList4"/>
    <dgm:cxn modelId="{CBB63FAE-1204-4684-A2D4-C3F25561ADBF}" type="presParOf" srcId="{1DFB61A6-5B35-4D36-9AFA-5C216523A878}" destId="{0C6534D2-CAFD-444A-A84E-CD72A44E574E}" srcOrd="7" destOrd="0" presId="urn:microsoft.com/office/officeart/2005/8/layout/vList4"/>
    <dgm:cxn modelId="{39D2E0D8-4630-49C6-86F5-5EF933360D80}" type="presParOf" srcId="{1DFB61A6-5B35-4D36-9AFA-5C216523A878}" destId="{28BC8E3A-617C-400A-BE6A-0EC123D421F1}" srcOrd="8" destOrd="0" presId="urn:microsoft.com/office/officeart/2005/8/layout/vList4"/>
    <dgm:cxn modelId="{C71B04A2-1EEF-4386-BF02-518988BEA419}" type="presParOf" srcId="{28BC8E3A-617C-400A-BE6A-0EC123D421F1}" destId="{D506AA66-11B2-46B6-9AE5-4AF42138D048}" srcOrd="0" destOrd="0" presId="urn:microsoft.com/office/officeart/2005/8/layout/vList4"/>
    <dgm:cxn modelId="{68D84F0F-6D98-4C81-8796-BE1F5D732FD0}" type="presParOf" srcId="{28BC8E3A-617C-400A-BE6A-0EC123D421F1}" destId="{3BFCCBBE-ADD8-44EE-97E3-DED3FFFDFFF5}" srcOrd="1" destOrd="0" presId="urn:microsoft.com/office/officeart/2005/8/layout/vList4"/>
    <dgm:cxn modelId="{8DDD16F1-777B-484D-BF71-5558B18E44B3}" type="presParOf" srcId="{28BC8E3A-617C-400A-BE6A-0EC123D421F1}" destId="{77F97C30-A390-4536-A889-9247757F4448}"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34FFA43-6833-4736-9621-1BEBF9AB28C6}"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6931A88-4EF2-42D5-B4A3-6F8B0C3CBD80}">
      <dgm:prSet phldrT="[Text]"/>
      <dgm:spPr>
        <a:solidFill>
          <a:schemeClr val="accent2"/>
        </a:solidFill>
        <a:ln>
          <a:noFill/>
        </a:ln>
      </dgm:spPr>
      <dgm:t>
        <a:bodyPr/>
        <a:lstStyle/>
        <a:p>
          <a:pPr algn="l"/>
          <a:r>
            <a:rPr lang="en-US" b="1" dirty="0" smtClean="0">
              <a:solidFill>
                <a:schemeClr val="bg1"/>
              </a:solidFill>
            </a:rPr>
            <a:t>Take a deep breath</a:t>
          </a:r>
          <a:endParaRPr lang="en-US" dirty="0">
            <a:solidFill>
              <a:schemeClr val="bg1"/>
            </a:solidFill>
          </a:endParaRPr>
        </a:p>
      </dgm:t>
    </dgm:pt>
    <dgm:pt modelId="{66AD8861-6BD6-4F70-9580-012BD0E096B1}" type="parTrans" cxnId="{97D9378F-BC6D-48A9-B376-67C06F4D29B8}">
      <dgm:prSet/>
      <dgm:spPr/>
      <dgm:t>
        <a:bodyPr/>
        <a:lstStyle/>
        <a:p>
          <a:endParaRPr lang="en-US"/>
        </a:p>
      </dgm:t>
    </dgm:pt>
    <dgm:pt modelId="{5B35A054-D5CA-43CC-B692-DB045104BF10}" type="sibTrans" cxnId="{97D9378F-BC6D-48A9-B376-67C06F4D29B8}">
      <dgm:prSet/>
      <dgm:spPr/>
      <dgm:t>
        <a:bodyPr/>
        <a:lstStyle/>
        <a:p>
          <a:endParaRPr lang="en-US"/>
        </a:p>
      </dgm:t>
    </dgm:pt>
    <dgm:pt modelId="{75094D6E-8841-404F-8E94-BFF32B1B63A0}">
      <dgm:prSet phldrT="[Text]"/>
      <dgm:spPr>
        <a:solidFill>
          <a:schemeClr val="accent3"/>
        </a:solidFill>
        <a:ln>
          <a:noFill/>
        </a:ln>
      </dgm:spPr>
      <dgm:t>
        <a:bodyPr/>
        <a:lstStyle/>
        <a:p>
          <a:pPr algn="l"/>
          <a:r>
            <a:rPr lang="en-US" b="1" dirty="0" smtClean="0">
              <a:solidFill>
                <a:schemeClr val="bg1"/>
              </a:solidFill>
            </a:rPr>
            <a:t>Step away from the issue</a:t>
          </a:r>
          <a:endParaRPr lang="en-US" dirty="0">
            <a:solidFill>
              <a:schemeClr val="bg1"/>
            </a:solidFill>
          </a:endParaRPr>
        </a:p>
      </dgm:t>
    </dgm:pt>
    <dgm:pt modelId="{70E9F948-4906-4AE6-9CF9-55C3F3A987D7}" type="parTrans" cxnId="{CB288B4E-8C81-4E05-A6AB-55D2EFA460B5}">
      <dgm:prSet/>
      <dgm:spPr/>
      <dgm:t>
        <a:bodyPr/>
        <a:lstStyle/>
        <a:p>
          <a:endParaRPr lang="en-US"/>
        </a:p>
      </dgm:t>
    </dgm:pt>
    <dgm:pt modelId="{3BBFD980-8D3B-42D0-B1D8-3903EA59B9E5}" type="sibTrans" cxnId="{CB288B4E-8C81-4E05-A6AB-55D2EFA460B5}">
      <dgm:prSet/>
      <dgm:spPr/>
      <dgm:t>
        <a:bodyPr/>
        <a:lstStyle/>
        <a:p>
          <a:endParaRPr lang="en-US"/>
        </a:p>
      </dgm:t>
    </dgm:pt>
    <dgm:pt modelId="{092EF41D-D4DD-43EF-99A1-E4396EE474CF}">
      <dgm:prSet phldrT="[Text]"/>
      <dgm:spPr>
        <a:solidFill>
          <a:schemeClr val="accent4"/>
        </a:solidFill>
        <a:ln>
          <a:noFill/>
        </a:ln>
      </dgm:spPr>
      <dgm:t>
        <a:bodyPr/>
        <a:lstStyle/>
        <a:p>
          <a:pPr algn="l"/>
          <a:r>
            <a:rPr lang="en-US" b="1" dirty="0" smtClean="0">
              <a:solidFill>
                <a:schemeClr val="bg1"/>
              </a:solidFill>
            </a:rPr>
            <a:t>Use positive thinking</a:t>
          </a:r>
          <a:endParaRPr lang="en-US" dirty="0">
            <a:solidFill>
              <a:schemeClr val="bg1"/>
            </a:solidFill>
          </a:endParaRPr>
        </a:p>
      </dgm:t>
    </dgm:pt>
    <dgm:pt modelId="{EFF62EB6-E641-4279-8FDD-D269D6FB4A37}" type="parTrans" cxnId="{A1699C25-6895-4CA5-978C-9699E9CF2602}">
      <dgm:prSet/>
      <dgm:spPr/>
      <dgm:t>
        <a:bodyPr/>
        <a:lstStyle/>
        <a:p>
          <a:endParaRPr lang="en-US"/>
        </a:p>
      </dgm:t>
    </dgm:pt>
    <dgm:pt modelId="{A2AC29D1-6548-4EEC-B9A7-BC18E86DA48C}" type="sibTrans" cxnId="{A1699C25-6895-4CA5-978C-9699E9CF2602}">
      <dgm:prSet/>
      <dgm:spPr/>
      <dgm:t>
        <a:bodyPr/>
        <a:lstStyle/>
        <a:p>
          <a:endParaRPr lang="en-US"/>
        </a:p>
      </dgm:t>
    </dgm:pt>
    <dgm:pt modelId="{17C52A12-077C-4D14-A23D-E56D716F7736}" type="pres">
      <dgm:prSet presAssocID="{C34FFA43-6833-4736-9621-1BEBF9AB28C6}" presName="Name0" presStyleCnt="0">
        <dgm:presLayoutVars>
          <dgm:chMax val="7"/>
          <dgm:dir/>
          <dgm:animLvl val="lvl"/>
          <dgm:resizeHandles val="exact"/>
        </dgm:presLayoutVars>
      </dgm:prSet>
      <dgm:spPr/>
      <dgm:t>
        <a:bodyPr/>
        <a:lstStyle/>
        <a:p>
          <a:endParaRPr lang="en-US"/>
        </a:p>
      </dgm:t>
    </dgm:pt>
    <dgm:pt modelId="{62F89508-8F42-4F22-A43A-323AD566037C}" type="pres">
      <dgm:prSet presAssocID="{06931A88-4EF2-42D5-B4A3-6F8B0C3CBD80}" presName="circle1" presStyleLbl="node1" presStyleIdx="0" presStyleCnt="3"/>
      <dgm:spPr>
        <a:ln>
          <a:noFill/>
        </a:ln>
      </dgm:spPr>
    </dgm:pt>
    <dgm:pt modelId="{5261C9A2-4BE4-4685-9D53-2F040642CF56}" type="pres">
      <dgm:prSet presAssocID="{06931A88-4EF2-42D5-B4A3-6F8B0C3CBD80}" presName="space" presStyleCnt="0"/>
      <dgm:spPr/>
    </dgm:pt>
    <dgm:pt modelId="{D92558DC-47A6-4381-83A0-68D98C4B4919}" type="pres">
      <dgm:prSet presAssocID="{06931A88-4EF2-42D5-B4A3-6F8B0C3CBD80}" presName="rect1" presStyleLbl="alignAcc1" presStyleIdx="0" presStyleCnt="3"/>
      <dgm:spPr/>
      <dgm:t>
        <a:bodyPr/>
        <a:lstStyle/>
        <a:p>
          <a:endParaRPr lang="en-US"/>
        </a:p>
      </dgm:t>
    </dgm:pt>
    <dgm:pt modelId="{589525AB-AE78-435D-BA7C-0AE7F5D14A52}" type="pres">
      <dgm:prSet presAssocID="{75094D6E-8841-404F-8E94-BFF32B1B63A0}" presName="vertSpace2" presStyleLbl="node1" presStyleIdx="0" presStyleCnt="3"/>
      <dgm:spPr/>
    </dgm:pt>
    <dgm:pt modelId="{005F57FA-58C3-4A21-AC82-8A432054388C}" type="pres">
      <dgm:prSet presAssocID="{75094D6E-8841-404F-8E94-BFF32B1B63A0}" presName="circle2" presStyleLbl="node1" presStyleIdx="1" presStyleCnt="3" custLinFactNeighborX="708"/>
      <dgm:spPr>
        <a:ln>
          <a:noFill/>
        </a:ln>
      </dgm:spPr>
    </dgm:pt>
    <dgm:pt modelId="{B62DC842-0918-4C7E-8EE8-1ABEE7BAA1EB}" type="pres">
      <dgm:prSet presAssocID="{75094D6E-8841-404F-8E94-BFF32B1B63A0}" presName="rect2" presStyleLbl="alignAcc1" presStyleIdx="1" presStyleCnt="3"/>
      <dgm:spPr/>
      <dgm:t>
        <a:bodyPr/>
        <a:lstStyle/>
        <a:p>
          <a:endParaRPr lang="en-US"/>
        </a:p>
      </dgm:t>
    </dgm:pt>
    <dgm:pt modelId="{BAC64B97-26D3-4CA4-8E57-2163F308ACEB}" type="pres">
      <dgm:prSet presAssocID="{092EF41D-D4DD-43EF-99A1-E4396EE474CF}" presName="vertSpace3" presStyleLbl="node1" presStyleIdx="1" presStyleCnt="3"/>
      <dgm:spPr/>
    </dgm:pt>
    <dgm:pt modelId="{066FD585-598B-4D07-8282-A3B58A5B018A}" type="pres">
      <dgm:prSet presAssocID="{092EF41D-D4DD-43EF-99A1-E4396EE474CF}" presName="circle3" presStyleLbl="node1" presStyleIdx="2" presStyleCnt="3" custLinFactNeighborX="1532"/>
      <dgm:spPr>
        <a:ln>
          <a:noFill/>
        </a:ln>
      </dgm:spPr>
    </dgm:pt>
    <dgm:pt modelId="{DC5D1B69-8162-484C-99D5-5CDDB3610C2B}" type="pres">
      <dgm:prSet presAssocID="{092EF41D-D4DD-43EF-99A1-E4396EE474CF}" presName="rect3" presStyleLbl="alignAcc1" presStyleIdx="2" presStyleCnt="3"/>
      <dgm:spPr/>
      <dgm:t>
        <a:bodyPr/>
        <a:lstStyle/>
        <a:p>
          <a:endParaRPr lang="en-US"/>
        </a:p>
      </dgm:t>
    </dgm:pt>
    <dgm:pt modelId="{AB89CAC3-5E5B-4EF9-98CB-E125335EE6A8}" type="pres">
      <dgm:prSet presAssocID="{06931A88-4EF2-42D5-B4A3-6F8B0C3CBD80}" presName="rect1ParTxNoCh" presStyleLbl="alignAcc1" presStyleIdx="2" presStyleCnt="3">
        <dgm:presLayoutVars>
          <dgm:chMax val="1"/>
          <dgm:bulletEnabled val="1"/>
        </dgm:presLayoutVars>
      </dgm:prSet>
      <dgm:spPr/>
      <dgm:t>
        <a:bodyPr/>
        <a:lstStyle/>
        <a:p>
          <a:endParaRPr lang="en-US"/>
        </a:p>
      </dgm:t>
    </dgm:pt>
    <dgm:pt modelId="{25D57B97-3754-4543-8AF3-DE5F96E3A0F9}" type="pres">
      <dgm:prSet presAssocID="{75094D6E-8841-404F-8E94-BFF32B1B63A0}" presName="rect2ParTxNoCh" presStyleLbl="alignAcc1" presStyleIdx="2" presStyleCnt="3">
        <dgm:presLayoutVars>
          <dgm:chMax val="1"/>
          <dgm:bulletEnabled val="1"/>
        </dgm:presLayoutVars>
      </dgm:prSet>
      <dgm:spPr/>
      <dgm:t>
        <a:bodyPr/>
        <a:lstStyle/>
        <a:p>
          <a:endParaRPr lang="en-US"/>
        </a:p>
      </dgm:t>
    </dgm:pt>
    <dgm:pt modelId="{7E4F858D-D945-4A06-8118-26A9E8398999}" type="pres">
      <dgm:prSet presAssocID="{092EF41D-D4DD-43EF-99A1-E4396EE474CF}" presName="rect3ParTxNoCh" presStyleLbl="alignAcc1" presStyleIdx="2" presStyleCnt="3">
        <dgm:presLayoutVars>
          <dgm:chMax val="1"/>
          <dgm:bulletEnabled val="1"/>
        </dgm:presLayoutVars>
      </dgm:prSet>
      <dgm:spPr/>
      <dgm:t>
        <a:bodyPr/>
        <a:lstStyle/>
        <a:p>
          <a:endParaRPr lang="en-US"/>
        </a:p>
      </dgm:t>
    </dgm:pt>
  </dgm:ptLst>
  <dgm:cxnLst>
    <dgm:cxn modelId="{1BF4B1CE-53B7-4865-9385-22201FCF29BF}" type="presOf" srcId="{06931A88-4EF2-42D5-B4A3-6F8B0C3CBD80}" destId="{D92558DC-47A6-4381-83A0-68D98C4B4919}" srcOrd="0" destOrd="0" presId="urn:microsoft.com/office/officeart/2005/8/layout/target3"/>
    <dgm:cxn modelId="{B4DCB8D1-63A0-4B3E-BB88-E31D1A59EDA2}" type="presOf" srcId="{75094D6E-8841-404F-8E94-BFF32B1B63A0}" destId="{25D57B97-3754-4543-8AF3-DE5F96E3A0F9}" srcOrd="1" destOrd="0" presId="urn:microsoft.com/office/officeart/2005/8/layout/target3"/>
    <dgm:cxn modelId="{CB288B4E-8C81-4E05-A6AB-55D2EFA460B5}" srcId="{C34FFA43-6833-4736-9621-1BEBF9AB28C6}" destId="{75094D6E-8841-404F-8E94-BFF32B1B63A0}" srcOrd="1" destOrd="0" parTransId="{70E9F948-4906-4AE6-9CF9-55C3F3A987D7}" sibTransId="{3BBFD980-8D3B-42D0-B1D8-3903EA59B9E5}"/>
    <dgm:cxn modelId="{CE837322-BC92-4DF0-8232-FD3F8831CD3D}" type="presOf" srcId="{092EF41D-D4DD-43EF-99A1-E4396EE474CF}" destId="{DC5D1B69-8162-484C-99D5-5CDDB3610C2B}" srcOrd="0" destOrd="0" presId="urn:microsoft.com/office/officeart/2005/8/layout/target3"/>
    <dgm:cxn modelId="{822041F2-7254-48F6-8771-8D89B6EE0A72}" type="presOf" srcId="{C34FFA43-6833-4736-9621-1BEBF9AB28C6}" destId="{17C52A12-077C-4D14-A23D-E56D716F7736}" srcOrd="0" destOrd="0" presId="urn:microsoft.com/office/officeart/2005/8/layout/target3"/>
    <dgm:cxn modelId="{A1699C25-6895-4CA5-978C-9699E9CF2602}" srcId="{C34FFA43-6833-4736-9621-1BEBF9AB28C6}" destId="{092EF41D-D4DD-43EF-99A1-E4396EE474CF}" srcOrd="2" destOrd="0" parTransId="{EFF62EB6-E641-4279-8FDD-D269D6FB4A37}" sibTransId="{A2AC29D1-6548-4EEC-B9A7-BC18E86DA48C}"/>
    <dgm:cxn modelId="{6DC15AAD-532A-4057-9D55-29A08E6DD344}" type="presOf" srcId="{092EF41D-D4DD-43EF-99A1-E4396EE474CF}" destId="{7E4F858D-D945-4A06-8118-26A9E8398999}" srcOrd="1" destOrd="0" presId="urn:microsoft.com/office/officeart/2005/8/layout/target3"/>
    <dgm:cxn modelId="{A50CD434-0E56-4483-A8DD-748C06111559}" type="presOf" srcId="{06931A88-4EF2-42D5-B4A3-6F8B0C3CBD80}" destId="{AB89CAC3-5E5B-4EF9-98CB-E125335EE6A8}" srcOrd="1" destOrd="0" presId="urn:microsoft.com/office/officeart/2005/8/layout/target3"/>
    <dgm:cxn modelId="{97D9378F-BC6D-48A9-B376-67C06F4D29B8}" srcId="{C34FFA43-6833-4736-9621-1BEBF9AB28C6}" destId="{06931A88-4EF2-42D5-B4A3-6F8B0C3CBD80}" srcOrd="0" destOrd="0" parTransId="{66AD8861-6BD6-4F70-9580-012BD0E096B1}" sibTransId="{5B35A054-D5CA-43CC-B692-DB045104BF10}"/>
    <dgm:cxn modelId="{69A4E34E-2D9E-46BF-B0E5-0E7B80DFBDC0}" type="presOf" srcId="{75094D6E-8841-404F-8E94-BFF32B1B63A0}" destId="{B62DC842-0918-4C7E-8EE8-1ABEE7BAA1EB}" srcOrd="0" destOrd="0" presId="urn:microsoft.com/office/officeart/2005/8/layout/target3"/>
    <dgm:cxn modelId="{8AEBD103-65E3-4B8A-BEC7-4AA08B1E195E}" type="presParOf" srcId="{17C52A12-077C-4D14-A23D-E56D716F7736}" destId="{62F89508-8F42-4F22-A43A-323AD566037C}" srcOrd="0" destOrd="0" presId="urn:microsoft.com/office/officeart/2005/8/layout/target3"/>
    <dgm:cxn modelId="{4551FF04-4BDF-42F8-AD03-B69CD75448BF}" type="presParOf" srcId="{17C52A12-077C-4D14-A23D-E56D716F7736}" destId="{5261C9A2-4BE4-4685-9D53-2F040642CF56}" srcOrd="1" destOrd="0" presId="urn:microsoft.com/office/officeart/2005/8/layout/target3"/>
    <dgm:cxn modelId="{C49F9C78-BCEE-4C47-A7AE-5A11852D71E9}" type="presParOf" srcId="{17C52A12-077C-4D14-A23D-E56D716F7736}" destId="{D92558DC-47A6-4381-83A0-68D98C4B4919}" srcOrd="2" destOrd="0" presId="urn:microsoft.com/office/officeart/2005/8/layout/target3"/>
    <dgm:cxn modelId="{4A68DD2B-A38D-44E2-93A1-2D0F103077A4}" type="presParOf" srcId="{17C52A12-077C-4D14-A23D-E56D716F7736}" destId="{589525AB-AE78-435D-BA7C-0AE7F5D14A52}" srcOrd="3" destOrd="0" presId="urn:microsoft.com/office/officeart/2005/8/layout/target3"/>
    <dgm:cxn modelId="{6CDA7CA7-F4FA-4BE3-A117-2EDFEA4CFA5E}" type="presParOf" srcId="{17C52A12-077C-4D14-A23D-E56D716F7736}" destId="{005F57FA-58C3-4A21-AC82-8A432054388C}" srcOrd="4" destOrd="0" presId="urn:microsoft.com/office/officeart/2005/8/layout/target3"/>
    <dgm:cxn modelId="{F55029FF-F0EA-463D-A631-3C5C1C713C7E}" type="presParOf" srcId="{17C52A12-077C-4D14-A23D-E56D716F7736}" destId="{B62DC842-0918-4C7E-8EE8-1ABEE7BAA1EB}" srcOrd="5" destOrd="0" presId="urn:microsoft.com/office/officeart/2005/8/layout/target3"/>
    <dgm:cxn modelId="{B2DC4D69-99BF-4899-AA99-E64DF04CF79D}" type="presParOf" srcId="{17C52A12-077C-4D14-A23D-E56D716F7736}" destId="{BAC64B97-26D3-4CA4-8E57-2163F308ACEB}" srcOrd="6" destOrd="0" presId="urn:microsoft.com/office/officeart/2005/8/layout/target3"/>
    <dgm:cxn modelId="{F0B6841C-D790-4F81-B1C2-B6E801CCC394}" type="presParOf" srcId="{17C52A12-077C-4D14-A23D-E56D716F7736}" destId="{066FD585-598B-4D07-8282-A3B58A5B018A}" srcOrd="7" destOrd="0" presId="urn:microsoft.com/office/officeart/2005/8/layout/target3"/>
    <dgm:cxn modelId="{EE1C4FBA-0967-4B6F-A999-9079742E101A}" type="presParOf" srcId="{17C52A12-077C-4D14-A23D-E56D716F7736}" destId="{DC5D1B69-8162-484C-99D5-5CDDB3610C2B}" srcOrd="8" destOrd="0" presId="urn:microsoft.com/office/officeart/2005/8/layout/target3"/>
    <dgm:cxn modelId="{CD1BCBEB-1E8D-461A-AEC4-0FA0692A0776}" type="presParOf" srcId="{17C52A12-077C-4D14-A23D-E56D716F7736}" destId="{AB89CAC3-5E5B-4EF9-98CB-E125335EE6A8}" srcOrd="9" destOrd="0" presId="urn:microsoft.com/office/officeart/2005/8/layout/target3"/>
    <dgm:cxn modelId="{0809DA5F-AB1B-4F06-9166-F5F69DED6ED4}" type="presParOf" srcId="{17C52A12-077C-4D14-A23D-E56D716F7736}" destId="{25D57B97-3754-4543-8AF3-DE5F96E3A0F9}" srcOrd="10" destOrd="0" presId="urn:microsoft.com/office/officeart/2005/8/layout/target3"/>
    <dgm:cxn modelId="{D1DF9AEE-8762-4C59-8802-C41E712AD606}" type="presParOf" srcId="{17C52A12-077C-4D14-A23D-E56D716F7736}" destId="{7E4F858D-D945-4A06-8118-26A9E839899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C629E9C-E802-44EF-8555-249449FB1097}"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F07D9D68-D619-4537-902C-659392011959}">
      <dgm:prSet phldrT="[Text]"/>
      <dgm:spPr/>
      <dgm:t>
        <a:bodyPr/>
        <a:lstStyle/>
        <a:p>
          <a:r>
            <a:rPr lang="en-US" b="1" dirty="0" smtClean="0"/>
            <a:t>Autogenic</a:t>
          </a:r>
          <a:endParaRPr lang="en-US" dirty="0"/>
        </a:p>
      </dgm:t>
    </dgm:pt>
    <dgm:pt modelId="{61D5D42D-2DDB-4C90-856C-8C3F10C866ED}" type="parTrans" cxnId="{962E2C41-A9EF-41D1-B270-B807D2BCA300}">
      <dgm:prSet/>
      <dgm:spPr/>
      <dgm:t>
        <a:bodyPr/>
        <a:lstStyle/>
        <a:p>
          <a:endParaRPr lang="en-US"/>
        </a:p>
      </dgm:t>
    </dgm:pt>
    <dgm:pt modelId="{F36E194B-BD72-4224-AC55-808E401C1162}" type="sibTrans" cxnId="{962E2C41-A9EF-41D1-B270-B807D2BCA300}">
      <dgm:prSet/>
      <dgm:spPr/>
      <dgm:t>
        <a:bodyPr/>
        <a:lstStyle/>
        <a:p>
          <a:endParaRPr lang="en-US"/>
        </a:p>
      </dgm:t>
    </dgm:pt>
    <dgm:pt modelId="{CE2CD317-D9EB-4ED8-9AA9-BBF9D3525176}">
      <dgm:prSet phldrT="[Text]"/>
      <dgm:spPr/>
      <dgm:t>
        <a:bodyPr/>
        <a:lstStyle/>
        <a:p>
          <a:r>
            <a:rPr lang="en-US" b="1" dirty="0" smtClean="0"/>
            <a:t>Progressive muscle</a:t>
          </a:r>
          <a:endParaRPr lang="en-US" dirty="0"/>
        </a:p>
      </dgm:t>
    </dgm:pt>
    <dgm:pt modelId="{DFAFE313-5DC3-4342-B5E0-73B1F71C0EE5}" type="parTrans" cxnId="{D007FD99-51C3-4B76-8F0D-658FCB5762EA}">
      <dgm:prSet/>
      <dgm:spPr/>
      <dgm:t>
        <a:bodyPr/>
        <a:lstStyle/>
        <a:p>
          <a:endParaRPr lang="en-US"/>
        </a:p>
      </dgm:t>
    </dgm:pt>
    <dgm:pt modelId="{4628F24D-D3A3-46D6-8C94-5C3AE713E39A}" type="sibTrans" cxnId="{D007FD99-51C3-4B76-8F0D-658FCB5762EA}">
      <dgm:prSet/>
      <dgm:spPr/>
      <dgm:t>
        <a:bodyPr/>
        <a:lstStyle/>
        <a:p>
          <a:endParaRPr lang="en-US"/>
        </a:p>
      </dgm:t>
    </dgm:pt>
    <dgm:pt modelId="{111C056E-1503-457D-8124-8CBE70469552}">
      <dgm:prSet phldrT="[Text]"/>
      <dgm:spPr/>
      <dgm:t>
        <a:bodyPr/>
        <a:lstStyle/>
        <a:p>
          <a:r>
            <a:rPr lang="en-US" b="1" dirty="0" smtClean="0"/>
            <a:t>Visualization</a:t>
          </a:r>
          <a:endParaRPr lang="en-US" dirty="0"/>
        </a:p>
      </dgm:t>
    </dgm:pt>
    <dgm:pt modelId="{F77B7C70-603E-4A88-95F1-3A1B1729275F}" type="parTrans" cxnId="{41928403-A13C-4B99-9D57-30F17363EE7E}">
      <dgm:prSet/>
      <dgm:spPr/>
      <dgm:t>
        <a:bodyPr/>
        <a:lstStyle/>
        <a:p>
          <a:endParaRPr lang="en-US"/>
        </a:p>
      </dgm:t>
    </dgm:pt>
    <dgm:pt modelId="{3BF87F2F-AF02-4CA8-93DF-A995F8047982}" type="sibTrans" cxnId="{41928403-A13C-4B99-9D57-30F17363EE7E}">
      <dgm:prSet/>
      <dgm:spPr/>
      <dgm:t>
        <a:bodyPr/>
        <a:lstStyle/>
        <a:p>
          <a:endParaRPr lang="en-US"/>
        </a:p>
      </dgm:t>
    </dgm:pt>
    <dgm:pt modelId="{E9A18AFE-C080-4A30-A48F-5229C073EF4A}" type="pres">
      <dgm:prSet presAssocID="{DC629E9C-E802-44EF-8555-249449FB1097}" presName="linearFlow" presStyleCnt="0">
        <dgm:presLayoutVars>
          <dgm:dir/>
          <dgm:resizeHandles val="exact"/>
        </dgm:presLayoutVars>
      </dgm:prSet>
      <dgm:spPr/>
      <dgm:t>
        <a:bodyPr/>
        <a:lstStyle/>
        <a:p>
          <a:endParaRPr lang="en-US"/>
        </a:p>
      </dgm:t>
    </dgm:pt>
    <dgm:pt modelId="{A6A961F0-EE5E-4EB3-B08E-30E5FDDA017A}" type="pres">
      <dgm:prSet presAssocID="{F07D9D68-D619-4537-902C-659392011959}" presName="composite" presStyleCnt="0"/>
      <dgm:spPr/>
    </dgm:pt>
    <dgm:pt modelId="{2752BD23-7EDE-4742-9D86-C019B50AD946}" type="pres">
      <dgm:prSet presAssocID="{F07D9D68-D619-4537-902C-659392011959}" presName="imgShp" presStyleLbl="fgImgPlace1" presStyleIdx="0" presStyleCnt="3"/>
      <dgm:spPr>
        <a:solidFill>
          <a:schemeClr val="accent2">
            <a:tint val="50000"/>
            <a:hueOff val="0"/>
            <a:satOff val="0"/>
            <a:lumOff val="0"/>
          </a:schemeClr>
        </a:solidFill>
      </dgm:spPr>
    </dgm:pt>
    <dgm:pt modelId="{0FA8B0C1-407D-47BB-9938-C55FBBA5E680}" type="pres">
      <dgm:prSet presAssocID="{F07D9D68-D619-4537-902C-659392011959}" presName="txShp" presStyleLbl="node1" presStyleIdx="0" presStyleCnt="3">
        <dgm:presLayoutVars>
          <dgm:bulletEnabled val="1"/>
        </dgm:presLayoutVars>
      </dgm:prSet>
      <dgm:spPr/>
      <dgm:t>
        <a:bodyPr/>
        <a:lstStyle/>
        <a:p>
          <a:endParaRPr lang="en-US"/>
        </a:p>
      </dgm:t>
    </dgm:pt>
    <dgm:pt modelId="{6CA8D35C-DCB2-44DC-8506-E1A21696CDE5}" type="pres">
      <dgm:prSet presAssocID="{F36E194B-BD72-4224-AC55-808E401C1162}" presName="spacing" presStyleCnt="0"/>
      <dgm:spPr/>
    </dgm:pt>
    <dgm:pt modelId="{0E4EBF69-F81E-45A5-90DE-20285B343D88}" type="pres">
      <dgm:prSet presAssocID="{CE2CD317-D9EB-4ED8-9AA9-BBF9D3525176}" presName="composite" presStyleCnt="0"/>
      <dgm:spPr/>
    </dgm:pt>
    <dgm:pt modelId="{0F2CA105-36D4-4127-9535-851FB0ECB88B}" type="pres">
      <dgm:prSet presAssocID="{CE2CD317-D9EB-4ED8-9AA9-BBF9D3525176}" presName="imgShp" presStyleLbl="fgImgPlace1" presStyleIdx="1" presStyleCnt="3"/>
      <dgm:spPr>
        <a:solidFill>
          <a:schemeClr val="accent3">
            <a:tint val="50000"/>
            <a:hueOff val="0"/>
            <a:satOff val="0"/>
            <a:lumOff val="0"/>
          </a:schemeClr>
        </a:solidFill>
      </dgm:spPr>
    </dgm:pt>
    <dgm:pt modelId="{1ADD4DEF-2D36-4B75-9716-3DF3531196EA}" type="pres">
      <dgm:prSet presAssocID="{CE2CD317-D9EB-4ED8-9AA9-BBF9D3525176}" presName="txShp" presStyleLbl="node1" presStyleIdx="1" presStyleCnt="3">
        <dgm:presLayoutVars>
          <dgm:bulletEnabled val="1"/>
        </dgm:presLayoutVars>
      </dgm:prSet>
      <dgm:spPr/>
      <dgm:t>
        <a:bodyPr/>
        <a:lstStyle/>
        <a:p>
          <a:endParaRPr lang="en-US"/>
        </a:p>
      </dgm:t>
    </dgm:pt>
    <dgm:pt modelId="{6C5CA194-A883-43A4-8473-29EE6EF5C50F}" type="pres">
      <dgm:prSet presAssocID="{4628F24D-D3A3-46D6-8C94-5C3AE713E39A}" presName="spacing" presStyleCnt="0"/>
      <dgm:spPr/>
    </dgm:pt>
    <dgm:pt modelId="{CA60516B-D58A-4570-AC27-719CDC8710CE}" type="pres">
      <dgm:prSet presAssocID="{111C056E-1503-457D-8124-8CBE70469552}" presName="composite" presStyleCnt="0"/>
      <dgm:spPr/>
    </dgm:pt>
    <dgm:pt modelId="{54019D06-5C99-41F8-994D-53534D5A8E93}" type="pres">
      <dgm:prSet presAssocID="{111C056E-1503-457D-8124-8CBE70469552}" presName="imgShp" presStyleLbl="fgImgPlace1" presStyleIdx="2" presStyleCnt="3"/>
      <dgm:spPr>
        <a:solidFill>
          <a:schemeClr val="accent4">
            <a:tint val="50000"/>
            <a:hueOff val="0"/>
            <a:satOff val="0"/>
            <a:lumOff val="0"/>
          </a:schemeClr>
        </a:solidFill>
      </dgm:spPr>
    </dgm:pt>
    <dgm:pt modelId="{1319A305-D29B-49F8-8D50-F7E34DD5B6FB}" type="pres">
      <dgm:prSet presAssocID="{111C056E-1503-457D-8124-8CBE70469552}" presName="txShp" presStyleLbl="node1" presStyleIdx="2" presStyleCnt="3">
        <dgm:presLayoutVars>
          <dgm:bulletEnabled val="1"/>
        </dgm:presLayoutVars>
      </dgm:prSet>
      <dgm:spPr/>
      <dgm:t>
        <a:bodyPr/>
        <a:lstStyle/>
        <a:p>
          <a:endParaRPr lang="en-US"/>
        </a:p>
      </dgm:t>
    </dgm:pt>
  </dgm:ptLst>
  <dgm:cxnLst>
    <dgm:cxn modelId="{41928403-A13C-4B99-9D57-30F17363EE7E}" srcId="{DC629E9C-E802-44EF-8555-249449FB1097}" destId="{111C056E-1503-457D-8124-8CBE70469552}" srcOrd="2" destOrd="0" parTransId="{F77B7C70-603E-4A88-95F1-3A1B1729275F}" sibTransId="{3BF87F2F-AF02-4CA8-93DF-A995F8047982}"/>
    <dgm:cxn modelId="{D007FD99-51C3-4B76-8F0D-658FCB5762EA}" srcId="{DC629E9C-E802-44EF-8555-249449FB1097}" destId="{CE2CD317-D9EB-4ED8-9AA9-BBF9D3525176}" srcOrd="1" destOrd="0" parTransId="{DFAFE313-5DC3-4342-B5E0-73B1F71C0EE5}" sibTransId="{4628F24D-D3A3-46D6-8C94-5C3AE713E39A}"/>
    <dgm:cxn modelId="{CB7C2325-BE4F-4E9D-8944-0A615887A410}" type="presOf" srcId="{DC629E9C-E802-44EF-8555-249449FB1097}" destId="{E9A18AFE-C080-4A30-A48F-5229C073EF4A}" srcOrd="0" destOrd="0" presId="urn:microsoft.com/office/officeart/2005/8/layout/vList3"/>
    <dgm:cxn modelId="{82236C8F-7FDE-4123-8D7C-32C2474EEE4D}" type="presOf" srcId="{F07D9D68-D619-4537-902C-659392011959}" destId="{0FA8B0C1-407D-47BB-9938-C55FBBA5E680}" srcOrd="0" destOrd="0" presId="urn:microsoft.com/office/officeart/2005/8/layout/vList3"/>
    <dgm:cxn modelId="{962E2C41-A9EF-41D1-B270-B807D2BCA300}" srcId="{DC629E9C-E802-44EF-8555-249449FB1097}" destId="{F07D9D68-D619-4537-902C-659392011959}" srcOrd="0" destOrd="0" parTransId="{61D5D42D-2DDB-4C90-856C-8C3F10C866ED}" sibTransId="{F36E194B-BD72-4224-AC55-808E401C1162}"/>
    <dgm:cxn modelId="{2B872041-EBD3-4826-BF27-1B2A67EC138F}" type="presOf" srcId="{CE2CD317-D9EB-4ED8-9AA9-BBF9D3525176}" destId="{1ADD4DEF-2D36-4B75-9716-3DF3531196EA}" srcOrd="0" destOrd="0" presId="urn:microsoft.com/office/officeart/2005/8/layout/vList3"/>
    <dgm:cxn modelId="{929C7D98-0F49-4390-8C2A-8216802E27A4}" type="presOf" srcId="{111C056E-1503-457D-8124-8CBE70469552}" destId="{1319A305-D29B-49F8-8D50-F7E34DD5B6FB}" srcOrd="0" destOrd="0" presId="urn:microsoft.com/office/officeart/2005/8/layout/vList3"/>
    <dgm:cxn modelId="{DD5FB3F1-46BF-4C4C-91FE-00B63967F783}" type="presParOf" srcId="{E9A18AFE-C080-4A30-A48F-5229C073EF4A}" destId="{A6A961F0-EE5E-4EB3-B08E-30E5FDDA017A}" srcOrd="0" destOrd="0" presId="urn:microsoft.com/office/officeart/2005/8/layout/vList3"/>
    <dgm:cxn modelId="{21E01562-BE71-4FD2-8E3F-E6A42D539BB5}" type="presParOf" srcId="{A6A961F0-EE5E-4EB3-B08E-30E5FDDA017A}" destId="{2752BD23-7EDE-4742-9D86-C019B50AD946}" srcOrd="0" destOrd="0" presId="urn:microsoft.com/office/officeart/2005/8/layout/vList3"/>
    <dgm:cxn modelId="{FAAC17FE-42A1-425F-88E3-5EC3BEDE9341}" type="presParOf" srcId="{A6A961F0-EE5E-4EB3-B08E-30E5FDDA017A}" destId="{0FA8B0C1-407D-47BB-9938-C55FBBA5E680}" srcOrd="1" destOrd="0" presId="urn:microsoft.com/office/officeart/2005/8/layout/vList3"/>
    <dgm:cxn modelId="{001EC2E3-144D-47FC-ACB9-F11DAC534C1D}" type="presParOf" srcId="{E9A18AFE-C080-4A30-A48F-5229C073EF4A}" destId="{6CA8D35C-DCB2-44DC-8506-E1A21696CDE5}" srcOrd="1" destOrd="0" presId="urn:microsoft.com/office/officeart/2005/8/layout/vList3"/>
    <dgm:cxn modelId="{A01F7210-11CF-44F0-B47D-35B71D83EB6B}" type="presParOf" srcId="{E9A18AFE-C080-4A30-A48F-5229C073EF4A}" destId="{0E4EBF69-F81E-45A5-90DE-20285B343D88}" srcOrd="2" destOrd="0" presId="urn:microsoft.com/office/officeart/2005/8/layout/vList3"/>
    <dgm:cxn modelId="{E4056F40-E618-4D76-9541-05C348F86B6C}" type="presParOf" srcId="{0E4EBF69-F81E-45A5-90DE-20285B343D88}" destId="{0F2CA105-36D4-4127-9535-851FB0ECB88B}" srcOrd="0" destOrd="0" presId="urn:microsoft.com/office/officeart/2005/8/layout/vList3"/>
    <dgm:cxn modelId="{5A5FA3DB-566D-486F-B48E-EC5DF66C39C5}" type="presParOf" srcId="{0E4EBF69-F81E-45A5-90DE-20285B343D88}" destId="{1ADD4DEF-2D36-4B75-9716-3DF3531196EA}" srcOrd="1" destOrd="0" presId="urn:microsoft.com/office/officeart/2005/8/layout/vList3"/>
    <dgm:cxn modelId="{96CA1669-5A52-45EA-87BE-F0BF43EBE2A7}" type="presParOf" srcId="{E9A18AFE-C080-4A30-A48F-5229C073EF4A}" destId="{6C5CA194-A883-43A4-8473-29EE6EF5C50F}" srcOrd="3" destOrd="0" presId="urn:microsoft.com/office/officeart/2005/8/layout/vList3"/>
    <dgm:cxn modelId="{C47220C3-B017-46F4-9F99-5B4C9730B19B}" type="presParOf" srcId="{E9A18AFE-C080-4A30-A48F-5229C073EF4A}" destId="{CA60516B-D58A-4570-AC27-719CDC8710CE}" srcOrd="4" destOrd="0" presId="urn:microsoft.com/office/officeart/2005/8/layout/vList3"/>
    <dgm:cxn modelId="{F8514466-98CB-4A9A-B974-B1639E62C6B9}" type="presParOf" srcId="{CA60516B-D58A-4570-AC27-719CDC8710CE}" destId="{54019D06-5C99-41F8-994D-53534D5A8E93}" srcOrd="0" destOrd="0" presId="urn:microsoft.com/office/officeart/2005/8/layout/vList3"/>
    <dgm:cxn modelId="{BFFA9D79-F7AC-4F5E-95B0-ABAE7B968D09}" type="presParOf" srcId="{CA60516B-D58A-4570-AC27-719CDC8710CE}" destId="{1319A305-D29B-49F8-8D50-F7E34DD5B6F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8D5585C-7A3D-4A00-8062-093B807580F6}"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4F660595-CAFF-4687-A0EF-7B0A1B96261F}">
      <dgm:prSet phldrT="[Text]"/>
      <dgm:spPr>
        <a:ln>
          <a:noFill/>
        </a:ln>
      </dgm:spPr>
      <dgm:t>
        <a:bodyPr/>
        <a:lstStyle/>
        <a:p>
          <a:r>
            <a:rPr lang="en-US" b="1" dirty="0" smtClean="0"/>
            <a:t>Relax</a:t>
          </a:r>
          <a:endParaRPr lang="en-US" b="1" dirty="0"/>
        </a:p>
      </dgm:t>
    </dgm:pt>
    <dgm:pt modelId="{92C8BC2E-FCC2-45B5-A7C5-438706C46A11}" type="parTrans" cxnId="{6E9E0921-3740-4365-A387-FB305F528073}">
      <dgm:prSet/>
      <dgm:spPr/>
      <dgm:t>
        <a:bodyPr/>
        <a:lstStyle/>
        <a:p>
          <a:endParaRPr lang="en-US"/>
        </a:p>
      </dgm:t>
    </dgm:pt>
    <dgm:pt modelId="{860981C0-E6A7-483F-8962-5C66911FD692}" type="sibTrans" cxnId="{6E9E0921-3740-4365-A387-FB305F528073}">
      <dgm:prSet/>
      <dgm:spPr/>
      <dgm:t>
        <a:bodyPr/>
        <a:lstStyle/>
        <a:p>
          <a:endParaRPr lang="en-US"/>
        </a:p>
      </dgm:t>
    </dgm:pt>
    <dgm:pt modelId="{43A03549-536F-403E-9802-3A4854A62359}">
      <dgm:prSet phldrT="[Text]"/>
      <dgm:spPr>
        <a:ln>
          <a:noFill/>
        </a:ln>
      </dgm:spPr>
      <dgm:t>
        <a:bodyPr/>
        <a:lstStyle/>
        <a:p>
          <a:r>
            <a:rPr lang="en-US" b="1" dirty="0" smtClean="0"/>
            <a:t>Take control</a:t>
          </a:r>
          <a:endParaRPr lang="en-US" b="1" dirty="0"/>
        </a:p>
      </dgm:t>
    </dgm:pt>
    <dgm:pt modelId="{21FCE0AA-9D5F-49CB-976D-9FADBD54576D}" type="parTrans" cxnId="{3783453A-F05A-4DFB-BF65-4DF1B8983B92}">
      <dgm:prSet/>
      <dgm:spPr/>
      <dgm:t>
        <a:bodyPr/>
        <a:lstStyle/>
        <a:p>
          <a:endParaRPr lang="en-US"/>
        </a:p>
      </dgm:t>
    </dgm:pt>
    <dgm:pt modelId="{31016CE5-A810-43E7-8436-CFDB765B6946}" type="sibTrans" cxnId="{3783453A-F05A-4DFB-BF65-4DF1B8983B92}">
      <dgm:prSet/>
      <dgm:spPr/>
      <dgm:t>
        <a:bodyPr/>
        <a:lstStyle/>
        <a:p>
          <a:endParaRPr lang="en-US"/>
        </a:p>
      </dgm:t>
    </dgm:pt>
    <dgm:pt modelId="{54B93691-A3D6-49DD-9A38-33FD50A492DF}">
      <dgm:prSet phldrT="[Text]"/>
      <dgm:spPr/>
      <dgm:t>
        <a:bodyPr/>
        <a:lstStyle/>
        <a:p>
          <a:r>
            <a:rPr lang="en-US" b="1" dirty="0" smtClean="0"/>
            <a:t>Not allowing negativity</a:t>
          </a:r>
          <a:endParaRPr lang="en-US" b="1" dirty="0"/>
        </a:p>
      </dgm:t>
    </dgm:pt>
    <dgm:pt modelId="{212BADB8-FEEA-4A29-ACFE-ECF161F3FC5A}" type="parTrans" cxnId="{26357155-6529-4D29-B2AF-75C24EB98CFA}">
      <dgm:prSet/>
      <dgm:spPr/>
      <dgm:t>
        <a:bodyPr/>
        <a:lstStyle/>
        <a:p>
          <a:endParaRPr lang="en-US"/>
        </a:p>
      </dgm:t>
    </dgm:pt>
    <dgm:pt modelId="{1EB1A241-7C68-4FC0-90D1-8983C2261AD3}" type="sibTrans" cxnId="{26357155-6529-4D29-B2AF-75C24EB98CFA}">
      <dgm:prSet/>
      <dgm:spPr/>
      <dgm:t>
        <a:bodyPr/>
        <a:lstStyle/>
        <a:p>
          <a:endParaRPr lang="en-US"/>
        </a:p>
      </dgm:t>
    </dgm:pt>
    <dgm:pt modelId="{7BB52964-1568-4A0A-AB56-815711F4EA6B}" type="pres">
      <dgm:prSet presAssocID="{68D5585C-7A3D-4A00-8062-093B807580F6}" presName="Name0" presStyleCnt="0">
        <dgm:presLayoutVars>
          <dgm:dir/>
          <dgm:resizeHandles val="exact"/>
        </dgm:presLayoutVars>
      </dgm:prSet>
      <dgm:spPr/>
      <dgm:t>
        <a:bodyPr/>
        <a:lstStyle/>
        <a:p>
          <a:endParaRPr lang="en-US"/>
        </a:p>
      </dgm:t>
    </dgm:pt>
    <dgm:pt modelId="{8945EA85-2674-47DE-AAE6-D0A226B9CDC9}" type="pres">
      <dgm:prSet presAssocID="{68D5585C-7A3D-4A00-8062-093B807580F6}" presName="fgShape" presStyleLbl="fgShp" presStyleIdx="0" presStyleCnt="1"/>
      <dgm:spPr/>
    </dgm:pt>
    <dgm:pt modelId="{41235FB3-0996-4461-B100-E01EA9E21A96}" type="pres">
      <dgm:prSet presAssocID="{68D5585C-7A3D-4A00-8062-093B807580F6}" presName="linComp" presStyleCnt="0"/>
      <dgm:spPr/>
    </dgm:pt>
    <dgm:pt modelId="{FD48742E-A7BC-47B5-8C86-5F2BB914BABD}" type="pres">
      <dgm:prSet presAssocID="{4F660595-CAFF-4687-A0EF-7B0A1B96261F}" presName="compNode" presStyleCnt="0"/>
      <dgm:spPr/>
    </dgm:pt>
    <dgm:pt modelId="{2BCD64BB-A5F1-419C-A6E7-5059493724CE}" type="pres">
      <dgm:prSet presAssocID="{4F660595-CAFF-4687-A0EF-7B0A1B96261F}" presName="bkgdShape" presStyleLbl="node1" presStyleIdx="0" presStyleCnt="3"/>
      <dgm:spPr/>
      <dgm:t>
        <a:bodyPr/>
        <a:lstStyle/>
        <a:p>
          <a:endParaRPr lang="en-US"/>
        </a:p>
      </dgm:t>
    </dgm:pt>
    <dgm:pt modelId="{4FC8C063-2B21-4668-BD3B-817D51148024}" type="pres">
      <dgm:prSet presAssocID="{4F660595-CAFF-4687-A0EF-7B0A1B96261F}" presName="nodeTx" presStyleLbl="node1" presStyleIdx="0" presStyleCnt="3">
        <dgm:presLayoutVars>
          <dgm:bulletEnabled val="1"/>
        </dgm:presLayoutVars>
      </dgm:prSet>
      <dgm:spPr/>
      <dgm:t>
        <a:bodyPr/>
        <a:lstStyle/>
        <a:p>
          <a:endParaRPr lang="en-US"/>
        </a:p>
      </dgm:t>
    </dgm:pt>
    <dgm:pt modelId="{0E9A4A13-9BA1-4790-B762-50864BFB10F8}" type="pres">
      <dgm:prSet presAssocID="{4F660595-CAFF-4687-A0EF-7B0A1B96261F}" presName="invisiNode" presStyleLbl="node1" presStyleIdx="0" presStyleCnt="3"/>
      <dgm:spPr/>
    </dgm:pt>
    <dgm:pt modelId="{669FB839-1257-45E2-907F-09136E503E48}" type="pres">
      <dgm:prSet presAssocID="{4F660595-CAFF-4687-A0EF-7B0A1B96261F}" presName="imagNode" presStyleLbl="fgImgPlace1" presStyleIdx="0" presStyleCnt="3"/>
      <dgm:spPr>
        <a:solidFill>
          <a:schemeClr val="accent2">
            <a:tint val="50000"/>
            <a:hueOff val="0"/>
            <a:satOff val="0"/>
            <a:lumOff val="0"/>
          </a:schemeClr>
        </a:solidFill>
      </dgm:spPr>
    </dgm:pt>
    <dgm:pt modelId="{2A5ADA9D-AAAB-4658-961E-926C76D17F5D}" type="pres">
      <dgm:prSet presAssocID="{860981C0-E6A7-483F-8962-5C66911FD692}" presName="sibTrans" presStyleLbl="sibTrans2D1" presStyleIdx="0" presStyleCnt="0"/>
      <dgm:spPr/>
      <dgm:t>
        <a:bodyPr/>
        <a:lstStyle/>
        <a:p>
          <a:endParaRPr lang="en-US"/>
        </a:p>
      </dgm:t>
    </dgm:pt>
    <dgm:pt modelId="{B2E498E1-E7DF-428C-B114-0DA2C73348E8}" type="pres">
      <dgm:prSet presAssocID="{43A03549-536F-403E-9802-3A4854A62359}" presName="compNode" presStyleCnt="0"/>
      <dgm:spPr/>
    </dgm:pt>
    <dgm:pt modelId="{158497AC-655E-4730-B276-141B24F2FA38}" type="pres">
      <dgm:prSet presAssocID="{43A03549-536F-403E-9802-3A4854A62359}" presName="bkgdShape" presStyleLbl="node1" presStyleIdx="1" presStyleCnt="3"/>
      <dgm:spPr/>
      <dgm:t>
        <a:bodyPr/>
        <a:lstStyle/>
        <a:p>
          <a:endParaRPr lang="en-US"/>
        </a:p>
      </dgm:t>
    </dgm:pt>
    <dgm:pt modelId="{D60643B8-E9B8-4AE3-89F5-B7E93978B25C}" type="pres">
      <dgm:prSet presAssocID="{43A03549-536F-403E-9802-3A4854A62359}" presName="nodeTx" presStyleLbl="node1" presStyleIdx="1" presStyleCnt="3">
        <dgm:presLayoutVars>
          <dgm:bulletEnabled val="1"/>
        </dgm:presLayoutVars>
      </dgm:prSet>
      <dgm:spPr/>
      <dgm:t>
        <a:bodyPr/>
        <a:lstStyle/>
        <a:p>
          <a:endParaRPr lang="en-US"/>
        </a:p>
      </dgm:t>
    </dgm:pt>
    <dgm:pt modelId="{FDF885A8-50B0-465B-AE6F-3BC4305B7B7F}" type="pres">
      <dgm:prSet presAssocID="{43A03549-536F-403E-9802-3A4854A62359}" presName="invisiNode" presStyleLbl="node1" presStyleIdx="1" presStyleCnt="3"/>
      <dgm:spPr/>
    </dgm:pt>
    <dgm:pt modelId="{7B2639EE-351F-4589-9C5D-11C032AC1B09}" type="pres">
      <dgm:prSet presAssocID="{43A03549-536F-403E-9802-3A4854A62359}" presName="imagNode" presStyleLbl="fgImgPlace1" presStyleIdx="1" presStyleCnt="3"/>
      <dgm:spPr>
        <a:solidFill>
          <a:schemeClr val="accent3">
            <a:tint val="50000"/>
            <a:hueOff val="0"/>
            <a:satOff val="0"/>
            <a:lumOff val="0"/>
          </a:schemeClr>
        </a:solidFill>
      </dgm:spPr>
    </dgm:pt>
    <dgm:pt modelId="{EDCE610C-D5AD-482C-88D6-553E5F33DA69}" type="pres">
      <dgm:prSet presAssocID="{31016CE5-A810-43E7-8436-CFDB765B6946}" presName="sibTrans" presStyleLbl="sibTrans2D1" presStyleIdx="0" presStyleCnt="0"/>
      <dgm:spPr/>
      <dgm:t>
        <a:bodyPr/>
        <a:lstStyle/>
        <a:p>
          <a:endParaRPr lang="en-US"/>
        </a:p>
      </dgm:t>
    </dgm:pt>
    <dgm:pt modelId="{94B43BF2-5AA8-4E98-8D3D-658AD0AD778C}" type="pres">
      <dgm:prSet presAssocID="{54B93691-A3D6-49DD-9A38-33FD50A492DF}" presName="compNode" presStyleCnt="0"/>
      <dgm:spPr/>
    </dgm:pt>
    <dgm:pt modelId="{BEB739A1-F6EA-4450-B69C-BAA0D1CB46E1}" type="pres">
      <dgm:prSet presAssocID="{54B93691-A3D6-49DD-9A38-33FD50A492DF}" presName="bkgdShape" presStyleLbl="node1" presStyleIdx="2" presStyleCnt="3"/>
      <dgm:spPr/>
      <dgm:t>
        <a:bodyPr/>
        <a:lstStyle/>
        <a:p>
          <a:endParaRPr lang="en-US"/>
        </a:p>
      </dgm:t>
    </dgm:pt>
    <dgm:pt modelId="{853A4296-06C0-4776-82F4-63B3B7241D23}" type="pres">
      <dgm:prSet presAssocID="{54B93691-A3D6-49DD-9A38-33FD50A492DF}" presName="nodeTx" presStyleLbl="node1" presStyleIdx="2" presStyleCnt="3">
        <dgm:presLayoutVars>
          <dgm:bulletEnabled val="1"/>
        </dgm:presLayoutVars>
      </dgm:prSet>
      <dgm:spPr/>
      <dgm:t>
        <a:bodyPr/>
        <a:lstStyle/>
        <a:p>
          <a:endParaRPr lang="en-US"/>
        </a:p>
      </dgm:t>
    </dgm:pt>
    <dgm:pt modelId="{A44673D7-6834-444D-A4DF-BB9977FD9F51}" type="pres">
      <dgm:prSet presAssocID="{54B93691-A3D6-49DD-9A38-33FD50A492DF}" presName="invisiNode" presStyleLbl="node1" presStyleIdx="2" presStyleCnt="3"/>
      <dgm:spPr/>
    </dgm:pt>
    <dgm:pt modelId="{E17919DF-DE77-435A-BC5E-17B37CA05211}" type="pres">
      <dgm:prSet presAssocID="{54B93691-A3D6-49DD-9A38-33FD50A492DF}" presName="imagNode" presStyleLbl="fgImgPlace1" presStyleIdx="2" presStyleCnt="3"/>
      <dgm:spPr>
        <a:solidFill>
          <a:schemeClr val="accent4">
            <a:tint val="50000"/>
            <a:hueOff val="0"/>
            <a:satOff val="0"/>
            <a:lumOff val="0"/>
          </a:schemeClr>
        </a:solidFill>
      </dgm:spPr>
    </dgm:pt>
  </dgm:ptLst>
  <dgm:cxnLst>
    <dgm:cxn modelId="{BF87F1B4-3B05-427A-994B-6DBBD4C30125}" type="presOf" srcId="{54B93691-A3D6-49DD-9A38-33FD50A492DF}" destId="{BEB739A1-F6EA-4450-B69C-BAA0D1CB46E1}" srcOrd="0" destOrd="0" presId="urn:microsoft.com/office/officeart/2005/8/layout/hList7"/>
    <dgm:cxn modelId="{3783453A-F05A-4DFB-BF65-4DF1B8983B92}" srcId="{68D5585C-7A3D-4A00-8062-093B807580F6}" destId="{43A03549-536F-403E-9802-3A4854A62359}" srcOrd="1" destOrd="0" parTransId="{21FCE0AA-9D5F-49CB-976D-9FADBD54576D}" sibTransId="{31016CE5-A810-43E7-8436-CFDB765B6946}"/>
    <dgm:cxn modelId="{D71A129A-711E-4F0E-B74F-FAC4E6E5A8B0}" type="presOf" srcId="{4F660595-CAFF-4687-A0EF-7B0A1B96261F}" destId="{4FC8C063-2B21-4668-BD3B-817D51148024}" srcOrd="1" destOrd="0" presId="urn:microsoft.com/office/officeart/2005/8/layout/hList7"/>
    <dgm:cxn modelId="{470E0948-4FAC-4FEA-96F7-6F22DA6ED1DA}" type="presOf" srcId="{31016CE5-A810-43E7-8436-CFDB765B6946}" destId="{EDCE610C-D5AD-482C-88D6-553E5F33DA69}" srcOrd="0" destOrd="0" presId="urn:microsoft.com/office/officeart/2005/8/layout/hList7"/>
    <dgm:cxn modelId="{3B1AB38C-A95E-438A-8615-56065A845DA0}" type="presOf" srcId="{4F660595-CAFF-4687-A0EF-7B0A1B96261F}" destId="{2BCD64BB-A5F1-419C-A6E7-5059493724CE}" srcOrd="0" destOrd="0" presId="urn:microsoft.com/office/officeart/2005/8/layout/hList7"/>
    <dgm:cxn modelId="{1C7DA16D-C95C-4F69-8491-45CBCA419F45}" type="presOf" srcId="{68D5585C-7A3D-4A00-8062-093B807580F6}" destId="{7BB52964-1568-4A0A-AB56-815711F4EA6B}" srcOrd="0" destOrd="0" presId="urn:microsoft.com/office/officeart/2005/8/layout/hList7"/>
    <dgm:cxn modelId="{4BD3C3D4-9EEB-4788-89C3-26AEA963945B}" type="presOf" srcId="{860981C0-E6A7-483F-8962-5C66911FD692}" destId="{2A5ADA9D-AAAB-4658-961E-926C76D17F5D}" srcOrd="0" destOrd="0" presId="urn:microsoft.com/office/officeart/2005/8/layout/hList7"/>
    <dgm:cxn modelId="{3FDE35DB-0BDB-4D13-8EB8-FCD2CCA01882}" type="presOf" srcId="{43A03549-536F-403E-9802-3A4854A62359}" destId="{158497AC-655E-4730-B276-141B24F2FA38}" srcOrd="0" destOrd="0" presId="urn:microsoft.com/office/officeart/2005/8/layout/hList7"/>
    <dgm:cxn modelId="{26357155-6529-4D29-B2AF-75C24EB98CFA}" srcId="{68D5585C-7A3D-4A00-8062-093B807580F6}" destId="{54B93691-A3D6-49DD-9A38-33FD50A492DF}" srcOrd="2" destOrd="0" parTransId="{212BADB8-FEEA-4A29-ACFE-ECF161F3FC5A}" sibTransId="{1EB1A241-7C68-4FC0-90D1-8983C2261AD3}"/>
    <dgm:cxn modelId="{6E9E0921-3740-4365-A387-FB305F528073}" srcId="{68D5585C-7A3D-4A00-8062-093B807580F6}" destId="{4F660595-CAFF-4687-A0EF-7B0A1B96261F}" srcOrd="0" destOrd="0" parTransId="{92C8BC2E-FCC2-45B5-A7C5-438706C46A11}" sibTransId="{860981C0-E6A7-483F-8962-5C66911FD692}"/>
    <dgm:cxn modelId="{F1CA8EE3-1128-491C-82F3-BE36D6C3821B}" type="presOf" srcId="{43A03549-536F-403E-9802-3A4854A62359}" destId="{D60643B8-E9B8-4AE3-89F5-B7E93978B25C}" srcOrd="1" destOrd="0" presId="urn:microsoft.com/office/officeart/2005/8/layout/hList7"/>
    <dgm:cxn modelId="{CB3C6090-7A60-403E-A2EF-1D2B434A38F6}" type="presOf" srcId="{54B93691-A3D6-49DD-9A38-33FD50A492DF}" destId="{853A4296-06C0-4776-82F4-63B3B7241D23}" srcOrd="1" destOrd="0" presId="urn:microsoft.com/office/officeart/2005/8/layout/hList7"/>
    <dgm:cxn modelId="{4979A14D-7805-4FD8-8D06-CB9B9056AFC6}" type="presParOf" srcId="{7BB52964-1568-4A0A-AB56-815711F4EA6B}" destId="{8945EA85-2674-47DE-AAE6-D0A226B9CDC9}" srcOrd="0" destOrd="0" presId="urn:microsoft.com/office/officeart/2005/8/layout/hList7"/>
    <dgm:cxn modelId="{7F43AD42-6CB3-4939-B966-E5214ACECF4A}" type="presParOf" srcId="{7BB52964-1568-4A0A-AB56-815711F4EA6B}" destId="{41235FB3-0996-4461-B100-E01EA9E21A96}" srcOrd="1" destOrd="0" presId="urn:microsoft.com/office/officeart/2005/8/layout/hList7"/>
    <dgm:cxn modelId="{5563FE97-7A8F-4E3A-9E6E-CCF0227589B8}" type="presParOf" srcId="{41235FB3-0996-4461-B100-E01EA9E21A96}" destId="{FD48742E-A7BC-47B5-8C86-5F2BB914BABD}" srcOrd="0" destOrd="0" presId="urn:microsoft.com/office/officeart/2005/8/layout/hList7"/>
    <dgm:cxn modelId="{E5A23868-6557-4370-B225-03904F118CCA}" type="presParOf" srcId="{FD48742E-A7BC-47B5-8C86-5F2BB914BABD}" destId="{2BCD64BB-A5F1-419C-A6E7-5059493724CE}" srcOrd="0" destOrd="0" presId="urn:microsoft.com/office/officeart/2005/8/layout/hList7"/>
    <dgm:cxn modelId="{320E54DC-3733-4455-96F5-CDBFBCDC64C1}" type="presParOf" srcId="{FD48742E-A7BC-47B5-8C86-5F2BB914BABD}" destId="{4FC8C063-2B21-4668-BD3B-817D51148024}" srcOrd="1" destOrd="0" presId="urn:microsoft.com/office/officeart/2005/8/layout/hList7"/>
    <dgm:cxn modelId="{05D26E9E-38DC-480E-ACB2-28FC6C0F2EF8}" type="presParOf" srcId="{FD48742E-A7BC-47B5-8C86-5F2BB914BABD}" destId="{0E9A4A13-9BA1-4790-B762-50864BFB10F8}" srcOrd="2" destOrd="0" presId="urn:microsoft.com/office/officeart/2005/8/layout/hList7"/>
    <dgm:cxn modelId="{2D7022D4-2AB7-42C8-AD62-C8C11A87BAEC}" type="presParOf" srcId="{FD48742E-A7BC-47B5-8C86-5F2BB914BABD}" destId="{669FB839-1257-45E2-907F-09136E503E48}" srcOrd="3" destOrd="0" presId="urn:microsoft.com/office/officeart/2005/8/layout/hList7"/>
    <dgm:cxn modelId="{14C74A71-65FB-43E1-938E-601D79A4C10D}" type="presParOf" srcId="{41235FB3-0996-4461-B100-E01EA9E21A96}" destId="{2A5ADA9D-AAAB-4658-961E-926C76D17F5D}" srcOrd="1" destOrd="0" presId="urn:microsoft.com/office/officeart/2005/8/layout/hList7"/>
    <dgm:cxn modelId="{CBEDA49E-33B1-41FD-9426-24EEE5F6A8CD}" type="presParOf" srcId="{41235FB3-0996-4461-B100-E01EA9E21A96}" destId="{B2E498E1-E7DF-428C-B114-0DA2C73348E8}" srcOrd="2" destOrd="0" presId="urn:microsoft.com/office/officeart/2005/8/layout/hList7"/>
    <dgm:cxn modelId="{DAA4F4C3-C824-4296-AC9A-34A6F28D8F00}" type="presParOf" srcId="{B2E498E1-E7DF-428C-B114-0DA2C73348E8}" destId="{158497AC-655E-4730-B276-141B24F2FA38}" srcOrd="0" destOrd="0" presId="urn:microsoft.com/office/officeart/2005/8/layout/hList7"/>
    <dgm:cxn modelId="{89071012-5E04-437D-B6B9-5492E497638A}" type="presParOf" srcId="{B2E498E1-E7DF-428C-B114-0DA2C73348E8}" destId="{D60643B8-E9B8-4AE3-89F5-B7E93978B25C}" srcOrd="1" destOrd="0" presId="urn:microsoft.com/office/officeart/2005/8/layout/hList7"/>
    <dgm:cxn modelId="{D9430F77-929D-46DC-8312-ECEAAE8B85E3}" type="presParOf" srcId="{B2E498E1-E7DF-428C-B114-0DA2C73348E8}" destId="{FDF885A8-50B0-465B-AE6F-3BC4305B7B7F}" srcOrd="2" destOrd="0" presId="urn:microsoft.com/office/officeart/2005/8/layout/hList7"/>
    <dgm:cxn modelId="{966C7AA2-B962-4171-8843-DA1633E82C96}" type="presParOf" srcId="{B2E498E1-E7DF-428C-B114-0DA2C73348E8}" destId="{7B2639EE-351F-4589-9C5D-11C032AC1B09}" srcOrd="3" destOrd="0" presId="urn:microsoft.com/office/officeart/2005/8/layout/hList7"/>
    <dgm:cxn modelId="{C6980DBE-9FE1-46B3-A520-64B530A84D9C}" type="presParOf" srcId="{41235FB3-0996-4461-B100-E01EA9E21A96}" destId="{EDCE610C-D5AD-482C-88D6-553E5F33DA69}" srcOrd="3" destOrd="0" presId="urn:microsoft.com/office/officeart/2005/8/layout/hList7"/>
    <dgm:cxn modelId="{38494999-ECB1-4D0E-94AC-44F97AD7AB70}" type="presParOf" srcId="{41235FB3-0996-4461-B100-E01EA9E21A96}" destId="{94B43BF2-5AA8-4E98-8D3D-658AD0AD778C}" srcOrd="4" destOrd="0" presId="urn:microsoft.com/office/officeart/2005/8/layout/hList7"/>
    <dgm:cxn modelId="{5F5549D4-9D0B-4B3B-89AB-3B646E5B0A35}" type="presParOf" srcId="{94B43BF2-5AA8-4E98-8D3D-658AD0AD778C}" destId="{BEB739A1-F6EA-4450-B69C-BAA0D1CB46E1}" srcOrd="0" destOrd="0" presId="urn:microsoft.com/office/officeart/2005/8/layout/hList7"/>
    <dgm:cxn modelId="{101BE8C2-D9F7-4153-B7F0-DC0AEE601706}" type="presParOf" srcId="{94B43BF2-5AA8-4E98-8D3D-658AD0AD778C}" destId="{853A4296-06C0-4776-82F4-63B3B7241D23}" srcOrd="1" destOrd="0" presId="urn:microsoft.com/office/officeart/2005/8/layout/hList7"/>
    <dgm:cxn modelId="{3A71765D-1871-42C7-A6E3-1EB6B41ADD36}" type="presParOf" srcId="{94B43BF2-5AA8-4E98-8D3D-658AD0AD778C}" destId="{A44673D7-6834-444D-A4DF-BB9977FD9F51}" srcOrd="2" destOrd="0" presId="urn:microsoft.com/office/officeart/2005/8/layout/hList7"/>
    <dgm:cxn modelId="{C72B31EE-802A-4844-8DCB-DAC77BF52A94}" type="presParOf" srcId="{94B43BF2-5AA8-4E98-8D3D-658AD0AD778C}" destId="{E17919DF-DE77-435A-BC5E-17B37CA0521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F635832-69E2-408E-9F93-0E317251D88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FFFDC90-81E7-4C0F-A4C1-7164A4569230}">
      <dgm:prSet phldrT="[Text]"/>
      <dgm:spPr>
        <a:ln>
          <a:noFill/>
        </a:ln>
      </dgm:spPr>
      <dgm:t>
        <a:bodyPr/>
        <a:lstStyle/>
        <a:p>
          <a:r>
            <a:rPr lang="en-US" b="1" dirty="0" smtClean="0"/>
            <a:t>Responsibility of each person</a:t>
          </a:r>
          <a:endParaRPr lang="en-US" b="1" dirty="0"/>
        </a:p>
      </dgm:t>
    </dgm:pt>
    <dgm:pt modelId="{F9FC59DB-B16B-4BBD-B69C-2757004E69A4}" type="parTrans" cxnId="{15738BE4-B616-4367-8330-117D8FC7190A}">
      <dgm:prSet/>
      <dgm:spPr/>
      <dgm:t>
        <a:bodyPr/>
        <a:lstStyle/>
        <a:p>
          <a:endParaRPr lang="en-US"/>
        </a:p>
      </dgm:t>
    </dgm:pt>
    <dgm:pt modelId="{C8E46DC5-6FC5-4C8B-81FE-6352F63D450E}" type="sibTrans" cxnId="{15738BE4-B616-4367-8330-117D8FC7190A}">
      <dgm:prSet/>
      <dgm:spPr/>
      <dgm:t>
        <a:bodyPr/>
        <a:lstStyle/>
        <a:p>
          <a:endParaRPr lang="en-US"/>
        </a:p>
      </dgm:t>
    </dgm:pt>
    <dgm:pt modelId="{D39C87FA-2FB2-42B4-89A3-AB2778428DAC}">
      <dgm:prSet phldrT="[Text]"/>
      <dgm:spPr>
        <a:ln>
          <a:noFill/>
        </a:ln>
      </dgm:spPr>
      <dgm:t>
        <a:bodyPr/>
        <a:lstStyle/>
        <a:p>
          <a:r>
            <a:rPr lang="en-US" b="1" dirty="0" smtClean="0"/>
            <a:t>Stay in control</a:t>
          </a:r>
          <a:endParaRPr lang="en-US" b="1" dirty="0"/>
        </a:p>
      </dgm:t>
    </dgm:pt>
    <dgm:pt modelId="{12138FE7-8C98-4FD9-848F-E15B0F22FAEC}" type="parTrans" cxnId="{14459FD0-88E3-4DEF-90AD-4EF12FF0504D}">
      <dgm:prSet/>
      <dgm:spPr/>
      <dgm:t>
        <a:bodyPr/>
        <a:lstStyle/>
        <a:p>
          <a:endParaRPr lang="en-US"/>
        </a:p>
      </dgm:t>
    </dgm:pt>
    <dgm:pt modelId="{1B1C772A-7B42-438C-ABBA-D17797410918}" type="sibTrans" cxnId="{14459FD0-88E3-4DEF-90AD-4EF12FF0504D}">
      <dgm:prSet/>
      <dgm:spPr/>
      <dgm:t>
        <a:bodyPr/>
        <a:lstStyle/>
        <a:p>
          <a:endParaRPr lang="en-US"/>
        </a:p>
      </dgm:t>
    </dgm:pt>
    <dgm:pt modelId="{5E19234F-A159-45C7-BFAD-291B39975DFB}">
      <dgm:prSet phldrT="[Text]"/>
      <dgm:spPr>
        <a:ln>
          <a:noFill/>
        </a:ln>
      </dgm:spPr>
      <dgm:t>
        <a:bodyPr/>
        <a:lstStyle/>
        <a:p>
          <a:r>
            <a:rPr lang="en-US" b="1" dirty="0" smtClean="0"/>
            <a:t>Listen</a:t>
          </a:r>
          <a:endParaRPr lang="en-US" b="1" dirty="0"/>
        </a:p>
      </dgm:t>
    </dgm:pt>
    <dgm:pt modelId="{0BFB6244-2503-435A-AEA1-8DB3807E1D59}" type="parTrans" cxnId="{2BC70EFA-F069-4869-A162-78E6F25CA1A4}">
      <dgm:prSet/>
      <dgm:spPr/>
      <dgm:t>
        <a:bodyPr/>
        <a:lstStyle/>
        <a:p>
          <a:endParaRPr lang="en-US"/>
        </a:p>
      </dgm:t>
    </dgm:pt>
    <dgm:pt modelId="{7C00CE67-BAFA-4907-BCC9-F805DABC4F6F}" type="sibTrans" cxnId="{2BC70EFA-F069-4869-A162-78E6F25CA1A4}">
      <dgm:prSet/>
      <dgm:spPr/>
      <dgm:t>
        <a:bodyPr/>
        <a:lstStyle/>
        <a:p>
          <a:endParaRPr lang="en-US"/>
        </a:p>
      </dgm:t>
    </dgm:pt>
    <dgm:pt modelId="{BF56C36C-F3F4-4901-BC4C-3CE5F66C29CC}">
      <dgm:prSet phldrT="[Text]"/>
      <dgm:spPr>
        <a:ln>
          <a:noFill/>
        </a:ln>
      </dgm:spPr>
      <dgm:t>
        <a:bodyPr/>
        <a:lstStyle/>
        <a:p>
          <a:r>
            <a:rPr lang="en-US" b="1" dirty="0" smtClean="0"/>
            <a:t>Positive outcome</a:t>
          </a:r>
          <a:endParaRPr lang="en-US" b="1" dirty="0"/>
        </a:p>
      </dgm:t>
    </dgm:pt>
    <dgm:pt modelId="{1401873F-C3E6-404F-A6BD-22D913BE24D7}" type="parTrans" cxnId="{1B20F31C-0936-4F4E-A3C9-BFD3607AEC6F}">
      <dgm:prSet/>
      <dgm:spPr/>
      <dgm:t>
        <a:bodyPr/>
        <a:lstStyle/>
        <a:p>
          <a:endParaRPr lang="en-US"/>
        </a:p>
      </dgm:t>
    </dgm:pt>
    <dgm:pt modelId="{07E8714C-BC33-4AFB-9074-D55FB5B7B67B}" type="sibTrans" cxnId="{1B20F31C-0936-4F4E-A3C9-BFD3607AEC6F}">
      <dgm:prSet/>
      <dgm:spPr/>
      <dgm:t>
        <a:bodyPr/>
        <a:lstStyle/>
        <a:p>
          <a:endParaRPr lang="en-US"/>
        </a:p>
      </dgm:t>
    </dgm:pt>
    <dgm:pt modelId="{23BBB720-12E7-463A-A881-D6E7FEA74493}" type="pres">
      <dgm:prSet presAssocID="{5F635832-69E2-408E-9F93-0E317251D88E}" presName="diagram" presStyleCnt="0">
        <dgm:presLayoutVars>
          <dgm:dir/>
          <dgm:resizeHandles val="exact"/>
        </dgm:presLayoutVars>
      </dgm:prSet>
      <dgm:spPr/>
      <dgm:t>
        <a:bodyPr/>
        <a:lstStyle/>
        <a:p>
          <a:endParaRPr lang="en-US"/>
        </a:p>
      </dgm:t>
    </dgm:pt>
    <dgm:pt modelId="{0706A7FD-A6C7-4306-BD7C-2790D5A3AE18}" type="pres">
      <dgm:prSet presAssocID="{3FFFDC90-81E7-4C0F-A4C1-7164A4569230}" presName="node" presStyleLbl="node1" presStyleIdx="0" presStyleCnt="4">
        <dgm:presLayoutVars>
          <dgm:bulletEnabled val="1"/>
        </dgm:presLayoutVars>
      </dgm:prSet>
      <dgm:spPr/>
      <dgm:t>
        <a:bodyPr/>
        <a:lstStyle/>
        <a:p>
          <a:endParaRPr lang="en-US"/>
        </a:p>
      </dgm:t>
    </dgm:pt>
    <dgm:pt modelId="{F50017D4-94CB-4B4E-83D3-197848A8B943}" type="pres">
      <dgm:prSet presAssocID="{C8E46DC5-6FC5-4C8B-81FE-6352F63D450E}" presName="sibTrans" presStyleCnt="0"/>
      <dgm:spPr/>
    </dgm:pt>
    <dgm:pt modelId="{A7654E00-5C8E-432B-BAA8-0D8AFD72BF8F}" type="pres">
      <dgm:prSet presAssocID="{D39C87FA-2FB2-42B4-89A3-AB2778428DAC}" presName="node" presStyleLbl="node1" presStyleIdx="1" presStyleCnt="4">
        <dgm:presLayoutVars>
          <dgm:bulletEnabled val="1"/>
        </dgm:presLayoutVars>
      </dgm:prSet>
      <dgm:spPr/>
      <dgm:t>
        <a:bodyPr/>
        <a:lstStyle/>
        <a:p>
          <a:endParaRPr lang="en-US"/>
        </a:p>
      </dgm:t>
    </dgm:pt>
    <dgm:pt modelId="{0B318A85-A9D5-43F3-9E85-AEAC884A7BC9}" type="pres">
      <dgm:prSet presAssocID="{1B1C772A-7B42-438C-ABBA-D17797410918}" presName="sibTrans" presStyleCnt="0"/>
      <dgm:spPr/>
    </dgm:pt>
    <dgm:pt modelId="{97F29AAE-C7BB-4FBD-88AC-EEF5B4E57F4B}" type="pres">
      <dgm:prSet presAssocID="{5E19234F-A159-45C7-BFAD-291B39975DFB}" presName="node" presStyleLbl="node1" presStyleIdx="2" presStyleCnt="4">
        <dgm:presLayoutVars>
          <dgm:bulletEnabled val="1"/>
        </dgm:presLayoutVars>
      </dgm:prSet>
      <dgm:spPr/>
      <dgm:t>
        <a:bodyPr/>
        <a:lstStyle/>
        <a:p>
          <a:endParaRPr lang="en-US"/>
        </a:p>
      </dgm:t>
    </dgm:pt>
    <dgm:pt modelId="{2668B621-7DDB-4091-A8E3-5B7F0C69A7CA}" type="pres">
      <dgm:prSet presAssocID="{7C00CE67-BAFA-4907-BCC9-F805DABC4F6F}" presName="sibTrans" presStyleCnt="0"/>
      <dgm:spPr/>
    </dgm:pt>
    <dgm:pt modelId="{6AA5C978-C072-41D7-9E07-DBECB5EC138E}" type="pres">
      <dgm:prSet presAssocID="{BF56C36C-F3F4-4901-BC4C-3CE5F66C29CC}" presName="node" presStyleLbl="node1" presStyleIdx="3" presStyleCnt="4">
        <dgm:presLayoutVars>
          <dgm:bulletEnabled val="1"/>
        </dgm:presLayoutVars>
      </dgm:prSet>
      <dgm:spPr/>
      <dgm:t>
        <a:bodyPr/>
        <a:lstStyle/>
        <a:p>
          <a:endParaRPr lang="en-US"/>
        </a:p>
      </dgm:t>
    </dgm:pt>
  </dgm:ptLst>
  <dgm:cxnLst>
    <dgm:cxn modelId="{14459FD0-88E3-4DEF-90AD-4EF12FF0504D}" srcId="{5F635832-69E2-408E-9F93-0E317251D88E}" destId="{D39C87FA-2FB2-42B4-89A3-AB2778428DAC}" srcOrd="1" destOrd="0" parTransId="{12138FE7-8C98-4FD9-848F-E15B0F22FAEC}" sibTransId="{1B1C772A-7B42-438C-ABBA-D17797410918}"/>
    <dgm:cxn modelId="{C0B6B1EF-0F33-4C2B-AA2F-82EE6796F7EF}" type="presOf" srcId="{3FFFDC90-81E7-4C0F-A4C1-7164A4569230}" destId="{0706A7FD-A6C7-4306-BD7C-2790D5A3AE18}" srcOrd="0" destOrd="0" presId="urn:microsoft.com/office/officeart/2005/8/layout/default"/>
    <dgm:cxn modelId="{487DF571-3940-49F3-A4A9-2EFC6FCC3B33}" type="presOf" srcId="{D39C87FA-2FB2-42B4-89A3-AB2778428DAC}" destId="{A7654E00-5C8E-432B-BAA8-0D8AFD72BF8F}" srcOrd="0" destOrd="0" presId="urn:microsoft.com/office/officeart/2005/8/layout/default"/>
    <dgm:cxn modelId="{6D2C4AE5-2E72-4A76-8437-30E3784B9DEA}" type="presOf" srcId="{5F635832-69E2-408E-9F93-0E317251D88E}" destId="{23BBB720-12E7-463A-A881-D6E7FEA74493}" srcOrd="0" destOrd="0" presId="urn:microsoft.com/office/officeart/2005/8/layout/default"/>
    <dgm:cxn modelId="{5C36A99C-A2FF-4820-8251-174F9D299223}" type="presOf" srcId="{5E19234F-A159-45C7-BFAD-291B39975DFB}" destId="{97F29AAE-C7BB-4FBD-88AC-EEF5B4E57F4B}" srcOrd="0" destOrd="0" presId="urn:microsoft.com/office/officeart/2005/8/layout/default"/>
    <dgm:cxn modelId="{1B20F31C-0936-4F4E-A3C9-BFD3607AEC6F}" srcId="{5F635832-69E2-408E-9F93-0E317251D88E}" destId="{BF56C36C-F3F4-4901-BC4C-3CE5F66C29CC}" srcOrd="3" destOrd="0" parTransId="{1401873F-C3E6-404F-A6BD-22D913BE24D7}" sibTransId="{07E8714C-BC33-4AFB-9074-D55FB5B7B67B}"/>
    <dgm:cxn modelId="{3B4042E6-D3D1-47F0-A4CF-9FF590C3EC28}" type="presOf" srcId="{BF56C36C-F3F4-4901-BC4C-3CE5F66C29CC}" destId="{6AA5C978-C072-41D7-9E07-DBECB5EC138E}" srcOrd="0" destOrd="0" presId="urn:microsoft.com/office/officeart/2005/8/layout/default"/>
    <dgm:cxn modelId="{2BC70EFA-F069-4869-A162-78E6F25CA1A4}" srcId="{5F635832-69E2-408E-9F93-0E317251D88E}" destId="{5E19234F-A159-45C7-BFAD-291B39975DFB}" srcOrd="2" destOrd="0" parTransId="{0BFB6244-2503-435A-AEA1-8DB3807E1D59}" sibTransId="{7C00CE67-BAFA-4907-BCC9-F805DABC4F6F}"/>
    <dgm:cxn modelId="{15738BE4-B616-4367-8330-117D8FC7190A}" srcId="{5F635832-69E2-408E-9F93-0E317251D88E}" destId="{3FFFDC90-81E7-4C0F-A4C1-7164A4569230}" srcOrd="0" destOrd="0" parTransId="{F9FC59DB-B16B-4BBD-B69C-2757004E69A4}" sibTransId="{C8E46DC5-6FC5-4C8B-81FE-6352F63D450E}"/>
    <dgm:cxn modelId="{487EC60D-C2FB-472B-BE23-8C4D34BD924D}" type="presParOf" srcId="{23BBB720-12E7-463A-A881-D6E7FEA74493}" destId="{0706A7FD-A6C7-4306-BD7C-2790D5A3AE18}" srcOrd="0" destOrd="0" presId="urn:microsoft.com/office/officeart/2005/8/layout/default"/>
    <dgm:cxn modelId="{F5570D4B-5919-498B-9D28-1730EBC9F7DB}" type="presParOf" srcId="{23BBB720-12E7-463A-A881-D6E7FEA74493}" destId="{F50017D4-94CB-4B4E-83D3-197848A8B943}" srcOrd="1" destOrd="0" presId="urn:microsoft.com/office/officeart/2005/8/layout/default"/>
    <dgm:cxn modelId="{8FA7D33F-3DAA-441E-A42B-8CE341F8F287}" type="presParOf" srcId="{23BBB720-12E7-463A-A881-D6E7FEA74493}" destId="{A7654E00-5C8E-432B-BAA8-0D8AFD72BF8F}" srcOrd="2" destOrd="0" presId="urn:microsoft.com/office/officeart/2005/8/layout/default"/>
    <dgm:cxn modelId="{05515952-3726-4597-A97B-3B2ED22504DE}" type="presParOf" srcId="{23BBB720-12E7-463A-A881-D6E7FEA74493}" destId="{0B318A85-A9D5-43F3-9E85-AEAC884A7BC9}" srcOrd="3" destOrd="0" presId="urn:microsoft.com/office/officeart/2005/8/layout/default"/>
    <dgm:cxn modelId="{F03312C8-5A39-40F8-B1A9-102D0CE1B0BE}" type="presParOf" srcId="{23BBB720-12E7-463A-A881-D6E7FEA74493}" destId="{97F29AAE-C7BB-4FBD-88AC-EEF5B4E57F4B}" srcOrd="4" destOrd="0" presId="urn:microsoft.com/office/officeart/2005/8/layout/default"/>
    <dgm:cxn modelId="{48E69FB3-88FC-47E2-817B-C3C1CC22CD4B}" type="presParOf" srcId="{23BBB720-12E7-463A-A881-D6E7FEA74493}" destId="{2668B621-7DDB-4091-A8E3-5B7F0C69A7CA}" srcOrd="5" destOrd="0" presId="urn:microsoft.com/office/officeart/2005/8/layout/default"/>
    <dgm:cxn modelId="{135698D0-08FF-4A16-A114-062D9690325C}" type="presParOf" srcId="{23BBB720-12E7-463A-A881-D6E7FEA74493}" destId="{6AA5C978-C072-41D7-9E07-DBECB5EC138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CB69D99-F69B-4A28-9B79-37C6BD7EBBC6}" type="doc">
      <dgm:prSet loTypeId="urn:microsoft.com/office/officeart/2011/layout/RadialPictureList" loCatId="officeonline" qsTypeId="urn:microsoft.com/office/officeart/2005/8/quickstyle/simple1" qsCatId="simple" csTypeId="urn:microsoft.com/office/officeart/2005/8/colors/colorful2" csCatId="colorful" phldr="1"/>
      <dgm:spPr/>
      <dgm:t>
        <a:bodyPr/>
        <a:lstStyle/>
        <a:p>
          <a:endParaRPr lang="en-US"/>
        </a:p>
      </dgm:t>
    </dgm:pt>
    <dgm:pt modelId="{8EF8108C-841A-4B64-A996-5AFBD8F9E87F}">
      <dgm:prSet phldrT="[Text]" custT="1"/>
      <dgm:spPr/>
      <dgm:t>
        <a:bodyPr/>
        <a:lstStyle/>
        <a:p>
          <a:r>
            <a:rPr lang="en-US" sz="4200" b="1" dirty="0" smtClean="0"/>
            <a:t>Social/ Personal</a:t>
          </a:r>
          <a:endParaRPr lang="en-US" sz="4200" b="1" dirty="0"/>
        </a:p>
      </dgm:t>
    </dgm:pt>
    <dgm:pt modelId="{F30FDCA4-A396-4AFE-AD6B-DE61DB3C8ED2}" type="parTrans" cxnId="{A000B0EB-3EDD-4C3B-BB1B-0FCFB027AFF1}">
      <dgm:prSet/>
      <dgm:spPr/>
      <dgm:t>
        <a:bodyPr/>
        <a:lstStyle/>
        <a:p>
          <a:endParaRPr lang="en-US"/>
        </a:p>
      </dgm:t>
    </dgm:pt>
    <dgm:pt modelId="{6F7F7CC0-C021-426B-BEFD-65F502E39E5D}" type="sibTrans" cxnId="{A000B0EB-3EDD-4C3B-BB1B-0FCFB027AFF1}">
      <dgm:prSet/>
      <dgm:spPr/>
      <dgm:t>
        <a:bodyPr/>
        <a:lstStyle/>
        <a:p>
          <a:endParaRPr lang="en-US"/>
        </a:p>
      </dgm:t>
    </dgm:pt>
    <dgm:pt modelId="{3C789E0A-630D-4E63-A5BC-69DEC32D3AA8}">
      <dgm:prSet phldrT="[Text]"/>
      <dgm:spPr/>
      <dgm:t>
        <a:bodyPr/>
        <a:lstStyle/>
        <a:p>
          <a:r>
            <a:rPr lang="en-US" dirty="0" smtClean="0"/>
            <a:t>Empathy/Self-Awareness</a:t>
          </a:r>
          <a:endParaRPr lang="en-US" dirty="0"/>
        </a:p>
      </dgm:t>
    </dgm:pt>
    <dgm:pt modelId="{278B1A9C-29AF-4471-A139-142838A4966C}" type="parTrans" cxnId="{B47E689F-2A11-450E-9745-9D98B290233D}">
      <dgm:prSet/>
      <dgm:spPr/>
      <dgm:t>
        <a:bodyPr/>
        <a:lstStyle/>
        <a:p>
          <a:endParaRPr lang="en-US"/>
        </a:p>
      </dgm:t>
    </dgm:pt>
    <dgm:pt modelId="{27608E65-A4ED-4D19-A66E-BF7817340087}" type="sibTrans" cxnId="{B47E689F-2A11-450E-9745-9D98B290233D}">
      <dgm:prSet/>
      <dgm:spPr/>
      <dgm:t>
        <a:bodyPr/>
        <a:lstStyle/>
        <a:p>
          <a:endParaRPr lang="en-US"/>
        </a:p>
      </dgm:t>
    </dgm:pt>
    <dgm:pt modelId="{60BDF25A-5C8C-4DF1-96F0-9422B3C77A42}">
      <dgm:prSet phldrT="[Text]"/>
      <dgm:spPr/>
      <dgm:t>
        <a:bodyPr/>
        <a:lstStyle/>
        <a:p>
          <a:r>
            <a:rPr lang="en-US" dirty="0" smtClean="0"/>
            <a:t>Intuition/Self-Regulation</a:t>
          </a:r>
          <a:endParaRPr lang="en-US" dirty="0"/>
        </a:p>
      </dgm:t>
    </dgm:pt>
    <dgm:pt modelId="{B2FE939A-5418-4E95-8027-7FCBE031BED7}" type="parTrans" cxnId="{415CBA92-22EF-4A82-B5AB-43A7363C90EE}">
      <dgm:prSet/>
      <dgm:spPr/>
      <dgm:t>
        <a:bodyPr/>
        <a:lstStyle/>
        <a:p>
          <a:endParaRPr lang="en-US"/>
        </a:p>
      </dgm:t>
    </dgm:pt>
    <dgm:pt modelId="{2EDC403E-9681-4044-9E5A-0E829C3760B7}" type="sibTrans" cxnId="{415CBA92-22EF-4A82-B5AB-43A7363C90EE}">
      <dgm:prSet/>
      <dgm:spPr/>
      <dgm:t>
        <a:bodyPr/>
        <a:lstStyle/>
        <a:p>
          <a:endParaRPr lang="en-US"/>
        </a:p>
      </dgm:t>
    </dgm:pt>
    <dgm:pt modelId="{028C63FD-3535-4638-91B4-B355EDA5DCB9}">
      <dgm:prSet phldrT="[Text]"/>
      <dgm:spPr/>
      <dgm:t>
        <a:bodyPr/>
        <a:lstStyle/>
        <a:p>
          <a:r>
            <a:rPr lang="en-US" dirty="0" smtClean="0"/>
            <a:t>Politics/Motivation</a:t>
          </a:r>
          <a:endParaRPr lang="en-US" dirty="0"/>
        </a:p>
      </dgm:t>
    </dgm:pt>
    <dgm:pt modelId="{85B2A8FC-F6C2-4B3C-A622-15E45733F25B}" type="parTrans" cxnId="{38DDFBE5-AA54-4F53-B0F2-344DC3FD3079}">
      <dgm:prSet/>
      <dgm:spPr/>
      <dgm:t>
        <a:bodyPr/>
        <a:lstStyle/>
        <a:p>
          <a:endParaRPr lang="en-US"/>
        </a:p>
      </dgm:t>
    </dgm:pt>
    <dgm:pt modelId="{D8B94474-A420-4609-94AE-FE18BB00B361}" type="sibTrans" cxnId="{38DDFBE5-AA54-4F53-B0F2-344DC3FD3079}">
      <dgm:prSet/>
      <dgm:spPr/>
      <dgm:t>
        <a:bodyPr/>
        <a:lstStyle/>
        <a:p>
          <a:endParaRPr lang="en-US"/>
        </a:p>
      </dgm:t>
    </dgm:pt>
    <dgm:pt modelId="{A6B47E4D-1A5C-4E92-8549-9D6F82093100}" type="pres">
      <dgm:prSet presAssocID="{BCB69D99-F69B-4A28-9B79-37C6BD7EBBC6}" presName="Name0" presStyleCnt="0">
        <dgm:presLayoutVars>
          <dgm:chMax val="1"/>
          <dgm:chPref val="1"/>
          <dgm:dir/>
          <dgm:resizeHandles/>
        </dgm:presLayoutVars>
      </dgm:prSet>
      <dgm:spPr/>
      <dgm:t>
        <a:bodyPr/>
        <a:lstStyle/>
        <a:p>
          <a:endParaRPr lang="en-US"/>
        </a:p>
      </dgm:t>
    </dgm:pt>
    <dgm:pt modelId="{EB9A819C-80CE-4FA8-9FF1-49ED2708220B}" type="pres">
      <dgm:prSet presAssocID="{8EF8108C-841A-4B64-A996-5AFBD8F9E87F}" presName="Parent" presStyleLbl="node1" presStyleIdx="0" presStyleCnt="2" custScaleX="133100" custScaleY="133100" custLinFactNeighborX="-57905">
        <dgm:presLayoutVars>
          <dgm:chMax val="4"/>
          <dgm:chPref val="3"/>
        </dgm:presLayoutVars>
      </dgm:prSet>
      <dgm:spPr/>
      <dgm:t>
        <a:bodyPr/>
        <a:lstStyle/>
        <a:p>
          <a:endParaRPr lang="en-US"/>
        </a:p>
      </dgm:t>
    </dgm:pt>
    <dgm:pt modelId="{5D17C947-702C-43FD-AA06-62F33E841BB6}" type="pres">
      <dgm:prSet presAssocID="{3C789E0A-630D-4E63-A5BC-69DEC32D3AA8}" presName="Accent" presStyleLbl="node1" presStyleIdx="1" presStyleCnt="2" custLinFactNeighborX="-22688"/>
      <dgm:spPr/>
    </dgm:pt>
    <dgm:pt modelId="{8901AEF2-8122-4ED3-9BA7-5CD2BC939278}" type="pres">
      <dgm:prSet presAssocID="{3C789E0A-630D-4E63-A5BC-69DEC32D3AA8}" presName="Image1" presStyleLbl="fgImgPlace1" presStyleIdx="0" presStyleCnt="3" custLinFactNeighborX="-85398"/>
      <dgm:spPr>
        <a:solidFill>
          <a:schemeClr val="accent2">
            <a:tint val="50000"/>
            <a:hueOff val="0"/>
            <a:satOff val="0"/>
            <a:lumOff val="0"/>
          </a:schemeClr>
        </a:solidFill>
      </dgm:spPr>
    </dgm:pt>
    <dgm:pt modelId="{3E84CAA6-77DF-4DDE-AACE-EEDB3A397776}" type="pres">
      <dgm:prSet presAssocID="{3C789E0A-630D-4E63-A5BC-69DEC32D3AA8}" presName="Child1" presStyleLbl="revTx" presStyleIdx="0" presStyleCnt="3" custScaleX="239875" custLinFactNeighborX="1787" custLinFactNeighborY="-1026">
        <dgm:presLayoutVars>
          <dgm:chMax val="0"/>
          <dgm:chPref val="0"/>
          <dgm:bulletEnabled val="1"/>
        </dgm:presLayoutVars>
      </dgm:prSet>
      <dgm:spPr/>
      <dgm:t>
        <a:bodyPr/>
        <a:lstStyle/>
        <a:p>
          <a:endParaRPr lang="en-US"/>
        </a:p>
      </dgm:t>
    </dgm:pt>
    <dgm:pt modelId="{E5535686-456E-4AE9-8C10-DC829EBC0057}" type="pres">
      <dgm:prSet presAssocID="{60BDF25A-5C8C-4DF1-96F0-9422B3C77A42}" presName="Image2" presStyleCnt="0"/>
      <dgm:spPr/>
    </dgm:pt>
    <dgm:pt modelId="{08193FA9-524E-4EE3-9524-1A4BEC4EAD25}" type="pres">
      <dgm:prSet presAssocID="{60BDF25A-5C8C-4DF1-96F0-9422B3C77A42}" presName="Image" presStyleLbl="fgImgPlace1" presStyleIdx="1" presStyleCnt="3" custLinFactNeighborX="-85398"/>
      <dgm:spPr>
        <a:solidFill>
          <a:schemeClr val="accent2">
            <a:tint val="50000"/>
            <a:hueOff val="2501437"/>
            <a:satOff val="-2237"/>
            <a:lumOff val="6"/>
          </a:schemeClr>
        </a:solidFill>
      </dgm:spPr>
    </dgm:pt>
    <dgm:pt modelId="{48203AC9-7125-4F46-92B4-AE49C2FEC644}" type="pres">
      <dgm:prSet presAssocID="{60BDF25A-5C8C-4DF1-96F0-9422B3C77A42}" presName="Child2" presStyleLbl="revTx" presStyleIdx="1" presStyleCnt="3" custScaleX="226513" custLinFactNeighborX="-4124">
        <dgm:presLayoutVars>
          <dgm:chMax val="0"/>
          <dgm:chPref val="0"/>
          <dgm:bulletEnabled val="1"/>
        </dgm:presLayoutVars>
      </dgm:prSet>
      <dgm:spPr/>
      <dgm:t>
        <a:bodyPr/>
        <a:lstStyle/>
        <a:p>
          <a:endParaRPr lang="en-US"/>
        </a:p>
      </dgm:t>
    </dgm:pt>
    <dgm:pt modelId="{AF7ED326-80EE-4D66-A1F1-04735D614C1B}" type="pres">
      <dgm:prSet presAssocID="{028C63FD-3535-4638-91B4-B355EDA5DCB9}" presName="Image3" presStyleCnt="0"/>
      <dgm:spPr/>
    </dgm:pt>
    <dgm:pt modelId="{FD6E31EB-263F-4EEE-8863-93C1F5E10311}" type="pres">
      <dgm:prSet presAssocID="{028C63FD-3535-4638-91B4-B355EDA5DCB9}" presName="Image" presStyleLbl="fgImgPlace1" presStyleIdx="2" presStyleCnt="3" custLinFactNeighborX="-85398"/>
      <dgm:spPr>
        <a:solidFill>
          <a:schemeClr val="accent2">
            <a:tint val="50000"/>
            <a:hueOff val="5002875"/>
            <a:satOff val="-4473"/>
            <a:lumOff val="13"/>
          </a:schemeClr>
        </a:solidFill>
      </dgm:spPr>
    </dgm:pt>
    <dgm:pt modelId="{79047851-0CF0-4F1F-8833-98B7035E3AC9}" type="pres">
      <dgm:prSet presAssocID="{028C63FD-3535-4638-91B4-B355EDA5DCB9}" presName="Child3" presStyleLbl="revTx" presStyleIdx="2" presStyleCnt="3" custScaleX="219821" custLinFactNeighborX="-6153" custLinFactNeighborY="-3003">
        <dgm:presLayoutVars>
          <dgm:chMax val="0"/>
          <dgm:chPref val="0"/>
          <dgm:bulletEnabled val="1"/>
        </dgm:presLayoutVars>
      </dgm:prSet>
      <dgm:spPr/>
      <dgm:t>
        <a:bodyPr/>
        <a:lstStyle/>
        <a:p>
          <a:endParaRPr lang="en-US"/>
        </a:p>
      </dgm:t>
    </dgm:pt>
  </dgm:ptLst>
  <dgm:cxnLst>
    <dgm:cxn modelId="{B47E689F-2A11-450E-9745-9D98B290233D}" srcId="{8EF8108C-841A-4B64-A996-5AFBD8F9E87F}" destId="{3C789E0A-630D-4E63-A5BC-69DEC32D3AA8}" srcOrd="0" destOrd="0" parTransId="{278B1A9C-29AF-4471-A139-142838A4966C}" sibTransId="{27608E65-A4ED-4D19-A66E-BF7817340087}"/>
    <dgm:cxn modelId="{415CBA92-22EF-4A82-B5AB-43A7363C90EE}" srcId="{8EF8108C-841A-4B64-A996-5AFBD8F9E87F}" destId="{60BDF25A-5C8C-4DF1-96F0-9422B3C77A42}" srcOrd="1" destOrd="0" parTransId="{B2FE939A-5418-4E95-8027-7FCBE031BED7}" sibTransId="{2EDC403E-9681-4044-9E5A-0E829C3760B7}"/>
    <dgm:cxn modelId="{5864FCD7-6749-47E6-9626-45426C745EAD}" type="presOf" srcId="{60BDF25A-5C8C-4DF1-96F0-9422B3C77A42}" destId="{48203AC9-7125-4F46-92B4-AE49C2FEC644}" srcOrd="0" destOrd="0" presId="urn:microsoft.com/office/officeart/2011/layout/RadialPictureList"/>
    <dgm:cxn modelId="{05C47C50-A375-40FF-886D-7866FDC79D6A}" type="presOf" srcId="{3C789E0A-630D-4E63-A5BC-69DEC32D3AA8}" destId="{3E84CAA6-77DF-4DDE-AACE-EEDB3A397776}" srcOrd="0" destOrd="0" presId="urn:microsoft.com/office/officeart/2011/layout/RadialPictureList"/>
    <dgm:cxn modelId="{A000B0EB-3EDD-4C3B-BB1B-0FCFB027AFF1}" srcId="{BCB69D99-F69B-4A28-9B79-37C6BD7EBBC6}" destId="{8EF8108C-841A-4B64-A996-5AFBD8F9E87F}" srcOrd="0" destOrd="0" parTransId="{F30FDCA4-A396-4AFE-AD6B-DE61DB3C8ED2}" sibTransId="{6F7F7CC0-C021-426B-BEFD-65F502E39E5D}"/>
    <dgm:cxn modelId="{723C61F5-C8F6-4054-8BCD-E0B81180DA45}" type="presOf" srcId="{8EF8108C-841A-4B64-A996-5AFBD8F9E87F}" destId="{EB9A819C-80CE-4FA8-9FF1-49ED2708220B}" srcOrd="0" destOrd="0" presId="urn:microsoft.com/office/officeart/2011/layout/RadialPictureList"/>
    <dgm:cxn modelId="{27850F32-8DE6-444C-B06A-039E433ABC73}" type="presOf" srcId="{028C63FD-3535-4638-91B4-B355EDA5DCB9}" destId="{79047851-0CF0-4F1F-8833-98B7035E3AC9}" srcOrd="0" destOrd="0" presId="urn:microsoft.com/office/officeart/2011/layout/RadialPictureList"/>
    <dgm:cxn modelId="{F3C3A310-8CDB-4994-8D5E-77AB4BF99359}" type="presOf" srcId="{BCB69D99-F69B-4A28-9B79-37C6BD7EBBC6}" destId="{A6B47E4D-1A5C-4E92-8549-9D6F82093100}" srcOrd="0" destOrd="0" presId="urn:microsoft.com/office/officeart/2011/layout/RadialPictureList"/>
    <dgm:cxn modelId="{38DDFBE5-AA54-4F53-B0F2-344DC3FD3079}" srcId="{8EF8108C-841A-4B64-A996-5AFBD8F9E87F}" destId="{028C63FD-3535-4638-91B4-B355EDA5DCB9}" srcOrd="2" destOrd="0" parTransId="{85B2A8FC-F6C2-4B3C-A622-15E45733F25B}" sibTransId="{D8B94474-A420-4609-94AE-FE18BB00B361}"/>
    <dgm:cxn modelId="{6D4EA7B1-69DF-482F-A523-B2A967BB2240}" type="presParOf" srcId="{A6B47E4D-1A5C-4E92-8549-9D6F82093100}" destId="{EB9A819C-80CE-4FA8-9FF1-49ED2708220B}" srcOrd="0" destOrd="0" presId="urn:microsoft.com/office/officeart/2011/layout/RadialPictureList"/>
    <dgm:cxn modelId="{7A16A0AD-0E0B-4D2C-A449-DADABC4C5AC4}" type="presParOf" srcId="{A6B47E4D-1A5C-4E92-8549-9D6F82093100}" destId="{5D17C947-702C-43FD-AA06-62F33E841BB6}" srcOrd="1" destOrd="0" presId="urn:microsoft.com/office/officeart/2011/layout/RadialPictureList"/>
    <dgm:cxn modelId="{53122BB7-9618-4A46-929A-A43D988617E8}" type="presParOf" srcId="{A6B47E4D-1A5C-4E92-8549-9D6F82093100}" destId="{8901AEF2-8122-4ED3-9BA7-5CD2BC939278}" srcOrd="2" destOrd="0" presId="urn:microsoft.com/office/officeart/2011/layout/RadialPictureList"/>
    <dgm:cxn modelId="{5028353C-AC65-410A-99E7-9E9F12078AA3}" type="presParOf" srcId="{A6B47E4D-1A5C-4E92-8549-9D6F82093100}" destId="{3E84CAA6-77DF-4DDE-AACE-EEDB3A397776}" srcOrd="3" destOrd="0" presId="urn:microsoft.com/office/officeart/2011/layout/RadialPictureList"/>
    <dgm:cxn modelId="{0FBDC86F-1261-48A5-8924-BC49B98DADAA}" type="presParOf" srcId="{A6B47E4D-1A5C-4E92-8549-9D6F82093100}" destId="{E5535686-456E-4AE9-8C10-DC829EBC0057}" srcOrd="4" destOrd="0" presId="urn:microsoft.com/office/officeart/2011/layout/RadialPictureList"/>
    <dgm:cxn modelId="{2C003FB5-58D1-41A1-9E1D-16CEE898386C}" type="presParOf" srcId="{E5535686-456E-4AE9-8C10-DC829EBC0057}" destId="{08193FA9-524E-4EE3-9524-1A4BEC4EAD25}" srcOrd="0" destOrd="0" presId="urn:microsoft.com/office/officeart/2011/layout/RadialPictureList"/>
    <dgm:cxn modelId="{C6C474AC-9522-4599-AF4E-B5DD94A72A6B}" type="presParOf" srcId="{A6B47E4D-1A5C-4E92-8549-9D6F82093100}" destId="{48203AC9-7125-4F46-92B4-AE49C2FEC644}" srcOrd="5" destOrd="0" presId="urn:microsoft.com/office/officeart/2011/layout/RadialPictureList"/>
    <dgm:cxn modelId="{06DEA888-D8D5-4BCC-A5AE-3F6AF9D52516}" type="presParOf" srcId="{A6B47E4D-1A5C-4E92-8549-9D6F82093100}" destId="{AF7ED326-80EE-4D66-A1F1-04735D614C1B}" srcOrd="6" destOrd="0" presId="urn:microsoft.com/office/officeart/2011/layout/RadialPictureList"/>
    <dgm:cxn modelId="{ACF832FB-D0A1-4B9B-9247-B6267F8D898C}" type="presParOf" srcId="{AF7ED326-80EE-4D66-A1F1-04735D614C1B}" destId="{FD6E31EB-263F-4EEE-8863-93C1F5E10311}" srcOrd="0" destOrd="0" presId="urn:microsoft.com/office/officeart/2011/layout/RadialPictureList"/>
    <dgm:cxn modelId="{AE0110C0-AEE1-4D7D-A00E-A0A27094589B}" type="presParOf" srcId="{A6B47E4D-1A5C-4E92-8549-9D6F82093100}" destId="{79047851-0CF0-4F1F-8833-98B7035E3AC9}"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3D7EEA6-19C5-4B48-80BA-67E0B4F0C8FC}"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BFD7680E-C880-4228-88F2-16DBD7939C11}">
      <dgm:prSet phldrT="[Text]"/>
      <dgm:spPr/>
      <dgm:t>
        <a:bodyPr/>
        <a:lstStyle/>
        <a:p>
          <a:r>
            <a:rPr lang="en-US" b="1" dirty="0" smtClean="0"/>
            <a:t>Positive</a:t>
          </a:r>
          <a:endParaRPr lang="en-US" b="1" dirty="0"/>
        </a:p>
      </dgm:t>
    </dgm:pt>
    <dgm:pt modelId="{65FDB2FE-807A-43B7-99AA-29D6E79A9240}" type="parTrans" cxnId="{641A1E0C-9D61-402B-AC09-955B1EFB60E4}">
      <dgm:prSet/>
      <dgm:spPr/>
      <dgm:t>
        <a:bodyPr/>
        <a:lstStyle/>
        <a:p>
          <a:endParaRPr lang="en-US"/>
        </a:p>
      </dgm:t>
    </dgm:pt>
    <dgm:pt modelId="{27E17160-4BD1-4788-BCC6-FE18068E1F54}" type="sibTrans" cxnId="{641A1E0C-9D61-402B-AC09-955B1EFB60E4}">
      <dgm:prSet/>
      <dgm:spPr/>
      <dgm:t>
        <a:bodyPr/>
        <a:lstStyle/>
        <a:p>
          <a:endParaRPr lang="en-US"/>
        </a:p>
      </dgm:t>
    </dgm:pt>
    <dgm:pt modelId="{59104DD8-E37F-4109-B22C-B12A42E2CBDF}">
      <dgm:prSet phldrT="[Text]"/>
      <dgm:spPr/>
      <dgm:t>
        <a:bodyPr/>
        <a:lstStyle/>
        <a:p>
          <a:r>
            <a:rPr lang="en-US" b="1" dirty="0" smtClean="0"/>
            <a:t>Productive</a:t>
          </a:r>
          <a:endParaRPr lang="en-US" b="1" dirty="0"/>
        </a:p>
      </dgm:t>
    </dgm:pt>
    <dgm:pt modelId="{155BACC8-D315-48CF-B682-DCD9B7B85A4B}" type="parTrans" cxnId="{767C9C62-97C2-4604-9AE0-226B157BA623}">
      <dgm:prSet/>
      <dgm:spPr/>
      <dgm:t>
        <a:bodyPr/>
        <a:lstStyle/>
        <a:p>
          <a:endParaRPr lang="en-US"/>
        </a:p>
      </dgm:t>
    </dgm:pt>
    <dgm:pt modelId="{C2AA426E-EDC1-44BE-BF48-113A9B4049A9}" type="sibTrans" cxnId="{767C9C62-97C2-4604-9AE0-226B157BA623}">
      <dgm:prSet/>
      <dgm:spPr/>
      <dgm:t>
        <a:bodyPr/>
        <a:lstStyle/>
        <a:p>
          <a:endParaRPr lang="en-US"/>
        </a:p>
      </dgm:t>
    </dgm:pt>
    <dgm:pt modelId="{EB0FEC3E-8D3C-4E75-A226-9DC1D0BFF639}">
      <dgm:prSet phldrT="[Text]"/>
      <dgm:spPr/>
      <dgm:t>
        <a:bodyPr/>
        <a:lstStyle/>
        <a:p>
          <a:r>
            <a:rPr lang="en-US" b="1" dirty="0" smtClean="0"/>
            <a:t>Confirm their idea</a:t>
          </a:r>
          <a:endParaRPr lang="en-US" b="1" dirty="0"/>
        </a:p>
      </dgm:t>
    </dgm:pt>
    <dgm:pt modelId="{89926DF2-684E-4968-963F-5349F9FE7307}" type="parTrans" cxnId="{9213FF71-D5C4-43D8-A5E6-3444A0F93E76}">
      <dgm:prSet/>
      <dgm:spPr/>
      <dgm:t>
        <a:bodyPr/>
        <a:lstStyle/>
        <a:p>
          <a:endParaRPr lang="en-US"/>
        </a:p>
      </dgm:t>
    </dgm:pt>
    <dgm:pt modelId="{6EAD0C3A-D222-42B0-B485-B9DA8C9CE17D}" type="sibTrans" cxnId="{9213FF71-D5C4-43D8-A5E6-3444A0F93E76}">
      <dgm:prSet/>
      <dgm:spPr/>
      <dgm:t>
        <a:bodyPr/>
        <a:lstStyle/>
        <a:p>
          <a:endParaRPr lang="en-US"/>
        </a:p>
      </dgm:t>
    </dgm:pt>
    <dgm:pt modelId="{C619D35F-5918-4038-B0FE-8F9AC29B5F48}">
      <dgm:prSet phldrT="[Text]"/>
      <dgm:spPr/>
      <dgm:t>
        <a:bodyPr/>
        <a:lstStyle/>
        <a:p>
          <a:r>
            <a:rPr lang="en-US" b="1" dirty="0" smtClean="0"/>
            <a:t>Present your own</a:t>
          </a:r>
          <a:endParaRPr lang="en-US" b="1" dirty="0"/>
        </a:p>
      </dgm:t>
    </dgm:pt>
    <dgm:pt modelId="{F9727507-BCFA-4F2C-84D2-5CBFDA025074}" type="parTrans" cxnId="{2A5949C3-3324-4475-BC9B-8AAAD67C1A41}">
      <dgm:prSet/>
      <dgm:spPr/>
      <dgm:t>
        <a:bodyPr/>
        <a:lstStyle/>
        <a:p>
          <a:endParaRPr lang="en-US"/>
        </a:p>
      </dgm:t>
    </dgm:pt>
    <dgm:pt modelId="{2E5613D1-D217-43F5-B5DE-F69FE0A01FA1}" type="sibTrans" cxnId="{2A5949C3-3324-4475-BC9B-8AAAD67C1A41}">
      <dgm:prSet/>
      <dgm:spPr/>
      <dgm:t>
        <a:bodyPr/>
        <a:lstStyle/>
        <a:p>
          <a:endParaRPr lang="en-US"/>
        </a:p>
      </dgm:t>
    </dgm:pt>
    <dgm:pt modelId="{F8558824-438C-4165-9BF7-C59077764D4E}" type="pres">
      <dgm:prSet presAssocID="{73D7EEA6-19C5-4B48-80BA-67E0B4F0C8FC}" presName="Name0" presStyleCnt="0">
        <dgm:presLayoutVars>
          <dgm:resizeHandles/>
        </dgm:presLayoutVars>
      </dgm:prSet>
      <dgm:spPr/>
      <dgm:t>
        <a:bodyPr/>
        <a:lstStyle/>
        <a:p>
          <a:endParaRPr lang="en-US"/>
        </a:p>
      </dgm:t>
    </dgm:pt>
    <dgm:pt modelId="{76CE98E9-55FC-4FDB-B409-0010B53D21F6}" type="pres">
      <dgm:prSet presAssocID="{BFD7680E-C880-4228-88F2-16DBD7939C11}" presName="text" presStyleLbl="node1" presStyleIdx="0" presStyleCnt="4">
        <dgm:presLayoutVars>
          <dgm:bulletEnabled val="1"/>
        </dgm:presLayoutVars>
      </dgm:prSet>
      <dgm:spPr/>
      <dgm:t>
        <a:bodyPr/>
        <a:lstStyle/>
        <a:p>
          <a:endParaRPr lang="en-US"/>
        </a:p>
      </dgm:t>
    </dgm:pt>
    <dgm:pt modelId="{95D2F162-3D97-46BA-9265-083963D26D61}" type="pres">
      <dgm:prSet presAssocID="{27E17160-4BD1-4788-BCC6-FE18068E1F54}" presName="space" presStyleCnt="0"/>
      <dgm:spPr/>
    </dgm:pt>
    <dgm:pt modelId="{B6A61C3F-B5A7-4839-9AC6-D77C1CFA67E5}" type="pres">
      <dgm:prSet presAssocID="{59104DD8-E37F-4109-B22C-B12A42E2CBDF}" presName="text" presStyleLbl="node1" presStyleIdx="1" presStyleCnt="4">
        <dgm:presLayoutVars>
          <dgm:bulletEnabled val="1"/>
        </dgm:presLayoutVars>
      </dgm:prSet>
      <dgm:spPr/>
      <dgm:t>
        <a:bodyPr/>
        <a:lstStyle/>
        <a:p>
          <a:endParaRPr lang="en-US"/>
        </a:p>
      </dgm:t>
    </dgm:pt>
    <dgm:pt modelId="{5C80B447-8627-4469-B8BE-0D0C11876626}" type="pres">
      <dgm:prSet presAssocID="{C2AA426E-EDC1-44BE-BF48-113A9B4049A9}" presName="space" presStyleCnt="0"/>
      <dgm:spPr/>
    </dgm:pt>
    <dgm:pt modelId="{BF8FBAF0-DDF2-4E2A-B6AA-E369E4747D35}" type="pres">
      <dgm:prSet presAssocID="{EB0FEC3E-8D3C-4E75-A226-9DC1D0BFF639}" presName="text" presStyleLbl="node1" presStyleIdx="2" presStyleCnt="4">
        <dgm:presLayoutVars>
          <dgm:bulletEnabled val="1"/>
        </dgm:presLayoutVars>
      </dgm:prSet>
      <dgm:spPr/>
      <dgm:t>
        <a:bodyPr/>
        <a:lstStyle/>
        <a:p>
          <a:endParaRPr lang="en-US"/>
        </a:p>
      </dgm:t>
    </dgm:pt>
    <dgm:pt modelId="{67893B2A-8CB4-4B75-A93C-494C2B984764}" type="pres">
      <dgm:prSet presAssocID="{6EAD0C3A-D222-42B0-B485-B9DA8C9CE17D}" presName="space" presStyleCnt="0"/>
      <dgm:spPr/>
    </dgm:pt>
    <dgm:pt modelId="{2ED6D8B2-7355-4D21-BEE7-29A06A64A47E}" type="pres">
      <dgm:prSet presAssocID="{C619D35F-5918-4038-B0FE-8F9AC29B5F48}" presName="text" presStyleLbl="node1" presStyleIdx="3" presStyleCnt="4">
        <dgm:presLayoutVars>
          <dgm:bulletEnabled val="1"/>
        </dgm:presLayoutVars>
      </dgm:prSet>
      <dgm:spPr/>
      <dgm:t>
        <a:bodyPr/>
        <a:lstStyle/>
        <a:p>
          <a:endParaRPr lang="en-US"/>
        </a:p>
      </dgm:t>
    </dgm:pt>
  </dgm:ptLst>
  <dgm:cxnLst>
    <dgm:cxn modelId="{9213FF71-D5C4-43D8-A5E6-3444A0F93E76}" srcId="{73D7EEA6-19C5-4B48-80BA-67E0B4F0C8FC}" destId="{EB0FEC3E-8D3C-4E75-A226-9DC1D0BFF639}" srcOrd="2" destOrd="0" parTransId="{89926DF2-684E-4968-963F-5349F9FE7307}" sibTransId="{6EAD0C3A-D222-42B0-B485-B9DA8C9CE17D}"/>
    <dgm:cxn modelId="{06A0EA85-786F-468B-BF40-F69A3B67E272}" type="presOf" srcId="{BFD7680E-C880-4228-88F2-16DBD7939C11}" destId="{76CE98E9-55FC-4FDB-B409-0010B53D21F6}" srcOrd="0" destOrd="0" presId="urn:diagrams.loki3.com/VaryingWidthList+Icon"/>
    <dgm:cxn modelId="{641A1E0C-9D61-402B-AC09-955B1EFB60E4}" srcId="{73D7EEA6-19C5-4B48-80BA-67E0B4F0C8FC}" destId="{BFD7680E-C880-4228-88F2-16DBD7939C11}" srcOrd="0" destOrd="0" parTransId="{65FDB2FE-807A-43B7-99AA-29D6E79A9240}" sibTransId="{27E17160-4BD1-4788-BCC6-FE18068E1F54}"/>
    <dgm:cxn modelId="{496ADAF9-FBEE-419D-996E-1092FD485958}" type="presOf" srcId="{59104DD8-E37F-4109-B22C-B12A42E2CBDF}" destId="{B6A61C3F-B5A7-4839-9AC6-D77C1CFA67E5}" srcOrd="0" destOrd="0" presId="urn:diagrams.loki3.com/VaryingWidthList+Icon"/>
    <dgm:cxn modelId="{767C9C62-97C2-4604-9AE0-226B157BA623}" srcId="{73D7EEA6-19C5-4B48-80BA-67E0B4F0C8FC}" destId="{59104DD8-E37F-4109-B22C-B12A42E2CBDF}" srcOrd="1" destOrd="0" parTransId="{155BACC8-D315-48CF-B682-DCD9B7B85A4B}" sibTransId="{C2AA426E-EDC1-44BE-BF48-113A9B4049A9}"/>
    <dgm:cxn modelId="{0B4495B6-B933-440E-91E1-335B84ED4B29}" type="presOf" srcId="{73D7EEA6-19C5-4B48-80BA-67E0B4F0C8FC}" destId="{F8558824-438C-4165-9BF7-C59077764D4E}" srcOrd="0" destOrd="0" presId="urn:diagrams.loki3.com/VaryingWidthList+Icon"/>
    <dgm:cxn modelId="{2A5949C3-3324-4475-BC9B-8AAAD67C1A41}" srcId="{73D7EEA6-19C5-4B48-80BA-67E0B4F0C8FC}" destId="{C619D35F-5918-4038-B0FE-8F9AC29B5F48}" srcOrd="3" destOrd="0" parTransId="{F9727507-BCFA-4F2C-84D2-5CBFDA025074}" sibTransId="{2E5613D1-D217-43F5-B5DE-F69FE0A01FA1}"/>
    <dgm:cxn modelId="{DA096DF9-8828-494D-985C-AD791B9C569D}" type="presOf" srcId="{EB0FEC3E-8D3C-4E75-A226-9DC1D0BFF639}" destId="{BF8FBAF0-DDF2-4E2A-B6AA-E369E4747D35}" srcOrd="0" destOrd="0" presId="urn:diagrams.loki3.com/VaryingWidthList+Icon"/>
    <dgm:cxn modelId="{D96F67B8-A161-464F-9AB8-F657D674E06E}" type="presOf" srcId="{C619D35F-5918-4038-B0FE-8F9AC29B5F48}" destId="{2ED6D8B2-7355-4D21-BEE7-29A06A64A47E}" srcOrd="0" destOrd="0" presId="urn:diagrams.loki3.com/VaryingWidthList+Icon"/>
    <dgm:cxn modelId="{EA3325AE-9B92-47F9-AA21-27FD74748DF1}" type="presParOf" srcId="{F8558824-438C-4165-9BF7-C59077764D4E}" destId="{76CE98E9-55FC-4FDB-B409-0010B53D21F6}" srcOrd="0" destOrd="0" presId="urn:diagrams.loki3.com/VaryingWidthList+Icon"/>
    <dgm:cxn modelId="{1C67A828-A99B-42C9-83DC-E6A83C459785}" type="presParOf" srcId="{F8558824-438C-4165-9BF7-C59077764D4E}" destId="{95D2F162-3D97-46BA-9265-083963D26D61}" srcOrd="1" destOrd="0" presId="urn:diagrams.loki3.com/VaryingWidthList+Icon"/>
    <dgm:cxn modelId="{92F19232-9541-45EF-885C-ECFA6C3D5896}" type="presParOf" srcId="{F8558824-438C-4165-9BF7-C59077764D4E}" destId="{B6A61C3F-B5A7-4839-9AC6-D77C1CFA67E5}" srcOrd="2" destOrd="0" presId="urn:diagrams.loki3.com/VaryingWidthList+Icon"/>
    <dgm:cxn modelId="{49F81153-16F1-4177-924F-4F579D5DE42B}" type="presParOf" srcId="{F8558824-438C-4165-9BF7-C59077764D4E}" destId="{5C80B447-8627-4469-B8BE-0D0C11876626}" srcOrd="3" destOrd="0" presId="urn:diagrams.loki3.com/VaryingWidthList+Icon"/>
    <dgm:cxn modelId="{4CFC4B95-71DE-4B4D-80B2-DBB70CF38130}" type="presParOf" srcId="{F8558824-438C-4165-9BF7-C59077764D4E}" destId="{BF8FBAF0-DDF2-4E2A-B6AA-E369E4747D35}" srcOrd="4" destOrd="0" presId="urn:diagrams.loki3.com/VaryingWidthList+Icon"/>
    <dgm:cxn modelId="{C450AD8E-ECA6-4FA5-A750-F86767C2DC14}" type="presParOf" srcId="{F8558824-438C-4165-9BF7-C59077764D4E}" destId="{67893B2A-8CB4-4B75-A93C-494C2B984764}" srcOrd="5" destOrd="0" presId="urn:diagrams.loki3.com/VaryingWidthList+Icon"/>
    <dgm:cxn modelId="{2AD50D83-B514-48C0-A4DA-324BD874CEB4}" type="presParOf" srcId="{F8558824-438C-4165-9BF7-C59077764D4E}" destId="{2ED6D8B2-7355-4D21-BEE7-29A06A64A47E}"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05AB76D-8E93-4D9E-A3C2-B37C4457643E}"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6BE9AD5A-39F2-4506-8096-85F4432C2567}">
      <dgm:prSet phldrT="[Text]"/>
      <dgm:spPr>
        <a:ln>
          <a:noFill/>
        </a:ln>
      </dgm:spPr>
      <dgm:t>
        <a:bodyPr/>
        <a:lstStyle/>
        <a:p>
          <a:r>
            <a:rPr lang="en-US" b="1" dirty="0" smtClean="0"/>
            <a:t>Positive spin</a:t>
          </a:r>
          <a:endParaRPr lang="en-US" b="1" dirty="0"/>
        </a:p>
      </dgm:t>
    </dgm:pt>
    <dgm:pt modelId="{FF18D251-2817-4BF0-BD80-EB2E2EFEFF07}" type="parTrans" cxnId="{004A3F0D-ADCB-4BC7-A4A3-2676C184AEDD}">
      <dgm:prSet/>
      <dgm:spPr/>
      <dgm:t>
        <a:bodyPr/>
        <a:lstStyle/>
        <a:p>
          <a:endParaRPr lang="en-US"/>
        </a:p>
      </dgm:t>
    </dgm:pt>
    <dgm:pt modelId="{F1003135-AA77-4935-8A2E-0F22FDF19365}" type="sibTrans" cxnId="{004A3F0D-ADCB-4BC7-A4A3-2676C184AEDD}">
      <dgm:prSet/>
      <dgm:spPr/>
      <dgm:t>
        <a:bodyPr/>
        <a:lstStyle/>
        <a:p>
          <a:endParaRPr lang="en-US"/>
        </a:p>
      </dgm:t>
    </dgm:pt>
    <dgm:pt modelId="{A81666C8-00EE-4734-9478-8DF246E702D9}">
      <dgm:prSet phldrT="[Text]"/>
      <dgm:spPr>
        <a:ln>
          <a:noFill/>
        </a:ln>
      </dgm:spPr>
      <dgm:t>
        <a:bodyPr/>
        <a:lstStyle/>
        <a:p>
          <a:r>
            <a:rPr lang="en-US" b="1" dirty="0" smtClean="0"/>
            <a:t>More productive</a:t>
          </a:r>
          <a:endParaRPr lang="en-US" b="1" dirty="0"/>
        </a:p>
      </dgm:t>
    </dgm:pt>
    <dgm:pt modelId="{91E6ED5F-5706-41A6-8605-E832F980DF97}" type="parTrans" cxnId="{A45B98D2-74FB-443A-BB8E-F31C58CA4DE3}">
      <dgm:prSet/>
      <dgm:spPr/>
      <dgm:t>
        <a:bodyPr/>
        <a:lstStyle/>
        <a:p>
          <a:endParaRPr lang="en-US"/>
        </a:p>
      </dgm:t>
    </dgm:pt>
    <dgm:pt modelId="{FE10854E-451E-4749-B0C7-987360CA0054}" type="sibTrans" cxnId="{A45B98D2-74FB-443A-BB8E-F31C58CA4DE3}">
      <dgm:prSet/>
      <dgm:spPr/>
      <dgm:t>
        <a:bodyPr/>
        <a:lstStyle/>
        <a:p>
          <a:endParaRPr lang="en-US"/>
        </a:p>
      </dgm:t>
    </dgm:pt>
    <dgm:pt modelId="{FE215540-9515-4C0E-B3E4-985D4245407A}">
      <dgm:prSet phldrT="[Text]"/>
      <dgm:spPr>
        <a:ln>
          <a:noFill/>
        </a:ln>
      </dgm:spPr>
      <dgm:t>
        <a:bodyPr/>
        <a:lstStyle/>
        <a:p>
          <a:r>
            <a:rPr lang="en-US" b="1" dirty="0" smtClean="0"/>
            <a:t>Good for your health</a:t>
          </a:r>
          <a:endParaRPr lang="en-US" b="1" dirty="0"/>
        </a:p>
      </dgm:t>
    </dgm:pt>
    <dgm:pt modelId="{A8350810-E1CF-438E-8053-37626AAA1771}" type="parTrans" cxnId="{C9A927A5-B4CE-45C3-8F82-A9BDBCF76764}">
      <dgm:prSet/>
      <dgm:spPr/>
      <dgm:t>
        <a:bodyPr/>
        <a:lstStyle/>
        <a:p>
          <a:endParaRPr lang="en-US"/>
        </a:p>
      </dgm:t>
    </dgm:pt>
    <dgm:pt modelId="{F74C76D7-7798-4629-B4E3-F8B70C55F281}" type="sibTrans" cxnId="{C9A927A5-B4CE-45C3-8F82-A9BDBCF76764}">
      <dgm:prSet/>
      <dgm:spPr/>
      <dgm:t>
        <a:bodyPr/>
        <a:lstStyle/>
        <a:p>
          <a:endParaRPr lang="en-US"/>
        </a:p>
      </dgm:t>
    </dgm:pt>
    <dgm:pt modelId="{8B447155-D7D1-4A48-9247-53178301B2FE}">
      <dgm:prSet phldrT="[Text]"/>
      <dgm:spPr>
        <a:ln>
          <a:noFill/>
        </a:ln>
      </dgm:spPr>
      <dgm:t>
        <a:bodyPr/>
        <a:lstStyle/>
        <a:p>
          <a:r>
            <a:rPr lang="en-US" b="1" dirty="0" smtClean="0"/>
            <a:t>Look past current problem</a:t>
          </a:r>
          <a:endParaRPr lang="en-US" b="1" dirty="0"/>
        </a:p>
      </dgm:t>
    </dgm:pt>
    <dgm:pt modelId="{C07C76CD-828D-4F41-B63B-F38959EE06BE}" type="parTrans" cxnId="{301697F7-87B2-4580-8E56-19977035D6A8}">
      <dgm:prSet/>
      <dgm:spPr/>
      <dgm:t>
        <a:bodyPr/>
        <a:lstStyle/>
        <a:p>
          <a:endParaRPr lang="en-US"/>
        </a:p>
      </dgm:t>
    </dgm:pt>
    <dgm:pt modelId="{37D33322-CFF0-416B-854F-EFFBD617918F}" type="sibTrans" cxnId="{301697F7-87B2-4580-8E56-19977035D6A8}">
      <dgm:prSet/>
      <dgm:spPr/>
      <dgm:t>
        <a:bodyPr/>
        <a:lstStyle/>
        <a:p>
          <a:endParaRPr lang="en-US"/>
        </a:p>
      </dgm:t>
    </dgm:pt>
    <dgm:pt modelId="{4D08F704-B2FB-44A1-BB3D-D5591D3131C2}">
      <dgm:prSet phldrT="[Text]"/>
      <dgm:spPr>
        <a:ln>
          <a:noFill/>
        </a:ln>
      </dgm:spPr>
      <dgm:t>
        <a:bodyPr/>
        <a:lstStyle/>
        <a:p>
          <a:r>
            <a:rPr lang="en-US" b="1" dirty="0" smtClean="0"/>
            <a:t>See a resolution</a:t>
          </a:r>
          <a:endParaRPr lang="en-US" b="1" dirty="0"/>
        </a:p>
      </dgm:t>
    </dgm:pt>
    <dgm:pt modelId="{74063DAE-186E-480D-928C-67654D3ED22D}" type="parTrans" cxnId="{76767254-F937-4B87-B41C-91072E5FB0BF}">
      <dgm:prSet/>
      <dgm:spPr/>
      <dgm:t>
        <a:bodyPr/>
        <a:lstStyle/>
        <a:p>
          <a:endParaRPr lang="en-US"/>
        </a:p>
      </dgm:t>
    </dgm:pt>
    <dgm:pt modelId="{4A24C81D-3254-46F7-BC28-CB7A3CC17166}" type="sibTrans" cxnId="{76767254-F937-4B87-B41C-91072E5FB0BF}">
      <dgm:prSet/>
      <dgm:spPr/>
      <dgm:t>
        <a:bodyPr/>
        <a:lstStyle/>
        <a:p>
          <a:endParaRPr lang="en-US"/>
        </a:p>
      </dgm:t>
    </dgm:pt>
    <dgm:pt modelId="{E453D464-EC54-4514-B195-B2C71ADBAC30}" type="pres">
      <dgm:prSet presAssocID="{905AB76D-8E93-4D9E-A3C2-B37C4457643E}" presName="linear" presStyleCnt="0">
        <dgm:presLayoutVars>
          <dgm:dir/>
          <dgm:resizeHandles val="exact"/>
        </dgm:presLayoutVars>
      </dgm:prSet>
      <dgm:spPr/>
      <dgm:t>
        <a:bodyPr/>
        <a:lstStyle/>
        <a:p>
          <a:endParaRPr lang="en-US"/>
        </a:p>
      </dgm:t>
    </dgm:pt>
    <dgm:pt modelId="{B790E5A3-8A9C-4DE2-B567-0E12073E000F}" type="pres">
      <dgm:prSet presAssocID="{6BE9AD5A-39F2-4506-8096-85F4432C2567}" presName="comp" presStyleCnt="0"/>
      <dgm:spPr/>
    </dgm:pt>
    <dgm:pt modelId="{59934DD4-A443-40F5-A3FE-283C0741FCE2}" type="pres">
      <dgm:prSet presAssocID="{6BE9AD5A-39F2-4506-8096-85F4432C2567}" presName="box" presStyleLbl="node1" presStyleIdx="0" presStyleCnt="5"/>
      <dgm:spPr/>
      <dgm:t>
        <a:bodyPr/>
        <a:lstStyle/>
        <a:p>
          <a:endParaRPr lang="en-US"/>
        </a:p>
      </dgm:t>
    </dgm:pt>
    <dgm:pt modelId="{B4017B22-F821-4E99-85B2-D0B249D63BF3}" type="pres">
      <dgm:prSet presAssocID="{6BE9AD5A-39F2-4506-8096-85F4432C2567}" presName="img" presStyleLbl="fgImgPlace1" presStyleIdx="0" presStyleCnt="5"/>
      <dgm:spPr>
        <a:solidFill>
          <a:schemeClr val="accent3">
            <a:tint val="50000"/>
            <a:hueOff val="0"/>
            <a:satOff val="0"/>
            <a:lumOff val="0"/>
          </a:schemeClr>
        </a:solidFill>
      </dgm:spPr>
    </dgm:pt>
    <dgm:pt modelId="{28431B9E-93AA-4541-8517-30EC1E90E780}" type="pres">
      <dgm:prSet presAssocID="{6BE9AD5A-39F2-4506-8096-85F4432C2567}" presName="text" presStyleLbl="node1" presStyleIdx="0" presStyleCnt="5">
        <dgm:presLayoutVars>
          <dgm:bulletEnabled val="1"/>
        </dgm:presLayoutVars>
      </dgm:prSet>
      <dgm:spPr/>
      <dgm:t>
        <a:bodyPr/>
        <a:lstStyle/>
        <a:p>
          <a:endParaRPr lang="en-US"/>
        </a:p>
      </dgm:t>
    </dgm:pt>
    <dgm:pt modelId="{900537AF-58D5-4A98-9AB6-E0D332D77DAA}" type="pres">
      <dgm:prSet presAssocID="{F1003135-AA77-4935-8A2E-0F22FDF19365}" presName="spacer" presStyleCnt="0"/>
      <dgm:spPr/>
    </dgm:pt>
    <dgm:pt modelId="{F6463D0E-DB83-4D3E-9F5E-7CB24F19B115}" type="pres">
      <dgm:prSet presAssocID="{A81666C8-00EE-4734-9478-8DF246E702D9}" presName="comp" presStyleCnt="0"/>
      <dgm:spPr/>
    </dgm:pt>
    <dgm:pt modelId="{0A6BBF4F-45C3-4DF8-B90F-96D5C4AB1A40}" type="pres">
      <dgm:prSet presAssocID="{A81666C8-00EE-4734-9478-8DF246E702D9}" presName="box" presStyleLbl="node1" presStyleIdx="1" presStyleCnt="5"/>
      <dgm:spPr/>
      <dgm:t>
        <a:bodyPr/>
        <a:lstStyle/>
        <a:p>
          <a:endParaRPr lang="en-US"/>
        </a:p>
      </dgm:t>
    </dgm:pt>
    <dgm:pt modelId="{5F476E6B-8206-4F77-932E-B739EA53C2DD}" type="pres">
      <dgm:prSet presAssocID="{A81666C8-00EE-4734-9478-8DF246E702D9}" presName="img" presStyleLbl="fgImgPlace1" presStyleIdx="1" presStyleCnt="5"/>
      <dgm:spPr>
        <a:solidFill>
          <a:schemeClr val="accent3">
            <a:tint val="50000"/>
            <a:hueOff val="2688049"/>
            <a:satOff val="-3527"/>
            <a:lumOff val="-347"/>
          </a:schemeClr>
        </a:solidFill>
      </dgm:spPr>
    </dgm:pt>
    <dgm:pt modelId="{D128808A-D66C-4FC0-829A-FDA02FB4DA8A}" type="pres">
      <dgm:prSet presAssocID="{A81666C8-00EE-4734-9478-8DF246E702D9}" presName="text" presStyleLbl="node1" presStyleIdx="1" presStyleCnt="5">
        <dgm:presLayoutVars>
          <dgm:bulletEnabled val="1"/>
        </dgm:presLayoutVars>
      </dgm:prSet>
      <dgm:spPr/>
      <dgm:t>
        <a:bodyPr/>
        <a:lstStyle/>
        <a:p>
          <a:endParaRPr lang="en-US"/>
        </a:p>
      </dgm:t>
    </dgm:pt>
    <dgm:pt modelId="{DD378AE2-CF54-4BF1-BFDE-578038FF4A49}" type="pres">
      <dgm:prSet presAssocID="{FE10854E-451E-4749-B0C7-987360CA0054}" presName="spacer" presStyleCnt="0"/>
      <dgm:spPr/>
    </dgm:pt>
    <dgm:pt modelId="{34DBE224-86EF-4055-94D0-8F8C9782A790}" type="pres">
      <dgm:prSet presAssocID="{FE215540-9515-4C0E-B3E4-985D4245407A}" presName="comp" presStyleCnt="0"/>
      <dgm:spPr/>
    </dgm:pt>
    <dgm:pt modelId="{86828105-5A0D-4F12-ADED-C8565D75A654}" type="pres">
      <dgm:prSet presAssocID="{FE215540-9515-4C0E-B3E4-985D4245407A}" presName="box" presStyleLbl="node1" presStyleIdx="2" presStyleCnt="5"/>
      <dgm:spPr/>
      <dgm:t>
        <a:bodyPr/>
        <a:lstStyle/>
        <a:p>
          <a:endParaRPr lang="en-US"/>
        </a:p>
      </dgm:t>
    </dgm:pt>
    <dgm:pt modelId="{3ABC6CBB-043C-4EF7-9C23-286AB9257DBB}" type="pres">
      <dgm:prSet presAssocID="{FE215540-9515-4C0E-B3E4-985D4245407A}" presName="img" presStyleLbl="fgImgPlace1" presStyleIdx="2" presStyleCnt="5"/>
      <dgm:spPr>
        <a:solidFill>
          <a:schemeClr val="accent3">
            <a:tint val="50000"/>
            <a:hueOff val="5376097"/>
            <a:satOff val="-7054"/>
            <a:lumOff val="-694"/>
          </a:schemeClr>
        </a:solidFill>
      </dgm:spPr>
    </dgm:pt>
    <dgm:pt modelId="{86B37335-D390-4C65-A63D-821AB34F9EC1}" type="pres">
      <dgm:prSet presAssocID="{FE215540-9515-4C0E-B3E4-985D4245407A}" presName="text" presStyleLbl="node1" presStyleIdx="2" presStyleCnt="5">
        <dgm:presLayoutVars>
          <dgm:bulletEnabled val="1"/>
        </dgm:presLayoutVars>
      </dgm:prSet>
      <dgm:spPr/>
      <dgm:t>
        <a:bodyPr/>
        <a:lstStyle/>
        <a:p>
          <a:endParaRPr lang="en-US"/>
        </a:p>
      </dgm:t>
    </dgm:pt>
    <dgm:pt modelId="{A9A048C8-265B-4AA6-AED9-C8D9C546CEA4}" type="pres">
      <dgm:prSet presAssocID="{F74C76D7-7798-4629-B4E3-F8B70C55F281}" presName="spacer" presStyleCnt="0"/>
      <dgm:spPr/>
    </dgm:pt>
    <dgm:pt modelId="{3C2413B0-F0BC-430C-AAC5-61AB19F099BF}" type="pres">
      <dgm:prSet presAssocID="{8B447155-D7D1-4A48-9247-53178301B2FE}" presName="comp" presStyleCnt="0"/>
      <dgm:spPr/>
    </dgm:pt>
    <dgm:pt modelId="{244C1290-90AA-42E8-A359-0C5FCEF37B8B}" type="pres">
      <dgm:prSet presAssocID="{8B447155-D7D1-4A48-9247-53178301B2FE}" presName="box" presStyleLbl="node1" presStyleIdx="3" presStyleCnt="5"/>
      <dgm:spPr/>
      <dgm:t>
        <a:bodyPr/>
        <a:lstStyle/>
        <a:p>
          <a:endParaRPr lang="en-US"/>
        </a:p>
      </dgm:t>
    </dgm:pt>
    <dgm:pt modelId="{3E0B6F50-D72D-4A59-BC9E-E7F88C904948}" type="pres">
      <dgm:prSet presAssocID="{8B447155-D7D1-4A48-9247-53178301B2FE}" presName="img" presStyleLbl="fgImgPlace1" presStyleIdx="3" presStyleCnt="5"/>
      <dgm:spPr>
        <a:solidFill>
          <a:schemeClr val="accent3">
            <a:tint val="50000"/>
            <a:hueOff val="8064146"/>
            <a:satOff val="-10581"/>
            <a:lumOff val="-1041"/>
          </a:schemeClr>
        </a:solidFill>
      </dgm:spPr>
    </dgm:pt>
    <dgm:pt modelId="{763DB6D6-C526-40AB-96FD-2E9AE031A6C1}" type="pres">
      <dgm:prSet presAssocID="{8B447155-D7D1-4A48-9247-53178301B2FE}" presName="text" presStyleLbl="node1" presStyleIdx="3" presStyleCnt="5">
        <dgm:presLayoutVars>
          <dgm:bulletEnabled val="1"/>
        </dgm:presLayoutVars>
      </dgm:prSet>
      <dgm:spPr/>
      <dgm:t>
        <a:bodyPr/>
        <a:lstStyle/>
        <a:p>
          <a:endParaRPr lang="en-US"/>
        </a:p>
      </dgm:t>
    </dgm:pt>
    <dgm:pt modelId="{0FB4D55D-B15E-4E2E-B4E9-8073BDDDB416}" type="pres">
      <dgm:prSet presAssocID="{37D33322-CFF0-416B-854F-EFFBD617918F}" presName="spacer" presStyleCnt="0"/>
      <dgm:spPr/>
    </dgm:pt>
    <dgm:pt modelId="{2BBC876B-2818-4DB0-8672-67B724532D2E}" type="pres">
      <dgm:prSet presAssocID="{4D08F704-B2FB-44A1-BB3D-D5591D3131C2}" presName="comp" presStyleCnt="0"/>
      <dgm:spPr/>
    </dgm:pt>
    <dgm:pt modelId="{48CCFB62-5D4E-451F-A645-83D0C3492376}" type="pres">
      <dgm:prSet presAssocID="{4D08F704-B2FB-44A1-BB3D-D5591D3131C2}" presName="box" presStyleLbl="node1" presStyleIdx="4" presStyleCnt="5"/>
      <dgm:spPr/>
      <dgm:t>
        <a:bodyPr/>
        <a:lstStyle/>
        <a:p>
          <a:endParaRPr lang="en-US"/>
        </a:p>
      </dgm:t>
    </dgm:pt>
    <dgm:pt modelId="{419CFFD3-EE71-4DAB-AB3D-E94E4F7C8CAB}" type="pres">
      <dgm:prSet presAssocID="{4D08F704-B2FB-44A1-BB3D-D5591D3131C2}" presName="img" presStyleLbl="fgImgPlace1" presStyleIdx="4" presStyleCnt="5"/>
      <dgm:spPr>
        <a:solidFill>
          <a:schemeClr val="accent3">
            <a:tint val="50000"/>
            <a:hueOff val="10752195"/>
            <a:satOff val="-14108"/>
            <a:lumOff val="-1388"/>
          </a:schemeClr>
        </a:solidFill>
      </dgm:spPr>
    </dgm:pt>
    <dgm:pt modelId="{1334F1A4-FFA1-4690-B31F-A9EF5AF66AEF}" type="pres">
      <dgm:prSet presAssocID="{4D08F704-B2FB-44A1-BB3D-D5591D3131C2}" presName="text" presStyleLbl="node1" presStyleIdx="4" presStyleCnt="5">
        <dgm:presLayoutVars>
          <dgm:bulletEnabled val="1"/>
        </dgm:presLayoutVars>
      </dgm:prSet>
      <dgm:spPr/>
      <dgm:t>
        <a:bodyPr/>
        <a:lstStyle/>
        <a:p>
          <a:endParaRPr lang="en-US"/>
        </a:p>
      </dgm:t>
    </dgm:pt>
  </dgm:ptLst>
  <dgm:cxnLst>
    <dgm:cxn modelId="{4086A93E-2248-4674-BB34-60E3BD05F7E9}" type="presOf" srcId="{6BE9AD5A-39F2-4506-8096-85F4432C2567}" destId="{59934DD4-A443-40F5-A3FE-283C0741FCE2}" srcOrd="0" destOrd="0" presId="urn:microsoft.com/office/officeart/2005/8/layout/vList4"/>
    <dgm:cxn modelId="{F144D318-AADA-4702-AD78-1862CE42F1A4}" type="presOf" srcId="{8B447155-D7D1-4A48-9247-53178301B2FE}" destId="{244C1290-90AA-42E8-A359-0C5FCEF37B8B}" srcOrd="0" destOrd="0" presId="urn:microsoft.com/office/officeart/2005/8/layout/vList4"/>
    <dgm:cxn modelId="{004A3F0D-ADCB-4BC7-A4A3-2676C184AEDD}" srcId="{905AB76D-8E93-4D9E-A3C2-B37C4457643E}" destId="{6BE9AD5A-39F2-4506-8096-85F4432C2567}" srcOrd="0" destOrd="0" parTransId="{FF18D251-2817-4BF0-BD80-EB2E2EFEFF07}" sibTransId="{F1003135-AA77-4935-8A2E-0F22FDF19365}"/>
    <dgm:cxn modelId="{2FC5A7C2-2664-4746-ACE8-671AAE8A7432}" type="presOf" srcId="{A81666C8-00EE-4734-9478-8DF246E702D9}" destId="{0A6BBF4F-45C3-4DF8-B90F-96D5C4AB1A40}" srcOrd="0" destOrd="0" presId="urn:microsoft.com/office/officeart/2005/8/layout/vList4"/>
    <dgm:cxn modelId="{C9A927A5-B4CE-45C3-8F82-A9BDBCF76764}" srcId="{905AB76D-8E93-4D9E-A3C2-B37C4457643E}" destId="{FE215540-9515-4C0E-B3E4-985D4245407A}" srcOrd="2" destOrd="0" parTransId="{A8350810-E1CF-438E-8053-37626AAA1771}" sibTransId="{F74C76D7-7798-4629-B4E3-F8B70C55F281}"/>
    <dgm:cxn modelId="{22E42181-5D51-4333-9730-D4258684B9BF}" type="presOf" srcId="{8B447155-D7D1-4A48-9247-53178301B2FE}" destId="{763DB6D6-C526-40AB-96FD-2E9AE031A6C1}" srcOrd="1" destOrd="0" presId="urn:microsoft.com/office/officeart/2005/8/layout/vList4"/>
    <dgm:cxn modelId="{9D39F197-BC07-4616-8535-46EBE1811B86}" type="presOf" srcId="{FE215540-9515-4C0E-B3E4-985D4245407A}" destId="{86828105-5A0D-4F12-ADED-C8565D75A654}" srcOrd="0" destOrd="0" presId="urn:microsoft.com/office/officeart/2005/8/layout/vList4"/>
    <dgm:cxn modelId="{0D2D5C7D-64FF-435E-A315-935E5812F72B}" type="presOf" srcId="{A81666C8-00EE-4734-9478-8DF246E702D9}" destId="{D128808A-D66C-4FC0-829A-FDA02FB4DA8A}" srcOrd="1" destOrd="0" presId="urn:microsoft.com/office/officeart/2005/8/layout/vList4"/>
    <dgm:cxn modelId="{1B4CB9AB-2610-4E8B-A6A1-FF7B5FA453E5}" type="presOf" srcId="{6BE9AD5A-39F2-4506-8096-85F4432C2567}" destId="{28431B9E-93AA-4541-8517-30EC1E90E780}" srcOrd="1" destOrd="0" presId="urn:microsoft.com/office/officeart/2005/8/layout/vList4"/>
    <dgm:cxn modelId="{76767254-F937-4B87-B41C-91072E5FB0BF}" srcId="{905AB76D-8E93-4D9E-A3C2-B37C4457643E}" destId="{4D08F704-B2FB-44A1-BB3D-D5591D3131C2}" srcOrd="4" destOrd="0" parTransId="{74063DAE-186E-480D-928C-67654D3ED22D}" sibTransId="{4A24C81D-3254-46F7-BC28-CB7A3CC17166}"/>
    <dgm:cxn modelId="{5E8F2720-65C3-4682-9901-FBB532AC2787}" type="presOf" srcId="{4D08F704-B2FB-44A1-BB3D-D5591D3131C2}" destId="{1334F1A4-FFA1-4690-B31F-A9EF5AF66AEF}" srcOrd="1" destOrd="0" presId="urn:microsoft.com/office/officeart/2005/8/layout/vList4"/>
    <dgm:cxn modelId="{A45B98D2-74FB-443A-BB8E-F31C58CA4DE3}" srcId="{905AB76D-8E93-4D9E-A3C2-B37C4457643E}" destId="{A81666C8-00EE-4734-9478-8DF246E702D9}" srcOrd="1" destOrd="0" parTransId="{91E6ED5F-5706-41A6-8605-E832F980DF97}" sibTransId="{FE10854E-451E-4749-B0C7-987360CA0054}"/>
    <dgm:cxn modelId="{9BD5C5D5-2A06-4F61-9916-FC5A4EDC57B5}" type="presOf" srcId="{4D08F704-B2FB-44A1-BB3D-D5591D3131C2}" destId="{48CCFB62-5D4E-451F-A645-83D0C3492376}" srcOrd="0" destOrd="0" presId="urn:microsoft.com/office/officeart/2005/8/layout/vList4"/>
    <dgm:cxn modelId="{301697F7-87B2-4580-8E56-19977035D6A8}" srcId="{905AB76D-8E93-4D9E-A3C2-B37C4457643E}" destId="{8B447155-D7D1-4A48-9247-53178301B2FE}" srcOrd="3" destOrd="0" parTransId="{C07C76CD-828D-4F41-B63B-F38959EE06BE}" sibTransId="{37D33322-CFF0-416B-854F-EFFBD617918F}"/>
    <dgm:cxn modelId="{FB690887-8C20-42CF-9A30-57B7827E9E65}" type="presOf" srcId="{905AB76D-8E93-4D9E-A3C2-B37C4457643E}" destId="{E453D464-EC54-4514-B195-B2C71ADBAC30}" srcOrd="0" destOrd="0" presId="urn:microsoft.com/office/officeart/2005/8/layout/vList4"/>
    <dgm:cxn modelId="{B753FE2E-8D5E-4DBE-AA25-04CE6DBE3C63}" type="presOf" srcId="{FE215540-9515-4C0E-B3E4-985D4245407A}" destId="{86B37335-D390-4C65-A63D-821AB34F9EC1}" srcOrd="1" destOrd="0" presId="urn:microsoft.com/office/officeart/2005/8/layout/vList4"/>
    <dgm:cxn modelId="{25A5C458-8812-4E65-ACC6-CE8B0099BB09}" type="presParOf" srcId="{E453D464-EC54-4514-B195-B2C71ADBAC30}" destId="{B790E5A3-8A9C-4DE2-B567-0E12073E000F}" srcOrd="0" destOrd="0" presId="urn:microsoft.com/office/officeart/2005/8/layout/vList4"/>
    <dgm:cxn modelId="{EC08D7DC-ACBF-4D28-BA4D-AE10283E9660}" type="presParOf" srcId="{B790E5A3-8A9C-4DE2-B567-0E12073E000F}" destId="{59934DD4-A443-40F5-A3FE-283C0741FCE2}" srcOrd="0" destOrd="0" presId="urn:microsoft.com/office/officeart/2005/8/layout/vList4"/>
    <dgm:cxn modelId="{130B0F8B-A76E-48AA-9C44-528CE67C8C69}" type="presParOf" srcId="{B790E5A3-8A9C-4DE2-B567-0E12073E000F}" destId="{B4017B22-F821-4E99-85B2-D0B249D63BF3}" srcOrd="1" destOrd="0" presId="urn:microsoft.com/office/officeart/2005/8/layout/vList4"/>
    <dgm:cxn modelId="{CD9E5C50-33C5-4C30-B4CE-1C9E99A8CD6A}" type="presParOf" srcId="{B790E5A3-8A9C-4DE2-B567-0E12073E000F}" destId="{28431B9E-93AA-4541-8517-30EC1E90E780}" srcOrd="2" destOrd="0" presId="urn:microsoft.com/office/officeart/2005/8/layout/vList4"/>
    <dgm:cxn modelId="{4E3733B4-58E4-45C3-844A-97B3394806A6}" type="presParOf" srcId="{E453D464-EC54-4514-B195-B2C71ADBAC30}" destId="{900537AF-58D5-4A98-9AB6-E0D332D77DAA}" srcOrd="1" destOrd="0" presId="urn:microsoft.com/office/officeart/2005/8/layout/vList4"/>
    <dgm:cxn modelId="{1217985F-7445-4B82-BAE1-609A6A69842E}" type="presParOf" srcId="{E453D464-EC54-4514-B195-B2C71ADBAC30}" destId="{F6463D0E-DB83-4D3E-9F5E-7CB24F19B115}" srcOrd="2" destOrd="0" presId="urn:microsoft.com/office/officeart/2005/8/layout/vList4"/>
    <dgm:cxn modelId="{B5161A72-CE0A-4FBE-8FDB-8D1AF088EDC9}" type="presParOf" srcId="{F6463D0E-DB83-4D3E-9F5E-7CB24F19B115}" destId="{0A6BBF4F-45C3-4DF8-B90F-96D5C4AB1A40}" srcOrd="0" destOrd="0" presId="urn:microsoft.com/office/officeart/2005/8/layout/vList4"/>
    <dgm:cxn modelId="{588F9091-8AFE-4569-8416-B01DE348C800}" type="presParOf" srcId="{F6463D0E-DB83-4D3E-9F5E-7CB24F19B115}" destId="{5F476E6B-8206-4F77-932E-B739EA53C2DD}" srcOrd="1" destOrd="0" presId="urn:microsoft.com/office/officeart/2005/8/layout/vList4"/>
    <dgm:cxn modelId="{45D99D6B-3A12-419A-9F20-5E5B30DC74DC}" type="presParOf" srcId="{F6463D0E-DB83-4D3E-9F5E-7CB24F19B115}" destId="{D128808A-D66C-4FC0-829A-FDA02FB4DA8A}" srcOrd="2" destOrd="0" presId="urn:microsoft.com/office/officeart/2005/8/layout/vList4"/>
    <dgm:cxn modelId="{B136071F-40E6-4554-B118-64A36B52F599}" type="presParOf" srcId="{E453D464-EC54-4514-B195-B2C71ADBAC30}" destId="{DD378AE2-CF54-4BF1-BFDE-578038FF4A49}" srcOrd="3" destOrd="0" presId="urn:microsoft.com/office/officeart/2005/8/layout/vList4"/>
    <dgm:cxn modelId="{F3A84963-3455-47B5-9EA4-B6E3A9D725B5}" type="presParOf" srcId="{E453D464-EC54-4514-B195-B2C71ADBAC30}" destId="{34DBE224-86EF-4055-94D0-8F8C9782A790}" srcOrd="4" destOrd="0" presId="urn:microsoft.com/office/officeart/2005/8/layout/vList4"/>
    <dgm:cxn modelId="{876789BD-C8C4-497B-9312-A90D88A9DCD8}" type="presParOf" srcId="{34DBE224-86EF-4055-94D0-8F8C9782A790}" destId="{86828105-5A0D-4F12-ADED-C8565D75A654}" srcOrd="0" destOrd="0" presId="urn:microsoft.com/office/officeart/2005/8/layout/vList4"/>
    <dgm:cxn modelId="{F7292F14-6119-4773-8AC2-9CAE22AC0756}" type="presParOf" srcId="{34DBE224-86EF-4055-94D0-8F8C9782A790}" destId="{3ABC6CBB-043C-4EF7-9C23-286AB9257DBB}" srcOrd="1" destOrd="0" presId="urn:microsoft.com/office/officeart/2005/8/layout/vList4"/>
    <dgm:cxn modelId="{CD3A7645-32CB-4E52-837B-985F09268730}" type="presParOf" srcId="{34DBE224-86EF-4055-94D0-8F8C9782A790}" destId="{86B37335-D390-4C65-A63D-821AB34F9EC1}" srcOrd="2" destOrd="0" presId="urn:microsoft.com/office/officeart/2005/8/layout/vList4"/>
    <dgm:cxn modelId="{848F23DA-1BFB-4D3D-82FF-3FDF41A98552}" type="presParOf" srcId="{E453D464-EC54-4514-B195-B2C71ADBAC30}" destId="{A9A048C8-265B-4AA6-AED9-C8D9C546CEA4}" srcOrd="5" destOrd="0" presId="urn:microsoft.com/office/officeart/2005/8/layout/vList4"/>
    <dgm:cxn modelId="{75FE0D7A-C1D0-45D8-9E7D-4B821298D27B}" type="presParOf" srcId="{E453D464-EC54-4514-B195-B2C71ADBAC30}" destId="{3C2413B0-F0BC-430C-AAC5-61AB19F099BF}" srcOrd="6" destOrd="0" presId="urn:microsoft.com/office/officeart/2005/8/layout/vList4"/>
    <dgm:cxn modelId="{C7943093-1D4D-4E03-9DFD-7261A4C677B7}" type="presParOf" srcId="{3C2413B0-F0BC-430C-AAC5-61AB19F099BF}" destId="{244C1290-90AA-42E8-A359-0C5FCEF37B8B}" srcOrd="0" destOrd="0" presId="urn:microsoft.com/office/officeart/2005/8/layout/vList4"/>
    <dgm:cxn modelId="{BDE3EA2E-F3E5-4BA6-83C2-0ED2CFE4F88D}" type="presParOf" srcId="{3C2413B0-F0BC-430C-AAC5-61AB19F099BF}" destId="{3E0B6F50-D72D-4A59-BC9E-E7F88C904948}" srcOrd="1" destOrd="0" presId="urn:microsoft.com/office/officeart/2005/8/layout/vList4"/>
    <dgm:cxn modelId="{E4F78D2E-90D3-4BB6-BD9D-28EF8272F03A}" type="presParOf" srcId="{3C2413B0-F0BC-430C-AAC5-61AB19F099BF}" destId="{763DB6D6-C526-40AB-96FD-2E9AE031A6C1}" srcOrd="2" destOrd="0" presId="urn:microsoft.com/office/officeart/2005/8/layout/vList4"/>
    <dgm:cxn modelId="{75002660-BB84-4AFB-9BFF-E6E67A3BCDA2}" type="presParOf" srcId="{E453D464-EC54-4514-B195-B2C71ADBAC30}" destId="{0FB4D55D-B15E-4E2E-B4E9-8073BDDDB416}" srcOrd="7" destOrd="0" presId="urn:microsoft.com/office/officeart/2005/8/layout/vList4"/>
    <dgm:cxn modelId="{D0C5D093-20A4-42B6-818F-8B0FF5FB6D5A}" type="presParOf" srcId="{E453D464-EC54-4514-B195-B2C71ADBAC30}" destId="{2BBC876B-2818-4DB0-8672-67B724532D2E}" srcOrd="8" destOrd="0" presId="urn:microsoft.com/office/officeart/2005/8/layout/vList4"/>
    <dgm:cxn modelId="{DB580EA0-7C36-48F3-A794-50F154ACF2B3}" type="presParOf" srcId="{2BBC876B-2818-4DB0-8672-67B724532D2E}" destId="{48CCFB62-5D4E-451F-A645-83D0C3492376}" srcOrd="0" destOrd="0" presId="urn:microsoft.com/office/officeart/2005/8/layout/vList4"/>
    <dgm:cxn modelId="{14CC552A-9B90-4BE6-837B-F490AE7CE57E}" type="presParOf" srcId="{2BBC876B-2818-4DB0-8672-67B724532D2E}" destId="{419CFFD3-EE71-4DAB-AB3D-E94E4F7C8CAB}" srcOrd="1" destOrd="0" presId="urn:microsoft.com/office/officeart/2005/8/layout/vList4"/>
    <dgm:cxn modelId="{A2EA3616-DE78-4585-9308-E4F88B22F2DA}" type="presParOf" srcId="{2BBC876B-2818-4DB0-8672-67B724532D2E}" destId="{1334F1A4-FFA1-4690-B31F-A9EF5AF66AE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F236D9C-719B-4031-8C7D-12A39F9E8B54}"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n-US"/>
        </a:p>
      </dgm:t>
    </dgm:pt>
    <dgm:pt modelId="{B588EC13-D7A3-4653-A73A-0D5235879BFB}">
      <dgm:prSet phldrT="[Text]"/>
      <dgm:spPr/>
      <dgm:t>
        <a:bodyPr/>
        <a:lstStyle/>
        <a:p>
          <a:r>
            <a:rPr lang="en-US" b="1" dirty="0" smtClean="0"/>
            <a:t>Detrimental</a:t>
          </a:r>
          <a:endParaRPr lang="en-US" b="1" dirty="0"/>
        </a:p>
      </dgm:t>
    </dgm:pt>
    <dgm:pt modelId="{8C519DA9-410B-4142-8869-0B0164F30776}" type="parTrans" cxnId="{E5DF86FB-C850-4F92-B199-8F16D9BDB6B4}">
      <dgm:prSet/>
      <dgm:spPr/>
      <dgm:t>
        <a:bodyPr/>
        <a:lstStyle/>
        <a:p>
          <a:endParaRPr lang="en-US"/>
        </a:p>
      </dgm:t>
    </dgm:pt>
    <dgm:pt modelId="{05A38F1C-DC3C-4772-8379-04D19819C752}" type="sibTrans" cxnId="{E5DF86FB-C850-4F92-B199-8F16D9BDB6B4}">
      <dgm:prSet/>
      <dgm:spPr/>
      <dgm:t>
        <a:bodyPr/>
        <a:lstStyle/>
        <a:p>
          <a:endParaRPr lang="en-US"/>
        </a:p>
      </dgm:t>
    </dgm:pt>
    <dgm:pt modelId="{CF7A0D1D-9A1C-423E-B1EB-507AD4B90911}">
      <dgm:prSet phldrT="[Text]"/>
      <dgm:spPr/>
      <dgm:t>
        <a:bodyPr/>
        <a:lstStyle/>
        <a:p>
          <a:r>
            <a:rPr lang="en-US" b="1" dirty="0" smtClean="0"/>
            <a:t>Lowers morale</a:t>
          </a:r>
          <a:endParaRPr lang="en-US" b="1" dirty="0"/>
        </a:p>
      </dgm:t>
    </dgm:pt>
    <dgm:pt modelId="{2A31B8A1-A6E9-4F12-BB31-EA6D9577EE2A}" type="parTrans" cxnId="{626DA32F-A0FC-4DFA-9D67-38DDEC84DE6C}">
      <dgm:prSet/>
      <dgm:spPr/>
      <dgm:t>
        <a:bodyPr/>
        <a:lstStyle/>
        <a:p>
          <a:endParaRPr lang="en-US"/>
        </a:p>
      </dgm:t>
    </dgm:pt>
    <dgm:pt modelId="{ECAEACBC-0BA4-40CF-B1DF-8BB11B7B91D1}" type="sibTrans" cxnId="{626DA32F-A0FC-4DFA-9D67-38DDEC84DE6C}">
      <dgm:prSet/>
      <dgm:spPr/>
      <dgm:t>
        <a:bodyPr/>
        <a:lstStyle/>
        <a:p>
          <a:endParaRPr lang="en-US"/>
        </a:p>
      </dgm:t>
    </dgm:pt>
    <dgm:pt modelId="{26E0E1B7-58B0-45FC-BA7F-0509ED5BC613}">
      <dgm:prSet phldrT="[Text]"/>
      <dgm:spPr/>
      <dgm:t>
        <a:bodyPr/>
        <a:lstStyle/>
        <a:p>
          <a:r>
            <a:rPr lang="en-US" b="1" dirty="0" smtClean="0"/>
            <a:t>Higher stress</a:t>
          </a:r>
          <a:endParaRPr lang="en-US" b="1" dirty="0"/>
        </a:p>
      </dgm:t>
    </dgm:pt>
    <dgm:pt modelId="{83AD9FC6-E2A0-4B50-8EE1-AA1A774BFECC}" type="parTrans" cxnId="{9F245E7E-61EC-486D-B080-43BAE907D7F3}">
      <dgm:prSet/>
      <dgm:spPr/>
      <dgm:t>
        <a:bodyPr/>
        <a:lstStyle/>
        <a:p>
          <a:endParaRPr lang="en-US"/>
        </a:p>
      </dgm:t>
    </dgm:pt>
    <dgm:pt modelId="{7BFBFB5E-383E-403F-ACA5-E4869A14B7CA}" type="sibTrans" cxnId="{9F245E7E-61EC-486D-B080-43BAE907D7F3}">
      <dgm:prSet/>
      <dgm:spPr/>
      <dgm:t>
        <a:bodyPr/>
        <a:lstStyle/>
        <a:p>
          <a:endParaRPr lang="en-US"/>
        </a:p>
      </dgm:t>
    </dgm:pt>
    <dgm:pt modelId="{57BD20C9-C526-4416-8864-7D097D0FD565}" type="pres">
      <dgm:prSet presAssocID="{5F236D9C-719B-4031-8C7D-12A39F9E8B54}" presName="Name0" presStyleCnt="0">
        <dgm:presLayoutVars>
          <dgm:dir/>
          <dgm:resizeHandles val="exact"/>
        </dgm:presLayoutVars>
      </dgm:prSet>
      <dgm:spPr/>
      <dgm:t>
        <a:bodyPr/>
        <a:lstStyle/>
        <a:p>
          <a:endParaRPr lang="en-US"/>
        </a:p>
      </dgm:t>
    </dgm:pt>
    <dgm:pt modelId="{7F7C629E-B56D-41EE-9C46-48E7F2CD41A0}" type="pres">
      <dgm:prSet presAssocID="{B588EC13-D7A3-4653-A73A-0D5235879BFB}" presName="composite" presStyleCnt="0"/>
      <dgm:spPr/>
    </dgm:pt>
    <dgm:pt modelId="{FECF8B98-3A74-4255-ABA1-F30F90BA9C97}" type="pres">
      <dgm:prSet presAssocID="{B588EC13-D7A3-4653-A73A-0D5235879BFB}" presName="rect1" presStyleLbl="trAlignAcc1" presStyleIdx="0" presStyleCnt="3">
        <dgm:presLayoutVars>
          <dgm:bulletEnabled val="1"/>
        </dgm:presLayoutVars>
      </dgm:prSet>
      <dgm:spPr/>
      <dgm:t>
        <a:bodyPr/>
        <a:lstStyle/>
        <a:p>
          <a:endParaRPr lang="en-US"/>
        </a:p>
      </dgm:t>
    </dgm:pt>
    <dgm:pt modelId="{223CE3B9-2196-48B3-9D45-BE61666AC76B}" type="pres">
      <dgm:prSet presAssocID="{B588EC13-D7A3-4653-A73A-0D5235879BFB}" presName="rect2" presStyleLbl="fgImgPlace1" presStyleIdx="0" presStyleCnt="3"/>
      <dgm:spPr>
        <a:solidFill>
          <a:schemeClr val="accent3"/>
        </a:solidFill>
        <a:ln>
          <a:noFill/>
        </a:ln>
      </dgm:spPr>
    </dgm:pt>
    <dgm:pt modelId="{59DC7492-632D-4FF1-8EB2-7A3E97722CF4}" type="pres">
      <dgm:prSet presAssocID="{05A38F1C-DC3C-4772-8379-04D19819C752}" presName="sibTrans" presStyleCnt="0"/>
      <dgm:spPr/>
    </dgm:pt>
    <dgm:pt modelId="{4E3C356C-1C86-4A1A-BFB6-60ABB26D149A}" type="pres">
      <dgm:prSet presAssocID="{CF7A0D1D-9A1C-423E-B1EB-507AD4B90911}" presName="composite" presStyleCnt="0"/>
      <dgm:spPr/>
    </dgm:pt>
    <dgm:pt modelId="{FF744070-EC60-4050-9F00-6D9FD6AB1340}" type="pres">
      <dgm:prSet presAssocID="{CF7A0D1D-9A1C-423E-B1EB-507AD4B90911}" presName="rect1" presStyleLbl="trAlignAcc1" presStyleIdx="1" presStyleCnt="3">
        <dgm:presLayoutVars>
          <dgm:bulletEnabled val="1"/>
        </dgm:presLayoutVars>
      </dgm:prSet>
      <dgm:spPr/>
      <dgm:t>
        <a:bodyPr/>
        <a:lstStyle/>
        <a:p>
          <a:endParaRPr lang="en-US"/>
        </a:p>
      </dgm:t>
    </dgm:pt>
    <dgm:pt modelId="{8B8256C4-5378-4252-8513-8402A4F02C2E}" type="pres">
      <dgm:prSet presAssocID="{CF7A0D1D-9A1C-423E-B1EB-507AD4B90911}" presName="rect2" presStyleLbl="fgImgPlace1" presStyleIdx="1" presStyleCnt="3"/>
      <dgm:spPr>
        <a:solidFill>
          <a:srgbClr val="4F81BD"/>
        </a:solidFill>
        <a:ln>
          <a:noFill/>
        </a:ln>
      </dgm:spPr>
    </dgm:pt>
    <dgm:pt modelId="{F094D022-47E9-4028-B561-5EEBDBA34E33}" type="pres">
      <dgm:prSet presAssocID="{ECAEACBC-0BA4-40CF-B1DF-8BB11B7B91D1}" presName="sibTrans" presStyleCnt="0"/>
      <dgm:spPr/>
    </dgm:pt>
    <dgm:pt modelId="{FE00CFAF-7D16-4D7D-BE72-F5919BE52842}" type="pres">
      <dgm:prSet presAssocID="{26E0E1B7-58B0-45FC-BA7F-0509ED5BC613}" presName="composite" presStyleCnt="0"/>
      <dgm:spPr/>
    </dgm:pt>
    <dgm:pt modelId="{D4E74B5B-74E0-4C1B-A0F0-986F22A87209}" type="pres">
      <dgm:prSet presAssocID="{26E0E1B7-58B0-45FC-BA7F-0509ED5BC613}" presName="rect1" presStyleLbl="trAlignAcc1" presStyleIdx="2" presStyleCnt="3">
        <dgm:presLayoutVars>
          <dgm:bulletEnabled val="1"/>
        </dgm:presLayoutVars>
      </dgm:prSet>
      <dgm:spPr/>
      <dgm:t>
        <a:bodyPr/>
        <a:lstStyle/>
        <a:p>
          <a:endParaRPr lang="en-US"/>
        </a:p>
      </dgm:t>
    </dgm:pt>
    <dgm:pt modelId="{66A8446A-00D1-4A95-9941-75A0416C4A1D}" type="pres">
      <dgm:prSet presAssocID="{26E0E1B7-58B0-45FC-BA7F-0509ED5BC613}" presName="rect2" presStyleLbl="fgImgPlace1" presStyleIdx="2" presStyleCnt="3"/>
      <dgm:spPr>
        <a:solidFill>
          <a:schemeClr val="accent4"/>
        </a:solidFill>
        <a:ln>
          <a:noFill/>
        </a:ln>
      </dgm:spPr>
    </dgm:pt>
  </dgm:ptLst>
  <dgm:cxnLst>
    <dgm:cxn modelId="{9F245E7E-61EC-486D-B080-43BAE907D7F3}" srcId="{5F236D9C-719B-4031-8C7D-12A39F9E8B54}" destId="{26E0E1B7-58B0-45FC-BA7F-0509ED5BC613}" srcOrd="2" destOrd="0" parTransId="{83AD9FC6-E2A0-4B50-8EE1-AA1A774BFECC}" sibTransId="{7BFBFB5E-383E-403F-ACA5-E4869A14B7CA}"/>
    <dgm:cxn modelId="{4E6D0F13-22B4-47B2-AF53-0565993175CD}" type="presOf" srcId="{5F236D9C-719B-4031-8C7D-12A39F9E8B54}" destId="{57BD20C9-C526-4416-8864-7D097D0FD565}" srcOrd="0" destOrd="0" presId="urn:microsoft.com/office/officeart/2008/layout/PictureStrips"/>
    <dgm:cxn modelId="{626DA32F-A0FC-4DFA-9D67-38DDEC84DE6C}" srcId="{5F236D9C-719B-4031-8C7D-12A39F9E8B54}" destId="{CF7A0D1D-9A1C-423E-B1EB-507AD4B90911}" srcOrd="1" destOrd="0" parTransId="{2A31B8A1-A6E9-4F12-BB31-EA6D9577EE2A}" sibTransId="{ECAEACBC-0BA4-40CF-B1DF-8BB11B7B91D1}"/>
    <dgm:cxn modelId="{5AC8AC19-00F0-4A09-8F4E-9F73D94347D5}" type="presOf" srcId="{CF7A0D1D-9A1C-423E-B1EB-507AD4B90911}" destId="{FF744070-EC60-4050-9F00-6D9FD6AB1340}" srcOrd="0" destOrd="0" presId="urn:microsoft.com/office/officeart/2008/layout/PictureStrips"/>
    <dgm:cxn modelId="{002B6BC1-647E-4F56-A97B-B49EA5396728}" type="presOf" srcId="{26E0E1B7-58B0-45FC-BA7F-0509ED5BC613}" destId="{D4E74B5B-74E0-4C1B-A0F0-986F22A87209}" srcOrd="0" destOrd="0" presId="urn:microsoft.com/office/officeart/2008/layout/PictureStrips"/>
    <dgm:cxn modelId="{E5DF86FB-C850-4F92-B199-8F16D9BDB6B4}" srcId="{5F236D9C-719B-4031-8C7D-12A39F9E8B54}" destId="{B588EC13-D7A3-4653-A73A-0D5235879BFB}" srcOrd="0" destOrd="0" parTransId="{8C519DA9-410B-4142-8869-0B0164F30776}" sibTransId="{05A38F1C-DC3C-4772-8379-04D19819C752}"/>
    <dgm:cxn modelId="{041FB865-B980-41E5-80D9-C5AE51CDC156}" type="presOf" srcId="{B588EC13-D7A3-4653-A73A-0D5235879BFB}" destId="{FECF8B98-3A74-4255-ABA1-F30F90BA9C97}" srcOrd="0" destOrd="0" presId="urn:microsoft.com/office/officeart/2008/layout/PictureStrips"/>
    <dgm:cxn modelId="{9602B772-E62F-4C09-8B9F-1AC87BD76344}" type="presParOf" srcId="{57BD20C9-C526-4416-8864-7D097D0FD565}" destId="{7F7C629E-B56D-41EE-9C46-48E7F2CD41A0}" srcOrd="0" destOrd="0" presId="urn:microsoft.com/office/officeart/2008/layout/PictureStrips"/>
    <dgm:cxn modelId="{3F8C8C0B-B568-443E-8481-654B97643B32}" type="presParOf" srcId="{7F7C629E-B56D-41EE-9C46-48E7F2CD41A0}" destId="{FECF8B98-3A74-4255-ABA1-F30F90BA9C97}" srcOrd="0" destOrd="0" presId="urn:microsoft.com/office/officeart/2008/layout/PictureStrips"/>
    <dgm:cxn modelId="{7D7547D7-BD33-4F5F-B0A5-EC7A0DD35789}" type="presParOf" srcId="{7F7C629E-B56D-41EE-9C46-48E7F2CD41A0}" destId="{223CE3B9-2196-48B3-9D45-BE61666AC76B}" srcOrd="1" destOrd="0" presId="urn:microsoft.com/office/officeart/2008/layout/PictureStrips"/>
    <dgm:cxn modelId="{B748B602-E291-483A-8F9E-8CC478BE9AA2}" type="presParOf" srcId="{57BD20C9-C526-4416-8864-7D097D0FD565}" destId="{59DC7492-632D-4FF1-8EB2-7A3E97722CF4}" srcOrd="1" destOrd="0" presId="urn:microsoft.com/office/officeart/2008/layout/PictureStrips"/>
    <dgm:cxn modelId="{A3ABE14E-3A0F-4074-AD35-04499FA89192}" type="presParOf" srcId="{57BD20C9-C526-4416-8864-7D097D0FD565}" destId="{4E3C356C-1C86-4A1A-BFB6-60ABB26D149A}" srcOrd="2" destOrd="0" presId="urn:microsoft.com/office/officeart/2008/layout/PictureStrips"/>
    <dgm:cxn modelId="{07455E7E-D180-42B9-A777-A04E97F45CB4}" type="presParOf" srcId="{4E3C356C-1C86-4A1A-BFB6-60ABB26D149A}" destId="{FF744070-EC60-4050-9F00-6D9FD6AB1340}" srcOrd="0" destOrd="0" presId="urn:microsoft.com/office/officeart/2008/layout/PictureStrips"/>
    <dgm:cxn modelId="{23FF6843-FE7A-4230-8858-E7982CEE92D3}" type="presParOf" srcId="{4E3C356C-1C86-4A1A-BFB6-60ABB26D149A}" destId="{8B8256C4-5378-4252-8513-8402A4F02C2E}" srcOrd="1" destOrd="0" presId="urn:microsoft.com/office/officeart/2008/layout/PictureStrips"/>
    <dgm:cxn modelId="{B1CFC55A-9572-4423-A161-1972F05906FA}" type="presParOf" srcId="{57BD20C9-C526-4416-8864-7D097D0FD565}" destId="{F094D022-47E9-4028-B561-5EEBDBA34E33}" srcOrd="3" destOrd="0" presId="urn:microsoft.com/office/officeart/2008/layout/PictureStrips"/>
    <dgm:cxn modelId="{1F3B247F-8B3B-44F6-ACBE-CD03E8643681}" type="presParOf" srcId="{57BD20C9-C526-4416-8864-7D097D0FD565}" destId="{FE00CFAF-7D16-4D7D-BE72-F5919BE52842}" srcOrd="4" destOrd="0" presId="urn:microsoft.com/office/officeart/2008/layout/PictureStrips"/>
    <dgm:cxn modelId="{11771631-7EFB-450A-B542-A761FA4BB977}" type="presParOf" srcId="{FE00CFAF-7D16-4D7D-BE72-F5919BE52842}" destId="{D4E74B5B-74E0-4C1B-A0F0-986F22A87209}" srcOrd="0" destOrd="0" presId="urn:microsoft.com/office/officeart/2008/layout/PictureStrips"/>
    <dgm:cxn modelId="{168EAB05-807A-41AE-8010-52C6A4818E7E}" type="presParOf" srcId="{FE00CFAF-7D16-4D7D-BE72-F5919BE52842}" destId="{66A8446A-00D1-4A95-9941-75A0416C4A1D}"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BDD8691-23A5-49A6-9186-ECC9524EA3BA}"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0EF85863-5310-40D6-9C57-0D42A3D47E6F}">
      <dgm:prSet phldrT="[Text]"/>
      <dgm:spPr>
        <a:ln>
          <a:noFill/>
        </a:ln>
      </dgm:spPr>
      <dgm:t>
        <a:bodyPr/>
        <a:lstStyle/>
        <a:p>
          <a:r>
            <a:rPr lang="en-US" b="1" dirty="0" smtClean="0"/>
            <a:t>Extremism </a:t>
          </a:r>
          <a:endParaRPr lang="en-US" b="1" dirty="0"/>
        </a:p>
      </dgm:t>
    </dgm:pt>
    <dgm:pt modelId="{7FF101A1-DB2F-455F-9E98-784111EC92F9}" type="parTrans" cxnId="{EB79B280-65D0-4B87-A3B5-FBFE0E199AC3}">
      <dgm:prSet/>
      <dgm:spPr/>
      <dgm:t>
        <a:bodyPr/>
        <a:lstStyle/>
        <a:p>
          <a:endParaRPr lang="en-US"/>
        </a:p>
      </dgm:t>
    </dgm:pt>
    <dgm:pt modelId="{1FE788EE-4B4C-490D-91CE-0BEA2DBA4B3B}" type="sibTrans" cxnId="{EB79B280-65D0-4B87-A3B5-FBFE0E199AC3}">
      <dgm:prSet/>
      <dgm:spPr/>
      <dgm:t>
        <a:bodyPr/>
        <a:lstStyle/>
        <a:p>
          <a:endParaRPr lang="en-US"/>
        </a:p>
      </dgm:t>
    </dgm:pt>
    <dgm:pt modelId="{8FFEF909-277D-473E-B1F2-D870E778C6CB}">
      <dgm:prSet phldrT="[Text]"/>
      <dgm:spPr>
        <a:ln>
          <a:noFill/>
        </a:ln>
      </dgm:spPr>
      <dgm:t>
        <a:bodyPr/>
        <a:lstStyle/>
        <a:p>
          <a:r>
            <a:rPr lang="en-US" b="1" dirty="0" smtClean="0"/>
            <a:t>Not see reality</a:t>
          </a:r>
          <a:endParaRPr lang="en-US" b="1" dirty="0"/>
        </a:p>
      </dgm:t>
    </dgm:pt>
    <dgm:pt modelId="{483436DC-1201-401F-B48F-8BE266A952C0}" type="parTrans" cxnId="{B660C5D9-8872-4306-A90E-066E41F6F8E9}">
      <dgm:prSet/>
      <dgm:spPr/>
      <dgm:t>
        <a:bodyPr/>
        <a:lstStyle/>
        <a:p>
          <a:endParaRPr lang="en-US"/>
        </a:p>
      </dgm:t>
    </dgm:pt>
    <dgm:pt modelId="{A9BBF453-7CFF-4A26-BC51-45A1E97D7F33}" type="sibTrans" cxnId="{B660C5D9-8872-4306-A90E-066E41F6F8E9}">
      <dgm:prSet/>
      <dgm:spPr/>
      <dgm:t>
        <a:bodyPr/>
        <a:lstStyle/>
        <a:p>
          <a:endParaRPr lang="en-US"/>
        </a:p>
      </dgm:t>
    </dgm:pt>
    <dgm:pt modelId="{11257939-1DF8-483A-A1ED-BD9006FE189E}">
      <dgm:prSet phldrT="[Text]"/>
      <dgm:spPr>
        <a:ln>
          <a:noFill/>
        </a:ln>
      </dgm:spPr>
      <dgm:t>
        <a:bodyPr/>
        <a:lstStyle/>
        <a:p>
          <a:r>
            <a:rPr lang="en-US" b="1" dirty="0" smtClean="0"/>
            <a:t>False hope</a:t>
          </a:r>
          <a:endParaRPr lang="en-US" b="1" dirty="0"/>
        </a:p>
      </dgm:t>
    </dgm:pt>
    <dgm:pt modelId="{2A24D0BE-26A2-443C-8A9C-9C441A00EBF4}" type="parTrans" cxnId="{E587D36B-3E32-4480-9EEE-649CE5FCBC81}">
      <dgm:prSet/>
      <dgm:spPr/>
      <dgm:t>
        <a:bodyPr/>
        <a:lstStyle/>
        <a:p>
          <a:endParaRPr lang="en-US"/>
        </a:p>
      </dgm:t>
    </dgm:pt>
    <dgm:pt modelId="{50BF8BC8-973F-40D1-A523-DF6E38D7C17F}" type="sibTrans" cxnId="{E587D36B-3E32-4480-9EEE-649CE5FCBC81}">
      <dgm:prSet/>
      <dgm:spPr/>
      <dgm:t>
        <a:bodyPr/>
        <a:lstStyle/>
        <a:p>
          <a:endParaRPr lang="en-US"/>
        </a:p>
      </dgm:t>
    </dgm:pt>
    <dgm:pt modelId="{1C5AED25-BBC1-4421-BE5A-A2CEB0C2057D}" type="pres">
      <dgm:prSet presAssocID="{4BDD8691-23A5-49A6-9186-ECC9524EA3BA}" presName="Name0" presStyleCnt="0">
        <dgm:presLayoutVars>
          <dgm:dir/>
          <dgm:animLvl val="lvl"/>
          <dgm:resizeHandles val="exact"/>
        </dgm:presLayoutVars>
      </dgm:prSet>
      <dgm:spPr/>
      <dgm:t>
        <a:bodyPr/>
        <a:lstStyle/>
        <a:p>
          <a:endParaRPr lang="en-US"/>
        </a:p>
      </dgm:t>
    </dgm:pt>
    <dgm:pt modelId="{0AA724B6-B0EA-4E67-B45B-BE8FBF4FF716}" type="pres">
      <dgm:prSet presAssocID="{11257939-1DF8-483A-A1ED-BD9006FE189E}" presName="boxAndChildren" presStyleCnt="0"/>
      <dgm:spPr/>
    </dgm:pt>
    <dgm:pt modelId="{C057802D-144C-46D5-8018-A2657A6CECA5}" type="pres">
      <dgm:prSet presAssocID="{11257939-1DF8-483A-A1ED-BD9006FE189E}" presName="parentTextBox" presStyleLbl="node1" presStyleIdx="0" presStyleCnt="3"/>
      <dgm:spPr/>
      <dgm:t>
        <a:bodyPr/>
        <a:lstStyle/>
        <a:p>
          <a:endParaRPr lang="en-US"/>
        </a:p>
      </dgm:t>
    </dgm:pt>
    <dgm:pt modelId="{E6FE0D82-8C15-4A43-828E-E803827B2183}" type="pres">
      <dgm:prSet presAssocID="{A9BBF453-7CFF-4A26-BC51-45A1E97D7F33}" presName="sp" presStyleCnt="0"/>
      <dgm:spPr/>
    </dgm:pt>
    <dgm:pt modelId="{EE16EB8B-A779-4380-A155-D53470315225}" type="pres">
      <dgm:prSet presAssocID="{8FFEF909-277D-473E-B1F2-D870E778C6CB}" presName="arrowAndChildren" presStyleCnt="0"/>
      <dgm:spPr/>
    </dgm:pt>
    <dgm:pt modelId="{81A9790B-FA51-4164-A598-D9DF0AE04DDB}" type="pres">
      <dgm:prSet presAssocID="{8FFEF909-277D-473E-B1F2-D870E778C6CB}" presName="parentTextArrow" presStyleLbl="node1" presStyleIdx="1" presStyleCnt="3"/>
      <dgm:spPr/>
      <dgm:t>
        <a:bodyPr/>
        <a:lstStyle/>
        <a:p>
          <a:endParaRPr lang="en-US"/>
        </a:p>
      </dgm:t>
    </dgm:pt>
    <dgm:pt modelId="{798597F1-00FF-43C4-93E4-EBC50B5F32ED}" type="pres">
      <dgm:prSet presAssocID="{1FE788EE-4B4C-490D-91CE-0BEA2DBA4B3B}" presName="sp" presStyleCnt="0"/>
      <dgm:spPr/>
    </dgm:pt>
    <dgm:pt modelId="{0A493210-DC79-4A0E-BB47-0BBDA843A1E8}" type="pres">
      <dgm:prSet presAssocID="{0EF85863-5310-40D6-9C57-0D42A3D47E6F}" presName="arrowAndChildren" presStyleCnt="0"/>
      <dgm:spPr/>
    </dgm:pt>
    <dgm:pt modelId="{EDA4E57E-BB49-43B5-A52D-7F6A74667EAB}" type="pres">
      <dgm:prSet presAssocID="{0EF85863-5310-40D6-9C57-0D42A3D47E6F}" presName="parentTextArrow" presStyleLbl="node1" presStyleIdx="2" presStyleCnt="3"/>
      <dgm:spPr/>
      <dgm:t>
        <a:bodyPr/>
        <a:lstStyle/>
        <a:p>
          <a:endParaRPr lang="en-US"/>
        </a:p>
      </dgm:t>
    </dgm:pt>
  </dgm:ptLst>
  <dgm:cxnLst>
    <dgm:cxn modelId="{EB79B280-65D0-4B87-A3B5-FBFE0E199AC3}" srcId="{4BDD8691-23A5-49A6-9186-ECC9524EA3BA}" destId="{0EF85863-5310-40D6-9C57-0D42A3D47E6F}" srcOrd="0" destOrd="0" parTransId="{7FF101A1-DB2F-455F-9E98-784111EC92F9}" sibTransId="{1FE788EE-4B4C-490D-91CE-0BEA2DBA4B3B}"/>
    <dgm:cxn modelId="{E587D36B-3E32-4480-9EEE-649CE5FCBC81}" srcId="{4BDD8691-23A5-49A6-9186-ECC9524EA3BA}" destId="{11257939-1DF8-483A-A1ED-BD9006FE189E}" srcOrd="2" destOrd="0" parTransId="{2A24D0BE-26A2-443C-8A9C-9C441A00EBF4}" sibTransId="{50BF8BC8-973F-40D1-A523-DF6E38D7C17F}"/>
    <dgm:cxn modelId="{AD0CAF04-8491-4FE9-BF60-5A925E7277FD}" type="presOf" srcId="{8FFEF909-277D-473E-B1F2-D870E778C6CB}" destId="{81A9790B-FA51-4164-A598-D9DF0AE04DDB}" srcOrd="0" destOrd="0" presId="urn:microsoft.com/office/officeart/2005/8/layout/process4"/>
    <dgm:cxn modelId="{DA13A563-7976-46FB-9744-459F002FB7DB}" type="presOf" srcId="{11257939-1DF8-483A-A1ED-BD9006FE189E}" destId="{C057802D-144C-46D5-8018-A2657A6CECA5}" srcOrd="0" destOrd="0" presId="urn:microsoft.com/office/officeart/2005/8/layout/process4"/>
    <dgm:cxn modelId="{B660C5D9-8872-4306-A90E-066E41F6F8E9}" srcId="{4BDD8691-23A5-49A6-9186-ECC9524EA3BA}" destId="{8FFEF909-277D-473E-B1F2-D870E778C6CB}" srcOrd="1" destOrd="0" parTransId="{483436DC-1201-401F-B48F-8BE266A952C0}" sibTransId="{A9BBF453-7CFF-4A26-BC51-45A1E97D7F33}"/>
    <dgm:cxn modelId="{F19B4A4F-4557-446A-AACE-A76EDBA4778B}" type="presOf" srcId="{0EF85863-5310-40D6-9C57-0D42A3D47E6F}" destId="{EDA4E57E-BB49-43B5-A52D-7F6A74667EAB}" srcOrd="0" destOrd="0" presId="urn:microsoft.com/office/officeart/2005/8/layout/process4"/>
    <dgm:cxn modelId="{EB966195-CBA8-437C-B72E-F33D7607EF75}" type="presOf" srcId="{4BDD8691-23A5-49A6-9186-ECC9524EA3BA}" destId="{1C5AED25-BBC1-4421-BE5A-A2CEB0C2057D}" srcOrd="0" destOrd="0" presId="urn:microsoft.com/office/officeart/2005/8/layout/process4"/>
    <dgm:cxn modelId="{BAB13EB7-5A16-438A-B209-EE0F64CA7992}" type="presParOf" srcId="{1C5AED25-BBC1-4421-BE5A-A2CEB0C2057D}" destId="{0AA724B6-B0EA-4E67-B45B-BE8FBF4FF716}" srcOrd="0" destOrd="0" presId="urn:microsoft.com/office/officeart/2005/8/layout/process4"/>
    <dgm:cxn modelId="{47913FAB-92C8-4CFD-9A25-5981FE7F6B8B}" type="presParOf" srcId="{0AA724B6-B0EA-4E67-B45B-BE8FBF4FF716}" destId="{C057802D-144C-46D5-8018-A2657A6CECA5}" srcOrd="0" destOrd="0" presId="urn:microsoft.com/office/officeart/2005/8/layout/process4"/>
    <dgm:cxn modelId="{9A780EEB-D32E-44E5-95A8-8B7776D6420B}" type="presParOf" srcId="{1C5AED25-BBC1-4421-BE5A-A2CEB0C2057D}" destId="{E6FE0D82-8C15-4A43-828E-E803827B2183}" srcOrd="1" destOrd="0" presId="urn:microsoft.com/office/officeart/2005/8/layout/process4"/>
    <dgm:cxn modelId="{87B15E93-9169-4EAE-85B6-90DC133FEB82}" type="presParOf" srcId="{1C5AED25-BBC1-4421-BE5A-A2CEB0C2057D}" destId="{EE16EB8B-A779-4380-A155-D53470315225}" srcOrd="2" destOrd="0" presId="urn:microsoft.com/office/officeart/2005/8/layout/process4"/>
    <dgm:cxn modelId="{DE7CD2B9-426F-4591-ACF3-5212B0CA5582}" type="presParOf" srcId="{EE16EB8B-A779-4380-A155-D53470315225}" destId="{81A9790B-FA51-4164-A598-D9DF0AE04DDB}" srcOrd="0" destOrd="0" presId="urn:microsoft.com/office/officeart/2005/8/layout/process4"/>
    <dgm:cxn modelId="{57A159A4-5769-46AD-815B-858642A88899}" type="presParOf" srcId="{1C5AED25-BBC1-4421-BE5A-A2CEB0C2057D}" destId="{798597F1-00FF-43C4-93E4-EBC50B5F32ED}" srcOrd="3" destOrd="0" presId="urn:microsoft.com/office/officeart/2005/8/layout/process4"/>
    <dgm:cxn modelId="{606CE9F3-2A4A-4D9A-93A6-86A82EE123F7}" type="presParOf" srcId="{1C5AED25-BBC1-4421-BE5A-A2CEB0C2057D}" destId="{0A493210-DC79-4A0E-BB47-0BBDA843A1E8}" srcOrd="4" destOrd="0" presId="urn:microsoft.com/office/officeart/2005/8/layout/process4"/>
    <dgm:cxn modelId="{45300CA8-E3D9-4920-A371-0E061BFA957F}" type="presParOf" srcId="{0A493210-DC79-4A0E-BB47-0BBDA843A1E8}" destId="{EDA4E57E-BB49-43B5-A52D-7F6A74667EA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526B1D8-DB8A-41FA-9C1A-92712907E2F4}"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C1E2A843-F3D0-44AD-941F-05FB9777CD71}">
      <dgm:prSet phldrT="[Text]"/>
      <dgm:spPr/>
      <dgm:t>
        <a:bodyPr/>
        <a:lstStyle/>
        <a:p>
          <a:r>
            <a:rPr lang="en-US" b="1" dirty="0" smtClean="0"/>
            <a:t>Physical Appearance</a:t>
          </a:r>
          <a:endParaRPr lang="en-US" dirty="0"/>
        </a:p>
      </dgm:t>
    </dgm:pt>
    <dgm:pt modelId="{B6480CFD-366F-42AC-81DB-8A28C2F2FFEB}" type="parTrans" cxnId="{FCC87AFD-AF3E-44B4-B9DC-5123406C1081}">
      <dgm:prSet/>
      <dgm:spPr/>
      <dgm:t>
        <a:bodyPr/>
        <a:lstStyle/>
        <a:p>
          <a:endParaRPr lang="en-US"/>
        </a:p>
      </dgm:t>
    </dgm:pt>
    <dgm:pt modelId="{A9731DF3-0ACE-437B-ACFB-3C7171251417}" type="sibTrans" cxnId="{FCC87AFD-AF3E-44B4-B9DC-5123406C1081}">
      <dgm:prSet/>
      <dgm:spPr/>
      <dgm:t>
        <a:bodyPr/>
        <a:lstStyle/>
        <a:p>
          <a:endParaRPr lang="en-US"/>
        </a:p>
      </dgm:t>
    </dgm:pt>
    <dgm:pt modelId="{5F9E24F5-3323-43E1-B7ED-3AE49C519AB4}">
      <dgm:prSet phldrT="[Text]"/>
      <dgm:spPr/>
      <dgm:t>
        <a:bodyPr/>
        <a:lstStyle/>
        <a:p>
          <a:r>
            <a:rPr lang="en-US" b="1" dirty="0" smtClean="0"/>
            <a:t>Body Language</a:t>
          </a:r>
          <a:endParaRPr lang="en-US" dirty="0"/>
        </a:p>
      </dgm:t>
    </dgm:pt>
    <dgm:pt modelId="{2951FAA1-2226-487E-B1B2-F8680586DDFC}" type="parTrans" cxnId="{F7D83C0C-438B-4750-8749-CBA070CFDBC4}">
      <dgm:prSet/>
      <dgm:spPr/>
      <dgm:t>
        <a:bodyPr/>
        <a:lstStyle/>
        <a:p>
          <a:endParaRPr lang="en-US"/>
        </a:p>
      </dgm:t>
    </dgm:pt>
    <dgm:pt modelId="{5B11C3D5-C845-4F3F-915F-2606EC3C9CA6}" type="sibTrans" cxnId="{F7D83C0C-438B-4750-8749-CBA070CFDBC4}">
      <dgm:prSet/>
      <dgm:spPr/>
      <dgm:t>
        <a:bodyPr/>
        <a:lstStyle/>
        <a:p>
          <a:endParaRPr lang="en-US"/>
        </a:p>
      </dgm:t>
    </dgm:pt>
    <dgm:pt modelId="{7B2C6E90-E356-4479-B889-6764BDC6760D}">
      <dgm:prSet phldrT="[Text]"/>
      <dgm:spPr/>
      <dgm:t>
        <a:bodyPr/>
        <a:lstStyle/>
        <a:p>
          <a:r>
            <a:rPr lang="en-US" b="1" dirty="0" smtClean="0"/>
            <a:t>Spoken Words</a:t>
          </a:r>
          <a:endParaRPr lang="en-US" dirty="0"/>
        </a:p>
      </dgm:t>
    </dgm:pt>
    <dgm:pt modelId="{FE0FF2B7-501E-4A2A-BE5E-45972FDCDEB6}" type="parTrans" cxnId="{33483421-CAE8-4CA7-92DE-FB7E0E08F373}">
      <dgm:prSet/>
      <dgm:spPr/>
      <dgm:t>
        <a:bodyPr/>
        <a:lstStyle/>
        <a:p>
          <a:endParaRPr lang="en-US"/>
        </a:p>
      </dgm:t>
    </dgm:pt>
    <dgm:pt modelId="{96E3FF63-6E18-46FD-A548-21827164CFE2}" type="sibTrans" cxnId="{33483421-CAE8-4CA7-92DE-FB7E0E08F373}">
      <dgm:prSet/>
      <dgm:spPr/>
      <dgm:t>
        <a:bodyPr/>
        <a:lstStyle/>
        <a:p>
          <a:endParaRPr lang="en-US"/>
        </a:p>
      </dgm:t>
    </dgm:pt>
    <dgm:pt modelId="{BFF5CE53-DA74-495F-818A-390420106B39}" type="pres">
      <dgm:prSet presAssocID="{6526B1D8-DB8A-41FA-9C1A-92712907E2F4}" presName="linearFlow" presStyleCnt="0">
        <dgm:presLayoutVars>
          <dgm:dir/>
          <dgm:resizeHandles val="exact"/>
        </dgm:presLayoutVars>
      </dgm:prSet>
      <dgm:spPr/>
      <dgm:t>
        <a:bodyPr/>
        <a:lstStyle/>
        <a:p>
          <a:endParaRPr lang="en-US"/>
        </a:p>
      </dgm:t>
    </dgm:pt>
    <dgm:pt modelId="{FC6977CF-58F9-472A-BCBF-30CF2BBFD910}" type="pres">
      <dgm:prSet presAssocID="{C1E2A843-F3D0-44AD-941F-05FB9777CD71}" presName="comp" presStyleCnt="0"/>
      <dgm:spPr/>
    </dgm:pt>
    <dgm:pt modelId="{FA2EB552-C624-4186-8CE3-F6D56C544ED5}" type="pres">
      <dgm:prSet presAssocID="{C1E2A843-F3D0-44AD-941F-05FB9777CD71}" presName="rect2" presStyleLbl="node1" presStyleIdx="0" presStyleCnt="3">
        <dgm:presLayoutVars>
          <dgm:bulletEnabled val="1"/>
        </dgm:presLayoutVars>
      </dgm:prSet>
      <dgm:spPr/>
      <dgm:t>
        <a:bodyPr/>
        <a:lstStyle/>
        <a:p>
          <a:endParaRPr lang="en-US"/>
        </a:p>
      </dgm:t>
    </dgm:pt>
    <dgm:pt modelId="{B5456A92-D69F-48EB-99DC-F8CCEE30CD76}" type="pres">
      <dgm:prSet presAssocID="{C1E2A843-F3D0-44AD-941F-05FB9777CD71}" presName="rect1" presStyleLbl="lnNode1" presStyleIdx="0" presStyleCnt="3"/>
      <dgm:spPr>
        <a:solidFill>
          <a:schemeClr val="accent2">
            <a:hueOff val="0"/>
            <a:satOff val="0"/>
            <a:lumOff val="0"/>
          </a:schemeClr>
        </a:solidFill>
      </dgm:spPr>
    </dgm:pt>
    <dgm:pt modelId="{87C1A1C6-17A9-4679-8956-F1B477CD0250}" type="pres">
      <dgm:prSet presAssocID="{A9731DF3-0ACE-437B-ACFB-3C7171251417}" presName="sibTrans" presStyleCnt="0"/>
      <dgm:spPr/>
    </dgm:pt>
    <dgm:pt modelId="{085F498A-EEB8-4E62-B16A-E14E1F4EB2F0}" type="pres">
      <dgm:prSet presAssocID="{5F9E24F5-3323-43E1-B7ED-3AE49C519AB4}" presName="comp" presStyleCnt="0"/>
      <dgm:spPr/>
    </dgm:pt>
    <dgm:pt modelId="{D3C5AEFF-05A6-4435-BEDB-B8DCF1330F68}" type="pres">
      <dgm:prSet presAssocID="{5F9E24F5-3323-43E1-B7ED-3AE49C519AB4}" presName="rect2" presStyleLbl="node1" presStyleIdx="1" presStyleCnt="3">
        <dgm:presLayoutVars>
          <dgm:bulletEnabled val="1"/>
        </dgm:presLayoutVars>
      </dgm:prSet>
      <dgm:spPr/>
      <dgm:t>
        <a:bodyPr/>
        <a:lstStyle/>
        <a:p>
          <a:endParaRPr lang="en-US"/>
        </a:p>
      </dgm:t>
    </dgm:pt>
    <dgm:pt modelId="{9EE66F83-6799-444F-B6D6-BB6414596F40}" type="pres">
      <dgm:prSet presAssocID="{5F9E24F5-3323-43E1-B7ED-3AE49C519AB4}" presName="rect1" presStyleLbl="lnNode1" presStyleIdx="1" presStyleCnt="3"/>
      <dgm:spPr>
        <a:solidFill>
          <a:schemeClr val="accent3">
            <a:hueOff val="0"/>
            <a:satOff val="0"/>
            <a:lumOff val="0"/>
          </a:schemeClr>
        </a:solidFill>
      </dgm:spPr>
    </dgm:pt>
    <dgm:pt modelId="{DEE2554E-632E-4850-9316-F729F6539CC7}" type="pres">
      <dgm:prSet presAssocID="{5B11C3D5-C845-4F3F-915F-2606EC3C9CA6}" presName="sibTrans" presStyleCnt="0"/>
      <dgm:spPr/>
    </dgm:pt>
    <dgm:pt modelId="{6D5B6D39-33F2-4FEC-B367-46121D5A114C}" type="pres">
      <dgm:prSet presAssocID="{7B2C6E90-E356-4479-B889-6764BDC6760D}" presName="comp" presStyleCnt="0"/>
      <dgm:spPr/>
    </dgm:pt>
    <dgm:pt modelId="{37F03B2C-B364-4FDF-8CE2-AFA3C89AAE5B}" type="pres">
      <dgm:prSet presAssocID="{7B2C6E90-E356-4479-B889-6764BDC6760D}" presName="rect2" presStyleLbl="node1" presStyleIdx="2" presStyleCnt="3">
        <dgm:presLayoutVars>
          <dgm:bulletEnabled val="1"/>
        </dgm:presLayoutVars>
      </dgm:prSet>
      <dgm:spPr/>
      <dgm:t>
        <a:bodyPr/>
        <a:lstStyle/>
        <a:p>
          <a:endParaRPr lang="en-US"/>
        </a:p>
      </dgm:t>
    </dgm:pt>
    <dgm:pt modelId="{BDF6D73C-CB1F-4864-8198-5099CC57EDEF}" type="pres">
      <dgm:prSet presAssocID="{7B2C6E90-E356-4479-B889-6764BDC6760D}" presName="rect1" presStyleLbl="lnNode1" presStyleIdx="2" presStyleCnt="3"/>
      <dgm:spPr>
        <a:solidFill>
          <a:schemeClr val="accent4">
            <a:hueOff val="0"/>
            <a:satOff val="0"/>
            <a:lumOff val="0"/>
          </a:schemeClr>
        </a:solidFill>
      </dgm:spPr>
    </dgm:pt>
  </dgm:ptLst>
  <dgm:cxnLst>
    <dgm:cxn modelId="{7A000F69-3066-4C35-9D0C-9336D2FCC315}" type="presOf" srcId="{7B2C6E90-E356-4479-B889-6764BDC6760D}" destId="{37F03B2C-B364-4FDF-8CE2-AFA3C89AAE5B}" srcOrd="0" destOrd="0" presId="urn:microsoft.com/office/officeart/2008/layout/AlternatingPictureBlocks"/>
    <dgm:cxn modelId="{E2AF222A-9DAB-4CEF-8F5B-CFD52D098655}" type="presOf" srcId="{C1E2A843-F3D0-44AD-941F-05FB9777CD71}" destId="{FA2EB552-C624-4186-8CE3-F6D56C544ED5}" srcOrd="0" destOrd="0" presId="urn:microsoft.com/office/officeart/2008/layout/AlternatingPictureBlocks"/>
    <dgm:cxn modelId="{33483421-CAE8-4CA7-92DE-FB7E0E08F373}" srcId="{6526B1D8-DB8A-41FA-9C1A-92712907E2F4}" destId="{7B2C6E90-E356-4479-B889-6764BDC6760D}" srcOrd="2" destOrd="0" parTransId="{FE0FF2B7-501E-4A2A-BE5E-45972FDCDEB6}" sibTransId="{96E3FF63-6E18-46FD-A548-21827164CFE2}"/>
    <dgm:cxn modelId="{F7D83C0C-438B-4750-8749-CBA070CFDBC4}" srcId="{6526B1D8-DB8A-41FA-9C1A-92712907E2F4}" destId="{5F9E24F5-3323-43E1-B7ED-3AE49C519AB4}" srcOrd="1" destOrd="0" parTransId="{2951FAA1-2226-487E-B1B2-F8680586DDFC}" sibTransId="{5B11C3D5-C845-4F3F-915F-2606EC3C9CA6}"/>
    <dgm:cxn modelId="{CC73E131-28DA-4D06-87E8-A457923F4F9C}" type="presOf" srcId="{5F9E24F5-3323-43E1-B7ED-3AE49C519AB4}" destId="{D3C5AEFF-05A6-4435-BEDB-B8DCF1330F68}" srcOrd="0" destOrd="0" presId="urn:microsoft.com/office/officeart/2008/layout/AlternatingPictureBlocks"/>
    <dgm:cxn modelId="{FCC87AFD-AF3E-44B4-B9DC-5123406C1081}" srcId="{6526B1D8-DB8A-41FA-9C1A-92712907E2F4}" destId="{C1E2A843-F3D0-44AD-941F-05FB9777CD71}" srcOrd="0" destOrd="0" parTransId="{B6480CFD-366F-42AC-81DB-8A28C2F2FFEB}" sibTransId="{A9731DF3-0ACE-437B-ACFB-3C7171251417}"/>
    <dgm:cxn modelId="{000E540A-5CB4-444B-9396-5F4458083ACF}" type="presOf" srcId="{6526B1D8-DB8A-41FA-9C1A-92712907E2F4}" destId="{BFF5CE53-DA74-495F-818A-390420106B39}" srcOrd="0" destOrd="0" presId="urn:microsoft.com/office/officeart/2008/layout/AlternatingPictureBlocks"/>
    <dgm:cxn modelId="{5EF8906B-F655-4BAC-B066-736BFCD4D892}" type="presParOf" srcId="{BFF5CE53-DA74-495F-818A-390420106B39}" destId="{FC6977CF-58F9-472A-BCBF-30CF2BBFD910}" srcOrd="0" destOrd="0" presId="urn:microsoft.com/office/officeart/2008/layout/AlternatingPictureBlocks"/>
    <dgm:cxn modelId="{9AE529A3-902B-4E19-9D17-3B638C098516}" type="presParOf" srcId="{FC6977CF-58F9-472A-BCBF-30CF2BBFD910}" destId="{FA2EB552-C624-4186-8CE3-F6D56C544ED5}" srcOrd="0" destOrd="0" presId="urn:microsoft.com/office/officeart/2008/layout/AlternatingPictureBlocks"/>
    <dgm:cxn modelId="{394C9FA6-63C2-47CF-896C-A55CDC906620}" type="presParOf" srcId="{FC6977CF-58F9-472A-BCBF-30CF2BBFD910}" destId="{B5456A92-D69F-48EB-99DC-F8CCEE30CD76}" srcOrd="1" destOrd="0" presId="urn:microsoft.com/office/officeart/2008/layout/AlternatingPictureBlocks"/>
    <dgm:cxn modelId="{F4FEC484-A230-416A-958D-D3687BF78FF8}" type="presParOf" srcId="{BFF5CE53-DA74-495F-818A-390420106B39}" destId="{87C1A1C6-17A9-4679-8956-F1B477CD0250}" srcOrd="1" destOrd="0" presId="urn:microsoft.com/office/officeart/2008/layout/AlternatingPictureBlocks"/>
    <dgm:cxn modelId="{9E65C35F-3F9D-42B8-A506-22F3610C3263}" type="presParOf" srcId="{BFF5CE53-DA74-495F-818A-390420106B39}" destId="{085F498A-EEB8-4E62-B16A-E14E1F4EB2F0}" srcOrd="2" destOrd="0" presId="urn:microsoft.com/office/officeart/2008/layout/AlternatingPictureBlocks"/>
    <dgm:cxn modelId="{7A9149B6-9EB8-4EFA-93EC-DCE8040841BF}" type="presParOf" srcId="{085F498A-EEB8-4E62-B16A-E14E1F4EB2F0}" destId="{D3C5AEFF-05A6-4435-BEDB-B8DCF1330F68}" srcOrd="0" destOrd="0" presId="urn:microsoft.com/office/officeart/2008/layout/AlternatingPictureBlocks"/>
    <dgm:cxn modelId="{BF07EB5A-B468-44D3-95AD-CEE445A5954A}" type="presParOf" srcId="{085F498A-EEB8-4E62-B16A-E14E1F4EB2F0}" destId="{9EE66F83-6799-444F-B6D6-BB6414596F40}" srcOrd="1" destOrd="0" presId="urn:microsoft.com/office/officeart/2008/layout/AlternatingPictureBlocks"/>
    <dgm:cxn modelId="{5CE41D43-8393-4DA0-86A1-93C5E71F6348}" type="presParOf" srcId="{BFF5CE53-DA74-495F-818A-390420106B39}" destId="{DEE2554E-632E-4850-9316-F729F6539CC7}" srcOrd="3" destOrd="0" presId="urn:microsoft.com/office/officeart/2008/layout/AlternatingPictureBlocks"/>
    <dgm:cxn modelId="{BE431830-5DC4-4842-8573-047A87707064}" type="presParOf" srcId="{BFF5CE53-DA74-495F-818A-390420106B39}" destId="{6D5B6D39-33F2-4FEC-B367-46121D5A114C}" srcOrd="4" destOrd="0" presId="urn:microsoft.com/office/officeart/2008/layout/AlternatingPictureBlocks"/>
    <dgm:cxn modelId="{5357A97C-51AB-4C92-BA3F-0A1F62121203}" type="presParOf" srcId="{6D5B6D39-33F2-4FEC-B367-46121D5A114C}" destId="{37F03B2C-B364-4FDF-8CE2-AFA3C89AAE5B}" srcOrd="0" destOrd="0" presId="urn:microsoft.com/office/officeart/2008/layout/AlternatingPictureBlocks"/>
    <dgm:cxn modelId="{7A47827D-AB50-43BA-8F55-8A3316420FA3}" type="presParOf" srcId="{6D5B6D39-33F2-4FEC-B367-46121D5A114C}" destId="{BDF6D73C-CB1F-4864-8198-5099CC57EDE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392400-479A-4758-B9AA-6AB23AD9B2B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1A93D76-5696-467D-AF4E-3A7ED2E2463E}">
      <dgm:prSet phldrT="[Text]"/>
      <dgm:spPr>
        <a:ln>
          <a:noFill/>
        </a:ln>
      </dgm:spPr>
      <dgm:t>
        <a:bodyPr/>
        <a:lstStyle/>
        <a:p>
          <a:r>
            <a:rPr lang="en-US" b="1" dirty="0" smtClean="0"/>
            <a:t>Your ability</a:t>
          </a:r>
          <a:endParaRPr lang="en-US" b="1" dirty="0"/>
        </a:p>
      </dgm:t>
    </dgm:pt>
    <dgm:pt modelId="{49FB0763-E758-4E6A-B3C2-53B49E5C8F65}" type="parTrans" cxnId="{DD4C2905-18A3-4ACD-81CF-8C29EC097542}">
      <dgm:prSet/>
      <dgm:spPr/>
      <dgm:t>
        <a:bodyPr/>
        <a:lstStyle/>
        <a:p>
          <a:endParaRPr lang="en-US"/>
        </a:p>
      </dgm:t>
    </dgm:pt>
    <dgm:pt modelId="{535A4D3B-9942-4199-B74A-0274E1658964}" type="sibTrans" cxnId="{DD4C2905-18A3-4ACD-81CF-8C29EC097542}">
      <dgm:prSet/>
      <dgm:spPr/>
      <dgm:t>
        <a:bodyPr/>
        <a:lstStyle/>
        <a:p>
          <a:endParaRPr lang="en-US"/>
        </a:p>
      </dgm:t>
    </dgm:pt>
    <dgm:pt modelId="{221940F7-1672-468B-B299-F6E33AFEF291}">
      <dgm:prSet phldrT="[Text]"/>
      <dgm:spPr>
        <a:ln>
          <a:noFill/>
        </a:ln>
      </dgm:spPr>
      <dgm:t>
        <a:bodyPr/>
        <a:lstStyle/>
        <a:p>
          <a:r>
            <a:rPr lang="en-US" b="1" dirty="0" smtClean="0"/>
            <a:t>Confidence</a:t>
          </a:r>
          <a:endParaRPr lang="en-US" b="1" dirty="0"/>
        </a:p>
      </dgm:t>
    </dgm:pt>
    <dgm:pt modelId="{9F1F1E5F-33CB-4CD1-B7ED-0D43E71150CF}" type="parTrans" cxnId="{DFCD71E1-D9B0-4178-8D5F-C255F184D247}">
      <dgm:prSet/>
      <dgm:spPr/>
      <dgm:t>
        <a:bodyPr/>
        <a:lstStyle/>
        <a:p>
          <a:endParaRPr lang="en-US"/>
        </a:p>
      </dgm:t>
    </dgm:pt>
    <dgm:pt modelId="{83151E63-4A63-446A-A6CA-598246789CAE}" type="sibTrans" cxnId="{DFCD71E1-D9B0-4178-8D5F-C255F184D247}">
      <dgm:prSet/>
      <dgm:spPr/>
      <dgm:t>
        <a:bodyPr/>
        <a:lstStyle/>
        <a:p>
          <a:endParaRPr lang="en-US"/>
        </a:p>
      </dgm:t>
    </dgm:pt>
    <dgm:pt modelId="{7F7A0829-BE74-42F1-8C87-7CAD5C4E8E0C}">
      <dgm:prSet phldrT="[Text]"/>
      <dgm:spPr>
        <a:ln>
          <a:noFill/>
        </a:ln>
      </dgm:spPr>
      <dgm:t>
        <a:bodyPr/>
        <a:lstStyle/>
        <a:p>
          <a:r>
            <a:rPr lang="en-US" b="1" dirty="0" smtClean="0"/>
            <a:t>Accurately perceive</a:t>
          </a:r>
          <a:endParaRPr lang="en-US" b="1" dirty="0"/>
        </a:p>
      </dgm:t>
    </dgm:pt>
    <dgm:pt modelId="{20C53A8E-F188-4ABE-A65C-89DA2FD535EA}" type="parTrans" cxnId="{987BA750-0635-4F16-B5E6-D6320B067858}">
      <dgm:prSet/>
      <dgm:spPr/>
      <dgm:t>
        <a:bodyPr/>
        <a:lstStyle/>
        <a:p>
          <a:endParaRPr lang="en-US"/>
        </a:p>
      </dgm:t>
    </dgm:pt>
    <dgm:pt modelId="{DBDC2FE0-0F01-479E-9A8D-6E6014EC1713}" type="sibTrans" cxnId="{987BA750-0635-4F16-B5E6-D6320B067858}">
      <dgm:prSet/>
      <dgm:spPr/>
      <dgm:t>
        <a:bodyPr/>
        <a:lstStyle/>
        <a:p>
          <a:endParaRPr lang="en-US"/>
        </a:p>
      </dgm:t>
    </dgm:pt>
    <dgm:pt modelId="{FF01BD1A-8584-416C-B4B9-23DC3CCC9494}">
      <dgm:prSet phldrT="[Text]"/>
      <dgm:spPr>
        <a:ln>
          <a:noFill/>
        </a:ln>
      </dgm:spPr>
      <dgm:t>
        <a:bodyPr/>
        <a:lstStyle/>
        <a:p>
          <a:r>
            <a:rPr lang="en-US" b="1" dirty="0" smtClean="0"/>
            <a:t>Skills and knowledge</a:t>
          </a:r>
          <a:endParaRPr lang="en-US" b="1" dirty="0"/>
        </a:p>
      </dgm:t>
    </dgm:pt>
    <dgm:pt modelId="{4FF89452-D867-4AB8-998F-9C93555DE73C}" type="parTrans" cxnId="{D2E2A72E-4488-484F-AF3C-ECE18A144676}">
      <dgm:prSet/>
      <dgm:spPr/>
      <dgm:t>
        <a:bodyPr/>
        <a:lstStyle/>
        <a:p>
          <a:endParaRPr lang="en-US"/>
        </a:p>
      </dgm:t>
    </dgm:pt>
    <dgm:pt modelId="{6B3DBBD1-94AF-47A3-8105-9D9719FCAAD9}" type="sibTrans" cxnId="{D2E2A72E-4488-484F-AF3C-ECE18A144676}">
      <dgm:prSet/>
      <dgm:spPr/>
      <dgm:t>
        <a:bodyPr/>
        <a:lstStyle/>
        <a:p>
          <a:endParaRPr lang="en-US"/>
        </a:p>
      </dgm:t>
    </dgm:pt>
    <dgm:pt modelId="{14AB0165-4696-46F0-A1AF-7D691D8E71A9}" type="pres">
      <dgm:prSet presAssocID="{E4392400-479A-4758-B9AA-6AB23AD9B2BE}" presName="diagram" presStyleCnt="0">
        <dgm:presLayoutVars>
          <dgm:dir/>
          <dgm:resizeHandles val="exact"/>
        </dgm:presLayoutVars>
      </dgm:prSet>
      <dgm:spPr/>
      <dgm:t>
        <a:bodyPr/>
        <a:lstStyle/>
        <a:p>
          <a:endParaRPr lang="en-US"/>
        </a:p>
      </dgm:t>
    </dgm:pt>
    <dgm:pt modelId="{E77B37AD-06B0-4686-B11B-C67A816F0254}" type="pres">
      <dgm:prSet presAssocID="{C1A93D76-5696-467D-AF4E-3A7ED2E2463E}" presName="node" presStyleLbl="node1" presStyleIdx="0" presStyleCnt="4">
        <dgm:presLayoutVars>
          <dgm:bulletEnabled val="1"/>
        </dgm:presLayoutVars>
      </dgm:prSet>
      <dgm:spPr/>
      <dgm:t>
        <a:bodyPr/>
        <a:lstStyle/>
        <a:p>
          <a:endParaRPr lang="en-US"/>
        </a:p>
      </dgm:t>
    </dgm:pt>
    <dgm:pt modelId="{A7ED8C2A-5813-4BB9-8C56-224EFDC2843D}" type="pres">
      <dgm:prSet presAssocID="{535A4D3B-9942-4199-B74A-0274E1658964}" presName="sibTrans" presStyleCnt="0"/>
      <dgm:spPr/>
    </dgm:pt>
    <dgm:pt modelId="{6F82670B-4C0A-4DAD-9066-3F76AF1F9D8D}" type="pres">
      <dgm:prSet presAssocID="{221940F7-1672-468B-B299-F6E33AFEF291}" presName="node" presStyleLbl="node1" presStyleIdx="1" presStyleCnt="4" custLinFactNeighborX="-3199" custLinFactNeighborY="863">
        <dgm:presLayoutVars>
          <dgm:bulletEnabled val="1"/>
        </dgm:presLayoutVars>
      </dgm:prSet>
      <dgm:spPr/>
      <dgm:t>
        <a:bodyPr/>
        <a:lstStyle/>
        <a:p>
          <a:endParaRPr lang="en-US"/>
        </a:p>
      </dgm:t>
    </dgm:pt>
    <dgm:pt modelId="{41C297EC-7C6F-45EB-8DAE-4E5D6F6F85FD}" type="pres">
      <dgm:prSet presAssocID="{83151E63-4A63-446A-A6CA-598246789CAE}" presName="sibTrans" presStyleCnt="0"/>
      <dgm:spPr/>
    </dgm:pt>
    <dgm:pt modelId="{2118D3C8-4A50-4DC0-B5C9-C87EDAEDE04B}" type="pres">
      <dgm:prSet presAssocID="{7F7A0829-BE74-42F1-8C87-7CAD5C4E8E0C}" presName="node" presStyleLbl="node1" presStyleIdx="2" presStyleCnt="4">
        <dgm:presLayoutVars>
          <dgm:bulletEnabled val="1"/>
        </dgm:presLayoutVars>
      </dgm:prSet>
      <dgm:spPr/>
      <dgm:t>
        <a:bodyPr/>
        <a:lstStyle/>
        <a:p>
          <a:endParaRPr lang="en-US"/>
        </a:p>
      </dgm:t>
    </dgm:pt>
    <dgm:pt modelId="{841A2EC0-1103-443D-A474-C92CE196A882}" type="pres">
      <dgm:prSet presAssocID="{DBDC2FE0-0F01-479E-9A8D-6E6014EC1713}" presName="sibTrans" presStyleCnt="0"/>
      <dgm:spPr/>
    </dgm:pt>
    <dgm:pt modelId="{2851F65E-37F8-4083-8DD7-C57FCD00C3E1}" type="pres">
      <dgm:prSet presAssocID="{FF01BD1A-8584-416C-B4B9-23DC3CCC9494}" presName="node" presStyleLbl="node1" presStyleIdx="3" presStyleCnt="4">
        <dgm:presLayoutVars>
          <dgm:bulletEnabled val="1"/>
        </dgm:presLayoutVars>
      </dgm:prSet>
      <dgm:spPr/>
      <dgm:t>
        <a:bodyPr/>
        <a:lstStyle/>
        <a:p>
          <a:endParaRPr lang="en-US"/>
        </a:p>
      </dgm:t>
    </dgm:pt>
  </dgm:ptLst>
  <dgm:cxnLst>
    <dgm:cxn modelId="{DD4C2905-18A3-4ACD-81CF-8C29EC097542}" srcId="{E4392400-479A-4758-B9AA-6AB23AD9B2BE}" destId="{C1A93D76-5696-467D-AF4E-3A7ED2E2463E}" srcOrd="0" destOrd="0" parTransId="{49FB0763-E758-4E6A-B3C2-53B49E5C8F65}" sibTransId="{535A4D3B-9942-4199-B74A-0274E1658964}"/>
    <dgm:cxn modelId="{AF2EA0B8-D282-407E-BE92-3E78D0AB0847}" type="presOf" srcId="{221940F7-1672-468B-B299-F6E33AFEF291}" destId="{6F82670B-4C0A-4DAD-9066-3F76AF1F9D8D}" srcOrd="0" destOrd="0" presId="urn:microsoft.com/office/officeart/2005/8/layout/default"/>
    <dgm:cxn modelId="{311D4920-75BA-48DA-8A4C-2F5018E00381}" type="presOf" srcId="{FF01BD1A-8584-416C-B4B9-23DC3CCC9494}" destId="{2851F65E-37F8-4083-8DD7-C57FCD00C3E1}" srcOrd="0" destOrd="0" presId="urn:microsoft.com/office/officeart/2005/8/layout/default"/>
    <dgm:cxn modelId="{89375A56-E347-41DC-87DF-DA89FE9E7335}" type="presOf" srcId="{7F7A0829-BE74-42F1-8C87-7CAD5C4E8E0C}" destId="{2118D3C8-4A50-4DC0-B5C9-C87EDAEDE04B}" srcOrd="0" destOrd="0" presId="urn:microsoft.com/office/officeart/2005/8/layout/default"/>
    <dgm:cxn modelId="{B75F3A5F-F7E9-4694-9251-A8195DD16F1A}" type="presOf" srcId="{E4392400-479A-4758-B9AA-6AB23AD9B2BE}" destId="{14AB0165-4696-46F0-A1AF-7D691D8E71A9}" srcOrd="0" destOrd="0" presId="urn:microsoft.com/office/officeart/2005/8/layout/default"/>
    <dgm:cxn modelId="{D2E2A72E-4488-484F-AF3C-ECE18A144676}" srcId="{E4392400-479A-4758-B9AA-6AB23AD9B2BE}" destId="{FF01BD1A-8584-416C-B4B9-23DC3CCC9494}" srcOrd="3" destOrd="0" parTransId="{4FF89452-D867-4AB8-998F-9C93555DE73C}" sibTransId="{6B3DBBD1-94AF-47A3-8105-9D9719FCAAD9}"/>
    <dgm:cxn modelId="{67A91B14-E85D-42D3-8E1E-4AC4AF36523C}" type="presOf" srcId="{C1A93D76-5696-467D-AF4E-3A7ED2E2463E}" destId="{E77B37AD-06B0-4686-B11B-C67A816F0254}" srcOrd="0" destOrd="0" presId="urn:microsoft.com/office/officeart/2005/8/layout/default"/>
    <dgm:cxn modelId="{DFCD71E1-D9B0-4178-8D5F-C255F184D247}" srcId="{E4392400-479A-4758-B9AA-6AB23AD9B2BE}" destId="{221940F7-1672-468B-B299-F6E33AFEF291}" srcOrd="1" destOrd="0" parTransId="{9F1F1E5F-33CB-4CD1-B7ED-0D43E71150CF}" sibTransId="{83151E63-4A63-446A-A6CA-598246789CAE}"/>
    <dgm:cxn modelId="{987BA750-0635-4F16-B5E6-D6320B067858}" srcId="{E4392400-479A-4758-B9AA-6AB23AD9B2BE}" destId="{7F7A0829-BE74-42F1-8C87-7CAD5C4E8E0C}" srcOrd="2" destOrd="0" parTransId="{20C53A8E-F188-4ABE-A65C-89DA2FD535EA}" sibTransId="{DBDC2FE0-0F01-479E-9A8D-6E6014EC1713}"/>
    <dgm:cxn modelId="{83F63F3A-0C1C-4596-82E8-90B29344F4F7}" type="presParOf" srcId="{14AB0165-4696-46F0-A1AF-7D691D8E71A9}" destId="{E77B37AD-06B0-4686-B11B-C67A816F0254}" srcOrd="0" destOrd="0" presId="urn:microsoft.com/office/officeart/2005/8/layout/default"/>
    <dgm:cxn modelId="{AC7AD843-1E0F-4109-85B9-AD0865D45B1E}" type="presParOf" srcId="{14AB0165-4696-46F0-A1AF-7D691D8E71A9}" destId="{A7ED8C2A-5813-4BB9-8C56-224EFDC2843D}" srcOrd="1" destOrd="0" presId="urn:microsoft.com/office/officeart/2005/8/layout/default"/>
    <dgm:cxn modelId="{75F47022-B77C-4A55-8298-171004D3FA74}" type="presParOf" srcId="{14AB0165-4696-46F0-A1AF-7D691D8E71A9}" destId="{6F82670B-4C0A-4DAD-9066-3F76AF1F9D8D}" srcOrd="2" destOrd="0" presId="urn:microsoft.com/office/officeart/2005/8/layout/default"/>
    <dgm:cxn modelId="{68BD1FE1-A32E-47A9-A970-E00868629132}" type="presParOf" srcId="{14AB0165-4696-46F0-A1AF-7D691D8E71A9}" destId="{41C297EC-7C6F-45EB-8DAE-4E5D6F6F85FD}" srcOrd="3" destOrd="0" presId="urn:microsoft.com/office/officeart/2005/8/layout/default"/>
    <dgm:cxn modelId="{7849ED93-7BD3-4E1A-BBB4-F64C9484DD65}" type="presParOf" srcId="{14AB0165-4696-46F0-A1AF-7D691D8E71A9}" destId="{2118D3C8-4A50-4DC0-B5C9-C87EDAEDE04B}" srcOrd="4" destOrd="0" presId="urn:microsoft.com/office/officeart/2005/8/layout/default"/>
    <dgm:cxn modelId="{B3795561-6687-4AE0-A5D2-6814EF995FE9}" type="presParOf" srcId="{14AB0165-4696-46F0-A1AF-7D691D8E71A9}" destId="{841A2EC0-1103-443D-A474-C92CE196A882}" srcOrd="5" destOrd="0" presId="urn:microsoft.com/office/officeart/2005/8/layout/default"/>
    <dgm:cxn modelId="{081BFED5-00D8-4EE5-9D57-C81AA52635CB}" type="presParOf" srcId="{14AB0165-4696-46F0-A1AF-7D691D8E71A9}" destId="{2851F65E-37F8-4083-8DD7-C57FCD00C3E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BE4FCAB-BB95-4298-8987-B54FB947162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07A5E59-B651-43A2-ADF9-1949B6EFCED8}">
      <dgm:prSet phldrT="[Text]"/>
      <dgm:spPr>
        <a:ln>
          <a:noFill/>
        </a:ln>
      </dgm:spPr>
      <dgm:t>
        <a:bodyPr/>
        <a:lstStyle/>
        <a:p>
          <a:pPr algn="l"/>
          <a:r>
            <a:rPr lang="en-US" b="1" dirty="0" smtClean="0"/>
            <a:t>Take a step back</a:t>
          </a:r>
          <a:endParaRPr lang="en-US" b="1" dirty="0"/>
        </a:p>
      </dgm:t>
    </dgm:pt>
    <dgm:pt modelId="{D15E7370-DF94-4C36-B57E-AAFB7DB73E30}" type="parTrans" cxnId="{5C588D90-0AD4-44F8-A7A4-6B63DC9B3B81}">
      <dgm:prSet/>
      <dgm:spPr/>
      <dgm:t>
        <a:bodyPr/>
        <a:lstStyle/>
        <a:p>
          <a:endParaRPr lang="en-US"/>
        </a:p>
      </dgm:t>
    </dgm:pt>
    <dgm:pt modelId="{9FDB3346-9AE5-4BCD-B51B-1DF3767A3195}" type="sibTrans" cxnId="{5C588D90-0AD4-44F8-A7A4-6B63DC9B3B81}">
      <dgm:prSet/>
      <dgm:spPr/>
      <dgm:t>
        <a:bodyPr/>
        <a:lstStyle/>
        <a:p>
          <a:endParaRPr lang="en-US"/>
        </a:p>
      </dgm:t>
    </dgm:pt>
    <dgm:pt modelId="{DE4D8970-7421-4BF3-8CE7-841546475C76}">
      <dgm:prSet phldrT="[Text]"/>
      <dgm:spPr>
        <a:ln>
          <a:noFill/>
        </a:ln>
      </dgm:spPr>
      <dgm:t>
        <a:bodyPr/>
        <a:lstStyle/>
        <a:p>
          <a:pPr algn="l"/>
          <a:r>
            <a:rPr lang="en-US" b="1" dirty="0" smtClean="0"/>
            <a:t>Be aware of emotions</a:t>
          </a:r>
          <a:endParaRPr lang="en-US" b="1" dirty="0"/>
        </a:p>
      </dgm:t>
    </dgm:pt>
    <dgm:pt modelId="{5480DA9D-1776-4220-96B7-7B5BF7CD157B}" type="parTrans" cxnId="{18DC5DE3-DEDB-4D1D-BF6C-A301CE315320}">
      <dgm:prSet/>
      <dgm:spPr/>
      <dgm:t>
        <a:bodyPr/>
        <a:lstStyle/>
        <a:p>
          <a:endParaRPr lang="en-US"/>
        </a:p>
      </dgm:t>
    </dgm:pt>
    <dgm:pt modelId="{A78D9A37-628B-4B27-911E-0678ACEC1192}" type="sibTrans" cxnId="{18DC5DE3-DEDB-4D1D-BF6C-A301CE315320}">
      <dgm:prSet/>
      <dgm:spPr/>
      <dgm:t>
        <a:bodyPr/>
        <a:lstStyle/>
        <a:p>
          <a:endParaRPr lang="en-US"/>
        </a:p>
      </dgm:t>
    </dgm:pt>
    <dgm:pt modelId="{88D8AB2E-7F01-450E-A61F-EFF92BD73E4C}">
      <dgm:prSet phldrT="[Text]"/>
      <dgm:spPr>
        <a:ln>
          <a:noFill/>
        </a:ln>
      </dgm:spPr>
      <dgm:t>
        <a:bodyPr/>
        <a:lstStyle/>
        <a:p>
          <a:pPr algn="l"/>
          <a:r>
            <a:rPr lang="en-US" b="1" dirty="0" smtClean="0"/>
            <a:t>Know what you are getting into</a:t>
          </a:r>
          <a:endParaRPr lang="en-US" b="1" dirty="0"/>
        </a:p>
      </dgm:t>
    </dgm:pt>
    <dgm:pt modelId="{EA3B6056-B3B6-4D68-BF54-62D5C1C9CA29}" type="parTrans" cxnId="{D1863591-8B88-4A84-9BBA-0290DAE0F2B7}">
      <dgm:prSet/>
      <dgm:spPr/>
      <dgm:t>
        <a:bodyPr/>
        <a:lstStyle/>
        <a:p>
          <a:endParaRPr lang="en-US"/>
        </a:p>
      </dgm:t>
    </dgm:pt>
    <dgm:pt modelId="{6D927926-EAE0-47C6-822F-DAFCF8F8D5DA}" type="sibTrans" cxnId="{D1863591-8B88-4A84-9BBA-0290DAE0F2B7}">
      <dgm:prSet/>
      <dgm:spPr/>
      <dgm:t>
        <a:bodyPr/>
        <a:lstStyle/>
        <a:p>
          <a:endParaRPr lang="en-US"/>
        </a:p>
      </dgm:t>
    </dgm:pt>
    <dgm:pt modelId="{BC462168-C281-4A39-8B85-08E3E526930B}" type="pres">
      <dgm:prSet presAssocID="{FBE4FCAB-BB95-4298-8987-B54FB9471628}" presName="Name0" presStyleCnt="0">
        <dgm:presLayoutVars>
          <dgm:dir/>
          <dgm:animLvl val="lvl"/>
          <dgm:resizeHandles/>
        </dgm:presLayoutVars>
      </dgm:prSet>
      <dgm:spPr/>
      <dgm:t>
        <a:bodyPr/>
        <a:lstStyle/>
        <a:p>
          <a:endParaRPr lang="en-US"/>
        </a:p>
      </dgm:t>
    </dgm:pt>
    <dgm:pt modelId="{E957EF88-6A8B-4AD3-AD91-C794A6E5BADD}" type="pres">
      <dgm:prSet presAssocID="{407A5E59-B651-43A2-ADF9-1949B6EFCED8}" presName="linNode" presStyleCnt="0"/>
      <dgm:spPr/>
    </dgm:pt>
    <dgm:pt modelId="{C338E544-C16A-465B-9ACC-BD559DE2C777}" type="pres">
      <dgm:prSet presAssocID="{407A5E59-B651-43A2-ADF9-1949B6EFCED8}" presName="parentShp" presStyleLbl="node1" presStyleIdx="0" presStyleCnt="3" custScaleX="259375">
        <dgm:presLayoutVars>
          <dgm:bulletEnabled val="1"/>
        </dgm:presLayoutVars>
      </dgm:prSet>
      <dgm:spPr/>
      <dgm:t>
        <a:bodyPr/>
        <a:lstStyle/>
        <a:p>
          <a:endParaRPr lang="en-US"/>
        </a:p>
      </dgm:t>
    </dgm:pt>
    <dgm:pt modelId="{3375F7EC-32EE-4906-A4B2-07EE631AB54F}" type="pres">
      <dgm:prSet presAssocID="{407A5E59-B651-43A2-ADF9-1949B6EFCED8}" presName="childShp" presStyleLbl="bgAccFollowNode1" presStyleIdx="0" presStyleCnt="3">
        <dgm:presLayoutVars>
          <dgm:bulletEnabled val="1"/>
        </dgm:presLayoutVars>
      </dgm:prSet>
      <dgm:spPr/>
    </dgm:pt>
    <dgm:pt modelId="{439A7B2D-FF99-464F-9E56-2FCF8DEA905A}" type="pres">
      <dgm:prSet presAssocID="{9FDB3346-9AE5-4BCD-B51B-1DF3767A3195}" presName="spacing" presStyleCnt="0"/>
      <dgm:spPr/>
    </dgm:pt>
    <dgm:pt modelId="{BB705B0D-D538-4FB6-BF97-993AD28F9CA0}" type="pres">
      <dgm:prSet presAssocID="{DE4D8970-7421-4BF3-8CE7-841546475C76}" presName="linNode" presStyleCnt="0"/>
      <dgm:spPr/>
    </dgm:pt>
    <dgm:pt modelId="{141DFF40-C038-45A9-AF89-90B894DF0D41}" type="pres">
      <dgm:prSet presAssocID="{DE4D8970-7421-4BF3-8CE7-841546475C76}" presName="parentShp" presStyleLbl="node1" presStyleIdx="1" presStyleCnt="3" custScaleX="259375">
        <dgm:presLayoutVars>
          <dgm:bulletEnabled val="1"/>
        </dgm:presLayoutVars>
      </dgm:prSet>
      <dgm:spPr/>
      <dgm:t>
        <a:bodyPr/>
        <a:lstStyle/>
        <a:p>
          <a:endParaRPr lang="en-US"/>
        </a:p>
      </dgm:t>
    </dgm:pt>
    <dgm:pt modelId="{DE7AAB6F-65C0-4934-9F22-E473DBA36FE0}" type="pres">
      <dgm:prSet presAssocID="{DE4D8970-7421-4BF3-8CE7-841546475C76}" presName="childShp" presStyleLbl="bgAccFollowNode1" presStyleIdx="1" presStyleCnt="3">
        <dgm:presLayoutVars>
          <dgm:bulletEnabled val="1"/>
        </dgm:presLayoutVars>
      </dgm:prSet>
      <dgm:spPr/>
    </dgm:pt>
    <dgm:pt modelId="{362F8076-6FB7-4A3D-AB17-1A552D8CE1C0}" type="pres">
      <dgm:prSet presAssocID="{A78D9A37-628B-4B27-911E-0678ACEC1192}" presName="spacing" presStyleCnt="0"/>
      <dgm:spPr/>
    </dgm:pt>
    <dgm:pt modelId="{D9465D1C-1199-418F-A4C6-6ACCC7E50E26}" type="pres">
      <dgm:prSet presAssocID="{88D8AB2E-7F01-450E-A61F-EFF92BD73E4C}" presName="linNode" presStyleCnt="0"/>
      <dgm:spPr/>
    </dgm:pt>
    <dgm:pt modelId="{1CFC23E4-ADCF-4942-8E1F-DFFDFD038D6C}" type="pres">
      <dgm:prSet presAssocID="{88D8AB2E-7F01-450E-A61F-EFF92BD73E4C}" presName="parentShp" presStyleLbl="node1" presStyleIdx="2" presStyleCnt="3" custScaleX="259375">
        <dgm:presLayoutVars>
          <dgm:bulletEnabled val="1"/>
        </dgm:presLayoutVars>
      </dgm:prSet>
      <dgm:spPr/>
      <dgm:t>
        <a:bodyPr/>
        <a:lstStyle/>
        <a:p>
          <a:endParaRPr lang="en-US"/>
        </a:p>
      </dgm:t>
    </dgm:pt>
    <dgm:pt modelId="{15A5CFB2-28D8-49CB-BFF6-6DF33642803A}" type="pres">
      <dgm:prSet presAssocID="{88D8AB2E-7F01-450E-A61F-EFF92BD73E4C}" presName="childShp" presStyleLbl="bgAccFollowNode1" presStyleIdx="2" presStyleCnt="3">
        <dgm:presLayoutVars>
          <dgm:bulletEnabled val="1"/>
        </dgm:presLayoutVars>
      </dgm:prSet>
      <dgm:spPr/>
    </dgm:pt>
  </dgm:ptLst>
  <dgm:cxnLst>
    <dgm:cxn modelId="{F11E41AF-582B-475F-9643-3A7680D0D72D}" type="presOf" srcId="{88D8AB2E-7F01-450E-A61F-EFF92BD73E4C}" destId="{1CFC23E4-ADCF-4942-8E1F-DFFDFD038D6C}" srcOrd="0" destOrd="0" presId="urn:microsoft.com/office/officeart/2005/8/layout/vList6"/>
    <dgm:cxn modelId="{BA04A086-BFD3-43D3-9329-7CD27198C8BD}" type="presOf" srcId="{407A5E59-B651-43A2-ADF9-1949B6EFCED8}" destId="{C338E544-C16A-465B-9ACC-BD559DE2C777}" srcOrd="0" destOrd="0" presId="urn:microsoft.com/office/officeart/2005/8/layout/vList6"/>
    <dgm:cxn modelId="{D1863591-8B88-4A84-9BBA-0290DAE0F2B7}" srcId="{FBE4FCAB-BB95-4298-8987-B54FB9471628}" destId="{88D8AB2E-7F01-450E-A61F-EFF92BD73E4C}" srcOrd="2" destOrd="0" parTransId="{EA3B6056-B3B6-4D68-BF54-62D5C1C9CA29}" sibTransId="{6D927926-EAE0-47C6-822F-DAFCF8F8D5DA}"/>
    <dgm:cxn modelId="{5C588D90-0AD4-44F8-A7A4-6B63DC9B3B81}" srcId="{FBE4FCAB-BB95-4298-8987-B54FB9471628}" destId="{407A5E59-B651-43A2-ADF9-1949B6EFCED8}" srcOrd="0" destOrd="0" parTransId="{D15E7370-DF94-4C36-B57E-AAFB7DB73E30}" sibTransId="{9FDB3346-9AE5-4BCD-B51B-1DF3767A3195}"/>
    <dgm:cxn modelId="{41AB56DA-8E3F-4343-8FCB-17817A2C66C9}" type="presOf" srcId="{DE4D8970-7421-4BF3-8CE7-841546475C76}" destId="{141DFF40-C038-45A9-AF89-90B894DF0D41}" srcOrd="0" destOrd="0" presId="urn:microsoft.com/office/officeart/2005/8/layout/vList6"/>
    <dgm:cxn modelId="{F3FBC450-6B3D-4A53-A07F-927A89A8ED6E}" type="presOf" srcId="{FBE4FCAB-BB95-4298-8987-B54FB9471628}" destId="{BC462168-C281-4A39-8B85-08E3E526930B}" srcOrd="0" destOrd="0" presId="urn:microsoft.com/office/officeart/2005/8/layout/vList6"/>
    <dgm:cxn modelId="{18DC5DE3-DEDB-4D1D-BF6C-A301CE315320}" srcId="{FBE4FCAB-BB95-4298-8987-B54FB9471628}" destId="{DE4D8970-7421-4BF3-8CE7-841546475C76}" srcOrd="1" destOrd="0" parTransId="{5480DA9D-1776-4220-96B7-7B5BF7CD157B}" sibTransId="{A78D9A37-628B-4B27-911E-0678ACEC1192}"/>
    <dgm:cxn modelId="{A8E7109D-6878-459E-B6D8-03A4B905A5FA}" type="presParOf" srcId="{BC462168-C281-4A39-8B85-08E3E526930B}" destId="{E957EF88-6A8B-4AD3-AD91-C794A6E5BADD}" srcOrd="0" destOrd="0" presId="urn:microsoft.com/office/officeart/2005/8/layout/vList6"/>
    <dgm:cxn modelId="{FFB520F2-4F63-4A45-BDE2-60C85E4D86B8}" type="presParOf" srcId="{E957EF88-6A8B-4AD3-AD91-C794A6E5BADD}" destId="{C338E544-C16A-465B-9ACC-BD559DE2C777}" srcOrd="0" destOrd="0" presId="urn:microsoft.com/office/officeart/2005/8/layout/vList6"/>
    <dgm:cxn modelId="{9A252A90-6134-4765-8997-AA344DBCFF1A}" type="presParOf" srcId="{E957EF88-6A8B-4AD3-AD91-C794A6E5BADD}" destId="{3375F7EC-32EE-4906-A4B2-07EE631AB54F}" srcOrd="1" destOrd="0" presId="urn:microsoft.com/office/officeart/2005/8/layout/vList6"/>
    <dgm:cxn modelId="{74230F5B-55F9-470D-A81A-F8094775455C}" type="presParOf" srcId="{BC462168-C281-4A39-8B85-08E3E526930B}" destId="{439A7B2D-FF99-464F-9E56-2FCF8DEA905A}" srcOrd="1" destOrd="0" presId="urn:microsoft.com/office/officeart/2005/8/layout/vList6"/>
    <dgm:cxn modelId="{C5A8CCB8-7C5A-42A7-A50D-86AD457C88EB}" type="presParOf" srcId="{BC462168-C281-4A39-8B85-08E3E526930B}" destId="{BB705B0D-D538-4FB6-BF97-993AD28F9CA0}" srcOrd="2" destOrd="0" presId="urn:microsoft.com/office/officeart/2005/8/layout/vList6"/>
    <dgm:cxn modelId="{FAAD7914-B9DA-4D90-B276-97E6C063599F}" type="presParOf" srcId="{BB705B0D-D538-4FB6-BF97-993AD28F9CA0}" destId="{141DFF40-C038-45A9-AF89-90B894DF0D41}" srcOrd="0" destOrd="0" presId="urn:microsoft.com/office/officeart/2005/8/layout/vList6"/>
    <dgm:cxn modelId="{BC26D2DC-FE8B-4F0E-A909-AC5341AA5154}" type="presParOf" srcId="{BB705B0D-D538-4FB6-BF97-993AD28F9CA0}" destId="{DE7AAB6F-65C0-4934-9F22-E473DBA36FE0}" srcOrd="1" destOrd="0" presId="urn:microsoft.com/office/officeart/2005/8/layout/vList6"/>
    <dgm:cxn modelId="{521CB05A-DB02-46D4-9BC0-ACD4EE4688EE}" type="presParOf" srcId="{BC462168-C281-4A39-8B85-08E3E526930B}" destId="{362F8076-6FB7-4A3D-AB17-1A552D8CE1C0}" srcOrd="3" destOrd="0" presId="urn:microsoft.com/office/officeart/2005/8/layout/vList6"/>
    <dgm:cxn modelId="{FC61BA4A-F4FE-4206-B84E-6D7696249584}" type="presParOf" srcId="{BC462168-C281-4A39-8B85-08E3E526930B}" destId="{D9465D1C-1199-418F-A4C6-6ACCC7E50E26}" srcOrd="4" destOrd="0" presId="urn:microsoft.com/office/officeart/2005/8/layout/vList6"/>
    <dgm:cxn modelId="{43EFC333-2E5F-4270-8B0A-679885B1714C}" type="presParOf" srcId="{D9465D1C-1199-418F-A4C6-6ACCC7E50E26}" destId="{1CFC23E4-ADCF-4942-8E1F-DFFDFD038D6C}" srcOrd="0" destOrd="0" presId="urn:microsoft.com/office/officeart/2005/8/layout/vList6"/>
    <dgm:cxn modelId="{C416C70C-C5AA-47C8-B527-68F99231F332}" type="presParOf" srcId="{D9465D1C-1199-418F-A4C6-6ACCC7E50E26}" destId="{15A5CFB2-28D8-49CB-BFF6-6DF33642803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FE0E01B-04B0-4BBA-A7C9-7CFEAA84B43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7E6FD5A5-966E-498B-83F5-731601C0A099}">
      <dgm:prSet phldrT="[Text]"/>
      <dgm:spPr/>
      <dgm:t>
        <a:bodyPr/>
        <a:lstStyle/>
        <a:p>
          <a:r>
            <a:rPr lang="en-US" b="1" dirty="0" smtClean="0"/>
            <a:t>Striking a balance</a:t>
          </a:r>
          <a:endParaRPr lang="en-US" b="1" dirty="0"/>
        </a:p>
      </dgm:t>
    </dgm:pt>
    <dgm:pt modelId="{410DCC67-4409-41CF-927E-E6B0E5FF8855}" type="parTrans" cxnId="{DD3D2632-A8F8-469B-BD87-F5FC712ECD29}">
      <dgm:prSet/>
      <dgm:spPr/>
      <dgm:t>
        <a:bodyPr/>
        <a:lstStyle/>
        <a:p>
          <a:endParaRPr lang="en-US"/>
        </a:p>
      </dgm:t>
    </dgm:pt>
    <dgm:pt modelId="{F2352BBB-C445-4534-A5C3-929114C597B3}" type="sibTrans" cxnId="{DD3D2632-A8F8-469B-BD87-F5FC712ECD29}">
      <dgm:prSet/>
      <dgm:spPr/>
      <dgm:t>
        <a:bodyPr/>
        <a:lstStyle/>
        <a:p>
          <a:endParaRPr lang="en-US"/>
        </a:p>
      </dgm:t>
    </dgm:pt>
    <dgm:pt modelId="{D2059192-72E4-487E-BA6B-74968D41AC1F}">
      <dgm:prSet phldrT="[Text]"/>
      <dgm:spPr/>
      <dgm:t>
        <a:bodyPr/>
        <a:lstStyle/>
        <a:p>
          <a:r>
            <a:rPr lang="en-US" b="1" dirty="0" smtClean="0"/>
            <a:t>Focus on quality</a:t>
          </a:r>
          <a:endParaRPr lang="en-US" b="1" dirty="0"/>
        </a:p>
      </dgm:t>
    </dgm:pt>
    <dgm:pt modelId="{7976AAED-5AB8-4020-A85A-3C3E691C1AB0}" type="parTrans" cxnId="{AE9E448F-E837-4EB9-9C43-078EC3C49A13}">
      <dgm:prSet/>
      <dgm:spPr/>
      <dgm:t>
        <a:bodyPr/>
        <a:lstStyle/>
        <a:p>
          <a:endParaRPr lang="en-US"/>
        </a:p>
      </dgm:t>
    </dgm:pt>
    <dgm:pt modelId="{A352CC8B-13DA-42FD-B340-B8FB7D2957FB}" type="sibTrans" cxnId="{AE9E448F-E837-4EB9-9C43-078EC3C49A13}">
      <dgm:prSet/>
      <dgm:spPr/>
      <dgm:t>
        <a:bodyPr/>
        <a:lstStyle/>
        <a:p>
          <a:endParaRPr lang="en-US"/>
        </a:p>
      </dgm:t>
    </dgm:pt>
    <dgm:pt modelId="{E381546A-AD24-4A9A-AE70-6F178E3DFA13}">
      <dgm:prSet phldrT="[Text]"/>
      <dgm:spPr/>
      <dgm:t>
        <a:bodyPr/>
        <a:lstStyle/>
        <a:p>
          <a:r>
            <a:rPr lang="en-US" b="1" dirty="0" smtClean="0"/>
            <a:t>Renewed excitement</a:t>
          </a:r>
          <a:endParaRPr lang="en-US" b="1" dirty="0"/>
        </a:p>
      </dgm:t>
    </dgm:pt>
    <dgm:pt modelId="{5F20BBA6-5DD8-4ADA-9336-B3ED6B46AA4B}" type="parTrans" cxnId="{9DDCA3E7-9909-4A85-8802-23AD0107436E}">
      <dgm:prSet/>
      <dgm:spPr/>
      <dgm:t>
        <a:bodyPr/>
        <a:lstStyle/>
        <a:p>
          <a:endParaRPr lang="en-US"/>
        </a:p>
      </dgm:t>
    </dgm:pt>
    <dgm:pt modelId="{1187DCEA-955E-4BFD-89B4-0886937E2035}" type="sibTrans" cxnId="{9DDCA3E7-9909-4A85-8802-23AD0107436E}">
      <dgm:prSet/>
      <dgm:spPr/>
      <dgm:t>
        <a:bodyPr/>
        <a:lstStyle/>
        <a:p>
          <a:endParaRPr lang="en-US"/>
        </a:p>
      </dgm:t>
    </dgm:pt>
    <dgm:pt modelId="{17B72134-AC92-4727-84F8-965C10907440}" type="pres">
      <dgm:prSet presAssocID="{AFE0E01B-04B0-4BBA-A7C9-7CFEAA84B430}" presName="Name0" presStyleCnt="0">
        <dgm:presLayoutVars>
          <dgm:dir/>
          <dgm:animLvl val="lvl"/>
          <dgm:resizeHandles val="exact"/>
        </dgm:presLayoutVars>
      </dgm:prSet>
      <dgm:spPr/>
      <dgm:t>
        <a:bodyPr/>
        <a:lstStyle/>
        <a:p>
          <a:endParaRPr lang="en-US"/>
        </a:p>
      </dgm:t>
    </dgm:pt>
    <dgm:pt modelId="{13F6CC37-9AE6-49E1-8608-530EDC29F49A}" type="pres">
      <dgm:prSet presAssocID="{7E6FD5A5-966E-498B-83F5-731601C0A099}" presName="linNode" presStyleCnt="0"/>
      <dgm:spPr/>
    </dgm:pt>
    <dgm:pt modelId="{F4F06459-88DE-41B9-A11B-8FF587481642}" type="pres">
      <dgm:prSet presAssocID="{7E6FD5A5-966E-498B-83F5-731601C0A099}" presName="parentText" presStyleLbl="node1" presStyleIdx="0" presStyleCnt="3">
        <dgm:presLayoutVars>
          <dgm:chMax val="1"/>
          <dgm:bulletEnabled val="1"/>
        </dgm:presLayoutVars>
      </dgm:prSet>
      <dgm:spPr/>
      <dgm:t>
        <a:bodyPr/>
        <a:lstStyle/>
        <a:p>
          <a:endParaRPr lang="en-US"/>
        </a:p>
      </dgm:t>
    </dgm:pt>
    <dgm:pt modelId="{2412CF62-8EA3-4256-A912-6174317DE050}" type="pres">
      <dgm:prSet presAssocID="{F2352BBB-C445-4534-A5C3-929114C597B3}" presName="sp" presStyleCnt="0"/>
      <dgm:spPr/>
    </dgm:pt>
    <dgm:pt modelId="{AF004646-0526-4691-ABBE-FFBC0B9ECF11}" type="pres">
      <dgm:prSet presAssocID="{D2059192-72E4-487E-BA6B-74968D41AC1F}" presName="linNode" presStyleCnt="0"/>
      <dgm:spPr/>
    </dgm:pt>
    <dgm:pt modelId="{2946A7A4-3748-4421-A083-88531BF73EEA}" type="pres">
      <dgm:prSet presAssocID="{D2059192-72E4-487E-BA6B-74968D41AC1F}" presName="parentText" presStyleLbl="node1" presStyleIdx="1" presStyleCnt="3">
        <dgm:presLayoutVars>
          <dgm:chMax val="1"/>
          <dgm:bulletEnabled val="1"/>
        </dgm:presLayoutVars>
      </dgm:prSet>
      <dgm:spPr/>
      <dgm:t>
        <a:bodyPr/>
        <a:lstStyle/>
        <a:p>
          <a:endParaRPr lang="en-US"/>
        </a:p>
      </dgm:t>
    </dgm:pt>
    <dgm:pt modelId="{74C2B76E-08CB-4FE4-9236-256334F8CE72}" type="pres">
      <dgm:prSet presAssocID="{A352CC8B-13DA-42FD-B340-B8FB7D2957FB}" presName="sp" presStyleCnt="0"/>
      <dgm:spPr/>
    </dgm:pt>
    <dgm:pt modelId="{2359B4E9-B730-41DE-B6F7-E98305ED6C46}" type="pres">
      <dgm:prSet presAssocID="{E381546A-AD24-4A9A-AE70-6F178E3DFA13}" presName="linNode" presStyleCnt="0"/>
      <dgm:spPr/>
    </dgm:pt>
    <dgm:pt modelId="{18DE4BBC-68D8-496F-83DE-C6D7E2F7E5C5}" type="pres">
      <dgm:prSet presAssocID="{E381546A-AD24-4A9A-AE70-6F178E3DFA13}" presName="parentText" presStyleLbl="node1" presStyleIdx="2" presStyleCnt="3">
        <dgm:presLayoutVars>
          <dgm:chMax val="1"/>
          <dgm:bulletEnabled val="1"/>
        </dgm:presLayoutVars>
      </dgm:prSet>
      <dgm:spPr/>
      <dgm:t>
        <a:bodyPr/>
        <a:lstStyle/>
        <a:p>
          <a:endParaRPr lang="en-US"/>
        </a:p>
      </dgm:t>
    </dgm:pt>
  </dgm:ptLst>
  <dgm:cxnLst>
    <dgm:cxn modelId="{E1093477-C55F-4517-A297-DE6A4D3B747B}" type="presOf" srcId="{E381546A-AD24-4A9A-AE70-6F178E3DFA13}" destId="{18DE4BBC-68D8-496F-83DE-C6D7E2F7E5C5}" srcOrd="0" destOrd="0" presId="urn:microsoft.com/office/officeart/2005/8/layout/vList5"/>
    <dgm:cxn modelId="{DD3D2632-A8F8-469B-BD87-F5FC712ECD29}" srcId="{AFE0E01B-04B0-4BBA-A7C9-7CFEAA84B430}" destId="{7E6FD5A5-966E-498B-83F5-731601C0A099}" srcOrd="0" destOrd="0" parTransId="{410DCC67-4409-41CF-927E-E6B0E5FF8855}" sibTransId="{F2352BBB-C445-4534-A5C3-929114C597B3}"/>
    <dgm:cxn modelId="{121B6E30-EAFE-41A5-8DAE-A03029B21797}" type="presOf" srcId="{D2059192-72E4-487E-BA6B-74968D41AC1F}" destId="{2946A7A4-3748-4421-A083-88531BF73EEA}" srcOrd="0" destOrd="0" presId="urn:microsoft.com/office/officeart/2005/8/layout/vList5"/>
    <dgm:cxn modelId="{AE9E448F-E837-4EB9-9C43-078EC3C49A13}" srcId="{AFE0E01B-04B0-4BBA-A7C9-7CFEAA84B430}" destId="{D2059192-72E4-487E-BA6B-74968D41AC1F}" srcOrd="1" destOrd="0" parTransId="{7976AAED-5AB8-4020-A85A-3C3E691C1AB0}" sibTransId="{A352CC8B-13DA-42FD-B340-B8FB7D2957FB}"/>
    <dgm:cxn modelId="{8F0C8E7A-532B-4FC9-B27B-6E46171E078C}" type="presOf" srcId="{7E6FD5A5-966E-498B-83F5-731601C0A099}" destId="{F4F06459-88DE-41B9-A11B-8FF587481642}" srcOrd="0" destOrd="0" presId="urn:microsoft.com/office/officeart/2005/8/layout/vList5"/>
    <dgm:cxn modelId="{9DDCA3E7-9909-4A85-8802-23AD0107436E}" srcId="{AFE0E01B-04B0-4BBA-A7C9-7CFEAA84B430}" destId="{E381546A-AD24-4A9A-AE70-6F178E3DFA13}" srcOrd="2" destOrd="0" parTransId="{5F20BBA6-5DD8-4ADA-9336-B3ED6B46AA4B}" sibTransId="{1187DCEA-955E-4BFD-89B4-0886937E2035}"/>
    <dgm:cxn modelId="{5CB4577D-1873-4210-93F3-A99A5C0EB490}" type="presOf" srcId="{AFE0E01B-04B0-4BBA-A7C9-7CFEAA84B430}" destId="{17B72134-AC92-4727-84F8-965C10907440}" srcOrd="0" destOrd="0" presId="urn:microsoft.com/office/officeart/2005/8/layout/vList5"/>
    <dgm:cxn modelId="{59246853-316E-40D6-83E6-CEDCDDE0B949}" type="presParOf" srcId="{17B72134-AC92-4727-84F8-965C10907440}" destId="{13F6CC37-9AE6-49E1-8608-530EDC29F49A}" srcOrd="0" destOrd="0" presId="urn:microsoft.com/office/officeart/2005/8/layout/vList5"/>
    <dgm:cxn modelId="{DF7D0458-4BD7-4915-B5AB-DEDAFC27ACBE}" type="presParOf" srcId="{13F6CC37-9AE6-49E1-8608-530EDC29F49A}" destId="{F4F06459-88DE-41B9-A11B-8FF587481642}" srcOrd="0" destOrd="0" presId="urn:microsoft.com/office/officeart/2005/8/layout/vList5"/>
    <dgm:cxn modelId="{A86E3AEB-5F9E-4716-B435-D5374852EC91}" type="presParOf" srcId="{17B72134-AC92-4727-84F8-965C10907440}" destId="{2412CF62-8EA3-4256-A912-6174317DE050}" srcOrd="1" destOrd="0" presId="urn:microsoft.com/office/officeart/2005/8/layout/vList5"/>
    <dgm:cxn modelId="{16D6139D-7F86-4601-B359-16F52C10CAB5}" type="presParOf" srcId="{17B72134-AC92-4727-84F8-965C10907440}" destId="{AF004646-0526-4691-ABBE-FFBC0B9ECF11}" srcOrd="2" destOrd="0" presId="urn:microsoft.com/office/officeart/2005/8/layout/vList5"/>
    <dgm:cxn modelId="{101B1894-C71C-4E80-9A8B-DE7F9B2951AF}" type="presParOf" srcId="{AF004646-0526-4691-ABBE-FFBC0B9ECF11}" destId="{2946A7A4-3748-4421-A083-88531BF73EEA}" srcOrd="0" destOrd="0" presId="urn:microsoft.com/office/officeart/2005/8/layout/vList5"/>
    <dgm:cxn modelId="{711BEB31-A02B-43F4-9C2C-FFA3A5EF7BB9}" type="presParOf" srcId="{17B72134-AC92-4727-84F8-965C10907440}" destId="{74C2B76E-08CB-4FE4-9236-256334F8CE72}" srcOrd="3" destOrd="0" presId="urn:microsoft.com/office/officeart/2005/8/layout/vList5"/>
    <dgm:cxn modelId="{C0DC0BF9-3DCD-4D53-B522-376DAF465FC6}" type="presParOf" srcId="{17B72134-AC92-4727-84F8-965C10907440}" destId="{2359B4E9-B730-41DE-B6F7-E98305ED6C46}" srcOrd="4" destOrd="0" presId="urn:microsoft.com/office/officeart/2005/8/layout/vList5"/>
    <dgm:cxn modelId="{F4E07526-DCFE-4EA6-86A9-3C960A001DC6}" type="presParOf" srcId="{2359B4E9-B730-41DE-B6F7-E98305ED6C46}" destId="{18DE4BBC-68D8-496F-83DE-C6D7E2F7E5C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44B6947-95F8-40D2-93F8-0DB4708FD0C2}"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08F3C954-9457-4824-9DAF-4AD55509C790}">
      <dgm:prSet phldrT="[Text]"/>
      <dgm:spPr>
        <a:ln>
          <a:noFill/>
        </a:ln>
      </dgm:spPr>
      <dgm:t>
        <a:bodyPr/>
        <a:lstStyle/>
        <a:p>
          <a:r>
            <a:rPr lang="en-US" b="1" dirty="0" smtClean="0"/>
            <a:t>M.K. Gandhi</a:t>
          </a:r>
          <a:endParaRPr lang="en-US" dirty="0"/>
        </a:p>
      </dgm:t>
    </dgm:pt>
    <dgm:pt modelId="{8EA58A7F-734B-4692-9431-981DDCD5EF70}" type="parTrans" cxnId="{6EFB55BE-0638-49A0-BE79-036BD180772D}">
      <dgm:prSet/>
      <dgm:spPr/>
      <dgm:t>
        <a:bodyPr/>
        <a:lstStyle/>
        <a:p>
          <a:endParaRPr lang="en-US"/>
        </a:p>
      </dgm:t>
    </dgm:pt>
    <dgm:pt modelId="{CBC7A18E-5516-4093-B41C-7C5F43A85F8A}" type="sibTrans" cxnId="{6EFB55BE-0638-49A0-BE79-036BD180772D}">
      <dgm:prSet/>
      <dgm:spPr/>
      <dgm:t>
        <a:bodyPr/>
        <a:lstStyle/>
        <a:p>
          <a:endParaRPr lang="en-US"/>
        </a:p>
      </dgm:t>
    </dgm:pt>
    <dgm:pt modelId="{785F7C7C-54FC-456C-BA82-F0F709F95BCA}">
      <dgm:prSet phldrT="[Text]"/>
      <dgm:spPr/>
      <dgm:t>
        <a:bodyPr/>
        <a:lstStyle/>
        <a:p>
          <a:r>
            <a:rPr lang="en-US" dirty="0" smtClean="0"/>
            <a:t>An eye for an eye only ends up making the whole world blind.</a:t>
          </a:r>
          <a:endParaRPr lang="en-US" dirty="0"/>
        </a:p>
      </dgm:t>
    </dgm:pt>
    <dgm:pt modelId="{AB804E1E-2092-469B-81B9-FD452CC68F18}" type="parTrans" cxnId="{3511E857-2108-417E-A415-DBEFBC2DABD2}">
      <dgm:prSet/>
      <dgm:spPr/>
      <dgm:t>
        <a:bodyPr/>
        <a:lstStyle/>
        <a:p>
          <a:endParaRPr lang="en-US"/>
        </a:p>
      </dgm:t>
    </dgm:pt>
    <dgm:pt modelId="{C6196C87-3DC1-4DCD-864F-EFCB3674BC51}" type="sibTrans" cxnId="{3511E857-2108-417E-A415-DBEFBC2DABD2}">
      <dgm:prSet/>
      <dgm:spPr/>
      <dgm:t>
        <a:bodyPr/>
        <a:lstStyle/>
        <a:p>
          <a:endParaRPr lang="en-US"/>
        </a:p>
      </dgm:t>
    </dgm:pt>
    <dgm:pt modelId="{3AAD5033-014C-48DD-80EB-FD572BE68D7E}">
      <dgm:prSet phldrT="[Text]"/>
      <dgm:spPr>
        <a:ln>
          <a:noFill/>
        </a:ln>
      </dgm:spPr>
      <dgm:t>
        <a:bodyPr/>
        <a:lstStyle/>
        <a:p>
          <a:r>
            <a:rPr lang="en-US" b="1" dirty="0" smtClean="0"/>
            <a:t>Guy Finley</a:t>
          </a:r>
          <a:endParaRPr lang="en-US" dirty="0"/>
        </a:p>
      </dgm:t>
    </dgm:pt>
    <dgm:pt modelId="{AED08888-2F70-4686-9365-BFB104DCD195}" type="parTrans" cxnId="{ED48E33C-D20C-44AB-9B98-C34AED2BF253}">
      <dgm:prSet/>
      <dgm:spPr/>
      <dgm:t>
        <a:bodyPr/>
        <a:lstStyle/>
        <a:p>
          <a:endParaRPr lang="en-US"/>
        </a:p>
      </dgm:t>
    </dgm:pt>
    <dgm:pt modelId="{A03BF8EC-5DEE-40F7-BDBF-20CD16FD57DF}" type="sibTrans" cxnId="{ED48E33C-D20C-44AB-9B98-C34AED2BF253}">
      <dgm:prSet/>
      <dgm:spPr/>
      <dgm:t>
        <a:bodyPr/>
        <a:lstStyle/>
        <a:p>
          <a:endParaRPr lang="en-US"/>
        </a:p>
      </dgm:t>
    </dgm:pt>
    <dgm:pt modelId="{423FBDAE-11EA-4CE0-AA2F-E48DAC85226A}">
      <dgm:prSet phldrT="[Text]"/>
      <dgm:spPr/>
      <dgm:t>
        <a:bodyPr/>
        <a:lstStyle/>
        <a:p>
          <a:r>
            <a:rPr lang="en-US" dirty="0" smtClean="0"/>
            <a:t>Never speak out of anger; Never act out of fear; Never choose from impatience; But wait…and peace will appear.</a:t>
          </a:r>
          <a:endParaRPr lang="en-US" dirty="0"/>
        </a:p>
      </dgm:t>
    </dgm:pt>
    <dgm:pt modelId="{FD9AD302-D461-4EFD-85A4-4E7D3BEECF21}" type="parTrans" cxnId="{BD71CF50-7CC5-45CE-8FA1-C914EAAA9561}">
      <dgm:prSet/>
      <dgm:spPr/>
      <dgm:t>
        <a:bodyPr/>
        <a:lstStyle/>
        <a:p>
          <a:endParaRPr lang="en-US"/>
        </a:p>
      </dgm:t>
    </dgm:pt>
    <dgm:pt modelId="{89FDED68-6FF3-45E7-96A5-4FEB342A2A38}" type="sibTrans" cxnId="{BD71CF50-7CC5-45CE-8FA1-C914EAAA9561}">
      <dgm:prSet/>
      <dgm:spPr/>
      <dgm:t>
        <a:bodyPr/>
        <a:lstStyle/>
        <a:p>
          <a:endParaRPr lang="en-US"/>
        </a:p>
      </dgm:t>
    </dgm:pt>
    <dgm:pt modelId="{238E605F-87D0-412E-B0B5-09B2D4FCFD31}">
      <dgm:prSet phldrT="[Text]"/>
      <dgm:spPr>
        <a:ln>
          <a:noFill/>
        </a:ln>
      </dgm:spPr>
      <dgm:t>
        <a:bodyPr/>
        <a:lstStyle/>
        <a:p>
          <a:r>
            <a:rPr lang="en-US" b="1" dirty="0" smtClean="0"/>
            <a:t>Brian Tracy</a:t>
          </a:r>
          <a:endParaRPr lang="en-US" dirty="0"/>
        </a:p>
      </dgm:t>
    </dgm:pt>
    <dgm:pt modelId="{4158C932-964A-4002-AEB5-088BE1117126}" type="parTrans" cxnId="{9C88D8F3-EDBA-49A5-AAD4-53F2DA6F8DFC}">
      <dgm:prSet/>
      <dgm:spPr/>
      <dgm:t>
        <a:bodyPr/>
        <a:lstStyle/>
        <a:p>
          <a:endParaRPr lang="en-US"/>
        </a:p>
      </dgm:t>
    </dgm:pt>
    <dgm:pt modelId="{94107EA8-0C54-43BE-8D70-A3DCF33B396D}" type="sibTrans" cxnId="{9C88D8F3-EDBA-49A5-AAD4-53F2DA6F8DFC}">
      <dgm:prSet/>
      <dgm:spPr/>
      <dgm:t>
        <a:bodyPr/>
        <a:lstStyle/>
        <a:p>
          <a:endParaRPr lang="en-US"/>
        </a:p>
      </dgm:t>
    </dgm:pt>
    <dgm:pt modelId="{AFC212A9-BA02-4863-B093-C83A78221C30}">
      <dgm:prSet phldrT="[Text]"/>
      <dgm:spPr/>
      <dgm:t>
        <a:bodyPr/>
        <a:lstStyle/>
        <a:p>
          <a:r>
            <a:rPr lang="en-US" dirty="0" smtClean="0"/>
            <a:t>Confidence on the outside begins by living with integrity on the inside.</a:t>
          </a:r>
          <a:endParaRPr lang="en-US" dirty="0"/>
        </a:p>
      </dgm:t>
    </dgm:pt>
    <dgm:pt modelId="{15E92889-1541-4BD0-AC5B-F105F7FDC757}" type="parTrans" cxnId="{4FC65EC1-62CE-4137-B43C-5480134267E4}">
      <dgm:prSet/>
      <dgm:spPr/>
      <dgm:t>
        <a:bodyPr/>
        <a:lstStyle/>
        <a:p>
          <a:endParaRPr lang="en-US"/>
        </a:p>
      </dgm:t>
    </dgm:pt>
    <dgm:pt modelId="{EFBA6978-D988-481A-977D-1CFDD0F45C4C}" type="sibTrans" cxnId="{4FC65EC1-62CE-4137-B43C-5480134267E4}">
      <dgm:prSet/>
      <dgm:spPr/>
      <dgm:t>
        <a:bodyPr/>
        <a:lstStyle/>
        <a:p>
          <a:endParaRPr lang="en-US"/>
        </a:p>
      </dgm:t>
    </dgm:pt>
    <dgm:pt modelId="{3A630310-1932-4358-8F17-D22A4E943F49}" type="pres">
      <dgm:prSet presAssocID="{E44B6947-95F8-40D2-93F8-0DB4708FD0C2}" presName="Name0" presStyleCnt="0">
        <dgm:presLayoutVars>
          <dgm:dir/>
          <dgm:animLvl val="lvl"/>
          <dgm:resizeHandles val="exact"/>
        </dgm:presLayoutVars>
      </dgm:prSet>
      <dgm:spPr/>
      <dgm:t>
        <a:bodyPr/>
        <a:lstStyle/>
        <a:p>
          <a:endParaRPr lang="en-US"/>
        </a:p>
      </dgm:t>
    </dgm:pt>
    <dgm:pt modelId="{2697B95D-ADA7-4D55-9EE2-9CB83AAAC3CF}" type="pres">
      <dgm:prSet presAssocID="{08F3C954-9457-4824-9DAF-4AD55509C790}" presName="linNode" presStyleCnt="0"/>
      <dgm:spPr/>
    </dgm:pt>
    <dgm:pt modelId="{8F718175-34DA-4D8E-B018-31C5643D0AC2}" type="pres">
      <dgm:prSet presAssocID="{08F3C954-9457-4824-9DAF-4AD55509C790}" presName="parentText" presStyleLbl="node1" presStyleIdx="0" presStyleCnt="3">
        <dgm:presLayoutVars>
          <dgm:chMax val="1"/>
          <dgm:bulletEnabled val="1"/>
        </dgm:presLayoutVars>
      </dgm:prSet>
      <dgm:spPr/>
      <dgm:t>
        <a:bodyPr/>
        <a:lstStyle/>
        <a:p>
          <a:endParaRPr lang="en-US"/>
        </a:p>
      </dgm:t>
    </dgm:pt>
    <dgm:pt modelId="{D70E34DF-F068-43FF-BDB2-6DE5DD67457A}" type="pres">
      <dgm:prSet presAssocID="{08F3C954-9457-4824-9DAF-4AD55509C790}" presName="descendantText" presStyleLbl="alignAccFollowNode1" presStyleIdx="0" presStyleCnt="3">
        <dgm:presLayoutVars>
          <dgm:bulletEnabled val="1"/>
        </dgm:presLayoutVars>
      </dgm:prSet>
      <dgm:spPr/>
      <dgm:t>
        <a:bodyPr/>
        <a:lstStyle/>
        <a:p>
          <a:endParaRPr lang="en-US"/>
        </a:p>
      </dgm:t>
    </dgm:pt>
    <dgm:pt modelId="{97B87E29-A827-46FD-942C-1EC7A8AB12EC}" type="pres">
      <dgm:prSet presAssocID="{CBC7A18E-5516-4093-B41C-7C5F43A85F8A}" presName="sp" presStyleCnt="0"/>
      <dgm:spPr/>
    </dgm:pt>
    <dgm:pt modelId="{E38FA715-0907-4F0E-9DE2-F53E69D8BF62}" type="pres">
      <dgm:prSet presAssocID="{3AAD5033-014C-48DD-80EB-FD572BE68D7E}" presName="linNode" presStyleCnt="0"/>
      <dgm:spPr/>
    </dgm:pt>
    <dgm:pt modelId="{3F0CC2B7-2B23-4747-BC5D-B3AD12A9CBA0}" type="pres">
      <dgm:prSet presAssocID="{3AAD5033-014C-48DD-80EB-FD572BE68D7E}" presName="parentText" presStyleLbl="node1" presStyleIdx="1" presStyleCnt="3">
        <dgm:presLayoutVars>
          <dgm:chMax val="1"/>
          <dgm:bulletEnabled val="1"/>
        </dgm:presLayoutVars>
      </dgm:prSet>
      <dgm:spPr/>
      <dgm:t>
        <a:bodyPr/>
        <a:lstStyle/>
        <a:p>
          <a:endParaRPr lang="en-US"/>
        </a:p>
      </dgm:t>
    </dgm:pt>
    <dgm:pt modelId="{B7E71AF6-1418-4A11-988F-F4B1B1068508}" type="pres">
      <dgm:prSet presAssocID="{3AAD5033-014C-48DD-80EB-FD572BE68D7E}" presName="descendantText" presStyleLbl="alignAccFollowNode1" presStyleIdx="1" presStyleCnt="3">
        <dgm:presLayoutVars>
          <dgm:bulletEnabled val="1"/>
        </dgm:presLayoutVars>
      </dgm:prSet>
      <dgm:spPr/>
      <dgm:t>
        <a:bodyPr/>
        <a:lstStyle/>
        <a:p>
          <a:endParaRPr lang="en-US"/>
        </a:p>
      </dgm:t>
    </dgm:pt>
    <dgm:pt modelId="{055C6CB7-8B61-48D0-85C7-900FC02F01CF}" type="pres">
      <dgm:prSet presAssocID="{A03BF8EC-5DEE-40F7-BDBF-20CD16FD57DF}" presName="sp" presStyleCnt="0"/>
      <dgm:spPr/>
    </dgm:pt>
    <dgm:pt modelId="{A3855D22-76C3-45C3-A9DE-39D472F34921}" type="pres">
      <dgm:prSet presAssocID="{238E605F-87D0-412E-B0B5-09B2D4FCFD31}" presName="linNode" presStyleCnt="0"/>
      <dgm:spPr/>
    </dgm:pt>
    <dgm:pt modelId="{BEB20DAF-F33D-4F97-B4A7-AB90500C8125}" type="pres">
      <dgm:prSet presAssocID="{238E605F-87D0-412E-B0B5-09B2D4FCFD31}" presName="parentText" presStyleLbl="node1" presStyleIdx="2" presStyleCnt="3">
        <dgm:presLayoutVars>
          <dgm:chMax val="1"/>
          <dgm:bulletEnabled val="1"/>
        </dgm:presLayoutVars>
      </dgm:prSet>
      <dgm:spPr/>
      <dgm:t>
        <a:bodyPr/>
        <a:lstStyle/>
        <a:p>
          <a:endParaRPr lang="en-US"/>
        </a:p>
      </dgm:t>
    </dgm:pt>
    <dgm:pt modelId="{13FA3D23-3943-46E3-A979-C9EA02F6B9CC}" type="pres">
      <dgm:prSet presAssocID="{238E605F-87D0-412E-B0B5-09B2D4FCFD31}" presName="descendantText" presStyleLbl="alignAccFollowNode1" presStyleIdx="2" presStyleCnt="3">
        <dgm:presLayoutVars>
          <dgm:bulletEnabled val="1"/>
        </dgm:presLayoutVars>
      </dgm:prSet>
      <dgm:spPr/>
      <dgm:t>
        <a:bodyPr/>
        <a:lstStyle/>
        <a:p>
          <a:endParaRPr lang="en-US"/>
        </a:p>
      </dgm:t>
    </dgm:pt>
  </dgm:ptLst>
  <dgm:cxnLst>
    <dgm:cxn modelId="{D0339D0F-D763-404E-843A-7B37C7133558}" type="presOf" srcId="{E44B6947-95F8-40D2-93F8-0DB4708FD0C2}" destId="{3A630310-1932-4358-8F17-D22A4E943F49}" srcOrd="0" destOrd="0" presId="urn:microsoft.com/office/officeart/2005/8/layout/vList5"/>
    <dgm:cxn modelId="{928A06CA-E17B-43A6-B926-306FB0F032C1}" type="presOf" srcId="{785F7C7C-54FC-456C-BA82-F0F709F95BCA}" destId="{D70E34DF-F068-43FF-BDB2-6DE5DD67457A}" srcOrd="0" destOrd="0" presId="urn:microsoft.com/office/officeart/2005/8/layout/vList5"/>
    <dgm:cxn modelId="{70B73A45-7444-479D-A812-55CCB42F828E}" type="presOf" srcId="{238E605F-87D0-412E-B0B5-09B2D4FCFD31}" destId="{BEB20DAF-F33D-4F97-B4A7-AB90500C8125}" srcOrd="0" destOrd="0" presId="urn:microsoft.com/office/officeart/2005/8/layout/vList5"/>
    <dgm:cxn modelId="{02541D2E-4EF6-4EBE-A4A3-BD2EAE2E2F51}" type="presOf" srcId="{AFC212A9-BA02-4863-B093-C83A78221C30}" destId="{13FA3D23-3943-46E3-A979-C9EA02F6B9CC}" srcOrd="0" destOrd="0" presId="urn:microsoft.com/office/officeart/2005/8/layout/vList5"/>
    <dgm:cxn modelId="{A27757E5-AAB9-4FF9-89DD-E7023357F3F9}" type="presOf" srcId="{08F3C954-9457-4824-9DAF-4AD55509C790}" destId="{8F718175-34DA-4D8E-B018-31C5643D0AC2}" srcOrd="0" destOrd="0" presId="urn:microsoft.com/office/officeart/2005/8/layout/vList5"/>
    <dgm:cxn modelId="{7DEF2F3D-D01A-4476-AAD0-749D1CD2B7EB}" type="presOf" srcId="{423FBDAE-11EA-4CE0-AA2F-E48DAC85226A}" destId="{B7E71AF6-1418-4A11-988F-F4B1B1068508}" srcOrd="0" destOrd="0" presId="urn:microsoft.com/office/officeart/2005/8/layout/vList5"/>
    <dgm:cxn modelId="{9C88D8F3-EDBA-49A5-AAD4-53F2DA6F8DFC}" srcId="{E44B6947-95F8-40D2-93F8-0DB4708FD0C2}" destId="{238E605F-87D0-412E-B0B5-09B2D4FCFD31}" srcOrd="2" destOrd="0" parTransId="{4158C932-964A-4002-AEB5-088BE1117126}" sibTransId="{94107EA8-0C54-43BE-8D70-A3DCF33B396D}"/>
    <dgm:cxn modelId="{6EFB55BE-0638-49A0-BE79-036BD180772D}" srcId="{E44B6947-95F8-40D2-93F8-0DB4708FD0C2}" destId="{08F3C954-9457-4824-9DAF-4AD55509C790}" srcOrd="0" destOrd="0" parTransId="{8EA58A7F-734B-4692-9431-981DDCD5EF70}" sibTransId="{CBC7A18E-5516-4093-B41C-7C5F43A85F8A}"/>
    <dgm:cxn modelId="{ED48E33C-D20C-44AB-9B98-C34AED2BF253}" srcId="{E44B6947-95F8-40D2-93F8-0DB4708FD0C2}" destId="{3AAD5033-014C-48DD-80EB-FD572BE68D7E}" srcOrd="1" destOrd="0" parTransId="{AED08888-2F70-4686-9365-BFB104DCD195}" sibTransId="{A03BF8EC-5DEE-40F7-BDBF-20CD16FD57DF}"/>
    <dgm:cxn modelId="{4921C635-47C8-4C3C-B854-1029740C4D7A}" type="presOf" srcId="{3AAD5033-014C-48DD-80EB-FD572BE68D7E}" destId="{3F0CC2B7-2B23-4747-BC5D-B3AD12A9CBA0}" srcOrd="0" destOrd="0" presId="urn:microsoft.com/office/officeart/2005/8/layout/vList5"/>
    <dgm:cxn modelId="{BD71CF50-7CC5-45CE-8FA1-C914EAAA9561}" srcId="{3AAD5033-014C-48DD-80EB-FD572BE68D7E}" destId="{423FBDAE-11EA-4CE0-AA2F-E48DAC85226A}" srcOrd="0" destOrd="0" parTransId="{FD9AD302-D461-4EFD-85A4-4E7D3BEECF21}" sibTransId="{89FDED68-6FF3-45E7-96A5-4FEB342A2A38}"/>
    <dgm:cxn modelId="{4FC65EC1-62CE-4137-B43C-5480134267E4}" srcId="{238E605F-87D0-412E-B0B5-09B2D4FCFD31}" destId="{AFC212A9-BA02-4863-B093-C83A78221C30}" srcOrd="0" destOrd="0" parTransId="{15E92889-1541-4BD0-AC5B-F105F7FDC757}" sibTransId="{EFBA6978-D988-481A-977D-1CFDD0F45C4C}"/>
    <dgm:cxn modelId="{3511E857-2108-417E-A415-DBEFBC2DABD2}" srcId="{08F3C954-9457-4824-9DAF-4AD55509C790}" destId="{785F7C7C-54FC-456C-BA82-F0F709F95BCA}" srcOrd="0" destOrd="0" parTransId="{AB804E1E-2092-469B-81B9-FD452CC68F18}" sibTransId="{C6196C87-3DC1-4DCD-864F-EFCB3674BC51}"/>
    <dgm:cxn modelId="{E7502769-7184-4FCC-BE99-80A64BFF1F95}" type="presParOf" srcId="{3A630310-1932-4358-8F17-D22A4E943F49}" destId="{2697B95D-ADA7-4D55-9EE2-9CB83AAAC3CF}" srcOrd="0" destOrd="0" presId="urn:microsoft.com/office/officeart/2005/8/layout/vList5"/>
    <dgm:cxn modelId="{3FDC96A6-91D3-4538-AF96-B87F4B1C62E9}" type="presParOf" srcId="{2697B95D-ADA7-4D55-9EE2-9CB83AAAC3CF}" destId="{8F718175-34DA-4D8E-B018-31C5643D0AC2}" srcOrd="0" destOrd="0" presId="urn:microsoft.com/office/officeart/2005/8/layout/vList5"/>
    <dgm:cxn modelId="{5AA06CD3-E461-4915-AE3E-51F2A7329D37}" type="presParOf" srcId="{2697B95D-ADA7-4D55-9EE2-9CB83AAAC3CF}" destId="{D70E34DF-F068-43FF-BDB2-6DE5DD67457A}" srcOrd="1" destOrd="0" presId="urn:microsoft.com/office/officeart/2005/8/layout/vList5"/>
    <dgm:cxn modelId="{8A85379A-D58E-4127-90D9-4EDF1015181F}" type="presParOf" srcId="{3A630310-1932-4358-8F17-D22A4E943F49}" destId="{97B87E29-A827-46FD-942C-1EC7A8AB12EC}" srcOrd="1" destOrd="0" presId="urn:microsoft.com/office/officeart/2005/8/layout/vList5"/>
    <dgm:cxn modelId="{D85D059A-7281-449E-9D9C-FB16ADC0D496}" type="presParOf" srcId="{3A630310-1932-4358-8F17-D22A4E943F49}" destId="{E38FA715-0907-4F0E-9DE2-F53E69D8BF62}" srcOrd="2" destOrd="0" presId="urn:microsoft.com/office/officeart/2005/8/layout/vList5"/>
    <dgm:cxn modelId="{A780BAD2-5197-4179-BD43-706F14AE2ECE}" type="presParOf" srcId="{E38FA715-0907-4F0E-9DE2-F53E69D8BF62}" destId="{3F0CC2B7-2B23-4747-BC5D-B3AD12A9CBA0}" srcOrd="0" destOrd="0" presId="urn:microsoft.com/office/officeart/2005/8/layout/vList5"/>
    <dgm:cxn modelId="{0A6B65C6-D2EC-4339-AE05-EFA662A1D3C0}" type="presParOf" srcId="{E38FA715-0907-4F0E-9DE2-F53E69D8BF62}" destId="{B7E71AF6-1418-4A11-988F-F4B1B1068508}" srcOrd="1" destOrd="0" presId="urn:microsoft.com/office/officeart/2005/8/layout/vList5"/>
    <dgm:cxn modelId="{D607272D-FFB1-43F4-A3B5-10619790E09A}" type="presParOf" srcId="{3A630310-1932-4358-8F17-D22A4E943F49}" destId="{055C6CB7-8B61-48D0-85C7-900FC02F01CF}" srcOrd="3" destOrd="0" presId="urn:microsoft.com/office/officeart/2005/8/layout/vList5"/>
    <dgm:cxn modelId="{7F71B47C-1E2E-46BE-83B4-72718C7CB433}" type="presParOf" srcId="{3A630310-1932-4358-8F17-D22A4E943F49}" destId="{A3855D22-76C3-45C3-A9DE-39D472F34921}" srcOrd="4" destOrd="0" presId="urn:microsoft.com/office/officeart/2005/8/layout/vList5"/>
    <dgm:cxn modelId="{5212488A-9AAD-4FE6-A162-D7E0AAF32619}" type="presParOf" srcId="{A3855D22-76C3-45C3-A9DE-39D472F34921}" destId="{BEB20DAF-F33D-4F97-B4A7-AB90500C8125}" srcOrd="0" destOrd="0" presId="urn:microsoft.com/office/officeart/2005/8/layout/vList5"/>
    <dgm:cxn modelId="{632C2346-7F00-4474-91A1-A0C8FA742EDC}" type="presParOf" srcId="{A3855D22-76C3-45C3-A9DE-39D472F34921}" destId="{13FA3D23-3943-46E3-A979-C9EA02F6B9C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A9883B-71C8-4BFE-AF38-215FFBD0CF17}" type="doc">
      <dgm:prSet loTypeId="urn:microsoft.com/office/officeart/2008/layout/AlternatingPictureBlocks" loCatId="list" qsTypeId="urn:microsoft.com/office/officeart/2005/8/quickstyle/simple1" qsCatId="simple" csTypeId="urn:microsoft.com/office/officeart/2005/8/colors/colorful1" csCatId="colorful" phldr="1"/>
      <dgm:spPr/>
    </dgm:pt>
    <dgm:pt modelId="{F3AF81D5-9A5E-4BF3-8F98-80E56B084E6F}">
      <dgm:prSet phldrT="[Text]"/>
      <dgm:spPr/>
      <dgm:t>
        <a:bodyPr/>
        <a:lstStyle/>
        <a:p>
          <a:r>
            <a:rPr lang="en-US" b="1" dirty="0" smtClean="0"/>
            <a:t>Good Pressure</a:t>
          </a:r>
          <a:endParaRPr lang="en-US" dirty="0"/>
        </a:p>
      </dgm:t>
    </dgm:pt>
    <dgm:pt modelId="{EAF740AC-85F0-4CCD-91B1-14D6AE69EB27}" type="parTrans" cxnId="{337EA5A5-69B1-478B-A2D5-6CAD890A61C4}">
      <dgm:prSet/>
      <dgm:spPr/>
      <dgm:t>
        <a:bodyPr/>
        <a:lstStyle/>
        <a:p>
          <a:endParaRPr lang="en-US"/>
        </a:p>
      </dgm:t>
    </dgm:pt>
    <dgm:pt modelId="{DFB43D5E-977C-40E7-97F0-C5080EA72846}" type="sibTrans" cxnId="{337EA5A5-69B1-478B-A2D5-6CAD890A61C4}">
      <dgm:prSet/>
      <dgm:spPr/>
      <dgm:t>
        <a:bodyPr/>
        <a:lstStyle/>
        <a:p>
          <a:endParaRPr lang="en-US"/>
        </a:p>
      </dgm:t>
    </dgm:pt>
    <dgm:pt modelId="{4F882143-5BD1-4886-96C3-ACA908AAD570}">
      <dgm:prSet phldrT="[Text]"/>
      <dgm:spPr/>
      <dgm:t>
        <a:bodyPr/>
        <a:lstStyle/>
        <a:p>
          <a:r>
            <a:rPr lang="en-US" b="1" dirty="0" smtClean="0"/>
            <a:t>Bad Pressure</a:t>
          </a:r>
          <a:endParaRPr lang="en-US" dirty="0"/>
        </a:p>
      </dgm:t>
    </dgm:pt>
    <dgm:pt modelId="{646D293C-DD55-477C-A21C-423F5F944B24}" type="parTrans" cxnId="{C9BDFFA8-73EA-49E4-AD50-CD795BFAEA4F}">
      <dgm:prSet/>
      <dgm:spPr/>
      <dgm:t>
        <a:bodyPr/>
        <a:lstStyle/>
        <a:p>
          <a:endParaRPr lang="en-US"/>
        </a:p>
      </dgm:t>
    </dgm:pt>
    <dgm:pt modelId="{1A0117B3-B18A-4BE3-905C-4725B3957786}" type="sibTrans" cxnId="{C9BDFFA8-73EA-49E4-AD50-CD795BFAEA4F}">
      <dgm:prSet/>
      <dgm:spPr/>
      <dgm:t>
        <a:bodyPr/>
        <a:lstStyle/>
        <a:p>
          <a:endParaRPr lang="en-US"/>
        </a:p>
      </dgm:t>
    </dgm:pt>
    <dgm:pt modelId="{CD79C494-893E-459E-BFBA-C4BC843BFA05}">
      <dgm:prSet phldrT="[Text]"/>
      <dgm:spPr/>
      <dgm:t>
        <a:bodyPr/>
        <a:lstStyle/>
        <a:p>
          <a:r>
            <a:rPr lang="en-US" b="1" dirty="0" smtClean="0"/>
            <a:t>No Pressure</a:t>
          </a:r>
          <a:endParaRPr lang="en-US" dirty="0"/>
        </a:p>
      </dgm:t>
    </dgm:pt>
    <dgm:pt modelId="{5641F06B-EF30-454F-9B18-F130B3410D34}" type="parTrans" cxnId="{3E8E789C-0959-4713-AAD4-32E8B5E6AE5F}">
      <dgm:prSet/>
      <dgm:spPr/>
      <dgm:t>
        <a:bodyPr/>
        <a:lstStyle/>
        <a:p>
          <a:endParaRPr lang="en-US"/>
        </a:p>
      </dgm:t>
    </dgm:pt>
    <dgm:pt modelId="{43808779-E857-4536-9E79-37BD8ED472B7}" type="sibTrans" cxnId="{3E8E789C-0959-4713-AAD4-32E8B5E6AE5F}">
      <dgm:prSet/>
      <dgm:spPr/>
      <dgm:t>
        <a:bodyPr/>
        <a:lstStyle/>
        <a:p>
          <a:endParaRPr lang="en-US"/>
        </a:p>
      </dgm:t>
    </dgm:pt>
    <dgm:pt modelId="{40E4BA3C-D985-4C4A-8A84-678E399C2860}" type="pres">
      <dgm:prSet presAssocID="{B9A9883B-71C8-4BFE-AF38-215FFBD0CF17}" presName="linearFlow" presStyleCnt="0">
        <dgm:presLayoutVars>
          <dgm:dir/>
          <dgm:resizeHandles val="exact"/>
        </dgm:presLayoutVars>
      </dgm:prSet>
      <dgm:spPr/>
    </dgm:pt>
    <dgm:pt modelId="{B8FB094B-2A8D-4E9D-B38F-8FC59930DDEA}" type="pres">
      <dgm:prSet presAssocID="{F3AF81D5-9A5E-4BF3-8F98-80E56B084E6F}" presName="comp" presStyleCnt="0"/>
      <dgm:spPr/>
    </dgm:pt>
    <dgm:pt modelId="{F708A730-147C-4062-B231-DE06C7A032FB}" type="pres">
      <dgm:prSet presAssocID="{F3AF81D5-9A5E-4BF3-8F98-80E56B084E6F}" presName="rect2" presStyleLbl="node1" presStyleIdx="0" presStyleCnt="3">
        <dgm:presLayoutVars>
          <dgm:bulletEnabled val="1"/>
        </dgm:presLayoutVars>
      </dgm:prSet>
      <dgm:spPr/>
      <dgm:t>
        <a:bodyPr/>
        <a:lstStyle/>
        <a:p>
          <a:endParaRPr lang="en-US"/>
        </a:p>
      </dgm:t>
    </dgm:pt>
    <dgm:pt modelId="{84A57D41-00F0-4384-B751-EC64A928397D}" type="pres">
      <dgm:prSet presAssocID="{F3AF81D5-9A5E-4BF3-8F98-80E56B084E6F}" presName="rect1" presStyleLbl="lnNode1" presStyleIdx="0" presStyleCnt="3"/>
      <dgm:spPr>
        <a:solidFill>
          <a:schemeClr val="accent2">
            <a:hueOff val="0"/>
            <a:satOff val="0"/>
            <a:lumOff val="0"/>
          </a:schemeClr>
        </a:solidFill>
      </dgm:spPr>
    </dgm:pt>
    <dgm:pt modelId="{23D125EB-CB4C-4783-ABEA-9C973904578D}" type="pres">
      <dgm:prSet presAssocID="{DFB43D5E-977C-40E7-97F0-C5080EA72846}" presName="sibTrans" presStyleCnt="0"/>
      <dgm:spPr/>
    </dgm:pt>
    <dgm:pt modelId="{54562455-A64A-4A18-9C0D-5F3C814AB5EA}" type="pres">
      <dgm:prSet presAssocID="{4F882143-5BD1-4886-96C3-ACA908AAD570}" presName="comp" presStyleCnt="0"/>
      <dgm:spPr/>
    </dgm:pt>
    <dgm:pt modelId="{8B4C1D68-C6D4-440D-A743-8764CD0D5BA1}" type="pres">
      <dgm:prSet presAssocID="{4F882143-5BD1-4886-96C3-ACA908AAD570}" presName="rect2" presStyleLbl="node1" presStyleIdx="1" presStyleCnt="3">
        <dgm:presLayoutVars>
          <dgm:bulletEnabled val="1"/>
        </dgm:presLayoutVars>
      </dgm:prSet>
      <dgm:spPr/>
      <dgm:t>
        <a:bodyPr/>
        <a:lstStyle/>
        <a:p>
          <a:endParaRPr lang="en-US"/>
        </a:p>
      </dgm:t>
    </dgm:pt>
    <dgm:pt modelId="{EF9242AA-F510-491F-A90F-A422D633198D}" type="pres">
      <dgm:prSet presAssocID="{4F882143-5BD1-4886-96C3-ACA908AAD570}" presName="rect1" presStyleLbl="lnNode1" presStyleIdx="1" presStyleCnt="3"/>
      <dgm:spPr>
        <a:solidFill>
          <a:schemeClr val="accent3">
            <a:hueOff val="0"/>
            <a:satOff val="0"/>
            <a:lumOff val="0"/>
          </a:schemeClr>
        </a:solidFill>
      </dgm:spPr>
    </dgm:pt>
    <dgm:pt modelId="{D9380352-E860-4B32-BE2C-1315C016BADF}" type="pres">
      <dgm:prSet presAssocID="{1A0117B3-B18A-4BE3-905C-4725B3957786}" presName="sibTrans" presStyleCnt="0"/>
      <dgm:spPr/>
    </dgm:pt>
    <dgm:pt modelId="{9DCA0244-3555-42EE-A7FC-F6AE75A33543}" type="pres">
      <dgm:prSet presAssocID="{CD79C494-893E-459E-BFBA-C4BC843BFA05}" presName="comp" presStyleCnt="0"/>
      <dgm:spPr/>
    </dgm:pt>
    <dgm:pt modelId="{7D8EEF5D-0FC4-4BAA-BA18-300197B882BF}" type="pres">
      <dgm:prSet presAssocID="{CD79C494-893E-459E-BFBA-C4BC843BFA05}" presName="rect2" presStyleLbl="node1" presStyleIdx="2" presStyleCnt="3">
        <dgm:presLayoutVars>
          <dgm:bulletEnabled val="1"/>
        </dgm:presLayoutVars>
      </dgm:prSet>
      <dgm:spPr/>
      <dgm:t>
        <a:bodyPr/>
        <a:lstStyle/>
        <a:p>
          <a:endParaRPr lang="en-US"/>
        </a:p>
      </dgm:t>
    </dgm:pt>
    <dgm:pt modelId="{EA80D67B-E3BA-4192-ADAD-5126AD780BC5}" type="pres">
      <dgm:prSet presAssocID="{CD79C494-893E-459E-BFBA-C4BC843BFA05}" presName="rect1" presStyleLbl="lnNode1" presStyleIdx="2" presStyleCnt="3"/>
      <dgm:spPr>
        <a:solidFill>
          <a:schemeClr val="accent4">
            <a:hueOff val="0"/>
            <a:satOff val="0"/>
            <a:lumOff val="0"/>
          </a:schemeClr>
        </a:solidFill>
      </dgm:spPr>
    </dgm:pt>
  </dgm:ptLst>
  <dgm:cxnLst>
    <dgm:cxn modelId="{972A02B9-2561-48C8-8621-D8860CEDBBA3}" type="presOf" srcId="{4F882143-5BD1-4886-96C3-ACA908AAD570}" destId="{8B4C1D68-C6D4-440D-A743-8764CD0D5BA1}" srcOrd="0" destOrd="0" presId="urn:microsoft.com/office/officeart/2008/layout/AlternatingPictureBlocks"/>
    <dgm:cxn modelId="{C9BDFFA8-73EA-49E4-AD50-CD795BFAEA4F}" srcId="{B9A9883B-71C8-4BFE-AF38-215FFBD0CF17}" destId="{4F882143-5BD1-4886-96C3-ACA908AAD570}" srcOrd="1" destOrd="0" parTransId="{646D293C-DD55-477C-A21C-423F5F944B24}" sibTransId="{1A0117B3-B18A-4BE3-905C-4725B3957786}"/>
    <dgm:cxn modelId="{F6D19BCE-82F1-4C4A-AC53-F1CC805ED801}" type="presOf" srcId="{F3AF81D5-9A5E-4BF3-8F98-80E56B084E6F}" destId="{F708A730-147C-4062-B231-DE06C7A032FB}" srcOrd="0" destOrd="0" presId="urn:microsoft.com/office/officeart/2008/layout/AlternatingPictureBlocks"/>
    <dgm:cxn modelId="{ED1BCB63-5751-4F4C-9DC4-444C4578D2BE}" type="presOf" srcId="{CD79C494-893E-459E-BFBA-C4BC843BFA05}" destId="{7D8EEF5D-0FC4-4BAA-BA18-300197B882BF}" srcOrd="0" destOrd="0" presId="urn:microsoft.com/office/officeart/2008/layout/AlternatingPictureBlocks"/>
    <dgm:cxn modelId="{337EA5A5-69B1-478B-A2D5-6CAD890A61C4}" srcId="{B9A9883B-71C8-4BFE-AF38-215FFBD0CF17}" destId="{F3AF81D5-9A5E-4BF3-8F98-80E56B084E6F}" srcOrd="0" destOrd="0" parTransId="{EAF740AC-85F0-4CCD-91B1-14D6AE69EB27}" sibTransId="{DFB43D5E-977C-40E7-97F0-C5080EA72846}"/>
    <dgm:cxn modelId="{3C596968-5856-410D-B2DC-B72DB10F0AC4}" type="presOf" srcId="{B9A9883B-71C8-4BFE-AF38-215FFBD0CF17}" destId="{40E4BA3C-D985-4C4A-8A84-678E399C2860}" srcOrd="0" destOrd="0" presId="urn:microsoft.com/office/officeart/2008/layout/AlternatingPictureBlocks"/>
    <dgm:cxn modelId="{3E8E789C-0959-4713-AAD4-32E8B5E6AE5F}" srcId="{B9A9883B-71C8-4BFE-AF38-215FFBD0CF17}" destId="{CD79C494-893E-459E-BFBA-C4BC843BFA05}" srcOrd="2" destOrd="0" parTransId="{5641F06B-EF30-454F-9B18-F130B3410D34}" sibTransId="{43808779-E857-4536-9E79-37BD8ED472B7}"/>
    <dgm:cxn modelId="{94EEDFFB-C828-421B-A2EC-E868F07277CC}" type="presParOf" srcId="{40E4BA3C-D985-4C4A-8A84-678E399C2860}" destId="{B8FB094B-2A8D-4E9D-B38F-8FC59930DDEA}" srcOrd="0" destOrd="0" presId="urn:microsoft.com/office/officeart/2008/layout/AlternatingPictureBlocks"/>
    <dgm:cxn modelId="{628D90B8-0D56-4785-A141-29135ACB0A4B}" type="presParOf" srcId="{B8FB094B-2A8D-4E9D-B38F-8FC59930DDEA}" destId="{F708A730-147C-4062-B231-DE06C7A032FB}" srcOrd="0" destOrd="0" presId="urn:microsoft.com/office/officeart/2008/layout/AlternatingPictureBlocks"/>
    <dgm:cxn modelId="{E5036F7B-8881-4B2A-AA8F-A489C8441168}" type="presParOf" srcId="{B8FB094B-2A8D-4E9D-B38F-8FC59930DDEA}" destId="{84A57D41-00F0-4384-B751-EC64A928397D}" srcOrd="1" destOrd="0" presId="urn:microsoft.com/office/officeart/2008/layout/AlternatingPictureBlocks"/>
    <dgm:cxn modelId="{C9BC7731-94C3-4DAC-91B6-1346A37C434D}" type="presParOf" srcId="{40E4BA3C-D985-4C4A-8A84-678E399C2860}" destId="{23D125EB-CB4C-4783-ABEA-9C973904578D}" srcOrd="1" destOrd="0" presId="urn:microsoft.com/office/officeart/2008/layout/AlternatingPictureBlocks"/>
    <dgm:cxn modelId="{2DBD20B6-EA0F-4140-80B8-71476A8F1EF0}" type="presParOf" srcId="{40E4BA3C-D985-4C4A-8A84-678E399C2860}" destId="{54562455-A64A-4A18-9C0D-5F3C814AB5EA}" srcOrd="2" destOrd="0" presId="urn:microsoft.com/office/officeart/2008/layout/AlternatingPictureBlocks"/>
    <dgm:cxn modelId="{C3354661-92D9-4EBC-BA39-FCF9C59493C4}" type="presParOf" srcId="{54562455-A64A-4A18-9C0D-5F3C814AB5EA}" destId="{8B4C1D68-C6D4-440D-A743-8764CD0D5BA1}" srcOrd="0" destOrd="0" presId="urn:microsoft.com/office/officeart/2008/layout/AlternatingPictureBlocks"/>
    <dgm:cxn modelId="{C0F04DC0-F2E9-4592-A4CC-01D3A4A67B63}" type="presParOf" srcId="{54562455-A64A-4A18-9C0D-5F3C814AB5EA}" destId="{EF9242AA-F510-491F-A90F-A422D633198D}" srcOrd="1" destOrd="0" presId="urn:microsoft.com/office/officeart/2008/layout/AlternatingPictureBlocks"/>
    <dgm:cxn modelId="{62C4559D-0D78-4CEC-A533-E045ED6FB0CD}" type="presParOf" srcId="{40E4BA3C-D985-4C4A-8A84-678E399C2860}" destId="{D9380352-E860-4B32-BE2C-1315C016BADF}" srcOrd="3" destOrd="0" presId="urn:microsoft.com/office/officeart/2008/layout/AlternatingPictureBlocks"/>
    <dgm:cxn modelId="{ADB5119C-C0DA-4086-AC16-4D46F6F81794}" type="presParOf" srcId="{40E4BA3C-D985-4C4A-8A84-678E399C2860}" destId="{9DCA0244-3555-42EE-A7FC-F6AE75A33543}" srcOrd="4" destOrd="0" presId="urn:microsoft.com/office/officeart/2008/layout/AlternatingPictureBlocks"/>
    <dgm:cxn modelId="{8FEA5A22-FE2D-408B-B36B-2CBA9FB141DD}" type="presParOf" srcId="{9DCA0244-3555-42EE-A7FC-F6AE75A33543}" destId="{7D8EEF5D-0FC4-4BAA-BA18-300197B882BF}" srcOrd="0" destOrd="0" presId="urn:microsoft.com/office/officeart/2008/layout/AlternatingPictureBlocks"/>
    <dgm:cxn modelId="{1EFF710D-CA95-40C5-A2C1-64DEED55C0DC}" type="presParOf" srcId="{9DCA0244-3555-42EE-A7FC-F6AE75A33543}" destId="{EA80D67B-E3BA-4192-ADAD-5126AD780BC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E9DC84-51D2-46D7-B7A6-DF6B10E2843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F06E278-ED99-4374-97C6-10FC36522FA9}">
      <dgm:prSet phldrT="[Text]"/>
      <dgm:spPr>
        <a:ln>
          <a:noFill/>
        </a:ln>
      </dgm:spPr>
      <dgm:t>
        <a:bodyPr/>
        <a:lstStyle/>
        <a:p>
          <a:r>
            <a:rPr lang="en-US" b="1" dirty="0" smtClean="0"/>
            <a:t>Work towards a cause</a:t>
          </a:r>
          <a:endParaRPr lang="en-US" b="1" dirty="0"/>
        </a:p>
      </dgm:t>
    </dgm:pt>
    <dgm:pt modelId="{722B056E-C621-451B-9D0A-BCEEF9B7618F}" type="parTrans" cxnId="{4090FBD6-1F66-45FD-A944-B627BA3BC5CB}">
      <dgm:prSet/>
      <dgm:spPr/>
      <dgm:t>
        <a:bodyPr/>
        <a:lstStyle/>
        <a:p>
          <a:endParaRPr lang="en-US"/>
        </a:p>
      </dgm:t>
    </dgm:pt>
    <dgm:pt modelId="{18366B42-6589-4ADC-AD5F-4DE6EAF907CC}" type="sibTrans" cxnId="{4090FBD6-1F66-45FD-A944-B627BA3BC5CB}">
      <dgm:prSet/>
      <dgm:spPr/>
      <dgm:t>
        <a:bodyPr/>
        <a:lstStyle/>
        <a:p>
          <a:endParaRPr lang="en-US" dirty="0"/>
        </a:p>
      </dgm:t>
    </dgm:pt>
    <dgm:pt modelId="{0AE37844-87BA-4973-A1F7-2F1741B23F3A}">
      <dgm:prSet phldrT="[Text]"/>
      <dgm:spPr>
        <a:ln>
          <a:noFill/>
        </a:ln>
      </dgm:spPr>
      <dgm:t>
        <a:bodyPr/>
        <a:lstStyle/>
        <a:p>
          <a:r>
            <a:rPr lang="en-US" b="1" dirty="0" smtClean="0"/>
            <a:t>Don’t compare yourself</a:t>
          </a:r>
          <a:endParaRPr lang="en-US" b="1" dirty="0"/>
        </a:p>
      </dgm:t>
    </dgm:pt>
    <dgm:pt modelId="{AA01BFE2-A96C-449E-85CA-D08590199372}" type="parTrans" cxnId="{8DFD4646-137A-4C8E-90AE-4E3BA9BFCEB0}">
      <dgm:prSet/>
      <dgm:spPr/>
      <dgm:t>
        <a:bodyPr/>
        <a:lstStyle/>
        <a:p>
          <a:endParaRPr lang="en-US"/>
        </a:p>
      </dgm:t>
    </dgm:pt>
    <dgm:pt modelId="{66032AC0-21FF-4C78-B530-171A3CC9FE0B}" type="sibTrans" cxnId="{8DFD4646-137A-4C8E-90AE-4E3BA9BFCEB0}">
      <dgm:prSet/>
      <dgm:spPr/>
      <dgm:t>
        <a:bodyPr/>
        <a:lstStyle/>
        <a:p>
          <a:endParaRPr lang="en-US" dirty="0"/>
        </a:p>
      </dgm:t>
    </dgm:pt>
    <dgm:pt modelId="{E7E2C078-667F-4B0F-A0B9-FA51373C8F8E}">
      <dgm:prSet phldrT="[Text]"/>
      <dgm:spPr>
        <a:ln>
          <a:noFill/>
        </a:ln>
      </dgm:spPr>
      <dgm:t>
        <a:bodyPr/>
        <a:lstStyle/>
        <a:p>
          <a:r>
            <a:rPr lang="en-US" b="1" dirty="0" smtClean="0"/>
            <a:t>Conscious effort to not give up</a:t>
          </a:r>
          <a:endParaRPr lang="en-US" b="1" dirty="0"/>
        </a:p>
      </dgm:t>
    </dgm:pt>
    <dgm:pt modelId="{769B8278-CA76-4E89-862E-2C4F6682C277}" type="parTrans" cxnId="{B3BD48DE-13B0-4B42-B250-EF01CAC00ACD}">
      <dgm:prSet/>
      <dgm:spPr/>
      <dgm:t>
        <a:bodyPr/>
        <a:lstStyle/>
        <a:p>
          <a:endParaRPr lang="en-US"/>
        </a:p>
      </dgm:t>
    </dgm:pt>
    <dgm:pt modelId="{FFCE36BE-AEFB-4EC7-9C2D-A72A0DBC55B4}" type="sibTrans" cxnId="{B3BD48DE-13B0-4B42-B250-EF01CAC00ACD}">
      <dgm:prSet/>
      <dgm:spPr/>
      <dgm:t>
        <a:bodyPr/>
        <a:lstStyle/>
        <a:p>
          <a:endParaRPr lang="en-US" dirty="0"/>
        </a:p>
      </dgm:t>
    </dgm:pt>
    <dgm:pt modelId="{84AD693C-017A-41FA-BB7F-94C94B43DDF0}">
      <dgm:prSet phldrT="[Text]"/>
      <dgm:spPr>
        <a:ln>
          <a:noFill/>
        </a:ln>
      </dgm:spPr>
      <dgm:t>
        <a:bodyPr/>
        <a:lstStyle/>
        <a:p>
          <a:r>
            <a:rPr lang="en-US" b="1" dirty="0" smtClean="0"/>
            <a:t>Positive thinking</a:t>
          </a:r>
          <a:endParaRPr lang="en-US" b="1" dirty="0"/>
        </a:p>
      </dgm:t>
    </dgm:pt>
    <dgm:pt modelId="{70CE3D58-DF8D-48F8-B69B-671883AC89E4}" type="parTrans" cxnId="{75E78A7A-934D-444A-9CF1-1158D922C832}">
      <dgm:prSet/>
      <dgm:spPr/>
      <dgm:t>
        <a:bodyPr/>
        <a:lstStyle/>
        <a:p>
          <a:endParaRPr lang="en-US"/>
        </a:p>
      </dgm:t>
    </dgm:pt>
    <dgm:pt modelId="{3EC2AE7A-C7F0-429B-8DA0-3AAC64BA01FE}" type="sibTrans" cxnId="{75E78A7A-934D-444A-9CF1-1158D922C832}">
      <dgm:prSet/>
      <dgm:spPr/>
      <dgm:t>
        <a:bodyPr/>
        <a:lstStyle/>
        <a:p>
          <a:endParaRPr lang="en-US"/>
        </a:p>
      </dgm:t>
    </dgm:pt>
    <dgm:pt modelId="{D8538A44-79C7-48CA-8167-037E546AF9F0}">
      <dgm:prSet phldrT="[Text]"/>
      <dgm:spPr>
        <a:ln>
          <a:noFill/>
        </a:ln>
      </dgm:spPr>
      <dgm:t>
        <a:bodyPr/>
        <a:lstStyle/>
        <a:p>
          <a:r>
            <a:rPr lang="en-US" b="1" dirty="0" smtClean="0"/>
            <a:t>Don’t live in the past</a:t>
          </a:r>
          <a:endParaRPr lang="en-US" b="1" dirty="0"/>
        </a:p>
      </dgm:t>
    </dgm:pt>
    <dgm:pt modelId="{CF831595-B9FA-4584-AC65-3E84F527F9CF}" type="parTrans" cxnId="{39957E58-1CDB-4E7F-B380-8B072EAC60CC}">
      <dgm:prSet/>
      <dgm:spPr/>
      <dgm:t>
        <a:bodyPr/>
        <a:lstStyle/>
        <a:p>
          <a:endParaRPr lang="en-US"/>
        </a:p>
      </dgm:t>
    </dgm:pt>
    <dgm:pt modelId="{666B93C9-7FCC-4BBD-AEBA-921767D61851}" type="sibTrans" cxnId="{39957E58-1CDB-4E7F-B380-8B072EAC60CC}">
      <dgm:prSet/>
      <dgm:spPr/>
      <dgm:t>
        <a:bodyPr/>
        <a:lstStyle/>
        <a:p>
          <a:endParaRPr lang="en-US" dirty="0"/>
        </a:p>
      </dgm:t>
    </dgm:pt>
    <dgm:pt modelId="{3DED256D-87B9-447B-8F87-95185A5378EA}" type="pres">
      <dgm:prSet presAssocID="{B0E9DC84-51D2-46D7-B7A6-DF6B10E28437}" presName="outerComposite" presStyleCnt="0">
        <dgm:presLayoutVars>
          <dgm:chMax val="5"/>
          <dgm:dir/>
          <dgm:resizeHandles val="exact"/>
        </dgm:presLayoutVars>
      </dgm:prSet>
      <dgm:spPr/>
      <dgm:t>
        <a:bodyPr/>
        <a:lstStyle/>
        <a:p>
          <a:endParaRPr lang="en-US"/>
        </a:p>
      </dgm:t>
    </dgm:pt>
    <dgm:pt modelId="{A3502893-E447-49AE-A0DD-36B25FAC6C24}" type="pres">
      <dgm:prSet presAssocID="{B0E9DC84-51D2-46D7-B7A6-DF6B10E28437}" presName="dummyMaxCanvas" presStyleCnt="0">
        <dgm:presLayoutVars/>
      </dgm:prSet>
      <dgm:spPr/>
    </dgm:pt>
    <dgm:pt modelId="{0FFEF5D0-275B-4C68-9E0B-1BF0523A156C}" type="pres">
      <dgm:prSet presAssocID="{B0E9DC84-51D2-46D7-B7A6-DF6B10E28437}" presName="FiveNodes_1" presStyleLbl="node1" presStyleIdx="0" presStyleCnt="5">
        <dgm:presLayoutVars>
          <dgm:bulletEnabled val="1"/>
        </dgm:presLayoutVars>
      </dgm:prSet>
      <dgm:spPr/>
      <dgm:t>
        <a:bodyPr/>
        <a:lstStyle/>
        <a:p>
          <a:endParaRPr lang="en-US"/>
        </a:p>
      </dgm:t>
    </dgm:pt>
    <dgm:pt modelId="{92F9799F-0A1C-4789-B655-0A4F0AEE4359}" type="pres">
      <dgm:prSet presAssocID="{B0E9DC84-51D2-46D7-B7A6-DF6B10E28437}" presName="FiveNodes_2" presStyleLbl="node1" presStyleIdx="1" presStyleCnt="5">
        <dgm:presLayoutVars>
          <dgm:bulletEnabled val="1"/>
        </dgm:presLayoutVars>
      </dgm:prSet>
      <dgm:spPr/>
      <dgm:t>
        <a:bodyPr/>
        <a:lstStyle/>
        <a:p>
          <a:endParaRPr lang="en-US"/>
        </a:p>
      </dgm:t>
    </dgm:pt>
    <dgm:pt modelId="{B365BCC0-B7DF-4DF7-AC72-8DDD35608A29}" type="pres">
      <dgm:prSet presAssocID="{B0E9DC84-51D2-46D7-B7A6-DF6B10E28437}" presName="FiveNodes_3" presStyleLbl="node1" presStyleIdx="2" presStyleCnt="5">
        <dgm:presLayoutVars>
          <dgm:bulletEnabled val="1"/>
        </dgm:presLayoutVars>
      </dgm:prSet>
      <dgm:spPr/>
      <dgm:t>
        <a:bodyPr/>
        <a:lstStyle/>
        <a:p>
          <a:endParaRPr lang="en-US"/>
        </a:p>
      </dgm:t>
    </dgm:pt>
    <dgm:pt modelId="{C34E88E1-A77C-445C-8773-7F8542D031BA}" type="pres">
      <dgm:prSet presAssocID="{B0E9DC84-51D2-46D7-B7A6-DF6B10E28437}" presName="FiveNodes_4" presStyleLbl="node1" presStyleIdx="3" presStyleCnt="5">
        <dgm:presLayoutVars>
          <dgm:bulletEnabled val="1"/>
        </dgm:presLayoutVars>
      </dgm:prSet>
      <dgm:spPr/>
      <dgm:t>
        <a:bodyPr/>
        <a:lstStyle/>
        <a:p>
          <a:endParaRPr lang="en-US"/>
        </a:p>
      </dgm:t>
    </dgm:pt>
    <dgm:pt modelId="{7CA55400-656D-4EF3-AF87-D72D70B210F3}" type="pres">
      <dgm:prSet presAssocID="{B0E9DC84-51D2-46D7-B7A6-DF6B10E28437}" presName="FiveNodes_5" presStyleLbl="node1" presStyleIdx="4" presStyleCnt="5">
        <dgm:presLayoutVars>
          <dgm:bulletEnabled val="1"/>
        </dgm:presLayoutVars>
      </dgm:prSet>
      <dgm:spPr/>
      <dgm:t>
        <a:bodyPr/>
        <a:lstStyle/>
        <a:p>
          <a:endParaRPr lang="en-US"/>
        </a:p>
      </dgm:t>
    </dgm:pt>
    <dgm:pt modelId="{2D1DF48B-D1F8-45A8-B50D-6793B093BFBA}" type="pres">
      <dgm:prSet presAssocID="{B0E9DC84-51D2-46D7-B7A6-DF6B10E28437}" presName="FiveConn_1-2" presStyleLbl="fgAccFollowNode1" presStyleIdx="0" presStyleCnt="4">
        <dgm:presLayoutVars>
          <dgm:bulletEnabled val="1"/>
        </dgm:presLayoutVars>
      </dgm:prSet>
      <dgm:spPr/>
      <dgm:t>
        <a:bodyPr/>
        <a:lstStyle/>
        <a:p>
          <a:endParaRPr lang="en-US"/>
        </a:p>
      </dgm:t>
    </dgm:pt>
    <dgm:pt modelId="{B0B0C515-B33C-4C8E-8F14-01AA36964D24}" type="pres">
      <dgm:prSet presAssocID="{B0E9DC84-51D2-46D7-B7A6-DF6B10E28437}" presName="FiveConn_2-3" presStyleLbl="fgAccFollowNode1" presStyleIdx="1" presStyleCnt="4">
        <dgm:presLayoutVars>
          <dgm:bulletEnabled val="1"/>
        </dgm:presLayoutVars>
      </dgm:prSet>
      <dgm:spPr/>
      <dgm:t>
        <a:bodyPr/>
        <a:lstStyle/>
        <a:p>
          <a:endParaRPr lang="en-US"/>
        </a:p>
      </dgm:t>
    </dgm:pt>
    <dgm:pt modelId="{B4D7E7C6-7788-427B-8793-C1488E5C914E}" type="pres">
      <dgm:prSet presAssocID="{B0E9DC84-51D2-46D7-B7A6-DF6B10E28437}" presName="FiveConn_3-4" presStyleLbl="fgAccFollowNode1" presStyleIdx="2" presStyleCnt="4">
        <dgm:presLayoutVars>
          <dgm:bulletEnabled val="1"/>
        </dgm:presLayoutVars>
      </dgm:prSet>
      <dgm:spPr/>
      <dgm:t>
        <a:bodyPr/>
        <a:lstStyle/>
        <a:p>
          <a:endParaRPr lang="en-US"/>
        </a:p>
      </dgm:t>
    </dgm:pt>
    <dgm:pt modelId="{424202BA-6E06-453B-B62C-8B1A13A476CE}" type="pres">
      <dgm:prSet presAssocID="{B0E9DC84-51D2-46D7-B7A6-DF6B10E28437}" presName="FiveConn_4-5" presStyleLbl="fgAccFollowNode1" presStyleIdx="3" presStyleCnt="4">
        <dgm:presLayoutVars>
          <dgm:bulletEnabled val="1"/>
        </dgm:presLayoutVars>
      </dgm:prSet>
      <dgm:spPr/>
      <dgm:t>
        <a:bodyPr/>
        <a:lstStyle/>
        <a:p>
          <a:endParaRPr lang="en-US"/>
        </a:p>
      </dgm:t>
    </dgm:pt>
    <dgm:pt modelId="{B6AF2C15-BC21-4D03-AA09-A5CDCE9C6EC0}" type="pres">
      <dgm:prSet presAssocID="{B0E9DC84-51D2-46D7-B7A6-DF6B10E28437}" presName="FiveNodes_1_text" presStyleLbl="node1" presStyleIdx="4" presStyleCnt="5">
        <dgm:presLayoutVars>
          <dgm:bulletEnabled val="1"/>
        </dgm:presLayoutVars>
      </dgm:prSet>
      <dgm:spPr/>
      <dgm:t>
        <a:bodyPr/>
        <a:lstStyle/>
        <a:p>
          <a:endParaRPr lang="en-US"/>
        </a:p>
      </dgm:t>
    </dgm:pt>
    <dgm:pt modelId="{612585EF-32E7-4B64-9C2C-BB7CEE23FED7}" type="pres">
      <dgm:prSet presAssocID="{B0E9DC84-51D2-46D7-B7A6-DF6B10E28437}" presName="FiveNodes_2_text" presStyleLbl="node1" presStyleIdx="4" presStyleCnt="5">
        <dgm:presLayoutVars>
          <dgm:bulletEnabled val="1"/>
        </dgm:presLayoutVars>
      </dgm:prSet>
      <dgm:spPr/>
      <dgm:t>
        <a:bodyPr/>
        <a:lstStyle/>
        <a:p>
          <a:endParaRPr lang="en-US"/>
        </a:p>
      </dgm:t>
    </dgm:pt>
    <dgm:pt modelId="{20F3A89F-905F-4FF1-97A0-892BF0968475}" type="pres">
      <dgm:prSet presAssocID="{B0E9DC84-51D2-46D7-B7A6-DF6B10E28437}" presName="FiveNodes_3_text" presStyleLbl="node1" presStyleIdx="4" presStyleCnt="5">
        <dgm:presLayoutVars>
          <dgm:bulletEnabled val="1"/>
        </dgm:presLayoutVars>
      </dgm:prSet>
      <dgm:spPr/>
      <dgm:t>
        <a:bodyPr/>
        <a:lstStyle/>
        <a:p>
          <a:endParaRPr lang="en-US"/>
        </a:p>
      </dgm:t>
    </dgm:pt>
    <dgm:pt modelId="{0FE5AFD9-9B2D-4BC8-87A0-2EFA0EFFCD01}" type="pres">
      <dgm:prSet presAssocID="{B0E9DC84-51D2-46D7-B7A6-DF6B10E28437}" presName="FiveNodes_4_text" presStyleLbl="node1" presStyleIdx="4" presStyleCnt="5">
        <dgm:presLayoutVars>
          <dgm:bulletEnabled val="1"/>
        </dgm:presLayoutVars>
      </dgm:prSet>
      <dgm:spPr/>
      <dgm:t>
        <a:bodyPr/>
        <a:lstStyle/>
        <a:p>
          <a:endParaRPr lang="en-US"/>
        </a:p>
      </dgm:t>
    </dgm:pt>
    <dgm:pt modelId="{D5F32A3E-62AB-47D3-907E-AC6B0AFD81B2}" type="pres">
      <dgm:prSet presAssocID="{B0E9DC84-51D2-46D7-B7A6-DF6B10E28437}" presName="FiveNodes_5_text" presStyleLbl="node1" presStyleIdx="4" presStyleCnt="5">
        <dgm:presLayoutVars>
          <dgm:bulletEnabled val="1"/>
        </dgm:presLayoutVars>
      </dgm:prSet>
      <dgm:spPr/>
      <dgm:t>
        <a:bodyPr/>
        <a:lstStyle/>
        <a:p>
          <a:endParaRPr lang="en-US"/>
        </a:p>
      </dgm:t>
    </dgm:pt>
  </dgm:ptLst>
  <dgm:cxnLst>
    <dgm:cxn modelId="{B3528986-EDB2-4DA2-964A-BC666DC0B7ED}" type="presOf" srcId="{0AE37844-87BA-4973-A1F7-2F1741B23F3A}" destId="{612585EF-32E7-4B64-9C2C-BB7CEE23FED7}" srcOrd="1" destOrd="0" presId="urn:microsoft.com/office/officeart/2005/8/layout/vProcess5"/>
    <dgm:cxn modelId="{31E5CD3D-7185-427E-A167-2014E6741F40}" type="presOf" srcId="{84AD693C-017A-41FA-BB7F-94C94B43DDF0}" destId="{7CA55400-656D-4EF3-AF87-D72D70B210F3}" srcOrd="0" destOrd="0" presId="urn:microsoft.com/office/officeart/2005/8/layout/vProcess5"/>
    <dgm:cxn modelId="{66E0828C-7E79-464A-9177-BC28D7D53190}" type="presOf" srcId="{FFCE36BE-AEFB-4EC7-9C2D-A72A0DBC55B4}" destId="{B4D7E7C6-7788-427B-8793-C1488E5C914E}" srcOrd="0" destOrd="0" presId="urn:microsoft.com/office/officeart/2005/8/layout/vProcess5"/>
    <dgm:cxn modelId="{249EAB02-FEAD-4503-B2E6-DDCCE4A3A871}" type="presOf" srcId="{666B93C9-7FCC-4BBD-AEBA-921767D61851}" destId="{424202BA-6E06-453B-B62C-8B1A13A476CE}" srcOrd="0" destOrd="0" presId="urn:microsoft.com/office/officeart/2005/8/layout/vProcess5"/>
    <dgm:cxn modelId="{B3BD48DE-13B0-4B42-B250-EF01CAC00ACD}" srcId="{B0E9DC84-51D2-46D7-B7A6-DF6B10E28437}" destId="{E7E2C078-667F-4B0F-A0B9-FA51373C8F8E}" srcOrd="2" destOrd="0" parTransId="{769B8278-CA76-4E89-862E-2C4F6682C277}" sibTransId="{FFCE36BE-AEFB-4EC7-9C2D-A72A0DBC55B4}"/>
    <dgm:cxn modelId="{E15244C2-DCC4-4DB9-A0FD-F3DC5B18FFC1}" type="presOf" srcId="{D8538A44-79C7-48CA-8167-037E546AF9F0}" destId="{C34E88E1-A77C-445C-8773-7F8542D031BA}" srcOrd="0" destOrd="0" presId="urn:microsoft.com/office/officeart/2005/8/layout/vProcess5"/>
    <dgm:cxn modelId="{75E78A7A-934D-444A-9CF1-1158D922C832}" srcId="{B0E9DC84-51D2-46D7-B7A6-DF6B10E28437}" destId="{84AD693C-017A-41FA-BB7F-94C94B43DDF0}" srcOrd="4" destOrd="0" parTransId="{70CE3D58-DF8D-48F8-B69B-671883AC89E4}" sibTransId="{3EC2AE7A-C7F0-429B-8DA0-3AAC64BA01FE}"/>
    <dgm:cxn modelId="{10B0A2E6-7C3D-4E61-A678-E965FE386CB5}" type="presOf" srcId="{84AD693C-017A-41FA-BB7F-94C94B43DDF0}" destId="{D5F32A3E-62AB-47D3-907E-AC6B0AFD81B2}" srcOrd="1" destOrd="0" presId="urn:microsoft.com/office/officeart/2005/8/layout/vProcess5"/>
    <dgm:cxn modelId="{7350CF82-CFF3-4C5E-BFB0-6984603BBD3F}" type="presOf" srcId="{18366B42-6589-4ADC-AD5F-4DE6EAF907CC}" destId="{2D1DF48B-D1F8-45A8-B50D-6793B093BFBA}" srcOrd="0" destOrd="0" presId="urn:microsoft.com/office/officeart/2005/8/layout/vProcess5"/>
    <dgm:cxn modelId="{39957E58-1CDB-4E7F-B380-8B072EAC60CC}" srcId="{B0E9DC84-51D2-46D7-B7A6-DF6B10E28437}" destId="{D8538A44-79C7-48CA-8167-037E546AF9F0}" srcOrd="3" destOrd="0" parTransId="{CF831595-B9FA-4584-AC65-3E84F527F9CF}" sibTransId="{666B93C9-7FCC-4BBD-AEBA-921767D61851}"/>
    <dgm:cxn modelId="{CC8F68D7-B483-44F2-A62F-6FC86BF612E2}" type="presOf" srcId="{7F06E278-ED99-4374-97C6-10FC36522FA9}" destId="{B6AF2C15-BC21-4D03-AA09-A5CDCE9C6EC0}" srcOrd="1" destOrd="0" presId="urn:microsoft.com/office/officeart/2005/8/layout/vProcess5"/>
    <dgm:cxn modelId="{F12514D0-24AE-4A7F-8976-B30379B082CB}" type="presOf" srcId="{E7E2C078-667F-4B0F-A0B9-FA51373C8F8E}" destId="{20F3A89F-905F-4FF1-97A0-892BF0968475}" srcOrd="1" destOrd="0" presId="urn:microsoft.com/office/officeart/2005/8/layout/vProcess5"/>
    <dgm:cxn modelId="{40E38E01-ECA1-4002-8E19-F01A3BF0A619}" type="presOf" srcId="{D8538A44-79C7-48CA-8167-037E546AF9F0}" destId="{0FE5AFD9-9B2D-4BC8-87A0-2EFA0EFFCD01}" srcOrd="1" destOrd="0" presId="urn:microsoft.com/office/officeart/2005/8/layout/vProcess5"/>
    <dgm:cxn modelId="{8DFD4646-137A-4C8E-90AE-4E3BA9BFCEB0}" srcId="{B0E9DC84-51D2-46D7-B7A6-DF6B10E28437}" destId="{0AE37844-87BA-4973-A1F7-2F1741B23F3A}" srcOrd="1" destOrd="0" parTransId="{AA01BFE2-A96C-449E-85CA-D08590199372}" sibTransId="{66032AC0-21FF-4C78-B530-171A3CC9FE0B}"/>
    <dgm:cxn modelId="{21DB2DF1-2E37-41C2-88D9-E5F79C05D193}" type="presOf" srcId="{B0E9DC84-51D2-46D7-B7A6-DF6B10E28437}" destId="{3DED256D-87B9-447B-8F87-95185A5378EA}" srcOrd="0" destOrd="0" presId="urn:microsoft.com/office/officeart/2005/8/layout/vProcess5"/>
    <dgm:cxn modelId="{7C21F6B4-896F-402D-9EE6-4CF08F503279}" type="presOf" srcId="{66032AC0-21FF-4C78-B530-171A3CC9FE0B}" destId="{B0B0C515-B33C-4C8E-8F14-01AA36964D24}" srcOrd="0" destOrd="0" presId="urn:microsoft.com/office/officeart/2005/8/layout/vProcess5"/>
    <dgm:cxn modelId="{4090FBD6-1F66-45FD-A944-B627BA3BC5CB}" srcId="{B0E9DC84-51D2-46D7-B7A6-DF6B10E28437}" destId="{7F06E278-ED99-4374-97C6-10FC36522FA9}" srcOrd="0" destOrd="0" parTransId="{722B056E-C621-451B-9D0A-BCEEF9B7618F}" sibTransId="{18366B42-6589-4ADC-AD5F-4DE6EAF907CC}"/>
    <dgm:cxn modelId="{99DC2A21-BD05-4220-81CE-571067B035E0}" type="presOf" srcId="{E7E2C078-667F-4B0F-A0B9-FA51373C8F8E}" destId="{B365BCC0-B7DF-4DF7-AC72-8DDD35608A29}" srcOrd="0" destOrd="0" presId="urn:microsoft.com/office/officeart/2005/8/layout/vProcess5"/>
    <dgm:cxn modelId="{D2ED0CEC-ADB8-43F6-A893-9A5CFFF4F620}" type="presOf" srcId="{7F06E278-ED99-4374-97C6-10FC36522FA9}" destId="{0FFEF5D0-275B-4C68-9E0B-1BF0523A156C}" srcOrd="0" destOrd="0" presId="urn:microsoft.com/office/officeart/2005/8/layout/vProcess5"/>
    <dgm:cxn modelId="{82C5D0C1-7EEB-458B-A8F6-99428D0AE824}" type="presOf" srcId="{0AE37844-87BA-4973-A1F7-2F1741B23F3A}" destId="{92F9799F-0A1C-4789-B655-0A4F0AEE4359}" srcOrd="0" destOrd="0" presId="urn:microsoft.com/office/officeart/2005/8/layout/vProcess5"/>
    <dgm:cxn modelId="{46894A70-C5A4-4795-974B-269788728AF9}" type="presParOf" srcId="{3DED256D-87B9-447B-8F87-95185A5378EA}" destId="{A3502893-E447-49AE-A0DD-36B25FAC6C24}" srcOrd="0" destOrd="0" presId="urn:microsoft.com/office/officeart/2005/8/layout/vProcess5"/>
    <dgm:cxn modelId="{A8FB0629-29AB-469D-B229-482C659EB7C7}" type="presParOf" srcId="{3DED256D-87B9-447B-8F87-95185A5378EA}" destId="{0FFEF5D0-275B-4C68-9E0B-1BF0523A156C}" srcOrd="1" destOrd="0" presId="urn:microsoft.com/office/officeart/2005/8/layout/vProcess5"/>
    <dgm:cxn modelId="{CF910FE9-69D1-42CC-B283-203A101FA763}" type="presParOf" srcId="{3DED256D-87B9-447B-8F87-95185A5378EA}" destId="{92F9799F-0A1C-4789-B655-0A4F0AEE4359}" srcOrd="2" destOrd="0" presId="urn:microsoft.com/office/officeart/2005/8/layout/vProcess5"/>
    <dgm:cxn modelId="{5A8B680F-C54E-4C79-9502-C0C27B268AB9}" type="presParOf" srcId="{3DED256D-87B9-447B-8F87-95185A5378EA}" destId="{B365BCC0-B7DF-4DF7-AC72-8DDD35608A29}" srcOrd="3" destOrd="0" presId="urn:microsoft.com/office/officeart/2005/8/layout/vProcess5"/>
    <dgm:cxn modelId="{E78B2242-7DD0-4382-85F7-333491788B6B}" type="presParOf" srcId="{3DED256D-87B9-447B-8F87-95185A5378EA}" destId="{C34E88E1-A77C-445C-8773-7F8542D031BA}" srcOrd="4" destOrd="0" presId="urn:microsoft.com/office/officeart/2005/8/layout/vProcess5"/>
    <dgm:cxn modelId="{1D909F1D-DB81-4DD7-BA13-0F085C97BE62}" type="presParOf" srcId="{3DED256D-87B9-447B-8F87-95185A5378EA}" destId="{7CA55400-656D-4EF3-AF87-D72D70B210F3}" srcOrd="5" destOrd="0" presId="urn:microsoft.com/office/officeart/2005/8/layout/vProcess5"/>
    <dgm:cxn modelId="{E6DDD998-36C1-4C50-B3A7-D49D44B134C4}" type="presParOf" srcId="{3DED256D-87B9-447B-8F87-95185A5378EA}" destId="{2D1DF48B-D1F8-45A8-B50D-6793B093BFBA}" srcOrd="6" destOrd="0" presId="urn:microsoft.com/office/officeart/2005/8/layout/vProcess5"/>
    <dgm:cxn modelId="{EBE88F37-5EC5-4FA7-A06E-E2F812B1535E}" type="presParOf" srcId="{3DED256D-87B9-447B-8F87-95185A5378EA}" destId="{B0B0C515-B33C-4C8E-8F14-01AA36964D24}" srcOrd="7" destOrd="0" presId="urn:microsoft.com/office/officeart/2005/8/layout/vProcess5"/>
    <dgm:cxn modelId="{3A4107AA-C9F9-4A9F-9E88-8335D00CFD88}" type="presParOf" srcId="{3DED256D-87B9-447B-8F87-95185A5378EA}" destId="{B4D7E7C6-7788-427B-8793-C1488E5C914E}" srcOrd="8" destOrd="0" presId="urn:microsoft.com/office/officeart/2005/8/layout/vProcess5"/>
    <dgm:cxn modelId="{8D945A2D-5065-4D24-A826-394BDAF16CA3}" type="presParOf" srcId="{3DED256D-87B9-447B-8F87-95185A5378EA}" destId="{424202BA-6E06-453B-B62C-8B1A13A476CE}" srcOrd="9" destOrd="0" presId="urn:microsoft.com/office/officeart/2005/8/layout/vProcess5"/>
    <dgm:cxn modelId="{7DB84305-320B-48EF-A1EB-FB3627B13D47}" type="presParOf" srcId="{3DED256D-87B9-447B-8F87-95185A5378EA}" destId="{B6AF2C15-BC21-4D03-AA09-A5CDCE9C6EC0}" srcOrd="10" destOrd="0" presId="urn:microsoft.com/office/officeart/2005/8/layout/vProcess5"/>
    <dgm:cxn modelId="{E440A063-8DF1-49D4-9762-C38D8B817308}" type="presParOf" srcId="{3DED256D-87B9-447B-8F87-95185A5378EA}" destId="{612585EF-32E7-4B64-9C2C-BB7CEE23FED7}" srcOrd="11" destOrd="0" presId="urn:microsoft.com/office/officeart/2005/8/layout/vProcess5"/>
    <dgm:cxn modelId="{64662DD5-1031-4A41-B09E-1AE66FCB23AC}" type="presParOf" srcId="{3DED256D-87B9-447B-8F87-95185A5378EA}" destId="{20F3A89F-905F-4FF1-97A0-892BF0968475}" srcOrd="12" destOrd="0" presId="urn:microsoft.com/office/officeart/2005/8/layout/vProcess5"/>
    <dgm:cxn modelId="{FB3D7516-8DF5-4BEA-9936-5AC3FD56ADD2}" type="presParOf" srcId="{3DED256D-87B9-447B-8F87-95185A5378EA}" destId="{0FE5AFD9-9B2D-4BC8-87A0-2EFA0EFFCD01}" srcOrd="13" destOrd="0" presId="urn:microsoft.com/office/officeart/2005/8/layout/vProcess5"/>
    <dgm:cxn modelId="{62AF50E8-2491-46B0-ABA8-4E62DC4C31D1}" type="presParOf" srcId="{3DED256D-87B9-447B-8F87-95185A5378EA}" destId="{D5F32A3E-62AB-47D3-907E-AC6B0AFD81B2}"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C612A4-7F34-4670-9033-728999157183}"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4C9B73EE-C83D-4006-9A9D-EEF3729BB374}">
      <dgm:prSet phldrT="[Text]"/>
      <dgm:spPr/>
      <dgm:t>
        <a:bodyPr/>
        <a:lstStyle/>
        <a:p>
          <a:r>
            <a:rPr lang="en-US" b="1" dirty="0" smtClean="0"/>
            <a:t>Sharing feelings</a:t>
          </a:r>
          <a:endParaRPr lang="en-US" b="1" dirty="0"/>
        </a:p>
      </dgm:t>
    </dgm:pt>
    <dgm:pt modelId="{FFB8C041-E5EE-43B9-91CD-DDBB6F2B2604}" type="parTrans" cxnId="{994D512D-8B00-4BFC-97AD-DB122BB25432}">
      <dgm:prSet/>
      <dgm:spPr/>
      <dgm:t>
        <a:bodyPr/>
        <a:lstStyle/>
        <a:p>
          <a:endParaRPr lang="en-US"/>
        </a:p>
      </dgm:t>
    </dgm:pt>
    <dgm:pt modelId="{1CE0A529-C5B5-4657-B5A1-2AF47EB15D26}" type="sibTrans" cxnId="{994D512D-8B00-4BFC-97AD-DB122BB25432}">
      <dgm:prSet/>
      <dgm:spPr/>
      <dgm:t>
        <a:bodyPr/>
        <a:lstStyle/>
        <a:p>
          <a:endParaRPr lang="en-US"/>
        </a:p>
      </dgm:t>
    </dgm:pt>
    <dgm:pt modelId="{CDA9F595-6AA6-48C8-89BD-0E35B46C3D7B}">
      <dgm:prSet phldrT="[Text]"/>
      <dgm:spPr/>
      <dgm:t>
        <a:bodyPr/>
        <a:lstStyle/>
        <a:p>
          <a:r>
            <a:rPr lang="en-US" b="1" dirty="0" smtClean="0"/>
            <a:t>An effective response</a:t>
          </a:r>
          <a:endParaRPr lang="en-US" b="1" dirty="0"/>
        </a:p>
      </dgm:t>
    </dgm:pt>
    <dgm:pt modelId="{0E4E8D97-30CF-4B02-A5D1-588D680E8C63}" type="parTrans" cxnId="{54C11131-5DD6-4453-985E-24E3486E880C}">
      <dgm:prSet/>
      <dgm:spPr/>
      <dgm:t>
        <a:bodyPr/>
        <a:lstStyle/>
        <a:p>
          <a:endParaRPr lang="en-US"/>
        </a:p>
      </dgm:t>
    </dgm:pt>
    <dgm:pt modelId="{5FBACAA3-EFE9-466A-8EAE-1416746CA37E}" type="sibTrans" cxnId="{54C11131-5DD6-4453-985E-24E3486E880C}">
      <dgm:prSet/>
      <dgm:spPr/>
      <dgm:t>
        <a:bodyPr/>
        <a:lstStyle/>
        <a:p>
          <a:endParaRPr lang="en-US"/>
        </a:p>
      </dgm:t>
    </dgm:pt>
    <dgm:pt modelId="{19EFACB1-781C-430C-9CFA-35A526B97806}">
      <dgm:prSet phldrT="[Text]"/>
      <dgm:spPr/>
      <dgm:t>
        <a:bodyPr/>
        <a:lstStyle/>
        <a:p>
          <a:r>
            <a:rPr lang="en-US" b="1" dirty="0" smtClean="0"/>
            <a:t>Mental shoes</a:t>
          </a:r>
          <a:endParaRPr lang="en-US" b="1" dirty="0"/>
        </a:p>
      </dgm:t>
    </dgm:pt>
    <dgm:pt modelId="{81D2B748-6EC4-4238-A221-6D53E522CE01}" type="parTrans" cxnId="{781877EE-5964-49C8-99D1-BF732DA5043D}">
      <dgm:prSet/>
      <dgm:spPr/>
      <dgm:t>
        <a:bodyPr/>
        <a:lstStyle/>
        <a:p>
          <a:endParaRPr lang="en-US"/>
        </a:p>
      </dgm:t>
    </dgm:pt>
    <dgm:pt modelId="{67215BAC-D09E-40F6-A960-B3A7C80DA69E}" type="sibTrans" cxnId="{781877EE-5964-49C8-99D1-BF732DA5043D}">
      <dgm:prSet/>
      <dgm:spPr/>
      <dgm:t>
        <a:bodyPr/>
        <a:lstStyle/>
        <a:p>
          <a:endParaRPr lang="en-US"/>
        </a:p>
      </dgm:t>
    </dgm:pt>
    <dgm:pt modelId="{24C0254B-E89F-4CD1-A1E8-0829018FA4AA}" type="pres">
      <dgm:prSet presAssocID="{78C612A4-7F34-4670-9033-728999157183}" presName="Name0" presStyleCnt="0">
        <dgm:presLayoutVars>
          <dgm:dir/>
          <dgm:resizeHandles val="exact"/>
        </dgm:presLayoutVars>
      </dgm:prSet>
      <dgm:spPr/>
      <dgm:t>
        <a:bodyPr/>
        <a:lstStyle/>
        <a:p>
          <a:endParaRPr lang="en-US"/>
        </a:p>
      </dgm:t>
    </dgm:pt>
    <dgm:pt modelId="{63745384-936A-4D1F-A27B-0B233B0EF9EB}" type="pres">
      <dgm:prSet presAssocID="{78C612A4-7F34-4670-9033-728999157183}" presName="fgShape" presStyleLbl="fgShp" presStyleIdx="0" presStyleCnt="1"/>
      <dgm:spPr/>
    </dgm:pt>
    <dgm:pt modelId="{96EFD5DE-A649-40E0-ABC0-EC6FB404F73E}" type="pres">
      <dgm:prSet presAssocID="{78C612A4-7F34-4670-9033-728999157183}" presName="linComp" presStyleCnt="0"/>
      <dgm:spPr/>
    </dgm:pt>
    <dgm:pt modelId="{C54F2F9E-40E0-4943-9507-571D576F4007}" type="pres">
      <dgm:prSet presAssocID="{4C9B73EE-C83D-4006-9A9D-EEF3729BB374}" presName="compNode" presStyleCnt="0"/>
      <dgm:spPr/>
    </dgm:pt>
    <dgm:pt modelId="{E2964641-F8CD-4AA8-BDC9-8E58EE10FBD6}" type="pres">
      <dgm:prSet presAssocID="{4C9B73EE-C83D-4006-9A9D-EEF3729BB374}" presName="bkgdShape" presStyleLbl="node1" presStyleIdx="0" presStyleCnt="3"/>
      <dgm:spPr/>
      <dgm:t>
        <a:bodyPr/>
        <a:lstStyle/>
        <a:p>
          <a:endParaRPr lang="en-US"/>
        </a:p>
      </dgm:t>
    </dgm:pt>
    <dgm:pt modelId="{9CE851F0-7982-4AF0-A0AB-D7C06D5ECA73}" type="pres">
      <dgm:prSet presAssocID="{4C9B73EE-C83D-4006-9A9D-EEF3729BB374}" presName="nodeTx" presStyleLbl="node1" presStyleIdx="0" presStyleCnt="3">
        <dgm:presLayoutVars>
          <dgm:bulletEnabled val="1"/>
        </dgm:presLayoutVars>
      </dgm:prSet>
      <dgm:spPr/>
      <dgm:t>
        <a:bodyPr/>
        <a:lstStyle/>
        <a:p>
          <a:endParaRPr lang="en-US"/>
        </a:p>
      </dgm:t>
    </dgm:pt>
    <dgm:pt modelId="{6A5236C9-FD6B-4A5D-B3C2-21E2CAD81CA7}" type="pres">
      <dgm:prSet presAssocID="{4C9B73EE-C83D-4006-9A9D-EEF3729BB374}" presName="invisiNode" presStyleLbl="node1" presStyleIdx="0" presStyleCnt="3"/>
      <dgm:spPr/>
    </dgm:pt>
    <dgm:pt modelId="{00EE8C01-EC5D-43EF-87AD-C0C76B5CC8D1}" type="pres">
      <dgm:prSet presAssocID="{4C9B73EE-C83D-4006-9A9D-EEF3729BB374}" presName="imagNode" presStyleLbl="fgImgPlace1" presStyleIdx="0" presStyleCnt="3"/>
      <dgm:spPr>
        <a:solidFill>
          <a:schemeClr val="accent2">
            <a:tint val="50000"/>
            <a:hueOff val="0"/>
            <a:satOff val="0"/>
            <a:lumOff val="0"/>
          </a:schemeClr>
        </a:solidFill>
        <a:ln>
          <a:solidFill>
            <a:schemeClr val="lt1">
              <a:hueOff val="0"/>
              <a:satOff val="0"/>
              <a:lumOff val="0"/>
            </a:schemeClr>
          </a:solidFill>
        </a:ln>
      </dgm:spPr>
    </dgm:pt>
    <dgm:pt modelId="{FE9D000A-F72F-4742-BB86-80A6A82DC20E}" type="pres">
      <dgm:prSet presAssocID="{1CE0A529-C5B5-4657-B5A1-2AF47EB15D26}" presName="sibTrans" presStyleLbl="sibTrans2D1" presStyleIdx="0" presStyleCnt="0"/>
      <dgm:spPr/>
      <dgm:t>
        <a:bodyPr/>
        <a:lstStyle/>
        <a:p>
          <a:endParaRPr lang="en-US"/>
        </a:p>
      </dgm:t>
    </dgm:pt>
    <dgm:pt modelId="{557B4F4A-AF36-4F39-AAC7-1BDC4788AC11}" type="pres">
      <dgm:prSet presAssocID="{CDA9F595-6AA6-48C8-89BD-0E35B46C3D7B}" presName="compNode" presStyleCnt="0"/>
      <dgm:spPr/>
    </dgm:pt>
    <dgm:pt modelId="{FAE77DD1-0EAB-405D-AE9C-A7856323F7FA}" type="pres">
      <dgm:prSet presAssocID="{CDA9F595-6AA6-48C8-89BD-0E35B46C3D7B}" presName="bkgdShape" presStyleLbl="node1" presStyleIdx="1" presStyleCnt="3"/>
      <dgm:spPr/>
      <dgm:t>
        <a:bodyPr/>
        <a:lstStyle/>
        <a:p>
          <a:endParaRPr lang="en-US"/>
        </a:p>
      </dgm:t>
    </dgm:pt>
    <dgm:pt modelId="{C5269BC7-C0E6-4709-9E12-E20C0AD754E4}" type="pres">
      <dgm:prSet presAssocID="{CDA9F595-6AA6-48C8-89BD-0E35B46C3D7B}" presName="nodeTx" presStyleLbl="node1" presStyleIdx="1" presStyleCnt="3">
        <dgm:presLayoutVars>
          <dgm:bulletEnabled val="1"/>
        </dgm:presLayoutVars>
      </dgm:prSet>
      <dgm:spPr/>
      <dgm:t>
        <a:bodyPr/>
        <a:lstStyle/>
        <a:p>
          <a:endParaRPr lang="en-US"/>
        </a:p>
      </dgm:t>
    </dgm:pt>
    <dgm:pt modelId="{89F146A6-5D36-44E4-A0C3-DD2B86502D6F}" type="pres">
      <dgm:prSet presAssocID="{CDA9F595-6AA6-48C8-89BD-0E35B46C3D7B}" presName="invisiNode" presStyleLbl="node1" presStyleIdx="1" presStyleCnt="3"/>
      <dgm:spPr/>
    </dgm:pt>
    <dgm:pt modelId="{19B893D1-DC9E-4949-B7DB-F543551B5216}" type="pres">
      <dgm:prSet presAssocID="{CDA9F595-6AA6-48C8-89BD-0E35B46C3D7B}" presName="imagNode" presStyleLbl="fgImgPlace1" presStyleIdx="1" presStyleCnt="3"/>
      <dgm:spPr>
        <a:solidFill>
          <a:schemeClr val="accent3">
            <a:tint val="50000"/>
            <a:hueOff val="0"/>
            <a:satOff val="0"/>
            <a:lumOff val="0"/>
          </a:schemeClr>
        </a:solidFill>
      </dgm:spPr>
    </dgm:pt>
    <dgm:pt modelId="{2749DF8C-176F-4F42-942A-F890A3B5C863}" type="pres">
      <dgm:prSet presAssocID="{5FBACAA3-EFE9-466A-8EAE-1416746CA37E}" presName="sibTrans" presStyleLbl="sibTrans2D1" presStyleIdx="0" presStyleCnt="0"/>
      <dgm:spPr/>
      <dgm:t>
        <a:bodyPr/>
        <a:lstStyle/>
        <a:p>
          <a:endParaRPr lang="en-US"/>
        </a:p>
      </dgm:t>
    </dgm:pt>
    <dgm:pt modelId="{8D1D231D-57EE-4082-81DD-BD1D07668CEA}" type="pres">
      <dgm:prSet presAssocID="{19EFACB1-781C-430C-9CFA-35A526B97806}" presName="compNode" presStyleCnt="0"/>
      <dgm:spPr/>
    </dgm:pt>
    <dgm:pt modelId="{D0567F94-EC4E-4D87-8ECD-2989CE69566F}" type="pres">
      <dgm:prSet presAssocID="{19EFACB1-781C-430C-9CFA-35A526B97806}" presName="bkgdShape" presStyleLbl="node1" presStyleIdx="2" presStyleCnt="3"/>
      <dgm:spPr/>
      <dgm:t>
        <a:bodyPr/>
        <a:lstStyle/>
        <a:p>
          <a:endParaRPr lang="en-US"/>
        </a:p>
      </dgm:t>
    </dgm:pt>
    <dgm:pt modelId="{5C52F57C-ADDC-4E06-868A-2ECB909E4C6A}" type="pres">
      <dgm:prSet presAssocID="{19EFACB1-781C-430C-9CFA-35A526B97806}" presName="nodeTx" presStyleLbl="node1" presStyleIdx="2" presStyleCnt="3">
        <dgm:presLayoutVars>
          <dgm:bulletEnabled val="1"/>
        </dgm:presLayoutVars>
      </dgm:prSet>
      <dgm:spPr/>
      <dgm:t>
        <a:bodyPr/>
        <a:lstStyle/>
        <a:p>
          <a:endParaRPr lang="en-US"/>
        </a:p>
      </dgm:t>
    </dgm:pt>
    <dgm:pt modelId="{EF78B565-43AF-436D-A387-43BD499A47FB}" type="pres">
      <dgm:prSet presAssocID="{19EFACB1-781C-430C-9CFA-35A526B97806}" presName="invisiNode" presStyleLbl="node1" presStyleIdx="2" presStyleCnt="3"/>
      <dgm:spPr/>
    </dgm:pt>
    <dgm:pt modelId="{6C8ECAC0-B217-499B-A15E-0C67D8421A8D}" type="pres">
      <dgm:prSet presAssocID="{19EFACB1-781C-430C-9CFA-35A526B97806}" presName="imagNode" presStyleLbl="fgImgPlace1" presStyleIdx="2" presStyleCnt="3"/>
      <dgm:spPr>
        <a:solidFill>
          <a:schemeClr val="accent4">
            <a:tint val="50000"/>
            <a:hueOff val="0"/>
            <a:satOff val="0"/>
            <a:lumOff val="0"/>
          </a:schemeClr>
        </a:solidFill>
      </dgm:spPr>
    </dgm:pt>
  </dgm:ptLst>
  <dgm:cxnLst>
    <dgm:cxn modelId="{BD118E67-7D7B-45D8-8DB7-E236B4503DCB}" type="presOf" srcId="{5FBACAA3-EFE9-466A-8EAE-1416746CA37E}" destId="{2749DF8C-176F-4F42-942A-F890A3B5C863}" srcOrd="0" destOrd="0" presId="urn:microsoft.com/office/officeart/2005/8/layout/hList7"/>
    <dgm:cxn modelId="{3937D939-E7DB-4554-96AC-E97658A136C8}" type="presOf" srcId="{1CE0A529-C5B5-4657-B5A1-2AF47EB15D26}" destId="{FE9D000A-F72F-4742-BB86-80A6A82DC20E}" srcOrd="0" destOrd="0" presId="urn:microsoft.com/office/officeart/2005/8/layout/hList7"/>
    <dgm:cxn modelId="{994D512D-8B00-4BFC-97AD-DB122BB25432}" srcId="{78C612A4-7F34-4670-9033-728999157183}" destId="{4C9B73EE-C83D-4006-9A9D-EEF3729BB374}" srcOrd="0" destOrd="0" parTransId="{FFB8C041-E5EE-43B9-91CD-DDBB6F2B2604}" sibTransId="{1CE0A529-C5B5-4657-B5A1-2AF47EB15D26}"/>
    <dgm:cxn modelId="{E57839B7-D7F6-420C-90DC-D83219306BED}" type="presOf" srcId="{19EFACB1-781C-430C-9CFA-35A526B97806}" destId="{5C52F57C-ADDC-4E06-868A-2ECB909E4C6A}" srcOrd="1" destOrd="0" presId="urn:microsoft.com/office/officeart/2005/8/layout/hList7"/>
    <dgm:cxn modelId="{781877EE-5964-49C8-99D1-BF732DA5043D}" srcId="{78C612A4-7F34-4670-9033-728999157183}" destId="{19EFACB1-781C-430C-9CFA-35A526B97806}" srcOrd="2" destOrd="0" parTransId="{81D2B748-6EC4-4238-A221-6D53E522CE01}" sibTransId="{67215BAC-D09E-40F6-A960-B3A7C80DA69E}"/>
    <dgm:cxn modelId="{5C2D1AF3-5DB2-4A98-BC06-2BF8FEB8B340}" type="presOf" srcId="{CDA9F595-6AA6-48C8-89BD-0E35B46C3D7B}" destId="{C5269BC7-C0E6-4709-9E12-E20C0AD754E4}" srcOrd="1" destOrd="0" presId="urn:microsoft.com/office/officeart/2005/8/layout/hList7"/>
    <dgm:cxn modelId="{54C11131-5DD6-4453-985E-24E3486E880C}" srcId="{78C612A4-7F34-4670-9033-728999157183}" destId="{CDA9F595-6AA6-48C8-89BD-0E35B46C3D7B}" srcOrd="1" destOrd="0" parTransId="{0E4E8D97-30CF-4B02-A5D1-588D680E8C63}" sibTransId="{5FBACAA3-EFE9-466A-8EAE-1416746CA37E}"/>
    <dgm:cxn modelId="{792DABA9-A740-4FAF-8749-809B1B5FA9C4}" type="presOf" srcId="{CDA9F595-6AA6-48C8-89BD-0E35B46C3D7B}" destId="{FAE77DD1-0EAB-405D-AE9C-A7856323F7FA}" srcOrd="0" destOrd="0" presId="urn:microsoft.com/office/officeart/2005/8/layout/hList7"/>
    <dgm:cxn modelId="{7FB67B7A-831A-4C88-8579-C8CC8B21DF28}" type="presOf" srcId="{78C612A4-7F34-4670-9033-728999157183}" destId="{24C0254B-E89F-4CD1-A1E8-0829018FA4AA}" srcOrd="0" destOrd="0" presId="urn:microsoft.com/office/officeart/2005/8/layout/hList7"/>
    <dgm:cxn modelId="{137049E6-1B95-44AF-AAB4-0611F0A0ED10}" type="presOf" srcId="{4C9B73EE-C83D-4006-9A9D-EEF3729BB374}" destId="{E2964641-F8CD-4AA8-BDC9-8E58EE10FBD6}" srcOrd="0" destOrd="0" presId="urn:microsoft.com/office/officeart/2005/8/layout/hList7"/>
    <dgm:cxn modelId="{E5A51850-4E7D-4F43-AB5D-CCF4DBC0EA75}" type="presOf" srcId="{4C9B73EE-C83D-4006-9A9D-EEF3729BB374}" destId="{9CE851F0-7982-4AF0-A0AB-D7C06D5ECA73}" srcOrd="1" destOrd="0" presId="urn:microsoft.com/office/officeart/2005/8/layout/hList7"/>
    <dgm:cxn modelId="{53135D7D-8201-4515-BD64-78A74DC900ED}" type="presOf" srcId="{19EFACB1-781C-430C-9CFA-35A526B97806}" destId="{D0567F94-EC4E-4D87-8ECD-2989CE69566F}" srcOrd="0" destOrd="0" presId="urn:microsoft.com/office/officeart/2005/8/layout/hList7"/>
    <dgm:cxn modelId="{9813AA4A-0B81-46EF-A9FA-FB9F9EF1F2CA}" type="presParOf" srcId="{24C0254B-E89F-4CD1-A1E8-0829018FA4AA}" destId="{63745384-936A-4D1F-A27B-0B233B0EF9EB}" srcOrd="0" destOrd="0" presId="urn:microsoft.com/office/officeart/2005/8/layout/hList7"/>
    <dgm:cxn modelId="{51B98BAC-6B98-4720-8C7C-641D5505DAFB}" type="presParOf" srcId="{24C0254B-E89F-4CD1-A1E8-0829018FA4AA}" destId="{96EFD5DE-A649-40E0-ABC0-EC6FB404F73E}" srcOrd="1" destOrd="0" presId="urn:microsoft.com/office/officeart/2005/8/layout/hList7"/>
    <dgm:cxn modelId="{7BEE2B9B-2CD6-4F96-8CB0-C9FAD38271B9}" type="presParOf" srcId="{96EFD5DE-A649-40E0-ABC0-EC6FB404F73E}" destId="{C54F2F9E-40E0-4943-9507-571D576F4007}" srcOrd="0" destOrd="0" presId="urn:microsoft.com/office/officeart/2005/8/layout/hList7"/>
    <dgm:cxn modelId="{1CF4CAB8-45F1-4936-8B1A-C9BD222981CA}" type="presParOf" srcId="{C54F2F9E-40E0-4943-9507-571D576F4007}" destId="{E2964641-F8CD-4AA8-BDC9-8E58EE10FBD6}" srcOrd="0" destOrd="0" presId="urn:microsoft.com/office/officeart/2005/8/layout/hList7"/>
    <dgm:cxn modelId="{58EDA563-9DB7-4B69-9198-417A97604EC1}" type="presParOf" srcId="{C54F2F9E-40E0-4943-9507-571D576F4007}" destId="{9CE851F0-7982-4AF0-A0AB-D7C06D5ECA73}" srcOrd="1" destOrd="0" presId="urn:microsoft.com/office/officeart/2005/8/layout/hList7"/>
    <dgm:cxn modelId="{74712EF8-F024-45A3-8671-E22D1D21B627}" type="presParOf" srcId="{C54F2F9E-40E0-4943-9507-571D576F4007}" destId="{6A5236C9-FD6B-4A5D-B3C2-21E2CAD81CA7}" srcOrd="2" destOrd="0" presId="urn:microsoft.com/office/officeart/2005/8/layout/hList7"/>
    <dgm:cxn modelId="{38F40EA8-96C9-4577-9A02-A04B8BA36B38}" type="presParOf" srcId="{C54F2F9E-40E0-4943-9507-571D576F4007}" destId="{00EE8C01-EC5D-43EF-87AD-C0C76B5CC8D1}" srcOrd="3" destOrd="0" presId="urn:microsoft.com/office/officeart/2005/8/layout/hList7"/>
    <dgm:cxn modelId="{D89009B7-362F-4ED6-A214-EE768D14FCF9}" type="presParOf" srcId="{96EFD5DE-A649-40E0-ABC0-EC6FB404F73E}" destId="{FE9D000A-F72F-4742-BB86-80A6A82DC20E}" srcOrd="1" destOrd="0" presId="urn:microsoft.com/office/officeart/2005/8/layout/hList7"/>
    <dgm:cxn modelId="{3C2903DC-30A8-46B2-8B44-A9B59F03364E}" type="presParOf" srcId="{96EFD5DE-A649-40E0-ABC0-EC6FB404F73E}" destId="{557B4F4A-AF36-4F39-AAC7-1BDC4788AC11}" srcOrd="2" destOrd="0" presId="urn:microsoft.com/office/officeart/2005/8/layout/hList7"/>
    <dgm:cxn modelId="{AE9EDE27-0086-47FE-8DAA-3FC7A72A98A3}" type="presParOf" srcId="{557B4F4A-AF36-4F39-AAC7-1BDC4788AC11}" destId="{FAE77DD1-0EAB-405D-AE9C-A7856323F7FA}" srcOrd="0" destOrd="0" presId="urn:microsoft.com/office/officeart/2005/8/layout/hList7"/>
    <dgm:cxn modelId="{4A7835F1-14D8-4BEB-889C-45CD734F714B}" type="presParOf" srcId="{557B4F4A-AF36-4F39-AAC7-1BDC4788AC11}" destId="{C5269BC7-C0E6-4709-9E12-E20C0AD754E4}" srcOrd="1" destOrd="0" presId="urn:microsoft.com/office/officeart/2005/8/layout/hList7"/>
    <dgm:cxn modelId="{D609FFBC-7D3A-480E-9971-6C2AF4A5AAB2}" type="presParOf" srcId="{557B4F4A-AF36-4F39-AAC7-1BDC4788AC11}" destId="{89F146A6-5D36-44E4-A0C3-DD2B86502D6F}" srcOrd="2" destOrd="0" presId="urn:microsoft.com/office/officeart/2005/8/layout/hList7"/>
    <dgm:cxn modelId="{A6D9F247-54DD-4D6B-A877-83CE5D8F5A8C}" type="presParOf" srcId="{557B4F4A-AF36-4F39-AAC7-1BDC4788AC11}" destId="{19B893D1-DC9E-4949-B7DB-F543551B5216}" srcOrd="3" destOrd="0" presId="urn:microsoft.com/office/officeart/2005/8/layout/hList7"/>
    <dgm:cxn modelId="{114FA0DF-0156-4A3A-AD30-12C9DB6BEC53}" type="presParOf" srcId="{96EFD5DE-A649-40E0-ABC0-EC6FB404F73E}" destId="{2749DF8C-176F-4F42-942A-F890A3B5C863}" srcOrd="3" destOrd="0" presId="urn:microsoft.com/office/officeart/2005/8/layout/hList7"/>
    <dgm:cxn modelId="{0A7B520D-C5D3-4780-9D0D-B184DED0B6C8}" type="presParOf" srcId="{96EFD5DE-A649-40E0-ABC0-EC6FB404F73E}" destId="{8D1D231D-57EE-4082-81DD-BD1D07668CEA}" srcOrd="4" destOrd="0" presId="urn:microsoft.com/office/officeart/2005/8/layout/hList7"/>
    <dgm:cxn modelId="{325A6507-7978-4015-B288-4E32C1DE6E06}" type="presParOf" srcId="{8D1D231D-57EE-4082-81DD-BD1D07668CEA}" destId="{D0567F94-EC4E-4D87-8ECD-2989CE69566F}" srcOrd="0" destOrd="0" presId="urn:microsoft.com/office/officeart/2005/8/layout/hList7"/>
    <dgm:cxn modelId="{123559AE-9671-4BA5-8636-496A3255AEE5}" type="presParOf" srcId="{8D1D231D-57EE-4082-81DD-BD1D07668CEA}" destId="{5C52F57C-ADDC-4E06-868A-2ECB909E4C6A}" srcOrd="1" destOrd="0" presId="urn:microsoft.com/office/officeart/2005/8/layout/hList7"/>
    <dgm:cxn modelId="{C64CF441-3476-4D62-A44A-54418FB5989B}" type="presParOf" srcId="{8D1D231D-57EE-4082-81DD-BD1D07668CEA}" destId="{EF78B565-43AF-436D-A387-43BD499A47FB}" srcOrd="2" destOrd="0" presId="urn:microsoft.com/office/officeart/2005/8/layout/hList7"/>
    <dgm:cxn modelId="{68F7991A-D6EC-45C1-A0A3-F1897E5E65E4}" type="presParOf" srcId="{8D1D231D-57EE-4082-81DD-BD1D07668CEA}" destId="{6C8ECAC0-B217-499B-A15E-0C67D8421A8D}"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FE9452-FC0C-4C0E-8ACB-8D98FFF8D8C4}"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B27F232E-1E6B-4356-95B3-222104DBF52D}">
      <dgm:prSet phldrT="[Text]"/>
      <dgm:spPr>
        <a:solidFill>
          <a:srgbClr val="C0504D"/>
        </a:solidFill>
      </dgm:spPr>
      <dgm:t>
        <a:bodyPr/>
        <a:lstStyle/>
        <a:p>
          <a:pPr algn="l"/>
          <a:r>
            <a:rPr lang="en-US" b="1" dirty="0" smtClean="0">
              <a:solidFill>
                <a:schemeClr val="bg1"/>
              </a:solidFill>
            </a:rPr>
            <a:t>Words are half the message</a:t>
          </a:r>
          <a:endParaRPr lang="en-US" b="1" dirty="0">
            <a:solidFill>
              <a:schemeClr val="bg1"/>
            </a:solidFill>
          </a:endParaRPr>
        </a:p>
      </dgm:t>
    </dgm:pt>
    <dgm:pt modelId="{F26617A6-9F3C-4CD9-B01C-FFCA0E137084}" type="parTrans" cxnId="{461C44F2-9BEB-4E92-AC29-8A3249DA3504}">
      <dgm:prSet/>
      <dgm:spPr/>
      <dgm:t>
        <a:bodyPr/>
        <a:lstStyle/>
        <a:p>
          <a:endParaRPr lang="en-US"/>
        </a:p>
      </dgm:t>
    </dgm:pt>
    <dgm:pt modelId="{28901C6F-8A4A-4121-BA1F-4EA3A1915F90}" type="sibTrans" cxnId="{461C44F2-9BEB-4E92-AC29-8A3249DA3504}">
      <dgm:prSet/>
      <dgm:spPr/>
      <dgm:t>
        <a:bodyPr/>
        <a:lstStyle/>
        <a:p>
          <a:endParaRPr lang="en-US"/>
        </a:p>
      </dgm:t>
    </dgm:pt>
    <dgm:pt modelId="{FD43B29A-6D7F-4295-BBD4-606DC61BC7DF}">
      <dgm:prSet phldrT="[Text]"/>
      <dgm:spPr>
        <a:solidFill>
          <a:srgbClr val="BE8351"/>
        </a:solidFill>
      </dgm:spPr>
      <dgm:t>
        <a:bodyPr/>
        <a:lstStyle/>
        <a:p>
          <a:pPr algn="l"/>
          <a:r>
            <a:rPr lang="en-US" b="1" dirty="0" smtClean="0">
              <a:solidFill>
                <a:schemeClr val="bg1"/>
              </a:solidFill>
            </a:rPr>
            <a:t>Listen for tone</a:t>
          </a:r>
          <a:endParaRPr lang="en-US" b="1" dirty="0">
            <a:solidFill>
              <a:schemeClr val="bg1"/>
            </a:solidFill>
          </a:endParaRPr>
        </a:p>
      </dgm:t>
    </dgm:pt>
    <dgm:pt modelId="{7694A744-4909-4EE6-9A47-2AF20DFCE083}" type="parTrans" cxnId="{D76A3BB6-1E5B-4708-AD0E-D48E78FCEF0D}">
      <dgm:prSet/>
      <dgm:spPr/>
      <dgm:t>
        <a:bodyPr/>
        <a:lstStyle/>
        <a:p>
          <a:endParaRPr lang="en-US"/>
        </a:p>
      </dgm:t>
    </dgm:pt>
    <dgm:pt modelId="{9CCE867E-E610-4050-AB75-65A5713A8DDA}" type="sibTrans" cxnId="{D76A3BB6-1E5B-4708-AD0E-D48E78FCEF0D}">
      <dgm:prSet/>
      <dgm:spPr/>
      <dgm:t>
        <a:bodyPr/>
        <a:lstStyle/>
        <a:p>
          <a:endParaRPr lang="en-US"/>
        </a:p>
      </dgm:t>
    </dgm:pt>
    <dgm:pt modelId="{0538E959-7C47-4E91-BDD4-99411518F63B}">
      <dgm:prSet phldrT="[Text]"/>
      <dgm:spPr>
        <a:solidFill>
          <a:srgbClr val="BDB255"/>
        </a:solidFill>
      </dgm:spPr>
      <dgm:t>
        <a:bodyPr/>
        <a:lstStyle/>
        <a:p>
          <a:pPr algn="l"/>
          <a:r>
            <a:rPr lang="en-US" b="1" dirty="0" smtClean="0">
              <a:solidFill>
                <a:schemeClr val="bg1"/>
              </a:solidFill>
            </a:rPr>
            <a:t>Recognize your emotions</a:t>
          </a:r>
          <a:endParaRPr lang="en-US" b="1" dirty="0">
            <a:solidFill>
              <a:schemeClr val="bg1"/>
            </a:solidFill>
          </a:endParaRPr>
        </a:p>
      </dgm:t>
    </dgm:pt>
    <dgm:pt modelId="{C8E844C2-9B73-42B2-9BF8-E4BCEF2652A1}" type="parTrans" cxnId="{BB3AC2DF-FA3F-4A0B-940A-BE11FCCB941E}">
      <dgm:prSet/>
      <dgm:spPr/>
      <dgm:t>
        <a:bodyPr/>
        <a:lstStyle/>
        <a:p>
          <a:endParaRPr lang="en-US"/>
        </a:p>
      </dgm:t>
    </dgm:pt>
    <dgm:pt modelId="{F508A278-15D5-4252-9B7A-DEA76773B7C1}" type="sibTrans" cxnId="{BB3AC2DF-FA3F-4A0B-940A-BE11FCCB941E}">
      <dgm:prSet/>
      <dgm:spPr/>
      <dgm:t>
        <a:bodyPr/>
        <a:lstStyle/>
        <a:p>
          <a:endParaRPr lang="en-US"/>
        </a:p>
      </dgm:t>
    </dgm:pt>
    <dgm:pt modelId="{10AD7DED-94E7-4947-BEF5-53ECDA6FB0C1}">
      <dgm:prSet phldrT="[Text]"/>
      <dgm:spPr>
        <a:solidFill>
          <a:srgbClr val="9BBB59"/>
        </a:solidFill>
      </dgm:spPr>
      <dgm:t>
        <a:bodyPr/>
        <a:lstStyle/>
        <a:p>
          <a:pPr algn="l"/>
          <a:r>
            <a:rPr lang="en-US" b="1" dirty="0" smtClean="0">
              <a:solidFill>
                <a:schemeClr val="bg1"/>
              </a:solidFill>
            </a:rPr>
            <a:t>Focus on the message</a:t>
          </a:r>
          <a:endParaRPr lang="en-US" b="1" dirty="0">
            <a:solidFill>
              <a:schemeClr val="bg1"/>
            </a:solidFill>
          </a:endParaRPr>
        </a:p>
      </dgm:t>
    </dgm:pt>
    <dgm:pt modelId="{B4E52A6F-B5A9-49D3-AFF4-01644D2A797A}" type="parTrans" cxnId="{96768CB4-D444-476D-8897-38B64DF6282E}">
      <dgm:prSet/>
      <dgm:spPr/>
      <dgm:t>
        <a:bodyPr/>
        <a:lstStyle/>
        <a:p>
          <a:endParaRPr lang="en-US"/>
        </a:p>
      </dgm:t>
    </dgm:pt>
    <dgm:pt modelId="{A6F87F3B-7874-45B4-B221-951B0357C5F9}" type="sibTrans" cxnId="{96768CB4-D444-476D-8897-38B64DF6282E}">
      <dgm:prSet/>
      <dgm:spPr/>
      <dgm:t>
        <a:bodyPr/>
        <a:lstStyle/>
        <a:p>
          <a:endParaRPr lang="en-US"/>
        </a:p>
      </dgm:t>
    </dgm:pt>
    <dgm:pt modelId="{6E1D2C54-96C5-4BA9-A624-F80F058CA141}" type="pres">
      <dgm:prSet presAssocID="{4BFE9452-FC0C-4C0E-8ACB-8D98FFF8D8C4}" presName="Name0" presStyleCnt="0">
        <dgm:presLayoutVars>
          <dgm:chMax val="7"/>
          <dgm:dir/>
          <dgm:animLvl val="lvl"/>
          <dgm:resizeHandles val="exact"/>
        </dgm:presLayoutVars>
      </dgm:prSet>
      <dgm:spPr/>
      <dgm:t>
        <a:bodyPr/>
        <a:lstStyle/>
        <a:p>
          <a:endParaRPr lang="en-US"/>
        </a:p>
      </dgm:t>
    </dgm:pt>
    <dgm:pt modelId="{3E9C08D9-1FA8-4252-843B-BCF16E3FDBA1}" type="pres">
      <dgm:prSet presAssocID="{B27F232E-1E6B-4356-95B3-222104DBF52D}" presName="circle1" presStyleLbl="node1" presStyleIdx="0" presStyleCnt="4"/>
      <dgm:spPr>
        <a:solidFill>
          <a:srgbClr val="C0504D"/>
        </a:solidFill>
        <a:ln>
          <a:noFill/>
        </a:ln>
      </dgm:spPr>
    </dgm:pt>
    <dgm:pt modelId="{FF2C0ADF-B28A-4A41-A170-DCBAFDE87A3D}" type="pres">
      <dgm:prSet presAssocID="{B27F232E-1E6B-4356-95B3-222104DBF52D}" presName="space" presStyleCnt="0"/>
      <dgm:spPr/>
    </dgm:pt>
    <dgm:pt modelId="{1EC24885-B0D8-4095-B528-C15C2C997530}" type="pres">
      <dgm:prSet presAssocID="{B27F232E-1E6B-4356-95B3-222104DBF52D}" presName="rect1" presStyleLbl="alignAcc1" presStyleIdx="0" presStyleCnt="4"/>
      <dgm:spPr/>
      <dgm:t>
        <a:bodyPr/>
        <a:lstStyle/>
        <a:p>
          <a:endParaRPr lang="en-US"/>
        </a:p>
      </dgm:t>
    </dgm:pt>
    <dgm:pt modelId="{3A5E1948-D43B-4520-BCAC-C65516A9B812}" type="pres">
      <dgm:prSet presAssocID="{FD43B29A-6D7F-4295-BBD4-606DC61BC7DF}" presName="vertSpace2" presStyleLbl="node1" presStyleIdx="0" presStyleCnt="4"/>
      <dgm:spPr/>
    </dgm:pt>
    <dgm:pt modelId="{9C470297-A446-4FEC-BFCC-DA7392E96D9B}" type="pres">
      <dgm:prSet presAssocID="{FD43B29A-6D7F-4295-BBD4-606DC61BC7DF}" presName="circle2" presStyleLbl="node1" presStyleIdx="1" presStyleCnt="4"/>
      <dgm:spPr>
        <a:solidFill>
          <a:srgbClr val="BE8351"/>
        </a:solidFill>
        <a:ln>
          <a:noFill/>
        </a:ln>
      </dgm:spPr>
    </dgm:pt>
    <dgm:pt modelId="{C9596FA7-D8FA-45D9-B535-B6A05A2FC326}" type="pres">
      <dgm:prSet presAssocID="{FD43B29A-6D7F-4295-BBD4-606DC61BC7DF}" presName="rect2" presStyleLbl="alignAcc1" presStyleIdx="1" presStyleCnt="4"/>
      <dgm:spPr/>
      <dgm:t>
        <a:bodyPr/>
        <a:lstStyle/>
        <a:p>
          <a:endParaRPr lang="en-US"/>
        </a:p>
      </dgm:t>
    </dgm:pt>
    <dgm:pt modelId="{A33D750E-5B8F-4B47-A206-3CAC569CCDE4}" type="pres">
      <dgm:prSet presAssocID="{0538E959-7C47-4E91-BDD4-99411518F63B}" presName="vertSpace3" presStyleLbl="node1" presStyleIdx="1" presStyleCnt="4"/>
      <dgm:spPr/>
    </dgm:pt>
    <dgm:pt modelId="{59C51853-050B-4BD2-8E14-BB5988ECBFE3}" type="pres">
      <dgm:prSet presAssocID="{0538E959-7C47-4E91-BDD4-99411518F63B}" presName="circle3" presStyleLbl="node1" presStyleIdx="2" presStyleCnt="4"/>
      <dgm:spPr>
        <a:solidFill>
          <a:srgbClr val="BDB255"/>
        </a:solidFill>
        <a:ln>
          <a:noFill/>
        </a:ln>
      </dgm:spPr>
    </dgm:pt>
    <dgm:pt modelId="{BE33EB87-B84A-4DBC-AAB7-A70FCBD166E9}" type="pres">
      <dgm:prSet presAssocID="{0538E959-7C47-4E91-BDD4-99411518F63B}" presName="rect3" presStyleLbl="alignAcc1" presStyleIdx="2" presStyleCnt="4"/>
      <dgm:spPr/>
      <dgm:t>
        <a:bodyPr/>
        <a:lstStyle/>
        <a:p>
          <a:endParaRPr lang="en-US"/>
        </a:p>
      </dgm:t>
    </dgm:pt>
    <dgm:pt modelId="{F4CFF79C-FDCD-40CA-B03A-BC532B3CD9EF}" type="pres">
      <dgm:prSet presAssocID="{10AD7DED-94E7-4947-BEF5-53ECDA6FB0C1}" presName="vertSpace4" presStyleLbl="node1" presStyleIdx="2" presStyleCnt="4"/>
      <dgm:spPr/>
    </dgm:pt>
    <dgm:pt modelId="{DD9B71A8-91C9-449D-8658-5986C93B31D5}" type="pres">
      <dgm:prSet presAssocID="{10AD7DED-94E7-4947-BEF5-53ECDA6FB0C1}" presName="circle4" presStyleLbl="node1" presStyleIdx="3" presStyleCnt="4"/>
      <dgm:spPr>
        <a:solidFill>
          <a:srgbClr val="9BBB59"/>
        </a:solidFill>
        <a:ln>
          <a:noFill/>
        </a:ln>
      </dgm:spPr>
    </dgm:pt>
    <dgm:pt modelId="{C7FA7320-A82C-4F8C-A021-E05B486D7706}" type="pres">
      <dgm:prSet presAssocID="{10AD7DED-94E7-4947-BEF5-53ECDA6FB0C1}" presName="rect4" presStyleLbl="alignAcc1" presStyleIdx="3" presStyleCnt="4"/>
      <dgm:spPr/>
      <dgm:t>
        <a:bodyPr/>
        <a:lstStyle/>
        <a:p>
          <a:endParaRPr lang="en-US"/>
        </a:p>
      </dgm:t>
    </dgm:pt>
    <dgm:pt modelId="{C62C9612-BDBB-43E2-A472-94A9DEE540F8}" type="pres">
      <dgm:prSet presAssocID="{B27F232E-1E6B-4356-95B3-222104DBF52D}" presName="rect1ParTxNoCh" presStyleLbl="alignAcc1" presStyleIdx="3" presStyleCnt="4">
        <dgm:presLayoutVars>
          <dgm:chMax val="1"/>
          <dgm:bulletEnabled val="1"/>
        </dgm:presLayoutVars>
      </dgm:prSet>
      <dgm:spPr/>
      <dgm:t>
        <a:bodyPr/>
        <a:lstStyle/>
        <a:p>
          <a:endParaRPr lang="en-US"/>
        </a:p>
      </dgm:t>
    </dgm:pt>
    <dgm:pt modelId="{D60B06BA-448C-4127-804B-607A23FEFFD5}" type="pres">
      <dgm:prSet presAssocID="{FD43B29A-6D7F-4295-BBD4-606DC61BC7DF}" presName="rect2ParTxNoCh" presStyleLbl="alignAcc1" presStyleIdx="3" presStyleCnt="4">
        <dgm:presLayoutVars>
          <dgm:chMax val="1"/>
          <dgm:bulletEnabled val="1"/>
        </dgm:presLayoutVars>
      </dgm:prSet>
      <dgm:spPr/>
      <dgm:t>
        <a:bodyPr/>
        <a:lstStyle/>
        <a:p>
          <a:endParaRPr lang="en-US"/>
        </a:p>
      </dgm:t>
    </dgm:pt>
    <dgm:pt modelId="{D3887631-CE7F-4386-9286-EA7F79FC6A8C}" type="pres">
      <dgm:prSet presAssocID="{0538E959-7C47-4E91-BDD4-99411518F63B}" presName="rect3ParTxNoCh" presStyleLbl="alignAcc1" presStyleIdx="3" presStyleCnt="4">
        <dgm:presLayoutVars>
          <dgm:chMax val="1"/>
          <dgm:bulletEnabled val="1"/>
        </dgm:presLayoutVars>
      </dgm:prSet>
      <dgm:spPr/>
      <dgm:t>
        <a:bodyPr/>
        <a:lstStyle/>
        <a:p>
          <a:endParaRPr lang="en-US"/>
        </a:p>
      </dgm:t>
    </dgm:pt>
    <dgm:pt modelId="{A924982D-4C65-4BA4-BD75-E7FDE4A97A92}" type="pres">
      <dgm:prSet presAssocID="{10AD7DED-94E7-4947-BEF5-53ECDA6FB0C1}" presName="rect4ParTxNoCh" presStyleLbl="alignAcc1" presStyleIdx="3" presStyleCnt="4">
        <dgm:presLayoutVars>
          <dgm:chMax val="1"/>
          <dgm:bulletEnabled val="1"/>
        </dgm:presLayoutVars>
      </dgm:prSet>
      <dgm:spPr/>
      <dgm:t>
        <a:bodyPr/>
        <a:lstStyle/>
        <a:p>
          <a:endParaRPr lang="en-US"/>
        </a:p>
      </dgm:t>
    </dgm:pt>
  </dgm:ptLst>
  <dgm:cxnLst>
    <dgm:cxn modelId="{461C44F2-9BEB-4E92-AC29-8A3249DA3504}" srcId="{4BFE9452-FC0C-4C0E-8ACB-8D98FFF8D8C4}" destId="{B27F232E-1E6B-4356-95B3-222104DBF52D}" srcOrd="0" destOrd="0" parTransId="{F26617A6-9F3C-4CD9-B01C-FFCA0E137084}" sibTransId="{28901C6F-8A4A-4121-BA1F-4EA3A1915F90}"/>
    <dgm:cxn modelId="{AAD0A85C-3D69-4C9E-81B0-FB8DE78D24B8}" type="presOf" srcId="{B27F232E-1E6B-4356-95B3-222104DBF52D}" destId="{1EC24885-B0D8-4095-B528-C15C2C997530}" srcOrd="0" destOrd="0" presId="urn:microsoft.com/office/officeart/2005/8/layout/target3"/>
    <dgm:cxn modelId="{6210A9C9-9991-4DB2-AB46-5B7E531017A1}" type="presOf" srcId="{0538E959-7C47-4E91-BDD4-99411518F63B}" destId="{BE33EB87-B84A-4DBC-AAB7-A70FCBD166E9}" srcOrd="0" destOrd="0" presId="urn:microsoft.com/office/officeart/2005/8/layout/target3"/>
    <dgm:cxn modelId="{A2DECD37-0C87-484E-8AF5-F396FE963315}" type="presOf" srcId="{10AD7DED-94E7-4947-BEF5-53ECDA6FB0C1}" destId="{C7FA7320-A82C-4F8C-A021-E05B486D7706}" srcOrd="0" destOrd="0" presId="urn:microsoft.com/office/officeart/2005/8/layout/target3"/>
    <dgm:cxn modelId="{99A17966-2AD5-44CE-A409-F61E118E182B}" type="presOf" srcId="{B27F232E-1E6B-4356-95B3-222104DBF52D}" destId="{C62C9612-BDBB-43E2-A472-94A9DEE540F8}" srcOrd="1" destOrd="0" presId="urn:microsoft.com/office/officeart/2005/8/layout/target3"/>
    <dgm:cxn modelId="{D76A3BB6-1E5B-4708-AD0E-D48E78FCEF0D}" srcId="{4BFE9452-FC0C-4C0E-8ACB-8D98FFF8D8C4}" destId="{FD43B29A-6D7F-4295-BBD4-606DC61BC7DF}" srcOrd="1" destOrd="0" parTransId="{7694A744-4909-4EE6-9A47-2AF20DFCE083}" sibTransId="{9CCE867E-E610-4050-AB75-65A5713A8DDA}"/>
    <dgm:cxn modelId="{27D46BA8-E38A-43E7-8208-A82CEA6FCBF9}" type="presOf" srcId="{4BFE9452-FC0C-4C0E-8ACB-8D98FFF8D8C4}" destId="{6E1D2C54-96C5-4BA9-A624-F80F058CA141}" srcOrd="0" destOrd="0" presId="urn:microsoft.com/office/officeart/2005/8/layout/target3"/>
    <dgm:cxn modelId="{973D0C42-D55C-4DD9-A5D1-874AF8EB31A4}" type="presOf" srcId="{0538E959-7C47-4E91-BDD4-99411518F63B}" destId="{D3887631-CE7F-4386-9286-EA7F79FC6A8C}" srcOrd="1" destOrd="0" presId="urn:microsoft.com/office/officeart/2005/8/layout/target3"/>
    <dgm:cxn modelId="{A2ACB202-4B92-400A-9D45-2EECBA1C0B1C}" type="presOf" srcId="{FD43B29A-6D7F-4295-BBD4-606DC61BC7DF}" destId="{C9596FA7-D8FA-45D9-B535-B6A05A2FC326}" srcOrd="0" destOrd="0" presId="urn:microsoft.com/office/officeart/2005/8/layout/target3"/>
    <dgm:cxn modelId="{96768CB4-D444-476D-8897-38B64DF6282E}" srcId="{4BFE9452-FC0C-4C0E-8ACB-8D98FFF8D8C4}" destId="{10AD7DED-94E7-4947-BEF5-53ECDA6FB0C1}" srcOrd="3" destOrd="0" parTransId="{B4E52A6F-B5A9-49D3-AFF4-01644D2A797A}" sibTransId="{A6F87F3B-7874-45B4-B221-951B0357C5F9}"/>
    <dgm:cxn modelId="{BB3AC2DF-FA3F-4A0B-940A-BE11FCCB941E}" srcId="{4BFE9452-FC0C-4C0E-8ACB-8D98FFF8D8C4}" destId="{0538E959-7C47-4E91-BDD4-99411518F63B}" srcOrd="2" destOrd="0" parTransId="{C8E844C2-9B73-42B2-9BF8-E4BCEF2652A1}" sibTransId="{F508A278-15D5-4252-9B7A-DEA76773B7C1}"/>
    <dgm:cxn modelId="{DB81EE1B-B37F-4E07-B959-666A9208DE66}" type="presOf" srcId="{10AD7DED-94E7-4947-BEF5-53ECDA6FB0C1}" destId="{A924982D-4C65-4BA4-BD75-E7FDE4A97A92}" srcOrd="1" destOrd="0" presId="urn:microsoft.com/office/officeart/2005/8/layout/target3"/>
    <dgm:cxn modelId="{AADD08E6-AAE3-405E-8C36-A25199D2D2DB}" type="presOf" srcId="{FD43B29A-6D7F-4295-BBD4-606DC61BC7DF}" destId="{D60B06BA-448C-4127-804B-607A23FEFFD5}" srcOrd="1" destOrd="0" presId="urn:microsoft.com/office/officeart/2005/8/layout/target3"/>
    <dgm:cxn modelId="{A71770A5-0AC9-4BC5-9783-8C9CE78D52D3}" type="presParOf" srcId="{6E1D2C54-96C5-4BA9-A624-F80F058CA141}" destId="{3E9C08D9-1FA8-4252-843B-BCF16E3FDBA1}" srcOrd="0" destOrd="0" presId="urn:microsoft.com/office/officeart/2005/8/layout/target3"/>
    <dgm:cxn modelId="{5E7C359C-23C7-48A7-945E-81A733A3995D}" type="presParOf" srcId="{6E1D2C54-96C5-4BA9-A624-F80F058CA141}" destId="{FF2C0ADF-B28A-4A41-A170-DCBAFDE87A3D}" srcOrd="1" destOrd="0" presId="urn:microsoft.com/office/officeart/2005/8/layout/target3"/>
    <dgm:cxn modelId="{F94A42AA-18CE-497B-B3D6-427DE1C0A4E6}" type="presParOf" srcId="{6E1D2C54-96C5-4BA9-A624-F80F058CA141}" destId="{1EC24885-B0D8-4095-B528-C15C2C997530}" srcOrd="2" destOrd="0" presId="urn:microsoft.com/office/officeart/2005/8/layout/target3"/>
    <dgm:cxn modelId="{9F2C782C-A11B-4F1E-8C6C-69C8E08F6B13}" type="presParOf" srcId="{6E1D2C54-96C5-4BA9-A624-F80F058CA141}" destId="{3A5E1948-D43B-4520-BCAC-C65516A9B812}" srcOrd="3" destOrd="0" presId="urn:microsoft.com/office/officeart/2005/8/layout/target3"/>
    <dgm:cxn modelId="{199E592E-7310-441E-924A-8161A53971C7}" type="presParOf" srcId="{6E1D2C54-96C5-4BA9-A624-F80F058CA141}" destId="{9C470297-A446-4FEC-BFCC-DA7392E96D9B}" srcOrd="4" destOrd="0" presId="urn:microsoft.com/office/officeart/2005/8/layout/target3"/>
    <dgm:cxn modelId="{0B9E8EEB-591D-4C07-943F-262681BD9411}" type="presParOf" srcId="{6E1D2C54-96C5-4BA9-A624-F80F058CA141}" destId="{C9596FA7-D8FA-45D9-B535-B6A05A2FC326}" srcOrd="5" destOrd="0" presId="urn:microsoft.com/office/officeart/2005/8/layout/target3"/>
    <dgm:cxn modelId="{CA3FE4A0-B2DC-4E67-A44C-06B8ADB460A0}" type="presParOf" srcId="{6E1D2C54-96C5-4BA9-A624-F80F058CA141}" destId="{A33D750E-5B8F-4B47-A206-3CAC569CCDE4}" srcOrd="6" destOrd="0" presId="urn:microsoft.com/office/officeart/2005/8/layout/target3"/>
    <dgm:cxn modelId="{C7EA15EA-5716-4177-998A-E1495325EF6E}" type="presParOf" srcId="{6E1D2C54-96C5-4BA9-A624-F80F058CA141}" destId="{59C51853-050B-4BD2-8E14-BB5988ECBFE3}" srcOrd="7" destOrd="0" presId="urn:microsoft.com/office/officeart/2005/8/layout/target3"/>
    <dgm:cxn modelId="{2F0A13CF-70E0-4363-8A4E-D0EB308F78B3}" type="presParOf" srcId="{6E1D2C54-96C5-4BA9-A624-F80F058CA141}" destId="{BE33EB87-B84A-4DBC-AAB7-A70FCBD166E9}" srcOrd="8" destOrd="0" presId="urn:microsoft.com/office/officeart/2005/8/layout/target3"/>
    <dgm:cxn modelId="{03D4E67C-4209-43FE-A122-1B08F91164A5}" type="presParOf" srcId="{6E1D2C54-96C5-4BA9-A624-F80F058CA141}" destId="{F4CFF79C-FDCD-40CA-B03A-BC532B3CD9EF}" srcOrd="9" destOrd="0" presId="urn:microsoft.com/office/officeart/2005/8/layout/target3"/>
    <dgm:cxn modelId="{53240E29-F663-4737-AA92-792133994324}" type="presParOf" srcId="{6E1D2C54-96C5-4BA9-A624-F80F058CA141}" destId="{DD9B71A8-91C9-449D-8658-5986C93B31D5}" srcOrd="10" destOrd="0" presId="urn:microsoft.com/office/officeart/2005/8/layout/target3"/>
    <dgm:cxn modelId="{2A689F4B-EAFE-4ABF-8F39-2A1765093D8B}" type="presParOf" srcId="{6E1D2C54-96C5-4BA9-A624-F80F058CA141}" destId="{C7FA7320-A82C-4F8C-A021-E05B486D7706}" srcOrd="11" destOrd="0" presId="urn:microsoft.com/office/officeart/2005/8/layout/target3"/>
    <dgm:cxn modelId="{516BA514-10A6-4482-9ED8-9B7956491A0E}" type="presParOf" srcId="{6E1D2C54-96C5-4BA9-A624-F80F058CA141}" destId="{C62C9612-BDBB-43E2-A472-94A9DEE540F8}" srcOrd="12" destOrd="0" presId="urn:microsoft.com/office/officeart/2005/8/layout/target3"/>
    <dgm:cxn modelId="{F0715D0F-3C50-411E-B72F-6DE01618FC85}" type="presParOf" srcId="{6E1D2C54-96C5-4BA9-A624-F80F058CA141}" destId="{D60B06BA-448C-4127-804B-607A23FEFFD5}" srcOrd="13" destOrd="0" presId="urn:microsoft.com/office/officeart/2005/8/layout/target3"/>
    <dgm:cxn modelId="{03319C94-C40A-4365-98BC-FF8C272297D3}" type="presParOf" srcId="{6E1D2C54-96C5-4BA9-A624-F80F058CA141}" destId="{D3887631-CE7F-4386-9286-EA7F79FC6A8C}" srcOrd="14" destOrd="0" presId="urn:microsoft.com/office/officeart/2005/8/layout/target3"/>
    <dgm:cxn modelId="{7B65800A-74D1-49B7-AC92-9C9023620E8D}" type="presParOf" srcId="{6E1D2C54-96C5-4BA9-A624-F80F058CA141}" destId="{A924982D-4C65-4BA4-BD75-E7FDE4A97A92}"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0A7E19-4428-4370-B586-63DB1F8F07B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44AD154-F6F7-492D-85DA-7A575F1E02E7}">
      <dgm:prSet phldrT="[Text]"/>
      <dgm:spPr>
        <a:ln>
          <a:noFill/>
        </a:ln>
      </dgm:spPr>
      <dgm:t>
        <a:bodyPr/>
        <a:lstStyle/>
        <a:p>
          <a:r>
            <a:rPr lang="en-US" b="1" dirty="0" smtClean="0"/>
            <a:t>How you feel determines how you view the situation</a:t>
          </a:r>
          <a:endParaRPr lang="en-US" b="1" dirty="0"/>
        </a:p>
      </dgm:t>
    </dgm:pt>
    <dgm:pt modelId="{0DB09045-5523-4DFB-B331-4D48298B5775}" type="parTrans" cxnId="{B89998DE-86B5-4332-85BC-EE9301EA39F7}">
      <dgm:prSet/>
      <dgm:spPr/>
      <dgm:t>
        <a:bodyPr/>
        <a:lstStyle/>
        <a:p>
          <a:endParaRPr lang="en-US"/>
        </a:p>
      </dgm:t>
    </dgm:pt>
    <dgm:pt modelId="{A945DCF2-358C-4120-AFFE-2832D254D4EA}" type="sibTrans" cxnId="{B89998DE-86B5-4332-85BC-EE9301EA39F7}">
      <dgm:prSet/>
      <dgm:spPr/>
      <dgm:t>
        <a:bodyPr/>
        <a:lstStyle/>
        <a:p>
          <a:endParaRPr lang="en-US"/>
        </a:p>
      </dgm:t>
    </dgm:pt>
    <dgm:pt modelId="{142BE1C7-D976-4193-A323-7062F6ACC001}">
      <dgm:prSet phldrT="[Text]"/>
      <dgm:spPr>
        <a:ln>
          <a:noFill/>
        </a:ln>
      </dgm:spPr>
      <dgm:t>
        <a:bodyPr/>
        <a:lstStyle/>
        <a:p>
          <a:r>
            <a:rPr lang="en-US" b="1" dirty="0" smtClean="0"/>
            <a:t>Choose to be in a good mood</a:t>
          </a:r>
          <a:endParaRPr lang="en-US" b="1" dirty="0"/>
        </a:p>
      </dgm:t>
    </dgm:pt>
    <dgm:pt modelId="{A9DFB8A8-06A0-46A7-BBF1-30BE9DE659A3}" type="parTrans" cxnId="{605AF448-51C8-4737-B293-90C8E8D62A05}">
      <dgm:prSet/>
      <dgm:spPr/>
      <dgm:t>
        <a:bodyPr/>
        <a:lstStyle/>
        <a:p>
          <a:endParaRPr lang="en-US"/>
        </a:p>
      </dgm:t>
    </dgm:pt>
    <dgm:pt modelId="{B0F5289B-8058-4F59-9FFA-C2462388B565}" type="sibTrans" cxnId="{605AF448-51C8-4737-B293-90C8E8D62A05}">
      <dgm:prSet/>
      <dgm:spPr/>
      <dgm:t>
        <a:bodyPr/>
        <a:lstStyle/>
        <a:p>
          <a:endParaRPr lang="en-US"/>
        </a:p>
      </dgm:t>
    </dgm:pt>
    <dgm:pt modelId="{52BF37E8-3848-4AD9-8C66-53569BE744D0}" type="pres">
      <dgm:prSet presAssocID="{E20A7E19-4428-4370-B586-63DB1F8F07B7}" presName="linear" presStyleCnt="0">
        <dgm:presLayoutVars>
          <dgm:animLvl val="lvl"/>
          <dgm:resizeHandles val="exact"/>
        </dgm:presLayoutVars>
      </dgm:prSet>
      <dgm:spPr/>
      <dgm:t>
        <a:bodyPr/>
        <a:lstStyle/>
        <a:p>
          <a:endParaRPr lang="en-US"/>
        </a:p>
      </dgm:t>
    </dgm:pt>
    <dgm:pt modelId="{340B7ACD-2903-4A2D-9364-C44321F427C0}" type="pres">
      <dgm:prSet presAssocID="{944AD154-F6F7-492D-85DA-7A575F1E02E7}" presName="parentText" presStyleLbl="node1" presStyleIdx="0" presStyleCnt="2">
        <dgm:presLayoutVars>
          <dgm:chMax val="0"/>
          <dgm:bulletEnabled val="1"/>
        </dgm:presLayoutVars>
      </dgm:prSet>
      <dgm:spPr/>
      <dgm:t>
        <a:bodyPr/>
        <a:lstStyle/>
        <a:p>
          <a:endParaRPr lang="en-US"/>
        </a:p>
      </dgm:t>
    </dgm:pt>
    <dgm:pt modelId="{895C6EDE-ED06-4F83-8D5D-828745AD57B9}" type="pres">
      <dgm:prSet presAssocID="{A945DCF2-358C-4120-AFFE-2832D254D4EA}" presName="spacer" presStyleCnt="0"/>
      <dgm:spPr/>
    </dgm:pt>
    <dgm:pt modelId="{DD46B605-7F1F-41BE-8091-CF57F2A40AAB}" type="pres">
      <dgm:prSet presAssocID="{142BE1C7-D976-4193-A323-7062F6ACC001}" presName="parentText" presStyleLbl="node1" presStyleIdx="1" presStyleCnt="2">
        <dgm:presLayoutVars>
          <dgm:chMax val="0"/>
          <dgm:bulletEnabled val="1"/>
        </dgm:presLayoutVars>
      </dgm:prSet>
      <dgm:spPr/>
      <dgm:t>
        <a:bodyPr/>
        <a:lstStyle/>
        <a:p>
          <a:endParaRPr lang="en-US"/>
        </a:p>
      </dgm:t>
    </dgm:pt>
  </dgm:ptLst>
  <dgm:cxnLst>
    <dgm:cxn modelId="{605AF448-51C8-4737-B293-90C8E8D62A05}" srcId="{E20A7E19-4428-4370-B586-63DB1F8F07B7}" destId="{142BE1C7-D976-4193-A323-7062F6ACC001}" srcOrd="1" destOrd="0" parTransId="{A9DFB8A8-06A0-46A7-BBF1-30BE9DE659A3}" sibTransId="{B0F5289B-8058-4F59-9FFA-C2462388B565}"/>
    <dgm:cxn modelId="{016A3250-CF29-44BA-AEF9-4AB6BF6B6F7C}" type="presOf" srcId="{142BE1C7-D976-4193-A323-7062F6ACC001}" destId="{DD46B605-7F1F-41BE-8091-CF57F2A40AAB}" srcOrd="0" destOrd="0" presId="urn:microsoft.com/office/officeart/2005/8/layout/vList2"/>
    <dgm:cxn modelId="{B89998DE-86B5-4332-85BC-EE9301EA39F7}" srcId="{E20A7E19-4428-4370-B586-63DB1F8F07B7}" destId="{944AD154-F6F7-492D-85DA-7A575F1E02E7}" srcOrd="0" destOrd="0" parTransId="{0DB09045-5523-4DFB-B331-4D48298B5775}" sibTransId="{A945DCF2-358C-4120-AFFE-2832D254D4EA}"/>
    <dgm:cxn modelId="{D2C468B8-CA1C-4C77-9AD2-ECCD67181B98}" type="presOf" srcId="{944AD154-F6F7-492D-85DA-7A575F1E02E7}" destId="{340B7ACD-2903-4A2D-9364-C44321F427C0}" srcOrd="0" destOrd="0" presId="urn:microsoft.com/office/officeart/2005/8/layout/vList2"/>
    <dgm:cxn modelId="{FC0C2B8A-0B42-4632-B4E4-57AE62648E79}" type="presOf" srcId="{E20A7E19-4428-4370-B586-63DB1F8F07B7}" destId="{52BF37E8-3848-4AD9-8C66-53569BE744D0}" srcOrd="0" destOrd="0" presId="urn:microsoft.com/office/officeart/2005/8/layout/vList2"/>
    <dgm:cxn modelId="{2F4DE41B-3EDC-48AA-A5A9-9553C585D529}" type="presParOf" srcId="{52BF37E8-3848-4AD9-8C66-53569BE744D0}" destId="{340B7ACD-2903-4A2D-9364-C44321F427C0}" srcOrd="0" destOrd="0" presId="urn:microsoft.com/office/officeart/2005/8/layout/vList2"/>
    <dgm:cxn modelId="{0F6F61C6-804A-4D9E-844F-39FDBBE2BE36}" type="presParOf" srcId="{52BF37E8-3848-4AD9-8C66-53569BE744D0}" destId="{895C6EDE-ED06-4F83-8D5D-828745AD57B9}" srcOrd="1" destOrd="0" presId="urn:microsoft.com/office/officeart/2005/8/layout/vList2"/>
    <dgm:cxn modelId="{7F940114-4381-448E-A330-867EB81BD3E5}" type="presParOf" srcId="{52BF37E8-3848-4AD9-8C66-53569BE744D0}" destId="{DD46B605-7F1F-41BE-8091-CF57F2A40AA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A4C2FCE-8155-44E1-8EFE-9B170475587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5A332AF-2EB4-44E4-8AF4-676788F03F8C}">
      <dgm:prSet phldrT="[Text]"/>
      <dgm:spPr>
        <a:ln>
          <a:noFill/>
        </a:ln>
      </dgm:spPr>
      <dgm:t>
        <a:bodyPr/>
        <a:lstStyle/>
        <a:p>
          <a:r>
            <a:rPr lang="en-US" b="1" dirty="0" smtClean="0"/>
            <a:t>Conscious task</a:t>
          </a:r>
          <a:endParaRPr lang="en-US" b="1" dirty="0"/>
        </a:p>
      </dgm:t>
    </dgm:pt>
    <dgm:pt modelId="{D96BCBDF-4E8A-4C47-B943-BB14BC16632D}" type="parTrans" cxnId="{F3DB7188-CAAA-4E08-951A-9C5528A8037A}">
      <dgm:prSet/>
      <dgm:spPr/>
      <dgm:t>
        <a:bodyPr/>
        <a:lstStyle/>
        <a:p>
          <a:endParaRPr lang="en-US"/>
        </a:p>
      </dgm:t>
    </dgm:pt>
    <dgm:pt modelId="{A3F4EABE-CECC-40B2-9D71-CD3E72C22C9F}" type="sibTrans" cxnId="{F3DB7188-CAAA-4E08-951A-9C5528A8037A}">
      <dgm:prSet/>
      <dgm:spPr/>
      <dgm:t>
        <a:bodyPr/>
        <a:lstStyle/>
        <a:p>
          <a:endParaRPr lang="en-US"/>
        </a:p>
      </dgm:t>
    </dgm:pt>
    <dgm:pt modelId="{1963F221-985B-4C75-8AA0-1AE75029F1C8}">
      <dgm:prSet phldrT="[Text]"/>
      <dgm:spPr>
        <a:ln>
          <a:noFill/>
        </a:ln>
      </dgm:spPr>
      <dgm:t>
        <a:bodyPr/>
        <a:lstStyle/>
        <a:p>
          <a:r>
            <a:rPr lang="en-US" b="1" dirty="0" smtClean="0"/>
            <a:t>Active task</a:t>
          </a:r>
          <a:endParaRPr lang="en-US" b="1" dirty="0"/>
        </a:p>
      </dgm:t>
    </dgm:pt>
    <dgm:pt modelId="{80CDE20B-C5D5-4CF5-A8A9-D761E4EAB376}" type="parTrans" cxnId="{779CAD73-AC4C-4003-83A5-F104C7CFACB1}">
      <dgm:prSet/>
      <dgm:spPr/>
      <dgm:t>
        <a:bodyPr/>
        <a:lstStyle/>
        <a:p>
          <a:endParaRPr lang="en-US"/>
        </a:p>
      </dgm:t>
    </dgm:pt>
    <dgm:pt modelId="{4589FDF2-396D-4D09-998E-3F7FB0B68537}" type="sibTrans" cxnId="{779CAD73-AC4C-4003-83A5-F104C7CFACB1}">
      <dgm:prSet/>
      <dgm:spPr/>
      <dgm:t>
        <a:bodyPr/>
        <a:lstStyle/>
        <a:p>
          <a:endParaRPr lang="en-US"/>
        </a:p>
      </dgm:t>
    </dgm:pt>
    <dgm:pt modelId="{41F185F9-ACAE-4BA3-929D-2C5DDAFBCD8F}">
      <dgm:prSet/>
      <dgm:spPr>
        <a:ln>
          <a:noFill/>
        </a:ln>
      </dgm:spPr>
      <dgm:t>
        <a:bodyPr/>
        <a:lstStyle/>
        <a:p>
          <a:r>
            <a:rPr lang="en-US" b="1" dirty="0" smtClean="0"/>
            <a:t>Utilize your emotions</a:t>
          </a:r>
          <a:endParaRPr lang="en-US" b="1" dirty="0"/>
        </a:p>
      </dgm:t>
    </dgm:pt>
    <dgm:pt modelId="{3D27D63E-008A-4C8B-85DA-16534E0018FA}" type="parTrans" cxnId="{E362CFA1-BABF-4933-B3AB-9B30A600593B}">
      <dgm:prSet/>
      <dgm:spPr/>
      <dgm:t>
        <a:bodyPr/>
        <a:lstStyle/>
        <a:p>
          <a:endParaRPr lang="en-US"/>
        </a:p>
      </dgm:t>
    </dgm:pt>
    <dgm:pt modelId="{85B80080-D428-465F-8C0B-AB04E2091593}" type="sibTrans" cxnId="{E362CFA1-BABF-4933-B3AB-9B30A600593B}">
      <dgm:prSet/>
      <dgm:spPr/>
      <dgm:t>
        <a:bodyPr/>
        <a:lstStyle/>
        <a:p>
          <a:endParaRPr lang="en-US"/>
        </a:p>
      </dgm:t>
    </dgm:pt>
    <dgm:pt modelId="{93027895-7293-47B8-80E1-0E702BC0DB79}" type="pres">
      <dgm:prSet presAssocID="{2A4C2FCE-8155-44E1-8EFE-9B1704755870}" presName="Name0" presStyleCnt="0">
        <dgm:presLayoutVars>
          <dgm:chMax val="7"/>
          <dgm:chPref val="7"/>
          <dgm:dir/>
        </dgm:presLayoutVars>
      </dgm:prSet>
      <dgm:spPr/>
      <dgm:t>
        <a:bodyPr/>
        <a:lstStyle/>
        <a:p>
          <a:endParaRPr lang="en-US"/>
        </a:p>
      </dgm:t>
    </dgm:pt>
    <dgm:pt modelId="{64D9001E-6E01-4A2E-8248-4B2D6BE59AC5}" type="pres">
      <dgm:prSet presAssocID="{2A4C2FCE-8155-44E1-8EFE-9B1704755870}" presName="Name1" presStyleCnt="0"/>
      <dgm:spPr/>
    </dgm:pt>
    <dgm:pt modelId="{6A34EAC3-3508-4708-B497-E4CE99D1FC08}" type="pres">
      <dgm:prSet presAssocID="{2A4C2FCE-8155-44E1-8EFE-9B1704755870}" presName="cycle" presStyleCnt="0"/>
      <dgm:spPr/>
    </dgm:pt>
    <dgm:pt modelId="{3D172BCA-2D59-4DDB-9EE4-0BAA125879FF}" type="pres">
      <dgm:prSet presAssocID="{2A4C2FCE-8155-44E1-8EFE-9B1704755870}" presName="srcNode" presStyleLbl="node1" presStyleIdx="0" presStyleCnt="3"/>
      <dgm:spPr/>
    </dgm:pt>
    <dgm:pt modelId="{EA65684F-BEAE-454F-B952-06CA54ED664E}" type="pres">
      <dgm:prSet presAssocID="{2A4C2FCE-8155-44E1-8EFE-9B1704755870}" presName="conn" presStyleLbl="parChTrans1D2" presStyleIdx="0" presStyleCnt="1"/>
      <dgm:spPr/>
      <dgm:t>
        <a:bodyPr/>
        <a:lstStyle/>
        <a:p>
          <a:endParaRPr lang="en-US"/>
        </a:p>
      </dgm:t>
    </dgm:pt>
    <dgm:pt modelId="{60F52A81-C9AD-4E3A-AB5E-1FB8AE3458A1}" type="pres">
      <dgm:prSet presAssocID="{2A4C2FCE-8155-44E1-8EFE-9B1704755870}" presName="extraNode" presStyleLbl="node1" presStyleIdx="0" presStyleCnt="3"/>
      <dgm:spPr/>
    </dgm:pt>
    <dgm:pt modelId="{9513D666-4788-4E01-93DD-902FB94D8B3D}" type="pres">
      <dgm:prSet presAssocID="{2A4C2FCE-8155-44E1-8EFE-9B1704755870}" presName="dstNode" presStyleLbl="node1" presStyleIdx="0" presStyleCnt="3"/>
      <dgm:spPr/>
    </dgm:pt>
    <dgm:pt modelId="{6E86E374-6C75-4236-8F5A-A6DC564F97D6}" type="pres">
      <dgm:prSet presAssocID="{15A332AF-2EB4-44E4-8AF4-676788F03F8C}" presName="text_1" presStyleLbl="node1" presStyleIdx="0" presStyleCnt="3">
        <dgm:presLayoutVars>
          <dgm:bulletEnabled val="1"/>
        </dgm:presLayoutVars>
      </dgm:prSet>
      <dgm:spPr/>
      <dgm:t>
        <a:bodyPr/>
        <a:lstStyle/>
        <a:p>
          <a:endParaRPr lang="en-US"/>
        </a:p>
      </dgm:t>
    </dgm:pt>
    <dgm:pt modelId="{FD26BEF9-7DEB-40A6-BB0F-6EF736F13215}" type="pres">
      <dgm:prSet presAssocID="{15A332AF-2EB4-44E4-8AF4-676788F03F8C}" presName="accent_1" presStyleCnt="0"/>
      <dgm:spPr/>
    </dgm:pt>
    <dgm:pt modelId="{FDCBAF84-0A7A-4188-88EB-72DBECA4F7A8}" type="pres">
      <dgm:prSet presAssocID="{15A332AF-2EB4-44E4-8AF4-676788F03F8C}" presName="accentRepeatNode" presStyleLbl="solidFgAcc1" presStyleIdx="0" presStyleCnt="3"/>
      <dgm:spPr/>
    </dgm:pt>
    <dgm:pt modelId="{E65A3B96-57EA-465B-A8FF-DA2509D0F92D}" type="pres">
      <dgm:prSet presAssocID="{1963F221-985B-4C75-8AA0-1AE75029F1C8}" presName="text_2" presStyleLbl="node1" presStyleIdx="1" presStyleCnt="3">
        <dgm:presLayoutVars>
          <dgm:bulletEnabled val="1"/>
        </dgm:presLayoutVars>
      </dgm:prSet>
      <dgm:spPr/>
      <dgm:t>
        <a:bodyPr/>
        <a:lstStyle/>
        <a:p>
          <a:endParaRPr lang="en-US"/>
        </a:p>
      </dgm:t>
    </dgm:pt>
    <dgm:pt modelId="{DD92E689-227B-4327-AF11-7A75A140788A}" type="pres">
      <dgm:prSet presAssocID="{1963F221-985B-4C75-8AA0-1AE75029F1C8}" presName="accent_2" presStyleCnt="0"/>
      <dgm:spPr/>
    </dgm:pt>
    <dgm:pt modelId="{28B7E4DB-8895-40D8-9DC4-7E27930A557C}" type="pres">
      <dgm:prSet presAssocID="{1963F221-985B-4C75-8AA0-1AE75029F1C8}" presName="accentRepeatNode" presStyleLbl="solidFgAcc1" presStyleIdx="1" presStyleCnt="3"/>
      <dgm:spPr/>
    </dgm:pt>
    <dgm:pt modelId="{051BDF7F-2646-40A5-956E-2D2F3B4EF33C}" type="pres">
      <dgm:prSet presAssocID="{41F185F9-ACAE-4BA3-929D-2C5DDAFBCD8F}" presName="text_3" presStyleLbl="node1" presStyleIdx="2" presStyleCnt="3">
        <dgm:presLayoutVars>
          <dgm:bulletEnabled val="1"/>
        </dgm:presLayoutVars>
      </dgm:prSet>
      <dgm:spPr/>
      <dgm:t>
        <a:bodyPr/>
        <a:lstStyle/>
        <a:p>
          <a:endParaRPr lang="en-US"/>
        </a:p>
      </dgm:t>
    </dgm:pt>
    <dgm:pt modelId="{AB5372EB-B342-406F-8DA0-687A99355851}" type="pres">
      <dgm:prSet presAssocID="{41F185F9-ACAE-4BA3-929D-2C5DDAFBCD8F}" presName="accent_3" presStyleCnt="0"/>
      <dgm:spPr/>
    </dgm:pt>
    <dgm:pt modelId="{43929546-A450-4643-9798-6A917CA57952}" type="pres">
      <dgm:prSet presAssocID="{41F185F9-ACAE-4BA3-929D-2C5DDAFBCD8F}" presName="accentRepeatNode" presStyleLbl="solidFgAcc1" presStyleIdx="2" presStyleCnt="3"/>
      <dgm:spPr/>
    </dgm:pt>
  </dgm:ptLst>
  <dgm:cxnLst>
    <dgm:cxn modelId="{E362CFA1-BABF-4933-B3AB-9B30A600593B}" srcId="{2A4C2FCE-8155-44E1-8EFE-9B1704755870}" destId="{41F185F9-ACAE-4BA3-929D-2C5DDAFBCD8F}" srcOrd="2" destOrd="0" parTransId="{3D27D63E-008A-4C8B-85DA-16534E0018FA}" sibTransId="{85B80080-D428-465F-8C0B-AB04E2091593}"/>
    <dgm:cxn modelId="{779CAD73-AC4C-4003-83A5-F104C7CFACB1}" srcId="{2A4C2FCE-8155-44E1-8EFE-9B1704755870}" destId="{1963F221-985B-4C75-8AA0-1AE75029F1C8}" srcOrd="1" destOrd="0" parTransId="{80CDE20B-C5D5-4CF5-A8A9-D761E4EAB376}" sibTransId="{4589FDF2-396D-4D09-998E-3F7FB0B68537}"/>
    <dgm:cxn modelId="{25748A18-9790-4667-876A-C73E922C0DF0}" type="presOf" srcId="{15A332AF-2EB4-44E4-8AF4-676788F03F8C}" destId="{6E86E374-6C75-4236-8F5A-A6DC564F97D6}" srcOrd="0" destOrd="0" presId="urn:microsoft.com/office/officeart/2008/layout/VerticalCurvedList"/>
    <dgm:cxn modelId="{F3DB7188-CAAA-4E08-951A-9C5528A8037A}" srcId="{2A4C2FCE-8155-44E1-8EFE-9B1704755870}" destId="{15A332AF-2EB4-44E4-8AF4-676788F03F8C}" srcOrd="0" destOrd="0" parTransId="{D96BCBDF-4E8A-4C47-B943-BB14BC16632D}" sibTransId="{A3F4EABE-CECC-40B2-9D71-CD3E72C22C9F}"/>
    <dgm:cxn modelId="{5CE8C9E2-3CCE-43AD-A713-15E89F7C5E7B}" type="presOf" srcId="{1963F221-985B-4C75-8AA0-1AE75029F1C8}" destId="{E65A3B96-57EA-465B-A8FF-DA2509D0F92D}" srcOrd="0" destOrd="0" presId="urn:microsoft.com/office/officeart/2008/layout/VerticalCurvedList"/>
    <dgm:cxn modelId="{92E0D9FD-00F8-4669-8794-1F98EF654245}" type="presOf" srcId="{41F185F9-ACAE-4BA3-929D-2C5DDAFBCD8F}" destId="{051BDF7F-2646-40A5-956E-2D2F3B4EF33C}" srcOrd="0" destOrd="0" presId="urn:microsoft.com/office/officeart/2008/layout/VerticalCurvedList"/>
    <dgm:cxn modelId="{E775B352-7199-49F2-AD89-FB7D4070F2CC}" type="presOf" srcId="{2A4C2FCE-8155-44E1-8EFE-9B1704755870}" destId="{93027895-7293-47B8-80E1-0E702BC0DB79}" srcOrd="0" destOrd="0" presId="urn:microsoft.com/office/officeart/2008/layout/VerticalCurvedList"/>
    <dgm:cxn modelId="{01DB67E9-AA0A-41E9-BB1B-0328E86E7224}" type="presOf" srcId="{A3F4EABE-CECC-40B2-9D71-CD3E72C22C9F}" destId="{EA65684F-BEAE-454F-B952-06CA54ED664E}" srcOrd="0" destOrd="0" presId="urn:microsoft.com/office/officeart/2008/layout/VerticalCurvedList"/>
    <dgm:cxn modelId="{DC28D80B-E1BD-467F-904C-C09BD9646E7F}" type="presParOf" srcId="{93027895-7293-47B8-80E1-0E702BC0DB79}" destId="{64D9001E-6E01-4A2E-8248-4B2D6BE59AC5}" srcOrd="0" destOrd="0" presId="urn:microsoft.com/office/officeart/2008/layout/VerticalCurvedList"/>
    <dgm:cxn modelId="{54C6C23C-3C59-4D27-9560-BC8D9E086D07}" type="presParOf" srcId="{64D9001E-6E01-4A2E-8248-4B2D6BE59AC5}" destId="{6A34EAC3-3508-4708-B497-E4CE99D1FC08}" srcOrd="0" destOrd="0" presId="urn:microsoft.com/office/officeart/2008/layout/VerticalCurvedList"/>
    <dgm:cxn modelId="{E0BAB02C-3FD3-4308-ADA4-8CA42B2D3195}" type="presParOf" srcId="{6A34EAC3-3508-4708-B497-E4CE99D1FC08}" destId="{3D172BCA-2D59-4DDB-9EE4-0BAA125879FF}" srcOrd="0" destOrd="0" presId="urn:microsoft.com/office/officeart/2008/layout/VerticalCurvedList"/>
    <dgm:cxn modelId="{BCFF5149-396B-4B04-ABA4-A7A5C5885964}" type="presParOf" srcId="{6A34EAC3-3508-4708-B497-E4CE99D1FC08}" destId="{EA65684F-BEAE-454F-B952-06CA54ED664E}" srcOrd="1" destOrd="0" presId="urn:microsoft.com/office/officeart/2008/layout/VerticalCurvedList"/>
    <dgm:cxn modelId="{EE476731-625C-4447-A0C2-F19835F88F73}" type="presParOf" srcId="{6A34EAC3-3508-4708-B497-E4CE99D1FC08}" destId="{60F52A81-C9AD-4E3A-AB5E-1FB8AE3458A1}" srcOrd="2" destOrd="0" presId="urn:microsoft.com/office/officeart/2008/layout/VerticalCurvedList"/>
    <dgm:cxn modelId="{6B169FD8-AA89-49BA-A3E2-D7168A197C5B}" type="presParOf" srcId="{6A34EAC3-3508-4708-B497-E4CE99D1FC08}" destId="{9513D666-4788-4E01-93DD-902FB94D8B3D}" srcOrd="3" destOrd="0" presId="urn:microsoft.com/office/officeart/2008/layout/VerticalCurvedList"/>
    <dgm:cxn modelId="{53DFC775-A6EB-4049-B7FA-E60578A7AE56}" type="presParOf" srcId="{64D9001E-6E01-4A2E-8248-4B2D6BE59AC5}" destId="{6E86E374-6C75-4236-8F5A-A6DC564F97D6}" srcOrd="1" destOrd="0" presId="urn:microsoft.com/office/officeart/2008/layout/VerticalCurvedList"/>
    <dgm:cxn modelId="{2417A48D-EBAC-46D3-906A-DAE6EA8BDC32}" type="presParOf" srcId="{64D9001E-6E01-4A2E-8248-4B2D6BE59AC5}" destId="{FD26BEF9-7DEB-40A6-BB0F-6EF736F13215}" srcOrd="2" destOrd="0" presId="urn:microsoft.com/office/officeart/2008/layout/VerticalCurvedList"/>
    <dgm:cxn modelId="{22EA79F1-28E3-47DA-8C87-8C0017FD1475}" type="presParOf" srcId="{FD26BEF9-7DEB-40A6-BB0F-6EF736F13215}" destId="{FDCBAF84-0A7A-4188-88EB-72DBECA4F7A8}" srcOrd="0" destOrd="0" presId="urn:microsoft.com/office/officeart/2008/layout/VerticalCurvedList"/>
    <dgm:cxn modelId="{44B529A6-641D-4E3B-BCED-7BE95EA0A2DB}" type="presParOf" srcId="{64D9001E-6E01-4A2E-8248-4B2D6BE59AC5}" destId="{E65A3B96-57EA-465B-A8FF-DA2509D0F92D}" srcOrd="3" destOrd="0" presId="urn:microsoft.com/office/officeart/2008/layout/VerticalCurvedList"/>
    <dgm:cxn modelId="{7C76CB2F-4FE8-4219-AD6B-2C3593D32268}" type="presParOf" srcId="{64D9001E-6E01-4A2E-8248-4B2D6BE59AC5}" destId="{DD92E689-227B-4327-AF11-7A75A140788A}" srcOrd="4" destOrd="0" presId="urn:microsoft.com/office/officeart/2008/layout/VerticalCurvedList"/>
    <dgm:cxn modelId="{39CB4D9A-65A6-44E7-862F-DC8C100AD28A}" type="presParOf" srcId="{DD92E689-227B-4327-AF11-7A75A140788A}" destId="{28B7E4DB-8895-40D8-9DC4-7E27930A557C}" srcOrd="0" destOrd="0" presId="urn:microsoft.com/office/officeart/2008/layout/VerticalCurvedList"/>
    <dgm:cxn modelId="{1321F799-A14E-4E6C-A78A-FB270EF7BAEA}" type="presParOf" srcId="{64D9001E-6E01-4A2E-8248-4B2D6BE59AC5}" destId="{051BDF7F-2646-40A5-956E-2D2F3B4EF33C}" srcOrd="5" destOrd="0" presId="urn:microsoft.com/office/officeart/2008/layout/VerticalCurvedList"/>
    <dgm:cxn modelId="{FBA60A75-E726-4E1B-8BAA-DAE033EAB104}" type="presParOf" srcId="{64D9001E-6E01-4A2E-8248-4B2D6BE59AC5}" destId="{AB5372EB-B342-406F-8DA0-687A99355851}" srcOrd="6" destOrd="0" presId="urn:microsoft.com/office/officeart/2008/layout/VerticalCurvedList"/>
    <dgm:cxn modelId="{2728AAB5-FB91-4781-A0A5-67998F7950FC}" type="presParOf" srcId="{AB5372EB-B342-406F-8DA0-687A99355851}" destId="{43929546-A450-4643-9798-6A917CA5795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E9776-AF3C-44FD-9DCC-CDBE7B8A1075}">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b="1" kern="1200" dirty="0" smtClean="0"/>
            <a:t>Self-management</a:t>
          </a:r>
          <a:endParaRPr lang="en-US" sz="2400" b="1" kern="1200" dirty="0"/>
        </a:p>
      </dsp:txBody>
      <dsp:txXfrm rot="5400000">
        <a:off x="1005" y="905192"/>
        <a:ext cx="2611933" cy="2715577"/>
      </dsp:txXfrm>
    </dsp:sp>
    <dsp:sp modelId="{D87E869F-50D2-46FF-A91B-FF040AE97F5C}">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b="1" kern="1200" dirty="0" smtClean="0"/>
            <a:t>Manage emotions</a:t>
          </a:r>
          <a:endParaRPr lang="en-US" sz="2400" b="1" kern="1200" dirty="0"/>
        </a:p>
      </dsp:txBody>
      <dsp:txXfrm rot="5400000">
        <a:off x="2808833" y="905192"/>
        <a:ext cx="2611933" cy="2715577"/>
      </dsp:txXfrm>
    </dsp:sp>
    <dsp:sp modelId="{41859BAE-709C-478D-9BE2-7E43DAA6366F}">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b="1" kern="1200" dirty="0" smtClean="0"/>
            <a:t>Better communication</a:t>
          </a:r>
          <a:endParaRPr lang="en-US" sz="2400" b="1"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B71FE-13CD-4E2B-A3C1-4D2D301DA955}">
      <dsp:nvSpPr>
        <dsp:cNvPr id="0" name=""/>
        <dsp:cNvSpPr/>
      </dsp:nvSpPr>
      <dsp:spPr>
        <a:xfrm rot="10800000">
          <a:off x="1692784" y="1710"/>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l" defTabSz="1555750">
            <a:lnSpc>
              <a:spcPct val="90000"/>
            </a:lnSpc>
            <a:spcBef>
              <a:spcPct val="0"/>
            </a:spcBef>
            <a:spcAft>
              <a:spcPct val="35000"/>
            </a:spcAft>
          </a:pPr>
          <a:r>
            <a:rPr lang="en-US" sz="3500" b="1" kern="1200" dirty="0" smtClean="0"/>
            <a:t>It is a skill</a:t>
          </a:r>
          <a:endParaRPr lang="en-US" sz="3500" b="1" kern="1200" dirty="0"/>
        </a:p>
      </dsp:txBody>
      <dsp:txXfrm rot="10800000">
        <a:off x="2007110" y="1710"/>
        <a:ext cx="5158358" cy="1257304"/>
      </dsp:txXfrm>
    </dsp:sp>
    <dsp:sp modelId="{E0F5C1C7-96B4-4628-9085-2696188C59B1}">
      <dsp:nvSpPr>
        <dsp:cNvPr id="0" name=""/>
        <dsp:cNvSpPr/>
      </dsp:nvSpPr>
      <dsp:spPr>
        <a:xfrm>
          <a:off x="1064131"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2CA287-58FC-47AC-A507-55483C36C9B2}">
      <dsp:nvSpPr>
        <dsp:cNvPr id="0" name=""/>
        <dsp:cNvSpPr/>
      </dsp:nvSpPr>
      <dsp:spPr>
        <a:xfrm rot="10800000">
          <a:off x="1692784" y="1634329"/>
          <a:ext cx="5472684"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l" defTabSz="1555750">
            <a:lnSpc>
              <a:spcPct val="90000"/>
            </a:lnSpc>
            <a:spcBef>
              <a:spcPct val="0"/>
            </a:spcBef>
            <a:spcAft>
              <a:spcPct val="35000"/>
            </a:spcAft>
          </a:pPr>
          <a:r>
            <a:rPr lang="en-US" sz="3500" b="1" kern="1200" dirty="0" smtClean="0"/>
            <a:t>Conscious effort</a:t>
          </a:r>
          <a:endParaRPr lang="en-US" sz="3500" b="1" kern="1200" dirty="0"/>
        </a:p>
      </dsp:txBody>
      <dsp:txXfrm rot="10800000">
        <a:off x="2007110" y="1634329"/>
        <a:ext cx="5158358" cy="1257304"/>
      </dsp:txXfrm>
    </dsp:sp>
    <dsp:sp modelId="{8E4D8B63-A69A-4CDD-A0AD-A9CDDFA1D148}">
      <dsp:nvSpPr>
        <dsp:cNvPr id="0" name=""/>
        <dsp:cNvSpPr/>
      </dsp:nvSpPr>
      <dsp:spPr>
        <a:xfrm>
          <a:off x="1064131"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BBDEA4-6D43-431F-BC24-8B98CA2B340E}">
      <dsp:nvSpPr>
        <dsp:cNvPr id="0" name=""/>
        <dsp:cNvSpPr/>
      </dsp:nvSpPr>
      <dsp:spPr>
        <a:xfrm rot="10800000">
          <a:off x="1692784" y="3266948"/>
          <a:ext cx="5472684"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l" defTabSz="1555750">
            <a:lnSpc>
              <a:spcPct val="90000"/>
            </a:lnSpc>
            <a:spcBef>
              <a:spcPct val="0"/>
            </a:spcBef>
            <a:spcAft>
              <a:spcPct val="35000"/>
            </a:spcAft>
          </a:pPr>
          <a:r>
            <a:rPr lang="en-US" sz="3500" b="1" kern="1200" dirty="0" smtClean="0"/>
            <a:t>Listener is multitasking</a:t>
          </a:r>
          <a:endParaRPr lang="en-US" sz="3500" b="1" kern="1200" dirty="0"/>
        </a:p>
      </dsp:txBody>
      <dsp:txXfrm rot="10800000">
        <a:off x="2007110" y="3266948"/>
        <a:ext cx="5158358" cy="1257304"/>
      </dsp:txXfrm>
    </dsp:sp>
    <dsp:sp modelId="{9A851CAB-653D-4D2A-A3BA-13B60ED5984B}">
      <dsp:nvSpPr>
        <dsp:cNvPr id="0" name=""/>
        <dsp:cNvSpPr/>
      </dsp:nvSpPr>
      <dsp:spPr>
        <a:xfrm>
          <a:off x="1064131"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2F833-5FB6-47B1-BFCF-BC446D5870CD}">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dirty="0" smtClean="0"/>
            <a:t>Relate them to the topic</a:t>
          </a:r>
          <a:endParaRPr lang="en-US" sz="3500" b="1" kern="1200" dirty="0"/>
        </a:p>
      </dsp:txBody>
      <dsp:txXfrm>
        <a:off x="0" y="3406931"/>
        <a:ext cx="8229600" cy="1118231"/>
      </dsp:txXfrm>
    </dsp:sp>
    <dsp:sp modelId="{B895D953-84A8-4AF4-AD46-A90ABF03A503}">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dirty="0" smtClean="0"/>
            <a:t>Probing questions</a:t>
          </a:r>
          <a:endParaRPr lang="en-US" sz="3500" b="1" kern="1200" dirty="0"/>
        </a:p>
      </dsp:txBody>
      <dsp:txXfrm rot="10800000">
        <a:off x="0" y="1703865"/>
        <a:ext cx="8229600" cy="1117500"/>
      </dsp:txXfrm>
    </dsp:sp>
    <dsp:sp modelId="{8357E6B4-5148-4E7A-874C-7B5B4D84F63A}">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US" sz="3500" b="1" kern="1200" dirty="0" smtClean="0"/>
            <a:t>Goes hand-in-hand with focused listening</a:t>
          </a:r>
          <a:endParaRPr lang="en-US" sz="3500" b="1" kern="1200" dirty="0"/>
        </a:p>
      </dsp:txBody>
      <dsp:txXfrm rot="10800000">
        <a:off x="0" y="799"/>
        <a:ext cx="8229600" cy="11175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B0D84-9D59-4454-BD71-81AC13CE4EAD}">
      <dsp:nvSpPr>
        <dsp:cNvPr id="0" name=""/>
        <dsp:cNvSpPr/>
      </dsp:nvSpPr>
      <dsp:spPr>
        <a:xfrm>
          <a:off x="5393667" y="0"/>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A26AF0-EB78-4104-AC02-A871EDFF9CEA}">
      <dsp:nvSpPr>
        <dsp:cNvPr id="0" name=""/>
        <dsp:cNvSpPr/>
      </dsp:nvSpPr>
      <dsp:spPr>
        <a:xfrm>
          <a:off x="0" y="0"/>
          <a:ext cx="5393089"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lvl="0" algn="ctr" defTabSz="2089150">
            <a:lnSpc>
              <a:spcPct val="90000"/>
            </a:lnSpc>
            <a:spcBef>
              <a:spcPct val="0"/>
            </a:spcBef>
            <a:spcAft>
              <a:spcPct val="35000"/>
            </a:spcAft>
          </a:pPr>
          <a:r>
            <a:rPr lang="en-US" sz="4700" b="1" kern="1200" dirty="0" smtClean="0"/>
            <a:t>Honest</a:t>
          </a:r>
          <a:endParaRPr lang="en-US" sz="4700" b="1" kern="1200" dirty="0"/>
        </a:p>
      </dsp:txBody>
      <dsp:txXfrm>
        <a:off x="69044" y="69044"/>
        <a:ext cx="5255001" cy="1276275"/>
      </dsp:txXfrm>
    </dsp:sp>
    <dsp:sp modelId="{845E7491-2221-407F-BC12-9AB275CE8037}">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D6592189-346E-44C1-9D43-9F096078B44D}">
      <dsp:nvSpPr>
        <dsp:cNvPr id="0" name=""/>
        <dsp:cNvSpPr/>
      </dsp:nvSpPr>
      <dsp:spPr>
        <a:xfrm>
          <a:off x="0" y="1555799"/>
          <a:ext cx="5393089" cy="1414363"/>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lvl="0" algn="ctr" defTabSz="2089150">
            <a:lnSpc>
              <a:spcPct val="90000"/>
            </a:lnSpc>
            <a:spcBef>
              <a:spcPct val="0"/>
            </a:spcBef>
            <a:spcAft>
              <a:spcPct val="35000"/>
            </a:spcAft>
          </a:pPr>
          <a:r>
            <a:rPr lang="en-US" sz="4700" b="1" kern="1200" dirty="0" smtClean="0"/>
            <a:t>Set a clear message</a:t>
          </a:r>
          <a:endParaRPr lang="en-US" sz="4700" b="1" kern="1200" dirty="0"/>
        </a:p>
      </dsp:txBody>
      <dsp:txXfrm>
        <a:off x="69044" y="1624843"/>
        <a:ext cx="5255001" cy="1276275"/>
      </dsp:txXfrm>
    </dsp:sp>
    <dsp:sp modelId="{6A668E65-7B54-4455-8E37-7A3771F1B299}">
      <dsp:nvSpPr>
        <dsp:cNvPr id="0" name=""/>
        <dsp:cNvSpPr/>
      </dsp:nvSpPr>
      <dsp:spPr>
        <a:xfrm>
          <a:off x="5393667" y="3111599"/>
          <a:ext cx="2835354"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069A397B-CF52-48F4-A73C-3C768DBCE5D7}">
      <dsp:nvSpPr>
        <dsp:cNvPr id="0" name=""/>
        <dsp:cNvSpPr/>
      </dsp:nvSpPr>
      <dsp:spPr>
        <a:xfrm>
          <a:off x="0" y="3111599"/>
          <a:ext cx="5393089" cy="141436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lvl="0" algn="ctr" defTabSz="2089150">
            <a:lnSpc>
              <a:spcPct val="90000"/>
            </a:lnSpc>
            <a:spcBef>
              <a:spcPct val="0"/>
            </a:spcBef>
            <a:spcAft>
              <a:spcPct val="35000"/>
            </a:spcAft>
          </a:pPr>
          <a:r>
            <a:rPr lang="en-US" sz="4700" b="1" kern="1200" dirty="0" smtClean="0"/>
            <a:t>Do not sugar-coat</a:t>
          </a:r>
          <a:endParaRPr lang="en-US" sz="4700" b="1" kern="1200" dirty="0"/>
        </a:p>
      </dsp:txBody>
      <dsp:txXfrm>
        <a:off x="69044" y="3180643"/>
        <a:ext cx="5255001" cy="12762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21282-1F17-4FFE-A4AE-B8670FE6B491}">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DBB74D-4B2C-401E-B0E9-A607A088F9AB}">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Be conscious of it</a:t>
          </a:r>
          <a:endParaRPr lang="en-US" sz="2800" b="1" kern="1200" dirty="0"/>
        </a:p>
      </dsp:txBody>
      <dsp:txXfrm>
        <a:off x="447506" y="98507"/>
        <a:ext cx="5688668" cy="665948"/>
      </dsp:txXfrm>
    </dsp:sp>
    <dsp:sp modelId="{811DDD51-8265-4F2B-B8CB-950AA6F1FDE0}">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43ECF9-2589-4BB9-9C5D-35B0E39D6F7F}">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Actions speak louder than words</a:t>
          </a:r>
          <a:endParaRPr lang="en-US" sz="2800" b="1" kern="1200" dirty="0"/>
        </a:p>
      </dsp:txBody>
      <dsp:txXfrm>
        <a:off x="447506" y="1232507"/>
        <a:ext cx="5688668" cy="665948"/>
      </dsp:txXfrm>
    </dsp:sp>
    <dsp:sp modelId="{6E9DBE58-DD16-4F74-91D8-F3CA0B80C230}">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412F95-4AA9-4521-AA6E-3E2E4235187E}">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Valuable skill</a:t>
          </a:r>
          <a:endParaRPr lang="en-US" sz="2800" b="1" kern="1200" dirty="0"/>
        </a:p>
      </dsp:txBody>
      <dsp:txXfrm>
        <a:off x="447506" y="2366507"/>
        <a:ext cx="5688668" cy="665948"/>
      </dsp:txXfrm>
    </dsp:sp>
    <dsp:sp modelId="{AB48E46F-042C-467B-B05E-DCB0211D3961}">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3FA31A-BB88-4655-9A10-E4506AC44A9F}">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Form of communication</a:t>
          </a:r>
          <a:endParaRPr lang="en-US" sz="2800" b="1" kern="1200" dirty="0"/>
        </a:p>
      </dsp:txBody>
      <dsp:txXfrm>
        <a:off x="447506" y="3500507"/>
        <a:ext cx="5688668" cy="66594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6A462-E3EC-4D9A-84F5-87F79ACAE4F0}">
      <dsp:nvSpPr>
        <dsp:cNvPr id="0" name=""/>
        <dsp:cNvSpPr/>
      </dsp:nvSpPr>
      <dsp:spPr>
        <a:xfrm>
          <a:off x="0" y="1988"/>
          <a:ext cx="8229600" cy="86961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lvl="0" algn="ctr" defTabSz="1911350">
            <a:lnSpc>
              <a:spcPct val="90000"/>
            </a:lnSpc>
            <a:spcBef>
              <a:spcPct val="0"/>
            </a:spcBef>
            <a:spcAft>
              <a:spcPct val="35000"/>
            </a:spcAft>
          </a:pPr>
          <a:r>
            <a:rPr lang="en-US" sz="4300" b="1" kern="1200" dirty="0" smtClean="0"/>
            <a:t>Determines what the listener hears</a:t>
          </a:r>
          <a:endParaRPr lang="en-US" sz="4300" b="1" kern="1200" dirty="0"/>
        </a:p>
      </dsp:txBody>
      <dsp:txXfrm>
        <a:off x="0" y="1988"/>
        <a:ext cx="8229600" cy="869612"/>
      </dsp:txXfrm>
    </dsp:sp>
    <dsp:sp modelId="{4C1F3963-86BF-4B04-A598-0C5F9A925607}">
      <dsp:nvSpPr>
        <dsp:cNvPr id="0" name=""/>
        <dsp:cNvSpPr/>
      </dsp:nvSpPr>
      <dsp:spPr>
        <a:xfrm>
          <a:off x="2922300" y="915082"/>
          <a:ext cx="2385000" cy="86961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lvl="0" algn="ctr" defTabSz="1911350">
            <a:lnSpc>
              <a:spcPct val="90000"/>
            </a:lnSpc>
            <a:spcBef>
              <a:spcPct val="0"/>
            </a:spcBef>
            <a:spcAft>
              <a:spcPct val="35000"/>
            </a:spcAft>
          </a:pPr>
          <a:r>
            <a:rPr lang="en-US" sz="4300" b="1" kern="1200" dirty="0" smtClean="0"/>
            <a:t>Emotions</a:t>
          </a:r>
          <a:endParaRPr lang="en-US" sz="4300" b="1" kern="1200" dirty="0"/>
        </a:p>
      </dsp:txBody>
      <dsp:txXfrm>
        <a:off x="2922300" y="915082"/>
        <a:ext cx="2385000" cy="869612"/>
      </dsp:txXfrm>
    </dsp:sp>
    <dsp:sp modelId="{9887D15E-B89C-4CA9-9048-503C26547A79}">
      <dsp:nvSpPr>
        <dsp:cNvPr id="0" name=""/>
        <dsp:cNvSpPr/>
      </dsp:nvSpPr>
      <dsp:spPr>
        <a:xfrm>
          <a:off x="3462300" y="1828175"/>
          <a:ext cx="1305000" cy="869612"/>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lvl="0" algn="ctr" defTabSz="1911350">
            <a:lnSpc>
              <a:spcPct val="90000"/>
            </a:lnSpc>
            <a:spcBef>
              <a:spcPct val="0"/>
            </a:spcBef>
            <a:spcAft>
              <a:spcPct val="35000"/>
            </a:spcAft>
          </a:pPr>
          <a:r>
            <a:rPr lang="en-US" sz="4300" b="1" kern="1200" dirty="0" smtClean="0"/>
            <a:t>Tone</a:t>
          </a:r>
          <a:endParaRPr lang="en-US" sz="4300" b="1" kern="1200" dirty="0"/>
        </a:p>
      </dsp:txBody>
      <dsp:txXfrm>
        <a:off x="3462300" y="1828175"/>
        <a:ext cx="1305000" cy="869612"/>
      </dsp:txXfrm>
    </dsp:sp>
    <dsp:sp modelId="{4FB0D86B-C196-4C00-9143-71820C392A1F}">
      <dsp:nvSpPr>
        <dsp:cNvPr id="0" name=""/>
        <dsp:cNvSpPr/>
      </dsp:nvSpPr>
      <dsp:spPr>
        <a:xfrm>
          <a:off x="2269800" y="2741268"/>
          <a:ext cx="3690000" cy="86961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lvl="0" algn="ctr" defTabSz="1911350">
            <a:lnSpc>
              <a:spcPct val="90000"/>
            </a:lnSpc>
            <a:spcBef>
              <a:spcPct val="0"/>
            </a:spcBef>
            <a:spcAft>
              <a:spcPct val="35000"/>
            </a:spcAft>
          </a:pPr>
          <a:r>
            <a:rPr lang="en-US" sz="4300" b="1" kern="1200" dirty="0" smtClean="0"/>
            <a:t>Body Language</a:t>
          </a:r>
          <a:endParaRPr lang="en-US" sz="4300" b="1" kern="1200" dirty="0"/>
        </a:p>
      </dsp:txBody>
      <dsp:txXfrm>
        <a:off x="2269800" y="2741268"/>
        <a:ext cx="3690000" cy="869612"/>
      </dsp:txXfrm>
    </dsp:sp>
    <dsp:sp modelId="{B2EE37DF-F584-4245-9AC5-1F136FEFB9E7}">
      <dsp:nvSpPr>
        <dsp:cNvPr id="0" name=""/>
        <dsp:cNvSpPr/>
      </dsp:nvSpPr>
      <dsp:spPr>
        <a:xfrm>
          <a:off x="3439800" y="3654361"/>
          <a:ext cx="1350000" cy="869612"/>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lvl="0" algn="ctr" defTabSz="1911350">
            <a:lnSpc>
              <a:spcPct val="90000"/>
            </a:lnSpc>
            <a:spcBef>
              <a:spcPct val="0"/>
            </a:spcBef>
            <a:spcAft>
              <a:spcPct val="35000"/>
            </a:spcAft>
          </a:pPr>
          <a:r>
            <a:rPr lang="en-US" sz="4300" b="1" kern="1200" dirty="0" smtClean="0"/>
            <a:t>Pitch</a:t>
          </a:r>
          <a:endParaRPr lang="en-US" sz="4300" b="1" kern="1200" dirty="0"/>
        </a:p>
      </dsp:txBody>
      <dsp:txXfrm>
        <a:off x="3439800" y="3654361"/>
        <a:ext cx="1350000" cy="86961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0A91-2BBA-48EC-812A-EFD37E77608F}">
      <dsp:nvSpPr>
        <dsp:cNvPr id="0" name=""/>
        <dsp:cNvSpPr/>
      </dsp:nvSpPr>
      <dsp:spPr>
        <a:xfrm>
          <a:off x="599535" y="1197569"/>
          <a:ext cx="2153799" cy="215390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Emotion Intelligence</a:t>
          </a:r>
          <a:endParaRPr lang="en-US" sz="2400" b="1" kern="1200" dirty="0"/>
        </a:p>
      </dsp:txBody>
      <dsp:txXfrm>
        <a:off x="914952" y="1513001"/>
        <a:ext cx="1522965" cy="1523041"/>
      </dsp:txXfrm>
    </dsp:sp>
    <dsp:sp modelId="{6049850A-F40E-46EC-B3AC-C106C5DC449E}">
      <dsp:nvSpPr>
        <dsp:cNvPr id="0" name=""/>
        <dsp:cNvSpPr/>
      </dsp:nvSpPr>
      <dsp:spPr>
        <a:xfrm>
          <a:off x="-480607" y="0"/>
          <a:ext cx="4341704" cy="4525963"/>
        </a:xfrm>
        <a:prstGeom prst="blockArc">
          <a:avLst>
            <a:gd name="adj1" fmla="val 17527788"/>
            <a:gd name="adj2" fmla="val 4119114"/>
            <a:gd name="adj3" fmla="val 575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3215FE-E812-4685-A177-A16C6F676B90}">
      <dsp:nvSpPr>
        <dsp:cNvPr id="0" name=""/>
        <dsp:cNvSpPr/>
      </dsp:nvSpPr>
      <dsp:spPr>
        <a:xfrm>
          <a:off x="2716312"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96B97C-581D-4456-BFB6-CD73892C77F8}">
      <dsp:nvSpPr>
        <dsp:cNvPr id="0" name=""/>
        <dsp:cNvSpPr/>
      </dsp:nvSpPr>
      <dsp:spPr>
        <a:xfrm>
          <a:off x="3976601" y="400095"/>
          <a:ext cx="237044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l" defTabSz="1022350">
            <a:lnSpc>
              <a:spcPct val="90000"/>
            </a:lnSpc>
            <a:spcBef>
              <a:spcPct val="0"/>
            </a:spcBef>
            <a:spcAft>
              <a:spcPct val="10000"/>
            </a:spcAft>
          </a:pPr>
          <a:r>
            <a:rPr lang="en-US" sz="2300" b="0" kern="1200" dirty="0" smtClean="0"/>
            <a:t>Decision-making</a:t>
          </a:r>
          <a:endParaRPr lang="en-US" sz="2300" b="0" kern="1200" dirty="0"/>
        </a:p>
      </dsp:txBody>
      <dsp:txXfrm>
        <a:off x="3976601" y="400095"/>
        <a:ext cx="2370443" cy="1117007"/>
      </dsp:txXfrm>
    </dsp:sp>
    <dsp:sp modelId="{067B8BE1-FC78-4DB2-92A3-88C75A98CFA8}">
      <dsp:nvSpPr>
        <dsp:cNvPr id="0" name=""/>
        <dsp:cNvSpPr/>
      </dsp:nvSpPr>
      <dsp:spPr>
        <a:xfrm>
          <a:off x="3162258" y="1694520"/>
          <a:ext cx="1153798" cy="1154120"/>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467971-28B9-42E8-B458-669686E868E1}">
      <dsp:nvSpPr>
        <dsp:cNvPr id="0" name=""/>
        <dsp:cNvSpPr/>
      </dsp:nvSpPr>
      <dsp:spPr>
        <a:xfrm>
          <a:off x="4423098" y="1710814"/>
          <a:ext cx="2932080"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l" defTabSz="1022350">
            <a:lnSpc>
              <a:spcPct val="90000"/>
            </a:lnSpc>
            <a:spcBef>
              <a:spcPct val="0"/>
            </a:spcBef>
            <a:spcAft>
              <a:spcPct val="10000"/>
            </a:spcAft>
          </a:pPr>
          <a:r>
            <a:rPr lang="en-US" sz="2300" b="0" kern="1200" dirty="0" smtClean="0"/>
            <a:t>Relationships</a:t>
          </a:r>
          <a:endParaRPr lang="en-US" sz="2300" b="0" kern="1200" dirty="0"/>
        </a:p>
      </dsp:txBody>
      <dsp:txXfrm>
        <a:off x="4423098" y="1710814"/>
        <a:ext cx="2932080" cy="1117007"/>
      </dsp:txXfrm>
    </dsp:sp>
    <dsp:sp modelId="{5B43CC17-A714-4D1B-808C-7B502A94F77F}">
      <dsp:nvSpPr>
        <dsp:cNvPr id="0" name=""/>
        <dsp:cNvSpPr/>
      </dsp:nvSpPr>
      <dsp:spPr>
        <a:xfrm>
          <a:off x="2716312" y="3026058"/>
          <a:ext cx="1153798" cy="1154120"/>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498E5D-D3B4-4D6C-9751-477E98456414}">
      <dsp:nvSpPr>
        <dsp:cNvPr id="0" name=""/>
        <dsp:cNvSpPr/>
      </dsp:nvSpPr>
      <dsp:spPr>
        <a:xfrm>
          <a:off x="3976601" y="3049593"/>
          <a:ext cx="2802505"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l" defTabSz="1022350">
            <a:lnSpc>
              <a:spcPct val="90000"/>
            </a:lnSpc>
            <a:spcBef>
              <a:spcPct val="0"/>
            </a:spcBef>
            <a:spcAft>
              <a:spcPct val="10000"/>
            </a:spcAft>
          </a:pPr>
          <a:r>
            <a:rPr lang="en-US" sz="2300" b="0" kern="1200" dirty="0" smtClean="0"/>
            <a:t>Health</a:t>
          </a:r>
          <a:endParaRPr lang="en-US" sz="2300" b="0" kern="1200" dirty="0"/>
        </a:p>
      </dsp:txBody>
      <dsp:txXfrm>
        <a:off x="3976601" y="3049593"/>
        <a:ext cx="2802505" cy="111700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B469A-27B5-4BD6-8D4A-18D67CB36A5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Emotions will never go away</a:t>
          </a:r>
          <a:endParaRPr lang="en-US" sz="4200" b="1" kern="1200" dirty="0"/>
        </a:p>
      </dsp:txBody>
      <dsp:txXfrm>
        <a:off x="460905" y="1047"/>
        <a:ext cx="3479899" cy="2087939"/>
      </dsp:txXfrm>
    </dsp:sp>
    <dsp:sp modelId="{C64560EC-E394-4CF5-9A21-9CBDFE374702}">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Understand them</a:t>
          </a:r>
          <a:endParaRPr lang="en-US" sz="4200" b="1" kern="1200" dirty="0"/>
        </a:p>
      </dsp:txBody>
      <dsp:txXfrm>
        <a:off x="4288794" y="1047"/>
        <a:ext cx="3479899" cy="2087939"/>
      </dsp:txXfrm>
    </dsp:sp>
    <dsp:sp modelId="{35DFB701-5130-43BE-B838-AF4328DFEE58}">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Effective and efficient manner</a:t>
          </a:r>
          <a:endParaRPr lang="en-US" sz="4200" b="1" kern="1200" dirty="0"/>
        </a:p>
      </dsp:txBody>
      <dsp:txXfrm>
        <a:off x="2374850" y="2436976"/>
        <a:ext cx="3479899" cy="208793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3B6BE-DC16-4D56-B3EE-F15949313732}">
      <dsp:nvSpPr>
        <dsp:cNvPr id="0" name=""/>
        <dsp:cNvSpPr/>
      </dsp:nvSpPr>
      <dsp:spPr>
        <a:xfrm>
          <a:off x="3352436" y="352"/>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Ask other people</a:t>
          </a:r>
          <a:endParaRPr lang="en-US" sz="3800" b="1" kern="1200" dirty="0"/>
        </a:p>
      </dsp:txBody>
      <dsp:txXfrm>
        <a:off x="3352436" y="352"/>
        <a:ext cx="3004607" cy="1358936"/>
      </dsp:txXfrm>
    </dsp:sp>
    <dsp:sp modelId="{5043763F-DDAF-409B-844D-937E1F3B9A22}">
      <dsp:nvSpPr>
        <dsp:cNvPr id="0" name=""/>
        <dsp:cNvSpPr/>
      </dsp:nvSpPr>
      <dsp:spPr>
        <a:xfrm>
          <a:off x="1872555" y="352"/>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582231-4842-4AE6-B458-867CA852CB2E}">
      <dsp:nvSpPr>
        <dsp:cNvPr id="0" name=""/>
        <dsp:cNvSpPr/>
      </dsp:nvSpPr>
      <dsp:spPr>
        <a:xfrm>
          <a:off x="1872555" y="1583513"/>
          <a:ext cx="3004607" cy="135893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Honest look at yourself</a:t>
          </a:r>
          <a:endParaRPr lang="en-US" sz="3800" b="1" kern="1200" dirty="0"/>
        </a:p>
      </dsp:txBody>
      <dsp:txXfrm>
        <a:off x="1872555" y="1583513"/>
        <a:ext cx="3004607" cy="1358936"/>
      </dsp:txXfrm>
    </dsp:sp>
    <dsp:sp modelId="{E0F947BB-9F02-4332-BD79-B2A9D9F03FE0}">
      <dsp:nvSpPr>
        <dsp:cNvPr id="0" name=""/>
        <dsp:cNvSpPr/>
      </dsp:nvSpPr>
      <dsp:spPr>
        <a:xfrm>
          <a:off x="5011697" y="1583513"/>
          <a:ext cx="1345346" cy="1358936"/>
        </a:xfrm>
        <a:prstGeom prst="rect">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1E7111-F5F0-4A01-A917-E13B964FBD75}">
      <dsp:nvSpPr>
        <dsp:cNvPr id="0" name=""/>
        <dsp:cNvSpPr/>
      </dsp:nvSpPr>
      <dsp:spPr>
        <a:xfrm>
          <a:off x="3352436" y="3166673"/>
          <a:ext cx="3004607" cy="135893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Valuable tool</a:t>
          </a:r>
          <a:endParaRPr lang="en-US" sz="3800" b="1" kern="1200" dirty="0"/>
        </a:p>
      </dsp:txBody>
      <dsp:txXfrm>
        <a:off x="3352436" y="3166673"/>
        <a:ext cx="3004607" cy="1358936"/>
      </dsp:txXfrm>
    </dsp:sp>
    <dsp:sp modelId="{8467CAB8-E5A7-4A92-9DC8-83FE8AD2A622}">
      <dsp:nvSpPr>
        <dsp:cNvPr id="0" name=""/>
        <dsp:cNvSpPr/>
      </dsp:nvSpPr>
      <dsp:spPr>
        <a:xfrm>
          <a:off x="1872555" y="3166673"/>
          <a:ext cx="1345346" cy="1358936"/>
        </a:xfrm>
        <a:prstGeom prst="rect">
          <a:avLst/>
        </a:prstGeom>
        <a:solidFill>
          <a:schemeClr val="accent3">
            <a:hueOff val="11250264"/>
            <a:satOff val="-16880"/>
            <a:lumOff val="-2745"/>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83C0C3-67A5-48B5-A8F1-CC036C2C0CAA}">
      <dsp:nvSpPr>
        <dsp:cNvPr id="0" name=""/>
        <dsp:cNvSpPr/>
      </dsp:nvSpPr>
      <dsp:spPr>
        <a:xfrm>
          <a:off x="1727"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b="1" kern="1200" dirty="0" smtClean="0"/>
            <a:t>Balance between arrogance and awareness</a:t>
          </a:r>
          <a:endParaRPr lang="en-US" sz="2500" b="1" kern="1200" dirty="0"/>
        </a:p>
      </dsp:txBody>
      <dsp:txXfrm>
        <a:off x="1727" y="1810385"/>
        <a:ext cx="2688282" cy="1810385"/>
      </dsp:txXfrm>
    </dsp:sp>
    <dsp:sp modelId="{DDC92419-5956-4E1A-BB8D-B12984BB7E81}">
      <dsp:nvSpPr>
        <dsp:cNvPr id="0" name=""/>
        <dsp:cNvSpPr/>
      </dsp:nvSpPr>
      <dsp:spPr>
        <a:xfrm>
          <a:off x="592296"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FAA366-633E-40C1-B297-E07690FD6B29}">
      <dsp:nvSpPr>
        <dsp:cNvPr id="0" name=""/>
        <dsp:cNvSpPr/>
      </dsp:nvSpPr>
      <dsp:spPr>
        <a:xfrm>
          <a:off x="2770658" y="0"/>
          <a:ext cx="2688282" cy="45259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b="1" kern="1200" dirty="0" smtClean="0"/>
            <a:t>Understand who you are</a:t>
          </a:r>
          <a:endParaRPr lang="en-US" sz="2500" b="1" kern="1200" dirty="0"/>
        </a:p>
      </dsp:txBody>
      <dsp:txXfrm>
        <a:off x="2770658" y="1810385"/>
        <a:ext cx="2688282" cy="1810385"/>
      </dsp:txXfrm>
    </dsp:sp>
    <dsp:sp modelId="{1EC0748D-1A97-4E70-B8E1-16C29740C78B}">
      <dsp:nvSpPr>
        <dsp:cNvPr id="0" name=""/>
        <dsp:cNvSpPr/>
      </dsp:nvSpPr>
      <dsp:spPr>
        <a:xfrm>
          <a:off x="3361227" y="271557"/>
          <a:ext cx="1507145" cy="1507145"/>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1D9FA2-9BC1-4FEB-B107-4AC97C27FA6A}">
      <dsp:nvSpPr>
        <dsp:cNvPr id="0" name=""/>
        <dsp:cNvSpPr/>
      </dsp:nvSpPr>
      <dsp:spPr>
        <a:xfrm>
          <a:off x="5539589" y="0"/>
          <a:ext cx="2688282" cy="45259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b="1" kern="1200" dirty="0" smtClean="0"/>
            <a:t>Be consistent and accountable</a:t>
          </a:r>
          <a:endParaRPr lang="en-US" sz="2500" b="1" kern="1200" dirty="0"/>
        </a:p>
      </dsp:txBody>
      <dsp:txXfrm>
        <a:off x="5539589" y="1810385"/>
        <a:ext cx="2688282" cy="1810385"/>
      </dsp:txXfrm>
    </dsp:sp>
    <dsp:sp modelId="{F469A50B-E253-47F4-BB80-74F49CF316EA}">
      <dsp:nvSpPr>
        <dsp:cNvPr id="0" name=""/>
        <dsp:cNvSpPr/>
      </dsp:nvSpPr>
      <dsp:spPr>
        <a:xfrm>
          <a:off x="6130158"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147E5D-CE05-4D5A-BAA4-06F1C3A01678}">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98469-B897-4D19-9ECC-E3D3202413F7}">
      <dsp:nvSpPr>
        <dsp:cNvPr id="0" name=""/>
        <dsp:cNvSpPr/>
      </dsp:nvSpPr>
      <dsp:spPr>
        <a:xfrm>
          <a:off x="0" y="66801"/>
          <a:ext cx="8229600" cy="100737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1" kern="1200" dirty="0" smtClean="0"/>
            <a:t>Compromise</a:t>
          </a:r>
          <a:endParaRPr lang="en-US" sz="4200" b="1" kern="1200" dirty="0"/>
        </a:p>
      </dsp:txBody>
      <dsp:txXfrm>
        <a:off x="49176" y="115977"/>
        <a:ext cx="8131248" cy="909018"/>
      </dsp:txXfrm>
    </dsp:sp>
    <dsp:sp modelId="{BC5B8359-8123-41FF-9488-72037D15A847}">
      <dsp:nvSpPr>
        <dsp:cNvPr id="0" name=""/>
        <dsp:cNvSpPr/>
      </dsp:nvSpPr>
      <dsp:spPr>
        <a:xfrm>
          <a:off x="0" y="1195131"/>
          <a:ext cx="8229600" cy="1007370"/>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1" kern="1200" dirty="0" smtClean="0"/>
            <a:t>Accept others ideas</a:t>
          </a:r>
          <a:endParaRPr lang="en-US" sz="4200" b="1" kern="1200" dirty="0"/>
        </a:p>
      </dsp:txBody>
      <dsp:txXfrm>
        <a:off x="49176" y="1244307"/>
        <a:ext cx="8131248" cy="909018"/>
      </dsp:txXfrm>
    </dsp:sp>
    <dsp:sp modelId="{FE14BDBE-A444-4E11-8A28-E7437A2C33D4}">
      <dsp:nvSpPr>
        <dsp:cNvPr id="0" name=""/>
        <dsp:cNvSpPr/>
      </dsp:nvSpPr>
      <dsp:spPr>
        <a:xfrm>
          <a:off x="0" y="2323461"/>
          <a:ext cx="8229600" cy="1007370"/>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1" kern="1200" dirty="0" smtClean="0"/>
            <a:t>Keep your beliefs</a:t>
          </a:r>
          <a:endParaRPr lang="en-US" sz="4200" b="1" kern="1200" dirty="0"/>
        </a:p>
      </dsp:txBody>
      <dsp:txXfrm>
        <a:off x="49176" y="2372637"/>
        <a:ext cx="8131248" cy="909018"/>
      </dsp:txXfrm>
    </dsp:sp>
    <dsp:sp modelId="{FC1CA015-F869-4AC4-85F6-628A36B0563E}">
      <dsp:nvSpPr>
        <dsp:cNvPr id="0" name=""/>
        <dsp:cNvSpPr/>
      </dsp:nvSpPr>
      <dsp:spPr>
        <a:xfrm>
          <a:off x="0" y="3451791"/>
          <a:ext cx="8229600" cy="100737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1" kern="1200" dirty="0" smtClean="0"/>
            <a:t>Finding a balance between the two</a:t>
          </a:r>
          <a:endParaRPr lang="en-US" sz="4200" b="1" kern="1200" dirty="0"/>
        </a:p>
      </dsp:txBody>
      <dsp:txXfrm>
        <a:off x="49176" y="3500967"/>
        <a:ext cx="8131248" cy="909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6315F-926F-41AC-B4BB-F28B1B1A6474}">
      <dsp:nvSpPr>
        <dsp:cNvPr id="0" name=""/>
        <dsp:cNvSpPr/>
      </dsp:nvSpPr>
      <dsp:spPr>
        <a:xfrm>
          <a:off x="0" y="0"/>
          <a:ext cx="8229600" cy="83756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Be consistent</a:t>
          </a:r>
          <a:endParaRPr lang="en-US" sz="3800" b="1" kern="1200" dirty="0"/>
        </a:p>
      </dsp:txBody>
      <dsp:txXfrm>
        <a:off x="1729676" y="0"/>
        <a:ext cx="6499923" cy="837568"/>
      </dsp:txXfrm>
    </dsp:sp>
    <dsp:sp modelId="{5153FAAC-B1FA-4B90-A026-18AA5EDA5A50}">
      <dsp:nvSpPr>
        <dsp:cNvPr id="0" name=""/>
        <dsp:cNvSpPr/>
      </dsp:nvSpPr>
      <dsp:spPr>
        <a:xfrm>
          <a:off x="83756" y="83756"/>
          <a:ext cx="1645920" cy="670054"/>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B79FF5-3418-4C93-89EB-2B7D7E5915B7}">
      <dsp:nvSpPr>
        <dsp:cNvPr id="0" name=""/>
        <dsp:cNvSpPr/>
      </dsp:nvSpPr>
      <dsp:spPr>
        <a:xfrm>
          <a:off x="0" y="921325"/>
          <a:ext cx="8229600" cy="83756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Be accountable</a:t>
          </a:r>
          <a:endParaRPr lang="en-US" sz="3800" b="1" kern="1200" dirty="0"/>
        </a:p>
      </dsp:txBody>
      <dsp:txXfrm>
        <a:off x="1729676" y="921325"/>
        <a:ext cx="6499923" cy="837568"/>
      </dsp:txXfrm>
    </dsp:sp>
    <dsp:sp modelId="{CB267530-4B4D-4EB8-BECC-2554A3B44BCB}">
      <dsp:nvSpPr>
        <dsp:cNvPr id="0" name=""/>
        <dsp:cNvSpPr/>
      </dsp:nvSpPr>
      <dsp:spPr>
        <a:xfrm>
          <a:off x="83756" y="1005082"/>
          <a:ext cx="1645920" cy="670054"/>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452B1F-E7E6-4898-944F-641D23709E59}">
      <dsp:nvSpPr>
        <dsp:cNvPr id="0" name=""/>
        <dsp:cNvSpPr/>
      </dsp:nvSpPr>
      <dsp:spPr>
        <a:xfrm>
          <a:off x="0" y="1842650"/>
          <a:ext cx="8229600" cy="83756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Stick to the plan. </a:t>
          </a:r>
          <a:endParaRPr lang="en-US" sz="3800" b="1" kern="1200" dirty="0"/>
        </a:p>
      </dsp:txBody>
      <dsp:txXfrm>
        <a:off x="1729676" y="1842650"/>
        <a:ext cx="6499923" cy="837568"/>
      </dsp:txXfrm>
    </dsp:sp>
    <dsp:sp modelId="{FC3D86F4-3404-4C12-983D-779D04BD98A5}">
      <dsp:nvSpPr>
        <dsp:cNvPr id="0" name=""/>
        <dsp:cNvSpPr/>
      </dsp:nvSpPr>
      <dsp:spPr>
        <a:xfrm>
          <a:off x="83756" y="1926407"/>
          <a:ext cx="1645920" cy="670054"/>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A81F60-D0AC-45C7-A651-3E90DC99C681}">
      <dsp:nvSpPr>
        <dsp:cNvPr id="0" name=""/>
        <dsp:cNvSpPr/>
      </dsp:nvSpPr>
      <dsp:spPr>
        <a:xfrm>
          <a:off x="0" y="2763975"/>
          <a:ext cx="8229600" cy="837568"/>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Educate yourself</a:t>
          </a:r>
          <a:endParaRPr lang="en-US" sz="3800" b="1" kern="1200" dirty="0"/>
        </a:p>
      </dsp:txBody>
      <dsp:txXfrm>
        <a:off x="1729676" y="2763975"/>
        <a:ext cx="6499923" cy="837568"/>
      </dsp:txXfrm>
    </dsp:sp>
    <dsp:sp modelId="{524675C1-7020-4EFD-BD80-C5393B93725E}">
      <dsp:nvSpPr>
        <dsp:cNvPr id="0" name=""/>
        <dsp:cNvSpPr/>
      </dsp:nvSpPr>
      <dsp:spPr>
        <a:xfrm>
          <a:off x="83756" y="2847732"/>
          <a:ext cx="1645920" cy="670054"/>
        </a:xfrm>
        <a:prstGeom prst="roundRect">
          <a:avLst>
            <a:gd name="adj" fmla="val 10000"/>
          </a:avLst>
        </a:prstGeom>
        <a:solidFill>
          <a:schemeClr val="accent5">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06AA66-11B2-46B6-9AE5-4AF42138D048}">
      <dsp:nvSpPr>
        <dsp:cNvPr id="0" name=""/>
        <dsp:cNvSpPr/>
      </dsp:nvSpPr>
      <dsp:spPr>
        <a:xfrm>
          <a:off x="0" y="3685300"/>
          <a:ext cx="8229600" cy="837568"/>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Stay physically fit</a:t>
          </a:r>
          <a:endParaRPr lang="en-US" sz="3800" b="1" kern="1200" dirty="0"/>
        </a:p>
      </dsp:txBody>
      <dsp:txXfrm>
        <a:off x="1729676" y="3685300"/>
        <a:ext cx="6499923" cy="837568"/>
      </dsp:txXfrm>
    </dsp:sp>
    <dsp:sp modelId="{3BFCCBBE-ADD8-44EE-97E3-DED3FFFDFFF5}">
      <dsp:nvSpPr>
        <dsp:cNvPr id="0" name=""/>
        <dsp:cNvSpPr/>
      </dsp:nvSpPr>
      <dsp:spPr>
        <a:xfrm>
          <a:off x="83756" y="3769057"/>
          <a:ext cx="1645920" cy="670054"/>
        </a:xfrm>
        <a:prstGeom prst="roundRect">
          <a:avLst>
            <a:gd name="adj" fmla="val 10000"/>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89508-8F42-4F22-A43A-323AD566037C}">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2558DC-47A6-4381-83A0-68D98C4B4919}">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1" kern="1200" dirty="0" smtClean="0">
              <a:solidFill>
                <a:schemeClr val="bg1"/>
              </a:solidFill>
            </a:rPr>
            <a:t>Take a deep breath</a:t>
          </a:r>
          <a:endParaRPr lang="en-US" sz="4100" kern="1200" dirty="0">
            <a:solidFill>
              <a:schemeClr val="bg1"/>
            </a:solidFill>
          </a:endParaRPr>
        </a:p>
      </dsp:txBody>
      <dsp:txXfrm>
        <a:off x="2262981" y="0"/>
        <a:ext cx="5966618" cy="1357791"/>
      </dsp:txXfrm>
    </dsp:sp>
    <dsp:sp modelId="{005F57FA-58C3-4A21-AC82-8A432054388C}">
      <dsp:nvSpPr>
        <dsp:cNvPr id="0" name=""/>
        <dsp:cNvSpPr/>
      </dsp:nvSpPr>
      <dsp:spPr>
        <a:xfrm>
          <a:off x="812873"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62DC842-0918-4C7E-8EE8-1ABEE7BAA1EB}">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1" kern="1200" dirty="0" smtClean="0">
              <a:solidFill>
                <a:schemeClr val="bg1"/>
              </a:solidFill>
            </a:rPr>
            <a:t>Step away from the issue</a:t>
          </a:r>
          <a:endParaRPr lang="en-US" sz="4100" kern="1200" dirty="0">
            <a:solidFill>
              <a:schemeClr val="bg1"/>
            </a:solidFill>
          </a:endParaRPr>
        </a:p>
      </dsp:txBody>
      <dsp:txXfrm>
        <a:off x="2262981" y="1357791"/>
        <a:ext cx="5966618" cy="1357787"/>
      </dsp:txXfrm>
    </dsp:sp>
    <dsp:sp modelId="{066FD585-598B-4D07-8282-A3B58A5B018A}">
      <dsp:nvSpPr>
        <dsp:cNvPr id="0" name=""/>
        <dsp:cNvSpPr/>
      </dsp:nvSpPr>
      <dsp:spPr>
        <a:xfrm>
          <a:off x="1604889"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5D1B69-8162-484C-99D5-5CDDB3610C2B}">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1" kern="1200" dirty="0" smtClean="0">
              <a:solidFill>
                <a:schemeClr val="bg1"/>
              </a:solidFill>
            </a:rPr>
            <a:t>Use positive thinking</a:t>
          </a:r>
          <a:endParaRPr lang="en-US" sz="4100" kern="1200" dirty="0">
            <a:solidFill>
              <a:schemeClr val="bg1"/>
            </a:solidFill>
          </a:endParaRPr>
        </a:p>
      </dsp:txBody>
      <dsp:txXfrm>
        <a:off x="2262981" y="2715579"/>
        <a:ext cx="5966618" cy="13577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8B0C1-407D-47BB-9938-C55FBBA5E680}">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Autogenic</a:t>
          </a:r>
          <a:endParaRPr lang="en-US" sz="4200" kern="1200" dirty="0"/>
        </a:p>
      </dsp:txBody>
      <dsp:txXfrm rot="10800000">
        <a:off x="2007110" y="1710"/>
        <a:ext cx="5158358" cy="1257304"/>
      </dsp:txXfrm>
    </dsp:sp>
    <dsp:sp modelId="{2752BD23-7EDE-4742-9D86-C019B50AD946}">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DD4DEF-2D36-4B75-9716-3DF3531196EA}">
      <dsp:nvSpPr>
        <dsp:cNvPr id="0" name=""/>
        <dsp:cNvSpPr/>
      </dsp:nvSpPr>
      <dsp:spPr>
        <a:xfrm rot="10800000">
          <a:off x="1692784" y="1634329"/>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Progressive muscle</a:t>
          </a:r>
          <a:endParaRPr lang="en-US" sz="4200" kern="1200" dirty="0"/>
        </a:p>
      </dsp:txBody>
      <dsp:txXfrm rot="10800000">
        <a:off x="2007110" y="1634329"/>
        <a:ext cx="5158358" cy="1257304"/>
      </dsp:txXfrm>
    </dsp:sp>
    <dsp:sp modelId="{0F2CA105-36D4-4127-9535-851FB0ECB88B}">
      <dsp:nvSpPr>
        <dsp:cNvPr id="0" name=""/>
        <dsp:cNvSpPr/>
      </dsp:nvSpPr>
      <dsp:spPr>
        <a:xfrm>
          <a:off x="1064131" y="1634329"/>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19A305-D29B-49F8-8D50-F7E34DD5B6FB}">
      <dsp:nvSpPr>
        <dsp:cNvPr id="0" name=""/>
        <dsp:cNvSpPr/>
      </dsp:nvSpPr>
      <dsp:spPr>
        <a:xfrm rot="10800000">
          <a:off x="1692784" y="3266948"/>
          <a:ext cx="5472684" cy="1257304"/>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Visualization</a:t>
          </a:r>
          <a:endParaRPr lang="en-US" sz="4200" kern="1200" dirty="0"/>
        </a:p>
      </dsp:txBody>
      <dsp:txXfrm rot="10800000">
        <a:off x="2007110" y="3266948"/>
        <a:ext cx="5158358" cy="1257304"/>
      </dsp:txXfrm>
    </dsp:sp>
    <dsp:sp modelId="{54019D06-5C99-41F8-994D-53534D5A8E93}">
      <dsp:nvSpPr>
        <dsp:cNvPr id="0" name=""/>
        <dsp:cNvSpPr/>
      </dsp:nvSpPr>
      <dsp:spPr>
        <a:xfrm>
          <a:off x="1064131" y="3266948"/>
          <a:ext cx="1257304" cy="1257304"/>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D64BB-A5F1-419C-A6E7-5059493724CE}">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Relax</a:t>
          </a:r>
          <a:endParaRPr lang="en-US" sz="3300" b="1" kern="1200" dirty="0"/>
        </a:p>
      </dsp:txBody>
      <dsp:txXfrm>
        <a:off x="1727" y="1810385"/>
        <a:ext cx="2688282" cy="1810385"/>
      </dsp:txXfrm>
    </dsp:sp>
    <dsp:sp modelId="{669FB839-1257-45E2-907F-09136E503E48}">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8497AC-655E-4730-B276-141B24F2FA38}">
      <dsp:nvSpPr>
        <dsp:cNvPr id="0" name=""/>
        <dsp:cNvSpPr/>
      </dsp:nvSpPr>
      <dsp:spPr>
        <a:xfrm>
          <a:off x="2770658"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Take control</a:t>
          </a:r>
          <a:endParaRPr lang="en-US" sz="3300" b="1" kern="1200" dirty="0"/>
        </a:p>
      </dsp:txBody>
      <dsp:txXfrm>
        <a:off x="2770658" y="1810385"/>
        <a:ext cx="2688282" cy="1810385"/>
      </dsp:txXfrm>
    </dsp:sp>
    <dsp:sp modelId="{7B2639EE-351F-4589-9C5D-11C032AC1B09}">
      <dsp:nvSpPr>
        <dsp:cNvPr id="0" name=""/>
        <dsp:cNvSpPr/>
      </dsp:nvSpPr>
      <dsp:spPr>
        <a:xfrm>
          <a:off x="3361227"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B739A1-F6EA-4450-B69C-BAA0D1CB46E1}">
      <dsp:nvSpPr>
        <dsp:cNvPr id="0" name=""/>
        <dsp:cNvSpPr/>
      </dsp:nvSpPr>
      <dsp:spPr>
        <a:xfrm>
          <a:off x="5539589" y="0"/>
          <a:ext cx="2688282" cy="45259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Not allowing negativity</a:t>
          </a:r>
          <a:endParaRPr lang="en-US" sz="3300" b="1" kern="1200" dirty="0"/>
        </a:p>
      </dsp:txBody>
      <dsp:txXfrm>
        <a:off x="5539589" y="1810385"/>
        <a:ext cx="2688282" cy="1810385"/>
      </dsp:txXfrm>
    </dsp:sp>
    <dsp:sp modelId="{E17919DF-DE77-435A-BC5E-17B37CA05211}">
      <dsp:nvSpPr>
        <dsp:cNvPr id="0" name=""/>
        <dsp:cNvSpPr/>
      </dsp:nvSpPr>
      <dsp:spPr>
        <a:xfrm>
          <a:off x="6130158"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45EA85-2674-47DE-AAE6-D0A226B9CDC9}">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B37AD-06B0-4686-B11B-C67A816F025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b="1" kern="1200" dirty="0" smtClean="0"/>
            <a:t>Your ability</a:t>
          </a:r>
          <a:endParaRPr lang="en-US" sz="5200" b="1" kern="1200" dirty="0"/>
        </a:p>
      </dsp:txBody>
      <dsp:txXfrm>
        <a:off x="460905" y="1047"/>
        <a:ext cx="3479899" cy="2087939"/>
      </dsp:txXfrm>
    </dsp:sp>
    <dsp:sp modelId="{6F82670B-4C0A-4DAD-9066-3F76AF1F9D8D}">
      <dsp:nvSpPr>
        <dsp:cNvPr id="0" name=""/>
        <dsp:cNvSpPr/>
      </dsp:nvSpPr>
      <dsp:spPr>
        <a:xfrm>
          <a:off x="4177472" y="19065"/>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b="1" kern="1200" dirty="0" smtClean="0"/>
            <a:t>Confidence</a:t>
          </a:r>
          <a:endParaRPr lang="en-US" sz="5200" b="1" kern="1200" dirty="0"/>
        </a:p>
      </dsp:txBody>
      <dsp:txXfrm>
        <a:off x="4177472" y="19065"/>
        <a:ext cx="3479899" cy="2087939"/>
      </dsp:txXfrm>
    </dsp:sp>
    <dsp:sp modelId="{2118D3C8-4A50-4DC0-B5C9-C87EDAEDE04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b="1" kern="1200" dirty="0" smtClean="0"/>
            <a:t>Accurately perceive</a:t>
          </a:r>
          <a:endParaRPr lang="en-US" sz="5200" b="1" kern="1200" dirty="0"/>
        </a:p>
      </dsp:txBody>
      <dsp:txXfrm>
        <a:off x="460905" y="2436976"/>
        <a:ext cx="3479899" cy="2087939"/>
      </dsp:txXfrm>
    </dsp:sp>
    <dsp:sp modelId="{2851F65E-37F8-4083-8DD7-C57FCD00C3E1}">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b="1" kern="1200" dirty="0" smtClean="0"/>
            <a:t>Skills and knowledge</a:t>
          </a:r>
          <a:endParaRPr lang="en-US" sz="5200" b="1" kern="1200" dirty="0"/>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E34DF-F068-43FF-BDB2-6DE5DD67457A}">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An eye for an eye only ends up making the whole world blind.</a:t>
          </a:r>
          <a:endParaRPr lang="en-US" sz="2300" kern="1200" dirty="0"/>
        </a:p>
      </dsp:txBody>
      <dsp:txXfrm rot="-5400000">
        <a:off x="2962656" y="205028"/>
        <a:ext cx="5209983" cy="1052927"/>
      </dsp:txXfrm>
    </dsp:sp>
    <dsp:sp modelId="{8F718175-34DA-4D8E-B018-31C5643D0AC2}">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b="1" kern="1200" dirty="0" smtClean="0"/>
            <a:t>M.K. Gandhi</a:t>
          </a:r>
          <a:endParaRPr lang="en-US" sz="4100" kern="1200" dirty="0"/>
        </a:p>
      </dsp:txBody>
      <dsp:txXfrm>
        <a:off x="71201" y="73410"/>
        <a:ext cx="2820254" cy="1316160"/>
      </dsp:txXfrm>
    </dsp:sp>
    <dsp:sp modelId="{B7E71AF6-1418-4A11-988F-F4B1B1068508}">
      <dsp:nvSpPr>
        <dsp:cNvPr id="0" name=""/>
        <dsp:cNvSpPr/>
      </dsp:nvSpPr>
      <dsp:spPr>
        <a:xfrm rot="5400000">
          <a:off x="5012703" y="-370490"/>
          <a:ext cx="1166849" cy="5266944"/>
        </a:xfrm>
        <a:prstGeom prst="round2SameRect">
          <a:avLst/>
        </a:prstGeom>
        <a:solidFill>
          <a:schemeClr val="accent4">
            <a:tint val="40000"/>
            <a:alpha val="90000"/>
            <a:hueOff val="-1972853"/>
            <a:satOff val="11079"/>
            <a:lumOff val="704"/>
            <a:alphaOff val="0"/>
          </a:schemeClr>
        </a:solidFill>
        <a:ln w="25400" cap="flat" cmpd="sng" algn="ctr">
          <a:solidFill>
            <a:schemeClr val="accent4">
              <a:tint val="40000"/>
              <a:alpha val="90000"/>
              <a:hueOff val="-1972853"/>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Never speak out of anger; Never act out of fear; Never choose from impatience; But wait…and peace will appear.</a:t>
          </a:r>
          <a:endParaRPr lang="en-US" sz="2300" kern="1200" dirty="0"/>
        </a:p>
      </dsp:txBody>
      <dsp:txXfrm rot="-5400000">
        <a:off x="2962656" y="1736518"/>
        <a:ext cx="5209983" cy="1052927"/>
      </dsp:txXfrm>
    </dsp:sp>
    <dsp:sp modelId="{3F0CC2B7-2B23-4747-BC5D-B3AD12A9CBA0}">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b="1" kern="1200" dirty="0" smtClean="0"/>
            <a:t>Guy Finley</a:t>
          </a:r>
          <a:endParaRPr lang="en-US" sz="4100" kern="1200" dirty="0"/>
        </a:p>
      </dsp:txBody>
      <dsp:txXfrm>
        <a:off x="71201" y="1604901"/>
        <a:ext cx="2820254" cy="1316160"/>
      </dsp:txXfrm>
    </dsp:sp>
    <dsp:sp modelId="{13FA3D23-3943-46E3-A979-C9EA02F6B9CC}">
      <dsp:nvSpPr>
        <dsp:cNvPr id="0" name=""/>
        <dsp:cNvSpPr/>
      </dsp:nvSpPr>
      <dsp:spPr>
        <a:xfrm rot="5400000">
          <a:off x="5012703" y="1160999"/>
          <a:ext cx="1166849" cy="5266944"/>
        </a:xfrm>
        <a:prstGeom prst="round2Same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Confidence on the outside begins by living with integrity on the inside.</a:t>
          </a:r>
          <a:endParaRPr lang="en-US" sz="2300" kern="1200" dirty="0"/>
        </a:p>
      </dsp:txBody>
      <dsp:txXfrm rot="-5400000">
        <a:off x="2962656" y="3268008"/>
        <a:ext cx="5209983" cy="1052927"/>
      </dsp:txXfrm>
    </dsp:sp>
    <dsp:sp modelId="{BEB20DAF-F33D-4F97-B4A7-AB90500C8125}">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b="1" kern="1200" dirty="0" smtClean="0"/>
            <a:t>Brian Tracy</a:t>
          </a:r>
          <a:endParaRPr lang="en-US" sz="4100" kern="1200" dirty="0"/>
        </a:p>
      </dsp:txBody>
      <dsp:txXfrm>
        <a:off x="71201" y="3136391"/>
        <a:ext cx="2820254"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8A730-147C-4062-B231-DE06C7A032FB}">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Good Pressure</a:t>
          </a:r>
          <a:endParaRPr lang="en-US" sz="3800" kern="1200" dirty="0"/>
        </a:p>
      </dsp:txBody>
      <dsp:txXfrm>
        <a:off x="3352436" y="352"/>
        <a:ext cx="3004607" cy="1358936"/>
      </dsp:txXfrm>
    </dsp:sp>
    <dsp:sp modelId="{84A57D41-00F0-4384-B751-EC64A928397D}">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4C1D68-C6D4-440D-A743-8764CD0D5BA1}">
      <dsp:nvSpPr>
        <dsp:cNvPr id="0" name=""/>
        <dsp:cNvSpPr/>
      </dsp:nvSpPr>
      <dsp:spPr>
        <a:xfrm>
          <a:off x="1872555" y="1583513"/>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Bad Pressure</a:t>
          </a:r>
          <a:endParaRPr lang="en-US" sz="3800" kern="1200" dirty="0"/>
        </a:p>
      </dsp:txBody>
      <dsp:txXfrm>
        <a:off x="1872555" y="1583513"/>
        <a:ext cx="3004607" cy="1358936"/>
      </dsp:txXfrm>
    </dsp:sp>
    <dsp:sp modelId="{EF9242AA-F510-491F-A90F-A422D633198D}">
      <dsp:nvSpPr>
        <dsp:cNvPr id="0" name=""/>
        <dsp:cNvSpPr/>
      </dsp:nvSpPr>
      <dsp:spPr>
        <a:xfrm>
          <a:off x="5011697"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8EEF5D-0FC4-4BAA-BA18-300197B882BF}">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1" kern="1200" dirty="0" smtClean="0"/>
            <a:t>No Pressure</a:t>
          </a:r>
          <a:endParaRPr lang="en-US" sz="3800" kern="1200" dirty="0"/>
        </a:p>
      </dsp:txBody>
      <dsp:txXfrm>
        <a:off x="3352436" y="3166673"/>
        <a:ext cx="3004607" cy="1358936"/>
      </dsp:txXfrm>
    </dsp:sp>
    <dsp:sp modelId="{EA80D67B-E3BA-4192-ADAD-5126AD780BC5}">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EF5D0-275B-4C68-9E0B-1BF0523A156C}">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Work towards a cause</a:t>
          </a:r>
          <a:endParaRPr lang="en-US" sz="3100" b="1" kern="1200" dirty="0"/>
        </a:p>
      </dsp:txBody>
      <dsp:txXfrm>
        <a:off x="23861" y="23861"/>
        <a:ext cx="5362379" cy="766951"/>
      </dsp:txXfrm>
    </dsp:sp>
    <dsp:sp modelId="{92F9799F-0A1C-4789-B655-0A4F0AEE4359}">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Don’t compare yourself</a:t>
          </a:r>
          <a:endParaRPr lang="en-US" sz="3100" b="1" kern="1200" dirty="0"/>
        </a:p>
      </dsp:txBody>
      <dsp:txXfrm>
        <a:off x="497063" y="951683"/>
        <a:ext cx="5286330" cy="766951"/>
      </dsp:txXfrm>
    </dsp:sp>
    <dsp:sp modelId="{B365BCC0-B7DF-4DF7-AC72-8DDD35608A29}">
      <dsp:nvSpPr>
        <dsp:cNvPr id="0" name=""/>
        <dsp:cNvSpPr/>
      </dsp:nvSpPr>
      <dsp:spPr>
        <a:xfrm>
          <a:off x="946404" y="1855644"/>
          <a:ext cx="6336792" cy="81467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Conscious effort to not give up</a:t>
          </a:r>
          <a:endParaRPr lang="en-US" sz="3100" b="1" kern="1200" dirty="0"/>
        </a:p>
      </dsp:txBody>
      <dsp:txXfrm>
        <a:off x="970265" y="1879505"/>
        <a:ext cx="5286330" cy="766951"/>
      </dsp:txXfrm>
    </dsp:sp>
    <dsp:sp modelId="{C34E88E1-A77C-445C-8773-7F8542D031BA}">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Don’t live in the past</a:t>
          </a:r>
          <a:endParaRPr lang="en-US" sz="3100" b="1" kern="1200" dirty="0"/>
        </a:p>
      </dsp:txBody>
      <dsp:txXfrm>
        <a:off x="1443466" y="2807328"/>
        <a:ext cx="5286330" cy="766951"/>
      </dsp:txXfrm>
    </dsp:sp>
    <dsp:sp modelId="{7CA55400-656D-4EF3-AF87-D72D70B210F3}">
      <dsp:nvSpPr>
        <dsp:cNvPr id="0" name=""/>
        <dsp:cNvSpPr/>
      </dsp:nvSpPr>
      <dsp:spPr>
        <a:xfrm>
          <a:off x="1892808" y="3711289"/>
          <a:ext cx="6336792" cy="81467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1" kern="1200" dirty="0" smtClean="0"/>
            <a:t>Positive thinking</a:t>
          </a:r>
          <a:endParaRPr lang="en-US" sz="3100" b="1" kern="1200" dirty="0"/>
        </a:p>
      </dsp:txBody>
      <dsp:txXfrm>
        <a:off x="1916669" y="3735150"/>
        <a:ext cx="5286330" cy="766951"/>
      </dsp:txXfrm>
    </dsp:sp>
    <dsp:sp modelId="{2D1DF48B-D1F8-45A8-B50D-6793B093BFBA}">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926400" y="595164"/>
        <a:ext cx="291245" cy="398477"/>
      </dsp:txXfrm>
    </dsp:sp>
    <dsp:sp modelId="{B0B0C515-B33C-4C8E-8F14-01AA36964D24}">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399602" y="1522986"/>
        <a:ext cx="291245" cy="398477"/>
      </dsp:txXfrm>
    </dsp:sp>
    <dsp:sp modelId="{B4D7E7C6-7788-427B-8793-C1488E5C914E}">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872804" y="2437231"/>
        <a:ext cx="291245" cy="398477"/>
      </dsp:txXfrm>
    </dsp:sp>
    <dsp:sp modelId="{424202BA-6E06-453B-B62C-8B1A13A476CE}">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7346006" y="3374105"/>
        <a:ext cx="291245" cy="398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64641-F8CD-4AA8-BDC9-8E58EE10FBD6}">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smtClean="0"/>
            <a:t>Sharing feelings</a:t>
          </a:r>
          <a:endParaRPr lang="en-US" sz="3400" b="1" kern="1200" dirty="0"/>
        </a:p>
      </dsp:txBody>
      <dsp:txXfrm>
        <a:off x="1727" y="1810385"/>
        <a:ext cx="2688282" cy="1810385"/>
      </dsp:txXfrm>
    </dsp:sp>
    <dsp:sp modelId="{00EE8C01-EC5D-43EF-87AD-C0C76B5CC8D1}">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FAE77DD1-0EAB-405D-AE9C-A7856323F7FA}">
      <dsp:nvSpPr>
        <dsp:cNvPr id="0" name=""/>
        <dsp:cNvSpPr/>
      </dsp:nvSpPr>
      <dsp:spPr>
        <a:xfrm>
          <a:off x="2770658" y="0"/>
          <a:ext cx="2688282" cy="45259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smtClean="0"/>
            <a:t>An effective response</a:t>
          </a:r>
          <a:endParaRPr lang="en-US" sz="3400" b="1" kern="1200" dirty="0"/>
        </a:p>
      </dsp:txBody>
      <dsp:txXfrm>
        <a:off x="2770658" y="1810385"/>
        <a:ext cx="2688282" cy="1810385"/>
      </dsp:txXfrm>
    </dsp:sp>
    <dsp:sp modelId="{19B893D1-DC9E-4949-B7DB-F543551B5216}">
      <dsp:nvSpPr>
        <dsp:cNvPr id="0" name=""/>
        <dsp:cNvSpPr/>
      </dsp:nvSpPr>
      <dsp:spPr>
        <a:xfrm>
          <a:off x="3361227"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567F94-EC4E-4D87-8ECD-2989CE69566F}">
      <dsp:nvSpPr>
        <dsp:cNvPr id="0" name=""/>
        <dsp:cNvSpPr/>
      </dsp:nvSpPr>
      <dsp:spPr>
        <a:xfrm>
          <a:off x="5539589" y="0"/>
          <a:ext cx="2688282" cy="45259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smtClean="0"/>
            <a:t>Mental shoes</a:t>
          </a:r>
          <a:endParaRPr lang="en-US" sz="3400" b="1" kern="1200" dirty="0"/>
        </a:p>
      </dsp:txBody>
      <dsp:txXfrm>
        <a:off x="5539589" y="1810385"/>
        <a:ext cx="2688282" cy="1810385"/>
      </dsp:txXfrm>
    </dsp:sp>
    <dsp:sp modelId="{6C8ECAC0-B217-499B-A15E-0C67D8421A8D}">
      <dsp:nvSpPr>
        <dsp:cNvPr id="0" name=""/>
        <dsp:cNvSpPr/>
      </dsp:nvSpPr>
      <dsp:spPr>
        <a:xfrm>
          <a:off x="6130158"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745384-936A-4D1F-A27B-0B233B0EF9EB}">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C08D9-1FA8-4252-843B-BCF16E3FDBA1}">
      <dsp:nvSpPr>
        <dsp:cNvPr id="0" name=""/>
        <dsp:cNvSpPr/>
      </dsp:nvSpPr>
      <dsp:spPr>
        <a:xfrm>
          <a:off x="0" y="0"/>
          <a:ext cx="4525963" cy="4525963"/>
        </a:xfrm>
        <a:prstGeom prst="pie">
          <a:avLst>
            <a:gd name="adj1" fmla="val 5400000"/>
            <a:gd name="adj2" fmla="val 16200000"/>
          </a:avLst>
        </a:prstGeom>
        <a:solidFill>
          <a:srgbClr val="C0504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C24885-B0D8-4095-B528-C15C2C997530}">
      <dsp:nvSpPr>
        <dsp:cNvPr id="0" name=""/>
        <dsp:cNvSpPr/>
      </dsp:nvSpPr>
      <dsp:spPr>
        <a:xfrm>
          <a:off x="2262981" y="0"/>
          <a:ext cx="5966618" cy="4525963"/>
        </a:xfrm>
        <a:prstGeom prst="rect">
          <a:avLst/>
        </a:prstGeom>
        <a:solidFill>
          <a:srgbClr val="C0504D"/>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solidFill>
                <a:schemeClr val="bg1"/>
              </a:solidFill>
            </a:rPr>
            <a:t>Words are half the message</a:t>
          </a:r>
          <a:endParaRPr lang="en-US" sz="3700" b="1" kern="1200" dirty="0">
            <a:solidFill>
              <a:schemeClr val="bg1"/>
            </a:solidFill>
          </a:endParaRPr>
        </a:p>
      </dsp:txBody>
      <dsp:txXfrm>
        <a:off x="2262981" y="0"/>
        <a:ext cx="5966618" cy="961767"/>
      </dsp:txXfrm>
    </dsp:sp>
    <dsp:sp modelId="{9C470297-A446-4FEC-BFCC-DA7392E96D9B}">
      <dsp:nvSpPr>
        <dsp:cNvPr id="0" name=""/>
        <dsp:cNvSpPr/>
      </dsp:nvSpPr>
      <dsp:spPr>
        <a:xfrm>
          <a:off x="594032" y="961767"/>
          <a:ext cx="3337897" cy="3337897"/>
        </a:xfrm>
        <a:prstGeom prst="pie">
          <a:avLst>
            <a:gd name="adj1" fmla="val 5400000"/>
            <a:gd name="adj2" fmla="val 16200000"/>
          </a:avLst>
        </a:prstGeom>
        <a:solidFill>
          <a:srgbClr val="BE835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596FA7-D8FA-45D9-B535-B6A05A2FC326}">
      <dsp:nvSpPr>
        <dsp:cNvPr id="0" name=""/>
        <dsp:cNvSpPr/>
      </dsp:nvSpPr>
      <dsp:spPr>
        <a:xfrm>
          <a:off x="2262981" y="961767"/>
          <a:ext cx="5966618" cy="3337897"/>
        </a:xfrm>
        <a:prstGeom prst="rect">
          <a:avLst/>
        </a:prstGeom>
        <a:solidFill>
          <a:srgbClr val="BE8351"/>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solidFill>
                <a:schemeClr val="bg1"/>
              </a:solidFill>
            </a:rPr>
            <a:t>Listen for tone</a:t>
          </a:r>
          <a:endParaRPr lang="en-US" sz="3700" b="1" kern="1200" dirty="0">
            <a:solidFill>
              <a:schemeClr val="bg1"/>
            </a:solidFill>
          </a:endParaRPr>
        </a:p>
      </dsp:txBody>
      <dsp:txXfrm>
        <a:off x="2262981" y="961767"/>
        <a:ext cx="5966618" cy="961767"/>
      </dsp:txXfrm>
    </dsp:sp>
    <dsp:sp modelId="{59C51853-050B-4BD2-8E14-BB5988ECBFE3}">
      <dsp:nvSpPr>
        <dsp:cNvPr id="0" name=""/>
        <dsp:cNvSpPr/>
      </dsp:nvSpPr>
      <dsp:spPr>
        <a:xfrm>
          <a:off x="1188065" y="1923534"/>
          <a:ext cx="2149832" cy="2149832"/>
        </a:xfrm>
        <a:prstGeom prst="pie">
          <a:avLst>
            <a:gd name="adj1" fmla="val 5400000"/>
            <a:gd name="adj2" fmla="val 16200000"/>
          </a:avLst>
        </a:prstGeom>
        <a:solidFill>
          <a:srgbClr val="BDB255"/>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33EB87-B84A-4DBC-AAB7-A70FCBD166E9}">
      <dsp:nvSpPr>
        <dsp:cNvPr id="0" name=""/>
        <dsp:cNvSpPr/>
      </dsp:nvSpPr>
      <dsp:spPr>
        <a:xfrm>
          <a:off x="2262981" y="1923534"/>
          <a:ext cx="5966618" cy="2149832"/>
        </a:xfrm>
        <a:prstGeom prst="rect">
          <a:avLst/>
        </a:prstGeom>
        <a:solidFill>
          <a:srgbClr val="BDB255"/>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solidFill>
                <a:schemeClr val="bg1"/>
              </a:solidFill>
            </a:rPr>
            <a:t>Recognize your emotions</a:t>
          </a:r>
          <a:endParaRPr lang="en-US" sz="3700" b="1" kern="1200" dirty="0">
            <a:solidFill>
              <a:schemeClr val="bg1"/>
            </a:solidFill>
          </a:endParaRPr>
        </a:p>
      </dsp:txBody>
      <dsp:txXfrm>
        <a:off x="2262981" y="1923534"/>
        <a:ext cx="5966618" cy="961767"/>
      </dsp:txXfrm>
    </dsp:sp>
    <dsp:sp modelId="{DD9B71A8-91C9-449D-8658-5986C93B31D5}">
      <dsp:nvSpPr>
        <dsp:cNvPr id="0" name=""/>
        <dsp:cNvSpPr/>
      </dsp:nvSpPr>
      <dsp:spPr>
        <a:xfrm>
          <a:off x="1782097" y="2885301"/>
          <a:ext cx="961767" cy="961767"/>
        </a:xfrm>
        <a:prstGeom prst="pie">
          <a:avLst>
            <a:gd name="adj1" fmla="val 5400000"/>
            <a:gd name="adj2" fmla="val 16200000"/>
          </a:avLst>
        </a:prstGeom>
        <a:solidFill>
          <a:srgbClr val="9BBB5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FA7320-A82C-4F8C-A021-E05B486D7706}">
      <dsp:nvSpPr>
        <dsp:cNvPr id="0" name=""/>
        <dsp:cNvSpPr/>
      </dsp:nvSpPr>
      <dsp:spPr>
        <a:xfrm>
          <a:off x="2262981" y="2885301"/>
          <a:ext cx="5966618" cy="961767"/>
        </a:xfrm>
        <a:prstGeom prst="rect">
          <a:avLst/>
        </a:prstGeom>
        <a:solidFill>
          <a:srgbClr val="9BBB59"/>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b="1" kern="1200" dirty="0" smtClean="0">
              <a:solidFill>
                <a:schemeClr val="bg1"/>
              </a:solidFill>
            </a:rPr>
            <a:t>Focus on the message</a:t>
          </a:r>
          <a:endParaRPr lang="en-US" sz="3700" b="1" kern="1200" dirty="0">
            <a:solidFill>
              <a:schemeClr val="bg1"/>
            </a:solidFill>
          </a:endParaRPr>
        </a:p>
      </dsp:txBody>
      <dsp:txXfrm>
        <a:off x="2262981" y="2885301"/>
        <a:ext cx="5966618" cy="9617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B7ACD-2903-4A2D-9364-C44321F427C0}">
      <dsp:nvSpPr>
        <dsp:cNvPr id="0" name=""/>
        <dsp:cNvSpPr/>
      </dsp:nvSpPr>
      <dsp:spPr>
        <a:xfrm>
          <a:off x="0" y="119541"/>
          <a:ext cx="8229600" cy="2068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b="1" kern="1200" dirty="0" smtClean="0"/>
            <a:t>How you feel determines how you view the situation</a:t>
          </a:r>
          <a:endParaRPr lang="en-US" sz="5200" b="1" kern="1200" dirty="0"/>
        </a:p>
      </dsp:txBody>
      <dsp:txXfrm>
        <a:off x="100979" y="220520"/>
        <a:ext cx="8027642" cy="1866602"/>
      </dsp:txXfrm>
    </dsp:sp>
    <dsp:sp modelId="{DD46B605-7F1F-41BE-8091-CF57F2A40AAB}">
      <dsp:nvSpPr>
        <dsp:cNvPr id="0" name=""/>
        <dsp:cNvSpPr/>
      </dsp:nvSpPr>
      <dsp:spPr>
        <a:xfrm>
          <a:off x="0" y="2337861"/>
          <a:ext cx="8229600" cy="206856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b="1" kern="1200" dirty="0" smtClean="0"/>
            <a:t>Choose to be in a good mood</a:t>
          </a:r>
          <a:endParaRPr lang="en-US" sz="5200" b="1" kern="1200" dirty="0"/>
        </a:p>
      </dsp:txBody>
      <dsp:txXfrm>
        <a:off x="100979" y="2438840"/>
        <a:ext cx="8027642" cy="18666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5684F-BEAE-454F-B952-06CA54ED664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86E374-6C75-4236-8F5A-A6DC564F97D6}">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b="1" kern="1200" dirty="0" smtClean="0"/>
            <a:t>Conscious task</a:t>
          </a:r>
          <a:endParaRPr lang="en-US" sz="4700" b="1" kern="1200" dirty="0"/>
        </a:p>
      </dsp:txBody>
      <dsp:txXfrm>
        <a:off x="628203" y="452596"/>
        <a:ext cx="7538938" cy="905192"/>
      </dsp:txXfrm>
    </dsp:sp>
    <dsp:sp modelId="{FDCBAF84-0A7A-4188-88EB-72DBECA4F7A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A3B96-57EA-465B-A8FF-DA2509D0F92D}">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b="1" kern="1200" dirty="0" smtClean="0"/>
            <a:t>Active task</a:t>
          </a:r>
          <a:endParaRPr lang="en-US" sz="4700" b="1" kern="1200" dirty="0"/>
        </a:p>
      </dsp:txBody>
      <dsp:txXfrm>
        <a:off x="957241" y="1810385"/>
        <a:ext cx="7209900" cy="905192"/>
      </dsp:txXfrm>
    </dsp:sp>
    <dsp:sp modelId="{28B7E4DB-8895-40D8-9DC4-7E27930A557C}">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051BDF7F-2646-40A5-956E-2D2F3B4EF33C}">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b="1" kern="1200" dirty="0" smtClean="0"/>
            <a:t>Utilize your emotions</a:t>
          </a:r>
          <a:endParaRPr lang="en-US" sz="4700" b="1" kern="1200" dirty="0"/>
        </a:p>
      </dsp:txBody>
      <dsp:txXfrm>
        <a:off x="628203" y="3168174"/>
        <a:ext cx="7538938" cy="905192"/>
      </dsp:txXfrm>
    </dsp:sp>
    <dsp:sp modelId="{43929546-A450-4643-9798-6A917CA5795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5.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0361010-87E5-4E19-BCDD-251968C6D3E0}" type="datetimeFigureOut">
              <a:rPr lang="en-CA"/>
              <a:pPr>
                <a:defRPr/>
              </a:pPr>
              <a:t>2016-02-12</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5B85C93-2734-4362-A768-733DE038264B}" type="slidenum">
              <a:rPr lang="en-CA"/>
              <a:pPr>
                <a:defRPr/>
              </a:pPr>
              <a:t>‹#›</a:t>
            </a:fld>
            <a:endParaRPr lang="en-CA" dirty="0"/>
          </a:p>
        </p:txBody>
      </p:sp>
    </p:spTree>
    <p:extLst>
      <p:ext uri="{BB962C8B-B14F-4D97-AF65-F5344CB8AC3E}">
        <p14:creationId xmlns:p14="http://schemas.microsoft.com/office/powerpoint/2010/main" val="3752809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ffectLst/>
              </a:rPr>
              <a:t>Welcome to the Emotional Intelligence workshop. </a:t>
            </a:r>
            <a:r>
              <a:rPr lang="en-US" sz="1200" kern="1200" dirty="0" smtClean="0">
                <a:solidFill>
                  <a:schemeClr val="tx1"/>
                </a:solidFill>
                <a:effectLst/>
                <a:latin typeface="+mn-lt"/>
                <a:ea typeface="+mn-ea"/>
                <a:cs typeface="+mn-cs"/>
              </a:rPr>
              <a:t>Emotional Intelligence is defined as a set of competencies demonstrating the ability one has to recognize his or her behaviors, moods, and impulses, and to manage them best according to the situation. This course will give you the tools you need to be emotionally intelligent in your workplace. An employee with high emotional intelligence can manage his or her own impulses, communicate with others effectively, manage change well, solve problems, and use humor to build rapport in tense situations. These employees also have empathy, remain optimistic even in the face of adversity, and are gifted at educating and persuading in a sales situation and resolving customer complaints in a customer service role.</a:t>
            </a:r>
          </a:p>
          <a:p>
            <a:pPr eaLnBrk="1" hangingPunct="1"/>
            <a:endParaRPr lang="en-US" dirty="0"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319A566-596D-440B-87B9-20B6B500B4F2}" type="slidenum">
              <a:rPr lang="en-CA" smtClean="0"/>
              <a:pPr eaLnBrk="1" hangingPunct="1"/>
              <a:t>2</a:t>
            </a:fld>
            <a:endParaRPr lang="en-CA"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words that people say are only half of the message they are trying to get across. The tone in which they say it, or the emotion tied to their words, is the other half. For example, if your boss says, “We’re going to have to let you go” with the look of concern or in a caring tone of voice, he /she are actually saying, “Unfortunately, we are going to have to let you go.” On the other hand, if your boss makes that statement, trying hard to keep from laughing, he / she could be saying, “Fortunately, we are going to have to let you go.”</a:t>
            </a:r>
          </a:p>
          <a:p>
            <a:pPr eaLnBrk="1" hangingPunct="1"/>
            <a:r>
              <a:rPr lang="en-US" dirty="0" smtClean="0"/>
              <a:t>The ability to decide the manner, in which things are being said, lies in your knack of being able to decode the message by looking beyond the words themselves. It is important that you do not allow your emotional state of being to cloud your judgment of what is being said. Focus on the message (verbally and non-verbally) itself in order to accurately perceive the emotions of others.</a:t>
            </a:r>
          </a:p>
          <a:p>
            <a:pPr eaLnBrk="1" hangingPunct="1"/>
            <a:endParaRPr lang="en-US" dirty="0"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D1A285-C406-4658-A140-12319F700210}" type="slidenum">
              <a:rPr lang="en-CA" smtClean="0"/>
              <a:pPr eaLnBrk="1" hangingPunct="1"/>
              <a:t>21</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‘Use emotions to facilitate thinking’ is such a profound statement. How one feels will determine how he/she views situations. If you are in a happy mood, everyday events don’t seem so bad. On the contrary, if you are not in a happy mood, even the smallest of situations can seem major to you.</a:t>
            </a:r>
          </a:p>
          <a:p>
            <a:pPr eaLnBrk="1" hangingPunct="1"/>
            <a:r>
              <a:rPr lang="en-US" dirty="0" smtClean="0"/>
              <a:t>When it comes to the workplace, regardless of your mood, your boss expects you to be a high performer. Make it easy on yourself and ‘choose’ to be in a good mood.</a:t>
            </a:r>
          </a:p>
          <a:p>
            <a:pPr eaLnBrk="1" hangingPunct="1"/>
            <a:r>
              <a:rPr lang="en-US" b="1" dirty="0" smtClean="0"/>
              <a:t>Understand Emotional Meanings</a:t>
            </a:r>
          </a:p>
          <a:p>
            <a:pPr eaLnBrk="1" hangingPunct="1"/>
            <a:r>
              <a:rPr lang="en-US" dirty="0" smtClean="0"/>
              <a:t>The underlying reason for why you feel the way you do is very important to understand. If you know why you are unhappy, you can either alter the thing that is making you unhappy or consciously tell yourself that ‘thing’ is not worth allowing you to be upset, which can ultimately turn your negative mood into a positive one. Having this understanding can not only be used to internally gauge yourself, but can also help with how you interact with co-workers.</a:t>
            </a:r>
          </a:p>
          <a:p>
            <a:pPr eaLnBrk="1" hangingPunct="1"/>
            <a:endParaRPr lang="en-US" dirty="0"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D42B93-66CC-48A6-8294-DF81E2E6CB6C}" type="slidenum">
              <a:rPr lang="en-CA" smtClean="0"/>
              <a:pPr eaLnBrk="1" hangingPunct="1"/>
              <a:t>22</a:t>
            </a:fld>
            <a:endParaRPr lang="en-CA"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Knowing what emotion you are exhibiting or understanding the reason for that emotion is not enough to manage your emotions. Managing your emotions is a conscious and active task. This can be done in several ways. The overall goal is to establish strategies that utilize your emotions to help accomplish a goal rather than allowing your emotions to use you to create a futile outcome.</a:t>
            </a:r>
          </a:p>
          <a:p>
            <a:pPr eaLnBrk="1" hangingPunct="1"/>
            <a:r>
              <a:rPr lang="en-US" dirty="0" smtClean="0"/>
              <a:t>It is important to remember that your emotions are not the ‘enemy’. They contain valuable information that if used properly, can help you make sound decisions.</a:t>
            </a:r>
          </a:p>
          <a:p>
            <a:pPr eaLnBrk="1" hangingPunct="1"/>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F946B2-786B-4E04-AD52-E34D939FD028}" type="slidenum">
              <a:rPr lang="en-CA" smtClean="0"/>
              <a:pPr eaLnBrk="1" hangingPunct="1"/>
              <a:t>23</a:t>
            </a:fld>
            <a:endParaRPr lang="en-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One of the best ways to ensure someone that you are truly listening to what they are saying is to intently listen. To some this may sound like common sense, but it is a skill that is seldom mastered. Usually when engaged in a conversation, the listener is multitasking. They are listening with one part of the brain and preparing a response with the other. It is painfully obvious when a person is not wholeheartedly interested in what someone else has to say. Not only does this make the listener look uncaring, but it may also influence the speaker to go elsewhere when he needs to speak about matters.</a:t>
            </a:r>
          </a:p>
          <a:p>
            <a:pPr eaLnBrk="1" hangingPunct="1"/>
            <a:r>
              <a:rPr lang="en-US" dirty="0" smtClean="0"/>
              <a:t>Whether you are in a leadership role or an individual contributor, strong listening skills are essential to your success. Hearing something other than what is being said or trying to think of what to say while the speaker is talking, can have dire consequences. Regardless of the industry you work in, focused listening is a great skill to sharpen.</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E636A6-D6EF-4A51-8456-0E405397536D}" type="slidenum">
              <a:rPr lang="en-CA" smtClean="0"/>
              <a:pPr eaLnBrk="1" hangingPunct="1"/>
              <a:t>31</a:t>
            </a:fld>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hangingPunct="1">
              <a:defRPr/>
            </a:pPr>
            <a:r>
              <a:rPr lang="en-US" dirty="0" smtClean="0"/>
              <a:t>Asking probing questions is a component that goes hand-in-hand with focused listening. Rarely does someone truly understand everything another is saying without at least asking a couple of probing questions. The key is to not ask questions for the sake of asking questions, or ask questions that do not relate to the conversation. For example, Amy talks to Michelle about a project they are going to work on together. The goal of the project is to create a high school lesson plan for a literature teacher. Michelle has never created a lesson plan and has no idea of what is included in one. The conversation is as follows:</a:t>
            </a:r>
          </a:p>
          <a:p>
            <a:pPr eaLnBrk="1" hangingPunct="1">
              <a:defRPr/>
            </a:pPr>
            <a:r>
              <a:rPr lang="en-US" dirty="0" smtClean="0"/>
              <a:t>Amy:  Hi Michelle. Today we are going to prepare a lesson plan for a high school literature teacher. This lesson is for the book, Teaching to Transgress: Education as the Practice of Freedom. It is not necessary for you to read the book. We have a summary and analysis for each chapter, which is sufficient to develop the plan. There are several sections of the lesson plan that we have to write and it has a non-negotiable deadline.</a:t>
            </a:r>
          </a:p>
          <a:p>
            <a:pPr eaLnBrk="1" hangingPunct="1">
              <a:defRPr/>
            </a:pPr>
            <a:r>
              <a:rPr lang="en-US" dirty="0" smtClean="0"/>
              <a:t>Michelle:  Great, Amy. I look forward to writing the lesson plan with you; however, I have several questions:</a:t>
            </a:r>
          </a:p>
          <a:p>
            <a:pPr eaLnBrk="1" hangingPunct="1">
              <a:defRPr/>
            </a:pPr>
            <a:r>
              <a:rPr lang="en-US" dirty="0" smtClean="0"/>
              <a:t>•	Specifically, what are the sections that we must create?</a:t>
            </a:r>
          </a:p>
          <a:p>
            <a:pPr eaLnBrk="1" hangingPunct="1">
              <a:defRPr/>
            </a:pPr>
            <a:r>
              <a:rPr lang="en-US" dirty="0" smtClean="0"/>
              <a:t>•	Is there a template or certain grammatical rules that we must follow?</a:t>
            </a:r>
          </a:p>
          <a:p>
            <a:pPr eaLnBrk="1" hangingPunct="1">
              <a:defRPr/>
            </a:pPr>
            <a:r>
              <a:rPr lang="en-US" dirty="0" smtClean="0"/>
              <a:t>•	In what format do we complete the lesson plan?</a:t>
            </a:r>
          </a:p>
          <a:p>
            <a:pPr eaLnBrk="1" hangingPunct="1">
              <a:defRPr/>
            </a:pPr>
            <a:r>
              <a:rPr lang="en-US" dirty="0" smtClean="0"/>
              <a:t>•	What is the final due date?</a:t>
            </a:r>
          </a:p>
          <a:p>
            <a:pPr eaLnBrk="1" hangingPunct="1">
              <a:defRPr/>
            </a:pPr>
            <a:r>
              <a:rPr lang="en-US" dirty="0" smtClean="0"/>
              <a:t>Amy felt like she adequately described the assignment and how it should be bone, but because Michelle was listening carefully, she had the opportunity to ask several probing questions to gain a better understanding of what was to be done.</a:t>
            </a:r>
          </a:p>
          <a:p>
            <a:pPr eaLnBrk="1" hangingPunct="1">
              <a:defRPr/>
            </a:pPr>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A7FBE34-A92E-4D69-9F6E-4A855B1F2163}" type="slidenum">
              <a:rPr lang="en-CA" smtClean="0"/>
              <a:pPr eaLnBrk="1" hangingPunct="1"/>
              <a:t>32</a:t>
            </a:fld>
            <a:endParaRPr lang="en-CA"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When speaking to another, the one rule you want to always observe is that you are being honest about what you are saying. This can be somewhat of a challenge because we are taught to speak with diplomacy…being politically correct, especially in the business-world. While this is true, it is still necessary to make sure you are not sugar-coating or dancing around an issue, as this can cloud the meaning of what is being communicated. Effective communication does not require the speaker to repeat or continuously restate what is being said.</a:t>
            </a:r>
          </a:p>
          <a:p>
            <a:pPr eaLnBrk="1" hangingPunct="1"/>
            <a:r>
              <a:rPr lang="en-US" dirty="0" smtClean="0"/>
              <a:t>Even though sometimes one is as honest or clear as he / she could possibly be, it takes a little more work to relay the message. The ability to be flexible in your speech, whether to make your meaning more clear or to ‘show off’ that diplomacy you have been working so hard at, is significant for verbal communication success.</a:t>
            </a:r>
          </a:p>
          <a:p>
            <a:pPr eaLnBrk="1" hangingPunct="1"/>
            <a:endParaRPr lang="en-US" dirty="0"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47E974-7720-4134-B27E-27619FC5AC81}" type="slidenum">
              <a:rPr lang="en-CA" smtClean="0"/>
              <a:pPr eaLnBrk="1" hangingPunct="1"/>
              <a:t>33</a:t>
            </a:fld>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saying, ‘Actions speak louder than words’ is so true in the world of business. It is easy to shower someone with promises, but when it is time to perform, if the actions do not measure up to the words spoken, the words spoken will be forgotten.</a:t>
            </a:r>
          </a:p>
          <a:p>
            <a:pPr eaLnBrk="1" hangingPunct="1"/>
            <a:r>
              <a:rPr lang="en-US" dirty="0" smtClean="0"/>
              <a:t>The use of body language can have both positive and negative effects. The thing to remember about body language is that if you are not conscious of what your body is doing while you are talking, the wrong message could be conveyed. For example, if you are smiling while giving someone condolences on the loss of their loved one, that could be construed as inappropriate and your words insincere. On the other hand, if you are congratulating someone on a job well done, but do so with a frown on your face, you could appear to be unhappy for the person.</a:t>
            </a:r>
          </a:p>
          <a:p>
            <a:pPr eaLnBrk="1" hangingPunct="1"/>
            <a:r>
              <a:rPr lang="en-US" b="1" dirty="0" smtClean="0"/>
              <a:t>The signals you send to others.</a:t>
            </a:r>
            <a:endParaRPr lang="en-US" dirty="0" smtClean="0"/>
          </a:p>
          <a:p>
            <a:pPr eaLnBrk="1" hangingPunct="1"/>
            <a:r>
              <a:rPr lang="en-US" dirty="0" smtClean="0"/>
              <a:t>Sending non-verbal signals to someone can be a great way to reinforce that which you’ve verbally spoken. It can also be used as a tool to further explain what you’re trying to say. However, it can be a way of confusing the listener.  So, this can be a valuable skill as long as you are conscious of it and have trained it to have a positive effect rather than using it as an uncertain form of communication.</a:t>
            </a:r>
          </a:p>
          <a:p>
            <a:pPr eaLnBrk="1" hangingPunct="1"/>
            <a:endParaRPr lang="en-US" dirty="0"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C40069-1280-425B-A015-497620A388F3}" type="slidenum">
              <a:rPr lang="en-CA" smtClean="0"/>
              <a:pPr eaLnBrk="1" hangingPunct="1"/>
              <a:t>41</a:t>
            </a:fld>
            <a:endParaRPr lang="en-CA"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manner in which you say something could be the factor that determines what the listener hears. It is important to be aware of your emotions, body language, tone, speed, and pitch when you speak. It may sound like a lot of work and until it becomes second nature, it may be, but consistently doing so can produce a favorable outcome. It is possible to send the wrong message without intentionally doing it, so be careful. An innocent request such as ‘Please shred that document’ can sound like a rude command.</a:t>
            </a:r>
          </a:p>
          <a:p>
            <a:pPr eaLnBrk="1" hangingPunct="1"/>
            <a:endParaRPr lang="en-US"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B3A960-A798-490D-972D-3E80DED05BB9}" type="slidenum">
              <a:rPr lang="en-CA" smtClean="0"/>
              <a:pPr eaLnBrk="1" hangingPunct="1"/>
              <a:t>42</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terms Social management and responsibility refer to a group or organization’s participation in environmental, ethical, and social issues outside of the organization itself. ‘Outside of the organization’ can refer to issues at the country level, B2B (Business to Business) level or even the individual development of the members within the group or organization.</a:t>
            </a:r>
          </a:p>
          <a:p>
            <a:pPr eaLnBrk="1" hangingPunct="1"/>
            <a:endParaRPr lang="en-US" dirty="0"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858A0D-E300-4466-9AFA-59F728403B00}" type="slidenum">
              <a:rPr lang="en-CA" smtClean="0"/>
              <a:pPr eaLnBrk="1" hangingPunct="1"/>
              <a:t>49</a:t>
            </a:fld>
            <a:endParaRPr lang="en-CA"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Emotional intelligence is “</a:t>
            </a:r>
            <a:r>
              <a:rPr lang="en-US" i="1" dirty="0" smtClean="0"/>
              <a:t>the ability to perceive emotions, to access and generate emotions so as to assist thought, to understand emotions and emotional knowledge, and to reflectively regulate emotions so as to promote emotional and intellectual growth</a:t>
            </a:r>
            <a:r>
              <a:rPr lang="en-US" dirty="0" smtClean="0"/>
              <a:t> (Mayer-Salovey, Four Branch Model of Emotional Intelligence)</a:t>
            </a:r>
            <a:r>
              <a:rPr lang="en-US" i="1" dirty="0" smtClean="0"/>
              <a:t>.</a:t>
            </a:r>
            <a:endParaRPr lang="en-US" dirty="0" smtClean="0"/>
          </a:p>
          <a:p>
            <a:pPr eaLnBrk="1" hangingPunct="1"/>
            <a:r>
              <a:rPr lang="en-US" dirty="0" smtClean="0"/>
              <a:t>Focusing on the importance of Emotional Intelligence and developing EI skills serves many benefits. Specifically, it affects one decision-making ability, relationships, and health.</a:t>
            </a:r>
          </a:p>
          <a:p>
            <a:pPr eaLnBrk="1" hangingPunct="1"/>
            <a:r>
              <a:rPr lang="en-US" b="1" dirty="0" smtClean="0"/>
              <a:t>Decision-making. </a:t>
            </a:r>
            <a:r>
              <a:rPr lang="en-US" dirty="0" smtClean="0"/>
              <a:t>Having an awareness of your emotions, where they come from and what they mean, can allow you to take a more rational, well-planned approach to how you are going to make a specific decision.</a:t>
            </a:r>
          </a:p>
          <a:p>
            <a:pPr eaLnBrk="1" hangingPunct="1"/>
            <a:r>
              <a:rPr lang="en-US" b="1" dirty="0" smtClean="0"/>
              <a:t>Relationships.</a:t>
            </a:r>
            <a:r>
              <a:rPr lang="en-US" dirty="0" smtClean="0"/>
              <a:t> When one is able to understand why they are the way they are and why they react to things the way they do, they tend to gain more of an appreciation for others and who they are, which can in turn lead to stronger relationships, business and personal.</a:t>
            </a:r>
          </a:p>
          <a:p>
            <a:pPr eaLnBrk="1" hangingPunct="1"/>
            <a:r>
              <a:rPr lang="en-US" b="1" dirty="0" smtClean="0"/>
              <a:t>Health. </a:t>
            </a:r>
            <a:r>
              <a:rPr lang="en-US" dirty="0" smtClean="0"/>
              <a:t>Many times, internal turmoil expresses itself as physical illnesses. Always harboring negative emotions can lead to higher stress levels in the body, which can temporarily or fatally damage it.</a:t>
            </a:r>
          </a:p>
          <a:p>
            <a:pPr eaLnBrk="1" hangingPunct="1">
              <a:spcBef>
                <a:spcPct val="0"/>
              </a:spcBef>
            </a:pPr>
            <a:endParaRPr lang="en-CA" dirty="0"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8F3E8F-E6A7-43C8-ACE5-450A6BEAC4A7}" type="slidenum">
              <a:rPr lang="en-CA" smtClean="0"/>
              <a:pPr eaLnBrk="1" hangingPunct="1"/>
              <a:t>50</a:t>
            </a:fld>
            <a:endParaRPr lang="en-C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has consistently demonstrated that when clear goals are associated with learning, it occurs more easily and rapidly. </a:t>
            </a:r>
          </a:p>
          <a:p>
            <a:r>
              <a:rPr lang="en-US" dirty="0" smtClean="0"/>
              <a:t>This workshop is designed to help you in the following ways:</a:t>
            </a:r>
          </a:p>
          <a:p>
            <a:r>
              <a:rPr lang="en-US" dirty="0" smtClean="0"/>
              <a:t>•	Define and practice self-management, self-awareness, self-regulation, self-motivation, and empathy.</a:t>
            </a:r>
          </a:p>
          <a:p>
            <a:r>
              <a:rPr lang="en-US" dirty="0" smtClean="0"/>
              <a:t>•	Understand, use and manage your emotions.</a:t>
            </a:r>
          </a:p>
          <a:p>
            <a:r>
              <a:rPr lang="en-US" dirty="0" smtClean="0"/>
              <a:t>•	Verbally communicate with others.</a:t>
            </a:r>
          </a:p>
          <a:p>
            <a:r>
              <a:rPr lang="en-US" dirty="0" smtClean="0"/>
              <a:t>•	Successfully communicate with others in a non-verbal manner.</a:t>
            </a:r>
          </a:p>
          <a:p>
            <a:r>
              <a:rPr lang="en-US" dirty="0" smtClean="0"/>
              <a:t>•	Identify the benefits of emotional intelligence.</a:t>
            </a:r>
          </a:p>
          <a:p>
            <a:r>
              <a:rPr lang="en-US" dirty="0" smtClean="0"/>
              <a:t>•	Relate emotional intelligence to the workplace.</a:t>
            </a:r>
          </a:p>
          <a:p>
            <a:r>
              <a:rPr lang="en-US" dirty="0" smtClean="0"/>
              <a:t>•	Balance optimism and pessimism.</a:t>
            </a:r>
          </a:p>
          <a:p>
            <a:r>
              <a:rPr lang="en-US" dirty="0" smtClean="0"/>
              <a:t>•	Effectively impact others.</a:t>
            </a:r>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3</a:t>
            </a:fld>
            <a:endParaRPr lang="en-CA" dirty="0"/>
          </a:p>
        </p:txBody>
      </p:sp>
    </p:spTree>
    <p:extLst>
      <p:ext uri="{BB962C8B-B14F-4D97-AF65-F5344CB8AC3E}">
        <p14:creationId xmlns:p14="http://schemas.microsoft.com/office/powerpoint/2010/main" val="1745328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As a child, it may be acceptable to ‘act out your emotions’ to get your point across, but when you become an adult it is frowned upon and certainly not appropriate in the work place. Emotions will never go away, but that is not an excuse to say, do and behave anyway we want to. It is important to understand your emotions, what they are, and why you feel that way, and then share your feelings via positive and constructive conversation.</a:t>
            </a:r>
          </a:p>
          <a:p>
            <a:pPr eaLnBrk="1" hangingPunct="1"/>
            <a:r>
              <a:rPr lang="en-US" dirty="0" smtClean="0"/>
              <a:t>When in a leadership role, you may encounter several opportunities to express yourself, whether it is praising a worker for a job well done, or reprimanding an employee for not meeting deadline. But the key to making sure you articulate your emotions in an effective and efficient manner is to channel those emotions so that your message comes across as firm but professional.</a:t>
            </a:r>
          </a:p>
          <a:p>
            <a:pPr eaLnBrk="1" hangingPunct="1"/>
            <a:endParaRPr lang="en-US" dirty="0"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798B71-8F71-4182-A93B-865445467ABE}" type="slidenum">
              <a:rPr lang="en-CA" smtClean="0"/>
              <a:pPr eaLnBrk="1" hangingPunct="1"/>
              <a:t>51</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If you ever want to understand the type of person you are and how you behave, ask other people. It is easy to justify the things you do, so much so that it seems like everything you do is perfect. If you take an honest look at yourself, you would probably say not only is this perfection untrue for you, but it is unattainable for all.</a:t>
            </a:r>
          </a:p>
          <a:p>
            <a:pPr eaLnBrk="1" hangingPunct="1"/>
            <a:r>
              <a:rPr lang="en-US" dirty="0" smtClean="0"/>
              <a:t>Talk to your boss, co-workers or friends about how they view you. If someone says, ‘When everything is good you are a nice person, but if something doesn’t go your way, you have an explosive temper’, don’t get upset and don’t automatically say that it is untrue. Gaining this insight is a valuable tool for you to help regulate your emotions. Your emotions and how you express them is your responsibility. If you don’t like it, fix it.</a:t>
            </a:r>
          </a:p>
          <a:p>
            <a:pPr eaLnBrk="1" hangingPunct="1"/>
            <a:endParaRPr lang="en-US" dirty="0"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10694B-86B2-4F8F-8DEC-941885119248}" type="slidenum">
              <a:rPr lang="en-CA" smtClean="0"/>
              <a:pPr eaLnBrk="1" hangingPunct="1"/>
              <a:t>59</a:t>
            </a:fld>
            <a:endParaRPr lang="en-CA"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Self-management can sometimes be a hard quality to tame when self-awareness produces a very arrogant and self-centered result. The strength to self-management and self-awareness lies in the balance between the two. Understanding who you are, the role you play, authority you possess are all very important, but when these things overshadow your ability to be consistent and accountable, this could cause a poor outcome. By the same token, if one lacks understanding of whom they are and their importance, this could also hinder their ability to be consistent and accountable. People who are aware of their methods of dealing with conflict and understand the bearing of their way of doing things aren’t as likely to make matters worse than those who are not aware of themselves.</a:t>
            </a:r>
          </a:p>
          <a:p>
            <a:pPr eaLnBrk="1" hangingPunct="1"/>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C50C8C-9F84-4F12-B693-6856A60DE14A}" type="slidenum">
              <a:rPr lang="en-CA" smtClean="0"/>
              <a:pPr eaLnBrk="1" hangingPunct="1"/>
              <a:t>60</a:t>
            </a:fld>
            <a:endParaRPr lang="en-CA"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Compromise is an unavoidable part of dealing with others in both the business world and in personal relationships. The ideal situation would be that everyone agrees with everything you say, but that is highly unlikely. Unless you live in a society that does not value diplomacy, this is a skill that will present plenty of opportunities for you to master it.</a:t>
            </a:r>
          </a:p>
          <a:p>
            <a:pPr eaLnBrk="1" hangingPunct="1"/>
            <a:r>
              <a:rPr lang="en-US" dirty="0" smtClean="0"/>
              <a:t>This can be even more of an issue when you are in a position of less influence. You may be expected to compromise at a greater level or even expected to follow the lead of your superiors, without regard to your own feelings or opinions. In either case, learning how to have your beliefs, while accepting the ideas of others and not causing tension in the relationship is crucial to your success in the work place</a:t>
            </a:r>
          </a:p>
          <a:p>
            <a:pPr eaLnBrk="1" hangingPunct="1"/>
            <a:endParaRPr lang="en-US" dirty="0"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1EC293-B5E8-4753-8585-F1F00430D8D3}" type="slidenum">
              <a:rPr lang="en-CA" smtClean="0"/>
              <a:pPr eaLnBrk="1" hangingPunct="1"/>
              <a:t>61</a:t>
            </a:fld>
            <a:endParaRPr lang="en-CA"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Just by the very nature of the word, control is a very powerful thing to have. Having control causes companies to become multi-billion dollar entities and nations to crumble. This is no less important when it comes to having control over yourself, your thoughts, and emotions. Having control or the lack thereof could be the difference between building a successful career and no career at all. If you have control over these aspects of your life, pat yourself on the back. If you do not, read the following to obtain the necessary tools to become the master of your fate.</a:t>
            </a:r>
          </a:p>
          <a:p>
            <a:pPr eaLnBrk="1" hangingPunct="1"/>
            <a:endParaRPr lang="en-US" dirty="0"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4AA8EA-EEC5-40E8-9890-FDFF547AEBF7}" type="slidenum">
              <a:rPr lang="en-CA" smtClean="0"/>
              <a:pPr eaLnBrk="1" hangingPunct="1"/>
              <a:t>68</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The power of the mind is amazing. Every day, you will encounter at least one situation that requires you to use the calming forces of your mind, to overcome the potential anxiety of the issue at hand. In order to use these forces, you must have a reservoir that consists of them. When you find yourself in a situation that requires coping skills, do the following:</a:t>
            </a:r>
          </a:p>
          <a:p>
            <a:pPr eaLnBrk="1" hangingPunct="1"/>
            <a:r>
              <a:rPr lang="en-US" b="1" dirty="0" smtClean="0"/>
              <a:t>Take a deep breath. </a:t>
            </a:r>
            <a:r>
              <a:rPr lang="en-US" dirty="0" smtClean="0"/>
              <a:t>Deep breathing has an amazingly calming effect on the brain. By taking a deep breath or two, you can easily avoid your first, natural reaction to a stressful situation. This can prevent you from saying something or physically acting out in a manner that is inappropriate and may require you to apologize later on.</a:t>
            </a:r>
          </a:p>
          <a:p>
            <a:pPr eaLnBrk="1" hangingPunct="1"/>
            <a:r>
              <a:rPr lang="en-US" b="1" dirty="0" smtClean="0"/>
              <a:t>Step away from the issue. </a:t>
            </a:r>
            <a:r>
              <a:rPr lang="en-US" dirty="0" smtClean="0"/>
              <a:t>Mentally take yourself away from the situation and analyze the issue itself. Ask yourself if it is something worth using your emotions on. Does it truly impact you? Will your emotions bring forth a resolution to the problem or just internal conflict for you?</a:t>
            </a:r>
          </a:p>
          <a:p>
            <a:pPr eaLnBrk="1" hangingPunct="1"/>
            <a:r>
              <a:rPr lang="en-US" b="1" dirty="0" smtClean="0"/>
              <a:t>Use positive thinking.</a:t>
            </a:r>
            <a:r>
              <a:rPr lang="en-US" dirty="0" smtClean="0"/>
              <a:t> Even if the situation requires you to physically act, you do not want to approach it with thoughts of anger, sadness or other negative emotions. Consciously tell your mind to think ‘happy thoughts’. Thinking happy thoughts is not a way to avoid the problem, but rather a way to prepare you to tackle it in a productive manner.</a:t>
            </a:r>
          </a:p>
          <a:p>
            <a:pPr eaLnBrk="1" hangingPunct="1"/>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0BBD94-6B23-4FE2-BA1A-A9D602D1F50A}" type="slidenum">
              <a:rPr lang="en-CA" smtClean="0"/>
              <a:pPr eaLnBrk="1" hangingPunct="1"/>
              <a:t>69</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hangingPunct="1">
              <a:defRPr/>
            </a:pPr>
            <a:r>
              <a:rPr lang="en-US" dirty="0" smtClean="0"/>
              <a:t>Relaxation techniques are not just used to help you ‘feel better’; they actually play a major role in reducing the stress on your body and mind that comes from the experiences of everyday life.</a:t>
            </a:r>
          </a:p>
          <a:p>
            <a:pPr eaLnBrk="1" hangingPunct="1">
              <a:defRPr/>
            </a:pPr>
            <a:r>
              <a:rPr lang="en-US" dirty="0" smtClean="0"/>
              <a:t>According to the Mayo Clinic, relaxation techniques can reduce stress symptoms by:</a:t>
            </a:r>
          </a:p>
          <a:p>
            <a:pPr eaLnBrk="1" hangingPunct="1">
              <a:defRPr/>
            </a:pPr>
            <a:r>
              <a:rPr lang="en-US" dirty="0" smtClean="0"/>
              <a:t>•	Slowing your heart rate</a:t>
            </a:r>
          </a:p>
          <a:p>
            <a:pPr eaLnBrk="1" hangingPunct="1">
              <a:defRPr/>
            </a:pPr>
            <a:r>
              <a:rPr lang="en-US" dirty="0" smtClean="0"/>
              <a:t>•	Lowering blood pressure</a:t>
            </a:r>
          </a:p>
          <a:p>
            <a:pPr eaLnBrk="1" hangingPunct="1">
              <a:defRPr/>
            </a:pPr>
            <a:r>
              <a:rPr lang="en-US" dirty="0" smtClean="0"/>
              <a:t>•	Slowing your breathing rate</a:t>
            </a:r>
          </a:p>
          <a:p>
            <a:pPr eaLnBrk="1" hangingPunct="1">
              <a:defRPr/>
            </a:pPr>
            <a:r>
              <a:rPr lang="en-US" dirty="0" smtClean="0"/>
              <a:t>•	Increasing blood flow to major muscles</a:t>
            </a:r>
          </a:p>
          <a:p>
            <a:pPr eaLnBrk="1" hangingPunct="1">
              <a:defRPr/>
            </a:pPr>
            <a:r>
              <a:rPr lang="en-US" dirty="0" smtClean="0"/>
              <a:t>•	Reducing muscle tension and chronic pain</a:t>
            </a:r>
          </a:p>
          <a:p>
            <a:pPr eaLnBrk="1" hangingPunct="1">
              <a:defRPr/>
            </a:pPr>
            <a:r>
              <a:rPr lang="en-US" dirty="0" smtClean="0"/>
              <a:t>•	Improving concentration</a:t>
            </a:r>
          </a:p>
          <a:p>
            <a:pPr eaLnBrk="1" hangingPunct="1">
              <a:defRPr/>
            </a:pPr>
            <a:r>
              <a:rPr lang="en-US" dirty="0" smtClean="0"/>
              <a:t>•	Reducing anger and frustration</a:t>
            </a:r>
          </a:p>
          <a:p>
            <a:pPr eaLnBrk="1" hangingPunct="1">
              <a:defRPr/>
            </a:pPr>
            <a:r>
              <a:rPr lang="en-US" dirty="0" smtClean="0"/>
              <a:t>•	Boosting confidence to handle problems</a:t>
            </a:r>
          </a:p>
          <a:p>
            <a:pPr eaLnBrk="1" hangingPunct="1">
              <a:defRPr/>
            </a:pPr>
            <a:r>
              <a:rPr lang="en-US" dirty="0" smtClean="0"/>
              <a:t>There are several common types of relaxation techniques, with three of them being:</a:t>
            </a:r>
          </a:p>
          <a:p>
            <a:pPr eaLnBrk="1" hangingPunct="1">
              <a:defRPr/>
            </a:pPr>
            <a:r>
              <a:rPr lang="en-US" dirty="0" smtClean="0"/>
              <a:t>1.	Autogenic: This technique uses the senses to promote relaxation. For example one may think about a peaceful place and then use relaxed breathing. Or they might repeat words in their mind to do away with muscle tension.</a:t>
            </a:r>
          </a:p>
          <a:p>
            <a:pPr eaLnBrk="1" hangingPunct="1">
              <a:defRPr/>
            </a:pPr>
            <a:r>
              <a:rPr lang="en-US" dirty="0" smtClean="0"/>
              <a:t>2.	Progressive muscle: In this technique, individuals purposely tense and then relax each muscle group.</a:t>
            </a:r>
          </a:p>
          <a:p>
            <a:pPr eaLnBrk="1" hangingPunct="1">
              <a:defRPr/>
            </a:pPr>
            <a:r>
              <a:rPr lang="en-US" dirty="0" smtClean="0"/>
              <a:t>3.	Visualization: With visualization, the individual imagines a calming place and tries to utilize his or her senses to feel like they are really at that place.</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843B7A9-C4CF-4397-B47B-BBBD05BE700B}" type="slidenum">
              <a:rPr lang="en-CA" smtClean="0"/>
              <a:pPr eaLnBrk="1" hangingPunct="1"/>
              <a:t>70</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Once you have mastered the art of coping with difficult situations, it may not be necessary to engage in relaxation techniques as much. But until you have reached that point and maybe even afterwards, finding effective ways to relax yourself and take control of the situation is highly beneficial. Whether it is dealing with an unruly co-worker or a demanding boss, not allowing negativity to get the best of your emotions can benefit your mind, body and soul, which is the ultimate goal.</a:t>
            </a:r>
          </a:p>
          <a:p>
            <a:pPr eaLnBrk="1" hangingPunct="1"/>
            <a:endParaRPr lang="en-US" dirty="0" smtClean="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19668E-B62F-49BD-AF6C-6A0D76B54A9D}" type="slidenum">
              <a:rPr lang="en-CA" smtClean="0"/>
              <a:pPr eaLnBrk="1" hangingPunct="1"/>
              <a:t>71</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As previously stated, having emotions is an inherent part of all human beings. Understanding one’s emotions and learning how to use them is the responsibility of each person. Many times, it may feel like the workplace is no place for emotions, whether good or bad. But the truth is, emotions must be utilized!</a:t>
            </a:r>
          </a:p>
          <a:p>
            <a:pPr eaLnBrk="1" hangingPunct="1"/>
            <a:r>
              <a:rPr lang="en-US" dirty="0" smtClean="0"/>
              <a:t>For example, if you are the manager and your team is about to miss an important deadline, it is up to you to stress how necessary it is for you to meet the deadline. The approach you take is determined by your natural tendencies as well as level of professionalism. One level-headed approach may be to call the team to a meeting and explain the ramifications of not meeting the deadline. This would also be a good time to listen to the team members to find out if there is something out of their control that is preventing them from doing their job. </a:t>
            </a:r>
          </a:p>
          <a:p>
            <a:pPr eaLnBrk="1" hangingPunct="1"/>
            <a:r>
              <a:rPr lang="en-US" dirty="0" smtClean="0"/>
              <a:t>A less calm and volatile method would be to yell at everyone and tell them to get to work.</a:t>
            </a:r>
          </a:p>
          <a:p>
            <a:pPr eaLnBrk="1" hangingPunct="1"/>
            <a:r>
              <a:rPr lang="en-US" dirty="0" smtClean="0"/>
              <a:t>Deciding which style is best can be done by weighing the pros and cons of each as well as which would result in the most positive outcome. Do not rely solely on how you feel, but what makes logical sense.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5B59337-000A-4B7E-8EC0-BB862CC8EB1B}" type="slidenum">
              <a:rPr lang="en-CA" smtClean="0"/>
              <a:pPr eaLnBrk="1" hangingPunct="1"/>
              <a:t>79</a:t>
            </a:fld>
            <a:endParaRPr lang="en-CA"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Emotional Intelligence plays a vital role in the workplace. How one feels about himself, interacts with others, and handles conflict is directly reflected in the quality of work produced. Both social and personal proficiencies are developed as a result of Emotional Intelligence.</a:t>
            </a:r>
          </a:p>
          <a:p>
            <a:pPr eaLnBrk="1" hangingPunct="1"/>
            <a:r>
              <a:rPr lang="en-US" dirty="0" smtClean="0"/>
              <a:t>Social Proficiencies</a:t>
            </a:r>
          </a:p>
          <a:p>
            <a:pPr eaLnBrk="1" hangingPunct="1"/>
            <a:r>
              <a:rPr lang="en-US" dirty="0" smtClean="0"/>
              <a:t>•	Empathy – Being aware of others’ feelings and exhibiting compassion.</a:t>
            </a:r>
          </a:p>
          <a:p>
            <a:pPr eaLnBrk="1" hangingPunct="1"/>
            <a:r>
              <a:rPr lang="en-US" dirty="0" smtClean="0"/>
              <a:t>•	Intuition – An inner sense of the feelings of others’.</a:t>
            </a:r>
          </a:p>
          <a:p>
            <a:pPr eaLnBrk="1" hangingPunct="1"/>
            <a:r>
              <a:rPr lang="en-US" dirty="0" smtClean="0"/>
              <a:t>•	Political Acumen – Ability to communicate, strong influence and leadership skills, and conflict-resolution.</a:t>
            </a:r>
          </a:p>
          <a:p>
            <a:pPr eaLnBrk="1" hangingPunct="1"/>
            <a:r>
              <a:rPr lang="en-US" dirty="0" smtClean="0"/>
              <a:t>Personal Proficiencies</a:t>
            </a:r>
          </a:p>
          <a:p>
            <a:pPr eaLnBrk="1" hangingPunct="1"/>
            <a:r>
              <a:rPr lang="en-US" dirty="0" smtClean="0"/>
              <a:t>•	Self-Awareness – Understanding one’s own emotions. The ability to asses one’s self as well as display confidence.</a:t>
            </a:r>
          </a:p>
          <a:p>
            <a:pPr eaLnBrk="1" hangingPunct="1"/>
            <a:r>
              <a:rPr lang="en-US" dirty="0" smtClean="0"/>
              <a:t>•	Self-Regulation – Managing one’s emotions. Maintaining trustworthiness and flexibility.</a:t>
            </a:r>
          </a:p>
          <a:p>
            <a:pPr eaLnBrk="1" hangingPunct="1"/>
            <a:r>
              <a:rPr lang="en-US" dirty="0" smtClean="0"/>
              <a:t>•	Motivation - Being optimistic about situations. Having the drive to take initiative and commit until completion.</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17E7294-ACA8-4646-A200-1A0EA0FF20C0}" type="slidenum">
              <a:rPr lang="en-CA" smtClean="0"/>
              <a:pPr eaLnBrk="1" hangingPunct="1"/>
              <a:t>80</a:t>
            </a:fld>
            <a:endParaRPr lang="en-CA"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Emotional Intelligence is a part of you that affects every aspect of your life. Understanding the root causes of your emotions and how to use them can help you to effectively identify who you are and how you interact with others.</a:t>
            </a:r>
          </a:p>
          <a:p>
            <a:r>
              <a:rPr lang="en-US" sz="1200" kern="1200" dirty="0" smtClean="0">
                <a:solidFill>
                  <a:schemeClr val="tx1"/>
                </a:solidFill>
                <a:effectLst/>
                <a:latin typeface="+mn-lt"/>
                <a:ea typeface="+mn-ea"/>
                <a:cs typeface="+mn-cs"/>
              </a:rPr>
              <a:t>With Emotional Intelligence being a fairly new branch of psychology, its definition can be found in various theories and models. We are presenting a definition influenced by a few theories, and mainly popularized by Daniel Goleman’s 1995 book </a:t>
            </a:r>
            <a:r>
              <a:rPr lang="en-US" sz="1200" i="1" kern="1200" dirty="0" smtClean="0">
                <a:solidFill>
                  <a:schemeClr val="tx1"/>
                </a:solidFill>
                <a:effectLst/>
                <a:latin typeface="+mn-lt"/>
                <a:ea typeface="+mn-ea"/>
                <a:cs typeface="+mn-cs"/>
              </a:rPr>
              <a:t>Emotional Intelligence</a:t>
            </a:r>
            <a:r>
              <a:rPr lang="en-US" sz="1200" kern="1200" dirty="0" smtClean="0">
                <a:solidFill>
                  <a:schemeClr val="tx1"/>
                </a:solidFill>
                <a:effectLst/>
                <a:latin typeface="+mn-lt"/>
                <a:ea typeface="+mn-ea"/>
                <a:cs typeface="+mn-cs"/>
              </a:rPr>
              <a:t>.</a:t>
            </a:r>
          </a:p>
          <a:p>
            <a:endParaRPr lang="en-US"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FEA034-543C-4EE0-9847-941FC18604A4}" type="slidenum">
              <a:rPr lang="en-CA" smtClean="0"/>
              <a:pPr eaLnBrk="1" hangingPunct="1"/>
              <a:t>4</a:t>
            </a:fld>
            <a:endParaRPr lang="en-CA"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To disagree constructively means to do so in a positive, productive manner. Its purpose is not to disagree for the sake of disagreeing or getting your point across. It is also not used to be negative or destructive of another’s thoughts. The workplace is a place where disagreeing is a common occurrence. Companies look for the most effective ways to carry out operations and therefore invest in process improvement strategies, which opens the floor for discussion and compromise.</a:t>
            </a:r>
          </a:p>
          <a:p>
            <a:pPr eaLnBrk="1" hangingPunct="1"/>
            <a:r>
              <a:rPr lang="en-US" dirty="0" smtClean="0"/>
              <a:t>What does constructively disagreeing look like in practice, you may ask. Well, it is acknowledging and confirming someone else’s ideas before presenting your own.</a:t>
            </a:r>
          </a:p>
          <a:p>
            <a:pPr eaLnBrk="1" hangingPunct="1"/>
            <a:r>
              <a:rPr lang="en-US" dirty="0" smtClean="0"/>
              <a:t>Example:	</a:t>
            </a:r>
          </a:p>
          <a:p>
            <a:pPr eaLnBrk="1" hangingPunct="1"/>
            <a:r>
              <a:rPr lang="en-US" dirty="0" smtClean="0"/>
              <a:t>Ted: Because of the nature of their duties, I feel the customer service phone team should arrive 30 minutes before their shift to bring up their systems and test their equipment to make sure it is properly working so they are ready to take the first call as soon as their shift starts.</a:t>
            </a:r>
          </a:p>
          <a:p>
            <a:pPr eaLnBrk="1" hangingPunct="1"/>
            <a:r>
              <a:rPr lang="en-US" dirty="0" smtClean="0"/>
              <a:t>Michael: I understand your point, Ted and I agree the phone team should arrive early to prepare themselves for the start of their shift. However, I feel 15 minutes is sufficient time for them to get everything in place.</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3423D03-9106-40AD-9371-1B4E034488DD}" type="slidenum">
              <a:rPr lang="en-CA" smtClean="0"/>
              <a:pPr eaLnBrk="1" hangingPunct="1"/>
              <a:t>81</a:t>
            </a:fld>
            <a:endParaRPr lang="en-CA"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Possessing the quality of ‘optimism’ is the ability to find the bright side of every situation. This is an admirable position that not all have. The secret to exhibiting this characteristic is to understand that there are no issues that cannot have a positive spin.</a:t>
            </a:r>
          </a:p>
          <a:p>
            <a:pPr eaLnBrk="1" hangingPunct="1"/>
            <a:r>
              <a:rPr lang="en-US" dirty="0" smtClean="0"/>
              <a:t>Not only is this beneficial for an individual’s personal life, but optimism can be a competitive advantage in the business world. Like every other entity, businesses suffer losses and setbacks, but the trick to maintaining the stability of a company is leadership that knows how to look past the current problem to a nearby resolution. Optimistic employees tend to be more productive in terms of the quality and quantity of their work and therefore make more money for the company.</a:t>
            </a:r>
          </a:p>
          <a:p>
            <a:pPr eaLnBrk="1" hangingPunct="1"/>
            <a:r>
              <a:rPr lang="en-US" dirty="0" smtClean="0"/>
              <a:t>Who wants to follow a leader that whimpers at the sight of trouble just like the people he is leading? Not many people can honestly say they desire this type of leader.</a:t>
            </a:r>
          </a:p>
          <a:p>
            <a:pPr eaLnBrk="1" hangingPunct="1"/>
            <a:r>
              <a:rPr lang="en-US" dirty="0" smtClean="0"/>
              <a:t>Optimism is also good for your health. There have been several studies performed that conclude those who live life with a bright outlook, generally live longer than those who do not. Also, optimists are likely to have more long-lasting, successful personal relationships.</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BB967C5-717D-4EBC-A45F-EB98B031654F}" type="slidenum">
              <a:rPr lang="en-CA" smtClean="0"/>
              <a:pPr eaLnBrk="1" hangingPunct="1"/>
              <a:t>89</a:t>
            </a:fld>
            <a:endParaRPr lang="en-CA"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Pessimism is the exact opposite of optimism. Instead of viewing the glass as ‘half full’ or having a positive outlook on situations, pessimists can only see the down side of the issue.</a:t>
            </a:r>
          </a:p>
          <a:p>
            <a:pPr eaLnBrk="1" hangingPunct="1"/>
            <a:r>
              <a:rPr lang="en-US" dirty="0" smtClean="0"/>
              <a:t>As you would expect, pessimism in the workplace can be very detrimental to the individual’s career growth and the well-being of the company as a whole. A pessimist who holds a leadership role can bring down the productivity and morale of the team, just by his or her very nature. An individual contributor with this type of attitude may never get promoted to leadership positions.</a:t>
            </a:r>
          </a:p>
          <a:p>
            <a:pPr eaLnBrk="1" hangingPunct="1"/>
            <a:r>
              <a:rPr lang="en-US" dirty="0" smtClean="0"/>
              <a:t>What about the health factors associated with this pessimism? Pessimists generally suffer a lot of bodily and mental stress, which can manifest itself in a variety of ways such as heart disease, diabetes, and even cancer. So what’s the moral of the story? Don’t worry, be happy.</a:t>
            </a:r>
          </a:p>
          <a:p>
            <a:pPr eaLnBrk="1" hangingPunct="1"/>
            <a:endParaRPr lang="en-US" dirty="0"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1F638A-C900-4C85-9DBA-602216C82683}" type="slidenum">
              <a:rPr lang="en-CA" smtClean="0"/>
              <a:pPr eaLnBrk="1" hangingPunct="1"/>
              <a:t>90</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Extremism may not be a desirable trait in a person. This is also true when it comes to optimism and pessimism. Being optimistic about every situation could potentially lead a person away from reality and taking the proper steps to resolve a situation. It could also give someone a false hope, which would ultimately lead to disappointment which could in turn cause the person to abandon all optimism.</a:t>
            </a:r>
          </a:p>
          <a:p>
            <a:pPr eaLnBrk="1" hangingPunct="1"/>
            <a:endParaRPr lang="en-US" dirty="0"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5C152A-DC2E-4FE7-BCE5-470D362E9BB5}" type="slidenum">
              <a:rPr lang="en-CA" smtClean="0"/>
              <a:pPr eaLnBrk="1" hangingPunct="1"/>
              <a:t>91</a:t>
            </a:fld>
            <a:endParaRPr lang="en-CA"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Although some don’t like to admit it, many are greatly concerned with the first impression that is made to a new acquaintance. The impact one leaves can be the difference between getting and not getting a job or obtaining and not obtaining a contract for your company. There are several factors to keep in mind when meeting someone for the first time, whether it is through electronic means or face-to-face.</a:t>
            </a:r>
          </a:p>
          <a:p>
            <a:pPr eaLnBrk="1" hangingPunct="1"/>
            <a:r>
              <a:rPr lang="en-US" dirty="0" smtClean="0"/>
              <a:t>Physical Appearance: It is unfortunate but true that when you are in a face-to-face meeting, you are initially judged on your physical appearance. Always err on the side of caution and present yourself in a conservative light. Avoid flamboyant clothing, jewelry, and make-up. Even though you may be confident in your abilities, these things can send the message that you are unprofessional and not capable of performing the job.</a:t>
            </a:r>
          </a:p>
          <a:p>
            <a:pPr eaLnBrk="1" hangingPunct="1"/>
            <a:r>
              <a:rPr lang="en-US" dirty="0" smtClean="0"/>
              <a:t>Body Language: Many times, body language speaks so much louder than words. From posture to facial expressions, the message being conveyed can be completely different from the intended message. So, it’s important to be aware of how your body is positioned as well as the messages it gives. In addition to posture and facial expressions, be mindful of your eye contact and the tone, pitch and speed of your voice.</a:t>
            </a:r>
          </a:p>
          <a:p>
            <a:pPr eaLnBrk="1" hangingPunct="1"/>
            <a:r>
              <a:rPr lang="en-US" dirty="0" smtClean="0"/>
              <a:t>Although posture and eye contact may not be as important when you are communicating on the phone, your facial expressions can be very apparent. Smiling while talking is an easy thing to do that says you are professional.</a:t>
            </a:r>
          </a:p>
          <a:p>
            <a:pPr eaLnBrk="1" hangingPunct="1"/>
            <a:r>
              <a:rPr lang="en-US" dirty="0" smtClean="0"/>
              <a:t>The first handshake should be firm enough to show you are confident, but not so firm that it cuts circulation to the other person’s fingers. Be sure to include good eye contact while you are shaking hands.</a:t>
            </a:r>
          </a:p>
          <a:p>
            <a:pPr eaLnBrk="1" hangingPunct="1"/>
            <a:r>
              <a:rPr lang="en-US" dirty="0" smtClean="0"/>
              <a:t>Spoken Words: This is one of the more obvious but neglected aspects of the first impression. Focusing too much time on your physical appearance or body language can cause you to forget to choose your words carefully. Choosing your words carefully is not about you withholding your true self, but remembering there are some situations that require you to be more politically correct or proper. Stay away from the slang you would use with friends or in other less formal situations.  Also avoid using too much jargon or words not typically used in everyday language, as this may cause the listener to tune out what you are saying for the mere fact that they cannot understand you.</a:t>
            </a: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DA04B8-F8B6-4C5B-9E8B-541975E8C3B5}" type="slidenum">
              <a:rPr lang="en-CA" smtClean="0"/>
              <a:pPr eaLnBrk="1" hangingPunct="1"/>
              <a:t>99</a:t>
            </a:fld>
            <a:endParaRPr lang="en-CA"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Before deciding on the path to take to approach a situation, one must first assess it. Is it worth doing anything about? How will it impact me or others? The overall goal is to be effective when dealing with issues, so make sure you know what you are getting into before embarking on the journey.</a:t>
            </a:r>
          </a:p>
          <a:p>
            <a:pPr eaLnBrk="1" hangingPunct="1"/>
            <a:r>
              <a:rPr lang="en-US" dirty="0" smtClean="0"/>
              <a:t>The best way to assess a situation is to step away from it. Take yourself out of the equation in order to fully understand what it is about and the effect it will have. This can allow you to make a more reasonable decision rather than one based on emotions.</a:t>
            </a:r>
            <a:endParaRPr lang="en-CA" dirty="0" smtClean="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396785-04A9-405C-9443-6D06DB9FC07E}" type="slidenum">
              <a:rPr lang="en-CA" smtClean="0"/>
              <a:pPr eaLnBrk="1" hangingPunct="1"/>
              <a:t>100</a:t>
            </a:fld>
            <a:endParaRPr lang="en-CA"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Being a zealous person is a good quality, but being overly zealous can not only send a negative message to others, it may be considered offensive. Every manager would like to hear that their employees are excited about work. This sends the idea that the employees will focus on ‘getting the job done’. However, ‘getting the job done’ is not the most important thing, ‘getting the job done’ correctly is. The drive to work fast can be a down fall of being overly zealous, as sometimes the individual may lose the focus on quality. The positive side is this individual can bring to the team a renewed excitement that was once lost. </a:t>
            </a:r>
          </a:p>
          <a:p>
            <a:pPr eaLnBrk="1" hangingPunct="1"/>
            <a:r>
              <a:rPr lang="en-US" dirty="0" smtClean="0"/>
              <a:t>With everything in life, you must strive for balance, not extremism on either end of the spectrum. This balance will not only bring internal stability for you, but it will also allow you to maintain equilibrium within your relationships.</a:t>
            </a: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B4F9B3-5846-4D1C-9534-4EE49424AE6C}" type="slidenum">
              <a:rPr lang="en-CA" smtClean="0"/>
              <a:pPr eaLnBrk="1" hangingPunct="1"/>
              <a:t>101</a:t>
            </a:fld>
            <a:endParaRPr lang="en-CA"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understanding of Emotional Intelligence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108</a:t>
            </a:fld>
            <a:endParaRPr lang="en-CA" dirty="0"/>
          </a:p>
        </p:txBody>
      </p:sp>
    </p:spTree>
    <p:extLst>
      <p:ext uri="{BB962C8B-B14F-4D97-AF65-F5344CB8AC3E}">
        <p14:creationId xmlns:p14="http://schemas.microsoft.com/office/powerpoint/2010/main" val="314561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dirty="0" smtClean="0"/>
              <a:t>In order to effectively achieve your overall career objectives or the objectives within a given task, you must use clearly defined methods to carry out those activities. This includes the setting of goals, decision making, planning, and scheduling. Once the tasks are completed, you must evaluate the success of these methods.</a:t>
            </a:r>
          </a:p>
          <a:p>
            <a:pPr eaLnBrk="1" hangingPunct="1">
              <a:defRPr/>
            </a:pPr>
            <a:r>
              <a:rPr lang="en-US" dirty="0" smtClean="0"/>
              <a:t>The following is a list of five key points to remember to help you master the art of self-management.</a:t>
            </a:r>
          </a:p>
          <a:p>
            <a:pPr eaLnBrk="1" hangingPunct="1">
              <a:defRPr/>
            </a:pPr>
            <a:r>
              <a:rPr lang="en-US" b="1" dirty="0" smtClean="0"/>
              <a:t>Be consistent. </a:t>
            </a:r>
            <a:r>
              <a:rPr lang="en-US" dirty="0" smtClean="0"/>
              <a:t>Part of managing oneself is the ability to be stable.</a:t>
            </a:r>
            <a:r>
              <a:rPr lang="en-US" b="1" dirty="0" smtClean="0"/>
              <a:t> </a:t>
            </a:r>
            <a:r>
              <a:rPr lang="en-US" dirty="0" smtClean="0"/>
              <a:t>The values you hold dear should always be transparent. Always changing can not only cause others to question your beliefs, but it can also cause you to become confused about what you truly believe.</a:t>
            </a:r>
          </a:p>
          <a:p>
            <a:pPr eaLnBrk="1" hangingPunct="1">
              <a:defRPr/>
            </a:pPr>
            <a:r>
              <a:rPr lang="en-US" b="1" dirty="0" smtClean="0"/>
              <a:t>Stick to the plan.</a:t>
            </a:r>
            <a:r>
              <a:rPr lang="en-US" dirty="0" smtClean="0"/>
              <a:t> If you are scheduled to complete a particular task, do it. Don’t just do it, but make sure it is done in a timely manner. It is easy to feel out of control when you disregard the plan you are to follow.</a:t>
            </a:r>
          </a:p>
          <a:p>
            <a:pPr eaLnBrk="1" hangingPunct="1">
              <a:defRPr/>
            </a:pPr>
            <a:r>
              <a:rPr lang="en-US" b="1" dirty="0" smtClean="0"/>
              <a:t>Be accountable.</a:t>
            </a:r>
            <a:r>
              <a:rPr lang="en-US" dirty="0" smtClean="0"/>
              <a:t> There are times when things don’t work out as you plan, but you have to be able to admit that and then use your flexibility to get things back on track. The ideal result is that you easily bounce back and complete the task, but even during those times when this is not the case, you are expected to adjust.</a:t>
            </a:r>
          </a:p>
          <a:p>
            <a:pPr eaLnBrk="1" hangingPunct="1">
              <a:defRPr/>
            </a:pPr>
            <a:r>
              <a:rPr lang="en-US" b="1" dirty="0" smtClean="0"/>
              <a:t>Educate yourself.</a:t>
            </a:r>
            <a:r>
              <a:rPr lang="en-US" dirty="0" smtClean="0"/>
              <a:t> We live in an ever-changing world and you want to be able to keep up with it. Don’t let change pass you by, embrace it. Be an avid reader. Talk and listen to mentors and peers. They may know something that could help you along your journey.</a:t>
            </a:r>
          </a:p>
          <a:p>
            <a:pPr eaLnBrk="1" hangingPunct="1">
              <a:defRPr/>
            </a:pPr>
            <a:r>
              <a:rPr lang="en-US" b="1" dirty="0" smtClean="0"/>
              <a:t>Stay physically fit.</a:t>
            </a:r>
            <a:r>
              <a:rPr lang="en-US" dirty="0" smtClean="0"/>
              <a:t> Many people don’t think of staying fit when they talk about self-management, but it is a very important part of being able to practice the four preceding points. Exercising your body is just as crucial to self-management as exercising your mind. A body that is not well rested, nutritionally fed, or physically exercised can lead to emotional and physical illnesses.</a:t>
            </a:r>
          </a:p>
          <a:p>
            <a:pPr eaLnBrk="1" hangingPunct="1">
              <a:defRPr/>
            </a:pPr>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3400A8-CB37-46B3-9E7B-8A245C7A4C41}" type="slidenum">
              <a:rPr lang="en-CA" smtClean="0"/>
              <a:pPr eaLnBrk="1" hangingPunct="1"/>
              <a:t>5</a:t>
            </a:fld>
            <a:endParaRPr lang="en-CA"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Being ‘aware’ of one’s self is the ability to accurately perceive one’s skills and knowledge, value and responsibilities. It is being confident in what you have to offer, whether it is personally or professionally.</a:t>
            </a:r>
          </a:p>
          <a:p>
            <a:pPr eaLnBrk="1" hangingPunct="1"/>
            <a:r>
              <a:rPr lang="en-US" dirty="0" smtClean="0"/>
              <a:t>Self-awareness is not only important for one’s self-esteem, but it is also the first step to the process of full acceptance or change. Without understanding why one thinks the way he thinks or why he acts the way he acts, he may never fully appreciate himself or see the importance of making changes to improve him, if necessary. Self-awareness gives power and a sense of peace or happiness. This newly found strength will more than likely carry over into your work life, how you perform your duties as well as how you interact with others. </a:t>
            </a:r>
          </a:p>
          <a:p>
            <a:pPr eaLnBrk="1" hangingPunct="1"/>
            <a:r>
              <a:rPr lang="en-US" dirty="0" smtClean="0"/>
              <a:t>The lack of self-awareness can cause you to not realize your worth in the company or even the quality of the work you perform. This can have an even more dramatic effect when you hold a leadership position. Not only will you have doubts about yourself, but the people you lead will also begin to question your competence, which could ultimately lead to a lack of leadership effectiveness.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6A1D0F4-41E4-4074-BDC0-683DE09ACD45}" type="slidenum">
              <a:rPr lang="en-CA" smtClean="0"/>
              <a:pPr eaLnBrk="1" hangingPunct="1"/>
              <a:t>6</a:t>
            </a:fld>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Self-Regulation is another term for ‘self-control’, which is defined as the ability to control one’s emotions, desires, and behaviors in order to reach a positive outcome. Self-regulation is sometimes difficult because of the phenomenon that it is important to ‘express how you feel’. While this may be partially true, the art to finding the balance between expressing one’s feelings and avoiding unnecessary tension is self-regulation.</a:t>
            </a:r>
          </a:p>
          <a:p>
            <a:pPr eaLnBrk="1" hangingPunct="1"/>
            <a:r>
              <a:rPr lang="en-US" dirty="0" smtClean="0"/>
              <a:t>Self-Regulation is a direct reflection of the type of pressure one is experiencing. There are three types of pressure:</a:t>
            </a:r>
          </a:p>
          <a:p>
            <a:pPr eaLnBrk="1" hangingPunct="1"/>
            <a:r>
              <a:rPr lang="en-US" b="1" dirty="0" smtClean="0"/>
              <a:t>Good Pressure:</a:t>
            </a:r>
            <a:r>
              <a:rPr lang="en-US" dirty="0" smtClean="0"/>
              <a:t> This type of pressure is the result of an aggressive yet non-critical and non-harmful atmosphere. One aspires to be like the people around him / her. This motivation leads to the acquisition of self-regulation.</a:t>
            </a:r>
          </a:p>
          <a:p>
            <a:pPr eaLnBrk="1" hangingPunct="1"/>
            <a:r>
              <a:rPr lang="en-US" b="1" dirty="0" smtClean="0"/>
              <a:t>Bad Pressure:</a:t>
            </a:r>
            <a:r>
              <a:rPr lang="en-US" dirty="0" smtClean="0"/>
              <a:t> Bad pressure is the when the atmosphere is critical and harmful. One has no motivation and loses self-regulation.</a:t>
            </a:r>
          </a:p>
          <a:p>
            <a:pPr eaLnBrk="1" hangingPunct="1"/>
            <a:r>
              <a:rPr lang="en-US" b="1" dirty="0" smtClean="0"/>
              <a:t>No Pressure:</a:t>
            </a:r>
            <a:r>
              <a:rPr lang="en-US" dirty="0" smtClean="0"/>
              <a:t> When one is not experiencing any pressure, he/she tends to act based on emotion, since there is no one to compare him/herself to.  </a:t>
            </a:r>
          </a:p>
          <a:p>
            <a:pPr eaLnBrk="1" hangingPunct="1">
              <a:spcBef>
                <a:spcPct val="0"/>
              </a:spcBef>
            </a:pPr>
            <a:endParaRPr lang="en-CA"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4E546D2-EC6D-4042-AE93-03702DE07880}" type="slidenum">
              <a:rPr lang="en-CA" smtClean="0"/>
              <a:pPr eaLnBrk="1" hangingPunct="1"/>
              <a:t>7</a:t>
            </a:fld>
            <a:endParaRPr lang="en-CA"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Andrew Carnegie said it best with his quote “People who are unable to motivate themselves must be content with mediocrity, no matter how impressive their other talents.” Self-motivation is an essential part of excelling at life. You must learn to motivate yourself because you cannot depend on others to do it for you. You have to know how to encourage yourself regardless of how bad the situation. There are several keys to building self-motivation.</a:t>
            </a:r>
          </a:p>
          <a:p>
            <a:pPr eaLnBrk="1" hangingPunct="1"/>
            <a:r>
              <a:rPr lang="en-US" dirty="0" smtClean="0"/>
              <a:t>•	Work towards a cause.</a:t>
            </a:r>
          </a:p>
          <a:p>
            <a:pPr eaLnBrk="1" hangingPunct="1"/>
            <a:r>
              <a:rPr lang="en-US" dirty="0" smtClean="0"/>
              <a:t>•	Don’t compare yourself to others.</a:t>
            </a:r>
          </a:p>
          <a:p>
            <a:pPr eaLnBrk="1" hangingPunct="1"/>
            <a:r>
              <a:rPr lang="en-US" dirty="0" smtClean="0"/>
              <a:t>•	Make the conscious effort to not give up.</a:t>
            </a:r>
          </a:p>
          <a:p>
            <a:pPr eaLnBrk="1" hangingPunct="1"/>
            <a:r>
              <a:rPr lang="en-US" dirty="0" smtClean="0"/>
              <a:t>•	Don’t live in your past failures or successes.</a:t>
            </a:r>
          </a:p>
          <a:p>
            <a:pPr eaLnBrk="1" hangingPunct="1"/>
            <a:r>
              <a:rPr lang="en-US" dirty="0" smtClean="0"/>
              <a:t>•	Utilize positive thinking.</a:t>
            </a:r>
          </a:p>
          <a:p>
            <a:pPr eaLnBrk="1" hangingPunct="1"/>
            <a:r>
              <a:rPr lang="en-US" dirty="0" smtClean="0"/>
              <a:t>There are times when you may need motivation to get motivated. Positive thinking may not be doing the trick. What should you do? Consider these suggestions:</a:t>
            </a:r>
          </a:p>
          <a:p>
            <a:pPr eaLnBrk="1" hangingPunct="1"/>
            <a:r>
              <a:rPr lang="en-US" dirty="0" smtClean="0"/>
              <a:t>•	Write down your plan for improvement.</a:t>
            </a:r>
          </a:p>
          <a:p>
            <a:pPr eaLnBrk="1" hangingPunct="1"/>
            <a:r>
              <a:rPr lang="en-US" dirty="0" smtClean="0"/>
              <a:t>•	Briefly think about your past successes.</a:t>
            </a:r>
          </a:p>
          <a:p>
            <a:pPr eaLnBrk="1" hangingPunct="1"/>
            <a:r>
              <a:rPr lang="en-US" dirty="0" smtClean="0"/>
              <a:t>•	Read books that promote self-motivation.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9B6059-3B0D-46EC-9F21-90E224CC014E}" type="slidenum">
              <a:rPr lang="en-CA" smtClean="0"/>
              <a:pPr eaLnBrk="1" hangingPunct="1"/>
              <a:t>8</a:t>
            </a:fld>
            <a:endParaRPr lang="en-CA"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Empathy is sharing in the feelings of others, whether joy or sadness is an admirable trait. In order for empathy to work, a person must first be able to recognize, classify, and understand their own feelings. </a:t>
            </a:r>
          </a:p>
          <a:p>
            <a:pPr eaLnBrk="1" hangingPunct="1"/>
            <a:r>
              <a:rPr lang="en-US" dirty="0" smtClean="0"/>
              <a:t>Empathy has been defined by others as:</a:t>
            </a:r>
          </a:p>
          <a:p>
            <a:pPr eaLnBrk="1" hangingPunct="1"/>
            <a:r>
              <a:rPr lang="en-US" b="1" dirty="0" smtClean="0"/>
              <a:t>Alvin Goldman</a:t>
            </a:r>
            <a:r>
              <a:rPr lang="en-US" dirty="0" smtClean="0"/>
              <a:t>: The ability to put oneself into the mental shoes of another person to understand her emotions and feelings.</a:t>
            </a:r>
          </a:p>
          <a:p>
            <a:pPr eaLnBrk="1" hangingPunct="1"/>
            <a:r>
              <a:rPr lang="en-US" b="1" dirty="0" smtClean="0"/>
              <a:t>Martin Hoffman</a:t>
            </a:r>
            <a:r>
              <a:rPr lang="en-US" dirty="0" smtClean="0"/>
              <a:t>: An effective response more appropriate to another's situation than one's own</a:t>
            </a:r>
          </a:p>
          <a:p>
            <a:pPr eaLnBrk="1" hangingPunct="1"/>
            <a:r>
              <a:rPr lang="en-US" b="1" dirty="0" smtClean="0"/>
              <a:t>Carl Rogers:</a:t>
            </a:r>
            <a:r>
              <a:rPr lang="en-US" dirty="0" smtClean="0"/>
              <a:t> To perceive the internal frame of reference of another with accuracy and with the emotional components and meanings which pertain thereto as if one were the person, but without ever losing the "as if" condition. Thus, it means to sense the hurt or the pleasure of another as he senses it and to perceive the causes thereof as he perceives them, but without ever losing the recognition that it is as if I were hurt or pleased and so forth.</a:t>
            </a:r>
          </a:p>
          <a:p>
            <a:pPr eaLnBrk="1" hangingPunct="1"/>
            <a:r>
              <a:rPr lang="en-US" dirty="0" smtClean="0"/>
              <a:t>Empathy is most useful when the one empathizing has experienced a variety of feelings. For example, the boss who was once passed over for a promotion generally finds it easier to identify with another person who is passed over for a promotion. Not only is this comforting for the person who is going through the situation, but it’s also good for empathizer because it strengthens their ability to positively react to negative situations.</a:t>
            </a:r>
          </a:p>
          <a:p>
            <a:pPr eaLnBrk="1" hangingPunct="1"/>
            <a:r>
              <a:rPr lang="en-US" dirty="0" smtClean="0"/>
              <a:t>It is not as simple as it sounds. The ideal situation would be for a person to express their issues and you empathize with them, but the fact is, people aren’t always as forthcoming with their problems, even though it is obvious that there is something wrong. Since this is the case, you may be forced to ask probing questions or read between the lines of what is said. You can also focus on non-verbal cues such as body language.</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07C90B-8416-46B8-A08B-9875193C3092}" type="slidenum">
              <a:rPr lang="en-CA" smtClean="0"/>
              <a:pPr eaLnBrk="1" hangingPunct="1"/>
              <a:t>9</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Developing successful Emotional Intelligence begins by understanding your emotions and their meanings. With this understanding, you must uncover productive ways to manage your emotions, then use them to the benefit yourself and others.</a:t>
            </a:r>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20</a:t>
            </a:fld>
            <a:endParaRPr lang="en-CA" dirty="0"/>
          </a:p>
        </p:txBody>
      </p:sp>
    </p:spTree>
    <p:extLst>
      <p:ext uri="{BB962C8B-B14F-4D97-AF65-F5344CB8AC3E}">
        <p14:creationId xmlns:p14="http://schemas.microsoft.com/office/powerpoint/2010/main" val="34762530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a:gsLst>
            <a:gs pos="75000">
              <a:schemeClr val="bg1"/>
            </a:gs>
            <a:gs pos="100000">
              <a:schemeClr val="bg1">
                <a:lumMod val="50000"/>
              </a:schemeClr>
            </a:gs>
          </a:gsLst>
          <a:path path="circle">
            <a:fillToRect l="100000" t="100000"/>
          </a:path>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344144"/>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9090" name="Picture 2" descr="C:\Users\Darren\Desktop\New Photos\s00016.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88224" y="4653136"/>
            <a:ext cx="2379588" cy="237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7900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11254993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29B279A-8EDB-453D-B888-8A7A93851E55}" type="datetimeFigureOut">
              <a:rPr lang="en-US"/>
              <a:pPr>
                <a:defRPr/>
              </a:pPr>
              <a:t>2/12/2016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61CF3F-7702-48C4-A10F-4898EB746192}"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914400" y="1981200"/>
            <a:ext cx="789146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Emotional Intelligence</a:t>
            </a:r>
            <a:r>
              <a:rPr lang="en-CA" sz="1100" b="1" dirty="0">
                <a:solidFill>
                  <a:srgbClr val="17365D"/>
                </a:solidFill>
                <a:latin typeface="Calibri" pitchFamily="34" charset="0"/>
              </a:rPr>
              <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6" name="Picture 2" descr="C:\Users\Darren\Desktop\New Photos\s000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4653136"/>
            <a:ext cx="2379588" cy="237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844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Emotional intelligence is a new branch of:</a:t>
            </a:r>
          </a:p>
          <a:p>
            <a:pPr lvl="1">
              <a:lnSpc>
                <a:spcPct val="115000"/>
              </a:lnSpc>
              <a:spcBef>
                <a:spcPts val="0"/>
              </a:spcBef>
              <a:spcAft>
                <a:spcPts val="0"/>
              </a:spcAft>
              <a:buFont typeface="+mj-lt"/>
              <a:buAutoNum type="alphaLcParenR"/>
            </a:pPr>
            <a:r>
              <a:rPr lang="en-US" dirty="0">
                <a:ea typeface="Times New Roman"/>
                <a:cs typeface="Times New Roman"/>
              </a:rPr>
              <a:t>Sociology</a:t>
            </a:r>
          </a:p>
          <a:p>
            <a:pPr lvl="1">
              <a:lnSpc>
                <a:spcPct val="115000"/>
              </a:lnSpc>
              <a:spcBef>
                <a:spcPts val="0"/>
              </a:spcBef>
              <a:spcAft>
                <a:spcPts val="0"/>
              </a:spcAft>
              <a:buFont typeface="+mj-lt"/>
              <a:buAutoNum type="alphaLcParenR"/>
            </a:pPr>
            <a:r>
              <a:rPr lang="en-US" dirty="0">
                <a:ea typeface="Times New Roman"/>
                <a:cs typeface="Times New Roman"/>
              </a:rPr>
              <a:t>Psychology</a:t>
            </a:r>
          </a:p>
          <a:p>
            <a:pPr lvl="1">
              <a:lnSpc>
                <a:spcPct val="115000"/>
              </a:lnSpc>
              <a:spcBef>
                <a:spcPts val="0"/>
              </a:spcBef>
              <a:spcAft>
                <a:spcPts val="0"/>
              </a:spcAft>
              <a:buFont typeface="+mj-lt"/>
              <a:buAutoNum type="alphaLcParenR"/>
            </a:pPr>
            <a:r>
              <a:rPr lang="en-US" dirty="0">
                <a:ea typeface="Times New Roman"/>
                <a:cs typeface="Times New Roman"/>
              </a:rPr>
              <a:t>Psychiatry </a:t>
            </a:r>
          </a:p>
          <a:p>
            <a:pPr lvl="1">
              <a:lnSpc>
                <a:spcPct val="115000"/>
              </a:lnSpc>
              <a:spcBef>
                <a:spcPts val="0"/>
              </a:spcBef>
              <a:spcAft>
                <a:spcPts val="1000"/>
              </a:spcAft>
              <a:buFont typeface="+mj-lt"/>
              <a:buAutoNum type="alphaLcParenR"/>
            </a:pPr>
            <a:r>
              <a:rPr lang="en-US" dirty="0">
                <a:ea typeface="Times New Roman"/>
                <a:cs typeface="Times New Roman"/>
              </a:rPr>
              <a:t>Anthropology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key elements that improve the self-managements skills?</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Consistence</a:t>
            </a:r>
          </a:p>
          <a:p>
            <a:pPr lvl="1">
              <a:lnSpc>
                <a:spcPct val="115000"/>
              </a:lnSpc>
              <a:spcBef>
                <a:spcPts val="0"/>
              </a:spcBef>
              <a:spcAft>
                <a:spcPts val="0"/>
              </a:spcAft>
              <a:buFont typeface="+mj-lt"/>
              <a:buAutoNum type="alphaLcParenR"/>
            </a:pPr>
            <a:r>
              <a:rPr lang="en-US" dirty="0">
                <a:ea typeface="Times New Roman"/>
                <a:cs typeface="Times New Roman"/>
              </a:rPr>
              <a:t>Staying physically fit</a:t>
            </a:r>
          </a:p>
          <a:p>
            <a:pPr lvl="1">
              <a:lnSpc>
                <a:spcPct val="115000"/>
              </a:lnSpc>
              <a:spcBef>
                <a:spcPts val="0"/>
              </a:spcBef>
              <a:spcAft>
                <a:spcPts val="1000"/>
              </a:spcAft>
              <a:buFont typeface="+mj-lt"/>
              <a:buAutoNum type="alphaLcParenR"/>
            </a:pPr>
            <a:r>
              <a:rPr lang="en-US" dirty="0">
                <a:ea typeface="Times New Roman"/>
                <a:cs typeface="Times New Roman"/>
              </a:rPr>
              <a:t>Practicing self-confidence</a:t>
            </a:r>
          </a:p>
          <a:p>
            <a:endParaRPr lang="en-US" dirty="0" smtClean="0"/>
          </a:p>
        </p:txBody>
      </p:sp>
    </p:spTree>
    <p:extLst>
      <p:ext uri="{BB962C8B-B14F-4D97-AF65-F5344CB8AC3E}">
        <p14:creationId xmlns:p14="http://schemas.microsoft.com/office/powerpoint/2010/main" val="90787171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smtClean="0"/>
              <a:t>Assessing a Situation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740234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pPr eaLnBrk="1" hangingPunct="1">
              <a:defRPr/>
            </a:pPr>
            <a:r>
              <a:rPr lang="en-US" dirty="0" smtClean="0"/>
              <a:t>Being Zealous without </a:t>
            </a:r>
            <a:br>
              <a:rPr lang="en-US" dirty="0" smtClean="0"/>
            </a:br>
            <a:r>
              <a:rPr lang="en-US" dirty="0" smtClean="0"/>
              <a:t>Being Offensive</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51746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a:t>
            </a:r>
            <a:r>
              <a:rPr lang="en-US" dirty="0" smtClean="0">
                <a:ea typeface="Times New Roman"/>
                <a:cs typeface="Times New Roman"/>
              </a:rPr>
              <a:t>for </a:t>
            </a:r>
            <a:r>
              <a:rPr lang="en-US" dirty="0">
                <a:ea typeface="Times New Roman"/>
                <a:cs typeface="Times New Roman"/>
              </a:rPr>
              <a:t>making the first impression?</a:t>
            </a:r>
          </a:p>
          <a:p>
            <a:pPr lvl="1">
              <a:lnSpc>
                <a:spcPct val="115000"/>
              </a:lnSpc>
              <a:spcBef>
                <a:spcPts val="0"/>
              </a:spcBef>
              <a:spcAft>
                <a:spcPts val="0"/>
              </a:spcAft>
              <a:buFont typeface="+mj-lt"/>
              <a:buAutoNum type="alphaLcParenR"/>
            </a:pPr>
            <a:r>
              <a:rPr lang="en-US" dirty="0">
                <a:ea typeface="Times New Roman"/>
                <a:cs typeface="Times New Roman"/>
              </a:rPr>
              <a:t>Physical appearance</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Spoken words</a:t>
            </a:r>
          </a:p>
          <a:p>
            <a:pPr lvl="1">
              <a:lnSpc>
                <a:spcPct val="115000"/>
              </a:lnSpc>
              <a:spcBef>
                <a:spcPts val="0"/>
              </a:spcBef>
              <a:spcAft>
                <a:spcPts val="1000"/>
              </a:spcAft>
              <a:buFont typeface="+mj-lt"/>
              <a:buAutoNum type="alphaLcParenR"/>
            </a:pPr>
            <a:r>
              <a:rPr lang="en-US" dirty="0">
                <a:ea typeface="Times New Roman"/>
                <a:cs typeface="Times New Roman"/>
              </a:rPr>
              <a:t>Body language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elements of making a good first impression?</a:t>
            </a:r>
          </a:p>
          <a:p>
            <a:pPr lvl="1">
              <a:lnSpc>
                <a:spcPct val="115000"/>
              </a:lnSpc>
              <a:spcBef>
                <a:spcPts val="0"/>
              </a:spcBef>
              <a:spcAft>
                <a:spcPts val="0"/>
              </a:spcAft>
              <a:buFont typeface="+mj-lt"/>
              <a:buAutoNum type="alphaLcParenR"/>
            </a:pPr>
            <a:r>
              <a:rPr lang="en-US" dirty="0">
                <a:ea typeface="Times New Roman"/>
                <a:cs typeface="Times New Roman"/>
              </a:rPr>
              <a:t>Your type of voice</a:t>
            </a:r>
          </a:p>
          <a:p>
            <a:pPr lvl="1">
              <a:lnSpc>
                <a:spcPct val="115000"/>
              </a:lnSpc>
              <a:spcBef>
                <a:spcPts val="0"/>
              </a:spcBef>
              <a:spcAft>
                <a:spcPts val="0"/>
              </a:spcAft>
              <a:buFont typeface="+mj-lt"/>
              <a:buAutoNum type="alphaLcParenR"/>
            </a:pPr>
            <a:r>
              <a:rPr lang="en-US" dirty="0">
                <a:ea typeface="Times New Roman"/>
                <a:cs typeface="Times New Roman"/>
              </a:rPr>
              <a:t>Eye contact</a:t>
            </a:r>
          </a:p>
          <a:p>
            <a:pPr lvl="1">
              <a:lnSpc>
                <a:spcPct val="115000"/>
              </a:lnSpc>
              <a:spcBef>
                <a:spcPts val="0"/>
              </a:spcBef>
              <a:spcAft>
                <a:spcPts val="0"/>
              </a:spcAft>
              <a:buFont typeface="+mj-lt"/>
              <a:buAutoNum type="alphaLcParenR"/>
            </a:pPr>
            <a:r>
              <a:rPr lang="en-US" dirty="0">
                <a:ea typeface="Times New Roman"/>
                <a:cs typeface="Times New Roman"/>
              </a:rPr>
              <a:t>Hand shake</a:t>
            </a:r>
          </a:p>
          <a:p>
            <a:pPr lvl="1">
              <a:lnSpc>
                <a:spcPct val="115000"/>
              </a:lnSpc>
              <a:spcBef>
                <a:spcPts val="0"/>
              </a:spcBef>
              <a:spcAft>
                <a:spcPts val="1000"/>
              </a:spcAft>
              <a:buFont typeface="+mj-lt"/>
              <a:buAutoNum type="alphaLcParenR"/>
            </a:pPr>
            <a:r>
              <a:rPr lang="en-US" dirty="0">
                <a:ea typeface="Times New Roman"/>
                <a:cs typeface="Times New Roman"/>
              </a:rPr>
              <a:t>Staying away from the slang</a:t>
            </a:r>
          </a:p>
          <a:p>
            <a:endParaRPr lang="en-US" dirty="0" smtClean="0"/>
          </a:p>
        </p:txBody>
      </p:sp>
    </p:spTree>
    <p:extLst>
      <p:ext uri="{BB962C8B-B14F-4D97-AF65-F5344CB8AC3E}">
        <p14:creationId xmlns:p14="http://schemas.microsoft.com/office/powerpoint/2010/main" val="240538931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best way to assess the situation is to:</a:t>
            </a:r>
          </a:p>
          <a:p>
            <a:pPr lvl="1">
              <a:lnSpc>
                <a:spcPct val="115000"/>
              </a:lnSpc>
              <a:spcBef>
                <a:spcPts val="0"/>
              </a:spcBef>
              <a:spcAft>
                <a:spcPts val="0"/>
              </a:spcAft>
              <a:buFont typeface="+mj-lt"/>
              <a:buAutoNum type="alphaLcParenR"/>
            </a:pPr>
            <a:r>
              <a:rPr lang="en-US" dirty="0">
                <a:ea typeface="Times New Roman"/>
                <a:cs typeface="Times New Roman"/>
              </a:rPr>
              <a:t>Step away from it</a:t>
            </a:r>
          </a:p>
          <a:p>
            <a:pPr lvl="1">
              <a:lnSpc>
                <a:spcPct val="115000"/>
              </a:lnSpc>
              <a:spcBef>
                <a:spcPts val="0"/>
              </a:spcBef>
              <a:spcAft>
                <a:spcPts val="0"/>
              </a:spcAft>
              <a:buFont typeface="+mj-lt"/>
              <a:buAutoNum type="alphaLcParenR"/>
            </a:pPr>
            <a:r>
              <a:rPr lang="en-US" dirty="0">
                <a:ea typeface="Times New Roman"/>
                <a:cs typeface="Times New Roman"/>
              </a:rPr>
              <a:t>Run into it as promptly as you can</a:t>
            </a:r>
          </a:p>
          <a:p>
            <a:pPr lvl="1">
              <a:lnSpc>
                <a:spcPct val="115000"/>
              </a:lnSpc>
              <a:spcBef>
                <a:spcPts val="0"/>
              </a:spcBef>
              <a:spcAft>
                <a:spcPts val="0"/>
              </a:spcAft>
              <a:buFont typeface="+mj-lt"/>
              <a:buAutoNum type="alphaLcParenR"/>
            </a:pPr>
            <a:r>
              <a:rPr lang="en-US" dirty="0">
                <a:ea typeface="Times New Roman"/>
                <a:cs typeface="Times New Roman"/>
              </a:rPr>
              <a:t>Ask others about it</a:t>
            </a:r>
          </a:p>
          <a:p>
            <a:pPr lvl="1">
              <a:lnSpc>
                <a:spcPct val="115000"/>
              </a:lnSpc>
              <a:spcBef>
                <a:spcPts val="0"/>
              </a:spcBef>
              <a:spcAft>
                <a:spcPts val="1000"/>
              </a:spcAft>
              <a:buFont typeface="+mj-lt"/>
              <a:buAutoNum type="alphaLcParenR"/>
            </a:pPr>
            <a:r>
              <a:rPr lang="en-US" dirty="0">
                <a:ea typeface="Times New Roman"/>
                <a:cs typeface="Times New Roman"/>
              </a:rPr>
              <a:t>It varies from situation to situation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crucial questions for assessing the situation?</a:t>
            </a:r>
          </a:p>
          <a:p>
            <a:pPr lvl="1">
              <a:lnSpc>
                <a:spcPct val="115000"/>
              </a:lnSpc>
              <a:spcBef>
                <a:spcPts val="0"/>
              </a:spcBef>
              <a:spcAft>
                <a:spcPts val="0"/>
              </a:spcAft>
              <a:buFont typeface="+mj-lt"/>
              <a:buAutoNum type="alphaLcParenR"/>
            </a:pPr>
            <a:r>
              <a:rPr lang="en-US" dirty="0">
                <a:ea typeface="Times New Roman"/>
                <a:cs typeface="Times New Roman"/>
              </a:rPr>
              <a:t>How will it impact me?</a:t>
            </a:r>
          </a:p>
          <a:p>
            <a:pPr lvl="1">
              <a:lnSpc>
                <a:spcPct val="115000"/>
              </a:lnSpc>
              <a:spcBef>
                <a:spcPts val="0"/>
              </a:spcBef>
              <a:spcAft>
                <a:spcPts val="0"/>
              </a:spcAft>
              <a:buFont typeface="+mj-lt"/>
              <a:buAutoNum type="alphaLcParenR"/>
            </a:pPr>
            <a:r>
              <a:rPr lang="en-US" dirty="0">
                <a:ea typeface="Times New Roman"/>
                <a:cs typeface="Times New Roman"/>
              </a:rPr>
              <a:t>How will it impact others?</a:t>
            </a:r>
          </a:p>
          <a:p>
            <a:pPr lvl="1">
              <a:lnSpc>
                <a:spcPct val="115000"/>
              </a:lnSpc>
              <a:spcBef>
                <a:spcPts val="0"/>
              </a:spcBef>
              <a:spcAft>
                <a:spcPts val="0"/>
              </a:spcAft>
              <a:buFont typeface="+mj-lt"/>
              <a:buAutoNum type="alphaLcParenR"/>
            </a:pPr>
            <a:r>
              <a:rPr lang="en-US" dirty="0">
                <a:ea typeface="Times New Roman"/>
                <a:cs typeface="Times New Roman"/>
              </a:rPr>
              <a:t>How challenging is it?</a:t>
            </a:r>
          </a:p>
          <a:p>
            <a:pPr lvl="1">
              <a:lnSpc>
                <a:spcPct val="115000"/>
              </a:lnSpc>
              <a:spcBef>
                <a:spcPts val="0"/>
              </a:spcBef>
              <a:spcAft>
                <a:spcPts val="1000"/>
              </a:spcAft>
              <a:buFont typeface="+mj-lt"/>
              <a:buAutoNum type="alphaLcParenR"/>
            </a:pPr>
            <a:r>
              <a:rPr lang="en-US" dirty="0">
                <a:ea typeface="Times New Roman"/>
                <a:cs typeface="Times New Roman"/>
              </a:rPr>
              <a:t>Is it worth doing anything about?</a:t>
            </a:r>
          </a:p>
          <a:p>
            <a:endParaRPr lang="en-US" dirty="0" smtClean="0"/>
          </a:p>
        </p:txBody>
      </p:sp>
    </p:spTree>
    <p:extLst>
      <p:ext uri="{BB962C8B-B14F-4D97-AF65-F5344CB8AC3E}">
        <p14:creationId xmlns:p14="http://schemas.microsoft.com/office/powerpoint/2010/main" val="309598560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Being zealous is:</a:t>
            </a:r>
          </a:p>
          <a:p>
            <a:pPr lvl="1">
              <a:lnSpc>
                <a:spcPct val="115000"/>
              </a:lnSpc>
              <a:spcBef>
                <a:spcPts val="0"/>
              </a:spcBef>
              <a:spcAft>
                <a:spcPts val="0"/>
              </a:spcAft>
              <a:buFont typeface="+mj-lt"/>
              <a:buAutoNum type="alphaLcParenR"/>
            </a:pPr>
            <a:r>
              <a:rPr lang="en-US" dirty="0">
                <a:ea typeface="Times New Roman"/>
                <a:cs typeface="Times New Roman"/>
              </a:rPr>
              <a:t>Always a good trait</a:t>
            </a:r>
          </a:p>
          <a:p>
            <a:pPr lvl="1">
              <a:lnSpc>
                <a:spcPct val="115000"/>
              </a:lnSpc>
              <a:spcBef>
                <a:spcPts val="0"/>
              </a:spcBef>
              <a:spcAft>
                <a:spcPts val="0"/>
              </a:spcAft>
              <a:buFont typeface="+mj-lt"/>
              <a:buAutoNum type="alphaLcParenR"/>
            </a:pPr>
            <a:r>
              <a:rPr lang="en-US" dirty="0" smtClean="0">
                <a:ea typeface="Times New Roman"/>
                <a:cs typeface="Times New Roman"/>
              </a:rPr>
              <a:t>A good quality, if you are not overly zealous</a:t>
            </a:r>
          </a:p>
          <a:p>
            <a:pPr lvl="1">
              <a:lnSpc>
                <a:spcPct val="115000"/>
              </a:lnSpc>
              <a:spcBef>
                <a:spcPts val="0"/>
              </a:spcBef>
              <a:spcAft>
                <a:spcPts val="0"/>
              </a:spcAft>
              <a:buFont typeface="+mj-lt"/>
              <a:buAutoNum type="alphaLcParenR"/>
            </a:pPr>
            <a:r>
              <a:rPr lang="en-US" dirty="0" smtClean="0">
                <a:ea typeface="Times New Roman"/>
                <a:cs typeface="Times New Roman"/>
              </a:rPr>
              <a:t>Almost always offensive</a:t>
            </a:r>
          </a:p>
          <a:p>
            <a:pPr lvl="1">
              <a:lnSpc>
                <a:spcPct val="115000"/>
              </a:lnSpc>
              <a:spcBef>
                <a:spcPts val="0"/>
              </a:spcBef>
              <a:spcAft>
                <a:spcPts val="1000"/>
              </a:spcAft>
              <a:buFont typeface="+mj-lt"/>
              <a:buAutoNum type="alphaLcParenR"/>
            </a:pPr>
            <a:r>
              <a:rPr lang="en-US" dirty="0" smtClean="0">
                <a:ea typeface="Times New Roman"/>
                <a:cs typeface="Times New Roman"/>
              </a:rPr>
              <a:t>Usually considered as too aggressive</a:t>
            </a:r>
          </a:p>
          <a:p>
            <a:pPr marL="342900" indent="-342900">
              <a:lnSpc>
                <a:spcPct val="115000"/>
              </a:lnSpc>
              <a:spcBef>
                <a:spcPts val="0"/>
              </a:spcBef>
              <a:spcAft>
                <a:spcPts val="1000"/>
              </a:spcAft>
              <a:buFont typeface="+mj-lt"/>
              <a:buAutoNum type="arabicParenR" startAt="5"/>
            </a:pPr>
            <a:r>
              <a:rPr lang="en-US" smtClean="0"/>
              <a:t>What </a:t>
            </a:r>
            <a:r>
              <a:rPr lang="en-US" dirty="0"/>
              <a:t>is important in developing your internal stability by being zealous, but not offensive?</a:t>
            </a:r>
          </a:p>
          <a:p>
            <a:pPr lvl="1">
              <a:lnSpc>
                <a:spcPct val="115000"/>
              </a:lnSpc>
              <a:spcBef>
                <a:spcPts val="0"/>
              </a:spcBef>
              <a:spcAft>
                <a:spcPts val="0"/>
              </a:spcAft>
              <a:buFont typeface="+mj-lt"/>
              <a:buAutoNum type="alphaLcParenR"/>
            </a:pPr>
            <a:r>
              <a:rPr lang="en-US" dirty="0" smtClean="0">
                <a:ea typeface="Times New Roman"/>
                <a:cs typeface="Times New Roman"/>
              </a:rPr>
              <a:t>Working </a:t>
            </a:r>
            <a:r>
              <a:rPr lang="en-US" dirty="0" smtClean="0">
                <a:ea typeface="Times New Roman"/>
                <a:cs typeface="Times New Roman"/>
              </a:rPr>
              <a:t>fast</a:t>
            </a:r>
          </a:p>
          <a:p>
            <a:pPr lvl="1">
              <a:lnSpc>
                <a:spcPct val="115000"/>
              </a:lnSpc>
              <a:spcBef>
                <a:spcPts val="0"/>
              </a:spcBef>
              <a:spcAft>
                <a:spcPts val="0"/>
              </a:spcAft>
              <a:buFont typeface="+mj-lt"/>
              <a:buAutoNum type="alphaLcParenR"/>
            </a:pPr>
            <a:r>
              <a:rPr lang="en-US" dirty="0" smtClean="0">
                <a:ea typeface="Times New Roman"/>
                <a:cs typeface="Times New Roman"/>
              </a:rPr>
              <a:t>Renewing the excitement at work</a:t>
            </a:r>
          </a:p>
          <a:p>
            <a:pPr lvl="1">
              <a:lnSpc>
                <a:spcPct val="115000"/>
              </a:lnSpc>
              <a:spcBef>
                <a:spcPts val="0"/>
              </a:spcBef>
              <a:spcAft>
                <a:spcPts val="0"/>
              </a:spcAft>
              <a:buFont typeface="+mj-lt"/>
              <a:buAutoNum type="alphaLcParenR"/>
            </a:pPr>
            <a:r>
              <a:rPr lang="en-US" dirty="0" smtClean="0">
                <a:ea typeface="Times New Roman"/>
                <a:cs typeface="Times New Roman"/>
              </a:rPr>
              <a:t>Constant search for new challenges</a:t>
            </a:r>
          </a:p>
          <a:p>
            <a:pPr lvl="1">
              <a:lnSpc>
                <a:spcPct val="115000"/>
              </a:lnSpc>
              <a:spcBef>
                <a:spcPts val="0"/>
              </a:spcBef>
              <a:spcAft>
                <a:spcPts val="1000"/>
              </a:spcAft>
              <a:buFont typeface="+mj-lt"/>
              <a:buAutoNum type="alphaLcParenR"/>
            </a:pPr>
            <a:r>
              <a:rPr lang="en-US" dirty="0" smtClean="0">
                <a:ea typeface="Times New Roman"/>
                <a:cs typeface="Times New Roman"/>
              </a:rPr>
              <a:t>Finding the balance</a:t>
            </a:r>
          </a:p>
          <a:p>
            <a:endParaRPr lang="en-US" dirty="0" smtClean="0"/>
          </a:p>
        </p:txBody>
      </p:sp>
    </p:spTree>
    <p:extLst>
      <p:ext uri="{BB962C8B-B14F-4D97-AF65-F5344CB8AC3E}">
        <p14:creationId xmlns:p14="http://schemas.microsoft.com/office/powerpoint/2010/main" val="380277419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a:t>
            </a:r>
            <a:r>
              <a:rPr lang="en-US">
                <a:ea typeface="Times New Roman"/>
                <a:cs typeface="Times New Roman"/>
              </a:rPr>
              <a:t>factors </a:t>
            </a:r>
            <a:r>
              <a:rPr lang="en-US" smtClean="0">
                <a:ea typeface="Times New Roman"/>
                <a:cs typeface="Times New Roman"/>
              </a:rPr>
              <a:t>for </a:t>
            </a:r>
            <a:r>
              <a:rPr lang="en-US" dirty="0">
                <a:ea typeface="Times New Roman"/>
                <a:cs typeface="Times New Roman"/>
              </a:rPr>
              <a:t>making the first impression?</a:t>
            </a:r>
          </a:p>
          <a:p>
            <a:pPr lvl="1">
              <a:lnSpc>
                <a:spcPct val="115000"/>
              </a:lnSpc>
              <a:spcBef>
                <a:spcPts val="0"/>
              </a:spcBef>
              <a:spcAft>
                <a:spcPts val="0"/>
              </a:spcAft>
              <a:buFont typeface="+mj-lt"/>
              <a:buAutoNum type="alphaLcParenR"/>
            </a:pPr>
            <a:r>
              <a:rPr lang="en-US" dirty="0">
                <a:ea typeface="Times New Roman"/>
                <a:cs typeface="Times New Roman"/>
              </a:rPr>
              <a:t>Physical appearance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Education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Spoken words</a:t>
            </a:r>
          </a:p>
          <a:p>
            <a:pPr lvl="1">
              <a:lnSpc>
                <a:spcPct val="115000"/>
              </a:lnSpc>
              <a:spcBef>
                <a:spcPts val="0"/>
              </a:spcBef>
              <a:spcAft>
                <a:spcPts val="1000"/>
              </a:spcAft>
              <a:buFont typeface="+mj-lt"/>
              <a:buAutoNum type="alphaLcParenR"/>
            </a:pPr>
            <a:r>
              <a:rPr lang="en-US" dirty="0">
                <a:ea typeface="Times New Roman"/>
                <a:cs typeface="Times New Roman"/>
              </a:rPr>
              <a:t>Body language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elements of making a good first impression?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type of voice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Eye contact</a:t>
            </a:r>
          </a:p>
          <a:p>
            <a:pPr lvl="1">
              <a:lnSpc>
                <a:spcPct val="115000"/>
              </a:lnSpc>
              <a:spcBef>
                <a:spcPts val="0"/>
              </a:spcBef>
              <a:spcAft>
                <a:spcPts val="0"/>
              </a:spcAft>
              <a:buFont typeface="+mj-lt"/>
              <a:buAutoNum type="alphaLcParenR"/>
            </a:pPr>
            <a:r>
              <a:rPr lang="en-US" dirty="0">
                <a:ea typeface="Times New Roman"/>
                <a:cs typeface="Times New Roman"/>
              </a:rPr>
              <a:t>Hand shake</a:t>
            </a:r>
          </a:p>
          <a:p>
            <a:pPr lvl="1">
              <a:lnSpc>
                <a:spcPct val="115000"/>
              </a:lnSpc>
              <a:spcBef>
                <a:spcPts val="0"/>
              </a:spcBef>
              <a:spcAft>
                <a:spcPts val="1000"/>
              </a:spcAft>
              <a:buFont typeface="+mj-lt"/>
              <a:buAutoNum type="alphaLcParenR"/>
            </a:pPr>
            <a:r>
              <a:rPr lang="en-US" dirty="0">
                <a:ea typeface="Times New Roman"/>
                <a:cs typeface="Times New Roman"/>
              </a:rPr>
              <a:t>Staying away from the slang</a:t>
            </a:r>
          </a:p>
          <a:p>
            <a:endParaRPr lang="en-US" dirty="0" smtClean="0"/>
          </a:p>
        </p:txBody>
      </p:sp>
    </p:spTree>
    <p:extLst>
      <p:ext uri="{BB962C8B-B14F-4D97-AF65-F5344CB8AC3E}">
        <p14:creationId xmlns:p14="http://schemas.microsoft.com/office/powerpoint/2010/main" val="297367143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best way to assess the situation is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Step away from it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Run into it as promptly as you can</a:t>
            </a:r>
          </a:p>
          <a:p>
            <a:pPr lvl="1">
              <a:lnSpc>
                <a:spcPct val="115000"/>
              </a:lnSpc>
              <a:spcBef>
                <a:spcPts val="0"/>
              </a:spcBef>
              <a:spcAft>
                <a:spcPts val="0"/>
              </a:spcAft>
              <a:buFont typeface="+mj-lt"/>
              <a:buAutoNum type="alphaLcParenR"/>
            </a:pPr>
            <a:r>
              <a:rPr lang="en-US" dirty="0">
                <a:ea typeface="Times New Roman"/>
                <a:cs typeface="Times New Roman"/>
              </a:rPr>
              <a:t>Ask others about it</a:t>
            </a:r>
          </a:p>
          <a:p>
            <a:pPr lvl="1">
              <a:lnSpc>
                <a:spcPct val="115000"/>
              </a:lnSpc>
              <a:spcBef>
                <a:spcPts val="0"/>
              </a:spcBef>
              <a:spcAft>
                <a:spcPts val="1000"/>
              </a:spcAft>
              <a:buFont typeface="+mj-lt"/>
              <a:buAutoNum type="alphaLcParenR"/>
            </a:pPr>
            <a:r>
              <a:rPr lang="en-US" dirty="0">
                <a:ea typeface="Times New Roman"/>
                <a:cs typeface="Times New Roman"/>
              </a:rPr>
              <a:t>It varies from situation to situation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crucial questions for assessing the situation?</a:t>
            </a:r>
          </a:p>
          <a:p>
            <a:pPr lvl="1">
              <a:lnSpc>
                <a:spcPct val="115000"/>
              </a:lnSpc>
              <a:spcBef>
                <a:spcPts val="0"/>
              </a:spcBef>
              <a:spcAft>
                <a:spcPts val="0"/>
              </a:spcAft>
              <a:buFont typeface="+mj-lt"/>
              <a:buAutoNum type="alphaLcParenR"/>
            </a:pPr>
            <a:r>
              <a:rPr lang="en-US" dirty="0">
                <a:ea typeface="Times New Roman"/>
                <a:cs typeface="Times New Roman"/>
              </a:rPr>
              <a:t>How will it impact me?</a:t>
            </a:r>
          </a:p>
          <a:p>
            <a:pPr lvl="1">
              <a:lnSpc>
                <a:spcPct val="115000"/>
              </a:lnSpc>
              <a:spcBef>
                <a:spcPts val="0"/>
              </a:spcBef>
              <a:spcAft>
                <a:spcPts val="0"/>
              </a:spcAft>
              <a:buFont typeface="+mj-lt"/>
              <a:buAutoNum type="alphaLcParenR"/>
            </a:pPr>
            <a:r>
              <a:rPr lang="en-US" dirty="0">
                <a:ea typeface="Times New Roman"/>
                <a:cs typeface="Times New Roman"/>
              </a:rPr>
              <a:t>How will it impact others?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challenging is it?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Is it worth doing anything about?</a:t>
            </a:r>
          </a:p>
          <a:p>
            <a:endParaRPr lang="en-US" dirty="0" smtClean="0"/>
          </a:p>
        </p:txBody>
      </p:sp>
    </p:spTree>
    <p:extLst>
      <p:ext uri="{BB962C8B-B14F-4D97-AF65-F5344CB8AC3E}">
        <p14:creationId xmlns:p14="http://schemas.microsoft.com/office/powerpoint/2010/main" val="259096719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Being zealous is:</a:t>
            </a:r>
          </a:p>
          <a:p>
            <a:pPr lvl="1">
              <a:lnSpc>
                <a:spcPct val="115000"/>
              </a:lnSpc>
              <a:spcBef>
                <a:spcPts val="0"/>
              </a:spcBef>
              <a:spcAft>
                <a:spcPts val="0"/>
              </a:spcAft>
              <a:buFont typeface="+mj-lt"/>
              <a:buAutoNum type="alphaLcParenR"/>
            </a:pPr>
            <a:r>
              <a:rPr lang="en-US" dirty="0">
                <a:ea typeface="Times New Roman"/>
                <a:cs typeface="Times New Roman"/>
              </a:rPr>
              <a:t>Always a good trait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good quality, if you are not overly zealous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Almost always offensive</a:t>
            </a:r>
          </a:p>
          <a:p>
            <a:pPr lvl="1">
              <a:lnSpc>
                <a:spcPct val="115000"/>
              </a:lnSpc>
              <a:spcBef>
                <a:spcPts val="0"/>
              </a:spcBef>
              <a:spcAft>
                <a:spcPts val="1000"/>
              </a:spcAft>
              <a:buFont typeface="+mj-lt"/>
              <a:buAutoNum type="alphaLcParenR"/>
            </a:pPr>
            <a:r>
              <a:rPr lang="en-US" dirty="0">
                <a:ea typeface="Times New Roman"/>
                <a:cs typeface="Times New Roman"/>
              </a:rPr>
              <a:t>Usually considered as too aggressive</a:t>
            </a:r>
          </a:p>
          <a:p>
            <a:pPr marL="342900" indent="-342900">
              <a:lnSpc>
                <a:spcPct val="115000"/>
              </a:lnSpc>
              <a:spcBef>
                <a:spcPts val="0"/>
              </a:spcBef>
              <a:spcAft>
                <a:spcPts val="1000"/>
              </a:spcAft>
              <a:buFont typeface="+mj-lt"/>
              <a:buAutoNum type="arabicParenR" startAt="5"/>
            </a:pPr>
            <a:r>
              <a:rPr lang="en-US" dirty="0" smtClean="0"/>
              <a:t>What </a:t>
            </a:r>
            <a:r>
              <a:rPr lang="en-US" dirty="0"/>
              <a:t>is important in developing your internal stability by being zealous, but not offensive</a:t>
            </a:r>
            <a:r>
              <a:rPr lang="en-US" dirty="0" smtClean="0"/>
              <a: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fast</a:t>
            </a:r>
          </a:p>
          <a:p>
            <a:pPr lvl="1">
              <a:lnSpc>
                <a:spcPct val="115000"/>
              </a:lnSpc>
              <a:spcBef>
                <a:spcPts val="0"/>
              </a:spcBef>
              <a:spcAft>
                <a:spcPts val="0"/>
              </a:spcAft>
              <a:buFont typeface="+mj-lt"/>
              <a:buAutoNum type="alphaLcParenR"/>
            </a:pPr>
            <a:r>
              <a:rPr lang="en-US" dirty="0">
                <a:ea typeface="Times New Roman"/>
                <a:cs typeface="Times New Roman"/>
              </a:rPr>
              <a:t>Renewing the excitement at work</a:t>
            </a:r>
          </a:p>
          <a:p>
            <a:pPr lvl="1">
              <a:lnSpc>
                <a:spcPct val="115000"/>
              </a:lnSpc>
              <a:spcBef>
                <a:spcPts val="0"/>
              </a:spcBef>
              <a:spcAft>
                <a:spcPts val="0"/>
              </a:spcAft>
              <a:buFont typeface="+mj-lt"/>
              <a:buAutoNum type="alphaLcParenR"/>
            </a:pPr>
            <a:r>
              <a:rPr lang="en-US" dirty="0">
                <a:ea typeface="Times New Roman"/>
                <a:cs typeface="Times New Roman"/>
              </a:rPr>
              <a:t>Constant search for new challenges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Finding the balance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7629745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CA" dirty="0" smtClean="0"/>
              <a:t>Module </a:t>
            </a:r>
            <a:r>
              <a:rPr lang="en-US" dirty="0" smtClean="0"/>
              <a:t>Twelve: Wrapping Up</a:t>
            </a:r>
            <a:endParaRPr lang="en-CA" dirty="0" smtClean="0"/>
          </a:p>
        </p:txBody>
      </p:sp>
      <p:sp>
        <p:nvSpPr>
          <p:cNvPr id="4" name="Content Placeholder 3"/>
          <p:cNvSpPr>
            <a:spLocks noGrp="1"/>
          </p:cNvSpPr>
          <p:nvPr>
            <p:ph idx="1"/>
          </p:nvPr>
        </p:nvSpPr>
        <p:spPr>
          <a:xfrm>
            <a:off x="457200" y="1782763"/>
            <a:ext cx="6400800" cy="4525962"/>
          </a:xfrm>
        </p:spPr>
        <p:txBody>
          <a:bodyPr>
            <a:normAutofit/>
          </a:bodyPr>
          <a:lstStyle/>
          <a:p>
            <a:pPr>
              <a:defRPr/>
            </a:pPr>
            <a:r>
              <a:rPr lang="en-US" sz="3600" dirty="0" smtClean="0"/>
              <a:t>Please </a:t>
            </a:r>
            <a:r>
              <a:rPr lang="en-US" sz="3600" dirty="0"/>
              <a:t>take a moment to review and update your action plan. This will be a key tool to guide your progress in the days, weeks, months, and years to come. We wish you the best of luck on the rest of your travels!</a:t>
            </a:r>
          </a:p>
          <a:p>
            <a:pPr eaLnBrk="1" hangingPunct="1">
              <a:defRPr/>
            </a:pPr>
            <a:endParaRPr lang="en-CA" dirty="0"/>
          </a:p>
        </p:txBody>
      </p:sp>
      <p:sp>
        <p:nvSpPr>
          <p:cNvPr id="4915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dirty="0" smtClean="0">
                <a:latin typeface="Cambria" pitchFamily="18" charset="0"/>
                <a:cs typeface="Times New Roman" pitchFamily="18" charset="0"/>
              </a:rPr>
              <a:t>Whatever is begun in anger, ends in shame.</a:t>
            </a:r>
            <a:endParaRPr lang="en-US" sz="1800" dirty="0" smtClean="0">
              <a:cs typeface="Times New Roman" pitchFamily="18" charset="0"/>
            </a:endParaRPr>
          </a:p>
          <a:p>
            <a:pPr algn="ctr">
              <a:lnSpc>
                <a:spcPct val="115000"/>
              </a:lnSpc>
              <a:spcBef>
                <a:spcPct val="0"/>
              </a:spcBef>
              <a:spcAft>
                <a:spcPts val="1000"/>
              </a:spcAft>
            </a:pPr>
            <a:r>
              <a:rPr lang="en-US" sz="2400" b="1" dirty="0" smtClean="0">
                <a:latin typeface="Cambria" pitchFamily="18" charset="0"/>
                <a:cs typeface="Times New Roman" pitchFamily="18" charset="0"/>
              </a:rPr>
              <a:t>Benjamin Franklin</a:t>
            </a:r>
            <a:endParaRPr lang="en-US" sz="1800" b="1" dirty="0" smtClean="0">
              <a:cs typeface="Times New Roman" pitchFamily="18" charset="0"/>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9839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Self-awareness is a skill of perceiving your:</a:t>
            </a:r>
          </a:p>
          <a:p>
            <a:pPr lvl="1">
              <a:lnSpc>
                <a:spcPct val="115000"/>
              </a:lnSpc>
              <a:spcBef>
                <a:spcPts val="0"/>
              </a:spcBef>
              <a:spcAft>
                <a:spcPts val="0"/>
              </a:spcAft>
              <a:buFont typeface="+mj-lt"/>
              <a:buAutoNum type="alphaLcParenR"/>
            </a:pPr>
            <a:r>
              <a:rPr lang="en-US" dirty="0">
                <a:ea typeface="Times New Roman"/>
                <a:cs typeface="Times New Roman"/>
              </a:rPr>
              <a:t>Knowledge, skills, responsibilities, values</a:t>
            </a:r>
          </a:p>
          <a:p>
            <a:pPr lvl="1">
              <a:lnSpc>
                <a:spcPct val="115000"/>
              </a:lnSpc>
              <a:spcBef>
                <a:spcPts val="0"/>
              </a:spcBef>
              <a:spcAft>
                <a:spcPts val="0"/>
              </a:spcAft>
              <a:buFont typeface="+mj-lt"/>
              <a:buAutoNum type="alphaLcParenR"/>
            </a:pPr>
            <a:r>
              <a:rPr lang="en-US" dirty="0">
                <a:ea typeface="Times New Roman"/>
                <a:cs typeface="Times New Roman"/>
              </a:rPr>
              <a:t>Flaws, responsibilities and chores</a:t>
            </a:r>
          </a:p>
          <a:p>
            <a:pPr lvl="1">
              <a:lnSpc>
                <a:spcPct val="115000"/>
              </a:lnSpc>
              <a:spcBef>
                <a:spcPts val="0"/>
              </a:spcBef>
              <a:spcAft>
                <a:spcPts val="0"/>
              </a:spcAft>
              <a:buFont typeface="+mj-lt"/>
              <a:buAutoNum type="alphaLcParenR"/>
            </a:pPr>
            <a:r>
              <a:rPr lang="en-US" dirty="0">
                <a:ea typeface="Times New Roman"/>
                <a:cs typeface="Times New Roman"/>
              </a:rPr>
              <a:t>Unique perfection</a:t>
            </a:r>
          </a:p>
          <a:p>
            <a:pPr lvl="1">
              <a:lnSpc>
                <a:spcPct val="115000"/>
              </a:lnSpc>
              <a:spcBef>
                <a:spcPts val="0"/>
              </a:spcBef>
              <a:spcAft>
                <a:spcPts val="1000"/>
              </a:spcAft>
              <a:buFont typeface="+mj-lt"/>
              <a:buAutoNum type="alphaLcParenR"/>
            </a:pPr>
            <a:r>
              <a:rPr lang="en-US" dirty="0">
                <a:ea typeface="Times New Roman"/>
                <a:cs typeface="Times New Roman"/>
              </a:rPr>
              <a:t>Flaws and imperfections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does the lack of self-awareness cause to your work-life?</a:t>
            </a:r>
          </a:p>
          <a:p>
            <a:pPr lvl="1">
              <a:lnSpc>
                <a:spcPct val="115000"/>
              </a:lnSpc>
              <a:spcBef>
                <a:spcPts val="0"/>
              </a:spcBef>
              <a:spcAft>
                <a:spcPts val="0"/>
              </a:spcAft>
              <a:buFont typeface="+mj-lt"/>
              <a:buAutoNum type="alphaLcParenR"/>
            </a:pPr>
            <a:r>
              <a:rPr lang="en-US" dirty="0">
                <a:ea typeface="Times New Roman"/>
                <a:cs typeface="Times New Roman"/>
              </a:rPr>
              <a:t>You work slow</a:t>
            </a:r>
          </a:p>
          <a:p>
            <a:pPr lvl="1">
              <a:lnSpc>
                <a:spcPct val="115000"/>
              </a:lnSpc>
              <a:spcBef>
                <a:spcPts val="0"/>
              </a:spcBef>
              <a:spcAft>
                <a:spcPts val="0"/>
              </a:spcAft>
              <a:buFont typeface="+mj-lt"/>
              <a:buAutoNum type="alphaLcParenR"/>
            </a:pPr>
            <a:r>
              <a:rPr lang="en-US" dirty="0">
                <a:ea typeface="Times New Roman"/>
                <a:cs typeface="Times New Roman"/>
              </a:rPr>
              <a:t>You </a:t>
            </a:r>
            <a:r>
              <a:rPr lang="en-US" dirty="0"/>
              <a:t>have an argument with a colleague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You do not realize your worth in the company</a:t>
            </a:r>
          </a:p>
          <a:p>
            <a:pPr lvl="1">
              <a:lnSpc>
                <a:spcPct val="115000"/>
              </a:lnSpc>
              <a:spcBef>
                <a:spcPts val="0"/>
              </a:spcBef>
              <a:spcAft>
                <a:spcPts val="1000"/>
              </a:spcAft>
              <a:buFont typeface="+mj-lt"/>
              <a:buAutoNum type="alphaLcParenR"/>
            </a:pPr>
            <a:r>
              <a:rPr lang="en-US" dirty="0">
                <a:ea typeface="Times New Roman"/>
                <a:cs typeface="Times New Roman"/>
              </a:rPr>
              <a:t>You feel like you have to obey everyone and do everything</a:t>
            </a:r>
          </a:p>
          <a:p>
            <a:endParaRPr lang="en-US" dirty="0" smtClean="0"/>
          </a:p>
        </p:txBody>
      </p:sp>
    </p:spTree>
    <p:extLst>
      <p:ext uri="{BB962C8B-B14F-4D97-AF65-F5344CB8AC3E}">
        <p14:creationId xmlns:p14="http://schemas.microsoft.com/office/powerpoint/2010/main" val="2003481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62013" algn="l"/>
              </a:tabLst>
            </a:pPr>
            <a:r>
              <a:rPr lang="en-US" dirty="0">
                <a:ea typeface="Times New Roman"/>
                <a:cs typeface="Times New Roman"/>
              </a:rPr>
              <a:t>Self-regulation is also known as:</a:t>
            </a:r>
          </a:p>
          <a:p>
            <a:pPr lvl="1">
              <a:lnSpc>
                <a:spcPct val="115000"/>
              </a:lnSpc>
              <a:spcBef>
                <a:spcPts val="0"/>
              </a:spcBef>
              <a:spcAft>
                <a:spcPts val="0"/>
              </a:spcAft>
              <a:buFont typeface="+mj-lt"/>
              <a:buAutoNum type="alphaLcParenR"/>
            </a:pPr>
            <a:r>
              <a:rPr lang="en-US" dirty="0">
                <a:ea typeface="Times New Roman"/>
                <a:cs typeface="Times New Roman"/>
              </a:rPr>
              <a:t>Self-esteem</a:t>
            </a:r>
          </a:p>
          <a:p>
            <a:pPr lvl="1">
              <a:lnSpc>
                <a:spcPct val="115000"/>
              </a:lnSpc>
              <a:spcBef>
                <a:spcPts val="0"/>
              </a:spcBef>
              <a:spcAft>
                <a:spcPts val="0"/>
              </a:spcAft>
              <a:buFont typeface="+mj-lt"/>
              <a:buAutoNum type="alphaLcParenR"/>
            </a:pPr>
            <a:r>
              <a:rPr lang="en-US" dirty="0">
                <a:ea typeface="Times New Roman"/>
                <a:cs typeface="Times New Roman"/>
              </a:rPr>
              <a:t>Self-awareness</a:t>
            </a:r>
          </a:p>
          <a:p>
            <a:pPr lvl="1">
              <a:lnSpc>
                <a:spcPct val="115000"/>
              </a:lnSpc>
              <a:spcBef>
                <a:spcPts val="0"/>
              </a:spcBef>
              <a:spcAft>
                <a:spcPts val="0"/>
              </a:spcAft>
              <a:buFont typeface="+mj-lt"/>
              <a:buAutoNum type="alphaLcParenR"/>
            </a:pPr>
            <a:r>
              <a:rPr lang="en-US" dirty="0">
                <a:ea typeface="Times New Roman"/>
                <a:cs typeface="Times New Roman"/>
              </a:rPr>
              <a:t>Self-confidence</a:t>
            </a:r>
          </a:p>
          <a:p>
            <a:pPr lvl="1">
              <a:lnSpc>
                <a:spcPct val="115000"/>
              </a:lnSpc>
              <a:spcBef>
                <a:spcPts val="0"/>
              </a:spcBef>
              <a:spcAft>
                <a:spcPts val="1000"/>
              </a:spcAft>
              <a:buFont typeface="+mj-lt"/>
              <a:buAutoNum type="alphaLcParenR"/>
            </a:pPr>
            <a:r>
              <a:rPr lang="en-US" dirty="0">
                <a:ea typeface="Times New Roman"/>
                <a:cs typeface="Times New Roman"/>
              </a:rPr>
              <a:t>Self-control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Good pressure comes as a result of:</a:t>
            </a:r>
          </a:p>
          <a:p>
            <a:pPr lvl="1">
              <a:lnSpc>
                <a:spcPct val="115000"/>
              </a:lnSpc>
              <a:spcBef>
                <a:spcPts val="0"/>
              </a:spcBef>
              <a:spcAft>
                <a:spcPts val="0"/>
              </a:spcAft>
              <a:buFont typeface="+mj-lt"/>
              <a:buAutoNum type="alphaLcParenR"/>
            </a:pPr>
            <a:r>
              <a:rPr lang="en-US" dirty="0">
                <a:ea typeface="Times New Roman"/>
                <a:cs typeface="Times New Roman"/>
              </a:rPr>
              <a:t>Non-aggressive but critical atmosphere</a:t>
            </a:r>
          </a:p>
          <a:p>
            <a:pPr lvl="1">
              <a:lnSpc>
                <a:spcPct val="115000"/>
              </a:lnSpc>
              <a:spcBef>
                <a:spcPts val="0"/>
              </a:spcBef>
              <a:spcAft>
                <a:spcPts val="0"/>
              </a:spcAft>
              <a:buFont typeface="+mj-lt"/>
              <a:buAutoNum type="alphaLcParenR"/>
            </a:pPr>
            <a:r>
              <a:rPr lang="en-US" dirty="0">
                <a:ea typeface="Times New Roman"/>
                <a:cs typeface="Times New Roman"/>
              </a:rPr>
              <a:t>Aggressive, but non-critical and non-harmful atmosphere</a:t>
            </a:r>
          </a:p>
          <a:p>
            <a:pPr lvl="1">
              <a:lnSpc>
                <a:spcPct val="115000"/>
              </a:lnSpc>
              <a:spcBef>
                <a:spcPts val="0"/>
              </a:spcBef>
              <a:spcAft>
                <a:spcPts val="0"/>
              </a:spcAft>
              <a:buFont typeface="+mj-lt"/>
              <a:buAutoNum type="alphaLcParenR"/>
            </a:pPr>
            <a:r>
              <a:rPr lang="en-US" dirty="0">
                <a:ea typeface="Times New Roman"/>
                <a:cs typeface="Times New Roman"/>
              </a:rPr>
              <a:t>Aggressive, critical and harmful atmosphere</a:t>
            </a:r>
          </a:p>
          <a:p>
            <a:pPr lvl="1">
              <a:lnSpc>
                <a:spcPct val="115000"/>
              </a:lnSpc>
              <a:spcBef>
                <a:spcPts val="0"/>
              </a:spcBef>
              <a:spcAft>
                <a:spcPts val="1000"/>
              </a:spcAft>
              <a:buFont typeface="+mj-lt"/>
              <a:buAutoNum type="alphaLcParenR"/>
            </a:pPr>
            <a:r>
              <a:rPr lang="en-US" dirty="0">
                <a:ea typeface="Times New Roman"/>
                <a:cs typeface="Times New Roman"/>
              </a:rPr>
              <a:t>Aggressive and critical emotions</a:t>
            </a:r>
          </a:p>
        </p:txBody>
      </p:sp>
    </p:spTree>
    <p:extLst>
      <p:ext uri="{BB962C8B-B14F-4D97-AF65-F5344CB8AC3E}">
        <p14:creationId xmlns:p14="http://schemas.microsoft.com/office/powerpoint/2010/main" val="1608833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good advice for building your self-motivation?</a:t>
            </a:r>
          </a:p>
          <a:p>
            <a:pPr lvl="1">
              <a:lnSpc>
                <a:spcPct val="115000"/>
              </a:lnSpc>
              <a:spcBef>
                <a:spcPts val="0"/>
              </a:spcBef>
              <a:spcAft>
                <a:spcPts val="0"/>
              </a:spcAft>
              <a:buFont typeface="+mj-lt"/>
              <a:buAutoNum type="alphaLcParenR"/>
            </a:pPr>
            <a:r>
              <a:rPr lang="en-US" dirty="0">
                <a:ea typeface="Times New Roman"/>
                <a:cs typeface="Times New Roman"/>
              </a:rPr>
              <a:t>Utilize positive thinking</a:t>
            </a:r>
          </a:p>
          <a:p>
            <a:pPr lvl="1">
              <a:lnSpc>
                <a:spcPct val="115000"/>
              </a:lnSpc>
              <a:spcBef>
                <a:spcPts val="0"/>
              </a:spcBef>
              <a:spcAft>
                <a:spcPts val="0"/>
              </a:spcAft>
              <a:buFont typeface="+mj-lt"/>
              <a:buAutoNum type="alphaLcParenR"/>
            </a:pPr>
            <a:r>
              <a:rPr lang="en-US" dirty="0">
                <a:ea typeface="Times New Roman"/>
                <a:cs typeface="Times New Roman"/>
              </a:rPr>
              <a:t>Don’t live in your past failures or successes</a:t>
            </a:r>
          </a:p>
          <a:p>
            <a:pPr lvl="1">
              <a:lnSpc>
                <a:spcPct val="115000"/>
              </a:lnSpc>
              <a:spcBef>
                <a:spcPts val="0"/>
              </a:spcBef>
              <a:spcAft>
                <a:spcPts val="0"/>
              </a:spcAft>
              <a:buFont typeface="+mj-lt"/>
              <a:buAutoNum type="alphaLcParenR"/>
            </a:pPr>
            <a:r>
              <a:rPr lang="en-US" dirty="0">
                <a:ea typeface="Times New Roman"/>
                <a:cs typeface="Times New Roman"/>
              </a:rPr>
              <a:t>Compare yourself to the others</a:t>
            </a:r>
          </a:p>
          <a:p>
            <a:pPr lvl="1">
              <a:lnSpc>
                <a:spcPct val="115000"/>
              </a:lnSpc>
              <a:spcBef>
                <a:spcPts val="0"/>
              </a:spcBef>
              <a:spcAft>
                <a:spcPts val="1000"/>
              </a:spcAft>
              <a:buFont typeface="+mj-lt"/>
              <a:buAutoNum type="alphaLcParenR"/>
            </a:pPr>
            <a:r>
              <a:rPr lang="en-US" dirty="0">
                <a:ea typeface="Times New Roman"/>
                <a:cs typeface="Times New Roman"/>
              </a:rPr>
              <a:t>Work towards a cause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among the best motivations to get motivated?</a:t>
            </a:r>
          </a:p>
          <a:p>
            <a:pPr lvl="1">
              <a:lnSpc>
                <a:spcPct val="115000"/>
              </a:lnSpc>
              <a:spcBef>
                <a:spcPts val="0"/>
              </a:spcBef>
              <a:spcAft>
                <a:spcPts val="0"/>
              </a:spcAft>
              <a:buFont typeface="+mj-lt"/>
              <a:buAutoNum type="alphaLcParenR"/>
            </a:pPr>
            <a:r>
              <a:rPr lang="en-US" dirty="0">
                <a:ea typeface="Times New Roman"/>
                <a:cs typeface="Times New Roman"/>
              </a:rPr>
              <a:t>Writing down your plan for improvement</a:t>
            </a:r>
          </a:p>
          <a:p>
            <a:pPr lvl="1">
              <a:lnSpc>
                <a:spcPct val="115000"/>
              </a:lnSpc>
              <a:spcBef>
                <a:spcPts val="0"/>
              </a:spcBef>
              <a:spcAft>
                <a:spcPts val="0"/>
              </a:spcAft>
              <a:buFont typeface="+mj-lt"/>
              <a:buAutoNum type="alphaLcParenR"/>
            </a:pPr>
            <a:r>
              <a:rPr lang="en-US" dirty="0">
                <a:ea typeface="Times New Roman"/>
                <a:cs typeface="Times New Roman"/>
              </a:rPr>
              <a:t>Stop living in your past failures or successes</a:t>
            </a:r>
          </a:p>
          <a:p>
            <a:pPr lvl="1">
              <a:lnSpc>
                <a:spcPct val="115000"/>
              </a:lnSpc>
              <a:spcBef>
                <a:spcPts val="0"/>
              </a:spcBef>
              <a:spcAft>
                <a:spcPts val="0"/>
              </a:spcAft>
              <a:buFont typeface="+mj-lt"/>
              <a:buAutoNum type="alphaLcParenR"/>
            </a:pPr>
            <a:r>
              <a:rPr lang="en-US" dirty="0">
                <a:ea typeface="Times New Roman"/>
                <a:cs typeface="Times New Roman"/>
              </a:rPr>
              <a:t>Reading books that promote self-motivation</a:t>
            </a:r>
          </a:p>
          <a:p>
            <a:pPr lvl="1">
              <a:lnSpc>
                <a:spcPct val="115000"/>
              </a:lnSpc>
              <a:spcBef>
                <a:spcPts val="0"/>
              </a:spcBef>
              <a:spcAft>
                <a:spcPts val="1000"/>
              </a:spcAft>
              <a:buFont typeface="+mj-lt"/>
              <a:buAutoNum type="alphaLcParenR"/>
            </a:pPr>
            <a:r>
              <a:rPr lang="en-US" dirty="0">
                <a:ea typeface="Times New Roman"/>
                <a:cs typeface="Times New Roman"/>
              </a:rPr>
              <a:t>Thinking briefly about your past successes</a:t>
            </a:r>
          </a:p>
          <a:p>
            <a:endParaRPr lang="en-US" dirty="0" smtClean="0"/>
          </a:p>
        </p:txBody>
      </p:sp>
    </p:spTree>
    <p:extLst>
      <p:ext uri="{BB962C8B-B14F-4D97-AF65-F5344CB8AC3E}">
        <p14:creationId xmlns:p14="http://schemas.microsoft.com/office/powerpoint/2010/main" val="2001305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What is empathy?</a:t>
            </a:r>
          </a:p>
          <a:p>
            <a:pPr lvl="1">
              <a:lnSpc>
                <a:spcPct val="115000"/>
              </a:lnSpc>
              <a:spcBef>
                <a:spcPts val="0"/>
              </a:spcBef>
              <a:spcAft>
                <a:spcPts val="0"/>
              </a:spcAft>
              <a:buFont typeface="+mj-lt"/>
              <a:buAutoNum type="alphaLcParenR"/>
            </a:pPr>
            <a:r>
              <a:rPr lang="en-US" dirty="0">
                <a:ea typeface="Times New Roman"/>
                <a:cs typeface="Times New Roman"/>
              </a:rPr>
              <a:t>Sharing  in the feelings of others</a:t>
            </a:r>
          </a:p>
          <a:p>
            <a:pPr lvl="1">
              <a:lnSpc>
                <a:spcPct val="115000"/>
              </a:lnSpc>
              <a:spcBef>
                <a:spcPts val="0"/>
              </a:spcBef>
              <a:spcAft>
                <a:spcPts val="0"/>
              </a:spcAft>
              <a:buFont typeface="+mj-lt"/>
              <a:buAutoNum type="alphaLcParenR"/>
            </a:pPr>
            <a:r>
              <a:rPr lang="en-US" dirty="0">
                <a:ea typeface="Times New Roman"/>
                <a:cs typeface="Times New Roman"/>
              </a:rPr>
              <a:t>Expressing your own feelings</a:t>
            </a:r>
          </a:p>
          <a:p>
            <a:pPr lvl="1">
              <a:lnSpc>
                <a:spcPct val="115000"/>
              </a:lnSpc>
              <a:spcBef>
                <a:spcPts val="0"/>
              </a:spcBef>
              <a:spcAft>
                <a:spcPts val="0"/>
              </a:spcAft>
              <a:buFont typeface="+mj-lt"/>
              <a:buAutoNum type="alphaLcParenR"/>
            </a:pPr>
            <a:r>
              <a:rPr lang="en-US" dirty="0">
                <a:ea typeface="Times New Roman"/>
                <a:cs typeface="Times New Roman"/>
              </a:rPr>
              <a:t>Imposition of your feelings to others</a:t>
            </a:r>
          </a:p>
          <a:p>
            <a:pPr lvl="1">
              <a:lnSpc>
                <a:spcPct val="115000"/>
              </a:lnSpc>
              <a:spcBef>
                <a:spcPts val="0"/>
              </a:spcBef>
              <a:spcAft>
                <a:spcPts val="1000"/>
              </a:spcAft>
              <a:buFont typeface="+mj-lt"/>
              <a:buAutoNum type="alphaLcParenR"/>
            </a:pPr>
            <a:r>
              <a:rPr lang="en-US" dirty="0">
                <a:ea typeface="Times New Roman"/>
                <a:cs typeface="Times New Roman"/>
              </a:rPr>
              <a:t>Suppressing your feelings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 Alvin Goldman’s definition of empathy says that empathy is the ability of a person to put oneself to another person’s mental:</a:t>
            </a:r>
          </a:p>
          <a:p>
            <a:pPr lvl="1">
              <a:lnSpc>
                <a:spcPct val="115000"/>
              </a:lnSpc>
              <a:spcBef>
                <a:spcPts val="0"/>
              </a:spcBef>
              <a:spcAft>
                <a:spcPts val="0"/>
              </a:spcAft>
              <a:buFont typeface="+mj-lt"/>
              <a:buAutoNum type="alphaLcParenR"/>
            </a:pPr>
            <a:r>
              <a:rPr lang="en-US" dirty="0">
                <a:ea typeface="Times New Roman"/>
                <a:cs typeface="Times New Roman"/>
              </a:rPr>
              <a:t>Skin </a:t>
            </a:r>
          </a:p>
          <a:p>
            <a:pPr lvl="1">
              <a:lnSpc>
                <a:spcPct val="115000"/>
              </a:lnSpc>
              <a:spcBef>
                <a:spcPts val="0"/>
              </a:spcBef>
              <a:spcAft>
                <a:spcPts val="0"/>
              </a:spcAft>
              <a:buFont typeface="+mj-lt"/>
              <a:buAutoNum type="alphaLcParenR"/>
            </a:pPr>
            <a:r>
              <a:rPr lang="en-US" dirty="0">
                <a:ea typeface="Times New Roman"/>
                <a:cs typeface="Times New Roman"/>
              </a:rPr>
              <a:t>Coat</a:t>
            </a:r>
          </a:p>
          <a:p>
            <a:pPr lvl="1">
              <a:lnSpc>
                <a:spcPct val="115000"/>
              </a:lnSpc>
              <a:spcBef>
                <a:spcPts val="0"/>
              </a:spcBef>
              <a:spcAft>
                <a:spcPts val="0"/>
              </a:spcAft>
              <a:buFont typeface="+mj-lt"/>
              <a:buAutoNum type="alphaLcParenR"/>
            </a:pPr>
            <a:r>
              <a:rPr lang="en-US" dirty="0">
                <a:ea typeface="Times New Roman"/>
                <a:cs typeface="Times New Roman"/>
              </a:rPr>
              <a:t>Shoes</a:t>
            </a:r>
          </a:p>
          <a:p>
            <a:pPr lvl="1">
              <a:lnSpc>
                <a:spcPct val="115000"/>
              </a:lnSpc>
              <a:spcBef>
                <a:spcPts val="0"/>
              </a:spcBef>
              <a:spcAft>
                <a:spcPts val="1000"/>
              </a:spcAft>
              <a:buFont typeface="+mj-lt"/>
              <a:buAutoNum type="alphaLcParenR"/>
            </a:pPr>
            <a:r>
              <a:rPr lang="en-US" dirty="0">
                <a:ea typeface="Times New Roman"/>
                <a:cs typeface="Times New Roman"/>
              </a:rPr>
              <a:t>Paths</a:t>
            </a:r>
          </a:p>
          <a:p>
            <a:endParaRPr lang="en-US" dirty="0" smtClean="0"/>
          </a:p>
        </p:txBody>
      </p:sp>
    </p:spTree>
    <p:extLst>
      <p:ext uri="{BB962C8B-B14F-4D97-AF65-F5344CB8AC3E}">
        <p14:creationId xmlns:p14="http://schemas.microsoft.com/office/powerpoint/2010/main" val="12237799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Emotional intelligence is a new branch of:</a:t>
            </a:r>
          </a:p>
          <a:p>
            <a:pPr lvl="1">
              <a:lnSpc>
                <a:spcPct val="115000"/>
              </a:lnSpc>
              <a:spcBef>
                <a:spcPts val="0"/>
              </a:spcBef>
              <a:spcAft>
                <a:spcPts val="0"/>
              </a:spcAft>
              <a:buFont typeface="+mj-lt"/>
              <a:buAutoNum type="alphaLcParenR"/>
            </a:pPr>
            <a:r>
              <a:rPr lang="en-US" dirty="0">
                <a:ea typeface="Times New Roman"/>
                <a:cs typeface="Times New Roman"/>
              </a:rPr>
              <a:t>Sociology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Psychology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Psychiatry </a:t>
            </a:r>
          </a:p>
          <a:p>
            <a:pPr lvl="1">
              <a:lnSpc>
                <a:spcPct val="115000"/>
              </a:lnSpc>
              <a:spcBef>
                <a:spcPts val="0"/>
              </a:spcBef>
              <a:spcAft>
                <a:spcPts val="1000"/>
              </a:spcAft>
              <a:buFont typeface="+mj-lt"/>
              <a:buAutoNum type="alphaLcParenR"/>
            </a:pPr>
            <a:r>
              <a:rPr lang="en-US" dirty="0">
                <a:ea typeface="Times New Roman"/>
                <a:cs typeface="Times New Roman"/>
              </a:rPr>
              <a:t>Anthropology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key elements that improve the self-managements skills?</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Consistence</a:t>
            </a:r>
          </a:p>
          <a:p>
            <a:pPr lvl="1">
              <a:lnSpc>
                <a:spcPct val="115000"/>
              </a:lnSpc>
              <a:spcBef>
                <a:spcPts val="0"/>
              </a:spcBef>
              <a:spcAft>
                <a:spcPts val="0"/>
              </a:spcAft>
              <a:buFont typeface="+mj-lt"/>
              <a:buAutoNum type="alphaLcParenR"/>
            </a:pPr>
            <a:r>
              <a:rPr lang="en-US" dirty="0">
                <a:ea typeface="Times New Roman"/>
                <a:cs typeface="Times New Roman"/>
              </a:rPr>
              <a:t>Staying physically fit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Practicing self-confidence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944833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Self-awareness is a skill of perceiving your: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Knowledge, skills, responsibilities, values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Flaws, responsibilities and chores</a:t>
            </a:r>
          </a:p>
          <a:p>
            <a:pPr lvl="1">
              <a:lnSpc>
                <a:spcPct val="115000"/>
              </a:lnSpc>
              <a:spcBef>
                <a:spcPts val="0"/>
              </a:spcBef>
              <a:spcAft>
                <a:spcPts val="0"/>
              </a:spcAft>
              <a:buFont typeface="+mj-lt"/>
              <a:buAutoNum type="alphaLcParenR"/>
            </a:pPr>
            <a:r>
              <a:rPr lang="en-US" dirty="0">
                <a:ea typeface="Times New Roman"/>
                <a:cs typeface="Times New Roman"/>
              </a:rPr>
              <a:t>Unique perfection</a:t>
            </a:r>
          </a:p>
          <a:p>
            <a:pPr lvl="1">
              <a:lnSpc>
                <a:spcPct val="115000"/>
              </a:lnSpc>
              <a:spcBef>
                <a:spcPts val="0"/>
              </a:spcBef>
              <a:spcAft>
                <a:spcPts val="1000"/>
              </a:spcAft>
              <a:buFont typeface="+mj-lt"/>
              <a:buAutoNum type="alphaLcParenR"/>
            </a:pPr>
            <a:r>
              <a:rPr lang="en-US" dirty="0">
                <a:ea typeface="Times New Roman"/>
                <a:cs typeface="Times New Roman"/>
              </a:rPr>
              <a:t>Flaws and imperfections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does the lack of self-awareness cause to your work-life?</a:t>
            </a:r>
          </a:p>
          <a:p>
            <a:pPr lvl="1">
              <a:lnSpc>
                <a:spcPct val="115000"/>
              </a:lnSpc>
              <a:spcBef>
                <a:spcPts val="0"/>
              </a:spcBef>
              <a:spcAft>
                <a:spcPts val="0"/>
              </a:spcAft>
              <a:buFont typeface="+mj-lt"/>
              <a:buAutoNum type="alphaLcParenR"/>
            </a:pPr>
            <a:r>
              <a:rPr lang="en-US" dirty="0">
                <a:ea typeface="Times New Roman"/>
                <a:cs typeface="Times New Roman"/>
              </a:rPr>
              <a:t>You work slow</a:t>
            </a:r>
          </a:p>
          <a:p>
            <a:pPr lvl="1">
              <a:lnSpc>
                <a:spcPct val="115000"/>
              </a:lnSpc>
              <a:spcBef>
                <a:spcPts val="0"/>
              </a:spcBef>
              <a:spcAft>
                <a:spcPts val="0"/>
              </a:spcAft>
              <a:buFont typeface="+mj-lt"/>
              <a:buAutoNum type="alphaLcParenR"/>
            </a:pPr>
            <a:r>
              <a:rPr lang="en-US" dirty="0">
                <a:ea typeface="Times New Roman"/>
                <a:cs typeface="Times New Roman"/>
              </a:rPr>
              <a:t>You </a:t>
            </a:r>
            <a:r>
              <a:rPr lang="en-US" dirty="0"/>
              <a:t>have an argument with a </a:t>
            </a:r>
            <a:r>
              <a:rPr lang="en-US" dirty="0" smtClean="0"/>
              <a:t>colleague</a:t>
            </a:r>
          </a:p>
          <a:p>
            <a:pPr lvl="1">
              <a:lnSpc>
                <a:spcPct val="115000"/>
              </a:lnSpc>
              <a:spcBef>
                <a:spcPts val="0"/>
              </a:spcBef>
              <a:spcAft>
                <a:spcPts val="0"/>
              </a:spcAft>
              <a:buFont typeface="+mj-lt"/>
              <a:buAutoNum type="alphaLcParenR"/>
            </a:pPr>
            <a:r>
              <a:rPr lang="en-US" dirty="0" smtClean="0">
                <a:solidFill>
                  <a:srgbClr val="FF0000"/>
                </a:solidFill>
                <a:ea typeface="Times New Roman"/>
                <a:cs typeface="Times New Roman"/>
              </a:rPr>
              <a:t>You </a:t>
            </a:r>
            <a:r>
              <a:rPr lang="en-US" dirty="0">
                <a:solidFill>
                  <a:srgbClr val="FF0000"/>
                </a:solidFill>
                <a:ea typeface="Times New Roman"/>
                <a:cs typeface="Times New Roman"/>
              </a:rPr>
              <a:t>do not realize your worth in the company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feel like you have to obey everyone and do everything</a:t>
            </a:r>
          </a:p>
          <a:p>
            <a:endParaRPr lang="en-US" dirty="0" smtClean="0"/>
          </a:p>
        </p:txBody>
      </p:sp>
    </p:spTree>
    <p:extLst>
      <p:ext uri="{BB962C8B-B14F-4D97-AF65-F5344CB8AC3E}">
        <p14:creationId xmlns:p14="http://schemas.microsoft.com/office/powerpoint/2010/main" val="2935781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62013" algn="l"/>
              </a:tabLst>
            </a:pPr>
            <a:r>
              <a:rPr lang="en-US" dirty="0">
                <a:ea typeface="Times New Roman"/>
                <a:cs typeface="Times New Roman"/>
              </a:rPr>
              <a:t>Self-regulation is also known as:</a:t>
            </a:r>
          </a:p>
          <a:p>
            <a:pPr lvl="1">
              <a:lnSpc>
                <a:spcPct val="115000"/>
              </a:lnSpc>
              <a:spcBef>
                <a:spcPts val="0"/>
              </a:spcBef>
              <a:spcAft>
                <a:spcPts val="0"/>
              </a:spcAft>
              <a:buFont typeface="+mj-lt"/>
              <a:buAutoNum type="alphaLcParenR"/>
            </a:pPr>
            <a:r>
              <a:rPr lang="en-US" dirty="0">
                <a:ea typeface="Times New Roman"/>
                <a:cs typeface="Times New Roman"/>
              </a:rPr>
              <a:t>Self-esteem</a:t>
            </a:r>
          </a:p>
          <a:p>
            <a:pPr lvl="1">
              <a:lnSpc>
                <a:spcPct val="115000"/>
              </a:lnSpc>
              <a:spcBef>
                <a:spcPts val="0"/>
              </a:spcBef>
              <a:spcAft>
                <a:spcPts val="0"/>
              </a:spcAft>
              <a:buFont typeface="+mj-lt"/>
              <a:buAutoNum type="alphaLcParenR"/>
            </a:pPr>
            <a:r>
              <a:rPr lang="en-US" dirty="0">
                <a:ea typeface="Times New Roman"/>
                <a:cs typeface="Times New Roman"/>
              </a:rPr>
              <a:t>Self-awareness</a:t>
            </a:r>
          </a:p>
          <a:p>
            <a:pPr lvl="1">
              <a:lnSpc>
                <a:spcPct val="115000"/>
              </a:lnSpc>
              <a:spcBef>
                <a:spcPts val="0"/>
              </a:spcBef>
              <a:spcAft>
                <a:spcPts val="0"/>
              </a:spcAft>
              <a:buFont typeface="+mj-lt"/>
              <a:buAutoNum type="alphaLcParenR"/>
            </a:pPr>
            <a:r>
              <a:rPr lang="en-US" dirty="0">
                <a:ea typeface="Times New Roman"/>
                <a:cs typeface="Times New Roman"/>
              </a:rPr>
              <a:t>Self-confidence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Self-control</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Good pressure comes as a result of:</a:t>
            </a:r>
          </a:p>
          <a:p>
            <a:pPr lvl="1">
              <a:lnSpc>
                <a:spcPct val="115000"/>
              </a:lnSpc>
              <a:spcBef>
                <a:spcPts val="0"/>
              </a:spcBef>
              <a:spcAft>
                <a:spcPts val="0"/>
              </a:spcAft>
              <a:buFont typeface="+mj-lt"/>
              <a:buAutoNum type="alphaLcParenR"/>
            </a:pPr>
            <a:r>
              <a:rPr lang="en-US" dirty="0">
                <a:ea typeface="Times New Roman"/>
                <a:cs typeface="Times New Roman"/>
              </a:rPr>
              <a:t>Non-aggressive but critical atmosphere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Aggressive, but non-critical and non-harmful atmosphere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Aggressive, critical and harmful atmosphere</a:t>
            </a:r>
          </a:p>
          <a:p>
            <a:pPr lvl="1">
              <a:lnSpc>
                <a:spcPct val="115000"/>
              </a:lnSpc>
              <a:spcBef>
                <a:spcPts val="0"/>
              </a:spcBef>
              <a:spcAft>
                <a:spcPts val="1000"/>
              </a:spcAft>
              <a:buFont typeface="+mj-lt"/>
              <a:buAutoNum type="alphaLcParenR"/>
            </a:pPr>
            <a:r>
              <a:rPr lang="en-US" dirty="0">
                <a:ea typeface="Times New Roman"/>
                <a:cs typeface="Times New Roman"/>
              </a:rPr>
              <a:t>Aggressive and critical emotions</a:t>
            </a:r>
          </a:p>
        </p:txBody>
      </p:sp>
    </p:spTree>
    <p:extLst>
      <p:ext uri="{BB962C8B-B14F-4D97-AF65-F5344CB8AC3E}">
        <p14:creationId xmlns:p14="http://schemas.microsoft.com/office/powerpoint/2010/main" val="4094624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good advice for building your self-motivation?</a:t>
            </a:r>
          </a:p>
          <a:p>
            <a:pPr lvl="1">
              <a:lnSpc>
                <a:spcPct val="115000"/>
              </a:lnSpc>
              <a:spcBef>
                <a:spcPts val="0"/>
              </a:spcBef>
              <a:spcAft>
                <a:spcPts val="0"/>
              </a:spcAft>
              <a:buFont typeface="+mj-lt"/>
              <a:buAutoNum type="alphaLcParenR"/>
            </a:pPr>
            <a:r>
              <a:rPr lang="en-US" dirty="0">
                <a:ea typeface="Times New Roman"/>
                <a:cs typeface="Times New Roman"/>
              </a:rPr>
              <a:t>Utilize positive thinking</a:t>
            </a:r>
          </a:p>
          <a:p>
            <a:pPr lvl="1">
              <a:lnSpc>
                <a:spcPct val="115000"/>
              </a:lnSpc>
              <a:spcBef>
                <a:spcPts val="0"/>
              </a:spcBef>
              <a:spcAft>
                <a:spcPts val="0"/>
              </a:spcAft>
              <a:buFont typeface="+mj-lt"/>
              <a:buAutoNum type="alphaLcParenR"/>
            </a:pPr>
            <a:r>
              <a:rPr lang="en-US" dirty="0">
                <a:ea typeface="Times New Roman"/>
                <a:cs typeface="Times New Roman"/>
              </a:rPr>
              <a:t>Don’t live in your past failures or successes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Compare yourself to the others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Work towards a cause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among the best motivations to get motivated?</a:t>
            </a:r>
          </a:p>
          <a:p>
            <a:pPr lvl="1">
              <a:lnSpc>
                <a:spcPct val="115000"/>
              </a:lnSpc>
              <a:spcBef>
                <a:spcPts val="0"/>
              </a:spcBef>
              <a:spcAft>
                <a:spcPts val="0"/>
              </a:spcAft>
              <a:buFont typeface="+mj-lt"/>
              <a:buAutoNum type="alphaLcParenR"/>
            </a:pPr>
            <a:r>
              <a:rPr lang="en-US" dirty="0">
                <a:ea typeface="Times New Roman"/>
                <a:cs typeface="Times New Roman"/>
              </a:rPr>
              <a:t>Writing down your plan for improvement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Stop living in your past failures or successes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Reading books that promote self-motivation</a:t>
            </a:r>
          </a:p>
          <a:p>
            <a:pPr lvl="1">
              <a:lnSpc>
                <a:spcPct val="115000"/>
              </a:lnSpc>
              <a:spcBef>
                <a:spcPts val="0"/>
              </a:spcBef>
              <a:spcAft>
                <a:spcPts val="1000"/>
              </a:spcAft>
              <a:buFont typeface="+mj-lt"/>
              <a:buAutoNum type="alphaLcParenR"/>
            </a:pPr>
            <a:r>
              <a:rPr lang="en-US" dirty="0">
                <a:ea typeface="Times New Roman"/>
                <a:cs typeface="Times New Roman"/>
              </a:rPr>
              <a:t>Thinking briefly about your past successes</a:t>
            </a:r>
          </a:p>
          <a:p>
            <a:endParaRPr lang="en-US" dirty="0" smtClean="0"/>
          </a:p>
        </p:txBody>
      </p:sp>
    </p:spTree>
    <p:extLst>
      <p:ext uri="{BB962C8B-B14F-4D97-AF65-F5344CB8AC3E}">
        <p14:creationId xmlns:p14="http://schemas.microsoft.com/office/powerpoint/2010/main" val="34903822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What is empathy?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in the feelings of others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Expressing your own feelings</a:t>
            </a:r>
          </a:p>
          <a:p>
            <a:pPr lvl="1">
              <a:lnSpc>
                <a:spcPct val="115000"/>
              </a:lnSpc>
              <a:spcBef>
                <a:spcPts val="0"/>
              </a:spcBef>
              <a:spcAft>
                <a:spcPts val="0"/>
              </a:spcAft>
              <a:buFont typeface="+mj-lt"/>
              <a:buAutoNum type="alphaLcParenR"/>
            </a:pPr>
            <a:r>
              <a:rPr lang="en-US" dirty="0">
                <a:ea typeface="Times New Roman"/>
                <a:cs typeface="Times New Roman"/>
              </a:rPr>
              <a:t>Imposition of your feelings to others</a:t>
            </a:r>
          </a:p>
          <a:p>
            <a:pPr lvl="1">
              <a:lnSpc>
                <a:spcPct val="115000"/>
              </a:lnSpc>
              <a:spcBef>
                <a:spcPts val="0"/>
              </a:spcBef>
              <a:spcAft>
                <a:spcPts val="1000"/>
              </a:spcAft>
              <a:buFont typeface="+mj-lt"/>
              <a:buAutoNum type="alphaLcParenR"/>
            </a:pPr>
            <a:r>
              <a:rPr lang="en-US" dirty="0">
                <a:ea typeface="Times New Roman"/>
                <a:cs typeface="Times New Roman"/>
              </a:rPr>
              <a:t>Suppressing your feelings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 Alvin Goldman’s definition of empathy says that empathy is the ability of a person to put oneself to another person’s mental:</a:t>
            </a:r>
          </a:p>
          <a:p>
            <a:pPr lvl="1">
              <a:lnSpc>
                <a:spcPct val="115000"/>
              </a:lnSpc>
              <a:spcBef>
                <a:spcPts val="0"/>
              </a:spcBef>
              <a:spcAft>
                <a:spcPts val="0"/>
              </a:spcAft>
              <a:buFont typeface="+mj-lt"/>
              <a:buAutoNum type="alphaLcParenR"/>
            </a:pPr>
            <a:r>
              <a:rPr lang="en-US" dirty="0">
                <a:ea typeface="Times New Roman"/>
                <a:cs typeface="Times New Roman"/>
              </a:rPr>
              <a:t>Skin </a:t>
            </a:r>
          </a:p>
          <a:p>
            <a:pPr lvl="1">
              <a:lnSpc>
                <a:spcPct val="115000"/>
              </a:lnSpc>
              <a:spcBef>
                <a:spcPts val="0"/>
              </a:spcBef>
              <a:spcAft>
                <a:spcPts val="0"/>
              </a:spcAft>
              <a:buFont typeface="+mj-lt"/>
              <a:buAutoNum type="alphaLcParenR"/>
            </a:pPr>
            <a:r>
              <a:rPr lang="en-US" dirty="0">
                <a:ea typeface="Times New Roman"/>
                <a:cs typeface="Times New Roman"/>
              </a:rPr>
              <a:t>Coat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Shoes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Paths</a:t>
            </a:r>
          </a:p>
          <a:p>
            <a:endParaRPr lang="en-US" dirty="0" smtClean="0"/>
          </a:p>
        </p:txBody>
      </p:sp>
    </p:spTree>
    <p:extLst>
      <p:ext uri="{BB962C8B-B14F-4D97-AF65-F5344CB8AC3E}">
        <p14:creationId xmlns:p14="http://schemas.microsoft.com/office/powerpoint/2010/main" val="2302739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smtClean="0"/>
              <a:t>Module </a:t>
            </a:r>
            <a:r>
              <a:rPr lang="en-US" dirty="0" smtClean="0"/>
              <a:t>One: </a:t>
            </a:r>
            <a:br>
              <a:rPr lang="en-US" dirty="0" smtClean="0"/>
            </a:br>
            <a:r>
              <a:rPr lang="en-US" dirty="0" smtClean="0"/>
              <a:t>Getting Started</a:t>
            </a:r>
            <a:endParaRPr lang="en-CA" dirty="0" smtClean="0"/>
          </a:p>
        </p:txBody>
      </p:sp>
      <p:sp>
        <p:nvSpPr>
          <p:cNvPr id="6147" name="Content Placeholder 2"/>
          <p:cNvSpPr>
            <a:spLocks noGrp="1"/>
          </p:cNvSpPr>
          <p:nvPr>
            <p:ph idx="1"/>
          </p:nvPr>
        </p:nvSpPr>
        <p:spPr/>
        <p:txBody>
          <a:bodyPr/>
          <a:lstStyle/>
          <a:p>
            <a:pPr eaLnBrk="1" hangingPunct="1"/>
            <a:r>
              <a:rPr lang="en-US" sz="3600" dirty="0" smtClean="0"/>
              <a:t>An </a:t>
            </a:r>
            <a:r>
              <a:rPr lang="en-US" sz="3600" dirty="0"/>
              <a:t>employee with high emotional intelligence can manage his or her own impulses, communicate with others effectively, manage change well, solve problems, and use humor to build rapport in tense situations.</a:t>
            </a:r>
            <a:endParaRPr lang="en-US" sz="3600" dirty="0" smtClean="0"/>
          </a:p>
        </p:txBody>
      </p:sp>
      <p:sp>
        <p:nvSpPr>
          <p:cNvPr id="6148" name="Text Placeholder 3"/>
          <p:cNvSpPr>
            <a:spLocks noGrp="1"/>
          </p:cNvSpPr>
          <p:nvPr>
            <p:ph type="body" sz="quarter" idx="10"/>
          </p:nvPr>
        </p:nvSpPr>
        <p:spPr>
          <a:xfrm>
            <a:off x="7391400" y="381000"/>
            <a:ext cx="1752600" cy="2832100"/>
          </a:xfrm>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Whatever the mind can conceive and believe, the mind can achieve.</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Dr. Napoleon Hill</a:t>
            </a:r>
            <a:endParaRPr lang="en-US" sz="1400" b="1" dirty="0" smtClean="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eaLnBrk="1" hangingPunct="1">
              <a:defRPr/>
            </a:pPr>
            <a:r>
              <a:rPr lang="en-CA" sz="4000" dirty="0" smtClean="0"/>
              <a:t>Module </a:t>
            </a:r>
            <a:r>
              <a:rPr lang="en-US" sz="4000" dirty="0" smtClean="0"/>
              <a:t>Three: Four Skills in Emotional Intelligence</a:t>
            </a:r>
            <a:endParaRPr lang="en-CA" sz="4000" dirty="0" smtClean="0"/>
          </a:p>
        </p:txBody>
      </p:sp>
      <p:sp>
        <p:nvSpPr>
          <p:cNvPr id="14339" name="Content Placeholder 3"/>
          <p:cNvSpPr>
            <a:spLocks noGrp="1"/>
          </p:cNvSpPr>
          <p:nvPr>
            <p:ph idx="1"/>
          </p:nvPr>
        </p:nvSpPr>
        <p:spPr/>
        <p:txBody>
          <a:bodyPr/>
          <a:lstStyle/>
          <a:p>
            <a:r>
              <a:rPr lang="en-US" dirty="0" smtClean="0"/>
              <a:t>Developing successful Emotional Intelligence begins by understanding your emotions and their meanings. With this understanding, you must uncover productive ways to manage your emotions, then use them to the benefit yourself and others.</a:t>
            </a:r>
          </a:p>
        </p:txBody>
      </p:sp>
      <p:sp>
        <p:nvSpPr>
          <p:cNvPr id="14340" name="Text Placeholder 4"/>
          <p:cNvSpPr>
            <a:spLocks noGrp="1"/>
          </p:cNvSpPr>
          <p:nvPr>
            <p:ph type="body" sz="quarter" idx="10"/>
          </p:nvPr>
        </p:nvSpPr>
        <p:spPr>
          <a:xfrm>
            <a:off x="7391400" y="381000"/>
            <a:ext cx="1752600" cy="3768725"/>
          </a:xfrm>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Any person capable of angering you becomes your master; he can anger you only when you permit yourself to be disturbed by him.</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Epictetus</a:t>
            </a:r>
            <a:endParaRPr lang="en-US" sz="1400" b="1" dirty="0" smtClean="0">
              <a:cs typeface="Times New Roman" pitchFamily="18" charset="0"/>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normAutofit fontScale="90000"/>
          </a:bodyPr>
          <a:lstStyle/>
          <a:p>
            <a:pPr eaLnBrk="1" hangingPunct="1">
              <a:defRPr/>
            </a:pPr>
            <a:r>
              <a:rPr lang="en-US" dirty="0" smtClean="0"/>
              <a:t>How to Accurately </a:t>
            </a:r>
            <a:br>
              <a:rPr lang="en-US" dirty="0" smtClean="0"/>
            </a:br>
            <a:r>
              <a:rPr lang="en-US" dirty="0" smtClean="0"/>
              <a:t>Perceive Emotions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692386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eaLnBrk="1" hangingPunct="1">
              <a:defRPr/>
            </a:pPr>
            <a:r>
              <a:rPr lang="en-US" dirty="0" smtClean="0"/>
              <a:t>Use Emotions to </a:t>
            </a:r>
            <a:br>
              <a:rPr lang="en-US" dirty="0" smtClean="0"/>
            </a:br>
            <a:r>
              <a:rPr lang="en-US" dirty="0" smtClean="0"/>
              <a:t>Facilitate Thinking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46372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Manage Emotions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89821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indent="-342900">
              <a:lnSpc>
                <a:spcPct val="115000"/>
              </a:lnSpc>
              <a:spcBef>
                <a:spcPts val="0"/>
              </a:spcBef>
              <a:spcAft>
                <a:spcPts val="1000"/>
              </a:spcAft>
              <a:buFont typeface="+mj-lt"/>
              <a:buAutoNum type="arabicParenR"/>
            </a:pPr>
            <a:r>
              <a:rPr lang="en-US" dirty="0" smtClean="0"/>
              <a:t>The </a:t>
            </a:r>
            <a:r>
              <a:rPr lang="en-US" dirty="0"/>
              <a:t>words that people say are only _____ of the message.</a:t>
            </a:r>
          </a:p>
          <a:p>
            <a:pPr lvl="1">
              <a:lnSpc>
                <a:spcPct val="115000"/>
              </a:lnSpc>
              <a:spcBef>
                <a:spcPts val="0"/>
              </a:spcBef>
              <a:spcAft>
                <a:spcPts val="0"/>
              </a:spcAft>
              <a:buFont typeface="+mj-lt"/>
              <a:buAutoNum type="alphaLcParenR"/>
            </a:pPr>
            <a:r>
              <a:rPr lang="en-US" dirty="0" smtClean="0">
                <a:ea typeface="Times New Roman"/>
                <a:cs typeface="Times New Roman"/>
              </a:rPr>
              <a:t>30</a:t>
            </a:r>
            <a:r>
              <a:rPr lang="en-US" dirty="0">
                <a:ea typeface="Times New Roman"/>
                <a:cs typeface="Times New Roman"/>
              </a:rPr>
              <a:t>%</a:t>
            </a:r>
          </a:p>
          <a:p>
            <a:pPr lvl="1">
              <a:lnSpc>
                <a:spcPct val="115000"/>
              </a:lnSpc>
              <a:spcBef>
                <a:spcPts val="0"/>
              </a:spcBef>
              <a:spcAft>
                <a:spcPts val="0"/>
              </a:spcAft>
              <a:buFont typeface="+mj-lt"/>
              <a:buAutoNum type="alphaLcParenR"/>
            </a:pPr>
            <a:r>
              <a:rPr lang="en-US" dirty="0">
                <a:ea typeface="Times New Roman"/>
                <a:cs typeface="Times New Roman"/>
              </a:rPr>
              <a:t>50%</a:t>
            </a:r>
          </a:p>
          <a:p>
            <a:pPr lvl="1">
              <a:lnSpc>
                <a:spcPct val="115000"/>
              </a:lnSpc>
              <a:spcBef>
                <a:spcPts val="0"/>
              </a:spcBef>
              <a:spcAft>
                <a:spcPts val="0"/>
              </a:spcAft>
              <a:buFont typeface="+mj-lt"/>
              <a:buAutoNum type="alphaLcParenR"/>
            </a:pPr>
            <a:r>
              <a:rPr lang="en-US" dirty="0">
                <a:ea typeface="Times New Roman"/>
                <a:cs typeface="Times New Roman"/>
              </a:rPr>
              <a:t>75%</a:t>
            </a:r>
          </a:p>
          <a:p>
            <a:pPr lvl="1">
              <a:lnSpc>
                <a:spcPct val="115000"/>
              </a:lnSpc>
              <a:spcBef>
                <a:spcPts val="0"/>
              </a:spcBef>
              <a:spcAft>
                <a:spcPts val="1000"/>
              </a:spcAft>
              <a:buFont typeface="+mj-lt"/>
              <a:buAutoNum type="alphaLcParenR"/>
            </a:pPr>
            <a:r>
              <a:rPr lang="en-US" dirty="0">
                <a:ea typeface="Times New Roman"/>
                <a:cs typeface="Times New Roman"/>
              </a:rPr>
              <a:t>95%</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Beside the words, a large part of the message is defined by the:</a:t>
            </a:r>
          </a:p>
          <a:p>
            <a:pPr lvl="1">
              <a:lnSpc>
                <a:spcPct val="115000"/>
              </a:lnSpc>
              <a:spcBef>
                <a:spcPts val="0"/>
              </a:spcBef>
              <a:spcAft>
                <a:spcPts val="0"/>
              </a:spcAft>
              <a:buFont typeface="+mj-lt"/>
              <a:buAutoNum type="alphaLcParenR"/>
            </a:pPr>
            <a:r>
              <a:rPr lang="en-US" dirty="0">
                <a:ea typeface="Times New Roman"/>
                <a:cs typeface="Times New Roman"/>
              </a:rPr>
              <a:t>Timbre</a:t>
            </a:r>
          </a:p>
          <a:p>
            <a:pPr lvl="1">
              <a:lnSpc>
                <a:spcPct val="115000"/>
              </a:lnSpc>
              <a:spcBef>
                <a:spcPts val="0"/>
              </a:spcBef>
              <a:spcAft>
                <a:spcPts val="0"/>
              </a:spcAft>
              <a:buFont typeface="+mj-lt"/>
              <a:buAutoNum type="alphaLcParenR"/>
            </a:pPr>
            <a:r>
              <a:rPr lang="en-US" dirty="0">
                <a:ea typeface="Times New Roman"/>
                <a:cs typeface="Times New Roman"/>
              </a:rPr>
              <a:t>Voice volume</a:t>
            </a:r>
          </a:p>
          <a:p>
            <a:pPr lvl="1">
              <a:lnSpc>
                <a:spcPct val="115000"/>
              </a:lnSpc>
              <a:spcBef>
                <a:spcPts val="0"/>
              </a:spcBef>
              <a:spcAft>
                <a:spcPts val="0"/>
              </a:spcAft>
              <a:buFont typeface="+mj-lt"/>
              <a:buAutoNum type="alphaLcParenR"/>
            </a:pPr>
            <a:r>
              <a:rPr lang="en-US" dirty="0">
                <a:ea typeface="Times New Roman"/>
                <a:cs typeface="Times New Roman"/>
              </a:rPr>
              <a:t>Emotion </a:t>
            </a:r>
          </a:p>
          <a:p>
            <a:pPr lvl="1">
              <a:lnSpc>
                <a:spcPct val="115000"/>
              </a:lnSpc>
              <a:spcBef>
                <a:spcPts val="0"/>
              </a:spcBef>
              <a:spcAft>
                <a:spcPts val="1000"/>
              </a:spcAft>
              <a:buFont typeface="+mj-lt"/>
              <a:buAutoNum type="alphaLcParenR"/>
            </a:pPr>
            <a:r>
              <a:rPr lang="en-US" dirty="0">
                <a:ea typeface="Times New Roman"/>
                <a:cs typeface="Times New Roman"/>
              </a:rPr>
              <a:t>Mood of the interlocutor </a:t>
            </a:r>
          </a:p>
          <a:p>
            <a:endParaRPr lang="en-US" dirty="0" smtClean="0"/>
          </a:p>
        </p:txBody>
      </p:sp>
    </p:spTree>
    <p:extLst>
      <p:ext uri="{BB962C8B-B14F-4D97-AF65-F5344CB8AC3E}">
        <p14:creationId xmlns:p14="http://schemas.microsoft.com/office/powerpoint/2010/main" val="18448432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633413" marR="0" lvl="0" indent="-633413">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most important thing for understanding your emotional meanings?</a:t>
            </a:r>
          </a:p>
          <a:p>
            <a:pPr lvl="1">
              <a:lnSpc>
                <a:spcPct val="115000"/>
              </a:lnSpc>
              <a:spcBef>
                <a:spcPts val="0"/>
              </a:spcBef>
              <a:spcAft>
                <a:spcPts val="0"/>
              </a:spcAft>
              <a:buFont typeface="+mj-lt"/>
              <a:buAutoNum type="alphaLcParenR"/>
            </a:pPr>
            <a:r>
              <a:rPr lang="en-US" dirty="0">
                <a:ea typeface="Times New Roman"/>
                <a:cs typeface="Times New Roman"/>
              </a:rPr>
              <a:t>Constant detailed analyzing</a:t>
            </a:r>
          </a:p>
          <a:p>
            <a:pPr lvl="1">
              <a:lnSpc>
                <a:spcPct val="115000"/>
              </a:lnSpc>
              <a:spcBef>
                <a:spcPts val="0"/>
              </a:spcBef>
              <a:spcAft>
                <a:spcPts val="0"/>
              </a:spcAft>
              <a:buFont typeface="+mj-lt"/>
              <a:buAutoNum type="alphaLcParenR"/>
            </a:pPr>
            <a:r>
              <a:rPr lang="en-US" dirty="0">
                <a:ea typeface="Times New Roman"/>
                <a:cs typeface="Times New Roman"/>
              </a:rPr>
              <a:t>Neutralizing the emotions</a:t>
            </a:r>
          </a:p>
          <a:p>
            <a:pPr lvl="1">
              <a:lnSpc>
                <a:spcPct val="115000"/>
              </a:lnSpc>
              <a:spcBef>
                <a:spcPts val="0"/>
              </a:spcBef>
              <a:spcAft>
                <a:spcPts val="0"/>
              </a:spcAft>
              <a:buFont typeface="+mj-lt"/>
              <a:buAutoNum type="alphaLcParenR"/>
            </a:pPr>
            <a:r>
              <a:rPr lang="en-US" dirty="0">
                <a:ea typeface="Times New Roman"/>
                <a:cs typeface="Times New Roman"/>
              </a:rPr>
              <a:t>Finding the underlying reason of a certain emotion</a:t>
            </a:r>
          </a:p>
          <a:p>
            <a:pPr lvl="1">
              <a:lnSpc>
                <a:spcPct val="115000"/>
              </a:lnSpc>
              <a:spcBef>
                <a:spcPts val="0"/>
              </a:spcBef>
              <a:spcAft>
                <a:spcPts val="1000"/>
              </a:spcAft>
              <a:buFont typeface="+mj-lt"/>
              <a:buAutoNum type="alphaLcParenR"/>
            </a:pPr>
            <a:r>
              <a:rPr lang="en-US" dirty="0">
                <a:ea typeface="Times New Roman"/>
                <a:cs typeface="Times New Roman"/>
              </a:rPr>
              <a:t>Asking for expert’s help</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How one feels will determine how he/she views situations</a:t>
            </a:r>
          </a:p>
          <a:p>
            <a:pPr lvl="1">
              <a:lnSpc>
                <a:spcPct val="115000"/>
              </a:lnSpc>
              <a:spcBef>
                <a:spcPts val="0"/>
              </a:spcBef>
              <a:spcAft>
                <a:spcPts val="0"/>
              </a:spcAft>
              <a:buFont typeface="+mj-lt"/>
              <a:buAutoNum type="alphaLcParenR"/>
            </a:pPr>
            <a:r>
              <a:rPr lang="en-US" dirty="0">
                <a:ea typeface="Times New Roman"/>
                <a:cs typeface="Times New Roman"/>
              </a:rPr>
              <a:t>How one feels doesn’t have that much of an influence at work</a:t>
            </a:r>
          </a:p>
          <a:p>
            <a:pPr lvl="1">
              <a:lnSpc>
                <a:spcPct val="115000"/>
              </a:lnSpc>
              <a:spcBef>
                <a:spcPts val="0"/>
              </a:spcBef>
              <a:spcAft>
                <a:spcPts val="0"/>
              </a:spcAft>
              <a:buFont typeface="+mj-lt"/>
              <a:buAutoNum type="alphaLcParenR"/>
            </a:pPr>
            <a:r>
              <a:rPr lang="en-US" dirty="0">
                <a:ea typeface="Times New Roman"/>
                <a:cs typeface="Times New Roman"/>
              </a:rPr>
              <a:t>How one feels is very hard to change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8994070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Why is managing emotions important?</a:t>
            </a:r>
          </a:p>
          <a:p>
            <a:pPr lvl="1">
              <a:lnSpc>
                <a:spcPct val="115000"/>
              </a:lnSpc>
              <a:spcBef>
                <a:spcPts val="0"/>
              </a:spcBef>
              <a:spcAft>
                <a:spcPts val="0"/>
              </a:spcAft>
              <a:buFont typeface="+mj-lt"/>
              <a:buAutoNum type="alphaLcParenR"/>
            </a:pPr>
            <a:r>
              <a:rPr lang="en-US" dirty="0">
                <a:ea typeface="Times New Roman"/>
                <a:cs typeface="Times New Roman"/>
              </a:rPr>
              <a:t>Because you want </a:t>
            </a:r>
            <a:r>
              <a:rPr lang="en-US" dirty="0" smtClean="0">
                <a:ea typeface="Times New Roman"/>
                <a:cs typeface="Times New Roman"/>
              </a:rPr>
              <a:t>to </a:t>
            </a:r>
            <a:r>
              <a:rPr lang="en-US" dirty="0">
                <a:ea typeface="Times New Roman"/>
                <a:cs typeface="Times New Roman"/>
              </a:rPr>
              <a:t>avoid embarrassment</a:t>
            </a:r>
          </a:p>
          <a:p>
            <a:pPr lvl="1">
              <a:lnSpc>
                <a:spcPct val="115000"/>
              </a:lnSpc>
              <a:spcBef>
                <a:spcPts val="0"/>
              </a:spcBef>
              <a:spcAft>
                <a:spcPts val="0"/>
              </a:spcAft>
              <a:buFont typeface="+mj-lt"/>
              <a:buAutoNum type="alphaLcParenR"/>
            </a:pPr>
            <a:r>
              <a:rPr lang="en-US" dirty="0">
                <a:ea typeface="Times New Roman"/>
                <a:cs typeface="Times New Roman"/>
              </a:rPr>
              <a:t>Because you don’t want to allow your emotions to use you to create a futile outcome</a:t>
            </a:r>
          </a:p>
          <a:p>
            <a:pPr lvl="1">
              <a:lnSpc>
                <a:spcPct val="115000"/>
              </a:lnSpc>
              <a:spcBef>
                <a:spcPts val="0"/>
              </a:spcBef>
              <a:spcAft>
                <a:spcPts val="0"/>
              </a:spcAft>
              <a:buFont typeface="+mj-lt"/>
              <a:buAutoNum type="alphaLcParenR"/>
            </a:pPr>
            <a:r>
              <a:rPr lang="en-US" dirty="0">
                <a:ea typeface="Times New Roman"/>
                <a:cs typeface="Times New Roman"/>
              </a:rPr>
              <a:t>Because you don’t want to be vulnerable at work </a:t>
            </a:r>
          </a:p>
          <a:p>
            <a:pPr lvl="1">
              <a:lnSpc>
                <a:spcPct val="115000"/>
              </a:lnSpc>
              <a:spcBef>
                <a:spcPts val="0"/>
              </a:spcBef>
              <a:spcAft>
                <a:spcPts val="1000"/>
              </a:spcAft>
              <a:buFont typeface="+mj-lt"/>
              <a:buAutoNum type="alphaLcParenR"/>
            </a:pPr>
            <a:r>
              <a:rPr lang="en-US" dirty="0">
                <a:ea typeface="Times New Roman"/>
                <a:cs typeface="Times New Roman"/>
              </a:rPr>
              <a:t>Because showing the undesirable emotions at work isn’t professional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decisions, the emotions:</a:t>
            </a:r>
          </a:p>
          <a:p>
            <a:pPr lvl="1">
              <a:lnSpc>
                <a:spcPct val="115000"/>
              </a:lnSpc>
              <a:spcBef>
                <a:spcPts val="0"/>
              </a:spcBef>
              <a:spcAft>
                <a:spcPts val="0"/>
              </a:spcAft>
              <a:buFont typeface="+mj-lt"/>
              <a:buAutoNum type="alphaLcParenR"/>
            </a:pPr>
            <a:r>
              <a:rPr lang="en-US" dirty="0">
                <a:ea typeface="Times New Roman"/>
                <a:cs typeface="Times New Roman"/>
              </a:rPr>
              <a:t>Have nothing to do with them</a:t>
            </a:r>
          </a:p>
          <a:p>
            <a:pPr lvl="1">
              <a:lnSpc>
                <a:spcPct val="115000"/>
              </a:lnSpc>
              <a:spcBef>
                <a:spcPts val="0"/>
              </a:spcBef>
              <a:spcAft>
                <a:spcPts val="0"/>
              </a:spcAft>
              <a:buFont typeface="+mj-lt"/>
              <a:buAutoNum type="alphaLcParenR"/>
            </a:pPr>
            <a:r>
              <a:rPr lang="en-US" dirty="0">
                <a:ea typeface="Times New Roman"/>
                <a:cs typeface="Times New Roman"/>
              </a:rPr>
              <a:t>Always play the key role</a:t>
            </a:r>
          </a:p>
          <a:p>
            <a:pPr lvl="1">
              <a:lnSpc>
                <a:spcPct val="115000"/>
              </a:lnSpc>
              <a:spcBef>
                <a:spcPts val="0"/>
              </a:spcBef>
              <a:spcAft>
                <a:spcPts val="0"/>
              </a:spcAft>
              <a:buFont typeface="+mj-lt"/>
              <a:buAutoNum type="alphaLcParenR"/>
            </a:pPr>
            <a:r>
              <a:rPr lang="en-US" dirty="0">
                <a:ea typeface="Times New Roman"/>
                <a:cs typeface="Times New Roman"/>
              </a:rPr>
              <a:t>Always distract you from choosing the right one</a:t>
            </a:r>
          </a:p>
          <a:p>
            <a:pPr lvl="1">
              <a:lnSpc>
                <a:spcPct val="115000"/>
              </a:lnSpc>
              <a:spcBef>
                <a:spcPts val="0"/>
              </a:spcBef>
              <a:spcAft>
                <a:spcPts val="1000"/>
              </a:spcAft>
              <a:buFont typeface="+mj-lt"/>
              <a:buAutoNum type="alphaLcParenR"/>
            </a:pPr>
            <a:r>
              <a:rPr lang="en-US" dirty="0">
                <a:ea typeface="Times New Roman"/>
                <a:cs typeface="Times New Roman"/>
              </a:rPr>
              <a:t>Can help you make sound decisions</a:t>
            </a:r>
          </a:p>
          <a:p>
            <a:endParaRPr lang="en-US" dirty="0" smtClean="0"/>
          </a:p>
        </p:txBody>
      </p:sp>
    </p:spTree>
    <p:extLst>
      <p:ext uri="{BB962C8B-B14F-4D97-AF65-F5344CB8AC3E}">
        <p14:creationId xmlns:p14="http://schemas.microsoft.com/office/powerpoint/2010/main" val="41132304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indent="-342900">
              <a:lnSpc>
                <a:spcPct val="115000"/>
              </a:lnSpc>
              <a:spcBef>
                <a:spcPts val="0"/>
              </a:spcBef>
              <a:spcAft>
                <a:spcPts val="1000"/>
              </a:spcAft>
              <a:buFont typeface="+mj-lt"/>
              <a:buAutoNum type="arabicParenR"/>
            </a:pPr>
            <a:r>
              <a:rPr lang="en-US" dirty="0"/>
              <a:t>The words that people say are only _____ of the message.</a:t>
            </a:r>
          </a:p>
          <a:p>
            <a:pPr lvl="1">
              <a:lnSpc>
                <a:spcPct val="115000"/>
              </a:lnSpc>
              <a:spcBef>
                <a:spcPts val="0"/>
              </a:spcBef>
              <a:spcAft>
                <a:spcPts val="0"/>
              </a:spcAft>
              <a:buFont typeface="+mj-lt"/>
              <a:buAutoNum type="alphaLcParenR"/>
            </a:pPr>
            <a:r>
              <a:rPr lang="en-US" dirty="0" smtClean="0">
                <a:ea typeface="Times New Roman"/>
                <a:cs typeface="Times New Roman"/>
              </a:rPr>
              <a:t>30</a:t>
            </a:r>
            <a:r>
              <a:rPr lang="en-US" dirty="0">
                <a:ea typeface="Times New Roman"/>
                <a:cs typeface="Times New Roman"/>
              </a:rPr>
              <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50%</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75%</a:t>
            </a:r>
          </a:p>
          <a:p>
            <a:pPr lvl="1">
              <a:lnSpc>
                <a:spcPct val="115000"/>
              </a:lnSpc>
              <a:spcBef>
                <a:spcPts val="0"/>
              </a:spcBef>
              <a:spcAft>
                <a:spcPts val="1000"/>
              </a:spcAft>
              <a:buFont typeface="+mj-lt"/>
              <a:buAutoNum type="alphaLcParenR"/>
            </a:pPr>
            <a:r>
              <a:rPr lang="en-US" dirty="0">
                <a:ea typeface="Times New Roman"/>
                <a:cs typeface="Times New Roman"/>
              </a:rPr>
              <a:t>95%</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Beside the words, a large part of the message is defined by the:</a:t>
            </a:r>
          </a:p>
          <a:p>
            <a:pPr lvl="1">
              <a:lnSpc>
                <a:spcPct val="115000"/>
              </a:lnSpc>
              <a:spcBef>
                <a:spcPts val="0"/>
              </a:spcBef>
              <a:spcAft>
                <a:spcPts val="0"/>
              </a:spcAft>
              <a:buFont typeface="+mj-lt"/>
              <a:buAutoNum type="alphaLcParenR"/>
            </a:pPr>
            <a:r>
              <a:rPr lang="en-US" dirty="0">
                <a:ea typeface="Times New Roman"/>
                <a:cs typeface="Times New Roman"/>
              </a:rPr>
              <a:t>Timbre</a:t>
            </a:r>
          </a:p>
          <a:p>
            <a:pPr lvl="1">
              <a:lnSpc>
                <a:spcPct val="115000"/>
              </a:lnSpc>
              <a:spcBef>
                <a:spcPts val="0"/>
              </a:spcBef>
              <a:spcAft>
                <a:spcPts val="0"/>
              </a:spcAft>
              <a:buFont typeface="+mj-lt"/>
              <a:buAutoNum type="alphaLcParenR"/>
            </a:pPr>
            <a:r>
              <a:rPr lang="en-US" dirty="0">
                <a:ea typeface="Times New Roman"/>
                <a:cs typeface="Times New Roman"/>
              </a:rPr>
              <a:t>Voice volume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Mood of the interlocutor </a:t>
            </a:r>
          </a:p>
          <a:p>
            <a:endParaRPr lang="en-US" dirty="0" smtClean="0"/>
          </a:p>
        </p:txBody>
      </p:sp>
    </p:spTree>
    <p:extLst>
      <p:ext uri="{BB962C8B-B14F-4D97-AF65-F5344CB8AC3E}">
        <p14:creationId xmlns:p14="http://schemas.microsoft.com/office/powerpoint/2010/main" val="3108334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633413" marR="0" lvl="0" indent="-633413">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most important thing for understanding your emotional meanings?</a:t>
            </a:r>
          </a:p>
          <a:p>
            <a:pPr lvl="1">
              <a:lnSpc>
                <a:spcPct val="115000"/>
              </a:lnSpc>
              <a:spcBef>
                <a:spcPts val="0"/>
              </a:spcBef>
              <a:spcAft>
                <a:spcPts val="0"/>
              </a:spcAft>
              <a:buFont typeface="+mj-lt"/>
              <a:buAutoNum type="alphaLcParenR"/>
            </a:pPr>
            <a:r>
              <a:rPr lang="en-US" dirty="0">
                <a:ea typeface="Times New Roman"/>
                <a:cs typeface="Times New Roman"/>
              </a:rPr>
              <a:t>Constant detailed analyzing</a:t>
            </a:r>
          </a:p>
          <a:p>
            <a:pPr lvl="1">
              <a:lnSpc>
                <a:spcPct val="115000"/>
              </a:lnSpc>
              <a:spcBef>
                <a:spcPts val="0"/>
              </a:spcBef>
              <a:spcAft>
                <a:spcPts val="0"/>
              </a:spcAft>
              <a:buFont typeface="+mj-lt"/>
              <a:buAutoNum type="alphaLcParenR"/>
            </a:pPr>
            <a:r>
              <a:rPr lang="en-US" dirty="0">
                <a:ea typeface="Times New Roman"/>
                <a:cs typeface="Times New Roman"/>
              </a:rPr>
              <a:t>Neutralizing the emotions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Finding the underlying reason of a certain emotion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Asking for expert’s help</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one feels will determine how he/she views situations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How one feels doesn’t have that much of an influence at work</a:t>
            </a:r>
          </a:p>
          <a:p>
            <a:pPr lvl="1">
              <a:lnSpc>
                <a:spcPct val="115000"/>
              </a:lnSpc>
              <a:spcBef>
                <a:spcPts val="0"/>
              </a:spcBef>
              <a:spcAft>
                <a:spcPts val="0"/>
              </a:spcAft>
              <a:buFont typeface="+mj-lt"/>
              <a:buAutoNum type="alphaLcParenR"/>
            </a:pPr>
            <a:r>
              <a:rPr lang="en-US" dirty="0">
                <a:ea typeface="Times New Roman"/>
                <a:cs typeface="Times New Roman"/>
              </a:rPr>
              <a:t>How one feels is very hard to change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918389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Why is managing emotions important?</a:t>
            </a:r>
          </a:p>
          <a:p>
            <a:pPr lvl="1">
              <a:lnSpc>
                <a:spcPct val="115000"/>
              </a:lnSpc>
              <a:spcBef>
                <a:spcPts val="0"/>
              </a:spcBef>
              <a:spcAft>
                <a:spcPts val="0"/>
              </a:spcAft>
              <a:buFont typeface="+mj-lt"/>
              <a:buAutoNum type="alphaLcParenR"/>
            </a:pPr>
            <a:r>
              <a:rPr lang="en-US" dirty="0">
                <a:ea typeface="Times New Roman"/>
                <a:cs typeface="Times New Roman"/>
              </a:rPr>
              <a:t>Because you want </a:t>
            </a:r>
            <a:r>
              <a:rPr lang="en-US" dirty="0" smtClean="0">
                <a:ea typeface="Times New Roman"/>
                <a:cs typeface="Times New Roman"/>
              </a:rPr>
              <a:t>to </a:t>
            </a:r>
            <a:r>
              <a:rPr lang="en-US" dirty="0">
                <a:ea typeface="Times New Roman"/>
                <a:cs typeface="Times New Roman"/>
              </a:rPr>
              <a:t>avoid embarrassment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you don’t want to allow your emotions to use you to create a futile outcome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you don’t want to be vulnerable at work </a:t>
            </a:r>
          </a:p>
          <a:p>
            <a:pPr lvl="1">
              <a:lnSpc>
                <a:spcPct val="115000"/>
              </a:lnSpc>
              <a:spcBef>
                <a:spcPts val="0"/>
              </a:spcBef>
              <a:spcAft>
                <a:spcPts val="1000"/>
              </a:spcAft>
              <a:buFont typeface="+mj-lt"/>
              <a:buAutoNum type="alphaLcParenR"/>
            </a:pPr>
            <a:r>
              <a:rPr lang="en-US" dirty="0">
                <a:ea typeface="Times New Roman"/>
                <a:cs typeface="Times New Roman"/>
              </a:rPr>
              <a:t>Because showing the undesirable emotions at work isn’t professional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decisions, the emotions:</a:t>
            </a:r>
          </a:p>
          <a:p>
            <a:pPr lvl="1">
              <a:lnSpc>
                <a:spcPct val="115000"/>
              </a:lnSpc>
              <a:spcBef>
                <a:spcPts val="0"/>
              </a:spcBef>
              <a:spcAft>
                <a:spcPts val="0"/>
              </a:spcAft>
              <a:buFont typeface="+mj-lt"/>
              <a:buAutoNum type="alphaLcParenR"/>
            </a:pPr>
            <a:r>
              <a:rPr lang="en-US" dirty="0">
                <a:ea typeface="Times New Roman"/>
                <a:cs typeface="Times New Roman"/>
              </a:rPr>
              <a:t>Have nothing to do with them</a:t>
            </a:r>
          </a:p>
          <a:p>
            <a:pPr lvl="1">
              <a:lnSpc>
                <a:spcPct val="115000"/>
              </a:lnSpc>
              <a:spcBef>
                <a:spcPts val="0"/>
              </a:spcBef>
              <a:spcAft>
                <a:spcPts val="0"/>
              </a:spcAft>
              <a:buFont typeface="+mj-lt"/>
              <a:buAutoNum type="alphaLcParenR"/>
            </a:pPr>
            <a:r>
              <a:rPr lang="en-US" dirty="0">
                <a:ea typeface="Times New Roman"/>
                <a:cs typeface="Times New Roman"/>
              </a:rPr>
              <a:t>Always play the key role</a:t>
            </a:r>
          </a:p>
          <a:p>
            <a:pPr lvl="1">
              <a:lnSpc>
                <a:spcPct val="115000"/>
              </a:lnSpc>
              <a:spcBef>
                <a:spcPts val="0"/>
              </a:spcBef>
              <a:spcAft>
                <a:spcPts val="0"/>
              </a:spcAft>
              <a:buFont typeface="+mj-lt"/>
              <a:buAutoNum type="alphaLcParenR"/>
            </a:pPr>
            <a:r>
              <a:rPr lang="en-US" dirty="0">
                <a:ea typeface="Times New Roman"/>
                <a:cs typeface="Times New Roman"/>
              </a:rPr>
              <a:t>Always distract you from choosing the right one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Can help you make sound decisions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53520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838245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eaLnBrk="1" hangingPunct="1">
              <a:defRPr/>
            </a:pPr>
            <a:r>
              <a:rPr lang="en-US" dirty="0" smtClean="0"/>
              <a:t>Module Four: Verbal Communication Skills</a:t>
            </a:r>
            <a:endParaRPr lang="en-CA" dirty="0" smtClean="0"/>
          </a:p>
        </p:txBody>
      </p:sp>
      <p:sp>
        <p:nvSpPr>
          <p:cNvPr id="18435" name="Content Placeholder 3"/>
          <p:cNvSpPr>
            <a:spLocks noGrp="1"/>
          </p:cNvSpPr>
          <p:nvPr>
            <p:ph idx="1"/>
          </p:nvPr>
        </p:nvSpPr>
        <p:spPr/>
        <p:txBody>
          <a:bodyPr/>
          <a:lstStyle/>
          <a:p>
            <a:r>
              <a:rPr lang="en-US" sz="2800" dirty="0" smtClean="0"/>
              <a:t/>
            </a:r>
            <a:br>
              <a:rPr lang="en-US" sz="2800" dirty="0" smtClean="0"/>
            </a:br>
            <a:r>
              <a:rPr lang="en-US" sz="2800" dirty="0" smtClean="0"/>
              <a:t>Strong verbal communication skills are important in all facets of life. Without these essentials, one may find it hard to get a personal point across, articulate needs and desires or even compete in the business world. There are many factors that contribute to solid communication skills.</a:t>
            </a:r>
          </a:p>
          <a:p>
            <a:pPr eaLnBrk="1" hangingPunct="1"/>
            <a:endParaRPr lang="en-CA" dirty="0" smtClean="0"/>
          </a:p>
        </p:txBody>
      </p:sp>
      <p:sp>
        <p:nvSpPr>
          <p:cNvPr id="1843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 greatest ability in business is to get along with others and influence their actions.</a:t>
            </a:r>
          </a:p>
          <a:p>
            <a:pPr algn="ctr">
              <a:lnSpc>
                <a:spcPct val="115000"/>
              </a:lnSpc>
              <a:spcBef>
                <a:spcPct val="0"/>
              </a:spcBef>
              <a:spcAft>
                <a:spcPts val="1000"/>
              </a:spcAft>
            </a:pPr>
            <a:r>
              <a:rPr lang="en-US" sz="1800" b="1" dirty="0">
                <a:latin typeface="Cambria" pitchFamily="18" charset="0"/>
                <a:cs typeface="Times New Roman" pitchFamily="18" charset="0"/>
              </a:rPr>
              <a:t>John Hancock</a:t>
            </a:r>
          </a:p>
          <a:p>
            <a:pPr eaLnBrk="1" hangingPunct="1"/>
            <a:endParaRPr lang="en-CA"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pPr eaLnBrk="1" hangingPunct="1"/>
            <a:r>
              <a:rPr lang="en-US" dirty="0" smtClean="0"/>
              <a:t>Focused Listening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026061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smtClean="0"/>
              <a:t>Asking Questions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778559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eaLnBrk="1" hangingPunct="1">
              <a:defRPr/>
            </a:pPr>
            <a:r>
              <a:rPr lang="en-US" sz="4000" dirty="0" smtClean="0"/>
              <a:t>Communicating with Flexibility and Authenticity</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27673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00050" algn="l"/>
              </a:tabLst>
            </a:pPr>
            <a:r>
              <a:rPr lang="en-US" dirty="0">
                <a:ea typeface="Times New Roman"/>
                <a:cs typeface="Times New Roman"/>
              </a:rPr>
              <a:t>Focused listening is something that we:</a:t>
            </a:r>
          </a:p>
          <a:p>
            <a:pPr lvl="1">
              <a:lnSpc>
                <a:spcPct val="115000"/>
              </a:lnSpc>
              <a:spcBef>
                <a:spcPts val="0"/>
              </a:spcBef>
              <a:spcAft>
                <a:spcPts val="0"/>
              </a:spcAft>
              <a:buFont typeface="+mj-lt"/>
              <a:buAutoNum type="alphaLcParenR"/>
            </a:pPr>
            <a:r>
              <a:rPr lang="en-US" dirty="0">
                <a:ea typeface="Times New Roman"/>
                <a:cs typeface="Times New Roman"/>
              </a:rPr>
              <a:t>Have or don’t have innate and it cannot be changed</a:t>
            </a:r>
          </a:p>
          <a:p>
            <a:pPr lvl="1">
              <a:lnSpc>
                <a:spcPct val="115000"/>
              </a:lnSpc>
              <a:spcBef>
                <a:spcPts val="0"/>
              </a:spcBef>
              <a:spcAft>
                <a:spcPts val="0"/>
              </a:spcAft>
              <a:buFont typeface="+mj-lt"/>
              <a:buAutoNum type="alphaLcParenR"/>
            </a:pPr>
            <a:r>
              <a:rPr lang="en-US" dirty="0">
                <a:ea typeface="Times New Roman"/>
                <a:cs typeface="Times New Roman"/>
              </a:rPr>
              <a:t>Can practice just like any other skill</a:t>
            </a:r>
          </a:p>
          <a:p>
            <a:pPr lvl="1">
              <a:lnSpc>
                <a:spcPct val="115000"/>
              </a:lnSpc>
              <a:spcBef>
                <a:spcPts val="0"/>
              </a:spcBef>
              <a:spcAft>
                <a:spcPts val="0"/>
              </a:spcAft>
              <a:buFont typeface="+mj-lt"/>
              <a:buAutoNum type="alphaLcParenR"/>
            </a:pPr>
            <a:r>
              <a:rPr lang="en-US" dirty="0">
                <a:ea typeface="Times New Roman"/>
                <a:cs typeface="Times New Roman"/>
              </a:rPr>
              <a:t>Can successfully conduct while doing other things</a:t>
            </a:r>
          </a:p>
          <a:p>
            <a:pPr lvl="1">
              <a:lnSpc>
                <a:spcPct val="115000"/>
              </a:lnSpc>
              <a:spcBef>
                <a:spcPts val="0"/>
              </a:spcBef>
              <a:spcAft>
                <a:spcPts val="1000"/>
              </a:spcAft>
              <a:buFont typeface="+mj-lt"/>
              <a:buAutoNum type="alphaLcParenR"/>
            </a:pPr>
            <a:r>
              <a:rPr lang="en-US" dirty="0">
                <a:ea typeface="Times New Roman"/>
                <a:cs typeface="Times New Roman"/>
              </a:rPr>
              <a:t>Can improve in an insignificant percent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a person doesn’t listen to another person, it is:</a:t>
            </a:r>
          </a:p>
          <a:p>
            <a:pPr lvl="1">
              <a:lnSpc>
                <a:spcPct val="115000"/>
              </a:lnSpc>
              <a:spcBef>
                <a:spcPts val="0"/>
              </a:spcBef>
              <a:spcAft>
                <a:spcPts val="0"/>
              </a:spcAft>
              <a:buFont typeface="+mj-lt"/>
              <a:buAutoNum type="alphaLcParenR"/>
            </a:pPr>
            <a:r>
              <a:rPr lang="en-US" dirty="0">
                <a:ea typeface="Times New Roman"/>
                <a:cs typeface="Times New Roman"/>
              </a:rPr>
              <a:t>Usually possible to hide it</a:t>
            </a:r>
          </a:p>
          <a:p>
            <a:pPr lvl="1">
              <a:lnSpc>
                <a:spcPct val="115000"/>
              </a:lnSpc>
              <a:spcBef>
                <a:spcPts val="0"/>
              </a:spcBef>
              <a:spcAft>
                <a:spcPts val="0"/>
              </a:spcAft>
              <a:buFont typeface="+mj-lt"/>
              <a:buAutoNum type="alphaLcParenR"/>
            </a:pPr>
            <a:r>
              <a:rPr lang="en-US" dirty="0">
                <a:ea typeface="Times New Roman"/>
                <a:cs typeface="Times New Roman"/>
              </a:rPr>
              <a:t>Usually painfully obvious</a:t>
            </a:r>
          </a:p>
          <a:p>
            <a:pPr lvl="1">
              <a:lnSpc>
                <a:spcPct val="115000"/>
              </a:lnSpc>
              <a:spcBef>
                <a:spcPts val="0"/>
              </a:spcBef>
              <a:spcAft>
                <a:spcPts val="0"/>
              </a:spcAft>
              <a:buFont typeface="+mj-lt"/>
              <a:buAutoNum type="alphaLcParenR"/>
            </a:pPr>
            <a:r>
              <a:rPr lang="en-US" dirty="0">
                <a:ea typeface="Times New Roman"/>
                <a:cs typeface="Times New Roman"/>
              </a:rPr>
              <a:t>Usually not a big problem</a:t>
            </a:r>
          </a:p>
          <a:p>
            <a:pPr lvl="1">
              <a:lnSpc>
                <a:spcPct val="115000"/>
              </a:lnSpc>
              <a:spcBef>
                <a:spcPts val="0"/>
              </a:spcBef>
              <a:spcAft>
                <a:spcPts val="1000"/>
              </a:spcAft>
              <a:buFont typeface="+mj-lt"/>
              <a:buAutoNum type="alphaLcParenR"/>
            </a:pPr>
            <a:r>
              <a:rPr lang="en-US" dirty="0">
                <a:ea typeface="Times New Roman"/>
                <a:cs typeface="Times New Roman"/>
              </a:rPr>
              <a:t>Always a huge problem</a:t>
            </a:r>
          </a:p>
        </p:txBody>
      </p:sp>
    </p:spTree>
    <p:extLst>
      <p:ext uri="{BB962C8B-B14F-4D97-AF65-F5344CB8AC3E}">
        <p14:creationId xmlns:p14="http://schemas.microsoft.com/office/powerpoint/2010/main" val="431503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Asking questions goes hand-in-hand with the focused listening</a:t>
            </a:r>
          </a:p>
          <a:p>
            <a:pPr lvl="1">
              <a:lnSpc>
                <a:spcPct val="115000"/>
              </a:lnSpc>
              <a:spcBef>
                <a:spcPts val="0"/>
              </a:spcBef>
              <a:spcAft>
                <a:spcPts val="0"/>
              </a:spcAft>
              <a:buFont typeface="+mj-lt"/>
              <a:buAutoNum type="alphaLcParenR"/>
            </a:pPr>
            <a:r>
              <a:rPr lang="en-US" dirty="0">
                <a:ea typeface="Times New Roman"/>
                <a:cs typeface="Times New Roman"/>
              </a:rPr>
              <a:t>Asking questions is usually considered rude</a:t>
            </a:r>
          </a:p>
          <a:p>
            <a:pPr lvl="1">
              <a:lnSpc>
                <a:spcPct val="115000"/>
              </a:lnSpc>
              <a:spcBef>
                <a:spcPts val="0"/>
              </a:spcBef>
              <a:spcAft>
                <a:spcPts val="0"/>
              </a:spcAft>
              <a:buFont typeface="+mj-lt"/>
              <a:buAutoNum type="alphaLcParenR"/>
            </a:pPr>
            <a:r>
              <a:rPr lang="en-US" dirty="0">
                <a:ea typeface="Times New Roman"/>
                <a:cs typeface="Times New Roman"/>
              </a:rPr>
              <a:t>Asking questions counts a distraction of focused listening</a:t>
            </a:r>
          </a:p>
          <a:p>
            <a:pPr lvl="1">
              <a:lnSpc>
                <a:spcPct val="115000"/>
              </a:lnSpc>
              <a:spcBef>
                <a:spcPts val="0"/>
              </a:spcBef>
              <a:spcAft>
                <a:spcPts val="1000"/>
              </a:spcAft>
              <a:buFont typeface="+mj-lt"/>
              <a:buAutoNum type="alphaLcParenR"/>
            </a:pPr>
            <a:r>
              <a:rPr lang="en-US" dirty="0">
                <a:ea typeface="Times New Roman"/>
                <a:cs typeface="Times New Roman"/>
              </a:rPr>
              <a:t>Asking questions can cover the fact that you aren’t focused on listening</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While you are focused to listening, you should:</a:t>
            </a:r>
          </a:p>
          <a:p>
            <a:pPr lvl="1">
              <a:lnSpc>
                <a:spcPct val="115000"/>
              </a:lnSpc>
              <a:spcBef>
                <a:spcPts val="0"/>
              </a:spcBef>
              <a:spcAft>
                <a:spcPts val="0"/>
              </a:spcAft>
              <a:buFont typeface="+mj-lt"/>
              <a:buAutoNum type="alphaLcParenR"/>
            </a:pPr>
            <a:r>
              <a:rPr lang="en-US" dirty="0">
                <a:ea typeface="Times New Roman"/>
                <a:cs typeface="Times New Roman"/>
              </a:rPr>
              <a:t>Ask as many questions as you can to let your interlocutor know that you care</a:t>
            </a:r>
          </a:p>
          <a:p>
            <a:pPr lvl="1">
              <a:lnSpc>
                <a:spcPct val="115000"/>
              </a:lnSpc>
              <a:spcBef>
                <a:spcPts val="0"/>
              </a:spcBef>
              <a:spcAft>
                <a:spcPts val="0"/>
              </a:spcAft>
              <a:buFont typeface="+mj-lt"/>
              <a:buAutoNum type="alphaLcParenR"/>
            </a:pPr>
            <a:r>
              <a:rPr lang="en-US" dirty="0">
                <a:ea typeface="Times New Roman"/>
                <a:cs typeface="Times New Roman"/>
              </a:rPr>
              <a:t>Refrain from questions to save your focus</a:t>
            </a:r>
          </a:p>
          <a:p>
            <a:pPr lvl="1">
              <a:lnSpc>
                <a:spcPct val="115000"/>
              </a:lnSpc>
              <a:spcBef>
                <a:spcPts val="0"/>
              </a:spcBef>
              <a:spcAft>
                <a:spcPts val="0"/>
              </a:spcAft>
              <a:buFont typeface="+mj-lt"/>
              <a:buAutoNum type="alphaLcParenR"/>
            </a:pPr>
            <a:r>
              <a:rPr lang="en-US" dirty="0">
                <a:ea typeface="Times New Roman"/>
                <a:cs typeface="Times New Roman"/>
              </a:rPr>
              <a:t>Ask only the questions related to the conversation</a:t>
            </a:r>
          </a:p>
          <a:p>
            <a:pPr lvl="1">
              <a:lnSpc>
                <a:spcPct val="115000"/>
              </a:lnSpc>
              <a:spcBef>
                <a:spcPts val="0"/>
              </a:spcBef>
              <a:spcAft>
                <a:spcPts val="1000"/>
              </a:spcAft>
              <a:buFont typeface="+mj-lt"/>
              <a:buAutoNum type="alphaLcParenR"/>
            </a:pPr>
            <a:r>
              <a:rPr lang="en-US" dirty="0">
                <a:ea typeface="Times New Roman"/>
                <a:cs typeface="Times New Roman"/>
              </a:rPr>
              <a:t>Ask anything you want, there are no rules</a:t>
            </a:r>
          </a:p>
          <a:p>
            <a:endParaRPr lang="en-US" dirty="0" smtClean="0"/>
          </a:p>
        </p:txBody>
      </p:sp>
    </p:spTree>
    <p:extLst>
      <p:ext uri="{BB962C8B-B14F-4D97-AF65-F5344CB8AC3E}">
        <p14:creationId xmlns:p14="http://schemas.microsoft.com/office/powerpoint/2010/main" val="21225276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most important when you are speaking to another?</a:t>
            </a:r>
          </a:p>
          <a:p>
            <a:pPr lvl="1">
              <a:lnSpc>
                <a:spcPct val="115000"/>
              </a:lnSpc>
              <a:spcBef>
                <a:spcPts val="0"/>
              </a:spcBef>
              <a:spcAft>
                <a:spcPts val="0"/>
              </a:spcAft>
              <a:buFont typeface="+mj-lt"/>
              <a:buAutoNum type="alphaLcParenR"/>
            </a:pPr>
            <a:r>
              <a:rPr lang="en-US" dirty="0">
                <a:ea typeface="Times New Roman"/>
                <a:cs typeface="Times New Roman"/>
              </a:rPr>
              <a:t>Being polite</a:t>
            </a:r>
          </a:p>
          <a:p>
            <a:pPr lvl="1">
              <a:lnSpc>
                <a:spcPct val="115000"/>
              </a:lnSpc>
              <a:spcBef>
                <a:spcPts val="0"/>
              </a:spcBef>
              <a:spcAft>
                <a:spcPts val="0"/>
              </a:spcAft>
              <a:buFont typeface="+mj-lt"/>
              <a:buAutoNum type="alphaLcParenR"/>
            </a:pPr>
            <a:r>
              <a:rPr lang="en-US" dirty="0">
                <a:ea typeface="Times New Roman"/>
                <a:cs typeface="Times New Roman"/>
              </a:rPr>
              <a:t>Being politically correct</a:t>
            </a:r>
          </a:p>
          <a:p>
            <a:pPr lvl="1">
              <a:lnSpc>
                <a:spcPct val="115000"/>
              </a:lnSpc>
              <a:spcBef>
                <a:spcPts val="0"/>
              </a:spcBef>
              <a:spcAft>
                <a:spcPts val="0"/>
              </a:spcAft>
              <a:buFont typeface="+mj-lt"/>
              <a:buAutoNum type="alphaLcParenR"/>
            </a:pPr>
            <a:r>
              <a:rPr lang="en-US" dirty="0">
                <a:ea typeface="Times New Roman"/>
                <a:cs typeface="Times New Roman"/>
              </a:rPr>
              <a:t>Being diplomatic</a:t>
            </a:r>
          </a:p>
          <a:p>
            <a:pPr lvl="1">
              <a:lnSpc>
                <a:spcPct val="115000"/>
              </a:lnSpc>
              <a:spcBef>
                <a:spcPts val="0"/>
              </a:spcBef>
              <a:spcAft>
                <a:spcPts val="1000"/>
              </a:spcAft>
              <a:buFont typeface="+mj-lt"/>
              <a:buAutoNum type="alphaLcParenR"/>
            </a:pPr>
            <a:r>
              <a:rPr lang="en-US" dirty="0">
                <a:ea typeface="Times New Roman"/>
                <a:cs typeface="Times New Roman"/>
              </a:rPr>
              <a:t>Being honest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Effective communication does not require the speaker to repeat what is being said</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couple of times</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up to five times</a:t>
            </a:r>
          </a:p>
          <a:p>
            <a:pPr lvl="1">
              <a:lnSpc>
                <a:spcPct val="115000"/>
              </a:lnSpc>
              <a:spcBef>
                <a:spcPts val="0"/>
              </a:spcBef>
              <a:spcAft>
                <a:spcPts val="1000"/>
              </a:spcAft>
              <a:buFont typeface="+mj-lt"/>
              <a:buAutoNum type="alphaLcParenR"/>
            </a:pPr>
            <a:r>
              <a:rPr lang="en-US" dirty="0">
                <a:ea typeface="Times New Roman"/>
                <a:cs typeface="Times New Roman"/>
              </a:rPr>
              <a:t>Effective communication requires the speaker to repeat what is being said continuously </a:t>
            </a:r>
          </a:p>
        </p:txBody>
      </p:sp>
    </p:spTree>
    <p:extLst>
      <p:ext uri="{BB962C8B-B14F-4D97-AF65-F5344CB8AC3E}">
        <p14:creationId xmlns:p14="http://schemas.microsoft.com/office/powerpoint/2010/main" val="26006484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00050" algn="l"/>
              </a:tabLst>
            </a:pPr>
            <a:r>
              <a:rPr lang="en-US" dirty="0">
                <a:ea typeface="Times New Roman"/>
                <a:cs typeface="Times New Roman"/>
              </a:rPr>
              <a:t>Focused listening is something that we:</a:t>
            </a:r>
          </a:p>
          <a:p>
            <a:pPr lvl="1">
              <a:lnSpc>
                <a:spcPct val="115000"/>
              </a:lnSpc>
              <a:spcBef>
                <a:spcPts val="0"/>
              </a:spcBef>
              <a:spcAft>
                <a:spcPts val="0"/>
              </a:spcAft>
              <a:buFont typeface="+mj-lt"/>
              <a:buAutoNum type="alphaLcParenR"/>
            </a:pPr>
            <a:r>
              <a:rPr lang="en-US" dirty="0">
                <a:ea typeface="Times New Roman"/>
                <a:cs typeface="Times New Roman"/>
              </a:rPr>
              <a:t>Have or don’t have innate and it cannot be changed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Can practice just like any other skill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Can successfully conduct while doing other things</a:t>
            </a:r>
          </a:p>
          <a:p>
            <a:pPr lvl="1">
              <a:lnSpc>
                <a:spcPct val="115000"/>
              </a:lnSpc>
              <a:spcBef>
                <a:spcPts val="0"/>
              </a:spcBef>
              <a:spcAft>
                <a:spcPts val="1000"/>
              </a:spcAft>
              <a:buFont typeface="+mj-lt"/>
              <a:buAutoNum type="alphaLcParenR"/>
            </a:pPr>
            <a:r>
              <a:rPr lang="en-US" dirty="0">
                <a:ea typeface="Times New Roman"/>
                <a:cs typeface="Times New Roman"/>
              </a:rPr>
              <a:t>Can improve in an insignificant percent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a person doesn’t listen to another person, it is:</a:t>
            </a:r>
          </a:p>
          <a:p>
            <a:pPr lvl="1">
              <a:lnSpc>
                <a:spcPct val="115000"/>
              </a:lnSpc>
              <a:spcBef>
                <a:spcPts val="0"/>
              </a:spcBef>
              <a:spcAft>
                <a:spcPts val="0"/>
              </a:spcAft>
              <a:buFont typeface="+mj-lt"/>
              <a:buAutoNum type="alphaLcParenR"/>
            </a:pPr>
            <a:r>
              <a:rPr lang="en-US" dirty="0">
                <a:ea typeface="Times New Roman"/>
                <a:cs typeface="Times New Roman"/>
              </a:rPr>
              <a:t>Usually possible to hide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Usually painfully obvious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Usually not a big problem</a:t>
            </a:r>
          </a:p>
          <a:p>
            <a:pPr lvl="1">
              <a:lnSpc>
                <a:spcPct val="115000"/>
              </a:lnSpc>
              <a:spcBef>
                <a:spcPts val="0"/>
              </a:spcBef>
              <a:spcAft>
                <a:spcPts val="1000"/>
              </a:spcAft>
              <a:buFont typeface="+mj-lt"/>
              <a:buAutoNum type="alphaLcParenR"/>
            </a:pPr>
            <a:r>
              <a:rPr lang="en-US" dirty="0">
                <a:ea typeface="Times New Roman"/>
                <a:cs typeface="Times New Roman"/>
              </a:rPr>
              <a:t>Always a huge problem</a:t>
            </a:r>
          </a:p>
        </p:txBody>
      </p:sp>
    </p:spTree>
    <p:extLst>
      <p:ext uri="{BB962C8B-B14F-4D97-AF65-F5344CB8AC3E}">
        <p14:creationId xmlns:p14="http://schemas.microsoft.com/office/powerpoint/2010/main" val="9094025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questions goes hand-in-hand with the focused listening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Asking questions is usually considered rude</a:t>
            </a:r>
          </a:p>
          <a:p>
            <a:pPr lvl="1">
              <a:lnSpc>
                <a:spcPct val="115000"/>
              </a:lnSpc>
              <a:spcBef>
                <a:spcPts val="0"/>
              </a:spcBef>
              <a:spcAft>
                <a:spcPts val="0"/>
              </a:spcAft>
              <a:buFont typeface="+mj-lt"/>
              <a:buAutoNum type="alphaLcParenR"/>
            </a:pPr>
            <a:r>
              <a:rPr lang="en-US" dirty="0">
                <a:ea typeface="Times New Roman"/>
                <a:cs typeface="Times New Roman"/>
              </a:rPr>
              <a:t>Asking questions counts a distraction of focused listening</a:t>
            </a:r>
          </a:p>
          <a:p>
            <a:pPr lvl="1">
              <a:lnSpc>
                <a:spcPct val="115000"/>
              </a:lnSpc>
              <a:spcBef>
                <a:spcPts val="0"/>
              </a:spcBef>
              <a:spcAft>
                <a:spcPts val="1000"/>
              </a:spcAft>
              <a:buFont typeface="+mj-lt"/>
              <a:buAutoNum type="alphaLcParenR"/>
            </a:pPr>
            <a:r>
              <a:rPr lang="en-US" dirty="0">
                <a:ea typeface="Times New Roman"/>
                <a:cs typeface="Times New Roman"/>
              </a:rPr>
              <a:t>Asking questions can cover the fact that you aren’t focused on listening</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While you are focused to listening, you should:</a:t>
            </a:r>
          </a:p>
          <a:p>
            <a:pPr lvl="1">
              <a:lnSpc>
                <a:spcPct val="115000"/>
              </a:lnSpc>
              <a:spcBef>
                <a:spcPts val="0"/>
              </a:spcBef>
              <a:spcAft>
                <a:spcPts val="0"/>
              </a:spcAft>
              <a:buFont typeface="+mj-lt"/>
              <a:buAutoNum type="alphaLcParenR"/>
            </a:pPr>
            <a:r>
              <a:rPr lang="en-US" dirty="0">
                <a:ea typeface="Times New Roman"/>
                <a:cs typeface="Times New Roman"/>
              </a:rPr>
              <a:t>Ask as many questions as you can to let your interlocutor know that you care</a:t>
            </a:r>
          </a:p>
          <a:p>
            <a:pPr lvl="1">
              <a:lnSpc>
                <a:spcPct val="115000"/>
              </a:lnSpc>
              <a:spcBef>
                <a:spcPts val="0"/>
              </a:spcBef>
              <a:spcAft>
                <a:spcPts val="0"/>
              </a:spcAft>
              <a:buFont typeface="+mj-lt"/>
              <a:buAutoNum type="alphaLcParenR"/>
            </a:pPr>
            <a:r>
              <a:rPr lang="en-US" dirty="0">
                <a:ea typeface="Times New Roman"/>
                <a:cs typeface="Times New Roman"/>
              </a:rPr>
              <a:t>Refrain from questions to save your focus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 only the questions related to the conversation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Ask anything you want, there are no rules</a:t>
            </a:r>
          </a:p>
          <a:p>
            <a:endParaRPr lang="en-US" dirty="0" smtClean="0"/>
          </a:p>
        </p:txBody>
      </p:sp>
    </p:spTree>
    <p:extLst>
      <p:ext uri="{BB962C8B-B14F-4D97-AF65-F5344CB8AC3E}">
        <p14:creationId xmlns:p14="http://schemas.microsoft.com/office/powerpoint/2010/main" val="34353202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most important when you are speaking to another?</a:t>
            </a:r>
          </a:p>
          <a:p>
            <a:pPr lvl="1">
              <a:lnSpc>
                <a:spcPct val="115000"/>
              </a:lnSpc>
              <a:spcBef>
                <a:spcPts val="0"/>
              </a:spcBef>
              <a:spcAft>
                <a:spcPts val="0"/>
              </a:spcAft>
              <a:buFont typeface="+mj-lt"/>
              <a:buAutoNum type="alphaLcParenR"/>
            </a:pPr>
            <a:r>
              <a:rPr lang="en-US" dirty="0">
                <a:ea typeface="Times New Roman"/>
                <a:cs typeface="Times New Roman"/>
              </a:rPr>
              <a:t>Being polite</a:t>
            </a:r>
          </a:p>
          <a:p>
            <a:pPr lvl="1">
              <a:lnSpc>
                <a:spcPct val="115000"/>
              </a:lnSpc>
              <a:spcBef>
                <a:spcPts val="0"/>
              </a:spcBef>
              <a:spcAft>
                <a:spcPts val="0"/>
              </a:spcAft>
              <a:buFont typeface="+mj-lt"/>
              <a:buAutoNum type="alphaLcParenR"/>
            </a:pPr>
            <a:r>
              <a:rPr lang="en-US" dirty="0">
                <a:ea typeface="Times New Roman"/>
                <a:cs typeface="Times New Roman"/>
              </a:rPr>
              <a:t>Being politically correct</a:t>
            </a:r>
          </a:p>
          <a:p>
            <a:pPr lvl="1">
              <a:lnSpc>
                <a:spcPct val="115000"/>
              </a:lnSpc>
              <a:spcBef>
                <a:spcPts val="0"/>
              </a:spcBef>
              <a:spcAft>
                <a:spcPts val="0"/>
              </a:spcAft>
              <a:buFont typeface="+mj-lt"/>
              <a:buAutoNum type="alphaLcParenR"/>
            </a:pPr>
            <a:r>
              <a:rPr lang="en-US" dirty="0">
                <a:ea typeface="Times New Roman"/>
                <a:cs typeface="Times New Roman"/>
              </a:rPr>
              <a:t>Being diplomatic</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Being honest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Effective communication does not require the speaker to repeat what is being said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couple of times</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up to five times</a:t>
            </a:r>
          </a:p>
          <a:p>
            <a:pPr lvl="1">
              <a:lnSpc>
                <a:spcPct val="115000"/>
              </a:lnSpc>
              <a:spcBef>
                <a:spcPts val="0"/>
              </a:spcBef>
              <a:spcAft>
                <a:spcPts val="1000"/>
              </a:spcAft>
              <a:buFont typeface="+mj-lt"/>
              <a:buAutoNum type="alphaLcParenR"/>
            </a:pPr>
            <a:r>
              <a:rPr lang="en-US" dirty="0">
                <a:ea typeface="Times New Roman"/>
                <a:cs typeface="Times New Roman"/>
              </a:rPr>
              <a:t>Effective communication requires the speaker to repeat what is being said continuously </a:t>
            </a:r>
          </a:p>
        </p:txBody>
      </p:sp>
    </p:spTree>
    <p:extLst>
      <p:ext uri="{BB962C8B-B14F-4D97-AF65-F5344CB8AC3E}">
        <p14:creationId xmlns:p14="http://schemas.microsoft.com/office/powerpoint/2010/main" val="2502245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smtClean="0"/>
              <a:t>Module </a:t>
            </a:r>
            <a:r>
              <a:rPr lang="en-US" dirty="0" smtClean="0"/>
              <a:t>Two: What is Emotional Intelligence</a:t>
            </a:r>
            <a:endParaRPr lang="en-CA" dirty="0" smtClean="0"/>
          </a:p>
        </p:txBody>
      </p:sp>
      <p:sp>
        <p:nvSpPr>
          <p:cNvPr id="8195" name="Content Placeholder 3"/>
          <p:cNvSpPr>
            <a:spLocks noGrp="1"/>
          </p:cNvSpPr>
          <p:nvPr>
            <p:ph idx="1"/>
          </p:nvPr>
        </p:nvSpPr>
        <p:spPr/>
        <p:txBody>
          <a:bodyPr/>
          <a:lstStyle/>
          <a:p>
            <a:r>
              <a:rPr lang="en-US" dirty="0" smtClean="0"/>
              <a:t/>
            </a:r>
            <a:br>
              <a:rPr lang="en-US" dirty="0" smtClean="0"/>
            </a:br>
            <a:r>
              <a:rPr lang="en-US" dirty="0" smtClean="0"/>
              <a:t>Emotional Intelligence is a part of you that affects every aspect of your life. Understanding the root causes of your emotions and how to use them can help you to effectively identify who you are and how you interact with others.</a:t>
            </a:r>
          </a:p>
          <a:p>
            <a:pPr eaLnBrk="1" hangingPunct="1"/>
            <a:endParaRPr lang="en-CA" dirty="0" smtClean="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Experience is not what happens to you – it’s how you interpret what happens to you.</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Aldous Huxley</a:t>
            </a:r>
            <a:endParaRPr lang="en-US" sz="1400" b="1" dirty="0" smtClean="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defRPr/>
            </a:pPr>
            <a:r>
              <a:rPr lang="en-CA" sz="4000" dirty="0" smtClean="0"/>
              <a:t>Module </a:t>
            </a:r>
            <a:r>
              <a:rPr lang="en-US" sz="4000" dirty="0" smtClean="0"/>
              <a:t>Five: Non-Verbal Communication Skills</a:t>
            </a:r>
            <a:endParaRPr lang="en-CA" sz="4000" dirty="0" smtClean="0"/>
          </a:p>
        </p:txBody>
      </p:sp>
      <p:sp>
        <p:nvSpPr>
          <p:cNvPr id="21507" name="Content Placeholder 2"/>
          <p:cNvSpPr>
            <a:spLocks noGrp="1"/>
          </p:cNvSpPr>
          <p:nvPr>
            <p:ph idx="1"/>
          </p:nvPr>
        </p:nvSpPr>
        <p:spPr>
          <a:xfrm>
            <a:off x="457200" y="1855788"/>
            <a:ext cx="6400800" cy="4525962"/>
          </a:xfrm>
        </p:spPr>
        <p:txBody>
          <a:bodyPr>
            <a:normAutofit lnSpcReduction="10000"/>
          </a:bodyPr>
          <a:lstStyle/>
          <a:p>
            <a:pPr>
              <a:defRPr/>
            </a:pPr>
            <a:r>
              <a:rPr lang="en-US" dirty="0" smtClean="0"/>
              <a:t>There </a:t>
            </a:r>
            <a:r>
              <a:rPr lang="en-US" dirty="0"/>
              <a:t>is more to communication than the words one speaks or message being conveyed. There are also non-verbal cues that all use in everyday conversations. Being mindful of the signals you send others through body language and the manner in which you speak may get your point across a lot faster than your mere words.</a:t>
            </a:r>
          </a:p>
        </p:txBody>
      </p:sp>
      <p:sp>
        <p:nvSpPr>
          <p:cNvPr id="22532"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I speak two languages, Body and English.</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Mae West</a:t>
            </a:r>
            <a:endParaRPr lang="en-US" sz="1400" b="1" dirty="0" smtClean="0">
              <a:cs typeface="Times New Roman" pitchFamily="18" charset="0"/>
            </a:endParaRPr>
          </a:p>
          <a:p>
            <a:pPr eaLnBrk="1" hangingPunct="1"/>
            <a:endParaRPr lang="en-CA" sz="16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pPr eaLnBrk="1" hangingPunct="1"/>
            <a:r>
              <a:rPr lang="en-US" dirty="0" smtClean="0"/>
              <a:t>Body Language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54436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eaLnBrk="1" hangingPunct="1">
              <a:defRPr/>
            </a:pPr>
            <a:r>
              <a:rPr lang="en-US" dirty="0" smtClean="0"/>
              <a:t>It’s Not What You Say, </a:t>
            </a:r>
            <a:br>
              <a:rPr lang="en-US" dirty="0" smtClean="0"/>
            </a:br>
            <a:r>
              <a:rPr lang="en-US" dirty="0" smtClean="0"/>
              <a:t>It’s How You Say It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912842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use of the body language can have:</a:t>
            </a:r>
          </a:p>
          <a:p>
            <a:pPr lvl="1">
              <a:lnSpc>
                <a:spcPct val="115000"/>
              </a:lnSpc>
              <a:spcBef>
                <a:spcPts val="0"/>
              </a:spcBef>
              <a:spcAft>
                <a:spcPts val="0"/>
              </a:spcAft>
              <a:buFont typeface="+mj-lt"/>
              <a:buAutoNum type="alphaLcParenR"/>
            </a:pPr>
            <a:r>
              <a:rPr lang="en-US" dirty="0">
                <a:ea typeface="Times New Roman"/>
                <a:cs typeface="Times New Roman"/>
              </a:rPr>
              <a:t>Only positive effects</a:t>
            </a:r>
          </a:p>
          <a:p>
            <a:pPr lvl="1">
              <a:lnSpc>
                <a:spcPct val="115000"/>
              </a:lnSpc>
              <a:spcBef>
                <a:spcPts val="0"/>
              </a:spcBef>
              <a:spcAft>
                <a:spcPts val="0"/>
              </a:spcAft>
              <a:buFont typeface="+mj-lt"/>
              <a:buAutoNum type="alphaLcParenR"/>
            </a:pPr>
            <a:r>
              <a:rPr lang="en-US" dirty="0">
                <a:ea typeface="Times New Roman"/>
                <a:cs typeface="Times New Roman"/>
              </a:rPr>
              <a:t>Only negative effects</a:t>
            </a:r>
          </a:p>
          <a:p>
            <a:pPr lvl="1">
              <a:lnSpc>
                <a:spcPct val="115000"/>
              </a:lnSpc>
              <a:spcBef>
                <a:spcPts val="0"/>
              </a:spcBef>
              <a:spcAft>
                <a:spcPts val="0"/>
              </a:spcAft>
              <a:buFont typeface="+mj-lt"/>
              <a:buAutoNum type="alphaLcParenR"/>
            </a:pPr>
            <a:r>
              <a:rPr lang="en-US" dirty="0">
                <a:ea typeface="Times New Roman"/>
                <a:cs typeface="Times New Roman"/>
              </a:rPr>
              <a:t>Both positive and negative effects</a:t>
            </a:r>
          </a:p>
          <a:p>
            <a:pPr lvl="1">
              <a:lnSpc>
                <a:spcPct val="115000"/>
              </a:lnSpc>
              <a:spcBef>
                <a:spcPts val="0"/>
              </a:spcBef>
              <a:spcAft>
                <a:spcPts val="1000"/>
              </a:spcAft>
              <a:buFont typeface="+mj-lt"/>
              <a:buAutoNum type="alphaLcParenR"/>
            </a:pPr>
            <a:r>
              <a:rPr lang="en-US" dirty="0">
                <a:ea typeface="Times New Roman"/>
                <a:cs typeface="Times New Roman"/>
              </a:rPr>
              <a:t>Mostly undetermined effects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you congratulate someone with a frown on your face, you will probably seem:</a:t>
            </a:r>
          </a:p>
          <a:p>
            <a:pPr lvl="1">
              <a:lnSpc>
                <a:spcPct val="115000"/>
              </a:lnSpc>
              <a:spcBef>
                <a:spcPts val="0"/>
              </a:spcBef>
              <a:spcAft>
                <a:spcPts val="0"/>
              </a:spcAft>
              <a:buFont typeface="+mj-lt"/>
              <a:buAutoNum type="alphaLcParenR"/>
            </a:pPr>
            <a:r>
              <a:rPr lang="en-US" dirty="0">
                <a:ea typeface="Times New Roman"/>
                <a:cs typeface="Times New Roman"/>
              </a:rPr>
              <a:t>Sincere, because of your words</a:t>
            </a:r>
          </a:p>
          <a:p>
            <a:pPr lvl="1">
              <a:lnSpc>
                <a:spcPct val="115000"/>
              </a:lnSpc>
              <a:spcBef>
                <a:spcPts val="0"/>
              </a:spcBef>
              <a:spcAft>
                <a:spcPts val="0"/>
              </a:spcAft>
              <a:buFont typeface="+mj-lt"/>
              <a:buAutoNum type="alphaLcParenR"/>
            </a:pPr>
            <a:r>
              <a:rPr lang="en-US" dirty="0">
                <a:ea typeface="Times New Roman"/>
                <a:cs typeface="Times New Roman"/>
              </a:rPr>
              <a:t>Unhappy, because of the body language</a:t>
            </a:r>
          </a:p>
          <a:p>
            <a:pPr lvl="1">
              <a:lnSpc>
                <a:spcPct val="115000"/>
              </a:lnSpc>
              <a:spcBef>
                <a:spcPts val="0"/>
              </a:spcBef>
              <a:spcAft>
                <a:spcPts val="0"/>
              </a:spcAft>
              <a:buFont typeface="+mj-lt"/>
              <a:buAutoNum type="alphaLcParenR"/>
            </a:pPr>
            <a:r>
              <a:rPr lang="en-US" dirty="0">
                <a:ea typeface="Times New Roman"/>
                <a:cs typeface="Times New Roman"/>
              </a:rPr>
              <a:t>It depends on the tone of your voice</a:t>
            </a:r>
          </a:p>
          <a:p>
            <a:pPr lvl="1">
              <a:lnSpc>
                <a:spcPct val="115000"/>
              </a:lnSpc>
              <a:spcBef>
                <a:spcPts val="0"/>
              </a:spcBef>
              <a:spcAft>
                <a:spcPts val="1000"/>
              </a:spcAft>
              <a:buFont typeface="+mj-lt"/>
              <a:buAutoNum type="alphaLcParenR"/>
            </a:pPr>
            <a:r>
              <a:rPr lang="en-US" dirty="0">
                <a:ea typeface="Times New Roman"/>
                <a:cs typeface="Times New Roman"/>
              </a:rPr>
              <a:t>It cannot be determined for sure</a:t>
            </a:r>
          </a:p>
        </p:txBody>
      </p:sp>
    </p:spTree>
    <p:extLst>
      <p:ext uri="{BB962C8B-B14F-4D97-AF65-F5344CB8AC3E}">
        <p14:creationId xmlns:p14="http://schemas.microsoft.com/office/powerpoint/2010/main" val="2227295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Sending non-verbal signals is a great way for:</a:t>
            </a:r>
          </a:p>
          <a:p>
            <a:pPr lvl="1">
              <a:lnSpc>
                <a:spcPct val="115000"/>
              </a:lnSpc>
              <a:spcBef>
                <a:spcPts val="0"/>
              </a:spcBef>
              <a:spcAft>
                <a:spcPts val="0"/>
              </a:spcAft>
              <a:buFont typeface="+mj-lt"/>
              <a:buAutoNum type="alphaLcParenR"/>
            </a:pPr>
            <a:r>
              <a:rPr lang="en-US" dirty="0">
                <a:ea typeface="Times New Roman"/>
                <a:cs typeface="Times New Roman"/>
              </a:rPr>
              <a:t>Reinforcing the verbally spoken content</a:t>
            </a:r>
          </a:p>
          <a:p>
            <a:pPr lvl="1">
              <a:lnSpc>
                <a:spcPct val="115000"/>
              </a:lnSpc>
              <a:spcBef>
                <a:spcPts val="0"/>
              </a:spcBef>
              <a:spcAft>
                <a:spcPts val="0"/>
              </a:spcAft>
              <a:buFont typeface="+mj-lt"/>
              <a:buAutoNum type="alphaLcParenR"/>
            </a:pPr>
            <a:r>
              <a:rPr lang="en-US" dirty="0">
                <a:ea typeface="Times New Roman"/>
                <a:cs typeface="Times New Roman"/>
              </a:rPr>
              <a:t>Hiding the nervousness </a:t>
            </a:r>
          </a:p>
          <a:p>
            <a:pPr lvl="1">
              <a:lnSpc>
                <a:spcPct val="115000"/>
              </a:lnSpc>
              <a:spcBef>
                <a:spcPts val="0"/>
              </a:spcBef>
              <a:spcAft>
                <a:spcPts val="0"/>
              </a:spcAft>
              <a:buFont typeface="+mj-lt"/>
              <a:buAutoNum type="alphaLcParenR"/>
            </a:pPr>
            <a:r>
              <a:rPr lang="en-US" dirty="0">
                <a:ea typeface="Times New Roman"/>
                <a:cs typeface="Times New Roman"/>
              </a:rPr>
              <a:t>Changing the meaning of spoken content</a:t>
            </a:r>
          </a:p>
          <a:p>
            <a:pPr lvl="1">
              <a:lnSpc>
                <a:spcPct val="115000"/>
              </a:lnSpc>
              <a:spcBef>
                <a:spcPts val="0"/>
              </a:spcBef>
              <a:spcAft>
                <a:spcPts val="1000"/>
              </a:spcAft>
              <a:buFont typeface="+mj-lt"/>
              <a:buAutoNum type="alphaLcParenR"/>
            </a:pPr>
            <a:r>
              <a:rPr lang="en-US" dirty="0">
                <a:ea typeface="Times New Roman"/>
                <a:cs typeface="Times New Roman"/>
              </a:rPr>
              <a:t>Avoiding to show the undesirable feelings </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What is the danger when you are using the non-verbal language?</a:t>
            </a:r>
          </a:p>
          <a:p>
            <a:pPr lvl="1">
              <a:lnSpc>
                <a:spcPct val="115000"/>
              </a:lnSpc>
              <a:spcBef>
                <a:spcPts val="0"/>
              </a:spcBef>
              <a:spcAft>
                <a:spcPts val="0"/>
              </a:spcAft>
              <a:buFont typeface="+mj-lt"/>
              <a:buAutoNum type="alphaLcParenR"/>
            </a:pPr>
            <a:r>
              <a:rPr lang="en-US" dirty="0">
                <a:ea typeface="Times New Roman"/>
                <a:cs typeface="Times New Roman"/>
              </a:rPr>
              <a:t>It can be misleading</a:t>
            </a:r>
          </a:p>
          <a:p>
            <a:pPr lvl="1">
              <a:lnSpc>
                <a:spcPct val="115000"/>
              </a:lnSpc>
              <a:spcBef>
                <a:spcPts val="0"/>
              </a:spcBef>
              <a:spcAft>
                <a:spcPts val="0"/>
              </a:spcAft>
              <a:buFont typeface="+mj-lt"/>
              <a:buAutoNum type="alphaLcParenR"/>
            </a:pPr>
            <a:r>
              <a:rPr lang="en-US" dirty="0">
                <a:ea typeface="Times New Roman"/>
                <a:cs typeface="Times New Roman"/>
              </a:rPr>
              <a:t>It often isn’t persuasive</a:t>
            </a:r>
          </a:p>
          <a:p>
            <a:pPr lvl="1">
              <a:lnSpc>
                <a:spcPct val="115000"/>
              </a:lnSpc>
              <a:spcBef>
                <a:spcPts val="0"/>
              </a:spcBef>
              <a:spcAft>
                <a:spcPts val="0"/>
              </a:spcAft>
              <a:buFont typeface="+mj-lt"/>
              <a:buAutoNum type="alphaLcParenR"/>
            </a:pPr>
            <a:r>
              <a:rPr lang="en-US" dirty="0">
                <a:ea typeface="Times New Roman"/>
                <a:cs typeface="Times New Roman"/>
              </a:rPr>
              <a:t>It wastes your energy</a:t>
            </a:r>
          </a:p>
          <a:p>
            <a:pPr lvl="1">
              <a:lnSpc>
                <a:spcPct val="115000"/>
              </a:lnSpc>
              <a:spcBef>
                <a:spcPts val="0"/>
              </a:spcBef>
              <a:spcAft>
                <a:spcPts val="1000"/>
              </a:spcAft>
              <a:buFont typeface="+mj-lt"/>
              <a:buAutoNum type="alphaLcParenR"/>
            </a:pPr>
            <a:r>
              <a:rPr lang="en-US" dirty="0">
                <a:ea typeface="Times New Roman"/>
                <a:cs typeface="Times New Roman"/>
              </a:rPr>
              <a:t>It can be confusing to listener</a:t>
            </a:r>
          </a:p>
          <a:p>
            <a:endParaRPr lang="en-US" dirty="0" smtClean="0"/>
          </a:p>
        </p:txBody>
      </p:sp>
    </p:spTree>
    <p:extLst>
      <p:ext uri="{BB962C8B-B14F-4D97-AF65-F5344CB8AC3E}">
        <p14:creationId xmlns:p14="http://schemas.microsoft.com/office/powerpoint/2010/main" val="12321771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could be the factor that determines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important factor, but it is never crucial for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not so important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Regarding the manner in which you say something, you don’t have to think about your:</a:t>
            </a:r>
          </a:p>
          <a:p>
            <a:pPr lvl="1">
              <a:lnSpc>
                <a:spcPct val="115000"/>
              </a:lnSpc>
              <a:spcBef>
                <a:spcPts val="0"/>
              </a:spcBef>
              <a:spcAft>
                <a:spcPts val="0"/>
              </a:spcAft>
              <a:buFont typeface="+mj-lt"/>
              <a:buAutoNum type="alphaLcParenR"/>
            </a:pPr>
            <a:r>
              <a:rPr lang="en-US" dirty="0">
                <a:ea typeface="Times New Roman"/>
                <a:cs typeface="Times New Roman"/>
              </a:rPr>
              <a:t>Pitch </a:t>
            </a:r>
          </a:p>
          <a:p>
            <a:pPr lvl="1">
              <a:lnSpc>
                <a:spcPct val="115000"/>
              </a:lnSpc>
              <a:spcBef>
                <a:spcPts val="0"/>
              </a:spcBef>
              <a:spcAft>
                <a:spcPts val="0"/>
              </a:spcAft>
              <a:buFont typeface="+mj-lt"/>
              <a:buAutoNum type="alphaLcParenR"/>
            </a:pPr>
            <a:r>
              <a:rPr lang="en-US" dirty="0">
                <a:ea typeface="Times New Roman"/>
                <a:cs typeface="Times New Roman"/>
              </a:rPr>
              <a:t>Tone of voice</a:t>
            </a:r>
          </a:p>
          <a:p>
            <a:pPr lvl="1">
              <a:lnSpc>
                <a:spcPct val="115000"/>
              </a:lnSpc>
              <a:spcBef>
                <a:spcPts val="0"/>
              </a:spcBef>
              <a:spcAft>
                <a:spcPts val="0"/>
              </a:spcAft>
              <a:buFont typeface="+mj-lt"/>
              <a:buAutoNum type="alphaLcParenR"/>
            </a:pPr>
            <a:r>
              <a:rPr lang="en-US" dirty="0">
                <a:ea typeface="Times New Roman"/>
                <a:cs typeface="Times New Roman"/>
              </a:rPr>
              <a:t>Type of voice</a:t>
            </a:r>
          </a:p>
          <a:p>
            <a:pPr lvl="1">
              <a:lnSpc>
                <a:spcPct val="115000"/>
              </a:lnSpc>
              <a:spcBef>
                <a:spcPts val="0"/>
              </a:spcBef>
              <a:spcAft>
                <a:spcPts val="1000"/>
              </a:spcAft>
              <a:buFont typeface="+mj-lt"/>
              <a:buAutoNum type="alphaLcParenR"/>
            </a:pPr>
            <a:r>
              <a:rPr lang="en-US" dirty="0">
                <a:ea typeface="Times New Roman"/>
                <a:cs typeface="Times New Roman"/>
              </a:rPr>
              <a:t>Speed of talking</a:t>
            </a:r>
          </a:p>
        </p:txBody>
      </p:sp>
    </p:spTree>
    <p:extLst>
      <p:ext uri="{BB962C8B-B14F-4D97-AF65-F5344CB8AC3E}">
        <p14:creationId xmlns:p14="http://schemas.microsoft.com/office/powerpoint/2010/main" val="4645683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use of the body language can have:</a:t>
            </a:r>
          </a:p>
          <a:p>
            <a:pPr lvl="1">
              <a:lnSpc>
                <a:spcPct val="115000"/>
              </a:lnSpc>
              <a:spcBef>
                <a:spcPts val="0"/>
              </a:spcBef>
              <a:spcAft>
                <a:spcPts val="0"/>
              </a:spcAft>
              <a:buFont typeface="+mj-lt"/>
              <a:buAutoNum type="alphaLcParenR"/>
            </a:pPr>
            <a:r>
              <a:rPr lang="en-US" dirty="0">
                <a:ea typeface="Times New Roman"/>
                <a:cs typeface="Times New Roman"/>
              </a:rPr>
              <a:t>Only positive effects</a:t>
            </a:r>
          </a:p>
          <a:p>
            <a:pPr lvl="1">
              <a:lnSpc>
                <a:spcPct val="115000"/>
              </a:lnSpc>
              <a:spcBef>
                <a:spcPts val="0"/>
              </a:spcBef>
              <a:spcAft>
                <a:spcPts val="0"/>
              </a:spcAft>
              <a:buFont typeface="+mj-lt"/>
              <a:buAutoNum type="alphaLcParenR"/>
            </a:pPr>
            <a:r>
              <a:rPr lang="en-US" dirty="0">
                <a:ea typeface="Times New Roman"/>
                <a:cs typeface="Times New Roman"/>
              </a:rPr>
              <a:t>Only negative effects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Both positive and negative effects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Mostly undetermined effects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you congratulate someone with a frown on your face, you will probably seem:</a:t>
            </a:r>
          </a:p>
          <a:p>
            <a:pPr lvl="1">
              <a:lnSpc>
                <a:spcPct val="115000"/>
              </a:lnSpc>
              <a:spcBef>
                <a:spcPts val="0"/>
              </a:spcBef>
              <a:spcAft>
                <a:spcPts val="0"/>
              </a:spcAft>
              <a:buFont typeface="+mj-lt"/>
              <a:buAutoNum type="alphaLcParenR"/>
            </a:pPr>
            <a:r>
              <a:rPr lang="en-US" dirty="0">
                <a:ea typeface="Times New Roman"/>
                <a:cs typeface="Times New Roman"/>
              </a:rPr>
              <a:t>Sincere, because of your words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Unhappy, because of the body language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depends on the tone of your voice</a:t>
            </a:r>
          </a:p>
          <a:p>
            <a:pPr lvl="1">
              <a:lnSpc>
                <a:spcPct val="115000"/>
              </a:lnSpc>
              <a:spcBef>
                <a:spcPts val="0"/>
              </a:spcBef>
              <a:spcAft>
                <a:spcPts val="1000"/>
              </a:spcAft>
              <a:buFont typeface="+mj-lt"/>
              <a:buAutoNum type="alphaLcParenR"/>
            </a:pPr>
            <a:r>
              <a:rPr lang="en-US" dirty="0">
                <a:ea typeface="Times New Roman"/>
                <a:cs typeface="Times New Roman"/>
              </a:rPr>
              <a:t>It cannot be determined for sure</a:t>
            </a:r>
          </a:p>
        </p:txBody>
      </p:sp>
    </p:spTree>
    <p:extLst>
      <p:ext uri="{BB962C8B-B14F-4D97-AF65-F5344CB8AC3E}">
        <p14:creationId xmlns:p14="http://schemas.microsoft.com/office/powerpoint/2010/main" val="42451266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Sending non-verbal signals is a great way for: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Reinforcing the verbally spoken content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Hiding the nervousness </a:t>
            </a:r>
          </a:p>
          <a:p>
            <a:pPr lvl="1">
              <a:lnSpc>
                <a:spcPct val="115000"/>
              </a:lnSpc>
              <a:spcBef>
                <a:spcPts val="0"/>
              </a:spcBef>
              <a:spcAft>
                <a:spcPts val="0"/>
              </a:spcAft>
              <a:buFont typeface="+mj-lt"/>
              <a:buAutoNum type="alphaLcParenR"/>
            </a:pPr>
            <a:r>
              <a:rPr lang="en-US" dirty="0">
                <a:ea typeface="Times New Roman"/>
                <a:cs typeface="Times New Roman"/>
              </a:rPr>
              <a:t>Changing the meaning of spoken content</a:t>
            </a:r>
          </a:p>
          <a:p>
            <a:pPr lvl="1">
              <a:lnSpc>
                <a:spcPct val="115000"/>
              </a:lnSpc>
              <a:spcBef>
                <a:spcPts val="0"/>
              </a:spcBef>
              <a:spcAft>
                <a:spcPts val="1000"/>
              </a:spcAft>
              <a:buFont typeface="+mj-lt"/>
              <a:buAutoNum type="alphaLcParenR"/>
            </a:pPr>
            <a:r>
              <a:rPr lang="en-US" dirty="0">
                <a:ea typeface="Times New Roman"/>
                <a:cs typeface="Times New Roman"/>
              </a:rPr>
              <a:t>Avoiding to show the undesirable feelings </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What is the danger when you are using the non-verbal language?</a:t>
            </a:r>
          </a:p>
          <a:p>
            <a:pPr lvl="1">
              <a:lnSpc>
                <a:spcPct val="115000"/>
              </a:lnSpc>
              <a:spcBef>
                <a:spcPts val="0"/>
              </a:spcBef>
              <a:spcAft>
                <a:spcPts val="0"/>
              </a:spcAft>
              <a:buFont typeface="+mj-lt"/>
              <a:buAutoNum type="alphaLcParenR"/>
            </a:pPr>
            <a:r>
              <a:rPr lang="en-US" dirty="0">
                <a:ea typeface="Times New Roman"/>
                <a:cs typeface="Times New Roman"/>
              </a:rPr>
              <a:t>It can be misleading</a:t>
            </a:r>
          </a:p>
          <a:p>
            <a:pPr lvl="1">
              <a:lnSpc>
                <a:spcPct val="115000"/>
              </a:lnSpc>
              <a:spcBef>
                <a:spcPts val="0"/>
              </a:spcBef>
              <a:spcAft>
                <a:spcPts val="0"/>
              </a:spcAft>
              <a:buFont typeface="+mj-lt"/>
              <a:buAutoNum type="alphaLcParenR"/>
            </a:pPr>
            <a:r>
              <a:rPr lang="en-US" dirty="0">
                <a:ea typeface="Times New Roman"/>
                <a:cs typeface="Times New Roman"/>
              </a:rPr>
              <a:t>It often isn’t persuasive</a:t>
            </a:r>
          </a:p>
          <a:p>
            <a:pPr lvl="1">
              <a:lnSpc>
                <a:spcPct val="115000"/>
              </a:lnSpc>
              <a:spcBef>
                <a:spcPts val="0"/>
              </a:spcBef>
              <a:spcAft>
                <a:spcPts val="0"/>
              </a:spcAft>
              <a:buFont typeface="+mj-lt"/>
              <a:buAutoNum type="alphaLcParenR"/>
            </a:pPr>
            <a:r>
              <a:rPr lang="en-US" dirty="0">
                <a:ea typeface="Times New Roman"/>
                <a:cs typeface="Times New Roman"/>
              </a:rPr>
              <a:t>It wastes your energy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can be confusing to listener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958484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manner in which you say something could be the factor that determines what the listener hears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important factor, but it is never crucial for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not so important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Regarding the manner in which you say something, you don’t have to think about your:</a:t>
            </a:r>
          </a:p>
          <a:p>
            <a:pPr lvl="1">
              <a:lnSpc>
                <a:spcPct val="115000"/>
              </a:lnSpc>
              <a:spcBef>
                <a:spcPts val="0"/>
              </a:spcBef>
              <a:spcAft>
                <a:spcPts val="0"/>
              </a:spcAft>
              <a:buFont typeface="+mj-lt"/>
              <a:buAutoNum type="alphaLcParenR"/>
            </a:pPr>
            <a:r>
              <a:rPr lang="en-US" dirty="0">
                <a:ea typeface="Times New Roman"/>
                <a:cs typeface="Times New Roman"/>
              </a:rPr>
              <a:t>Pitch </a:t>
            </a:r>
          </a:p>
          <a:p>
            <a:pPr lvl="1">
              <a:lnSpc>
                <a:spcPct val="115000"/>
              </a:lnSpc>
              <a:spcBef>
                <a:spcPts val="0"/>
              </a:spcBef>
              <a:spcAft>
                <a:spcPts val="0"/>
              </a:spcAft>
              <a:buFont typeface="+mj-lt"/>
              <a:buAutoNum type="alphaLcParenR"/>
            </a:pPr>
            <a:r>
              <a:rPr lang="en-US" dirty="0">
                <a:ea typeface="Times New Roman"/>
                <a:cs typeface="Times New Roman"/>
              </a:rPr>
              <a:t>Tone of voice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Type of voice</a:t>
            </a:r>
          </a:p>
          <a:p>
            <a:pPr lvl="1">
              <a:lnSpc>
                <a:spcPct val="115000"/>
              </a:lnSpc>
              <a:spcBef>
                <a:spcPts val="0"/>
              </a:spcBef>
              <a:spcAft>
                <a:spcPts val="1000"/>
              </a:spcAft>
              <a:buFont typeface="+mj-lt"/>
              <a:buAutoNum type="alphaLcParenR"/>
            </a:pPr>
            <a:r>
              <a:rPr lang="en-US" dirty="0">
                <a:ea typeface="Times New Roman"/>
                <a:cs typeface="Times New Roman"/>
              </a:rPr>
              <a:t>Speed of talking</a:t>
            </a:r>
          </a:p>
        </p:txBody>
      </p:sp>
    </p:spTree>
    <p:extLst>
      <p:ext uri="{BB962C8B-B14F-4D97-AF65-F5344CB8AC3E}">
        <p14:creationId xmlns:p14="http://schemas.microsoft.com/office/powerpoint/2010/main" val="9087039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3200" dirty="0" smtClean="0"/>
              <a:t>Module Six: Social Management and Responsibility</a:t>
            </a:r>
            <a:endParaRPr lang="en-CA" sz="3200" dirty="0" smtClean="0"/>
          </a:p>
        </p:txBody>
      </p:sp>
      <p:sp>
        <p:nvSpPr>
          <p:cNvPr id="24579" name="Content Placeholder 3"/>
          <p:cNvSpPr>
            <a:spLocks noGrp="1"/>
          </p:cNvSpPr>
          <p:nvPr>
            <p:ph idx="1"/>
          </p:nvPr>
        </p:nvSpPr>
        <p:spPr/>
        <p:txBody>
          <a:bodyPr>
            <a:normAutofit/>
          </a:bodyPr>
          <a:lstStyle/>
          <a:p>
            <a:r>
              <a:rPr lang="en-US" sz="3600" dirty="0"/>
              <a:t>The terms Social management and responsibility refer to a group or organization’s participation in environmental, ethical, and social issues outside of the organization itself. </a:t>
            </a:r>
            <a:endParaRPr lang="en-CA" sz="4000" dirty="0" smtClean="0"/>
          </a:p>
        </p:txBody>
      </p:sp>
      <p:sp>
        <p:nvSpPr>
          <p:cNvPr id="25604" name="Text Placeholder 4"/>
          <p:cNvSpPr>
            <a:spLocks noGrp="1"/>
          </p:cNvSpPr>
          <p:nvPr>
            <p:ph type="body" sz="quarter" idx="10"/>
          </p:nvPr>
        </p:nvSpPr>
        <p:spPr>
          <a:xfrm>
            <a:off x="7391400" y="381000"/>
            <a:ext cx="1752600" cy="3192463"/>
          </a:xfrm>
          <a:ln>
            <a:miter lim="800000"/>
            <a:headEnd/>
            <a:tailEnd/>
          </a:ln>
        </p:spPr>
        <p:txBody>
          <a:bodyPr/>
          <a:lstStyle/>
          <a:p>
            <a:pPr>
              <a:lnSpc>
                <a:spcPct val="115000"/>
              </a:lnSpc>
              <a:spcBef>
                <a:spcPct val="0"/>
              </a:spcBef>
              <a:spcAft>
                <a:spcPts val="1000"/>
              </a:spcAft>
            </a:pPr>
            <a:r>
              <a:rPr lang="en-US" sz="1600" dirty="0" smtClean="0">
                <a:latin typeface="Cambria" pitchFamily="18" charset="0"/>
                <a:cs typeface="Times New Roman" pitchFamily="18" charset="0"/>
              </a:rPr>
              <a:t>The greatest reward is to know that one can speak and emit articulate sounds and utter words that describe things, events and emotions.</a:t>
            </a:r>
            <a:endParaRPr lang="en-US" sz="1200" dirty="0" smtClean="0">
              <a:cs typeface="Times New Roman" pitchFamily="18" charset="0"/>
            </a:endParaRPr>
          </a:p>
          <a:p>
            <a:pPr algn="ctr">
              <a:lnSpc>
                <a:spcPct val="115000"/>
              </a:lnSpc>
              <a:spcBef>
                <a:spcPct val="0"/>
              </a:spcBef>
              <a:spcAft>
                <a:spcPts val="1000"/>
              </a:spcAft>
            </a:pPr>
            <a:r>
              <a:rPr lang="en-US" sz="1600" b="1" dirty="0" smtClean="0">
                <a:latin typeface="Cambria" pitchFamily="18" charset="0"/>
                <a:cs typeface="Times New Roman" pitchFamily="18" charset="0"/>
              </a:rPr>
              <a:t>Camillo Jose Cela</a:t>
            </a:r>
            <a:endParaRPr lang="en-US" sz="1200" b="1" dirty="0" smtClean="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smtClean="0"/>
              <a:t>Self-Management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25827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normAutofit fontScale="90000"/>
          </a:bodyPr>
          <a:lstStyle/>
          <a:p>
            <a:pPr eaLnBrk="1" hangingPunct="1">
              <a:defRPr/>
            </a:pPr>
            <a:r>
              <a:rPr lang="en-US" dirty="0" smtClean="0"/>
              <a:t>Benefits of Emotional Intelligence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089014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Articulate your Emotions Using Language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536476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terms Social management and responsibility DOES NOT refer to a group or organization’s participation in:</a:t>
            </a:r>
          </a:p>
          <a:p>
            <a:pPr lvl="1">
              <a:lnSpc>
                <a:spcPct val="115000"/>
              </a:lnSpc>
              <a:spcBef>
                <a:spcPts val="0"/>
              </a:spcBef>
              <a:spcAft>
                <a:spcPts val="0"/>
              </a:spcAft>
              <a:buFont typeface="+mj-lt"/>
              <a:buAutoNum type="alphaLcParenR"/>
            </a:pPr>
            <a:r>
              <a:rPr lang="en-US" dirty="0">
                <a:ea typeface="Times New Roman"/>
                <a:cs typeface="Times New Roman"/>
              </a:rPr>
              <a:t>Environmental issues outside the organization</a:t>
            </a:r>
          </a:p>
          <a:p>
            <a:pPr lvl="1">
              <a:lnSpc>
                <a:spcPct val="115000"/>
              </a:lnSpc>
              <a:spcBef>
                <a:spcPts val="0"/>
              </a:spcBef>
              <a:spcAft>
                <a:spcPts val="0"/>
              </a:spcAft>
              <a:buFont typeface="+mj-lt"/>
              <a:buAutoNum type="alphaLcParenR"/>
            </a:pPr>
            <a:r>
              <a:rPr lang="en-US" dirty="0">
                <a:ea typeface="Times New Roman"/>
                <a:cs typeface="Times New Roman"/>
              </a:rPr>
              <a:t>Financial issues outside the organization</a:t>
            </a:r>
          </a:p>
          <a:p>
            <a:pPr lvl="1">
              <a:lnSpc>
                <a:spcPct val="115000"/>
              </a:lnSpc>
              <a:spcBef>
                <a:spcPts val="0"/>
              </a:spcBef>
              <a:spcAft>
                <a:spcPts val="0"/>
              </a:spcAft>
              <a:buFont typeface="+mj-lt"/>
              <a:buAutoNum type="alphaLcParenR"/>
            </a:pPr>
            <a:r>
              <a:rPr lang="en-US" dirty="0">
                <a:ea typeface="Times New Roman"/>
                <a:cs typeface="Times New Roman"/>
              </a:rPr>
              <a:t>Ethical issues outside the organization</a:t>
            </a:r>
          </a:p>
          <a:p>
            <a:pPr lvl="1">
              <a:lnSpc>
                <a:spcPct val="115000"/>
              </a:lnSpc>
              <a:spcBef>
                <a:spcPts val="0"/>
              </a:spcBef>
              <a:spcAft>
                <a:spcPts val="1000"/>
              </a:spcAft>
              <a:buFont typeface="+mj-lt"/>
              <a:buAutoNum type="alphaLcParenR"/>
            </a:pPr>
            <a:r>
              <a:rPr lang="en-US" dirty="0">
                <a:ea typeface="Times New Roman"/>
                <a:cs typeface="Times New Roman"/>
              </a:rPr>
              <a:t>Social issues outside the organization</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‘Outside the organization’ DOES NOT refer to:</a:t>
            </a:r>
          </a:p>
          <a:p>
            <a:pPr lvl="1">
              <a:lnSpc>
                <a:spcPct val="115000"/>
              </a:lnSpc>
              <a:spcBef>
                <a:spcPts val="0"/>
              </a:spcBef>
              <a:spcAft>
                <a:spcPts val="0"/>
              </a:spcAft>
              <a:buFont typeface="+mj-lt"/>
              <a:buAutoNum type="alphaLcParenR"/>
            </a:pPr>
            <a:r>
              <a:rPr lang="en-US" dirty="0">
                <a:ea typeface="Times New Roman"/>
                <a:cs typeface="Times New Roman"/>
              </a:rPr>
              <a:t>Country level</a:t>
            </a:r>
          </a:p>
          <a:p>
            <a:pPr lvl="1">
              <a:lnSpc>
                <a:spcPct val="115000"/>
              </a:lnSpc>
              <a:spcBef>
                <a:spcPts val="0"/>
              </a:spcBef>
              <a:spcAft>
                <a:spcPts val="0"/>
              </a:spcAft>
              <a:buFont typeface="+mj-lt"/>
              <a:buAutoNum type="alphaLcParenR"/>
            </a:pPr>
            <a:r>
              <a:rPr lang="en-US" dirty="0">
                <a:ea typeface="Times New Roman"/>
                <a:cs typeface="Times New Roman"/>
              </a:rPr>
              <a:t>Business to business level</a:t>
            </a:r>
          </a:p>
          <a:p>
            <a:pPr lvl="1">
              <a:lnSpc>
                <a:spcPct val="115000"/>
              </a:lnSpc>
              <a:spcBef>
                <a:spcPts val="0"/>
              </a:spcBef>
              <a:spcAft>
                <a:spcPts val="0"/>
              </a:spcAft>
              <a:buFont typeface="+mj-lt"/>
              <a:buAutoNum type="alphaLcParenR"/>
            </a:pPr>
            <a:r>
              <a:rPr lang="en-US" dirty="0">
                <a:ea typeface="Times New Roman"/>
                <a:cs typeface="Times New Roman"/>
              </a:rPr>
              <a:t>The individual development of the members within the organization</a:t>
            </a:r>
          </a:p>
          <a:p>
            <a:pPr lvl="1">
              <a:lnSpc>
                <a:spcPct val="115000"/>
              </a:lnSpc>
              <a:spcBef>
                <a:spcPts val="0"/>
              </a:spcBef>
              <a:spcAft>
                <a:spcPts val="1000"/>
              </a:spcAft>
              <a:buFont typeface="+mj-lt"/>
              <a:buAutoNum type="alphaLcParenR"/>
            </a:pPr>
            <a:r>
              <a:rPr lang="en-US" dirty="0">
                <a:ea typeface="Times New Roman"/>
                <a:cs typeface="Times New Roman"/>
              </a:rPr>
              <a:t>Personal level of the members within the organization</a:t>
            </a:r>
          </a:p>
        </p:txBody>
      </p:sp>
    </p:spTree>
    <p:extLst>
      <p:ext uri="{BB962C8B-B14F-4D97-AF65-F5344CB8AC3E}">
        <p14:creationId xmlns:p14="http://schemas.microsoft.com/office/powerpoint/2010/main" val="1997713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According to the </a:t>
            </a:r>
            <a:r>
              <a:rPr lang="en-US" dirty="0">
                <a:solidFill>
                  <a:srgbClr val="000000"/>
                </a:solidFill>
                <a:ea typeface="Times New Roman"/>
                <a:cs typeface="Times New Roman"/>
              </a:rPr>
              <a:t>Mayer-Salovey definition, emotional intelligence IS NOT ability to: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Perceive emotions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Understand emotions and emotional knowledge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Manipulate using the emotions</a:t>
            </a:r>
          </a:p>
          <a:p>
            <a:pPr lvl="1">
              <a:lnSpc>
                <a:spcPct val="115000"/>
              </a:lnSpc>
              <a:spcBef>
                <a:spcPts val="0"/>
              </a:spcBef>
              <a:spcAft>
                <a:spcPts val="1000"/>
              </a:spcAft>
              <a:buFont typeface="+mj-lt"/>
              <a:buAutoNum type="alphaLcParenR"/>
            </a:pPr>
            <a:r>
              <a:rPr lang="en-US" dirty="0">
                <a:ea typeface="Times New Roman"/>
                <a:cs typeface="Times New Roman"/>
              </a:rPr>
              <a:t>reflectively regulate emotions</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key benefits of the emotional intelligence?</a:t>
            </a:r>
          </a:p>
          <a:p>
            <a:pPr lvl="1">
              <a:lnSpc>
                <a:spcPct val="115000"/>
              </a:lnSpc>
              <a:spcBef>
                <a:spcPts val="0"/>
              </a:spcBef>
              <a:spcAft>
                <a:spcPts val="0"/>
              </a:spcAft>
              <a:buFont typeface="+mj-lt"/>
              <a:buAutoNum type="alphaLcParenR"/>
            </a:pPr>
            <a:r>
              <a:rPr lang="en-US" dirty="0">
                <a:ea typeface="Times New Roman"/>
                <a:cs typeface="Times New Roman"/>
              </a:rPr>
              <a:t>Health</a:t>
            </a:r>
          </a:p>
          <a:p>
            <a:pPr lvl="1">
              <a:lnSpc>
                <a:spcPct val="115000"/>
              </a:lnSpc>
              <a:spcBef>
                <a:spcPts val="0"/>
              </a:spcBef>
              <a:spcAft>
                <a:spcPts val="0"/>
              </a:spcAft>
              <a:buFont typeface="+mj-lt"/>
              <a:buAutoNum type="alphaLcParenR"/>
            </a:pPr>
            <a:r>
              <a:rPr lang="en-US" dirty="0">
                <a:ea typeface="Times New Roman"/>
                <a:cs typeface="Times New Roman"/>
              </a:rPr>
              <a:t>Decision making</a:t>
            </a:r>
          </a:p>
          <a:p>
            <a:pPr lvl="1">
              <a:lnSpc>
                <a:spcPct val="115000"/>
              </a:lnSpc>
              <a:spcBef>
                <a:spcPts val="0"/>
              </a:spcBef>
              <a:spcAft>
                <a:spcPts val="0"/>
              </a:spcAft>
              <a:buFont typeface="+mj-lt"/>
              <a:buAutoNum type="alphaLcParenR"/>
            </a:pPr>
            <a:r>
              <a:rPr lang="en-US" dirty="0">
                <a:ea typeface="Times New Roman"/>
                <a:cs typeface="Times New Roman"/>
              </a:rPr>
              <a:t>Money making</a:t>
            </a:r>
          </a:p>
          <a:p>
            <a:pPr lvl="1">
              <a:lnSpc>
                <a:spcPct val="115000"/>
              </a:lnSpc>
              <a:spcBef>
                <a:spcPts val="0"/>
              </a:spcBef>
              <a:spcAft>
                <a:spcPts val="1000"/>
              </a:spcAft>
              <a:buFont typeface="+mj-lt"/>
              <a:buAutoNum type="alphaLcParenR"/>
            </a:pPr>
            <a:r>
              <a:rPr lang="en-US" dirty="0">
                <a:ea typeface="Times New Roman"/>
                <a:cs typeface="Times New Roman"/>
              </a:rPr>
              <a:t>Relationships</a:t>
            </a:r>
          </a:p>
          <a:p>
            <a:endParaRPr lang="en-US" dirty="0" smtClean="0"/>
          </a:p>
        </p:txBody>
      </p:sp>
    </p:spTree>
    <p:extLst>
      <p:ext uri="{BB962C8B-B14F-4D97-AF65-F5344CB8AC3E}">
        <p14:creationId xmlns:p14="http://schemas.microsoft.com/office/powerpoint/2010/main" val="13201870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Emotions are a valid excuse at workplace</a:t>
            </a:r>
          </a:p>
          <a:p>
            <a:pPr lvl="1">
              <a:lnSpc>
                <a:spcPct val="115000"/>
              </a:lnSpc>
              <a:spcBef>
                <a:spcPts val="0"/>
              </a:spcBef>
              <a:spcAft>
                <a:spcPts val="0"/>
              </a:spcAft>
              <a:buFont typeface="+mj-lt"/>
              <a:buAutoNum type="alphaLcParenR"/>
            </a:pPr>
            <a:r>
              <a:rPr lang="en-US" dirty="0">
                <a:ea typeface="Times New Roman"/>
                <a:cs typeface="Times New Roman"/>
              </a:rPr>
              <a:t>Emotions must be suppressed at workplace</a:t>
            </a:r>
          </a:p>
          <a:p>
            <a:pPr lvl="1">
              <a:lnSpc>
                <a:spcPct val="115000"/>
              </a:lnSpc>
              <a:spcBef>
                <a:spcPts val="0"/>
              </a:spcBef>
              <a:spcAft>
                <a:spcPts val="0"/>
              </a:spcAft>
              <a:buFont typeface="+mj-lt"/>
              <a:buAutoNum type="alphaLcParenR"/>
            </a:pPr>
            <a:r>
              <a:rPr lang="en-US" dirty="0">
                <a:ea typeface="Times New Roman"/>
                <a:cs typeface="Times New Roman"/>
              </a:rPr>
              <a:t>Emotions are sometimes appropriate for the workplace</a:t>
            </a:r>
          </a:p>
          <a:p>
            <a:pPr lvl="1">
              <a:lnSpc>
                <a:spcPct val="115000"/>
              </a:lnSpc>
              <a:spcBef>
                <a:spcPts val="0"/>
              </a:spcBef>
              <a:spcAft>
                <a:spcPts val="1000"/>
              </a:spcAft>
              <a:buFont typeface="+mj-lt"/>
              <a:buAutoNum type="alphaLcParenR"/>
            </a:pPr>
            <a:r>
              <a:rPr lang="en-US" dirty="0">
                <a:ea typeface="Times New Roman"/>
                <a:cs typeface="Times New Roman"/>
              </a:rPr>
              <a:t>Emotions are certainly not appropriate for the workplace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final step of understanding the emotions?</a:t>
            </a:r>
          </a:p>
          <a:p>
            <a:pPr lvl="1">
              <a:lnSpc>
                <a:spcPct val="115000"/>
              </a:lnSpc>
              <a:spcBef>
                <a:spcPts val="0"/>
              </a:spcBef>
              <a:spcAft>
                <a:spcPts val="0"/>
              </a:spcAft>
              <a:buFont typeface="+mj-lt"/>
              <a:buAutoNum type="alphaLcParenR"/>
            </a:pPr>
            <a:r>
              <a:rPr lang="en-US" dirty="0">
                <a:ea typeface="Times New Roman"/>
                <a:cs typeface="Times New Roman"/>
              </a:rPr>
              <a:t>Changing them</a:t>
            </a:r>
          </a:p>
          <a:p>
            <a:pPr lvl="1">
              <a:lnSpc>
                <a:spcPct val="115000"/>
              </a:lnSpc>
              <a:spcBef>
                <a:spcPts val="0"/>
              </a:spcBef>
              <a:spcAft>
                <a:spcPts val="0"/>
              </a:spcAft>
              <a:buFont typeface="+mj-lt"/>
              <a:buAutoNum type="alphaLcParenR"/>
            </a:pPr>
            <a:r>
              <a:rPr lang="en-US" dirty="0">
                <a:ea typeface="Times New Roman"/>
                <a:cs typeface="Times New Roman"/>
              </a:rPr>
              <a:t>Suppressing them</a:t>
            </a:r>
          </a:p>
          <a:p>
            <a:pPr lvl="1">
              <a:lnSpc>
                <a:spcPct val="115000"/>
              </a:lnSpc>
              <a:spcBef>
                <a:spcPts val="0"/>
              </a:spcBef>
              <a:spcAft>
                <a:spcPts val="0"/>
              </a:spcAft>
              <a:buFont typeface="+mj-lt"/>
              <a:buAutoNum type="alphaLcParenR"/>
            </a:pPr>
            <a:r>
              <a:rPr lang="en-US" dirty="0">
                <a:ea typeface="Times New Roman"/>
                <a:cs typeface="Times New Roman"/>
              </a:rPr>
              <a:t>Sharing them via constructive conversation</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8159382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terms Social management and responsibility DOES NOT refer to a group or organization’s participation in:</a:t>
            </a:r>
          </a:p>
          <a:p>
            <a:pPr lvl="1">
              <a:lnSpc>
                <a:spcPct val="115000"/>
              </a:lnSpc>
              <a:spcBef>
                <a:spcPts val="0"/>
              </a:spcBef>
              <a:spcAft>
                <a:spcPts val="0"/>
              </a:spcAft>
              <a:buFont typeface="+mj-lt"/>
              <a:buAutoNum type="alphaLcParenR"/>
            </a:pPr>
            <a:r>
              <a:rPr lang="en-US" dirty="0">
                <a:ea typeface="Times New Roman"/>
                <a:cs typeface="Times New Roman"/>
              </a:rPr>
              <a:t>Environmental issues outside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issues outside the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Ethical issues outside the organization</a:t>
            </a:r>
          </a:p>
          <a:p>
            <a:pPr lvl="1">
              <a:lnSpc>
                <a:spcPct val="115000"/>
              </a:lnSpc>
              <a:spcBef>
                <a:spcPts val="0"/>
              </a:spcBef>
              <a:spcAft>
                <a:spcPts val="1000"/>
              </a:spcAft>
              <a:buFont typeface="+mj-lt"/>
              <a:buAutoNum type="alphaLcParenR"/>
            </a:pPr>
            <a:r>
              <a:rPr lang="en-US" dirty="0">
                <a:ea typeface="Times New Roman"/>
                <a:cs typeface="Times New Roman"/>
              </a:rPr>
              <a:t>Social issues outside the organization</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‘Outside the organization’ DOES NOT refer to:</a:t>
            </a:r>
          </a:p>
          <a:p>
            <a:pPr lvl="1">
              <a:lnSpc>
                <a:spcPct val="115000"/>
              </a:lnSpc>
              <a:spcBef>
                <a:spcPts val="0"/>
              </a:spcBef>
              <a:spcAft>
                <a:spcPts val="0"/>
              </a:spcAft>
              <a:buFont typeface="+mj-lt"/>
              <a:buAutoNum type="alphaLcParenR"/>
            </a:pPr>
            <a:r>
              <a:rPr lang="en-US" dirty="0">
                <a:ea typeface="Times New Roman"/>
                <a:cs typeface="Times New Roman"/>
              </a:rPr>
              <a:t>Country level</a:t>
            </a:r>
          </a:p>
          <a:p>
            <a:pPr lvl="1">
              <a:lnSpc>
                <a:spcPct val="115000"/>
              </a:lnSpc>
              <a:spcBef>
                <a:spcPts val="0"/>
              </a:spcBef>
              <a:spcAft>
                <a:spcPts val="0"/>
              </a:spcAft>
              <a:buFont typeface="+mj-lt"/>
              <a:buAutoNum type="alphaLcParenR"/>
            </a:pPr>
            <a:r>
              <a:rPr lang="en-US" dirty="0">
                <a:ea typeface="Times New Roman"/>
                <a:cs typeface="Times New Roman"/>
              </a:rPr>
              <a:t>Business to business level</a:t>
            </a:r>
          </a:p>
          <a:p>
            <a:pPr lvl="1">
              <a:lnSpc>
                <a:spcPct val="115000"/>
              </a:lnSpc>
              <a:spcBef>
                <a:spcPts val="0"/>
              </a:spcBef>
              <a:spcAft>
                <a:spcPts val="0"/>
              </a:spcAft>
              <a:buFont typeface="+mj-lt"/>
              <a:buAutoNum type="alphaLcParenR"/>
            </a:pPr>
            <a:r>
              <a:rPr lang="en-US" dirty="0">
                <a:ea typeface="Times New Roman"/>
                <a:cs typeface="Times New Roman"/>
              </a:rPr>
              <a:t>The individual development of the members within the organization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Personal level of the members within the organization</a:t>
            </a:r>
            <a:endParaRPr lang="en-US" dirty="0">
              <a:ea typeface="Times New Roman"/>
              <a:cs typeface="Times New Roman"/>
            </a:endParaRPr>
          </a:p>
        </p:txBody>
      </p:sp>
    </p:spTree>
    <p:extLst>
      <p:ext uri="{BB962C8B-B14F-4D97-AF65-F5344CB8AC3E}">
        <p14:creationId xmlns:p14="http://schemas.microsoft.com/office/powerpoint/2010/main" val="12593676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According to the </a:t>
            </a:r>
            <a:r>
              <a:rPr lang="en-US" dirty="0">
                <a:solidFill>
                  <a:srgbClr val="000000"/>
                </a:solidFill>
                <a:ea typeface="Times New Roman"/>
                <a:cs typeface="Times New Roman"/>
              </a:rPr>
              <a:t>Mayer-Salovey definition, emotional intelligence IS NOT ability to: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Perceive emotions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Understand emotions and emotional knowledge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Manipulate using the emotions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000000"/>
                </a:solidFill>
                <a:ea typeface="Times New Roman"/>
                <a:cs typeface="Times New Roman"/>
              </a:rPr>
              <a:t>reflectively regulate emotions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key benefits of the emotional intelligence?</a:t>
            </a:r>
          </a:p>
          <a:p>
            <a:pPr lvl="1">
              <a:lnSpc>
                <a:spcPct val="115000"/>
              </a:lnSpc>
              <a:spcBef>
                <a:spcPts val="0"/>
              </a:spcBef>
              <a:spcAft>
                <a:spcPts val="0"/>
              </a:spcAft>
              <a:buFont typeface="+mj-lt"/>
              <a:buAutoNum type="alphaLcParenR"/>
            </a:pPr>
            <a:r>
              <a:rPr lang="en-US" dirty="0">
                <a:ea typeface="Times New Roman"/>
                <a:cs typeface="Times New Roman"/>
              </a:rPr>
              <a:t>Health</a:t>
            </a:r>
          </a:p>
          <a:p>
            <a:pPr lvl="1">
              <a:lnSpc>
                <a:spcPct val="115000"/>
              </a:lnSpc>
              <a:spcBef>
                <a:spcPts val="0"/>
              </a:spcBef>
              <a:spcAft>
                <a:spcPts val="0"/>
              </a:spcAft>
              <a:buFont typeface="+mj-lt"/>
              <a:buAutoNum type="alphaLcParenR"/>
            </a:pPr>
            <a:r>
              <a:rPr lang="en-US" dirty="0">
                <a:ea typeface="Times New Roman"/>
                <a:cs typeface="Times New Roman"/>
              </a:rPr>
              <a:t>Decision making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Money making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Relationships</a:t>
            </a:r>
          </a:p>
          <a:p>
            <a:endParaRPr lang="en-US" dirty="0" smtClean="0"/>
          </a:p>
        </p:txBody>
      </p:sp>
    </p:spTree>
    <p:extLst>
      <p:ext uri="{BB962C8B-B14F-4D97-AF65-F5344CB8AC3E}">
        <p14:creationId xmlns:p14="http://schemas.microsoft.com/office/powerpoint/2010/main" val="21732283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Emotions are a valid excuse at workplace</a:t>
            </a:r>
          </a:p>
          <a:p>
            <a:pPr lvl="1">
              <a:lnSpc>
                <a:spcPct val="115000"/>
              </a:lnSpc>
              <a:spcBef>
                <a:spcPts val="0"/>
              </a:spcBef>
              <a:spcAft>
                <a:spcPts val="0"/>
              </a:spcAft>
              <a:buFont typeface="+mj-lt"/>
              <a:buAutoNum type="alphaLcParenR"/>
            </a:pPr>
            <a:r>
              <a:rPr lang="en-US" dirty="0">
                <a:ea typeface="Times New Roman"/>
                <a:cs typeface="Times New Roman"/>
              </a:rPr>
              <a:t>Emotions must be suppressed at workplace</a:t>
            </a:r>
          </a:p>
          <a:p>
            <a:pPr lvl="1">
              <a:lnSpc>
                <a:spcPct val="115000"/>
              </a:lnSpc>
              <a:spcBef>
                <a:spcPts val="0"/>
              </a:spcBef>
              <a:spcAft>
                <a:spcPts val="0"/>
              </a:spcAft>
              <a:buFont typeface="+mj-lt"/>
              <a:buAutoNum type="alphaLcParenR"/>
            </a:pPr>
            <a:r>
              <a:rPr lang="en-US" dirty="0">
                <a:ea typeface="Times New Roman"/>
                <a:cs typeface="Times New Roman"/>
              </a:rPr>
              <a:t>Emotions are sometimes appropriate for the workplace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Emotions are certainly not appropriate for the workplace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final step of understanding the emotions?</a:t>
            </a:r>
          </a:p>
          <a:p>
            <a:pPr lvl="1">
              <a:lnSpc>
                <a:spcPct val="115000"/>
              </a:lnSpc>
              <a:spcBef>
                <a:spcPts val="0"/>
              </a:spcBef>
              <a:spcAft>
                <a:spcPts val="0"/>
              </a:spcAft>
              <a:buFont typeface="+mj-lt"/>
              <a:buAutoNum type="alphaLcParenR"/>
            </a:pPr>
            <a:r>
              <a:rPr lang="en-US" dirty="0">
                <a:ea typeface="Times New Roman"/>
                <a:cs typeface="Times New Roman"/>
              </a:rPr>
              <a:t>Changing them</a:t>
            </a:r>
          </a:p>
          <a:p>
            <a:pPr lvl="1">
              <a:lnSpc>
                <a:spcPct val="115000"/>
              </a:lnSpc>
              <a:spcBef>
                <a:spcPts val="0"/>
              </a:spcBef>
              <a:spcAft>
                <a:spcPts val="0"/>
              </a:spcAft>
              <a:buFont typeface="+mj-lt"/>
              <a:buAutoNum type="alphaLcParenR"/>
            </a:pPr>
            <a:r>
              <a:rPr lang="en-US" dirty="0">
                <a:ea typeface="Times New Roman"/>
                <a:cs typeface="Times New Roman"/>
              </a:rPr>
              <a:t>Suppressing them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them via constructive conversation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92528965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pPr eaLnBrk="1" hangingPunct="1">
              <a:defRPr/>
            </a:pPr>
            <a:r>
              <a:rPr lang="en-CA" dirty="0" smtClean="0"/>
              <a:t>Module </a:t>
            </a:r>
            <a:r>
              <a:rPr lang="en-US" dirty="0" smtClean="0"/>
              <a:t>Seven: Tools to Regulate Your Emotions</a:t>
            </a:r>
            <a:endParaRPr lang="en-CA" dirty="0" smtClean="0"/>
          </a:p>
        </p:txBody>
      </p:sp>
      <p:sp>
        <p:nvSpPr>
          <p:cNvPr id="28675" name="Content Placeholder 3"/>
          <p:cNvSpPr>
            <a:spLocks noGrp="1"/>
          </p:cNvSpPr>
          <p:nvPr>
            <p:ph idx="1"/>
          </p:nvPr>
        </p:nvSpPr>
        <p:spPr/>
        <p:txBody>
          <a:bodyPr/>
          <a:lstStyle/>
          <a:p>
            <a:r>
              <a:rPr lang="en-US" dirty="0" smtClean="0"/>
              <a:t/>
            </a:r>
            <a:br>
              <a:rPr lang="en-US" dirty="0" smtClean="0"/>
            </a:br>
            <a:r>
              <a:rPr lang="en-US" dirty="0" smtClean="0"/>
              <a:t>The ability to keep your emotions under control requires more than a willing heart. Understanding a situation through the eyes of another and strengthening self-management and self-awareness skills are tools that can be used in your quest to regulate your emotions.</a:t>
            </a:r>
          </a:p>
          <a:p>
            <a:pPr eaLnBrk="1" hangingPunct="1"/>
            <a:endParaRPr lang="en-CA" dirty="0" smtClean="0"/>
          </a:p>
        </p:txBody>
      </p:sp>
      <p:sp>
        <p:nvSpPr>
          <p:cNvPr id="28676" name="Text Placeholder 4"/>
          <p:cNvSpPr>
            <a:spLocks noGrp="1"/>
          </p:cNvSpPr>
          <p:nvPr>
            <p:ph type="body" sz="quarter" idx="10"/>
          </p:nvPr>
        </p:nvSpPr>
        <p:spPr>
          <a:xfrm>
            <a:off x="7391400" y="381000"/>
            <a:ext cx="1752600" cy="3192463"/>
          </a:xfrm>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The sign of intelligent people is their ability to control emotions by the application of reason.</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Marya Mannes</a:t>
            </a:r>
            <a:endParaRPr lang="en-US" sz="1400" b="1" dirty="0" smtClean="0">
              <a:cs typeface="Times New Roman" pitchFamily="18" charset="0"/>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US" dirty="0" smtClean="0"/>
              <a:t>Seeing the Other Side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16952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Self-Awareness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657329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eaLnBrk="1" hangingPunct="1">
              <a:defRPr/>
            </a:pPr>
            <a:r>
              <a:rPr lang="en-US" dirty="0" smtClean="0"/>
              <a:t>Self Management and </a:t>
            </a:r>
            <a:br>
              <a:rPr lang="en-US" dirty="0" smtClean="0"/>
            </a:br>
            <a:r>
              <a:rPr lang="en-US" dirty="0" smtClean="0"/>
              <a:t>Self Awareness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346632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smtClean="0"/>
              <a:t>Giving in Without Giving Up</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723765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‘Seeing the other side’ requires you to:</a:t>
            </a:r>
          </a:p>
          <a:p>
            <a:pPr lvl="1">
              <a:lnSpc>
                <a:spcPct val="115000"/>
              </a:lnSpc>
              <a:spcBef>
                <a:spcPts val="0"/>
              </a:spcBef>
              <a:spcAft>
                <a:spcPts val="0"/>
              </a:spcAft>
              <a:buFont typeface="+mj-lt"/>
              <a:buAutoNum type="alphaLcParenR"/>
            </a:pPr>
            <a:r>
              <a:rPr lang="en-US" dirty="0">
                <a:ea typeface="Times New Roman"/>
                <a:cs typeface="Times New Roman"/>
              </a:rPr>
              <a:t>Analyze yourself</a:t>
            </a:r>
          </a:p>
          <a:p>
            <a:pPr lvl="1">
              <a:lnSpc>
                <a:spcPct val="115000"/>
              </a:lnSpc>
              <a:spcBef>
                <a:spcPts val="0"/>
              </a:spcBef>
              <a:spcAft>
                <a:spcPts val="0"/>
              </a:spcAft>
              <a:buFont typeface="+mj-lt"/>
              <a:buAutoNum type="alphaLcParenR"/>
            </a:pPr>
            <a:r>
              <a:rPr lang="en-US" dirty="0">
                <a:ea typeface="Times New Roman"/>
                <a:cs typeface="Times New Roman"/>
              </a:rPr>
              <a:t>Ask other people for opinion about you</a:t>
            </a:r>
          </a:p>
          <a:p>
            <a:pPr lvl="1">
              <a:lnSpc>
                <a:spcPct val="115000"/>
              </a:lnSpc>
              <a:spcBef>
                <a:spcPts val="0"/>
              </a:spcBef>
              <a:spcAft>
                <a:spcPts val="0"/>
              </a:spcAft>
              <a:buFont typeface="+mj-lt"/>
              <a:buAutoNum type="alphaLcParenR"/>
            </a:pPr>
            <a:r>
              <a:rPr lang="en-US" dirty="0">
                <a:ea typeface="Times New Roman"/>
                <a:cs typeface="Times New Roman"/>
              </a:rPr>
              <a:t>Think about yourself from another angle</a:t>
            </a:r>
          </a:p>
          <a:p>
            <a:pPr lvl="1">
              <a:lnSpc>
                <a:spcPct val="115000"/>
              </a:lnSpc>
              <a:spcBef>
                <a:spcPts val="0"/>
              </a:spcBef>
              <a:spcAft>
                <a:spcPts val="1000"/>
              </a:spcAft>
              <a:buFont typeface="+mj-lt"/>
              <a:buAutoNum type="alphaLcParenR"/>
            </a:pPr>
            <a:r>
              <a:rPr lang="en-US" dirty="0">
                <a:ea typeface="Times New Roman"/>
                <a:cs typeface="Times New Roman"/>
              </a:rPr>
              <a:t>Think about how could you act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Your emotions and how you express them is:</a:t>
            </a:r>
          </a:p>
          <a:p>
            <a:pPr lvl="1">
              <a:lnSpc>
                <a:spcPct val="115000"/>
              </a:lnSpc>
              <a:spcBef>
                <a:spcPts val="0"/>
              </a:spcBef>
              <a:spcAft>
                <a:spcPts val="0"/>
              </a:spcAft>
              <a:buFont typeface="+mj-lt"/>
              <a:buAutoNum type="alphaLcParenR"/>
            </a:pPr>
            <a:r>
              <a:rPr lang="en-US" dirty="0">
                <a:ea typeface="Times New Roman"/>
                <a:cs typeface="Times New Roman"/>
              </a:rPr>
              <a:t>Invariably </a:t>
            </a:r>
          </a:p>
          <a:p>
            <a:pPr lvl="1">
              <a:lnSpc>
                <a:spcPct val="115000"/>
              </a:lnSpc>
              <a:spcBef>
                <a:spcPts val="0"/>
              </a:spcBef>
              <a:spcAft>
                <a:spcPts val="0"/>
              </a:spcAft>
              <a:buFont typeface="+mj-lt"/>
              <a:buAutoNum type="alphaLcParenR"/>
            </a:pPr>
            <a:r>
              <a:rPr lang="en-US" dirty="0">
                <a:ea typeface="Times New Roman"/>
                <a:cs typeface="Times New Roman"/>
              </a:rPr>
              <a:t>A result of how other people perceive it</a:t>
            </a:r>
          </a:p>
          <a:p>
            <a:pPr lvl="1">
              <a:lnSpc>
                <a:spcPct val="115000"/>
              </a:lnSpc>
              <a:spcBef>
                <a:spcPts val="0"/>
              </a:spcBef>
              <a:spcAft>
                <a:spcPts val="0"/>
              </a:spcAft>
              <a:buFont typeface="+mj-lt"/>
              <a:buAutoNum type="alphaLcParenR"/>
            </a:pPr>
            <a:r>
              <a:rPr lang="en-US" dirty="0">
                <a:ea typeface="Times New Roman"/>
                <a:cs typeface="Times New Roman"/>
              </a:rPr>
              <a:t>Your responsibility</a:t>
            </a:r>
          </a:p>
          <a:p>
            <a:pPr lvl="1">
              <a:lnSpc>
                <a:spcPct val="115000"/>
              </a:lnSpc>
              <a:spcBef>
                <a:spcPts val="0"/>
              </a:spcBef>
              <a:spcAft>
                <a:spcPts val="1000"/>
              </a:spcAft>
              <a:buFont typeface="+mj-lt"/>
              <a:buAutoNum type="alphaLcParenR"/>
            </a:pPr>
            <a:r>
              <a:rPr lang="en-US" dirty="0">
                <a:ea typeface="Times New Roman"/>
                <a:cs typeface="Times New Roman"/>
              </a:rPr>
              <a:t>Always determined by the situation</a:t>
            </a:r>
          </a:p>
        </p:txBody>
      </p:sp>
    </p:spTree>
    <p:extLst>
      <p:ext uri="{BB962C8B-B14F-4D97-AF65-F5344CB8AC3E}">
        <p14:creationId xmlns:p14="http://schemas.microsoft.com/office/powerpoint/2010/main" val="34059591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strength to self-management and self-awareness lies in:</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self-awareness</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self-management </a:t>
            </a:r>
          </a:p>
          <a:p>
            <a:pPr lvl="1">
              <a:lnSpc>
                <a:spcPct val="115000"/>
              </a:lnSpc>
              <a:spcBef>
                <a:spcPts val="0"/>
              </a:spcBef>
              <a:spcAft>
                <a:spcPts val="0"/>
              </a:spcAft>
              <a:buFont typeface="+mj-lt"/>
              <a:buAutoNum type="alphaLcParenR"/>
            </a:pPr>
            <a:r>
              <a:rPr lang="en-US" dirty="0">
                <a:ea typeface="Times New Roman"/>
                <a:cs typeface="Times New Roman"/>
              </a:rPr>
              <a:t>Giving the advantage to one of those depending on situation</a:t>
            </a:r>
          </a:p>
          <a:p>
            <a:pPr lvl="1">
              <a:lnSpc>
                <a:spcPct val="115000"/>
              </a:lnSpc>
              <a:spcBef>
                <a:spcPts val="0"/>
              </a:spcBef>
              <a:spcAft>
                <a:spcPts val="1000"/>
              </a:spcAft>
              <a:buFont typeface="+mj-lt"/>
              <a:buAutoNum type="alphaLcParenR"/>
            </a:pPr>
            <a:r>
              <a:rPr lang="en-US" dirty="0">
                <a:ea typeface="Times New Roman"/>
                <a:cs typeface="Times New Roman"/>
              </a:rPr>
              <a:t>Finding the balance between those two</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When someone’s self-awareness produces the self-centered result, the self-management:</a:t>
            </a:r>
          </a:p>
          <a:p>
            <a:pPr lvl="1">
              <a:lnSpc>
                <a:spcPct val="115000"/>
              </a:lnSpc>
              <a:spcBef>
                <a:spcPts val="0"/>
              </a:spcBef>
              <a:spcAft>
                <a:spcPts val="0"/>
              </a:spcAft>
              <a:buFont typeface="+mj-lt"/>
              <a:buAutoNum type="alphaLcParenR"/>
            </a:pPr>
            <a:r>
              <a:rPr lang="en-US" dirty="0">
                <a:ea typeface="Times New Roman"/>
                <a:cs typeface="Times New Roman"/>
              </a:rPr>
              <a:t>Can be a hard quality</a:t>
            </a:r>
          </a:p>
          <a:p>
            <a:pPr lvl="1">
              <a:lnSpc>
                <a:spcPct val="115000"/>
              </a:lnSpc>
              <a:spcBef>
                <a:spcPts val="0"/>
              </a:spcBef>
              <a:spcAft>
                <a:spcPts val="0"/>
              </a:spcAft>
              <a:buFont typeface="+mj-lt"/>
              <a:buAutoNum type="alphaLcParenR"/>
            </a:pPr>
            <a:r>
              <a:rPr lang="en-US" dirty="0">
                <a:ea typeface="Times New Roman"/>
                <a:cs typeface="Times New Roman"/>
              </a:rPr>
              <a:t>Can be an impossible quality </a:t>
            </a:r>
          </a:p>
          <a:p>
            <a:pPr lvl="1">
              <a:lnSpc>
                <a:spcPct val="115000"/>
              </a:lnSpc>
              <a:spcBef>
                <a:spcPts val="0"/>
              </a:spcBef>
              <a:spcAft>
                <a:spcPts val="0"/>
              </a:spcAft>
              <a:buFont typeface="+mj-lt"/>
              <a:buAutoNum type="alphaLcParenR"/>
            </a:pPr>
            <a:r>
              <a:rPr lang="en-US" dirty="0">
                <a:ea typeface="Times New Roman"/>
                <a:cs typeface="Times New Roman"/>
              </a:rPr>
              <a:t>Can be an easy quality</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83944270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Compromises in business world are:</a:t>
            </a:r>
          </a:p>
          <a:p>
            <a:pPr lvl="1">
              <a:lnSpc>
                <a:spcPct val="115000"/>
              </a:lnSpc>
              <a:spcBef>
                <a:spcPts val="0"/>
              </a:spcBef>
              <a:spcAft>
                <a:spcPts val="0"/>
              </a:spcAft>
              <a:buFont typeface="+mj-lt"/>
              <a:buAutoNum type="alphaLcParenR"/>
            </a:pPr>
            <a:r>
              <a:rPr lang="en-US" dirty="0">
                <a:ea typeface="Times New Roman"/>
                <a:cs typeface="Times New Roman"/>
              </a:rPr>
              <a:t>Always avoidable</a:t>
            </a:r>
          </a:p>
          <a:p>
            <a:pPr lvl="1">
              <a:lnSpc>
                <a:spcPct val="115000"/>
              </a:lnSpc>
              <a:spcBef>
                <a:spcPts val="0"/>
              </a:spcBef>
              <a:spcAft>
                <a:spcPts val="0"/>
              </a:spcAft>
              <a:buFont typeface="+mj-lt"/>
              <a:buAutoNum type="alphaLcParenR"/>
            </a:pPr>
            <a:r>
              <a:rPr lang="en-US" dirty="0">
                <a:ea typeface="Times New Roman"/>
                <a:cs typeface="Times New Roman"/>
              </a:rPr>
              <a:t>Usually unavoidable</a:t>
            </a:r>
          </a:p>
          <a:p>
            <a:pPr lvl="1">
              <a:lnSpc>
                <a:spcPct val="115000"/>
              </a:lnSpc>
              <a:spcBef>
                <a:spcPts val="0"/>
              </a:spcBef>
              <a:spcAft>
                <a:spcPts val="0"/>
              </a:spcAft>
              <a:buFont typeface="+mj-lt"/>
              <a:buAutoNum type="alphaLcParenR"/>
            </a:pPr>
            <a:r>
              <a:rPr lang="en-US" dirty="0">
                <a:ea typeface="Times New Roman"/>
                <a:cs typeface="Times New Roman"/>
              </a:rPr>
              <a:t>Rarely present</a:t>
            </a:r>
          </a:p>
          <a:p>
            <a:pPr lvl="1">
              <a:lnSpc>
                <a:spcPct val="115000"/>
              </a:lnSpc>
              <a:spcBef>
                <a:spcPts val="0"/>
              </a:spcBef>
              <a:spcAft>
                <a:spcPts val="1000"/>
              </a:spcAft>
              <a:buFont typeface="+mj-lt"/>
              <a:buAutoNum type="alphaLcParenR"/>
            </a:pPr>
            <a:r>
              <a:rPr lang="en-US" dirty="0">
                <a:ea typeface="Times New Roman"/>
                <a:cs typeface="Times New Roman"/>
              </a:rPr>
              <a:t>Constantly present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are </a:t>
            </a:r>
            <a:r>
              <a:rPr lang="en-US" dirty="0" smtClean="0">
                <a:ea typeface="Times New Roman"/>
                <a:cs typeface="Times New Roman"/>
              </a:rPr>
              <a:t>in </a:t>
            </a:r>
            <a:r>
              <a:rPr lang="en-US" dirty="0">
                <a:ea typeface="Times New Roman"/>
                <a:cs typeface="Times New Roman"/>
              </a:rPr>
              <a:t>a position with a less influence, you are usually:</a:t>
            </a:r>
          </a:p>
          <a:p>
            <a:pPr lvl="1">
              <a:lnSpc>
                <a:spcPct val="115000"/>
              </a:lnSpc>
              <a:spcBef>
                <a:spcPts val="0"/>
              </a:spcBef>
              <a:spcAft>
                <a:spcPts val="0"/>
              </a:spcAft>
              <a:buFont typeface="+mj-lt"/>
              <a:buAutoNum type="alphaLcParenR"/>
            </a:pPr>
            <a:r>
              <a:rPr lang="en-US" dirty="0">
                <a:ea typeface="Times New Roman"/>
                <a:cs typeface="Times New Roman"/>
              </a:rPr>
              <a:t>Expected to compromise</a:t>
            </a:r>
          </a:p>
          <a:p>
            <a:pPr lvl="1">
              <a:lnSpc>
                <a:spcPct val="115000"/>
              </a:lnSpc>
              <a:spcBef>
                <a:spcPts val="0"/>
              </a:spcBef>
              <a:spcAft>
                <a:spcPts val="0"/>
              </a:spcAft>
              <a:buFont typeface="+mj-lt"/>
              <a:buAutoNum type="alphaLcParenR"/>
            </a:pPr>
            <a:r>
              <a:rPr lang="en-US" dirty="0">
                <a:ea typeface="Times New Roman"/>
                <a:cs typeface="Times New Roman"/>
              </a:rPr>
              <a:t>Expected to give your opinion</a:t>
            </a:r>
          </a:p>
          <a:p>
            <a:pPr lvl="1">
              <a:lnSpc>
                <a:spcPct val="115000"/>
              </a:lnSpc>
              <a:spcBef>
                <a:spcPts val="0"/>
              </a:spcBef>
              <a:spcAft>
                <a:spcPts val="0"/>
              </a:spcAft>
              <a:buFont typeface="+mj-lt"/>
              <a:buAutoNum type="alphaLcParenR"/>
            </a:pPr>
            <a:r>
              <a:rPr lang="en-US" dirty="0">
                <a:ea typeface="Times New Roman"/>
                <a:cs typeface="Times New Roman"/>
              </a:rPr>
              <a:t>Expected to give the crucial word</a:t>
            </a:r>
          </a:p>
          <a:p>
            <a:pPr lvl="1">
              <a:lnSpc>
                <a:spcPct val="115000"/>
              </a:lnSpc>
              <a:spcBef>
                <a:spcPts val="0"/>
              </a:spcBef>
              <a:spcAft>
                <a:spcPts val="1000"/>
              </a:spcAft>
              <a:buFont typeface="+mj-lt"/>
              <a:buAutoNum type="alphaLcParenR"/>
            </a:pPr>
            <a:r>
              <a:rPr lang="en-US" dirty="0">
                <a:ea typeface="Times New Roman"/>
                <a:cs typeface="Times New Roman"/>
              </a:rPr>
              <a:t>There are no rules about this</a:t>
            </a:r>
          </a:p>
          <a:p>
            <a:endParaRPr lang="en-US" dirty="0" smtClean="0"/>
          </a:p>
        </p:txBody>
      </p:sp>
    </p:spTree>
    <p:extLst>
      <p:ext uri="{BB962C8B-B14F-4D97-AF65-F5344CB8AC3E}">
        <p14:creationId xmlns:p14="http://schemas.microsoft.com/office/powerpoint/2010/main" val="3974522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‘Seeing the other side’ requires you to:</a:t>
            </a:r>
          </a:p>
          <a:p>
            <a:pPr lvl="1">
              <a:lnSpc>
                <a:spcPct val="115000"/>
              </a:lnSpc>
              <a:spcBef>
                <a:spcPts val="0"/>
              </a:spcBef>
              <a:spcAft>
                <a:spcPts val="0"/>
              </a:spcAft>
              <a:buFont typeface="+mj-lt"/>
              <a:buAutoNum type="alphaLcParenR"/>
            </a:pPr>
            <a:r>
              <a:rPr lang="en-US" dirty="0">
                <a:ea typeface="Times New Roman"/>
                <a:cs typeface="Times New Roman"/>
              </a:rPr>
              <a:t>Analyze yourself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 other people for opinion about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Think about yourself from another angle</a:t>
            </a:r>
          </a:p>
          <a:p>
            <a:pPr lvl="1">
              <a:lnSpc>
                <a:spcPct val="115000"/>
              </a:lnSpc>
              <a:spcBef>
                <a:spcPts val="0"/>
              </a:spcBef>
              <a:spcAft>
                <a:spcPts val="1000"/>
              </a:spcAft>
              <a:buFont typeface="+mj-lt"/>
              <a:buAutoNum type="alphaLcParenR"/>
            </a:pPr>
            <a:r>
              <a:rPr lang="en-US" dirty="0">
                <a:ea typeface="Times New Roman"/>
                <a:cs typeface="Times New Roman"/>
              </a:rPr>
              <a:t>Think about how could you act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Your emotions and how you express them is:</a:t>
            </a:r>
          </a:p>
          <a:p>
            <a:pPr lvl="1">
              <a:lnSpc>
                <a:spcPct val="115000"/>
              </a:lnSpc>
              <a:spcBef>
                <a:spcPts val="0"/>
              </a:spcBef>
              <a:spcAft>
                <a:spcPts val="0"/>
              </a:spcAft>
              <a:buFont typeface="+mj-lt"/>
              <a:buAutoNum type="alphaLcParenR"/>
            </a:pPr>
            <a:r>
              <a:rPr lang="en-US" dirty="0">
                <a:ea typeface="Times New Roman"/>
                <a:cs typeface="Times New Roman"/>
              </a:rPr>
              <a:t>Invariably </a:t>
            </a:r>
          </a:p>
          <a:p>
            <a:pPr lvl="1">
              <a:lnSpc>
                <a:spcPct val="115000"/>
              </a:lnSpc>
              <a:spcBef>
                <a:spcPts val="0"/>
              </a:spcBef>
              <a:spcAft>
                <a:spcPts val="0"/>
              </a:spcAft>
              <a:buFont typeface="+mj-lt"/>
              <a:buAutoNum type="alphaLcParenR"/>
            </a:pPr>
            <a:r>
              <a:rPr lang="en-US" dirty="0">
                <a:ea typeface="Times New Roman"/>
                <a:cs typeface="Times New Roman"/>
              </a:rPr>
              <a:t>A result of how other people perceive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responsibility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Always determined by the situation</a:t>
            </a:r>
          </a:p>
        </p:txBody>
      </p:sp>
    </p:spTree>
    <p:extLst>
      <p:ext uri="{BB962C8B-B14F-4D97-AF65-F5344CB8AC3E}">
        <p14:creationId xmlns:p14="http://schemas.microsoft.com/office/powerpoint/2010/main" val="39877340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strength to self-management and self-awareness lies in:</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self-awareness</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self-management </a:t>
            </a:r>
          </a:p>
          <a:p>
            <a:pPr lvl="1">
              <a:lnSpc>
                <a:spcPct val="115000"/>
              </a:lnSpc>
              <a:spcBef>
                <a:spcPts val="0"/>
              </a:spcBef>
              <a:spcAft>
                <a:spcPts val="0"/>
              </a:spcAft>
              <a:buFont typeface="+mj-lt"/>
              <a:buAutoNum type="alphaLcParenR"/>
            </a:pPr>
            <a:r>
              <a:rPr lang="en-US" dirty="0">
                <a:ea typeface="Times New Roman"/>
                <a:cs typeface="Times New Roman"/>
              </a:rPr>
              <a:t>Giving the advantage to one of those depending on situation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Finding the balance between those two</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When someone’s self-awareness produces the self-centered result, the self-management: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Can be a hard quality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Can be an impossible quality </a:t>
            </a:r>
          </a:p>
          <a:p>
            <a:pPr lvl="1">
              <a:lnSpc>
                <a:spcPct val="115000"/>
              </a:lnSpc>
              <a:spcBef>
                <a:spcPts val="0"/>
              </a:spcBef>
              <a:spcAft>
                <a:spcPts val="0"/>
              </a:spcAft>
              <a:buFont typeface="+mj-lt"/>
              <a:buAutoNum type="alphaLcParenR"/>
            </a:pPr>
            <a:r>
              <a:rPr lang="en-US" dirty="0">
                <a:ea typeface="Times New Roman"/>
                <a:cs typeface="Times New Roman"/>
              </a:rPr>
              <a:t>Can be an easy quality</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425013591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Compromises in business world are:</a:t>
            </a:r>
          </a:p>
          <a:p>
            <a:pPr lvl="1">
              <a:lnSpc>
                <a:spcPct val="115000"/>
              </a:lnSpc>
              <a:spcBef>
                <a:spcPts val="0"/>
              </a:spcBef>
              <a:spcAft>
                <a:spcPts val="0"/>
              </a:spcAft>
              <a:buFont typeface="+mj-lt"/>
              <a:buAutoNum type="alphaLcParenR"/>
            </a:pPr>
            <a:r>
              <a:rPr lang="en-US" dirty="0">
                <a:ea typeface="Times New Roman"/>
                <a:cs typeface="Times New Roman"/>
              </a:rPr>
              <a:t>Always avoidable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Usually unavoidable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Rarely present</a:t>
            </a:r>
          </a:p>
          <a:p>
            <a:pPr lvl="1">
              <a:lnSpc>
                <a:spcPct val="115000"/>
              </a:lnSpc>
              <a:spcBef>
                <a:spcPts val="0"/>
              </a:spcBef>
              <a:spcAft>
                <a:spcPts val="1000"/>
              </a:spcAft>
              <a:buFont typeface="+mj-lt"/>
              <a:buAutoNum type="alphaLcParenR"/>
            </a:pPr>
            <a:r>
              <a:rPr lang="en-US" dirty="0">
                <a:ea typeface="Times New Roman"/>
                <a:cs typeface="Times New Roman"/>
              </a:rPr>
              <a:t>Constantly present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are </a:t>
            </a:r>
            <a:r>
              <a:rPr lang="en-US" dirty="0" smtClean="0">
                <a:ea typeface="Times New Roman"/>
                <a:cs typeface="Times New Roman"/>
              </a:rPr>
              <a:t>in </a:t>
            </a:r>
            <a:r>
              <a:rPr lang="en-US" dirty="0">
                <a:ea typeface="Times New Roman"/>
                <a:cs typeface="Times New Roman"/>
              </a:rPr>
              <a:t>a position with a less influence, you are usually: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Expected to compromise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Expected to give your opinion</a:t>
            </a:r>
          </a:p>
          <a:p>
            <a:pPr lvl="1">
              <a:lnSpc>
                <a:spcPct val="115000"/>
              </a:lnSpc>
              <a:spcBef>
                <a:spcPts val="0"/>
              </a:spcBef>
              <a:spcAft>
                <a:spcPts val="0"/>
              </a:spcAft>
              <a:buFont typeface="+mj-lt"/>
              <a:buAutoNum type="alphaLcParenR"/>
            </a:pPr>
            <a:r>
              <a:rPr lang="en-US" dirty="0">
                <a:ea typeface="Times New Roman"/>
                <a:cs typeface="Times New Roman"/>
              </a:rPr>
              <a:t>Expected to give the crucial word</a:t>
            </a:r>
          </a:p>
          <a:p>
            <a:pPr lvl="1">
              <a:lnSpc>
                <a:spcPct val="115000"/>
              </a:lnSpc>
              <a:spcBef>
                <a:spcPts val="0"/>
              </a:spcBef>
              <a:spcAft>
                <a:spcPts val="1000"/>
              </a:spcAft>
              <a:buFont typeface="+mj-lt"/>
              <a:buAutoNum type="alphaLcParenR"/>
            </a:pPr>
            <a:r>
              <a:rPr lang="en-US" dirty="0">
                <a:ea typeface="Times New Roman"/>
                <a:cs typeface="Times New Roman"/>
              </a:rPr>
              <a:t>There are no rules about this</a:t>
            </a:r>
          </a:p>
          <a:p>
            <a:endParaRPr lang="en-US" dirty="0" smtClean="0"/>
          </a:p>
        </p:txBody>
      </p:sp>
    </p:spTree>
    <p:extLst>
      <p:ext uri="{BB962C8B-B14F-4D97-AF65-F5344CB8AC3E}">
        <p14:creationId xmlns:p14="http://schemas.microsoft.com/office/powerpoint/2010/main" val="11562307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pPr eaLnBrk="1" hangingPunct="1">
              <a:defRPr/>
            </a:pPr>
            <a:r>
              <a:rPr lang="en-CA" dirty="0" smtClean="0"/>
              <a:t>Module </a:t>
            </a:r>
            <a:r>
              <a:rPr lang="en-US" dirty="0" smtClean="0"/>
              <a:t>Eight: </a:t>
            </a:r>
            <a:br>
              <a:rPr lang="en-US" dirty="0" smtClean="0"/>
            </a:br>
            <a:r>
              <a:rPr lang="en-US" dirty="0" smtClean="0"/>
              <a:t>Gaining Control</a:t>
            </a:r>
            <a:endParaRPr lang="en-CA" dirty="0" smtClean="0"/>
          </a:p>
        </p:txBody>
      </p:sp>
      <p:sp>
        <p:nvSpPr>
          <p:cNvPr id="32771" name="Content Placeholder 3"/>
          <p:cNvSpPr>
            <a:spLocks noGrp="1"/>
          </p:cNvSpPr>
          <p:nvPr>
            <p:ph idx="1"/>
          </p:nvPr>
        </p:nvSpPr>
        <p:spPr/>
        <p:txBody>
          <a:bodyPr/>
          <a:lstStyle/>
          <a:p>
            <a:pPr eaLnBrk="1" hangingPunct="1"/>
            <a:r>
              <a:rPr lang="en-US" dirty="0" smtClean="0"/>
              <a:t/>
            </a:r>
            <a:br>
              <a:rPr lang="en-US" dirty="0" smtClean="0"/>
            </a:br>
            <a:r>
              <a:rPr lang="en-US" dirty="0" smtClean="0"/>
              <a:t>Having control or the lack thereof could be the difference between building a successful career and no career at all. If you have control over these aspects of your life, pat yourself on the back</a:t>
            </a:r>
            <a:endParaRPr lang="en-CA" dirty="0" smtClean="0"/>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No one can make you feel inferior without your consent.</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Eleanor Roosevelt</a:t>
            </a:r>
            <a:endParaRPr lang="en-US" sz="1400" b="1" dirty="0" smtClean="0">
              <a:cs typeface="Times New Roman"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CA" dirty="0" smtClean="0"/>
              <a:t>Using Coping Thoughts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5843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Self-Regulation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922173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Using Relaxation Techniques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79346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smtClean="0"/>
              <a:t>Bringing it All Together</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419450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advices for coping situations:</a:t>
            </a:r>
          </a:p>
          <a:p>
            <a:pPr lvl="1">
              <a:lnSpc>
                <a:spcPct val="115000"/>
              </a:lnSpc>
              <a:spcBef>
                <a:spcPts val="0"/>
              </a:spcBef>
              <a:spcAft>
                <a:spcPts val="0"/>
              </a:spcAft>
              <a:buFont typeface="+mj-lt"/>
              <a:buAutoNum type="alphaLcParenR"/>
            </a:pPr>
            <a:r>
              <a:rPr lang="en-US" dirty="0">
                <a:ea typeface="Times New Roman"/>
                <a:cs typeface="Times New Roman"/>
              </a:rPr>
              <a:t>Taking a deep breath</a:t>
            </a:r>
          </a:p>
          <a:p>
            <a:pPr lvl="1">
              <a:lnSpc>
                <a:spcPct val="115000"/>
              </a:lnSpc>
              <a:spcBef>
                <a:spcPts val="0"/>
              </a:spcBef>
              <a:spcAft>
                <a:spcPts val="0"/>
              </a:spcAft>
              <a:buFont typeface="+mj-lt"/>
              <a:buAutoNum type="alphaLcParenR"/>
            </a:pPr>
            <a:r>
              <a:rPr lang="en-US" dirty="0">
                <a:ea typeface="Times New Roman"/>
                <a:cs typeface="Times New Roman"/>
              </a:rPr>
              <a:t>Using positive thinking</a:t>
            </a:r>
          </a:p>
          <a:p>
            <a:pPr lvl="1">
              <a:lnSpc>
                <a:spcPct val="115000"/>
              </a:lnSpc>
              <a:spcBef>
                <a:spcPts val="0"/>
              </a:spcBef>
              <a:spcAft>
                <a:spcPts val="0"/>
              </a:spcAft>
              <a:buFont typeface="+mj-lt"/>
              <a:buAutoNum type="alphaLcParenR"/>
            </a:pPr>
            <a:r>
              <a:rPr lang="en-US" dirty="0">
                <a:ea typeface="Times New Roman"/>
                <a:cs typeface="Times New Roman"/>
              </a:rPr>
              <a:t>Stepping away from the issue</a:t>
            </a:r>
          </a:p>
          <a:p>
            <a:pPr lvl="1">
              <a:lnSpc>
                <a:spcPct val="115000"/>
              </a:lnSpc>
              <a:spcBef>
                <a:spcPts val="0"/>
              </a:spcBef>
              <a:spcAft>
                <a:spcPts val="1000"/>
              </a:spcAft>
              <a:buFont typeface="+mj-lt"/>
              <a:buAutoNum type="alphaLcParenR"/>
            </a:pPr>
            <a:r>
              <a:rPr lang="en-US" dirty="0">
                <a:ea typeface="Times New Roman"/>
                <a:cs typeface="Times New Roman"/>
              </a:rPr>
              <a:t>Delaying involvement in such situations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control a company has is equally important as the control an individual has over oneself</a:t>
            </a:r>
          </a:p>
          <a:p>
            <a:pPr lvl="1">
              <a:lnSpc>
                <a:spcPct val="115000"/>
              </a:lnSpc>
              <a:spcBef>
                <a:spcPts val="0"/>
              </a:spcBef>
              <a:spcAft>
                <a:spcPts val="0"/>
              </a:spcAft>
              <a:buFont typeface="+mj-lt"/>
              <a:buAutoNum type="alphaLcParenR"/>
            </a:pPr>
            <a:r>
              <a:rPr lang="en-US" dirty="0">
                <a:ea typeface="Times New Roman"/>
                <a:cs typeface="Times New Roman"/>
              </a:rPr>
              <a:t>Having control  could be the difference between building a successful career and no career at all</a:t>
            </a:r>
          </a:p>
          <a:p>
            <a:pPr lvl="1">
              <a:lnSpc>
                <a:spcPct val="115000"/>
              </a:lnSpc>
              <a:spcBef>
                <a:spcPts val="0"/>
              </a:spcBef>
              <a:spcAft>
                <a:spcPts val="0"/>
              </a:spcAft>
              <a:buFont typeface="+mj-lt"/>
              <a:buAutoNum type="alphaLcParenR"/>
            </a:pPr>
            <a:r>
              <a:rPr lang="en-US" dirty="0">
                <a:ea typeface="Times New Roman"/>
                <a:cs typeface="Times New Roman"/>
              </a:rPr>
              <a:t>Even if the situation requires you to physically act, you have to be focused on your thoughts</a:t>
            </a:r>
          </a:p>
          <a:p>
            <a:pPr lvl="1">
              <a:lnSpc>
                <a:spcPct val="115000"/>
              </a:lnSpc>
              <a:spcBef>
                <a:spcPts val="0"/>
              </a:spcBef>
              <a:spcAft>
                <a:spcPts val="1000"/>
              </a:spcAft>
              <a:buFont typeface="+mj-lt"/>
              <a:buAutoNum type="alphaLcParenR"/>
            </a:pPr>
            <a:r>
              <a:rPr lang="en-US" dirty="0">
                <a:ea typeface="Times New Roman"/>
                <a:cs typeface="Times New Roman"/>
              </a:rPr>
              <a:t>All the statements above are true</a:t>
            </a:r>
          </a:p>
          <a:p>
            <a:endParaRPr lang="en-US" dirty="0" smtClean="0"/>
          </a:p>
        </p:txBody>
      </p:sp>
    </p:spTree>
    <p:extLst>
      <p:ext uri="{BB962C8B-B14F-4D97-AF65-F5344CB8AC3E}">
        <p14:creationId xmlns:p14="http://schemas.microsoft.com/office/powerpoint/2010/main" val="42729604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relaxation techniques DO NOT reduce stress symptoms by:</a:t>
            </a:r>
          </a:p>
          <a:p>
            <a:pPr lvl="1">
              <a:lnSpc>
                <a:spcPct val="115000"/>
              </a:lnSpc>
              <a:spcBef>
                <a:spcPts val="0"/>
              </a:spcBef>
              <a:spcAft>
                <a:spcPts val="0"/>
              </a:spcAft>
              <a:buFont typeface="+mj-lt"/>
              <a:buAutoNum type="alphaLcParenR"/>
            </a:pPr>
            <a:r>
              <a:rPr lang="en-US" dirty="0">
                <a:ea typeface="Times New Roman"/>
                <a:cs typeface="Times New Roman"/>
              </a:rPr>
              <a:t>Boosting confidence to handle problems</a:t>
            </a:r>
          </a:p>
          <a:p>
            <a:pPr lvl="1">
              <a:lnSpc>
                <a:spcPct val="115000"/>
              </a:lnSpc>
              <a:spcBef>
                <a:spcPts val="0"/>
              </a:spcBef>
              <a:spcAft>
                <a:spcPts val="0"/>
              </a:spcAft>
              <a:buFont typeface="+mj-lt"/>
              <a:buAutoNum type="alphaLcParenR"/>
            </a:pPr>
            <a:r>
              <a:rPr lang="en-US" dirty="0">
                <a:ea typeface="Times New Roman"/>
                <a:cs typeface="Times New Roman"/>
              </a:rPr>
              <a:t>Distracting your mind from the problems</a:t>
            </a:r>
          </a:p>
          <a:p>
            <a:pPr lvl="1">
              <a:lnSpc>
                <a:spcPct val="115000"/>
              </a:lnSpc>
              <a:spcBef>
                <a:spcPts val="0"/>
              </a:spcBef>
              <a:spcAft>
                <a:spcPts val="0"/>
              </a:spcAft>
              <a:buFont typeface="+mj-lt"/>
              <a:buAutoNum type="alphaLcParenR"/>
            </a:pPr>
            <a:r>
              <a:rPr lang="en-US" dirty="0">
                <a:ea typeface="Times New Roman"/>
                <a:cs typeface="Times New Roman"/>
              </a:rPr>
              <a:t>Improving concentration</a:t>
            </a:r>
          </a:p>
          <a:p>
            <a:pPr lvl="1">
              <a:lnSpc>
                <a:spcPct val="115000"/>
              </a:lnSpc>
              <a:spcBef>
                <a:spcPts val="0"/>
              </a:spcBef>
              <a:spcAft>
                <a:spcPts val="1000"/>
              </a:spcAft>
              <a:buFont typeface="+mj-lt"/>
              <a:buAutoNum type="alphaLcParenR"/>
            </a:pPr>
            <a:r>
              <a:rPr lang="en-US" dirty="0">
                <a:ea typeface="Times New Roman"/>
                <a:cs typeface="Times New Roman"/>
              </a:rPr>
              <a:t>Reducing muscle tension and chronic pain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common types of relaxation techniques?</a:t>
            </a:r>
          </a:p>
          <a:p>
            <a:pPr lvl="1">
              <a:lnSpc>
                <a:spcPct val="115000"/>
              </a:lnSpc>
              <a:spcBef>
                <a:spcPts val="0"/>
              </a:spcBef>
              <a:spcAft>
                <a:spcPts val="0"/>
              </a:spcAft>
              <a:buFont typeface="+mj-lt"/>
              <a:buAutoNum type="alphaLcParenR"/>
            </a:pPr>
            <a:r>
              <a:rPr lang="en-US" dirty="0">
                <a:ea typeface="Times New Roman"/>
                <a:cs typeface="Times New Roman"/>
              </a:rPr>
              <a:t>Autogenic</a:t>
            </a:r>
          </a:p>
          <a:p>
            <a:pPr lvl="1">
              <a:lnSpc>
                <a:spcPct val="115000"/>
              </a:lnSpc>
              <a:spcBef>
                <a:spcPts val="0"/>
              </a:spcBef>
              <a:spcAft>
                <a:spcPts val="0"/>
              </a:spcAft>
              <a:buFont typeface="+mj-lt"/>
              <a:buAutoNum type="alphaLcParenR"/>
            </a:pPr>
            <a:r>
              <a:rPr lang="en-US" dirty="0">
                <a:ea typeface="Times New Roman"/>
                <a:cs typeface="Times New Roman"/>
              </a:rPr>
              <a:t>Visualization</a:t>
            </a:r>
          </a:p>
          <a:p>
            <a:pPr lvl="1">
              <a:lnSpc>
                <a:spcPct val="115000"/>
              </a:lnSpc>
              <a:spcBef>
                <a:spcPts val="0"/>
              </a:spcBef>
              <a:spcAft>
                <a:spcPts val="0"/>
              </a:spcAft>
              <a:buFont typeface="+mj-lt"/>
              <a:buAutoNum type="alphaLcParenR"/>
            </a:pPr>
            <a:r>
              <a:rPr lang="en-US" dirty="0">
                <a:ea typeface="Times New Roman"/>
                <a:cs typeface="Times New Roman"/>
              </a:rPr>
              <a:t>Heterogenic </a:t>
            </a:r>
          </a:p>
          <a:p>
            <a:pPr lvl="1">
              <a:lnSpc>
                <a:spcPct val="115000"/>
              </a:lnSpc>
              <a:spcBef>
                <a:spcPts val="0"/>
              </a:spcBef>
              <a:spcAft>
                <a:spcPts val="1000"/>
              </a:spcAft>
              <a:buFont typeface="+mj-lt"/>
              <a:buAutoNum type="alphaLcParenR"/>
            </a:pPr>
            <a:r>
              <a:rPr lang="en-US" dirty="0">
                <a:ea typeface="Times New Roman"/>
                <a:cs typeface="Times New Roman"/>
              </a:rPr>
              <a:t>Progressive muscle </a:t>
            </a:r>
          </a:p>
          <a:p>
            <a:endParaRPr lang="en-US" dirty="0" smtClean="0"/>
          </a:p>
        </p:txBody>
      </p:sp>
    </p:spTree>
    <p:extLst>
      <p:ext uri="{BB962C8B-B14F-4D97-AF65-F5344CB8AC3E}">
        <p14:creationId xmlns:p14="http://schemas.microsoft.com/office/powerpoint/2010/main" val="62808525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have mastered the coping with difficult situations, it:</a:t>
            </a:r>
          </a:p>
          <a:p>
            <a:pPr lvl="1">
              <a:lnSpc>
                <a:spcPct val="115000"/>
              </a:lnSpc>
              <a:spcBef>
                <a:spcPts val="0"/>
              </a:spcBef>
              <a:spcAft>
                <a:spcPts val="0"/>
              </a:spcAft>
              <a:buFont typeface="+mj-lt"/>
              <a:buAutoNum type="alphaLcParenR"/>
            </a:pPr>
            <a:r>
              <a:rPr lang="en-US" dirty="0">
                <a:ea typeface="Times New Roman"/>
                <a:cs typeface="Times New Roman"/>
              </a:rPr>
              <a:t>May not be necessary to engage in relaxation techniques</a:t>
            </a:r>
          </a:p>
          <a:p>
            <a:pPr lvl="1">
              <a:lnSpc>
                <a:spcPct val="115000"/>
              </a:lnSpc>
              <a:spcBef>
                <a:spcPts val="0"/>
              </a:spcBef>
              <a:spcAft>
                <a:spcPts val="0"/>
              </a:spcAft>
              <a:buFont typeface="+mj-lt"/>
              <a:buAutoNum type="alphaLcParenR"/>
            </a:pPr>
            <a:r>
              <a:rPr lang="en-US" dirty="0">
                <a:ea typeface="Times New Roman"/>
                <a:cs typeface="Times New Roman"/>
              </a:rPr>
              <a:t>Is necessary to engage in relaxation techniques occasionally</a:t>
            </a:r>
          </a:p>
          <a:p>
            <a:pPr lvl="1">
              <a:lnSpc>
                <a:spcPct val="115000"/>
              </a:lnSpc>
              <a:spcBef>
                <a:spcPts val="0"/>
              </a:spcBef>
              <a:spcAft>
                <a:spcPts val="0"/>
              </a:spcAft>
              <a:buFont typeface="+mj-lt"/>
              <a:buAutoNum type="alphaLcParenR"/>
            </a:pPr>
            <a:r>
              <a:rPr lang="en-US" dirty="0">
                <a:ea typeface="Times New Roman"/>
                <a:cs typeface="Times New Roman"/>
              </a:rPr>
              <a:t>Is still necessary to engage in relaxation techniques</a:t>
            </a:r>
          </a:p>
          <a:p>
            <a:pPr lvl="1">
              <a:lnSpc>
                <a:spcPct val="115000"/>
              </a:lnSpc>
              <a:spcBef>
                <a:spcPts val="0"/>
              </a:spcBef>
              <a:spcAft>
                <a:spcPts val="1000"/>
              </a:spcAft>
              <a:buFont typeface="+mj-lt"/>
              <a:buAutoNum type="alphaLcParenR"/>
            </a:pPr>
            <a:r>
              <a:rPr lang="en-US" dirty="0">
                <a:ea typeface="Times New Roman"/>
                <a:cs typeface="Times New Roman"/>
              </a:rPr>
              <a:t>Is highly required to engage in relaxation techniques</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ultimate goal in dealing with everyday working situations?</a:t>
            </a:r>
          </a:p>
          <a:p>
            <a:pPr lvl="1">
              <a:lnSpc>
                <a:spcPct val="115000"/>
              </a:lnSpc>
              <a:spcBef>
                <a:spcPts val="0"/>
              </a:spcBef>
              <a:spcAft>
                <a:spcPts val="0"/>
              </a:spcAft>
              <a:buFont typeface="+mj-lt"/>
              <a:buAutoNum type="alphaLcParenR"/>
            </a:pPr>
            <a:r>
              <a:rPr lang="en-US" dirty="0">
                <a:ea typeface="Times New Roman"/>
                <a:cs typeface="Times New Roman"/>
              </a:rPr>
              <a:t>Being right</a:t>
            </a:r>
          </a:p>
          <a:p>
            <a:pPr lvl="1">
              <a:lnSpc>
                <a:spcPct val="115000"/>
              </a:lnSpc>
              <a:spcBef>
                <a:spcPts val="0"/>
              </a:spcBef>
              <a:spcAft>
                <a:spcPts val="0"/>
              </a:spcAft>
              <a:buFont typeface="+mj-lt"/>
              <a:buAutoNum type="alphaLcParenR"/>
            </a:pPr>
            <a:r>
              <a:rPr lang="en-US" dirty="0">
                <a:ea typeface="Times New Roman"/>
                <a:cs typeface="Times New Roman"/>
              </a:rPr>
              <a:t>Avoiding problems</a:t>
            </a:r>
          </a:p>
          <a:p>
            <a:pPr lvl="1">
              <a:lnSpc>
                <a:spcPct val="115000"/>
              </a:lnSpc>
              <a:spcBef>
                <a:spcPts val="0"/>
              </a:spcBef>
              <a:spcAft>
                <a:spcPts val="0"/>
              </a:spcAft>
              <a:buFont typeface="+mj-lt"/>
              <a:buAutoNum type="alphaLcParenR"/>
            </a:pPr>
            <a:r>
              <a:rPr lang="en-US" dirty="0">
                <a:ea typeface="Times New Roman"/>
                <a:cs typeface="Times New Roman"/>
              </a:rPr>
              <a:t>Avoiding negativity</a:t>
            </a:r>
          </a:p>
          <a:p>
            <a:pPr lvl="1">
              <a:lnSpc>
                <a:spcPct val="115000"/>
              </a:lnSpc>
              <a:spcBef>
                <a:spcPts val="0"/>
              </a:spcBef>
              <a:spcAft>
                <a:spcPts val="1000"/>
              </a:spcAft>
              <a:buFont typeface="+mj-lt"/>
              <a:buAutoNum type="alphaLcParenR"/>
            </a:pPr>
            <a:r>
              <a:rPr lang="en-US" dirty="0">
                <a:ea typeface="Times New Roman"/>
                <a:cs typeface="Times New Roman"/>
              </a:rPr>
              <a:t>Suppressing problems</a:t>
            </a:r>
          </a:p>
          <a:p>
            <a:endParaRPr lang="en-US" dirty="0" smtClean="0"/>
          </a:p>
        </p:txBody>
      </p:sp>
    </p:spTree>
    <p:extLst>
      <p:ext uri="{BB962C8B-B14F-4D97-AF65-F5344CB8AC3E}">
        <p14:creationId xmlns:p14="http://schemas.microsoft.com/office/powerpoint/2010/main" val="333448244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advices for coping situations:</a:t>
            </a:r>
          </a:p>
          <a:p>
            <a:pPr lvl="1">
              <a:lnSpc>
                <a:spcPct val="115000"/>
              </a:lnSpc>
              <a:spcBef>
                <a:spcPts val="0"/>
              </a:spcBef>
              <a:spcAft>
                <a:spcPts val="0"/>
              </a:spcAft>
              <a:buFont typeface="+mj-lt"/>
              <a:buAutoNum type="alphaLcParenR"/>
            </a:pPr>
            <a:r>
              <a:rPr lang="en-US" dirty="0">
                <a:ea typeface="Times New Roman"/>
                <a:cs typeface="Times New Roman"/>
              </a:rPr>
              <a:t>Taking a deep breath</a:t>
            </a:r>
          </a:p>
          <a:p>
            <a:pPr lvl="1">
              <a:lnSpc>
                <a:spcPct val="115000"/>
              </a:lnSpc>
              <a:spcBef>
                <a:spcPts val="0"/>
              </a:spcBef>
              <a:spcAft>
                <a:spcPts val="0"/>
              </a:spcAft>
              <a:buFont typeface="+mj-lt"/>
              <a:buAutoNum type="alphaLcParenR"/>
            </a:pPr>
            <a:r>
              <a:rPr lang="en-US" dirty="0">
                <a:ea typeface="Times New Roman"/>
                <a:cs typeface="Times New Roman"/>
              </a:rPr>
              <a:t>Using positive thinking</a:t>
            </a:r>
          </a:p>
          <a:p>
            <a:pPr lvl="1">
              <a:lnSpc>
                <a:spcPct val="115000"/>
              </a:lnSpc>
              <a:spcBef>
                <a:spcPts val="0"/>
              </a:spcBef>
              <a:spcAft>
                <a:spcPts val="0"/>
              </a:spcAft>
              <a:buFont typeface="+mj-lt"/>
              <a:buAutoNum type="alphaLcParenR"/>
            </a:pPr>
            <a:r>
              <a:rPr lang="en-US" dirty="0">
                <a:ea typeface="Times New Roman"/>
                <a:cs typeface="Times New Roman"/>
              </a:rPr>
              <a:t>Stepping away from the issue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Delaying involvement in such situations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control a company has is equally important as the control an individual has over oneself</a:t>
            </a:r>
          </a:p>
          <a:p>
            <a:pPr lvl="1">
              <a:lnSpc>
                <a:spcPct val="115000"/>
              </a:lnSpc>
              <a:spcBef>
                <a:spcPts val="0"/>
              </a:spcBef>
              <a:spcAft>
                <a:spcPts val="0"/>
              </a:spcAft>
              <a:buFont typeface="+mj-lt"/>
              <a:buAutoNum type="alphaLcParenR"/>
            </a:pPr>
            <a:r>
              <a:rPr lang="en-US" dirty="0">
                <a:ea typeface="Times New Roman"/>
                <a:cs typeface="Times New Roman"/>
              </a:rPr>
              <a:t>Having control  could be the difference between building a successful career and no career at all</a:t>
            </a:r>
          </a:p>
          <a:p>
            <a:pPr lvl="1">
              <a:lnSpc>
                <a:spcPct val="115000"/>
              </a:lnSpc>
              <a:spcBef>
                <a:spcPts val="0"/>
              </a:spcBef>
              <a:spcAft>
                <a:spcPts val="0"/>
              </a:spcAft>
              <a:buFont typeface="+mj-lt"/>
              <a:buAutoNum type="alphaLcParenR"/>
            </a:pPr>
            <a:r>
              <a:rPr lang="en-US" dirty="0">
                <a:ea typeface="Times New Roman"/>
                <a:cs typeface="Times New Roman"/>
              </a:rPr>
              <a:t>Even if the situation requires you to physically act, you have to be focused on your thoughts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the statements above are true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7027393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relaxation techniques DO NOT reduce stress symptoms by:</a:t>
            </a:r>
          </a:p>
          <a:p>
            <a:pPr lvl="1">
              <a:lnSpc>
                <a:spcPct val="115000"/>
              </a:lnSpc>
              <a:spcBef>
                <a:spcPts val="0"/>
              </a:spcBef>
              <a:spcAft>
                <a:spcPts val="0"/>
              </a:spcAft>
              <a:buFont typeface="+mj-lt"/>
              <a:buAutoNum type="alphaLcParenR"/>
            </a:pPr>
            <a:r>
              <a:rPr lang="en-US" dirty="0">
                <a:ea typeface="Times New Roman"/>
                <a:cs typeface="Times New Roman"/>
              </a:rPr>
              <a:t>Boosting confidence to handle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Distracting your mind from the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Improving concentration</a:t>
            </a:r>
          </a:p>
          <a:p>
            <a:pPr lvl="1">
              <a:lnSpc>
                <a:spcPct val="115000"/>
              </a:lnSpc>
              <a:spcBef>
                <a:spcPts val="0"/>
              </a:spcBef>
              <a:spcAft>
                <a:spcPts val="1000"/>
              </a:spcAft>
              <a:buFont typeface="+mj-lt"/>
              <a:buAutoNum type="alphaLcParenR"/>
            </a:pPr>
            <a:r>
              <a:rPr lang="en-US" dirty="0">
                <a:ea typeface="Times New Roman"/>
                <a:cs typeface="Times New Roman"/>
              </a:rPr>
              <a:t>Reducing muscle tension and chronic pain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common types of relaxation techniques?</a:t>
            </a:r>
          </a:p>
          <a:p>
            <a:pPr lvl="1">
              <a:lnSpc>
                <a:spcPct val="115000"/>
              </a:lnSpc>
              <a:spcBef>
                <a:spcPts val="0"/>
              </a:spcBef>
              <a:spcAft>
                <a:spcPts val="0"/>
              </a:spcAft>
              <a:buFont typeface="+mj-lt"/>
              <a:buAutoNum type="alphaLcParenR"/>
            </a:pPr>
            <a:r>
              <a:rPr lang="en-US" dirty="0">
                <a:ea typeface="Times New Roman"/>
                <a:cs typeface="Times New Roman"/>
              </a:rPr>
              <a:t>Autogenic</a:t>
            </a:r>
          </a:p>
          <a:p>
            <a:pPr lvl="1">
              <a:lnSpc>
                <a:spcPct val="115000"/>
              </a:lnSpc>
              <a:spcBef>
                <a:spcPts val="0"/>
              </a:spcBef>
              <a:spcAft>
                <a:spcPts val="0"/>
              </a:spcAft>
              <a:buFont typeface="+mj-lt"/>
              <a:buAutoNum type="alphaLcParenR"/>
            </a:pPr>
            <a:r>
              <a:rPr lang="en-US" dirty="0">
                <a:ea typeface="Times New Roman"/>
                <a:cs typeface="Times New Roman"/>
              </a:rPr>
              <a:t>Visualization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Heterogenic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Progressive muscle </a:t>
            </a:r>
          </a:p>
          <a:p>
            <a:endParaRPr lang="en-US" dirty="0" smtClean="0"/>
          </a:p>
        </p:txBody>
      </p:sp>
    </p:spTree>
    <p:extLst>
      <p:ext uri="{BB962C8B-B14F-4D97-AF65-F5344CB8AC3E}">
        <p14:creationId xmlns:p14="http://schemas.microsoft.com/office/powerpoint/2010/main" val="57344025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have mastered the coping with difficult situations,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May not be necessary to engage in relaxation techniques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Is necessary to engage in relaxation techniques occasionally</a:t>
            </a:r>
          </a:p>
          <a:p>
            <a:pPr lvl="1">
              <a:lnSpc>
                <a:spcPct val="115000"/>
              </a:lnSpc>
              <a:spcBef>
                <a:spcPts val="0"/>
              </a:spcBef>
              <a:spcAft>
                <a:spcPts val="0"/>
              </a:spcAft>
              <a:buFont typeface="+mj-lt"/>
              <a:buAutoNum type="alphaLcParenR"/>
            </a:pPr>
            <a:r>
              <a:rPr lang="en-US" dirty="0">
                <a:ea typeface="Times New Roman"/>
                <a:cs typeface="Times New Roman"/>
              </a:rPr>
              <a:t>Is still necessary to engage in relaxation techniques</a:t>
            </a:r>
          </a:p>
          <a:p>
            <a:pPr lvl="1">
              <a:lnSpc>
                <a:spcPct val="115000"/>
              </a:lnSpc>
              <a:spcBef>
                <a:spcPts val="0"/>
              </a:spcBef>
              <a:spcAft>
                <a:spcPts val="1000"/>
              </a:spcAft>
              <a:buFont typeface="+mj-lt"/>
              <a:buAutoNum type="alphaLcParenR"/>
            </a:pPr>
            <a:r>
              <a:rPr lang="en-US" dirty="0">
                <a:ea typeface="Times New Roman"/>
                <a:cs typeface="Times New Roman"/>
              </a:rPr>
              <a:t>Is highly required to engage in relaxation techniques</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ultimate goal in dealing with everyday working situations?</a:t>
            </a:r>
          </a:p>
          <a:p>
            <a:pPr lvl="1">
              <a:lnSpc>
                <a:spcPct val="115000"/>
              </a:lnSpc>
              <a:spcBef>
                <a:spcPts val="0"/>
              </a:spcBef>
              <a:spcAft>
                <a:spcPts val="0"/>
              </a:spcAft>
              <a:buFont typeface="+mj-lt"/>
              <a:buAutoNum type="alphaLcParenR"/>
            </a:pPr>
            <a:r>
              <a:rPr lang="en-US" dirty="0">
                <a:ea typeface="Times New Roman"/>
                <a:cs typeface="Times New Roman"/>
              </a:rPr>
              <a:t>Being right</a:t>
            </a:r>
          </a:p>
          <a:p>
            <a:pPr lvl="1">
              <a:lnSpc>
                <a:spcPct val="115000"/>
              </a:lnSpc>
              <a:spcBef>
                <a:spcPts val="0"/>
              </a:spcBef>
              <a:spcAft>
                <a:spcPts val="0"/>
              </a:spcAft>
              <a:buFont typeface="+mj-lt"/>
              <a:buAutoNum type="alphaLcParenR"/>
            </a:pPr>
            <a:r>
              <a:rPr lang="en-US" dirty="0">
                <a:ea typeface="Times New Roman"/>
                <a:cs typeface="Times New Roman"/>
              </a:rPr>
              <a:t>Avoiding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Avoiding negativity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Suppressing problems</a:t>
            </a:r>
          </a:p>
          <a:p>
            <a:endParaRPr lang="en-US" dirty="0" smtClean="0"/>
          </a:p>
        </p:txBody>
      </p:sp>
    </p:spTree>
    <p:extLst>
      <p:ext uri="{BB962C8B-B14F-4D97-AF65-F5344CB8AC3E}">
        <p14:creationId xmlns:p14="http://schemas.microsoft.com/office/powerpoint/2010/main" val="19441391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eaLnBrk="1" hangingPunct="1">
              <a:defRPr/>
            </a:pPr>
            <a:r>
              <a:rPr lang="en-CA" dirty="0" smtClean="0"/>
              <a:t>Module </a:t>
            </a:r>
            <a:r>
              <a:rPr lang="en-US" dirty="0" smtClean="0"/>
              <a:t>Nine: Business Practices (</a:t>
            </a:r>
            <a:r>
              <a:rPr lang="en-US" dirty="0"/>
              <a:t>I</a:t>
            </a:r>
            <a:r>
              <a:rPr lang="en-US" dirty="0" smtClean="0"/>
              <a:t>)</a:t>
            </a:r>
            <a:endParaRPr lang="en-CA" dirty="0" smtClean="0"/>
          </a:p>
        </p:txBody>
      </p:sp>
      <p:sp>
        <p:nvSpPr>
          <p:cNvPr id="36867" name="Content Placeholder 2"/>
          <p:cNvSpPr>
            <a:spLocks noGrp="1"/>
          </p:cNvSpPr>
          <p:nvPr>
            <p:ph idx="1"/>
          </p:nvPr>
        </p:nvSpPr>
        <p:spPr/>
        <p:txBody>
          <a:bodyPr/>
          <a:lstStyle/>
          <a:p>
            <a:r>
              <a:rPr lang="en-US" dirty="0" smtClean="0"/>
              <a:t>There is more to the workplace than the business itself. An employee’s makeup, which is emotions and their ability to manage them, level of Emotional Intelligence and communication skills are all a part of whether or not a business is successful.</a:t>
            </a:r>
          </a:p>
          <a:p>
            <a:pPr eaLnBrk="1" hangingPunct="1"/>
            <a:endParaRPr lang="en-CA" dirty="0" smtClean="0"/>
          </a:p>
        </p:txBody>
      </p:sp>
      <p:sp>
        <p:nvSpPr>
          <p:cNvPr id="36868" name="Text Placeholder 3"/>
          <p:cNvSpPr>
            <a:spLocks noGrp="1"/>
          </p:cNvSpPr>
          <p:nvPr>
            <p:ph type="body" sz="quarter" idx="10"/>
          </p:nvPr>
        </p:nvSpPr>
        <p:spPr>
          <a:xfrm>
            <a:off x="7391400" y="381000"/>
            <a:ext cx="1752600" cy="3911600"/>
          </a:xfrm>
          <a:ln>
            <a:miter lim="800000"/>
            <a:headEnd/>
            <a:tailEnd/>
          </a:ln>
        </p:spPr>
        <p:txBody>
          <a:bodyPr/>
          <a:lstStyle/>
          <a:p>
            <a:pPr>
              <a:lnSpc>
                <a:spcPct val="115000"/>
              </a:lnSpc>
              <a:spcBef>
                <a:spcPct val="0"/>
              </a:spcBef>
              <a:spcAft>
                <a:spcPts val="1000"/>
              </a:spcAft>
            </a:pPr>
            <a:r>
              <a:rPr lang="en-US" sz="1600" dirty="0" smtClean="0">
                <a:latin typeface="Cambria" pitchFamily="18" charset="0"/>
                <a:cs typeface="Times New Roman" pitchFamily="18" charset="0"/>
              </a:rPr>
              <a:t>It is very important to understand that emotional intelligence is not the opposite of intelligence, it is not the triumph of heart over head—it is the unique intersection of both.</a:t>
            </a:r>
            <a:endParaRPr lang="en-US" sz="1200" dirty="0" smtClean="0">
              <a:cs typeface="Times New Roman" pitchFamily="18" charset="0"/>
            </a:endParaRPr>
          </a:p>
          <a:p>
            <a:pPr algn="ctr">
              <a:lnSpc>
                <a:spcPct val="115000"/>
              </a:lnSpc>
              <a:spcBef>
                <a:spcPct val="0"/>
              </a:spcBef>
              <a:spcAft>
                <a:spcPts val="1000"/>
              </a:spcAft>
            </a:pPr>
            <a:r>
              <a:rPr lang="en-US" sz="1600" b="1" dirty="0" smtClean="0">
                <a:latin typeface="Cambria" pitchFamily="18" charset="0"/>
                <a:cs typeface="Times New Roman" pitchFamily="18" charset="0"/>
              </a:rPr>
              <a:t>David Caruso</a:t>
            </a:r>
            <a:endParaRPr lang="en-US" sz="1200" b="1" dirty="0" smtClean="0">
              <a:cs typeface="Times New Roman" pitchFamily="18"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normAutofit fontScale="90000"/>
          </a:bodyPr>
          <a:lstStyle/>
          <a:p>
            <a:pPr eaLnBrk="1" hangingPunct="1">
              <a:defRPr/>
            </a:pPr>
            <a:r>
              <a:rPr lang="en-US" sz="4000" dirty="0" smtClean="0"/>
              <a:t>Understand Emotions and How to Manage Them in the Workplace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6398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dirty="0" smtClean="0"/>
              <a:t>Self-Motivation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0166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200" dirty="0" smtClean="0"/>
              <a:t>Role of Emotional Intelligence at Work</a:t>
            </a:r>
            <a:endParaRPr lang="en-CA" sz="3200" dirty="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28890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smtClean="0"/>
              <a:t>Disagreeing Constructively</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598461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approach you take in situations at work is determined by:</a:t>
            </a:r>
          </a:p>
          <a:p>
            <a:pPr lvl="1">
              <a:lnSpc>
                <a:spcPct val="115000"/>
              </a:lnSpc>
              <a:spcBef>
                <a:spcPts val="0"/>
              </a:spcBef>
              <a:spcAft>
                <a:spcPts val="0"/>
              </a:spcAft>
              <a:buFont typeface="+mj-lt"/>
              <a:buAutoNum type="alphaLcParenR"/>
            </a:pPr>
            <a:r>
              <a:rPr lang="en-US" dirty="0">
                <a:ea typeface="Times New Roman"/>
                <a:cs typeface="Times New Roman"/>
              </a:rPr>
              <a:t>Your natural tendencies</a:t>
            </a:r>
          </a:p>
          <a:p>
            <a:pPr lvl="1">
              <a:lnSpc>
                <a:spcPct val="115000"/>
              </a:lnSpc>
              <a:spcBef>
                <a:spcPts val="0"/>
              </a:spcBef>
              <a:spcAft>
                <a:spcPts val="0"/>
              </a:spcAft>
              <a:buFont typeface="+mj-lt"/>
              <a:buAutoNum type="alphaLcParenR"/>
            </a:pPr>
            <a:r>
              <a:rPr lang="en-US" dirty="0">
                <a:ea typeface="Times New Roman"/>
                <a:cs typeface="Times New Roman"/>
              </a:rPr>
              <a:t>Your level of professionalism</a:t>
            </a:r>
          </a:p>
          <a:p>
            <a:pPr lvl="1">
              <a:lnSpc>
                <a:spcPct val="115000"/>
              </a:lnSpc>
              <a:spcBef>
                <a:spcPts val="0"/>
              </a:spcBef>
              <a:spcAft>
                <a:spcPts val="0"/>
              </a:spcAft>
              <a:buFont typeface="+mj-lt"/>
              <a:buAutoNum type="alphaLcParenR"/>
            </a:pPr>
            <a:r>
              <a:rPr lang="en-US" dirty="0">
                <a:ea typeface="Times New Roman"/>
                <a:cs typeface="Times New Roman"/>
              </a:rPr>
              <a:t>Both your natural tendencies and level of professionalism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Deciding which approach is the best for situation at work can be done by:</a:t>
            </a:r>
          </a:p>
          <a:p>
            <a:pPr lvl="1">
              <a:lnSpc>
                <a:spcPct val="115000"/>
              </a:lnSpc>
              <a:spcBef>
                <a:spcPts val="0"/>
              </a:spcBef>
              <a:spcAft>
                <a:spcPts val="0"/>
              </a:spcAft>
              <a:buFont typeface="+mj-lt"/>
              <a:buAutoNum type="alphaLcParenR"/>
            </a:pPr>
            <a:r>
              <a:rPr lang="en-US" dirty="0">
                <a:ea typeface="Times New Roman"/>
                <a:cs typeface="Times New Roman"/>
              </a:rPr>
              <a:t>Weighing the pros and cons of each</a:t>
            </a:r>
          </a:p>
          <a:p>
            <a:pPr lvl="1">
              <a:lnSpc>
                <a:spcPct val="115000"/>
              </a:lnSpc>
              <a:spcBef>
                <a:spcPts val="0"/>
              </a:spcBef>
              <a:spcAft>
                <a:spcPts val="0"/>
              </a:spcAft>
              <a:buFont typeface="+mj-lt"/>
              <a:buAutoNum type="alphaLcParenR"/>
            </a:pPr>
            <a:r>
              <a:rPr lang="en-US" dirty="0">
                <a:ea typeface="Times New Roman"/>
                <a:cs typeface="Times New Roman"/>
              </a:rPr>
              <a:t>Reliance on your natural feelings</a:t>
            </a:r>
          </a:p>
          <a:p>
            <a:pPr lvl="1">
              <a:lnSpc>
                <a:spcPct val="115000"/>
              </a:lnSpc>
              <a:spcBef>
                <a:spcPts val="0"/>
              </a:spcBef>
              <a:spcAft>
                <a:spcPts val="0"/>
              </a:spcAft>
              <a:buFont typeface="+mj-lt"/>
              <a:buAutoNum type="alphaLcParenR"/>
            </a:pPr>
            <a:r>
              <a:rPr lang="en-US" dirty="0">
                <a:ea typeface="Times New Roman"/>
                <a:cs typeface="Times New Roman"/>
              </a:rPr>
              <a:t>Aligning them with your current mood</a:t>
            </a:r>
          </a:p>
          <a:p>
            <a:pPr lvl="1">
              <a:lnSpc>
                <a:spcPct val="115000"/>
              </a:lnSpc>
              <a:spcBef>
                <a:spcPts val="0"/>
              </a:spcBef>
              <a:spcAft>
                <a:spcPts val="1000"/>
              </a:spcAft>
              <a:buFont typeface="+mj-lt"/>
              <a:buAutoNum type="alphaLcParenR"/>
            </a:pPr>
            <a:r>
              <a:rPr lang="en-US" dirty="0">
                <a:ea typeface="Times New Roman"/>
                <a:cs typeface="Times New Roman"/>
              </a:rPr>
              <a:t>Asking a colleague for help</a:t>
            </a:r>
          </a:p>
          <a:p>
            <a:endParaRPr lang="en-US" dirty="0" smtClean="0"/>
          </a:p>
        </p:txBody>
      </p:sp>
    </p:spTree>
    <p:extLst>
      <p:ext uri="{BB962C8B-B14F-4D97-AF65-F5344CB8AC3E}">
        <p14:creationId xmlns:p14="http://schemas.microsoft.com/office/powerpoint/2010/main" val="201656608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Intuition is an element of:</a:t>
            </a:r>
          </a:p>
          <a:p>
            <a:pPr lvl="1">
              <a:lnSpc>
                <a:spcPct val="115000"/>
              </a:lnSpc>
              <a:spcBef>
                <a:spcPts val="0"/>
              </a:spcBef>
              <a:spcAft>
                <a:spcPts val="0"/>
              </a:spcAft>
              <a:buFont typeface="+mj-lt"/>
              <a:buAutoNum type="alphaLcParenR"/>
            </a:pPr>
            <a:r>
              <a:rPr lang="en-US" dirty="0">
                <a:ea typeface="Times New Roman"/>
                <a:cs typeface="Times New Roman"/>
              </a:rPr>
              <a:t>Social proficiencies </a:t>
            </a:r>
          </a:p>
          <a:p>
            <a:pPr lvl="1">
              <a:lnSpc>
                <a:spcPct val="115000"/>
              </a:lnSpc>
              <a:spcBef>
                <a:spcPts val="0"/>
              </a:spcBef>
              <a:spcAft>
                <a:spcPts val="0"/>
              </a:spcAft>
              <a:buFont typeface="+mj-lt"/>
              <a:buAutoNum type="alphaLcParenR"/>
            </a:pPr>
            <a:r>
              <a:rPr lang="en-US" dirty="0">
                <a:ea typeface="Times New Roman"/>
                <a:cs typeface="Times New Roman"/>
              </a:rPr>
              <a:t>Personal proficiencies</a:t>
            </a:r>
          </a:p>
          <a:p>
            <a:pPr lvl="1">
              <a:lnSpc>
                <a:spcPct val="115000"/>
              </a:lnSpc>
              <a:spcBef>
                <a:spcPts val="0"/>
              </a:spcBef>
              <a:spcAft>
                <a:spcPts val="0"/>
              </a:spcAft>
              <a:buFont typeface="+mj-lt"/>
              <a:buAutoNum type="alphaLcParenR"/>
            </a:pPr>
            <a:r>
              <a:rPr lang="en-US" dirty="0">
                <a:ea typeface="Times New Roman"/>
                <a:cs typeface="Times New Roman"/>
              </a:rPr>
              <a:t>Both social and personal proficiencies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refers to political acumen? </a:t>
            </a:r>
          </a:p>
          <a:p>
            <a:pPr lvl="1">
              <a:lnSpc>
                <a:spcPct val="115000"/>
              </a:lnSpc>
              <a:spcBef>
                <a:spcPts val="0"/>
              </a:spcBef>
              <a:spcAft>
                <a:spcPts val="0"/>
              </a:spcAft>
              <a:buFont typeface="+mj-lt"/>
              <a:buAutoNum type="alphaLcParenR"/>
            </a:pPr>
            <a:r>
              <a:rPr lang="en-US" dirty="0">
                <a:ea typeface="Times New Roman"/>
                <a:cs typeface="Times New Roman"/>
              </a:rPr>
              <a:t>Maintaining trustworthiness and flexibility</a:t>
            </a:r>
          </a:p>
          <a:p>
            <a:pPr lvl="1">
              <a:lnSpc>
                <a:spcPct val="115000"/>
              </a:lnSpc>
              <a:spcBef>
                <a:spcPts val="0"/>
              </a:spcBef>
              <a:spcAft>
                <a:spcPts val="0"/>
              </a:spcAft>
              <a:buFont typeface="+mj-lt"/>
              <a:buAutoNum type="alphaLcParenR"/>
            </a:pPr>
            <a:r>
              <a:rPr lang="en-US" dirty="0">
                <a:ea typeface="Times New Roman"/>
                <a:cs typeface="Times New Roman"/>
              </a:rPr>
              <a:t>The ability to asses one’s self as well as display confidence</a:t>
            </a:r>
          </a:p>
          <a:p>
            <a:pPr lvl="1">
              <a:lnSpc>
                <a:spcPct val="115000"/>
              </a:lnSpc>
              <a:spcBef>
                <a:spcPts val="0"/>
              </a:spcBef>
              <a:spcAft>
                <a:spcPts val="0"/>
              </a:spcAft>
              <a:buFont typeface="+mj-lt"/>
              <a:buAutoNum type="alphaLcParenR"/>
            </a:pPr>
            <a:r>
              <a:rPr lang="en-US" dirty="0">
                <a:ea typeface="Times New Roman"/>
                <a:cs typeface="Times New Roman"/>
              </a:rPr>
              <a:t>Ability to communicate, strong influence and leadership skills, and conflict-resolution</a:t>
            </a:r>
          </a:p>
          <a:p>
            <a:pPr lvl="1">
              <a:lnSpc>
                <a:spcPct val="115000"/>
              </a:lnSpc>
              <a:spcBef>
                <a:spcPts val="0"/>
              </a:spcBef>
              <a:spcAft>
                <a:spcPts val="1000"/>
              </a:spcAft>
              <a:buFont typeface="+mj-lt"/>
              <a:buAutoNum type="alphaLcParenR"/>
            </a:pPr>
            <a:r>
              <a:rPr lang="en-US" dirty="0">
                <a:ea typeface="Times New Roman"/>
                <a:cs typeface="Times New Roman"/>
              </a:rPr>
              <a:t>Having the drive to take initiative and commit until completion</a:t>
            </a:r>
          </a:p>
          <a:p>
            <a:endParaRPr lang="en-US" dirty="0" smtClean="0"/>
          </a:p>
        </p:txBody>
      </p:sp>
    </p:spTree>
    <p:extLst>
      <p:ext uri="{BB962C8B-B14F-4D97-AF65-F5344CB8AC3E}">
        <p14:creationId xmlns:p14="http://schemas.microsoft.com/office/powerpoint/2010/main" val="300749978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Disagreeing constructively is conducted:</a:t>
            </a:r>
          </a:p>
          <a:p>
            <a:pPr lvl="1">
              <a:lnSpc>
                <a:spcPct val="115000"/>
              </a:lnSpc>
              <a:spcBef>
                <a:spcPts val="0"/>
              </a:spcBef>
              <a:spcAft>
                <a:spcPts val="0"/>
              </a:spcAft>
              <a:buFont typeface="+mj-lt"/>
              <a:buAutoNum type="alphaLcParenR"/>
            </a:pPr>
            <a:r>
              <a:rPr lang="en-US" dirty="0">
                <a:ea typeface="Times New Roman"/>
                <a:cs typeface="Times New Roman"/>
              </a:rPr>
              <a:t>In a positive, productive manner</a:t>
            </a:r>
          </a:p>
          <a:p>
            <a:pPr lvl="1">
              <a:lnSpc>
                <a:spcPct val="115000"/>
              </a:lnSpc>
              <a:spcBef>
                <a:spcPts val="0"/>
              </a:spcBef>
              <a:spcAft>
                <a:spcPts val="0"/>
              </a:spcAft>
              <a:buFont typeface="+mj-lt"/>
              <a:buAutoNum type="alphaLcParenR"/>
            </a:pPr>
            <a:r>
              <a:rPr lang="en-US" dirty="0">
                <a:ea typeface="Times New Roman"/>
                <a:cs typeface="Times New Roman"/>
              </a:rPr>
              <a:t>For getting your point across</a:t>
            </a:r>
          </a:p>
          <a:p>
            <a:pPr lvl="1">
              <a:lnSpc>
                <a:spcPct val="115000"/>
              </a:lnSpc>
              <a:spcBef>
                <a:spcPts val="0"/>
              </a:spcBef>
              <a:spcAft>
                <a:spcPts val="0"/>
              </a:spcAft>
              <a:buFont typeface="+mj-lt"/>
              <a:buAutoNum type="alphaLcParenR"/>
            </a:pPr>
            <a:r>
              <a:rPr lang="en-US" dirty="0">
                <a:ea typeface="Times New Roman"/>
                <a:cs typeface="Times New Roman"/>
              </a:rPr>
              <a:t>As negative or destructive for another’s thoughts</a:t>
            </a:r>
          </a:p>
          <a:p>
            <a:pPr lvl="1">
              <a:lnSpc>
                <a:spcPct val="115000"/>
              </a:lnSpc>
              <a:spcBef>
                <a:spcPts val="0"/>
              </a:spcBef>
              <a:spcAft>
                <a:spcPts val="1000"/>
              </a:spcAft>
              <a:buFont typeface="+mj-lt"/>
              <a:buAutoNum type="alphaLcParenR"/>
            </a:pPr>
            <a:r>
              <a:rPr lang="en-US" dirty="0">
                <a:ea typeface="Times New Roman"/>
                <a:cs typeface="Times New Roman"/>
              </a:rPr>
              <a:t>As a necessary indicator that you have your own attitude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In practice, constructive disagreeing is:</a:t>
            </a:r>
          </a:p>
          <a:p>
            <a:pPr lvl="1">
              <a:lnSpc>
                <a:spcPct val="115000"/>
              </a:lnSpc>
              <a:spcBef>
                <a:spcPts val="0"/>
              </a:spcBef>
              <a:spcAft>
                <a:spcPts val="0"/>
              </a:spcAft>
              <a:buFont typeface="+mj-lt"/>
              <a:buAutoNum type="alphaLcParenR"/>
            </a:pPr>
            <a:r>
              <a:rPr lang="en-US" dirty="0">
                <a:ea typeface="Times New Roman"/>
                <a:cs typeface="Times New Roman"/>
              </a:rPr>
              <a:t>Confirming your ideas based on someone else’s mistake</a:t>
            </a:r>
          </a:p>
          <a:p>
            <a:pPr lvl="1">
              <a:lnSpc>
                <a:spcPct val="115000"/>
              </a:lnSpc>
              <a:spcBef>
                <a:spcPts val="0"/>
              </a:spcBef>
              <a:spcAft>
                <a:spcPts val="0"/>
              </a:spcAft>
              <a:buFont typeface="+mj-lt"/>
              <a:buAutoNum type="alphaLcParenR"/>
            </a:pPr>
            <a:r>
              <a:rPr lang="en-US" dirty="0">
                <a:ea typeface="Times New Roman"/>
                <a:cs typeface="Times New Roman"/>
              </a:rPr>
              <a:t>Confirming someone else’s ideas before presenting your own</a:t>
            </a:r>
          </a:p>
          <a:p>
            <a:pPr lvl="1">
              <a:lnSpc>
                <a:spcPct val="115000"/>
              </a:lnSpc>
              <a:spcBef>
                <a:spcPts val="0"/>
              </a:spcBef>
              <a:spcAft>
                <a:spcPts val="0"/>
              </a:spcAft>
              <a:buFont typeface="+mj-lt"/>
              <a:buAutoNum type="alphaLcParenR"/>
            </a:pPr>
            <a:r>
              <a:rPr lang="en-US" dirty="0">
                <a:ea typeface="Times New Roman"/>
                <a:cs typeface="Times New Roman"/>
              </a:rPr>
              <a:t>Preventing the fulfillment of someone’s bad idea</a:t>
            </a:r>
          </a:p>
          <a:p>
            <a:pPr lvl="1">
              <a:lnSpc>
                <a:spcPct val="115000"/>
              </a:lnSpc>
              <a:spcBef>
                <a:spcPts val="0"/>
              </a:spcBef>
              <a:spcAft>
                <a:spcPts val="1000"/>
              </a:spcAft>
              <a:buFont typeface="+mj-lt"/>
              <a:buAutoNum type="alphaLcParenR"/>
            </a:pPr>
            <a:r>
              <a:rPr lang="en-US" dirty="0">
                <a:ea typeface="Times New Roman"/>
                <a:cs typeface="Times New Roman"/>
              </a:rPr>
              <a:t>Pure formality</a:t>
            </a:r>
          </a:p>
        </p:txBody>
      </p:sp>
    </p:spTree>
    <p:extLst>
      <p:ext uri="{BB962C8B-B14F-4D97-AF65-F5344CB8AC3E}">
        <p14:creationId xmlns:p14="http://schemas.microsoft.com/office/powerpoint/2010/main" val="407953168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approach you take in situations at work is determined by:</a:t>
            </a:r>
          </a:p>
          <a:p>
            <a:pPr lvl="1">
              <a:lnSpc>
                <a:spcPct val="115000"/>
              </a:lnSpc>
              <a:spcBef>
                <a:spcPts val="0"/>
              </a:spcBef>
              <a:spcAft>
                <a:spcPts val="0"/>
              </a:spcAft>
              <a:buFont typeface="+mj-lt"/>
              <a:buAutoNum type="alphaLcParenR"/>
            </a:pPr>
            <a:r>
              <a:rPr lang="en-US" dirty="0">
                <a:ea typeface="Times New Roman"/>
                <a:cs typeface="Times New Roman"/>
              </a:rPr>
              <a:t>Your natural tendencies</a:t>
            </a:r>
          </a:p>
          <a:p>
            <a:pPr lvl="1">
              <a:lnSpc>
                <a:spcPct val="115000"/>
              </a:lnSpc>
              <a:spcBef>
                <a:spcPts val="0"/>
              </a:spcBef>
              <a:spcAft>
                <a:spcPts val="0"/>
              </a:spcAft>
              <a:buFont typeface="+mj-lt"/>
              <a:buAutoNum type="alphaLcParenR"/>
            </a:pPr>
            <a:r>
              <a:rPr lang="en-US" dirty="0">
                <a:ea typeface="Times New Roman"/>
                <a:cs typeface="Times New Roman"/>
              </a:rPr>
              <a:t>Your level of professionalism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Both your natural tendencies and level of professionalism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Deciding which approach is the best for situation at work can be done by: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Weighing the pros and cons of each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Reliance on your natural feelings</a:t>
            </a:r>
          </a:p>
          <a:p>
            <a:pPr lvl="1">
              <a:lnSpc>
                <a:spcPct val="115000"/>
              </a:lnSpc>
              <a:spcBef>
                <a:spcPts val="0"/>
              </a:spcBef>
              <a:spcAft>
                <a:spcPts val="0"/>
              </a:spcAft>
              <a:buFont typeface="+mj-lt"/>
              <a:buAutoNum type="alphaLcParenR"/>
            </a:pPr>
            <a:r>
              <a:rPr lang="en-US" dirty="0">
                <a:ea typeface="Times New Roman"/>
                <a:cs typeface="Times New Roman"/>
              </a:rPr>
              <a:t>Aligning them with your current mood</a:t>
            </a:r>
          </a:p>
          <a:p>
            <a:pPr lvl="1">
              <a:lnSpc>
                <a:spcPct val="115000"/>
              </a:lnSpc>
              <a:spcBef>
                <a:spcPts val="0"/>
              </a:spcBef>
              <a:spcAft>
                <a:spcPts val="1000"/>
              </a:spcAft>
              <a:buFont typeface="+mj-lt"/>
              <a:buAutoNum type="alphaLcParenR"/>
            </a:pPr>
            <a:r>
              <a:rPr lang="en-US" dirty="0">
                <a:ea typeface="Times New Roman"/>
                <a:cs typeface="Times New Roman"/>
              </a:rPr>
              <a:t>Asking a colleague for help</a:t>
            </a:r>
          </a:p>
          <a:p>
            <a:endParaRPr lang="en-US" dirty="0" smtClean="0"/>
          </a:p>
        </p:txBody>
      </p:sp>
    </p:spTree>
    <p:extLst>
      <p:ext uri="{BB962C8B-B14F-4D97-AF65-F5344CB8AC3E}">
        <p14:creationId xmlns:p14="http://schemas.microsoft.com/office/powerpoint/2010/main" val="363152197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Intuition is an element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proficiencies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Personal proficiencies</a:t>
            </a:r>
          </a:p>
          <a:p>
            <a:pPr lvl="1">
              <a:lnSpc>
                <a:spcPct val="115000"/>
              </a:lnSpc>
              <a:spcBef>
                <a:spcPts val="0"/>
              </a:spcBef>
              <a:spcAft>
                <a:spcPts val="0"/>
              </a:spcAft>
              <a:buFont typeface="+mj-lt"/>
              <a:buAutoNum type="alphaLcParenR"/>
            </a:pPr>
            <a:r>
              <a:rPr lang="en-US" dirty="0">
                <a:ea typeface="Times New Roman"/>
                <a:cs typeface="Times New Roman"/>
              </a:rPr>
              <a:t>Both social and personal proficiencies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refers to political acumen? </a:t>
            </a:r>
          </a:p>
          <a:p>
            <a:pPr lvl="1">
              <a:lnSpc>
                <a:spcPct val="115000"/>
              </a:lnSpc>
              <a:spcBef>
                <a:spcPts val="0"/>
              </a:spcBef>
              <a:spcAft>
                <a:spcPts val="0"/>
              </a:spcAft>
              <a:buFont typeface="+mj-lt"/>
              <a:buAutoNum type="alphaLcParenR"/>
            </a:pPr>
            <a:r>
              <a:rPr lang="en-US" dirty="0">
                <a:ea typeface="Times New Roman"/>
                <a:cs typeface="Times New Roman"/>
              </a:rPr>
              <a:t>Maintaining trustworthiness and flexibility</a:t>
            </a:r>
          </a:p>
          <a:p>
            <a:pPr lvl="1">
              <a:lnSpc>
                <a:spcPct val="115000"/>
              </a:lnSpc>
              <a:spcBef>
                <a:spcPts val="0"/>
              </a:spcBef>
              <a:spcAft>
                <a:spcPts val="0"/>
              </a:spcAft>
              <a:buFont typeface="+mj-lt"/>
              <a:buAutoNum type="alphaLcParenR"/>
            </a:pPr>
            <a:r>
              <a:rPr lang="en-US" dirty="0">
                <a:ea typeface="Times New Roman"/>
                <a:cs typeface="Times New Roman"/>
              </a:rPr>
              <a:t>The ability to asses one’s self as well as display confidence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Ability to communicate, strong influence and leadership skills, and conflict-resolution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Having the drive to take initiative and commit until completion</a:t>
            </a:r>
          </a:p>
          <a:p>
            <a:endParaRPr lang="en-US" dirty="0" smtClean="0"/>
          </a:p>
        </p:txBody>
      </p:sp>
    </p:spTree>
    <p:extLst>
      <p:ext uri="{BB962C8B-B14F-4D97-AF65-F5344CB8AC3E}">
        <p14:creationId xmlns:p14="http://schemas.microsoft.com/office/powerpoint/2010/main" val="94914597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Disagreeing constructively is conducted: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 a positive, productive manner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For getting your point across</a:t>
            </a:r>
          </a:p>
          <a:p>
            <a:pPr lvl="1">
              <a:lnSpc>
                <a:spcPct val="115000"/>
              </a:lnSpc>
              <a:spcBef>
                <a:spcPts val="0"/>
              </a:spcBef>
              <a:spcAft>
                <a:spcPts val="0"/>
              </a:spcAft>
              <a:buFont typeface="+mj-lt"/>
              <a:buAutoNum type="alphaLcParenR"/>
            </a:pPr>
            <a:r>
              <a:rPr lang="en-US" dirty="0">
                <a:ea typeface="Times New Roman"/>
                <a:cs typeface="Times New Roman"/>
              </a:rPr>
              <a:t>As negative or destructive for another’s thoughts</a:t>
            </a:r>
          </a:p>
          <a:p>
            <a:pPr lvl="1">
              <a:lnSpc>
                <a:spcPct val="115000"/>
              </a:lnSpc>
              <a:spcBef>
                <a:spcPts val="0"/>
              </a:spcBef>
              <a:spcAft>
                <a:spcPts val="1000"/>
              </a:spcAft>
              <a:buFont typeface="+mj-lt"/>
              <a:buAutoNum type="alphaLcParenR"/>
            </a:pPr>
            <a:r>
              <a:rPr lang="en-US" dirty="0">
                <a:ea typeface="Times New Roman"/>
                <a:cs typeface="Times New Roman"/>
              </a:rPr>
              <a:t>As a necessary indicator that you have your own attitude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In practice, constructive disagreeing is:</a:t>
            </a:r>
          </a:p>
          <a:p>
            <a:pPr lvl="1">
              <a:lnSpc>
                <a:spcPct val="115000"/>
              </a:lnSpc>
              <a:spcBef>
                <a:spcPts val="0"/>
              </a:spcBef>
              <a:spcAft>
                <a:spcPts val="0"/>
              </a:spcAft>
              <a:buFont typeface="+mj-lt"/>
              <a:buAutoNum type="alphaLcParenR"/>
            </a:pPr>
            <a:r>
              <a:rPr lang="en-US" dirty="0">
                <a:ea typeface="Times New Roman"/>
                <a:cs typeface="Times New Roman"/>
              </a:rPr>
              <a:t>Confirming your ideas based on someone else’s mistake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Confirming someone else’s ideas before presenting your own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Preventing the fulfillment of someone’s bad idea</a:t>
            </a:r>
          </a:p>
          <a:p>
            <a:pPr lvl="1">
              <a:lnSpc>
                <a:spcPct val="115000"/>
              </a:lnSpc>
              <a:spcBef>
                <a:spcPts val="0"/>
              </a:spcBef>
              <a:spcAft>
                <a:spcPts val="1000"/>
              </a:spcAft>
              <a:buFont typeface="+mj-lt"/>
              <a:buAutoNum type="alphaLcParenR"/>
            </a:pPr>
            <a:r>
              <a:rPr lang="en-US" dirty="0">
                <a:ea typeface="Times New Roman"/>
                <a:cs typeface="Times New Roman"/>
              </a:rPr>
              <a:t>Pure formality</a:t>
            </a:r>
          </a:p>
        </p:txBody>
      </p:sp>
    </p:spTree>
    <p:extLst>
      <p:ext uri="{BB962C8B-B14F-4D97-AF65-F5344CB8AC3E}">
        <p14:creationId xmlns:p14="http://schemas.microsoft.com/office/powerpoint/2010/main" val="8118849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eaLnBrk="1" hangingPunct="1">
              <a:defRPr/>
            </a:pPr>
            <a:r>
              <a:rPr lang="en-CA" dirty="0" smtClean="0"/>
              <a:t>Module </a:t>
            </a:r>
            <a:r>
              <a:rPr lang="en-US" dirty="0" smtClean="0"/>
              <a:t>Ten: Business Practices (II)</a:t>
            </a:r>
            <a:endParaRPr lang="en-CA" dirty="0" smtClean="0"/>
          </a:p>
        </p:txBody>
      </p:sp>
      <p:sp>
        <p:nvSpPr>
          <p:cNvPr id="40963" name="Content Placeholder 3"/>
          <p:cNvSpPr>
            <a:spLocks noGrp="1"/>
          </p:cNvSpPr>
          <p:nvPr>
            <p:ph idx="1"/>
          </p:nvPr>
        </p:nvSpPr>
        <p:spPr/>
        <p:txBody>
          <a:bodyPr/>
          <a:lstStyle/>
          <a:p>
            <a:r>
              <a:rPr lang="en-US" dirty="0" smtClean="0"/>
              <a:t/>
            </a:r>
            <a:br>
              <a:rPr lang="en-US" dirty="0" smtClean="0"/>
            </a:br>
            <a:r>
              <a:rPr lang="en-US" dirty="0" smtClean="0"/>
              <a:t>Optimism and pessimism are two schools of thought adopted by individuals within organizations. Neither extreme is considered better than the other. The proper balance of the two is a fundamental part of best business practices.</a:t>
            </a:r>
          </a:p>
          <a:p>
            <a:pPr eaLnBrk="1" hangingPunct="1"/>
            <a:endParaRPr lang="en-CA" dirty="0" smtClean="0"/>
          </a:p>
        </p:txBody>
      </p:sp>
      <p:sp>
        <p:nvSpPr>
          <p:cNvPr id="40964" name="Text Placeholder 4"/>
          <p:cNvSpPr>
            <a:spLocks noGrp="1"/>
          </p:cNvSpPr>
          <p:nvPr>
            <p:ph type="body" sz="quarter" idx="10"/>
          </p:nvPr>
        </p:nvSpPr>
        <p:spPr>
          <a:xfrm>
            <a:off x="7391400" y="381000"/>
            <a:ext cx="1752600" cy="4056063"/>
          </a:xfrm>
          <a:ln>
            <a:miter lim="800000"/>
            <a:headEnd/>
            <a:tailEnd/>
          </a:ln>
        </p:spPr>
        <p:txBody>
          <a:bodyPr/>
          <a:lstStyle/>
          <a:p>
            <a:pPr>
              <a:lnSpc>
                <a:spcPct val="115000"/>
              </a:lnSpc>
              <a:spcBef>
                <a:spcPct val="0"/>
              </a:spcBef>
              <a:spcAft>
                <a:spcPts val="1000"/>
              </a:spcAft>
            </a:pPr>
            <a:r>
              <a:rPr lang="en-US" sz="1600" dirty="0" smtClean="0">
                <a:latin typeface="Cambria" pitchFamily="18" charset="0"/>
                <a:cs typeface="Times New Roman" pitchFamily="18" charset="0"/>
              </a:rPr>
              <a:t>Since the purpose of business is to satisfy existing desires, or stimulate new ones, if everyone were genuinely happy, there would be no need for business any longer.</a:t>
            </a:r>
            <a:endParaRPr lang="en-US" sz="1200" dirty="0" smtClean="0">
              <a:cs typeface="Times New Roman" pitchFamily="18" charset="0"/>
            </a:endParaRPr>
          </a:p>
          <a:p>
            <a:pPr algn="ctr">
              <a:lnSpc>
                <a:spcPct val="115000"/>
              </a:lnSpc>
              <a:spcBef>
                <a:spcPct val="0"/>
              </a:spcBef>
              <a:spcAft>
                <a:spcPts val="1000"/>
              </a:spcAft>
            </a:pPr>
            <a:r>
              <a:rPr lang="en-US" sz="1600" b="1" dirty="0" smtClean="0">
                <a:latin typeface="Cambria" pitchFamily="18" charset="0"/>
                <a:cs typeface="Times New Roman" pitchFamily="18" charset="0"/>
              </a:rPr>
              <a:t>Mihaly Csikszentmihalyi</a:t>
            </a:r>
            <a:endParaRPr lang="en-US" sz="1200" b="1" dirty="0" smtClean="0">
              <a:cs typeface="Times New Roman" pitchFamily="18" charset="0"/>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smtClean="0"/>
              <a:t>Optimism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675277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smtClean="0"/>
              <a:t>Empathy</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31572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Pessimism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46083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eaLnBrk="1" hangingPunct="1">
              <a:defRPr/>
            </a:pPr>
            <a:r>
              <a:rPr lang="en-US" dirty="0" smtClean="0"/>
              <a:t>The Balance between Optimism and Pessimism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475831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Being optimistic means:</a:t>
            </a:r>
          </a:p>
          <a:p>
            <a:pPr lvl="1">
              <a:lnSpc>
                <a:spcPct val="115000"/>
              </a:lnSpc>
              <a:spcBef>
                <a:spcPts val="0"/>
              </a:spcBef>
              <a:spcAft>
                <a:spcPts val="0"/>
              </a:spcAft>
              <a:buFont typeface="+mj-lt"/>
              <a:buAutoNum type="alphaLcParenR"/>
            </a:pPr>
            <a:r>
              <a:rPr lang="en-US" dirty="0">
                <a:ea typeface="Times New Roman"/>
                <a:cs typeface="Times New Roman"/>
              </a:rPr>
              <a:t>Reversing the bad situations into good ones</a:t>
            </a:r>
          </a:p>
          <a:p>
            <a:pPr lvl="1">
              <a:lnSpc>
                <a:spcPct val="115000"/>
              </a:lnSpc>
              <a:spcBef>
                <a:spcPts val="0"/>
              </a:spcBef>
              <a:spcAft>
                <a:spcPts val="0"/>
              </a:spcAft>
              <a:buFont typeface="+mj-lt"/>
              <a:buAutoNum type="alphaLcParenR"/>
            </a:pPr>
            <a:r>
              <a:rPr lang="en-US" dirty="0">
                <a:ea typeface="Times New Roman"/>
                <a:cs typeface="Times New Roman"/>
              </a:rPr>
              <a:t>Finding the bright side of every situation</a:t>
            </a:r>
          </a:p>
          <a:p>
            <a:pPr lvl="1">
              <a:lnSpc>
                <a:spcPct val="115000"/>
              </a:lnSpc>
              <a:spcBef>
                <a:spcPts val="0"/>
              </a:spcBef>
              <a:spcAft>
                <a:spcPts val="0"/>
              </a:spcAft>
              <a:buFont typeface="+mj-lt"/>
              <a:buAutoNum type="alphaLcParenR"/>
            </a:pPr>
            <a:r>
              <a:rPr lang="en-US" dirty="0">
                <a:ea typeface="Times New Roman"/>
                <a:cs typeface="Times New Roman"/>
              </a:rPr>
              <a:t>Being positive, even by force</a:t>
            </a:r>
          </a:p>
          <a:p>
            <a:pPr lvl="1">
              <a:lnSpc>
                <a:spcPct val="115000"/>
              </a:lnSpc>
              <a:spcBef>
                <a:spcPts val="0"/>
              </a:spcBef>
              <a:spcAft>
                <a:spcPts val="1000"/>
              </a:spcAft>
              <a:buFont typeface="+mj-lt"/>
              <a:buAutoNum type="alphaLcParenR"/>
            </a:pPr>
            <a:r>
              <a:rPr lang="en-US" dirty="0">
                <a:ea typeface="Times New Roman"/>
                <a:cs typeface="Times New Roman"/>
              </a:rPr>
              <a:t>Smiling constantly</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regarding the business world IS NOT true?</a:t>
            </a:r>
          </a:p>
          <a:p>
            <a:pPr lvl="1">
              <a:lnSpc>
                <a:spcPct val="115000"/>
              </a:lnSpc>
              <a:spcBef>
                <a:spcPts val="0"/>
              </a:spcBef>
              <a:spcAft>
                <a:spcPts val="0"/>
              </a:spcAft>
              <a:buFont typeface="+mj-lt"/>
              <a:buAutoNum type="alphaLcParenR"/>
            </a:pPr>
            <a:r>
              <a:rPr lang="en-US" dirty="0">
                <a:ea typeface="Times New Roman"/>
                <a:cs typeface="Times New Roman"/>
              </a:rPr>
              <a:t>Optimistic people are more productive</a:t>
            </a:r>
          </a:p>
          <a:p>
            <a:pPr lvl="1">
              <a:lnSpc>
                <a:spcPct val="115000"/>
              </a:lnSpc>
              <a:spcBef>
                <a:spcPts val="0"/>
              </a:spcBef>
              <a:spcAft>
                <a:spcPts val="0"/>
              </a:spcAft>
              <a:buFont typeface="+mj-lt"/>
              <a:buAutoNum type="alphaLcParenR"/>
            </a:pPr>
            <a:r>
              <a:rPr lang="en-US" dirty="0">
                <a:ea typeface="Times New Roman"/>
                <a:cs typeface="Times New Roman"/>
              </a:rPr>
              <a:t>Optimistic people make more money for the company</a:t>
            </a:r>
          </a:p>
          <a:p>
            <a:pPr lvl="1">
              <a:lnSpc>
                <a:spcPct val="115000"/>
              </a:lnSpc>
              <a:spcBef>
                <a:spcPts val="0"/>
              </a:spcBef>
              <a:spcAft>
                <a:spcPts val="0"/>
              </a:spcAft>
              <a:buFont typeface="+mj-lt"/>
              <a:buAutoNum type="alphaLcParenR"/>
            </a:pPr>
            <a:r>
              <a:rPr lang="en-US" dirty="0">
                <a:ea typeface="Times New Roman"/>
                <a:cs typeface="Times New Roman"/>
              </a:rPr>
              <a:t>Optimistic people are satisfied with their positions and do not tend to be promoted</a:t>
            </a:r>
          </a:p>
          <a:p>
            <a:pPr lvl="1">
              <a:lnSpc>
                <a:spcPct val="115000"/>
              </a:lnSpc>
              <a:spcBef>
                <a:spcPts val="0"/>
              </a:spcBef>
              <a:spcAft>
                <a:spcPts val="1000"/>
              </a:spcAft>
              <a:buFont typeface="+mj-lt"/>
              <a:buAutoNum type="alphaLcParenR"/>
            </a:pPr>
            <a:r>
              <a:rPr lang="en-US" dirty="0">
                <a:ea typeface="Times New Roman"/>
                <a:cs typeface="Times New Roman"/>
              </a:rPr>
              <a:t>Optimistic people are desirable for the leading positions in companies</a:t>
            </a:r>
          </a:p>
          <a:p>
            <a:endParaRPr lang="en-US" dirty="0" smtClean="0"/>
          </a:p>
        </p:txBody>
      </p:sp>
    </p:spTree>
    <p:extLst>
      <p:ext uri="{BB962C8B-B14F-4D97-AF65-F5344CB8AC3E}">
        <p14:creationId xmlns:p14="http://schemas.microsoft.com/office/powerpoint/2010/main" val="367289981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harms only individual’s career</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cannot harm anyone except the individual and his closest co-workers</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 be bad for the whole company</a:t>
            </a:r>
          </a:p>
          <a:p>
            <a:pPr lvl="1">
              <a:lnSpc>
                <a:spcPct val="115000"/>
              </a:lnSpc>
              <a:spcBef>
                <a:spcPts val="0"/>
              </a:spcBef>
              <a:spcAft>
                <a:spcPts val="1000"/>
              </a:spcAft>
              <a:buFont typeface="+mj-lt"/>
              <a:buAutoNum type="alphaLcParenR"/>
            </a:pPr>
            <a:r>
              <a:rPr lang="en-US" dirty="0">
                <a:ea typeface="Times New Roman"/>
                <a:cs typeface="Times New Roman"/>
              </a:rPr>
              <a:t>Being pessimistic at work usually doesn’t have a big influence on anyone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Being pessimistic causes body stress</a:t>
            </a:r>
          </a:p>
          <a:p>
            <a:pPr lvl="1">
              <a:lnSpc>
                <a:spcPct val="115000"/>
              </a:lnSpc>
              <a:spcBef>
                <a:spcPts val="0"/>
              </a:spcBef>
              <a:spcAft>
                <a:spcPts val="0"/>
              </a:spcAft>
              <a:buFont typeface="+mj-lt"/>
              <a:buAutoNum type="alphaLcParenR"/>
            </a:pPr>
            <a:r>
              <a:rPr lang="en-US" dirty="0">
                <a:ea typeface="Times New Roman"/>
                <a:cs typeface="Times New Roman"/>
              </a:rPr>
              <a:t>Being pessimistic causes mental stress </a:t>
            </a:r>
          </a:p>
          <a:p>
            <a:pPr lvl="1">
              <a:lnSpc>
                <a:spcPct val="115000"/>
              </a:lnSpc>
              <a:spcBef>
                <a:spcPts val="0"/>
              </a:spcBef>
              <a:spcAft>
                <a:spcPts val="0"/>
              </a:spcAft>
              <a:buFont typeface="+mj-lt"/>
              <a:buAutoNum type="alphaLcParenR"/>
            </a:pPr>
            <a:r>
              <a:rPr lang="en-US" dirty="0">
                <a:ea typeface="Times New Roman"/>
                <a:cs typeface="Times New Roman"/>
              </a:rPr>
              <a:t>A pessimistic worker may not be ever promoted</a:t>
            </a:r>
          </a:p>
          <a:p>
            <a:pPr lvl="1">
              <a:lnSpc>
                <a:spcPct val="115000"/>
              </a:lnSpc>
              <a:spcBef>
                <a:spcPts val="0"/>
              </a:spcBef>
              <a:spcAft>
                <a:spcPts val="1000"/>
              </a:spcAft>
              <a:buFont typeface="+mj-lt"/>
              <a:buAutoNum type="alphaLcParenR"/>
            </a:pPr>
            <a:r>
              <a:rPr lang="en-US" dirty="0">
                <a:ea typeface="Times New Roman"/>
                <a:cs typeface="Times New Roman"/>
              </a:rPr>
              <a:t>Being pessimistic at work is easy to hide</a:t>
            </a:r>
          </a:p>
          <a:p>
            <a:endParaRPr lang="en-US" dirty="0" smtClean="0"/>
          </a:p>
        </p:txBody>
      </p:sp>
    </p:spTree>
    <p:extLst>
      <p:ext uri="{BB962C8B-B14F-4D97-AF65-F5344CB8AC3E}">
        <p14:creationId xmlns:p14="http://schemas.microsoft.com/office/powerpoint/2010/main" val="228634596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Why is finding the balance between optimism and pessimism important?</a:t>
            </a:r>
          </a:p>
          <a:p>
            <a:pPr lvl="1">
              <a:lnSpc>
                <a:spcPct val="115000"/>
              </a:lnSpc>
              <a:spcBef>
                <a:spcPts val="0"/>
              </a:spcBef>
              <a:spcAft>
                <a:spcPts val="0"/>
              </a:spcAft>
              <a:buFont typeface="+mj-lt"/>
              <a:buAutoNum type="alphaLcParenR"/>
            </a:pPr>
            <a:r>
              <a:rPr lang="en-US" dirty="0">
                <a:ea typeface="Times New Roman"/>
                <a:cs typeface="Times New Roman"/>
              </a:rPr>
              <a:t>Because extremism may not be a desirable trait in a person</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optimistic</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pessimistic</a:t>
            </a:r>
          </a:p>
          <a:p>
            <a:pPr lvl="1">
              <a:lnSpc>
                <a:spcPct val="115000"/>
              </a:lnSpc>
              <a:spcBef>
                <a:spcPts val="0"/>
              </a:spcBef>
              <a:spcAft>
                <a:spcPts val="1000"/>
              </a:spcAft>
              <a:buFont typeface="+mj-lt"/>
              <a:buAutoNum type="alphaLcParenR"/>
            </a:pPr>
            <a:r>
              <a:rPr lang="en-US" dirty="0">
                <a:ea typeface="Times New Roman"/>
                <a:cs typeface="Times New Roman"/>
              </a:rPr>
              <a:t>Because of all of the reasons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problem with being constantly optimistic?</a:t>
            </a:r>
          </a:p>
          <a:p>
            <a:pPr lvl="1">
              <a:lnSpc>
                <a:spcPct val="115000"/>
              </a:lnSpc>
              <a:spcBef>
                <a:spcPts val="0"/>
              </a:spcBef>
              <a:spcAft>
                <a:spcPts val="0"/>
              </a:spcAft>
              <a:buFont typeface="+mj-lt"/>
              <a:buAutoNum type="alphaLcParenR"/>
            </a:pPr>
            <a:r>
              <a:rPr lang="en-US" dirty="0">
                <a:ea typeface="Times New Roman"/>
                <a:cs typeface="Times New Roman"/>
              </a:rPr>
              <a:t>You can seem unprofessional</a:t>
            </a:r>
          </a:p>
          <a:p>
            <a:pPr lvl="1">
              <a:lnSpc>
                <a:spcPct val="115000"/>
              </a:lnSpc>
              <a:spcBef>
                <a:spcPts val="0"/>
              </a:spcBef>
              <a:spcAft>
                <a:spcPts val="0"/>
              </a:spcAft>
              <a:buFont typeface="+mj-lt"/>
              <a:buAutoNum type="alphaLcParenR"/>
            </a:pPr>
            <a:r>
              <a:rPr lang="en-US" dirty="0">
                <a:ea typeface="Times New Roman"/>
                <a:cs typeface="Times New Roman"/>
              </a:rPr>
              <a:t>You won’t be taken seriously</a:t>
            </a:r>
          </a:p>
          <a:p>
            <a:pPr lvl="1">
              <a:lnSpc>
                <a:spcPct val="115000"/>
              </a:lnSpc>
              <a:spcBef>
                <a:spcPts val="0"/>
              </a:spcBef>
              <a:spcAft>
                <a:spcPts val="0"/>
              </a:spcAft>
              <a:buFont typeface="+mj-lt"/>
              <a:buAutoNum type="alphaLcParenR"/>
            </a:pPr>
            <a:r>
              <a:rPr lang="en-US" dirty="0">
                <a:ea typeface="Times New Roman"/>
                <a:cs typeface="Times New Roman"/>
              </a:rPr>
              <a:t>You could give someone false hope</a:t>
            </a:r>
          </a:p>
          <a:p>
            <a:pPr lvl="1">
              <a:lnSpc>
                <a:spcPct val="115000"/>
              </a:lnSpc>
              <a:spcBef>
                <a:spcPts val="0"/>
              </a:spcBef>
              <a:spcAft>
                <a:spcPts val="1000"/>
              </a:spcAft>
              <a:buFont typeface="+mj-lt"/>
              <a:buAutoNum type="alphaLcParenR"/>
            </a:pPr>
            <a:r>
              <a:rPr lang="en-US" dirty="0">
                <a:ea typeface="Times New Roman"/>
                <a:cs typeface="Times New Roman"/>
              </a:rPr>
              <a:t>There is no problem with that</a:t>
            </a:r>
          </a:p>
          <a:p>
            <a:endParaRPr lang="en-US" dirty="0" smtClean="0"/>
          </a:p>
        </p:txBody>
      </p:sp>
    </p:spTree>
    <p:extLst>
      <p:ext uri="{BB962C8B-B14F-4D97-AF65-F5344CB8AC3E}">
        <p14:creationId xmlns:p14="http://schemas.microsoft.com/office/powerpoint/2010/main" val="194128737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Being optimistic means:</a:t>
            </a:r>
          </a:p>
          <a:p>
            <a:pPr lvl="1">
              <a:lnSpc>
                <a:spcPct val="115000"/>
              </a:lnSpc>
              <a:spcBef>
                <a:spcPts val="0"/>
              </a:spcBef>
              <a:spcAft>
                <a:spcPts val="0"/>
              </a:spcAft>
              <a:buFont typeface="+mj-lt"/>
              <a:buAutoNum type="alphaLcParenR"/>
            </a:pPr>
            <a:r>
              <a:rPr lang="en-US" dirty="0">
                <a:ea typeface="Times New Roman"/>
                <a:cs typeface="Times New Roman"/>
              </a:rPr>
              <a:t>Reversing the bad situations into good ones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Finding the bright side of every situation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Being positive, even by force</a:t>
            </a:r>
          </a:p>
          <a:p>
            <a:pPr lvl="1">
              <a:lnSpc>
                <a:spcPct val="115000"/>
              </a:lnSpc>
              <a:spcBef>
                <a:spcPts val="0"/>
              </a:spcBef>
              <a:spcAft>
                <a:spcPts val="1000"/>
              </a:spcAft>
              <a:buFont typeface="+mj-lt"/>
              <a:buAutoNum type="alphaLcParenR"/>
            </a:pPr>
            <a:r>
              <a:rPr lang="en-US" dirty="0">
                <a:ea typeface="Times New Roman"/>
                <a:cs typeface="Times New Roman"/>
              </a:rPr>
              <a:t>Smiling constantly</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regarding the business world IS NOT true?</a:t>
            </a:r>
          </a:p>
          <a:p>
            <a:pPr lvl="1">
              <a:lnSpc>
                <a:spcPct val="115000"/>
              </a:lnSpc>
              <a:spcBef>
                <a:spcPts val="0"/>
              </a:spcBef>
              <a:spcAft>
                <a:spcPts val="0"/>
              </a:spcAft>
              <a:buFont typeface="+mj-lt"/>
              <a:buAutoNum type="alphaLcParenR"/>
            </a:pPr>
            <a:r>
              <a:rPr lang="en-US" dirty="0">
                <a:ea typeface="Times New Roman"/>
                <a:cs typeface="Times New Roman"/>
              </a:rPr>
              <a:t>Optimistic people are more productive</a:t>
            </a:r>
          </a:p>
          <a:p>
            <a:pPr lvl="1">
              <a:lnSpc>
                <a:spcPct val="115000"/>
              </a:lnSpc>
              <a:spcBef>
                <a:spcPts val="0"/>
              </a:spcBef>
              <a:spcAft>
                <a:spcPts val="0"/>
              </a:spcAft>
              <a:buFont typeface="+mj-lt"/>
              <a:buAutoNum type="alphaLcParenR"/>
            </a:pPr>
            <a:r>
              <a:rPr lang="en-US" dirty="0">
                <a:ea typeface="Times New Roman"/>
                <a:cs typeface="Times New Roman"/>
              </a:rPr>
              <a:t>Optimistic people make more money for the company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Optimistic people are satisfied with their positions and do not tend to be promoted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Optimistic people are desirable for the leading positions in companies</a:t>
            </a:r>
          </a:p>
          <a:p>
            <a:endParaRPr lang="en-US" dirty="0" smtClean="0"/>
          </a:p>
        </p:txBody>
      </p:sp>
    </p:spTree>
    <p:extLst>
      <p:ext uri="{BB962C8B-B14F-4D97-AF65-F5344CB8AC3E}">
        <p14:creationId xmlns:p14="http://schemas.microsoft.com/office/powerpoint/2010/main" val="346278212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harms only individual’s career</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cannot harm anyone except the individual and his closest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pessimistic at work can be bad for the whole company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Being pessimistic at work usually doesn’t have a big influence on anyone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Being pessimistic causes body stress</a:t>
            </a:r>
          </a:p>
          <a:p>
            <a:pPr lvl="1">
              <a:lnSpc>
                <a:spcPct val="115000"/>
              </a:lnSpc>
              <a:spcBef>
                <a:spcPts val="0"/>
              </a:spcBef>
              <a:spcAft>
                <a:spcPts val="0"/>
              </a:spcAft>
              <a:buFont typeface="+mj-lt"/>
              <a:buAutoNum type="alphaLcParenR"/>
            </a:pPr>
            <a:r>
              <a:rPr lang="en-US" dirty="0">
                <a:ea typeface="Times New Roman"/>
                <a:cs typeface="Times New Roman"/>
              </a:rPr>
              <a:t>Being pessimistic causes mental stress </a:t>
            </a:r>
          </a:p>
          <a:p>
            <a:pPr lvl="1">
              <a:lnSpc>
                <a:spcPct val="115000"/>
              </a:lnSpc>
              <a:spcBef>
                <a:spcPts val="0"/>
              </a:spcBef>
              <a:spcAft>
                <a:spcPts val="0"/>
              </a:spcAft>
              <a:buFont typeface="+mj-lt"/>
              <a:buAutoNum type="alphaLcParenR"/>
            </a:pPr>
            <a:r>
              <a:rPr lang="en-US" dirty="0">
                <a:ea typeface="Times New Roman"/>
                <a:cs typeface="Times New Roman"/>
              </a:rPr>
              <a:t>A pessimistic worker may not be ever promoted</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Being pessimistic at work is easy to hide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3168297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Why is finding the balance between optimism and pessimism important?</a:t>
            </a:r>
          </a:p>
          <a:p>
            <a:pPr lvl="1">
              <a:lnSpc>
                <a:spcPct val="115000"/>
              </a:lnSpc>
              <a:spcBef>
                <a:spcPts val="0"/>
              </a:spcBef>
              <a:spcAft>
                <a:spcPts val="0"/>
              </a:spcAft>
              <a:buFont typeface="+mj-lt"/>
              <a:buAutoNum type="alphaLcParenR"/>
            </a:pPr>
            <a:r>
              <a:rPr lang="en-US" dirty="0">
                <a:ea typeface="Times New Roman"/>
                <a:cs typeface="Times New Roman"/>
              </a:rPr>
              <a:t>Because extremism may not be a desirable trait in a person</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optimistic</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pessimistic</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Because of all of the reasons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problem with being constantly optimistic?</a:t>
            </a:r>
          </a:p>
          <a:p>
            <a:pPr lvl="1">
              <a:lnSpc>
                <a:spcPct val="115000"/>
              </a:lnSpc>
              <a:spcBef>
                <a:spcPts val="0"/>
              </a:spcBef>
              <a:spcAft>
                <a:spcPts val="0"/>
              </a:spcAft>
              <a:buFont typeface="+mj-lt"/>
              <a:buAutoNum type="alphaLcParenR"/>
            </a:pPr>
            <a:r>
              <a:rPr lang="en-US" dirty="0">
                <a:ea typeface="Times New Roman"/>
                <a:cs typeface="Times New Roman"/>
              </a:rPr>
              <a:t>You can seem unprofessional</a:t>
            </a:r>
          </a:p>
          <a:p>
            <a:pPr lvl="1">
              <a:lnSpc>
                <a:spcPct val="115000"/>
              </a:lnSpc>
              <a:spcBef>
                <a:spcPts val="0"/>
              </a:spcBef>
              <a:spcAft>
                <a:spcPts val="0"/>
              </a:spcAft>
              <a:buFont typeface="+mj-lt"/>
              <a:buAutoNum type="alphaLcParenR"/>
            </a:pPr>
            <a:r>
              <a:rPr lang="en-US" dirty="0">
                <a:ea typeface="Times New Roman"/>
                <a:cs typeface="Times New Roman"/>
              </a:rPr>
              <a:t>You won’t be taken seriously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could give someone false hope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There is no problem with that</a:t>
            </a:r>
          </a:p>
          <a:p>
            <a:endParaRPr lang="en-US" dirty="0" smtClean="0"/>
          </a:p>
        </p:txBody>
      </p:sp>
    </p:spTree>
    <p:extLst>
      <p:ext uri="{BB962C8B-B14F-4D97-AF65-F5344CB8AC3E}">
        <p14:creationId xmlns:p14="http://schemas.microsoft.com/office/powerpoint/2010/main" val="380663597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pPr eaLnBrk="1" hangingPunct="1">
              <a:defRPr/>
            </a:pPr>
            <a:r>
              <a:rPr lang="en-CA" dirty="0" smtClean="0"/>
              <a:t>Module </a:t>
            </a:r>
            <a:r>
              <a:rPr lang="en-US" dirty="0" smtClean="0"/>
              <a:t>Eleven: </a:t>
            </a:r>
            <a:br>
              <a:rPr lang="en-US" dirty="0" smtClean="0"/>
            </a:br>
            <a:r>
              <a:rPr lang="en-US" dirty="0" smtClean="0"/>
              <a:t>Making an Impact</a:t>
            </a:r>
            <a:endParaRPr lang="en-CA" dirty="0" smtClean="0"/>
          </a:p>
        </p:txBody>
      </p:sp>
      <p:sp>
        <p:nvSpPr>
          <p:cNvPr id="45059" name="Content Placeholder 3"/>
          <p:cNvSpPr>
            <a:spLocks noGrp="1"/>
          </p:cNvSpPr>
          <p:nvPr>
            <p:ph idx="1"/>
          </p:nvPr>
        </p:nvSpPr>
        <p:spPr/>
        <p:txBody>
          <a:bodyPr/>
          <a:lstStyle/>
          <a:p>
            <a:pPr eaLnBrk="1" hangingPunct="1"/>
            <a:r>
              <a:rPr lang="en-US" dirty="0" smtClean="0"/>
              <a:t/>
            </a:r>
            <a:br>
              <a:rPr lang="en-US" dirty="0" smtClean="0"/>
            </a:br>
            <a:r>
              <a:rPr lang="en-US" dirty="0" smtClean="0"/>
              <a:t>There are opportunities we face each day that allow us to make an impact on the lives of others. How we impact others is up to us. It requires a conscious effort on our part to decide if we are going to leave a legacy of good or bad. </a:t>
            </a:r>
            <a:endParaRPr lang="en-CA" dirty="0" smtClean="0"/>
          </a:p>
        </p:txBody>
      </p:sp>
      <p:sp>
        <p:nvSpPr>
          <p:cNvPr id="45060" name="Text Placeholder 4"/>
          <p:cNvSpPr>
            <a:spLocks noGrp="1"/>
          </p:cNvSpPr>
          <p:nvPr>
            <p:ph type="body" sz="quarter" idx="10"/>
          </p:nvPr>
        </p:nvSpPr>
        <p:spPr>
          <a:xfrm>
            <a:off x="7391400" y="381000"/>
            <a:ext cx="1752600" cy="4128120"/>
          </a:xfrm>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It’s easy to make a buck. It’s a lot tougher to make a difference.</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Tom Brokaw</a:t>
            </a:r>
            <a:endParaRPr lang="en-US" sz="1600" b="1" dirty="0" smtClean="0">
              <a:cs typeface="Times New Roman" pitchFamily="18" charset="0"/>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normAutofit fontScale="90000"/>
          </a:bodyPr>
          <a:lstStyle/>
          <a:p>
            <a:pPr eaLnBrk="1" hangingPunct="1">
              <a:defRPr/>
            </a:pPr>
            <a:r>
              <a:rPr lang="en-US" dirty="0" smtClean="0"/>
              <a:t>Creating a Powerful First Impression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516361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643</TotalTime>
  <Words>11564</Words>
  <Application>Microsoft Office PowerPoint</Application>
  <PresentationFormat>On-screen Show (4:3)</PresentationFormat>
  <Paragraphs>1082</Paragraphs>
  <Slides>109</Slides>
  <Notes>37</Notes>
  <HiddenSlides>0</HiddenSlides>
  <MMClips>0</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Classroom PowerPoint Slides</vt:lpstr>
      <vt:lpstr>PowerPoint Presentation</vt:lpstr>
      <vt:lpstr>Module One:  Getting Started</vt:lpstr>
      <vt:lpstr>Workshop Objectives</vt:lpstr>
      <vt:lpstr>Module Two: What is Emotional Intelligence</vt:lpstr>
      <vt:lpstr>Self-Management</vt:lpstr>
      <vt:lpstr>Self-Awareness</vt:lpstr>
      <vt:lpstr>Self-Regulation</vt:lpstr>
      <vt:lpstr>Self-Motivation</vt:lpstr>
      <vt:lpstr>Empathy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Four Skills in Emotional Intelligence</vt:lpstr>
      <vt:lpstr>How to Accurately  Perceive Emotions</vt:lpstr>
      <vt:lpstr>Use Emotions to  Facilitate Thinking</vt:lpstr>
      <vt:lpstr>Manage Emotions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Verbal Communication Skills</vt:lpstr>
      <vt:lpstr>Focused Listening</vt:lpstr>
      <vt:lpstr>Asking Questions</vt:lpstr>
      <vt:lpstr>Communicating with Flexibility and Authenticity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Non-Verbal Communication Skills</vt:lpstr>
      <vt:lpstr>Body Language</vt:lpstr>
      <vt:lpstr>It’s Not What You Say,  It’s How You Say It</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Social Management and Responsibility</vt:lpstr>
      <vt:lpstr>Benefits of Emotional Intelligence</vt:lpstr>
      <vt:lpstr>Articulate your Emotions Using Language</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Tools to Regulate Your Emotions</vt:lpstr>
      <vt:lpstr>Seeing the Other Side</vt:lpstr>
      <vt:lpstr>Self Management and  Self Awareness </vt:lpstr>
      <vt:lpstr>Giving in Without Giving Up</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Gaining Control</vt:lpstr>
      <vt:lpstr>Using Coping Thoughts</vt:lpstr>
      <vt:lpstr>Using Relaxation Techniques</vt:lpstr>
      <vt:lpstr>Bringing it All Together</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Practices (I)</vt:lpstr>
      <vt:lpstr>Understand Emotions and How to Manage Them in the Workplace</vt:lpstr>
      <vt:lpstr>Role of Emotional Intelligence at Work</vt:lpstr>
      <vt:lpstr>Disagreeing Constructively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Business Practices (II)</vt:lpstr>
      <vt:lpstr>Optimism</vt:lpstr>
      <vt:lpstr>Pessimism</vt:lpstr>
      <vt:lpstr>The Balance between Optimism and Pessimism</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Making an Impact</vt:lpstr>
      <vt:lpstr>Creating a Powerful First Impression</vt:lpstr>
      <vt:lpstr>Assessing a Situation</vt:lpstr>
      <vt:lpstr>Being Zealous without  Being Offensive</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Darren</cp:lastModifiedBy>
  <cp:revision>75</cp:revision>
  <dcterms:created xsi:type="dcterms:W3CDTF">2009-08-11T16:53:13Z</dcterms:created>
  <dcterms:modified xsi:type="dcterms:W3CDTF">2016-02-12T19:35:00Z</dcterms:modified>
</cp:coreProperties>
</file>