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2.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3.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4.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7.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8.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9.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0.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3.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4.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25.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26.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29.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30.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31.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32.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35.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36.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37.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38.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41.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42.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43.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44.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notesSlides/notesSlide47.xml" ContentType="application/vnd.openxmlformats-officedocument.presentationml.notesSlide+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notesSlides/notesSlide48.xml" ContentType="application/vnd.openxmlformats-officedocument.presentationml.notesSlide+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notesSlides/notesSlide49.xml" ContentType="application/vnd.openxmlformats-officedocument.presentationml.notesSlide+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notesSlides/notesSlide50.xml" ContentType="application/vnd.openxmlformats-officedocument.presentationml.notesSlide+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notesSlides/notesSlide51.xml" ContentType="application/vnd.openxmlformats-officedocument.presentationml.notesSlide+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notesSlides/notesSlide54.xml" ContentType="application/vnd.openxmlformats-officedocument.presentationml.notesSlide+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notesSlides/notesSlide55.xml" ContentType="application/vnd.openxmlformats-officedocument.presentationml.notesSlide+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notesSlides/notesSlide56.xml" ContentType="application/vnd.openxmlformats-officedocument.presentationml.notesSlide+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notesSlides/notesSlide61.xml" ContentType="application/vnd.openxmlformats-officedocument.presentationml.notesSlide+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ppt/notesSlides/notesSlide62.xml" ContentType="application/vnd.openxmlformats-officedocument.presentationml.notesSlide+xml"/>
  <Override PartName="/ppt/diagrams/data51.xml" ContentType="application/vnd.openxmlformats-officedocument.drawingml.diagramData+xml"/>
  <Override PartName="/ppt/diagrams/layout51.xml" ContentType="application/vnd.openxmlformats-officedocument.drawingml.diagramLayout+xml"/>
  <Override PartName="/ppt/diagrams/quickStyle51.xml" ContentType="application/vnd.openxmlformats-officedocument.drawingml.diagramStyle+xml"/>
  <Override PartName="/ppt/diagrams/colors51.xml" ContentType="application/vnd.openxmlformats-officedocument.drawingml.diagramColors+xml"/>
  <Override PartName="/ppt/diagrams/drawing51.xml" ContentType="application/vnd.ms-office.drawingml.diagramDrawing+xml"/>
  <Override PartName="/ppt/notesSlides/notesSlide63.xml" ContentType="application/vnd.openxmlformats-officedocument.presentationml.notesSlide+xml"/>
  <Override PartName="/ppt/diagrams/data52.xml" ContentType="application/vnd.openxmlformats-officedocument.drawingml.diagramData+xml"/>
  <Override PartName="/ppt/diagrams/layout52.xml" ContentType="application/vnd.openxmlformats-officedocument.drawingml.diagramLayout+xml"/>
  <Override PartName="/ppt/diagrams/quickStyle52.xml" ContentType="application/vnd.openxmlformats-officedocument.drawingml.diagramStyle+xml"/>
  <Override PartName="/ppt/diagrams/colors52.xml" ContentType="application/vnd.openxmlformats-officedocument.drawingml.diagramColors+xml"/>
  <Override PartName="/ppt/diagrams/drawing52.xml" ContentType="application/vnd.ms-office.drawingml.diagramDrawing+xml"/>
  <Override PartName="/ppt/notesSlides/notesSlide64.xml" ContentType="application/vnd.openxmlformats-officedocument.presentationml.notesSlide+xml"/>
  <Override PartName="/ppt/diagrams/data53.xml" ContentType="application/vnd.openxmlformats-officedocument.drawingml.diagramData+xml"/>
  <Override PartName="/ppt/diagrams/layout53.xml" ContentType="application/vnd.openxmlformats-officedocument.drawingml.diagramLayout+xml"/>
  <Override PartName="/ppt/diagrams/quickStyle53.xml" ContentType="application/vnd.openxmlformats-officedocument.drawingml.diagramStyle+xml"/>
  <Override PartName="/ppt/diagrams/colors53.xml" ContentType="application/vnd.openxmlformats-officedocument.drawingml.diagramColors+xml"/>
  <Override PartName="/ppt/diagrams/drawing53.xml" ContentType="application/vnd.ms-office.drawingml.diagramDrawing+xml"/>
  <Override PartName="/ppt/notesSlides/notesSlide65.xml" ContentType="application/vnd.openxmlformats-officedocument.presentationml.notesSlide+xml"/>
  <Override PartName="/ppt/diagrams/data54.xml" ContentType="application/vnd.openxmlformats-officedocument.drawingml.diagramData+xml"/>
  <Override PartName="/ppt/diagrams/layout54.xml" ContentType="application/vnd.openxmlformats-officedocument.drawingml.diagramLayout+xml"/>
  <Override PartName="/ppt/diagrams/quickStyle54.xml" ContentType="application/vnd.openxmlformats-officedocument.drawingml.diagramStyle+xml"/>
  <Override PartName="/ppt/diagrams/colors54.xml" ContentType="application/vnd.openxmlformats-officedocument.drawingml.diagramColors+xml"/>
  <Override PartName="/ppt/diagrams/drawing5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28"/>
  </p:notesMasterIdLst>
  <p:sldIdLst>
    <p:sldId id="449" r:id="rId2"/>
    <p:sldId id="323" r:id="rId3"/>
    <p:sldId id="324" r:id="rId4"/>
    <p:sldId id="327" r:id="rId5"/>
    <p:sldId id="330" r:id="rId6"/>
    <p:sldId id="329" r:id="rId7"/>
    <p:sldId id="328" r:id="rId8"/>
    <p:sldId id="379" r:id="rId9"/>
    <p:sldId id="378" r:id="rId10"/>
    <p:sldId id="377" r:id="rId11"/>
    <p:sldId id="380" r:id="rId12"/>
    <p:sldId id="381" r:id="rId13"/>
    <p:sldId id="382" r:id="rId14"/>
    <p:sldId id="383" r:id="rId15"/>
    <p:sldId id="384" r:id="rId16"/>
    <p:sldId id="331" r:id="rId17"/>
    <p:sldId id="334" r:id="rId18"/>
    <p:sldId id="333" r:id="rId19"/>
    <p:sldId id="332" r:id="rId20"/>
    <p:sldId id="386" r:id="rId21"/>
    <p:sldId id="385" r:id="rId22"/>
    <p:sldId id="388" r:id="rId23"/>
    <p:sldId id="389" r:id="rId24"/>
    <p:sldId id="390" r:id="rId25"/>
    <p:sldId id="391" r:id="rId26"/>
    <p:sldId id="392" r:id="rId27"/>
    <p:sldId id="393" r:id="rId28"/>
    <p:sldId id="335" r:id="rId29"/>
    <p:sldId id="336" r:id="rId30"/>
    <p:sldId id="337" r:id="rId31"/>
    <p:sldId id="339" r:id="rId32"/>
    <p:sldId id="395" r:id="rId33"/>
    <p:sldId id="450" r:id="rId34"/>
    <p:sldId id="394" r:id="rId35"/>
    <p:sldId id="396" r:id="rId36"/>
    <p:sldId id="397" r:id="rId37"/>
    <p:sldId id="398" r:id="rId38"/>
    <p:sldId id="399" r:id="rId39"/>
    <p:sldId id="400" r:id="rId40"/>
    <p:sldId id="340" r:id="rId41"/>
    <p:sldId id="341" r:id="rId42"/>
    <p:sldId id="344" r:id="rId43"/>
    <p:sldId id="343" r:id="rId44"/>
    <p:sldId id="342" r:id="rId45"/>
    <p:sldId id="451" r:id="rId46"/>
    <p:sldId id="401" r:id="rId47"/>
    <p:sldId id="403" r:id="rId48"/>
    <p:sldId id="404" r:id="rId49"/>
    <p:sldId id="405" r:id="rId50"/>
    <p:sldId id="406" r:id="rId51"/>
    <p:sldId id="407" r:id="rId52"/>
    <p:sldId id="345" r:id="rId53"/>
    <p:sldId id="346" r:id="rId54"/>
    <p:sldId id="350" r:id="rId55"/>
    <p:sldId id="349" r:id="rId56"/>
    <p:sldId id="348" r:id="rId57"/>
    <p:sldId id="452" r:id="rId58"/>
    <p:sldId id="408" r:id="rId59"/>
    <p:sldId id="409" r:id="rId60"/>
    <p:sldId id="410" r:id="rId61"/>
    <p:sldId id="351" r:id="rId62"/>
    <p:sldId id="352" r:id="rId63"/>
    <p:sldId id="355" r:id="rId64"/>
    <p:sldId id="354" r:id="rId65"/>
    <p:sldId id="412" r:id="rId66"/>
    <p:sldId id="453" r:id="rId67"/>
    <p:sldId id="353" r:id="rId68"/>
    <p:sldId id="413" r:id="rId69"/>
    <p:sldId id="414" r:id="rId70"/>
    <p:sldId id="415" r:id="rId71"/>
    <p:sldId id="416" r:id="rId72"/>
    <p:sldId id="417" r:id="rId73"/>
    <p:sldId id="356" r:id="rId74"/>
    <p:sldId id="360" r:id="rId75"/>
    <p:sldId id="359" r:id="rId76"/>
    <p:sldId id="358" r:id="rId77"/>
    <p:sldId id="357" r:id="rId78"/>
    <p:sldId id="454" r:id="rId79"/>
    <p:sldId id="418" r:id="rId80"/>
    <p:sldId id="420" r:id="rId81"/>
    <p:sldId id="421" r:id="rId82"/>
    <p:sldId id="422" r:id="rId83"/>
    <p:sldId id="423" r:id="rId84"/>
    <p:sldId id="424" r:id="rId85"/>
    <p:sldId id="361" r:id="rId86"/>
    <p:sldId id="365" r:id="rId87"/>
    <p:sldId id="364" r:id="rId88"/>
    <p:sldId id="363" r:id="rId89"/>
    <p:sldId id="362" r:id="rId90"/>
    <p:sldId id="426" r:id="rId91"/>
    <p:sldId id="425" r:id="rId92"/>
    <p:sldId id="455" r:id="rId93"/>
    <p:sldId id="432" r:id="rId94"/>
    <p:sldId id="433" r:id="rId95"/>
    <p:sldId id="434" r:id="rId96"/>
    <p:sldId id="435" r:id="rId97"/>
    <p:sldId id="427" r:id="rId98"/>
    <p:sldId id="429" r:id="rId99"/>
    <p:sldId id="430" r:id="rId100"/>
    <p:sldId id="431" r:id="rId101"/>
    <p:sldId id="366" r:id="rId102"/>
    <p:sldId id="370" r:id="rId103"/>
    <p:sldId id="369" r:id="rId104"/>
    <p:sldId id="368" r:id="rId105"/>
    <p:sldId id="367" r:id="rId106"/>
    <p:sldId id="456" r:id="rId107"/>
    <p:sldId id="437" r:id="rId108"/>
    <p:sldId id="438" r:id="rId109"/>
    <p:sldId id="439" r:id="rId110"/>
    <p:sldId id="440" r:id="rId111"/>
    <p:sldId id="441" r:id="rId112"/>
    <p:sldId id="442" r:id="rId113"/>
    <p:sldId id="371" r:id="rId114"/>
    <p:sldId id="376" r:id="rId115"/>
    <p:sldId id="375" r:id="rId116"/>
    <p:sldId id="374" r:id="rId117"/>
    <p:sldId id="373" r:id="rId118"/>
    <p:sldId id="457" r:id="rId119"/>
    <p:sldId id="443" r:id="rId120"/>
    <p:sldId id="444" r:id="rId121"/>
    <p:sldId id="445" r:id="rId122"/>
    <p:sldId id="446" r:id="rId123"/>
    <p:sldId id="447" r:id="rId124"/>
    <p:sldId id="448" r:id="rId125"/>
    <p:sldId id="319" r:id="rId126"/>
    <p:sldId id="320" r:id="rId12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AAD00"/>
    <a:srgbClr val="F5AD4D"/>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382" autoAdjust="0"/>
    <p:restoredTop sz="85558" autoAdjust="0"/>
  </p:normalViewPr>
  <p:slideViewPr>
    <p:cSldViewPr>
      <p:cViewPr varScale="1">
        <p:scale>
          <a:sx n="87" d="100"/>
          <a:sy n="87" d="100"/>
        </p:scale>
        <p:origin x="-1038" y="-78"/>
      </p:cViewPr>
      <p:guideLst>
        <p:guide orient="horz" pos="2160"/>
        <p:guide pos="2880"/>
      </p:guideLst>
    </p:cSldViewPr>
  </p:slideViewPr>
  <p:outlineViewPr>
    <p:cViewPr>
      <p:scale>
        <a:sx n="33" d="100"/>
        <a:sy n="33" d="100"/>
      </p:scale>
      <p:origin x="0" y="124698"/>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notesMaster" Target="notesMasters/notesMaster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84E0A67-CCE5-4192-885C-BA585CD943D8}"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n-US"/>
        </a:p>
      </dgm:t>
    </dgm:pt>
    <dgm:pt modelId="{5D67BC0E-0981-476C-BBA3-A5A3C22CBCD9}">
      <dgm:prSet phldrT="[Text]"/>
      <dgm:spPr/>
      <dgm:t>
        <a:bodyPr/>
        <a:lstStyle/>
        <a:p>
          <a:r>
            <a:rPr lang="en-US" dirty="0" smtClean="0"/>
            <a:t>Define onboarding</a:t>
          </a:r>
          <a:endParaRPr lang="en-US" dirty="0"/>
        </a:p>
      </dgm:t>
    </dgm:pt>
    <dgm:pt modelId="{CF57217E-0BE8-4D98-A454-814993C55A39}" type="parTrans" cxnId="{97264BFC-D4C6-419B-9173-88C407576DD7}">
      <dgm:prSet/>
      <dgm:spPr/>
      <dgm:t>
        <a:bodyPr/>
        <a:lstStyle/>
        <a:p>
          <a:endParaRPr lang="en-US"/>
        </a:p>
      </dgm:t>
    </dgm:pt>
    <dgm:pt modelId="{B0A0F918-5FF4-43C5-B94D-96BE638387AA}" type="sibTrans" cxnId="{97264BFC-D4C6-419B-9173-88C407576DD7}">
      <dgm:prSet/>
      <dgm:spPr/>
      <dgm:t>
        <a:bodyPr/>
        <a:lstStyle/>
        <a:p>
          <a:endParaRPr lang="en-US"/>
        </a:p>
      </dgm:t>
    </dgm:pt>
    <dgm:pt modelId="{6B7CE8DC-1967-4058-988E-6040429BAB28}">
      <dgm:prSet phldrT="[Text]"/>
      <dgm:spPr/>
      <dgm:t>
        <a:bodyPr/>
        <a:lstStyle/>
        <a:p>
          <a:r>
            <a:rPr lang="en-US" dirty="0" smtClean="0"/>
            <a:t>Purpose of onboarding</a:t>
          </a:r>
          <a:endParaRPr lang="en-US" dirty="0"/>
        </a:p>
      </dgm:t>
    </dgm:pt>
    <dgm:pt modelId="{EABB0EB0-8AFD-411F-BD4B-B3D5576D1932}" type="parTrans" cxnId="{BE95D2EA-7A7A-4A02-BAE9-C60A13DBBFEF}">
      <dgm:prSet/>
      <dgm:spPr/>
      <dgm:t>
        <a:bodyPr/>
        <a:lstStyle/>
        <a:p>
          <a:endParaRPr lang="en-US"/>
        </a:p>
      </dgm:t>
    </dgm:pt>
    <dgm:pt modelId="{898A230C-0BD6-441F-9595-D01024B8DAE2}" type="sibTrans" cxnId="{BE95D2EA-7A7A-4A02-BAE9-C60A13DBBFEF}">
      <dgm:prSet/>
      <dgm:spPr/>
      <dgm:t>
        <a:bodyPr/>
        <a:lstStyle/>
        <a:p>
          <a:endParaRPr lang="en-US"/>
        </a:p>
      </dgm:t>
    </dgm:pt>
    <dgm:pt modelId="{1D4382F5-3BDE-4F5B-B9E1-FB59D45CB59A}">
      <dgm:prSet phldrT="[Text]"/>
      <dgm:spPr/>
      <dgm:t>
        <a:bodyPr/>
        <a:lstStyle/>
        <a:p>
          <a:r>
            <a:rPr lang="en-US" dirty="0" smtClean="0"/>
            <a:t>Engage and follow up with employees</a:t>
          </a:r>
          <a:endParaRPr lang="en-US" dirty="0"/>
        </a:p>
      </dgm:t>
    </dgm:pt>
    <dgm:pt modelId="{09DD150B-9C6C-47C3-8978-B76F7C0C506A}" type="parTrans" cxnId="{CBF1B770-A631-487F-BA06-916217F946CB}">
      <dgm:prSet/>
      <dgm:spPr/>
      <dgm:t>
        <a:bodyPr/>
        <a:lstStyle/>
        <a:p>
          <a:endParaRPr lang="en-US"/>
        </a:p>
      </dgm:t>
    </dgm:pt>
    <dgm:pt modelId="{734524E2-6C5E-4F47-8097-D122EABFD01F}" type="sibTrans" cxnId="{CBF1B770-A631-487F-BA06-916217F946CB}">
      <dgm:prSet/>
      <dgm:spPr/>
      <dgm:t>
        <a:bodyPr/>
        <a:lstStyle/>
        <a:p>
          <a:endParaRPr lang="en-US"/>
        </a:p>
      </dgm:t>
    </dgm:pt>
    <dgm:pt modelId="{86CF3BC6-CD35-4DAD-BC8D-BF24AEAD8825}" type="pres">
      <dgm:prSet presAssocID="{384E0A67-CCE5-4192-885C-BA585CD943D8}" presName="Name0" presStyleCnt="0">
        <dgm:presLayoutVars>
          <dgm:dir/>
          <dgm:resizeHandles val="exact"/>
        </dgm:presLayoutVars>
      </dgm:prSet>
      <dgm:spPr/>
      <dgm:t>
        <a:bodyPr/>
        <a:lstStyle/>
        <a:p>
          <a:endParaRPr lang="en-US"/>
        </a:p>
      </dgm:t>
    </dgm:pt>
    <dgm:pt modelId="{BF264C76-7494-4BEB-895B-6C02D5E76F1F}" type="pres">
      <dgm:prSet presAssocID="{5D67BC0E-0981-476C-BBA3-A5A3C22CBCD9}" presName="node" presStyleLbl="node1" presStyleIdx="0" presStyleCnt="3">
        <dgm:presLayoutVars>
          <dgm:bulletEnabled val="1"/>
        </dgm:presLayoutVars>
      </dgm:prSet>
      <dgm:spPr/>
      <dgm:t>
        <a:bodyPr/>
        <a:lstStyle/>
        <a:p>
          <a:endParaRPr lang="en-US"/>
        </a:p>
      </dgm:t>
    </dgm:pt>
    <dgm:pt modelId="{BBB07461-7B95-4457-9674-F76379C11D7F}" type="pres">
      <dgm:prSet presAssocID="{B0A0F918-5FF4-43C5-B94D-96BE638387AA}" presName="sibTrans" presStyleCnt="0"/>
      <dgm:spPr/>
    </dgm:pt>
    <dgm:pt modelId="{4B364C93-EE60-4729-88E4-0400F10617BB}" type="pres">
      <dgm:prSet presAssocID="{6B7CE8DC-1967-4058-988E-6040429BAB28}" presName="node" presStyleLbl="node1" presStyleIdx="1" presStyleCnt="3">
        <dgm:presLayoutVars>
          <dgm:bulletEnabled val="1"/>
        </dgm:presLayoutVars>
      </dgm:prSet>
      <dgm:spPr/>
      <dgm:t>
        <a:bodyPr/>
        <a:lstStyle/>
        <a:p>
          <a:endParaRPr lang="en-US"/>
        </a:p>
      </dgm:t>
    </dgm:pt>
    <dgm:pt modelId="{FF572DCD-7744-4562-A304-0FAD0F24CEE7}" type="pres">
      <dgm:prSet presAssocID="{898A230C-0BD6-441F-9595-D01024B8DAE2}" presName="sibTrans" presStyleCnt="0"/>
      <dgm:spPr/>
    </dgm:pt>
    <dgm:pt modelId="{81119D4F-AC26-435A-B52F-DC1D180FE76B}" type="pres">
      <dgm:prSet presAssocID="{1D4382F5-3BDE-4F5B-B9E1-FB59D45CB59A}" presName="node" presStyleLbl="node1" presStyleIdx="2" presStyleCnt="3">
        <dgm:presLayoutVars>
          <dgm:bulletEnabled val="1"/>
        </dgm:presLayoutVars>
      </dgm:prSet>
      <dgm:spPr/>
      <dgm:t>
        <a:bodyPr/>
        <a:lstStyle/>
        <a:p>
          <a:endParaRPr lang="en-US"/>
        </a:p>
      </dgm:t>
    </dgm:pt>
  </dgm:ptLst>
  <dgm:cxnLst>
    <dgm:cxn modelId="{CBF1B770-A631-487F-BA06-916217F946CB}" srcId="{384E0A67-CCE5-4192-885C-BA585CD943D8}" destId="{1D4382F5-3BDE-4F5B-B9E1-FB59D45CB59A}" srcOrd="2" destOrd="0" parTransId="{09DD150B-9C6C-47C3-8978-B76F7C0C506A}" sibTransId="{734524E2-6C5E-4F47-8097-D122EABFD01F}"/>
    <dgm:cxn modelId="{9CD0B066-D572-4C77-AF68-2A9DDAF3D173}" type="presOf" srcId="{1D4382F5-3BDE-4F5B-B9E1-FB59D45CB59A}" destId="{81119D4F-AC26-435A-B52F-DC1D180FE76B}" srcOrd="0" destOrd="0" presId="urn:microsoft.com/office/officeart/2005/8/layout/hList6"/>
    <dgm:cxn modelId="{CC78B6D5-3057-4FFA-A437-5D5B3E42183A}" type="presOf" srcId="{384E0A67-CCE5-4192-885C-BA585CD943D8}" destId="{86CF3BC6-CD35-4DAD-BC8D-BF24AEAD8825}" srcOrd="0" destOrd="0" presId="urn:microsoft.com/office/officeart/2005/8/layout/hList6"/>
    <dgm:cxn modelId="{BE95D2EA-7A7A-4A02-BAE9-C60A13DBBFEF}" srcId="{384E0A67-CCE5-4192-885C-BA585CD943D8}" destId="{6B7CE8DC-1967-4058-988E-6040429BAB28}" srcOrd="1" destOrd="0" parTransId="{EABB0EB0-8AFD-411F-BD4B-B3D5576D1932}" sibTransId="{898A230C-0BD6-441F-9595-D01024B8DAE2}"/>
    <dgm:cxn modelId="{FD167625-8188-4ACD-BE54-E4EB43448625}" type="presOf" srcId="{5D67BC0E-0981-476C-BBA3-A5A3C22CBCD9}" destId="{BF264C76-7494-4BEB-895B-6C02D5E76F1F}" srcOrd="0" destOrd="0" presId="urn:microsoft.com/office/officeart/2005/8/layout/hList6"/>
    <dgm:cxn modelId="{97264BFC-D4C6-419B-9173-88C407576DD7}" srcId="{384E0A67-CCE5-4192-885C-BA585CD943D8}" destId="{5D67BC0E-0981-476C-BBA3-A5A3C22CBCD9}" srcOrd="0" destOrd="0" parTransId="{CF57217E-0BE8-4D98-A454-814993C55A39}" sibTransId="{B0A0F918-5FF4-43C5-B94D-96BE638387AA}"/>
    <dgm:cxn modelId="{A03576CE-8CA2-4586-AF09-E3E15A6B975D}" type="presOf" srcId="{6B7CE8DC-1967-4058-988E-6040429BAB28}" destId="{4B364C93-EE60-4729-88E4-0400F10617BB}" srcOrd="0" destOrd="0" presId="urn:microsoft.com/office/officeart/2005/8/layout/hList6"/>
    <dgm:cxn modelId="{0A7B127F-DEA9-4F96-9E7F-B35619691922}" type="presParOf" srcId="{86CF3BC6-CD35-4DAD-BC8D-BF24AEAD8825}" destId="{BF264C76-7494-4BEB-895B-6C02D5E76F1F}" srcOrd="0" destOrd="0" presId="urn:microsoft.com/office/officeart/2005/8/layout/hList6"/>
    <dgm:cxn modelId="{0F41224B-060D-4794-95DD-A620E8EB5782}" type="presParOf" srcId="{86CF3BC6-CD35-4DAD-BC8D-BF24AEAD8825}" destId="{BBB07461-7B95-4457-9674-F76379C11D7F}" srcOrd="1" destOrd="0" presId="urn:microsoft.com/office/officeart/2005/8/layout/hList6"/>
    <dgm:cxn modelId="{A66D7F13-82B7-4773-888E-5224C5FA19FD}" type="presParOf" srcId="{86CF3BC6-CD35-4DAD-BC8D-BF24AEAD8825}" destId="{4B364C93-EE60-4729-88E4-0400F10617BB}" srcOrd="2" destOrd="0" presId="urn:microsoft.com/office/officeart/2005/8/layout/hList6"/>
    <dgm:cxn modelId="{64F4DCD6-B09A-4D51-9493-B1E831D3973C}" type="presParOf" srcId="{86CF3BC6-CD35-4DAD-BC8D-BF24AEAD8825}" destId="{FF572DCD-7744-4562-A304-0FAD0F24CEE7}" srcOrd="3" destOrd="0" presId="urn:microsoft.com/office/officeart/2005/8/layout/hList6"/>
    <dgm:cxn modelId="{1C2C3CCD-45EC-4D86-AE89-756B08DFDAE9}" type="presParOf" srcId="{86CF3BC6-CD35-4DAD-BC8D-BF24AEAD8825}" destId="{81119D4F-AC26-435A-B52F-DC1D180FE76B}"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3285BA5F-1781-465B-9AE0-A2E10D73F0AD}"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9A7C97C7-AC9F-4624-B0C2-71E1B2DB1CB8}">
      <dgm:prSet phldrT="[Text]"/>
      <dgm:spPr/>
      <dgm:t>
        <a:bodyPr/>
        <a:lstStyle/>
        <a:p>
          <a:r>
            <a:rPr lang="en-US" dirty="0" smtClean="0"/>
            <a:t>Great and introduce the employee</a:t>
          </a:r>
          <a:endParaRPr lang="en-US" dirty="0"/>
        </a:p>
      </dgm:t>
    </dgm:pt>
    <dgm:pt modelId="{91573409-662E-4743-BA30-C7EA21D134EE}" type="parTrans" cxnId="{89EBCB86-45B9-420D-96D9-B874FAA7E107}">
      <dgm:prSet/>
      <dgm:spPr/>
      <dgm:t>
        <a:bodyPr/>
        <a:lstStyle/>
        <a:p>
          <a:endParaRPr lang="en-US"/>
        </a:p>
      </dgm:t>
    </dgm:pt>
    <dgm:pt modelId="{E92B2F69-B679-4A69-8A85-2DF783736483}" type="sibTrans" cxnId="{89EBCB86-45B9-420D-96D9-B874FAA7E107}">
      <dgm:prSet/>
      <dgm:spPr/>
      <dgm:t>
        <a:bodyPr/>
        <a:lstStyle/>
        <a:p>
          <a:endParaRPr lang="en-US"/>
        </a:p>
      </dgm:t>
    </dgm:pt>
    <dgm:pt modelId="{40E520E4-D81B-4079-B13C-C8E64C8A1CCD}">
      <dgm:prSet phldrT="[Text]"/>
      <dgm:spPr/>
      <dgm:t>
        <a:bodyPr/>
        <a:lstStyle/>
        <a:p>
          <a:r>
            <a:rPr lang="en-US" dirty="0" smtClean="0"/>
            <a:t>Tour the office and take a lunch</a:t>
          </a:r>
          <a:endParaRPr lang="en-US" dirty="0"/>
        </a:p>
      </dgm:t>
    </dgm:pt>
    <dgm:pt modelId="{AF0B4687-E8F3-4188-B7D3-FA02ACC5C91D}" type="parTrans" cxnId="{414F9DFE-9C5E-4F66-86BC-A6A01F461509}">
      <dgm:prSet/>
      <dgm:spPr/>
      <dgm:t>
        <a:bodyPr/>
        <a:lstStyle/>
        <a:p>
          <a:endParaRPr lang="en-US"/>
        </a:p>
      </dgm:t>
    </dgm:pt>
    <dgm:pt modelId="{5AB103FE-5E28-4D67-8CAB-2B03437A73D8}" type="sibTrans" cxnId="{414F9DFE-9C5E-4F66-86BC-A6A01F461509}">
      <dgm:prSet/>
      <dgm:spPr/>
      <dgm:t>
        <a:bodyPr/>
        <a:lstStyle/>
        <a:p>
          <a:endParaRPr lang="en-US"/>
        </a:p>
      </dgm:t>
    </dgm:pt>
    <dgm:pt modelId="{7FFF5949-917F-4199-8C37-A79D7FCEE09F}">
      <dgm:prSet phldrT="[Text]"/>
      <dgm:spPr/>
      <dgm:t>
        <a:bodyPr/>
        <a:lstStyle/>
        <a:p>
          <a:r>
            <a:rPr lang="en-US" dirty="0" smtClean="0"/>
            <a:t>Set schedules and expectations</a:t>
          </a:r>
          <a:endParaRPr lang="en-US" dirty="0"/>
        </a:p>
      </dgm:t>
    </dgm:pt>
    <dgm:pt modelId="{16F8A210-7C96-4231-8E30-6B03768083DE}" type="parTrans" cxnId="{E5702AC5-113C-4C18-8512-666EC0E61054}">
      <dgm:prSet/>
      <dgm:spPr/>
      <dgm:t>
        <a:bodyPr/>
        <a:lstStyle/>
        <a:p>
          <a:endParaRPr lang="en-US"/>
        </a:p>
      </dgm:t>
    </dgm:pt>
    <dgm:pt modelId="{5753D4E3-AD22-4BF9-964E-BC840FDD855A}" type="sibTrans" cxnId="{E5702AC5-113C-4C18-8512-666EC0E61054}">
      <dgm:prSet/>
      <dgm:spPr/>
      <dgm:t>
        <a:bodyPr/>
        <a:lstStyle/>
        <a:p>
          <a:endParaRPr lang="en-US"/>
        </a:p>
      </dgm:t>
    </dgm:pt>
    <dgm:pt modelId="{20224004-374A-4EB6-AA1F-4E32FBDF74A9}">
      <dgm:prSet phldrT="[Text]"/>
      <dgm:spPr/>
      <dgm:t>
        <a:bodyPr/>
        <a:lstStyle/>
        <a:p>
          <a:r>
            <a:rPr lang="en-US" dirty="0" smtClean="0"/>
            <a:t>Explain employee resources</a:t>
          </a:r>
          <a:endParaRPr lang="en-US" dirty="0"/>
        </a:p>
      </dgm:t>
    </dgm:pt>
    <dgm:pt modelId="{0EE4303F-51AD-4940-9DB5-FB84998F465B}" type="parTrans" cxnId="{7ECFA592-302F-4858-87DE-05FADEABF2C7}">
      <dgm:prSet/>
      <dgm:spPr/>
    </dgm:pt>
    <dgm:pt modelId="{73CA9285-434E-4470-9F7C-7713EA169481}" type="sibTrans" cxnId="{7ECFA592-302F-4858-87DE-05FADEABF2C7}">
      <dgm:prSet/>
      <dgm:spPr/>
      <dgm:t>
        <a:bodyPr/>
        <a:lstStyle/>
        <a:p>
          <a:endParaRPr lang="en-US"/>
        </a:p>
      </dgm:t>
    </dgm:pt>
    <dgm:pt modelId="{A2E84C15-3A37-40CF-9449-D2309656839E}">
      <dgm:prSet phldrT="[Text]"/>
      <dgm:spPr/>
      <dgm:t>
        <a:bodyPr/>
        <a:lstStyle/>
        <a:p>
          <a:r>
            <a:rPr lang="en-US" dirty="0" smtClean="0"/>
            <a:t>Conduct orientation session</a:t>
          </a:r>
          <a:endParaRPr lang="en-US" dirty="0"/>
        </a:p>
      </dgm:t>
    </dgm:pt>
    <dgm:pt modelId="{D05DBD07-0658-42FE-8C0D-143C955B7ED0}" type="parTrans" cxnId="{63E46596-5648-44C6-AEC0-3F613677C03E}">
      <dgm:prSet/>
      <dgm:spPr/>
    </dgm:pt>
    <dgm:pt modelId="{2A29BA2E-E671-425B-99F6-B224522D4A7F}" type="sibTrans" cxnId="{63E46596-5648-44C6-AEC0-3F613677C03E}">
      <dgm:prSet/>
      <dgm:spPr/>
    </dgm:pt>
    <dgm:pt modelId="{6F425C97-38B4-4831-923D-0103CC4AC1EE}" type="pres">
      <dgm:prSet presAssocID="{3285BA5F-1781-465B-9AE0-A2E10D73F0AD}" presName="outerComposite" presStyleCnt="0">
        <dgm:presLayoutVars>
          <dgm:chMax val="5"/>
          <dgm:dir/>
          <dgm:resizeHandles val="exact"/>
        </dgm:presLayoutVars>
      </dgm:prSet>
      <dgm:spPr/>
      <dgm:t>
        <a:bodyPr/>
        <a:lstStyle/>
        <a:p>
          <a:endParaRPr lang="en-US"/>
        </a:p>
      </dgm:t>
    </dgm:pt>
    <dgm:pt modelId="{2CA8D963-C3DA-455A-BA0D-8F7523EEB23D}" type="pres">
      <dgm:prSet presAssocID="{3285BA5F-1781-465B-9AE0-A2E10D73F0AD}" presName="dummyMaxCanvas" presStyleCnt="0">
        <dgm:presLayoutVars/>
      </dgm:prSet>
      <dgm:spPr/>
    </dgm:pt>
    <dgm:pt modelId="{8D4F81D9-B58B-4B1B-A36F-B2404F3A469E}" type="pres">
      <dgm:prSet presAssocID="{3285BA5F-1781-465B-9AE0-A2E10D73F0AD}" presName="FiveNodes_1" presStyleLbl="node1" presStyleIdx="0" presStyleCnt="5">
        <dgm:presLayoutVars>
          <dgm:bulletEnabled val="1"/>
        </dgm:presLayoutVars>
      </dgm:prSet>
      <dgm:spPr/>
      <dgm:t>
        <a:bodyPr/>
        <a:lstStyle/>
        <a:p>
          <a:endParaRPr lang="en-US"/>
        </a:p>
      </dgm:t>
    </dgm:pt>
    <dgm:pt modelId="{610C30E3-6BBF-42DD-8A66-8C8ACC45D4AB}" type="pres">
      <dgm:prSet presAssocID="{3285BA5F-1781-465B-9AE0-A2E10D73F0AD}" presName="FiveNodes_2" presStyleLbl="node1" presStyleIdx="1" presStyleCnt="5">
        <dgm:presLayoutVars>
          <dgm:bulletEnabled val="1"/>
        </dgm:presLayoutVars>
      </dgm:prSet>
      <dgm:spPr/>
      <dgm:t>
        <a:bodyPr/>
        <a:lstStyle/>
        <a:p>
          <a:endParaRPr lang="en-US"/>
        </a:p>
      </dgm:t>
    </dgm:pt>
    <dgm:pt modelId="{81303659-F47A-4FFA-A9B4-48CC3FB89F5F}" type="pres">
      <dgm:prSet presAssocID="{3285BA5F-1781-465B-9AE0-A2E10D73F0AD}" presName="FiveNodes_3" presStyleLbl="node1" presStyleIdx="2" presStyleCnt="5">
        <dgm:presLayoutVars>
          <dgm:bulletEnabled val="1"/>
        </dgm:presLayoutVars>
      </dgm:prSet>
      <dgm:spPr/>
      <dgm:t>
        <a:bodyPr/>
        <a:lstStyle/>
        <a:p>
          <a:endParaRPr lang="en-US"/>
        </a:p>
      </dgm:t>
    </dgm:pt>
    <dgm:pt modelId="{FF7BAF94-AADA-4EE5-B6CC-562C7E3B446F}" type="pres">
      <dgm:prSet presAssocID="{3285BA5F-1781-465B-9AE0-A2E10D73F0AD}" presName="FiveNodes_4" presStyleLbl="node1" presStyleIdx="3" presStyleCnt="5">
        <dgm:presLayoutVars>
          <dgm:bulletEnabled val="1"/>
        </dgm:presLayoutVars>
      </dgm:prSet>
      <dgm:spPr/>
      <dgm:t>
        <a:bodyPr/>
        <a:lstStyle/>
        <a:p>
          <a:endParaRPr lang="en-US"/>
        </a:p>
      </dgm:t>
    </dgm:pt>
    <dgm:pt modelId="{5F99C381-CE7D-4C01-8CE9-B9AF83E69CDC}" type="pres">
      <dgm:prSet presAssocID="{3285BA5F-1781-465B-9AE0-A2E10D73F0AD}" presName="FiveNodes_5" presStyleLbl="node1" presStyleIdx="4" presStyleCnt="5">
        <dgm:presLayoutVars>
          <dgm:bulletEnabled val="1"/>
        </dgm:presLayoutVars>
      </dgm:prSet>
      <dgm:spPr/>
      <dgm:t>
        <a:bodyPr/>
        <a:lstStyle/>
        <a:p>
          <a:endParaRPr lang="en-US"/>
        </a:p>
      </dgm:t>
    </dgm:pt>
    <dgm:pt modelId="{6A41865C-9C27-449D-AAA1-3F4B6E704B83}" type="pres">
      <dgm:prSet presAssocID="{3285BA5F-1781-465B-9AE0-A2E10D73F0AD}" presName="FiveConn_1-2" presStyleLbl="fgAccFollowNode1" presStyleIdx="0" presStyleCnt="4">
        <dgm:presLayoutVars>
          <dgm:bulletEnabled val="1"/>
        </dgm:presLayoutVars>
      </dgm:prSet>
      <dgm:spPr/>
      <dgm:t>
        <a:bodyPr/>
        <a:lstStyle/>
        <a:p>
          <a:endParaRPr lang="en-US"/>
        </a:p>
      </dgm:t>
    </dgm:pt>
    <dgm:pt modelId="{680F90AD-3D6B-42ED-9B79-1732D4CEC194}" type="pres">
      <dgm:prSet presAssocID="{3285BA5F-1781-465B-9AE0-A2E10D73F0AD}" presName="FiveConn_2-3" presStyleLbl="fgAccFollowNode1" presStyleIdx="1" presStyleCnt="4">
        <dgm:presLayoutVars>
          <dgm:bulletEnabled val="1"/>
        </dgm:presLayoutVars>
      </dgm:prSet>
      <dgm:spPr/>
      <dgm:t>
        <a:bodyPr/>
        <a:lstStyle/>
        <a:p>
          <a:endParaRPr lang="en-US"/>
        </a:p>
      </dgm:t>
    </dgm:pt>
    <dgm:pt modelId="{9617D835-E169-498F-98FB-922A3933687C}" type="pres">
      <dgm:prSet presAssocID="{3285BA5F-1781-465B-9AE0-A2E10D73F0AD}" presName="FiveConn_3-4" presStyleLbl="fgAccFollowNode1" presStyleIdx="2" presStyleCnt="4">
        <dgm:presLayoutVars>
          <dgm:bulletEnabled val="1"/>
        </dgm:presLayoutVars>
      </dgm:prSet>
      <dgm:spPr/>
      <dgm:t>
        <a:bodyPr/>
        <a:lstStyle/>
        <a:p>
          <a:endParaRPr lang="en-US"/>
        </a:p>
      </dgm:t>
    </dgm:pt>
    <dgm:pt modelId="{9DE3EFA0-11A6-489B-ABCF-7F3B0AB99B9A}" type="pres">
      <dgm:prSet presAssocID="{3285BA5F-1781-465B-9AE0-A2E10D73F0AD}" presName="FiveConn_4-5" presStyleLbl="fgAccFollowNode1" presStyleIdx="3" presStyleCnt="4">
        <dgm:presLayoutVars>
          <dgm:bulletEnabled val="1"/>
        </dgm:presLayoutVars>
      </dgm:prSet>
      <dgm:spPr/>
      <dgm:t>
        <a:bodyPr/>
        <a:lstStyle/>
        <a:p>
          <a:endParaRPr lang="en-US"/>
        </a:p>
      </dgm:t>
    </dgm:pt>
    <dgm:pt modelId="{3095C6A6-F905-4A2A-A38E-12C65A2FA598}" type="pres">
      <dgm:prSet presAssocID="{3285BA5F-1781-465B-9AE0-A2E10D73F0AD}" presName="FiveNodes_1_text" presStyleLbl="node1" presStyleIdx="4" presStyleCnt="5">
        <dgm:presLayoutVars>
          <dgm:bulletEnabled val="1"/>
        </dgm:presLayoutVars>
      </dgm:prSet>
      <dgm:spPr/>
      <dgm:t>
        <a:bodyPr/>
        <a:lstStyle/>
        <a:p>
          <a:endParaRPr lang="en-US"/>
        </a:p>
      </dgm:t>
    </dgm:pt>
    <dgm:pt modelId="{D0500270-D68E-4F08-9FFC-BF9690AC6664}" type="pres">
      <dgm:prSet presAssocID="{3285BA5F-1781-465B-9AE0-A2E10D73F0AD}" presName="FiveNodes_2_text" presStyleLbl="node1" presStyleIdx="4" presStyleCnt="5">
        <dgm:presLayoutVars>
          <dgm:bulletEnabled val="1"/>
        </dgm:presLayoutVars>
      </dgm:prSet>
      <dgm:spPr/>
      <dgm:t>
        <a:bodyPr/>
        <a:lstStyle/>
        <a:p>
          <a:endParaRPr lang="en-US"/>
        </a:p>
      </dgm:t>
    </dgm:pt>
    <dgm:pt modelId="{BB96337A-7C40-4C1E-B6DD-BBAC96C1A9D5}" type="pres">
      <dgm:prSet presAssocID="{3285BA5F-1781-465B-9AE0-A2E10D73F0AD}" presName="FiveNodes_3_text" presStyleLbl="node1" presStyleIdx="4" presStyleCnt="5">
        <dgm:presLayoutVars>
          <dgm:bulletEnabled val="1"/>
        </dgm:presLayoutVars>
      </dgm:prSet>
      <dgm:spPr/>
      <dgm:t>
        <a:bodyPr/>
        <a:lstStyle/>
        <a:p>
          <a:endParaRPr lang="en-US"/>
        </a:p>
      </dgm:t>
    </dgm:pt>
    <dgm:pt modelId="{B12CD604-C99E-408F-98FD-A0CD98DA7551}" type="pres">
      <dgm:prSet presAssocID="{3285BA5F-1781-465B-9AE0-A2E10D73F0AD}" presName="FiveNodes_4_text" presStyleLbl="node1" presStyleIdx="4" presStyleCnt="5">
        <dgm:presLayoutVars>
          <dgm:bulletEnabled val="1"/>
        </dgm:presLayoutVars>
      </dgm:prSet>
      <dgm:spPr/>
      <dgm:t>
        <a:bodyPr/>
        <a:lstStyle/>
        <a:p>
          <a:endParaRPr lang="en-US"/>
        </a:p>
      </dgm:t>
    </dgm:pt>
    <dgm:pt modelId="{61C95582-CE68-4F84-A415-95EF19E3C47B}" type="pres">
      <dgm:prSet presAssocID="{3285BA5F-1781-465B-9AE0-A2E10D73F0AD}" presName="FiveNodes_5_text" presStyleLbl="node1" presStyleIdx="4" presStyleCnt="5">
        <dgm:presLayoutVars>
          <dgm:bulletEnabled val="1"/>
        </dgm:presLayoutVars>
      </dgm:prSet>
      <dgm:spPr/>
      <dgm:t>
        <a:bodyPr/>
        <a:lstStyle/>
        <a:p>
          <a:endParaRPr lang="en-US"/>
        </a:p>
      </dgm:t>
    </dgm:pt>
  </dgm:ptLst>
  <dgm:cxnLst>
    <dgm:cxn modelId="{89EBCB86-45B9-420D-96D9-B874FAA7E107}" srcId="{3285BA5F-1781-465B-9AE0-A2E10D73F0AD}" destId="{9A7C97C7-AC9F-4624-B0C2-71E1B2DB1CB8}" srcOrd="0" destOrd="0" parTransId="{91573409-662E-4743-BA30-C7EA21D134EE}" sibTransId="{E92B2F69-B679-4A69-8A85-2DF783736483}"/>
    <dgm:cxn modelId="{F1F5E29B-3880-480A-A826-FECF4A74602B}" type="presOf" srcId="{9A7C97C7-AC9F-4624-B0C2-71E1B2DB1CB8}" destId="{3095C6A6-F905-4A2A-A38E-12C65A2FA598}" srcOrd="1" destOrd="0" presId="urn:microsoft.com/office/officeart/2005/8/layout/vProcess5"/>
    <dgm:cxn modelId="{D20EB331-C4BF-45F0-A1EF-DE90184278FB}" type="presOf" srcId="{20224004-374A-4EB6-AA1F-4E32FBDF74A9}" destId="{B12CD604-C99E-408F-98FD-A0CD98DA7551}" srcOrd="1" destOrd="0" presId="urn:microsoft.com/office/officeart/2005/8/layout/vProcess5"/>
    <dgm:cxn modelId="{309DA7E3-A080-4D20-87A3-C27BCC298570}" type="presOf" srcId="{40E520E4-D81B-4079-B13C-C8E64C8A1CCD}" destId="{D0500270-D68E-4F08-9FFC-BF9690AC6664}" srcOrd="1" destOrd="0" presId="urn:microsoft.com/office/officeart/2005/8/layout/vProcess5"/>
    <dgm:cxn modelId="{0E57289A-9374-40D7-A20C-F3A4A8DFEBD3}" type="presOf" srcId="{20224004-374A-4EB6-AA1F-4E32FBDF74A9}" destId="{FF7BAF94-AADA-4EE5-B6CC-562C7E3B446F}" srcOrd="0" destOrd="0" presId="urn:microsoft.com/office/officeart/2005/8/layout/vProcess5"/>
    <dgm:cxn modelId="{7F3A757D-E4AC-47F0-8FB8-81D3F3A30248}" type="presOf" srcId="{E92B2F69-B679-4A69-8A85-2DF783736483}" destId="{6A41865C-9C27-449D-AAA1-3F4B6E704B83}" srcOrd="0" destOrd="0" presId="urn:microsoft.com/office/officeart/2005/8/layout/vProcess5"/>
    <dgm:cxn modelId="{6C2BF4CF-04DE-4982-885E-4D219C4B61EB}" type="presOf" srcId="{3285BA5F-1781-465B-9AE0-A2E10D73F0AD}" destId="{6F425C97-38B4-4831-923D-0103CC4AC1EE}" srcOrd="0" destOrd="0" presId="urn:microsoft.com/office/officeart/2005/8/layout/vProcess5"/>
    <dgm:cxn modelId="{B9B6C98C-3493-4227-9C52-3003C0F0A4C1}" type="presOf" srcId="{9A7C97C7-AC9F-4624-B0C2-71E1B2DB1CB8}" destId="{8D4F81D9-B58B-4B1B-A36F-B2404F3A469E}" srcOrd="0" destOrd="0" presId="urn:microsoft.com/office/officeart/2005/8/layout/vProcess5"/>
    <dgm:cxn modelId="{E5702AC5-113C-4C18-8512-666EC0E61054}" srcId="{3285BA5F-1781-465B-9AE0-A2E10D73F0AD}" destId="{7FFF5949-917F-4199-8C37-A79D7FCEE09F}" srcOrd="2" destOrd="0" parTransId="{16F8A210-7C96-4231-8E30-6B03768083DE}" sibTransId="{5753D4E3-AD22-4BF9-964E-BC840FDD855A}"/>
    <dgm:cxn modelId="{433DFDD7-39C6-4713-ABC1-BA6FF8AD2B82}" type="presOf" srcId="{A2E84C15-3A37-40CF-9449-D2309656839E}" destId="{5F99C381-CE7D-4C01-8CE9-B9AF83E69CDC}" srcOrd="0" destOrd="0" presId="urn:microsoft.com/office/officeart/2005/8/layout/vProcess5"/>
    <dgm:cxn modelId="{31240717-8E55-47AB-8DE5-07505BA0053D}" type="presOf" srcId="{40E520E4-D81B-4079-B13C-C8E64C8A1CCD}" destId="{610C30E3-6BBF-42DD-8A66-8C8ACC45D4AB}" srcOrd="0" destOrd="0" presId="urn:microsoft.com/office/officeart/2005/8/layout/vProcess5"/>
    <dgm:cxn modelId="{8103CDF8-9105-4E4B-8D04-B9F9533C1F1D}" type="presOf" srcId="{A2E84C15-3A37-40CF-9449-D2309656839E}" destId="{61C95582-CE68-4F84-A415-95EF19E3C47B}" srcOrd="1" destOrd="0" presId="urn:microsoft.com/office/officeart/2005/8/layout/vProcess5"/>
    <dgm:cxn modelId="{7ECFA592-302F-4858-87DE-05FADEABF2C7}" srcId="{3285BA5F-1781-465B-9AE0-A2E10D73F0AD}" destId="{20224004-374A-4EB6-AA1F-4E32FBDF74A9}" srcOrd="3" destOrd="0" parTransId="{0EE4303F-51AD-4940-9DB5-FB84998F465B}" sibTransId="{73CA9285-434E-4470-9F7C-7713EA169481}"/>
    <dgm:cxn modelId="{63E46596-5648-44C6-AEC0-3F613677C03E}" srcId="{3285BA5F-1781-465B-9AE0-A2E10D73F0AD}" destId="{A2E84C15-3A37-40CF-9449-D2309656839E}" srcOrd="4" destOrd="0" parTransId="{D05DBD07-0658-42FE-8C0D-143C955B7ED0}" sibTransId="{2A29BA2E-E671-425B-99F6-B224522D4A7F}"/>
    <dgm:cxn modelId="{134F3B43-CAD7-468B-9FC5-9F934A9FB01D}" type="presOf" srcId="{7FFF5949-917F-4199-8C37-A79D7FCEE09F}" destId="{81303659-F47A-4FFA-A9B4-48CC3FB89F5F}" srcOrd="0" destOrd="0" presId="urn:microsoft.com/office/officeart/2005/8/layout/vProcess5"/>
    <dgm:cxn modelId="{5FACA582-EA1C-4293-8439-1565E5934568}" type="presOf" srcId="{73CA9285-434E-4470-9F7C-7713EA169481}" destId="{9DE3EFA0-11A6-489B-ABCF-7F3B0AB99B9A}" srcOrd="0" destOrd="0" presId="urn:microsoft.com/office/officeart/2005/8/layout/vProcess5"/>
    <dgm:cxn modelId="{B069E30C-FCBC-46AC-AE13-A08ECA13D1D1}" type="presOf" srcId="{5AB103FE-5E28-4D67-8CAB-2B03437A73D8}" destId="{680F90AD-3D6B-42ED-9B79-1732D4CEC194}" srcOrd="0" destOrd="0" presId="urn:microsoft.com/office/officeart/2005/8/layout/vProcess5"/>
    <dgm:cxn modelId="{34781D9B-88D7-419E-B91F-33E97561D85F}" type="presOf" srcId="{5753D4E3-AD22-4BF9-964E-BC840FDD855A}" destId="{9617D835-E169-498F-98FB-922A3933687C}" srcOrd="0" destOrd="0" presId="urn:microsoft.com/office/officeart/2005/8/layout/vProcess5"/>
    <dgm:cxn modelId="{414F9DFE-9C5E-4F66-86BC-A6A01F461509}" srcId="{3285BA5F-1781-465B-9AE0-A2E10D73F0AD}" destId="{40E520E4-D81B-4079-B13C-C8E64C8A1CCD}" srcOrd="1" destOrd="0" parTransId="{AF0B4687-E8F3-4188-B7D3-FA02ACC5C91D}" sibTransId="{5AB103FE-5E28-4D67-8CAB-2B03437A73D8}"/>
    <dgm:cxn modelId="{1C5B2462-8FE2-412A-900A-218EB95B77BA}" type="presOf" srcId="{7FFF5949-917F-4199-8C37-A79D7FCEE09F}" destId="{BB96337A-7C40-4C1E-B6DD-BBAC96C1A9D5}" srcOrd="1" destOrd="0" presId="urn:microsoft.com/office/officeart/2005/8/layout/vProcess5"/>
    <dgm:cxn modelId="{AC48EE5C-4B14-4BFC-8C87-A6A2FBFA3E65}" type="presParOf" srcId="{6F425C97-38B4-4831-923D-0103CC4AC1EE}" destId="{2CA8D963-C3DA-455A-BA0D-8F7523EEB23D}" srcOrd="0" destOrd="0" presId="urn:microsoft.com/office/officeart/2005/8/layout/vProcess5"/>
    <dgm:cxn modelId="{EE1C6239-6F6F-4A8D-93E5-71D8E8AE3B75}" type="presParOf" srcId="{6F425C97-38B4-4831-923D-0103CC4AC1EE}" destId="{8D4F81D9-B58B-4B1B-A36F-B2404F3A469E}" srcOrd="1" destOrd="0" presId="urn:microsoft.com/office/officeart/2005/8/layout/vProcess5"/>
    <dgm:cxn modelId="{B3D4DD0E-904A-43EA-B29B-80CDDADF7745}" type="presParOf" srcId="{6F425C97-38B4-4831-923D-0103CC4AC1EE}" destId="{610C30E3-6BBF-42DD-8A66-8C8ACC45D4AB}" srcOrd="2" destOrd="0" presId="urn:microsoft.com/office/officeart/2005/8/layout/vProcess5"/>
    <dgm:cxn modelId="{38893554-5AD2-4A65-8AEC-8CB4FD2CFAB0}" type="presParOf" srcId="{6F425C97-38B4-4831-923D-0103CC4AC1EE}" destId="{81303659-F47A-4FFA-A9B4-48CC3FB89F5F}" srcOrd="3" destOrd="0" presId="urn:microsoft.com/office/officeart/2005/8/layout/vProcess5"/>
    <dgm:cxn modelId="{C0309470-0EDF-45A5-86C5-AFF8123D0219}" type="presParOf" srcId="{6F425C97-38B4-4831-923D-0103CC4AC1EE}" destId="{FF7BAF94-AADA-4EE5-B6CC-562C7E3B446F}" srcOrd="4" destOrd="0" presId="urn:microsoft.com/office/officeart/2005/8/layout/vProcess5"/>
    <dgm:cxn modelId="{965544E9-94D3-4E35-BC8E-D0D586B774B8}" type="presParOf" srcId="{6F425C97-38B4-4831-923D-0103CC4AC1EE}" destId="{5F99C381-CE7D-4C01-8CE9-B9AF83E69CDC}" srcOrd="5" destOrd="0" presId="urn:microsoft.com/office/officeart/2005/8/layout/vProcess5"/>
    <dgm:cxn modelId="{F1E86C1D-8DDE-419A-9F2B-2A9D5057ABE9}" type="presParOf" srcId="{6F425C97-38B4-4831-923D-0103CC4AC1EE}" destId="{6A41865C-9C27-449D-AAA1-3F4B6E704B83}" srcOrd="6" destOrd="0" presId="urn:microsoft.com/office/officeart/2005/8/layout/vProcess5"/>
    <dgm:cxn modelId="{C5FFFB1D-454F-423A-AF3E-B278E2CF7E44}" type="presParOf" srcId="{6F425C97-38B4-4831-923D-0103CC4AC1EE}" destId="{680F90AD-3D6B-42ED-9B79-1732D4CEC194}" srcOrd="7" destOrd="0" presId="urn:microsoft.com/office/officeart/2005/8/layout/vProcess5"/>
    <dgm:cxn modelId="{48FA0B7C-F62C-4198-BD6D-00CBCCA9C2FA}" type="presParOf" srcId="{6F425C97-38B4-4831-923D-0103CC4AC1EE}" destId="{9617D835-E169-498F-98FB-922A3933687C}" srcOrd="8" destOrd="0" presId="urn:microsoft.com/office/officeart/2005/8/layout/vProcess5"/>
    <dgm:cxn modelId="{37639746-FDE3-45C6-8643-95D4EED3EC60}" type="presParOf" srcId="{6F425C97-38B4-4831-923D-0103CC4AC1EE}" destId="{9DE3EFA0-11A6-489B-ABCF-7F3B0AB99B9A}" srcOrd="9" destOrd="0" presId="urn:microsoft.com/office/officeart/2005/8/layout/vProcess5"/>
    <dgm:cxn modelId="{B523F1F5-810B-4288-88DA-0B07054EBE08}" type="presParOf" srcId="{6F425C97-38B4-4831-923D-0103CC4AC1EE}" destId="{3095C6A6-F905-4A2A-A38E-12C65A2FA598}" srcOrd="10" destOrd="0" presId="urn:microsoft.com/office/officeart/2005/8/layout/vProcess5"/>
    <dgm:cxn modelId="{ED1F8816-321B-4834-8C81-270EB8924FA4}" type="presParOf" srcId="{6F425C97-38B4-4831-923D-0103CC4AC1EE}" destId="{D0500270-D68E-4F08-9FFC-BF9690AC6664}" srcOrd="11" destOrd="0" presId="urn:microsoft.com/office/officeart/2005/8/layout/vProcess5"/>
    <dgm:cxn modelId="{D71C2D16-9355-4E10-9CF7-98E7F50E0187}" type="presParOf" srcId="{6F425C97-38B4-4831-923D-0103CC4AC1EE}" destId="{BB96337A-7C40-4C1E-B6DD-BBAC96C1A9D5}" srcOrd="12" destOrd="0" presId="urn:microsoft.com/office/officeart/2005/8/layout/vProcess5"/>
    <dgm:cxn modelId="{5A690A36-20C5-4FAD-B1A4-F9ADAEAB9FDF}" type="presParOf" srcId="{6F425C97-38B4-4831-923D-0103CC4AC1EE}" destId="{B12CD604-C99E-408F-98FD-A0CD98DA7551}" srcOrd="13" destOrd="0" presId="urn:microsoft.com/office/officeart/2005/8/layout/vProcess5"/>
    <dgm:cxn modelId="{E68DF818-EC80-4AC6-BC19-EAC42F9808EF}" type="presParOf" srcId="{6F425C97-38B4-4831-923D-0103CC4AC1EE}" destId="{61C95582-CE68-4F84-A415-95EF19E3C47B}"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1F1F652A-D7DC-4E87-9555-36447F35B122}"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86ED64FE-9333-43BF-9C79-FAF57A6C2986}">
      <dgm:prSet phldrT="[Text]"/>
      <dgm:spPr/>
      <dgm:t>
        <a:bodyPr/>
        <a:lstStyle/>
        <a:p>
          <a:r>
            <a:rPr lang="en-US" dirty="0" smtClean="0"/>
            <a:t>A manufacturing company was experiencing a time of growth</a:t>
          </a:r>
          <a:endParaRPr lang="en-US" dirty="0"/>
        </a:p>
      </dgm:t>
    </dgm:pt>
    <dgm:pt modelId="{826146DD-4CE1-41F8-BCB0-241102F87BF7}" type="parTrans" cxnId="{76D28DC5-8F6A-4CE6-BAF9-8F376D4CFF37}">
      <dgm:prSet/>
      <dgm:spPr/>
      <dgm:t>
        <a:bodyPr/>
        <a:lstStyle/>
        <a:p>
          <a:endParaRPr lang="en-US"/>
        </a:p>
      </dgm:t>
    </dgm:pt>
    <dgm:pt modelId="{5AF2367D-2149-4539-ABB9-F0EC1197B34F}" type="sibTrans" cxnId="{76D28DC5-8F6A-4CE6-BAF9-8F376D4CFF37}">
      <dgm:prSet/>
      <dgm:spPr/>
      <dgm:t>
        <a:bodyPr/>
        <a:lstStyle/>
        <a:p>
          <a:endParaRPr lang="en-US"/>
        </a:p>
      </dgm:t>
    </dgm:pt>
    <dgm:pt modelId="{C90B9185-A623-41DD-9BC2-F94B920C8784}">
      <dgm:prSet phldrT="[Text]"/>
      <dgm:spPr/>
      <dgm:t>
        <a:bodyPr/>
        <a:lstStyle/>
        <a:p>
          <a:r>
            <a:rPr lang="en-US" dirty="0" smtClean="0"/>
            <a:t>Employees were given a traditional orientation</a:t>
          </a:r>
          <a:endParaRPr lang="en-US" dirty="0"/>
        </a:p>
      </dgm:t>
    </dgm:pt>
    <dgm:pt modelId="{48AF9D55-E784-4613-A971-D6E8DBDC0060}" type="parTrans" cxnId="{231072E6-268F-4E1A-84F2-089DF09A574B}">
      <dgm:prSet/>
      <dgm:spPr/>
      <dgm:t>
        <a:bodyPr/>
        <a:lstStyle/>
        <a:p>
          <a:endParaRPr lang="en-US"/>
        </a:p>
      </dgm:t>
    </dgm:pt>
    <dgm:pt modelId="{61B0CF68-7B64-4DB5-9FB9-87EAAD149A3F}" type="sibTrans" cxnId="{231072E6-268F-4E1A-84F2-089DF09A574B}">
      <dgm:prSet/>
      <dgm:spPr/>
      <dgm:t>
        <a:bodyPr/>
        <a:lstStyle/>
        <a:p>
          <a:endParaRPr lang="en-US"/>
        </a:p>
      </dgm:t>
    </dgm:pt>
    <dgm:pt modelId="{B88EB09C-E90A-4270-9A3E-BFD6D22B30B1}">
      <dgm:prSet phldrT="[Text]"/>
      <dgm:spPr/>
      <dgm:t>
        <a:bodyPr/>
        <a:lstStyle/>
        <a:p>
          <a:r>
            <a:rPr lang="en-US" dirty="0" smtClean="0"/>
            <a:t>Without specific instructions, expensive miscommunications developed</a:t>
          </a:r>
          <a:endParaRPr lang="en-US" dirty="0"/>
        </a:p>
      </dgm:t>
    </dgm:pt>
    <dgm:pt modelId="{4312081A-11D8-43CE-A56E-6645495D57F8}" type="parTrans" cxnId="{17D8DDBC-7225-40D9-82F1-868FF64F08D3}">
      <dgm:prSet/>
      <dgm:spPr/>
      <dgm:t>
        <a:bodyPr/>
        <a:lstStyle/>
        <a:p>
          <a:endParaRPr lang="en-US"/>
        </a:p>
      </dgm:t>
    </dgm:pt>
    <dgm:pt modelId="{7D2AF3A3-CFD1-4AE3-825B-97C24D71FFB3}" type="sibTrans" cxnId="{17D8DDBC-7225-40D9-82F1-868FF64F08D3}">
      <dgm:prSet/>
      <dgm:spPr/>
      <dgm:t>
        <a:bodyPr/>
        <a:lstStyle/>
        <a:p>
          <a:endParaRPr lang="en-US"/>
        </a:p>
      </dgm:t>
    </dgm:pt>
    <dgm:pt modelId="{616F9AE6-C432-4F23-BBD2-CB647CCB0E37}">
      <dgm:prSet phldrT="[Text]"/>
      <dgm:spPr/>
      <dgm:t>
        <a:bodyPr/>
        <a:lstStyle/>
        <a:p>
          <a:r>
            <a:rPr lang="en-US" dirty="0" smtClean="0"/>
            <a:t>With better communication and training, productivity increased 10 percent and employee satisfaction</a:t>
          </a:r>
          <a:endParaRPr lang="en-US" dirty="0"/>
        </a:p>
      </dgm:t>
    </dgm:pt>
    <dgm:pt modelId="{A8E79DFD-76CC-4862-B400-BB93D7EA1CD8}" type="parTrans" cxnId="{8D2B60BB-459B-4ADA-9AB4-4743A71F0EC3}">
      <dgm:prSet/>
      <dgm:spPr/>
      <dgm:t>
        <a:bodyPr/>
        <a:lstStyle/>
        <a:p>
          <a:endParaRPr lang="en-US"/>
        </a:p>
      </dgm:t>
    </dgm:pt>
    <dgm:pt modelId="{F7CBEBEA-E486-46A0-B167-85D86CC372B9}" type="sibTrans" cxnId="{8D2B60BB-459B-4ADA-9AB4-4743A71F0EC3}">
      <dgm:prSet/>
      <dgm:spPr/>
      <dgm:t>
        <a:bodyPr/>
        <a:lstStyle/>
        <a:p>
          <a:endParaRPr lang="en-US"/>
        </a:p>
      </dgm:t>
    </dgm:pt>
    <dgm:pt modelId="{FBF57F83-C67E-4E36-B974-93C654FFD7AA}" type="pres">
      <dgm:prSet presAssocID="{1F1F652A-D7DC-4E87-9555-36447F35B122}" presName="layout" presStyleCnt="0">
        <dgm:presLayoutVars>
          <dgm:chMax/>
          <dgm:chPref/>
          <dgm:dir/>
          <dgm:animOne val="branch"/>
          <dgm:animLvl val="lvl"/>
          <dgm:resizeHandles/>
        </dgm:presLayoutVars>
      </dgm:prSet>
      <dgm:spPr/>
      <dgm:t>
        <a:bodyPr/>
        <a:lstStyle/>
        <a:p>
          <a:endParaRPr lang="en-US"/>
        </a:p>
      </dgm:t>
    </dgm:pt>
    <dgm:pt modelId="{BB7E8C89-63BC-4AB4-8BBC-7A570A76AF98}" type="pres">
      <dgm:prSet presAssocID="{86ED64FE-9333-43BF-9C79-FAF57A6C2986}" presName="root" presStyleCnt="0">
        <dgm:presLayoutVars>
          <dgm:chMax/>
          <dgm:chPref val="4"/>
        </dgm:presLayoutVars>
      </dgm:prSet>
      <dgm:spPr/>
    </dgm:pt>
    <dgm:pt modelId="{1DFDF670-F503-4C77-A189-F29C97079CCF}" type="pres">
      <dgm:prSet presAssocID="{86ED64FE-9333-43BF-9C79-FAF57A6C2986}" presName="rootComposite" presStyleCnt="0">
        <dgm:presLayoutVars/>
      </dgm:prSet>
      <dgm:spPr/>
    </dgm:pt>
    <dgm:pt modelId="{746CB565-67E2-4778-B98A-D392512999BD}" type="pres">
      <dgm:prSet presAssocID="{86ED64FE-9333-43BF-9C79-FAF57A6C2986}" presName="rootText" presStyleLbl="node0" presStyleIdx="0" presStyleCnt="1">
        <dgm:presLayoutVars>
          <dgm:chMax/>
          <dgm:chPref val="4"/>
        </dgm:presLayoutVars>
      </dgm:prSet>
      <dgm:spPr/>
      <dgm:t>
        <a:bodyPr/>
        <a:lstStyle/>
        <a:p>
          <a:endParaRPr lang="en-US"/>
        </a:p>
      </dgm:t>
    </dgm:pt>
    <dgm:pt modelId="{A1CD0390-1B6D-43D5-93A8-A88F7FD6171A}" type="pres">
      <dgm:prSet presAssocID="{86ED64FE-9333-43BF-9C79-FAF57A6C2986}" presName="childShape" presStyleCnt="0">
        <dgm:presLayoutVars>
          <dgm:chMax val="0"/>
          <dgm:chPref val="0"/>
        </dgm:presLayoutVars>
      </dgm:prSet>
      <dgm:spPr/>
    </dgm:pt>
    <dgm:pt modelId="{EFDA9235-5529-43E0-A68D-6A3BC58E1F37}" type="pres">
      <dgm:prSet presAssocID="{C90B9185-A623-41DD-9BC2-F94B920C8784}" presName="childComposite" presStyleCnt="0">
        <dgm:presLayoutVars>
          <dgm:chMax val="0"/>
          <dgm:chPref val="0"/>
        </dgm:presLayoutVars>
      </dgm:prSet>
      <dgm:spPr/>
    </dgm:pt>
    <dgm:pt modelId="{6E79AA21-85AE-415F-8ED7-5D061716B465}" type="pres">
      <dgm:prSet presAssocID="{C90B9185-A623-41DD-9BC2-F94B920C8784}" presName="Image" presStyleLbl="node1" presStyleIdx="0" presStyleCnt="3"/>
      <dgm:spPr>
        <a:solidFill>
          <a:schemeClr val="accent2">
            <a:hueOff val="0"/>
            <a:satOff val="0"/>
            <a:lumOff val="0"/>
          </a:schemeClr>
        </a:solidFill>
      </dgm:spPr>
    </dgm:pt>
    <dgm:pt modelId="{9AAFB167-38A9-45A2-AAA6-BED4C7BA0D47}" type="pres">
      <dgm:prSet presAssocID="{C90B9185-A623-41DD-9BC2-F94B920C8784}" presName="childText" presStyleLbl="lnNode1" presStyleIdx="0" presStyleCnt="3">
        <dgm:presLayoutVars>
          <dgm:chMax val="0"/>
          <dgm:chPref val="0"/>
          <dgm:bulletEnabled val="1"/>
        </dgm:presLayoutVars>
      </dgm:prSet>
      <dgm:spPr/>
      <dgm:t>
        <a:bodyPr/>
        <a:lstStyle/>
        <a:p>
          <a:endParaRPr lang="en-US"/>
        </a:p>
      </dgm:t>
    </dgm:pt>
    <dgm:pt modelId="{5D3D96E3-C25F-4A6E-BFE9-F5C7F846AA21}" type="pres">
      <dgm:prSet presAssocID="{B88EB09C-E90A-4270-9A3E-BFD6D22B30B1}" presName="childComposite" presStyleCnt="0">
        <dgm:presLayoutVars>
          <dgm:chMax val="0"/>
          <dgm:chPref val="0"/>
        </dgm:presLayoutVars>
      </dgm:prSet>
      <dgm:spPr/>
    </dgm:pt>
    <dgm:pt modelId="{816E089A-8EAE-4B62-B7AB-3DDEB632E813}" type="pres">
      <dgm:prSet presAssocID="{B88EB09C-E90A-4270-9A3E-BFD6D22B30B1}" presName="Image" presStyleLbl="node1" presStyleIdx="1" presStyleCnt="3"/>
      <dgm:spPr>
        <a:solidFill>
          <a:schemeClr val="accent2">
            <a:hueOff val="2340759"/>
            <a:satOff val="-2919"/>
            <a:lumOff val="686"/>
            <a:alpha val="97000"/>
          </a:schemeClr>
        </a:solidFill>
      </dgm:spPr>
    </dgm:pt>
    <dgm:pt modelId="{6427C79B-CB0A-437B-85FB-374490C125B8}" type="pres">
      <dgm:prSet presAssocID="{B88EB09C-E90A-4270-9A3E-BFD6D22B30B1}" presName="childText" presStyleLbl="lnNode1" presStyleIdx="1" presStyleCnt="3">
        <dgm:presLayoutVars>
          <dgm:chMax val="0"/>
          <dgm:chPref val="0"/>
          <dgm:bulletEnabled val="1"/>
        </dgm:presLayoutVars>
      </dgm:prSet>
      <dgm:spPr/>
      <dgm:t>
        <a:bodyPr/>
        <a:lstStyle/>
        <a:p>
          <a:endParaRPr lang="en-US"/>
        </a:p>
      </dgm:t>
    </dgm:pt>
    <dgm:pt modelId="{94F4AEA6-6C41-4816-9F4F-57B20723836B}" type="pres">
      <dgm:prSet presAssocID="{616F9AE6-C432-4F23-BBD2-CB647CCB0E37}" presName="childComposite" presStyleCnt="0">
        <dgm:presLayoutVars>
          <dgm:chMax val="0"/>
          <dgm:chPref val="0"/>
        </dgm:presLayoutVars>
      </dgm:prSet>
      <dgm:spPr/>
    </dgm:pt>
    <dgm:pt modelId="{7A209D12-FB91-4550-9456-EB4C9B9F3572}" type="pres">
      <dgm:prSet presAssocID="{616F9AE6-C432-4F23-BBD2-CB647CCB0E37}" presName="Image" presStyleLbl="node1" presStyleIdx="2" presStyleCnt="3"/>
      <dgm:spPr>
        <a:solidFill>
          <a:schemeClr val="accent2">
            <a:hueOff val="4681519"/>
            <a:satOff val="-5839"/>
            <a:lumOff val="1373"/>
          </a:schemeClr>
        </a:solidFill>
      </dgm:spPr>
    </dgm:pt>
    <dgm:pt modelId="{55C4236B-5B2B-4220-A0C9-A9EAF1E5AE6D}" type="pres">
      <dgm:prSet presAssocID="{616F9AE6-C432-4F23-BBD2-CB647CCB0E37}" presName="childText" presStyleLbl="lnNode1" presStyleIdx="2" presStyleCnt="3">
        <dgm:presLayoutVars>
          <dgm:chMax val="0"/>
          <dgm:chPref val="0"/>
          <dgm:bulletEnabled val="1"/>
        </dgm:presLayoutVars>
      </dgm:prSet>
      <dgm:spPr/>
      <dgm:t>
        <a:bodyPr/>
        <a:lstStyle/>
        <a:p>
          <a:endParaRPr lang="en-US"/>
        </a:p>
      </dgm:t>
    </dgm:pt>
  </dgm:ptLst>
  <dgm:cxnLst>
    <dgm:cxn modelId="{231072E6-268F-4E1A-84F2-089DF09A574B}" srcId="{86ED64FE-9333-43BF-9C79-FAF57A6C2986}" destId="{C90B9185-A623-41DD-9BC2-F94B920C8784}" srcOrd="0" destOrd="0" parTransId="{48AF9D55-E784-4613-A971-D6E8DBDC0060}" sibTransId="{61B0CF68-7B64-4DB5-9FB9-87EAAD149A3F}"/>
    <dgm:cxn modelId="{C96AD99E-84FD-46A1-8AD2-F3894DBA93DE}" type="presOf" srcId="{C90B9185-A623-41DD-9BC2-F94B920C8784}" destId="{9AAFB167-38A9-45A2-AAA6-BED4C7BA0D47}" srcOrd="0" destOrd="0" presId="urn:microsoft.com/office/officeart/2008/layout/PictureAccentList"/>
    <dgm:cxn modelId="{77E5A172-C429-4875-B2F9-DA14546FEE36}" type="presOf" srcId="{86ED64FE-9333-43BF-9C79-FAF57A6C2986}" destId="{746CB565-67E2-4778-B98A-D392512999BD}" srcOrd="0" destOrd="0" presId="urn:microsoft.com/office/officeart/2008/layout/PictureAccentList"/>
    <dgm:cxn modelId="{76D28DC5-8F6A-4CE6-BAF9-8F376D4CFF37}" srcId="{1F1F652A-D7DC-4E87-9555-36447F35B122}" destId="{86ED64FE-9333-43BF-9C79-FAF57A6C2986}" srcOrd="0" destOrd="0" parTransId="{826146DD-4CE1-41F8-BCB0-241102F87BF7}" sibTransId="{5AF2367D-2149-4539-ABB9-F0EC1197B34F}"/>
    <dgm:cxn modelId="{8D2B60BB-459B-4ADA-9AB4-4743A71F0EC3}" srcId="{86ED64FE-9333-43BF-9C79-FAF57A6C2986}" destId="{616F9AE6-C432-4F23-BBD2-CB647CCB0E37}" srcOrd="2" destOrd="0" parTransId="{A8E79DFD-76CC-4862-B400-BB93D7EA1CD8}" sibTransId="{F7CBEBEA-E486-46A0-B167-85D86CC372B9}"/>
    <dgm:cxn modelId="{5F519E31-C745-4DD1-B197-732B617468E2}" type="presOf" srcId="{1F1F652A-D7DC-4E87-9555-36447F35B122}" destId="{FBF57F83-C67E-4E36-B974-93C654FFD7AA}" srcOrd="0" destOrd="0" presId="urn:microsoft.com/office/officeart/2008/layout/PictureAccentList"/>
    <dgm:cxn modelId="{E21199BC-62D1-4319-9E75-478F792185A7}" type="presOf" srcId="{B88EB09C-E90A-4270-9A3E-BFD6D22B30B1}" destId="{6427C79B-CB0A-437B-85FB-374490C125B8}" srcOrd="0" destOrd="0" presId="urn:microsoft.com/office/officeart/2008/layout/PictureAccentList"/>
    <dgm:cxn modelId="{17D8DDBC-7225-40D9-82F1-868FF64F08D3}" srcId="{86ED64FE-9333-43BF-9C79-FAF57A6C2986}" destId="{B88EB09C-E90A-4270-9A3E-BFD6D22B30B1}" srcOrd="1" destOrd="0" parTransId="{4312081A-11D8-43CE-A56E-6645495D57F8}" sibTransId="{7D2AF3A3-CFD1-4AE3-825B-97C24D71FFB3}"/>
    <dgm:cxn modelId="{7F29D16B-78DF-479E-B068-E4221012A52B}" type="presOf" srcId="{616F9AE6-C432-4F23-BBD2-CB647CCB0E37}" destId="{55C4236B-5B2B-4220-A0C9-A9EAF1E5AE6D}" srcOrd="0" destOrd="0" presId="urn:microsoft.com/office/officeart/2008/layout/PictureAccentList"/>
    <dgm:cxn modelId="{66195774-71BE-436D-AE65-065749C3CB23}" type="presParOf" srcId="{FBF57F83-C67E-4E36-B974-93C654FFD7AA}" destId="{BB7E8C89-63BC-4AB4-8BBC-7A570A76AF98}" srcOrd="0" destOrd="0" presId="urn:microsoft.com/office/officeart/2008/layout/PictureAccentList"/>
    <dgm:cxn modelId="{532380C9-CFB1-4C2B-A8D9-CE8AE6C55459}" type="presParOf" srcId="{BB7E8C89-63BC-4AB4-8BBC-7A570A76AF98}" destId="{1DFDF670-F503-4C77-A189-F29C97079CCF}" srcOrd="0" destOrd="0" presId="urn:microsoft.com/office/officeart/2008/layout/PictureAccentList"/>
    <dgm:cxn modelId="{893332CF-4E17-4C6D-9063-B5B9936CC146}" type="presParOf" srcId="{1DFDF670-F503-4C77-A189-F29C97079CCF}" destId="{746CB565-67E2-4778-B98A-D392512999BD}" srcOrd="0" destOrd="0" presId="urn:microsoft.com/office/officeart/2008/layout/PictureAccentList"/>
    <dgm:cxn modelId="{9841E385-37C1-4D9F-8412-A8CFF76717E5}" type="presParOf" srcId="{BB7E8C89-63BC-4AB4-8BBC-7A570A76AF98}" destId="{A1CD0390-1B6D-43D5-93A8-A88F7FD6171A}" srcOrd="1" destOrd="0" presId="urn:microsoft.com/office/officeart/2008/layout/PictureAccentList"/>
    <dgm:cxn modelId="{EAC3F91F-FC96-4884-A6D2-DF2EE63AA1FF}" type="presParOf" srcId="{A1CD0390-1B6D-43D5-93A8-A88F7FD6171A}" destId="{EFDA9235-5529-43E0-A68D-6A3BC58E1F37}" srcOrd="0" destOrd="0" presId="urn:microsoft.com/office/officeart/2008/layout/PictureAccentList"/>
    <dgm:cxn modelId="{870FEDEA-1AF6-49E1-8979-996C48C6389C}" type="presParOf" srcId="{EFDA9235-5529-43E0-A68D-6A3BC58E1F37}" destId="{6E79AA21-85AE-415F-8ED7-5D061716B465}" srcOrd="0" destOrd="0" presId="urn:microsoft.com/office/officeart/2008/layout/PictureAccentList"/>
    <dgm:cxn modelId="{7653234E-093E-401A-983A-8C7956449A17}" type="presParOf" srcId="{EFDA9235-5529-43E0-A68D-6A3BC58E1F37}" destId="{9AAFB167-38A9-45A2-AAA6-BED4C7BA0D47}" srcOrd="1" destOrd="0" presId="urn:microsoft.com/office/officeart/2008/layout/PictureAccentList"/>
    <dgm:cxn modelId="{D7ABD8AE-8B9E-46E3-A986-FAB5B37EAA57}" type="presParOf" srcId="{A1CD0390-1B6D-43D5-93A8-A88F7FD6171A}" destId="{5D3D96E3-C25F-4A6E-BFE9-F5C7F846AA21}" srcOrd="1" destOrd="0" presId="urn:microsoft.com/office/officeart/2008/layout/PictureAccentList"/>
    <dgm:cxn modelId="{AD4024DA-7966-4D91-B466-F8B471EB92AA}" type="presParOf" srcId="{5D3D96E3-C25F-4A6E-BFE9-F5C7F846AA21}" destId="{816E089A-8EAE-4B62-B7AB-3DDEB632E813}" srcOrd="0" destOrd="0" presId="urn:microsoft.com/office/officeart/2008/layout/PictureAccentList"/>
    <dgm:cxn modelId="{735E2688-5B57-4245-86B8-EC43ED7B33EC}" type="presParOf" srcId="{5D3D96E3-C25F-4A6E-BFE9-F5C7F846AA21}" destId="{6427C79B-CB0A-437B-85FB-374490C125B8}" srcOrd="1" destOrd="0" presId="urn:microsoft.com/office/officeart/2008/layout/PictureAccentList"/>
    <dgm:cxn modelId="{4054B237-CF36-4655-8735-8CE92FCB10B4}" type="presParOf" srcId="{A1CD0390-1B6D-43D5-93A8-A88F7FD6171A}" destId="{94F4AEA6-6C41-4816-9F4F-57B20723836B}" srcOrd="2" destOrd="0" presId="urn:microsoft.com/office/officeart/2008/layout/PictureAccentList"/>
    <dgm:cxn modelId="{23F8622B-25D9-434E-9C17-CD08A22DB300}" type="presParOf" srcId="{94F4AEA6-6C41-4816-9F4F-57B20723836B}" destId="{7A209D12-FB91-4550-9456-EB4C9B9F3572}" srcOrd="0" destOrd="0" presId="urn:microsoft.com/office/officeart/2008/layout/PictureAccentList"/>
    <dgm:cxn modelId="{4468052F-9EA9-4C0A-ADCE-28B92237C9F9}" type="presParOf" srcId="{94F4AEA6-6C41-4816-9F4F-57B20723836B}" destId="{55C4236B-5B2B-4220-A0C9-A9EAF1E5AE6D}"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4DDEBD40-11BB-4B5B-8294-02DF8D533084}"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n-US"/>
        </a:p>
      </dgm:t>
    </dgm:pt>
    <dgm:pt modelId="{231F7F08-D958-4D99-892B-1238522D6166}">
      <dgm:prSet phldrT="[Text]" custT="1"/>
      <dgm:spPr/>
      <dgm:t>
        <a:bodyPr/>
        <a:lstStyle/>
        <a:p>
          <a:r>
            <a:rPr lang="en-US" sz="3600" dirty="0" smtClean="0"/>
            <a:t>Make sure everyone knows that the new hire is coming</a:t>
          </a:r>
          <a:endParaRPr lang="en-US" sz="3600" dirty="0"/>
        </a:p>
      </dgm:t>
    </dgm:pt>
    <dgm:pt modelId="{251AEF71-0B64-424E-8D01-4405532E3338}" type="parTrans" cxnId="{CA380D86-E239-480D-90F2-B08B3069DA56}">
      <dgm:prSet/>
      <dgm:spPr/>
      <dgm:t>
        <a:bodyPr/>
        <a:lstStyle/>
        <a:p>
          <a:endParaRPr lang="en-US"/>
        </a:p>
      </dgm:t>
    </dgm:pt>
    <dgm:pt modelId="{943B6017-3BA7-46E9-A6F9-0D0CB95D0348}" type="sibTrans" cxnId="{CA380D86-E239-480D-90F2-B08B3069DA56}">
      <dgm:prSet/>
      <dgm:spPr/>
      <dgm:t>
        <a:bodyPr/>
        <a:lstStyle/>
        <a:p>
          <a:endParaRPr lang="en-US"/>
        </a:p>
      </dgm:t>
    </dgm:pt>
    <dgm:pt modelId="{838FB480-426A-40FA-A287-74F284E565CA}">
      <dgm:prSet phldrT="[Text]" custT="1"/>
      <dgm:spPr/>
      <dgm:t>
        <a:bodyPr/>
        <a:lstStyle/>
        <a:p>
          <a:r>
            <a:rPr lang="en-US" sz="3600" dirty="0" smtClean="0"/>
            <a:t>Choose someone to greet the new hire</a:t>
          </a:r>
          <a:endParaRPr lang="en-US" sz="3600" dirty="0"/>
        </a:p>
      </dgm:t>
    </dgm:pt>
    <dgm:pt modelId="{63440815-9390-42AB-985C-E242F0DE46CE}" type="parTrans" cxnId="{57DB438E-828E-4E02-9583-4BBA1E4B7DB9}">
      <dgm:prSet/>
      <dgm:spPr/>
      <dgm:t>
        <a:bodyPr/>
        <a:lstStyle/>
        <a:p>
          <a:endParaRPr lang="en-US"/>
        </a:p>
      </dgm:t>
    </dgm:pt>
    <dgm:pt modelId="{89E01AD3-F2F9-4866-8546-692610EA4059}" type="sibTrans" cxnId="{57DB438E-828E-4E02-9583-4BBA1E4B7DB9}">
      <dgm:prSet/>
      <dgm:spPr/>
      <dgm:t>
        <a:bodyPr/>
        <a:lstStyle/>
        <a:p>
          <a:endParaRPr lang="en-US"/>
        </a:p>
      </dgm:t>
    </dgm:pt>
    <dgm:pt modelId="{4E2851FC-ACCC-478D-878C-D7DB1CA8BE94}">
      <dgm:prSet phldrT="[Text]" custT="1"/>
      <dgm:spPr/>
      <dgm:t>
        <a:bodyPr/>
        <a:lstStyle/>
        <a:p>
          <a:r>
            <a:rPr lang="en-US" sz="3600" dirty="0" smtClean="0"/>
            <a:t>HR should have the paperwork prepared in advance</a:t>
          </a:r>
          <a:endParaRPr lang="en-US" sz="3600" dirty="0"/>
        </a:p>
      </dgm:t>
    </dgm:pt>
    <dgm:pt modelId="{1423C63C-8FAF-4672-8307-53DC174B9BFB}" type="parTrans" cxnId="{1F49892E-643D-46BA-A2AE-F652A4B92789}">
      <dgm:prSet/>
      <dgm:spPr/>
      <dgm:t>
        <a:bodyPr/>
        <a:lstStyle/>
        <a:p>
          <a:endParaRPr lang="en-US"/>
        </a:p>
      </dgm:t>
    </dgm:pt>
    <dgm:pt modelId="{5E018FDA-2C57-4449-BE5E-0C405876BADD}" type="sibTrans" cxnId="{1F49892E-643D-46BA-A2AE-F652A4B92789}">
      <dgm:prSet/>
      <dgm:spPr/>
      <dgm:t>
        <a:bodyPr/>
        <a:lstStyle/>
        <a:p>
          <a:endParaRPr lang="en-US"/>
        </a:p>
      </dgm:t>
    </dgm:pt>
    <dgm:pt modelId="{9199B6BA-09A5-48E8-853E-52C0C22E5D63}">
      <dgm:prSet phldrT="[Text]" custT="1"/>
      <dgm:spPr/>
      <dgm:t>
        <a:bodyPr/>
        <a:lstStyle/>
        <a:p>
          <a:r>
            <a:rPr lang="en-US" sz="3600" dirty="0" smtClean="0"/>
            <a:t>Designate a mentor ahead of time</a:t>
          </a:r>
          <a:endParaRPr lang="en-US" sz="3600" dirty="0"/>
        </a:p>
      </dgm:t>
    </dgm:pt>
    <dgm:pt modelId="{F4506725-5AA8-4D06-B428-0A1406843999}" type="parTrans" cxnId="{C15D800B-99C8-4A24-AF2E-874B9DAC847D}">
      <dgm:prSet/>
      <dgm:spPr/>
      <dgm:t>
        <a:bodyPr/>
        <a:lstStyle/>
        <a:p>
          <a:endParaRPr lang="en-US"/>
        </a:p>
      </dgm:t>
    </dgm:pt>
    <dgm:pt modelId="{584E2FB6-880E-452C-8457-366A09B6EB19}" type="sibTrans" cxnId="{C15D800B-99C8-4A24-AF2E-874B9DAC847D}">
      <dgm:prSet/>
      <dgm:spPr/>
      <dgm:t>
        <a:bodyPr/>
        <a:lstStyle/>
        <a:p>
          <a:endParaRPr lang="en-US"/>
        </a:p>
      </dgm:t>
    </dgm:pt>
    <dgm:pt modelId="{C2917E69-BDA5-4429-A1F4-88B6BBB1638E}" type="pres">
      <dgm:prSet presAssocID="{4DDEBD40-11BB-4B5B-8294-02DF8D533084}" presName="linear" presStyleCnt="0">
        <dgm:presLayoutVars>
          <dgm:animLvl val="lvl"/>
          <dgm:resizeHandles val="exact"/>
        </dgm:presLayoutVars>
      </dgm:prSet>
      <dgm:spPr/>
      <dgm:t>
        <a:bodyPr/>
        <a:lstStyle/>
        <a:p>
          <a:endParaRPr lang="en-US"/>
        </a:p>
      </dgm:t>
    </dgm:pt>
    <dgm:pt modelId="{F417C211-1DE7-4D25-82B4-A77A62F39039}" type="pres">
      <dgm:prSet presAssocID="{231F7F08-D958-4D99-892B-1238522D6166}" presName="parentText" presStyleLbl="node1" presStyleIdx="0" presStyleCnt="4">
        <dgm:presLayoutVars>
          <dgm:chMax val="0"/>
          <dgm:bulletEnabled val="1"/>
        </dgm:presLayoutVars>
      </dgm:prSet>
      <dgm:spPr/>
      <dgm:t>
        <a:bodyPr/>
        <a:lstStyle/>
        <a:p>
          <a:endParaRPr lang="en-US"/>
        </a:p>
      </dgm:t>
    </dgm:pt>
    <dgm:pt modelId="{05507632-742A-4E95-A5D6-6E6D014F826B}" type="pres">
      <dgm:prSet presAssocID="{943B6017-3BA7-46E9-A6F9-0D0CB95D0348}" presName="spacer" presStyleCnt="0"/>
      <dgm:spPr/>
    </dgm:pt>
    <dgm:pt modelId="{8BC19C8E-80F7-4642-AF62-F3D283B28126}" type="pres">
      <dgm:prSet presAssocID="{838FB480-426A-40FA-A287-74F284E565CA}" presName="parentText" presStyleLbl="node1" presStyleIdx="1" presStyleCnt="4">
        <dgm:presLayoutVars>
          <dgm:chMax val="0"/>
          <dgm:bulletEnabled val="1"/>
        </dgm:presLayoutVars>
      </dgm:prSet>
      <dgm:spPr/>
      <dgm:t>
        <a:bodyPr/>
        <a:lstStyle/>
        <a:p>
          <a:endParaRPr lang="en-US"/>
        </a:p>
      </dgm:t>
    </dgm:pt>
    <dgm:pt modelId="{8270793E-7851-4861-9386-520E2498B767}" type="pres">
      <dgm:prSet presAssocID="{89E01AD3-F2F9-4866-8546-692610EA4059}" presName="spacer" presStyleCnt="0"/>
      <dgm:spPr/>
    </dgm:pt>
    <dgm:pt modelId="{92ACA12F-48A2-49EF-B021-29C49F6B88D8}" type="pres">
      <dgm:prSet presAssocID="{4E2851FC-ACCC-478D-878C-D7DB1CA8BE94}" presName="parentText" presStyleLbl="node1" presStyleIdx="2" presStyleCnt="4">
        <dgm:presLayoutVars>
          <dgm:chMax val="0"/>
          <dgm:bulletEnabled val="1"/>
        </dgm:presLayoutVars>
      </dgm:prSet>
      <dgm:spPr/>
      <dgm:t>
        <a:bodyPr/>
        <a:lstStyle/>
        <a:p>
          <a:endParaRPr lang="en-US"/>
        </a:p>
      </dgm:t>
    </dgm:pt>
    <dgm:pt modelId="{A0B12840-DF08-40C1-AC16-D3273A3C6265}" type="pres">
      <dgm:prSet presAssocID="{5E018FDA-2C57-4449-BE5E-0C405876BADD}" presName="spacer" presStyleCnt="0"/>
      <dgm:spPr/>
    </dgm:pt>
    <dgm:pt modelId="{33061532-082F-4D92-84AB-16FF10BDB2DA}" type="pres">
      <dgm:prSet presAssocID="{9199B6BA-09A5-48E8-853E-52C0C22E5D63}" presName="parentText" presStyleLbl="node1" presStyleIdx="3" presStyleCnt="4">
        <dgm:presLayoutVars>
          <dgm:chMax val="0"/>
          <dgm:bulletEnabled val="1"/>
        </dgm:presLayoutVars>
      </dgm:prSet>
      <dgm:spPr/>
      <dgm:t>
        <a:bodyPr/>
        <a:lstStyle/>
        <a:p>
          <a:endParaRPr lang="en-US"/>
        </a:p>
      </dgm:t>
    </dgm:pt>
  </dgm:ptLst>
  <dgm:cxnLst>
    <dgm:cxn modelId="{A38D9C38-1F6C-4672-B08B-63B8CB9611CE}" type="presOf" srcId="{838FB480-426A-40FA-A287-74F284E565CA}" destId="{8BC19C8E-80F7-4642-AF62-F3D283B28126}" srcOrd="0" destOrd="0" presId="urn:microsoft.com/office/officeart/2005/8/layout/vList2"/>
    <dgm:cxn modelId="{57DB438E-828E-4E02-9583-4BBA1E4B7DB9}" srcId="{4DDEBD40-11BB-4B5B-8294-02DF8D533084}" destId="{838FB480-426A-40FA-A287-74F284E565CA}" srcOrd="1" destOrd="0" parTransId="{63440815-9390-42AB-985C-E242F0DE46CE}" sibTransId="{89E01AD3-F2F9-4866-8546-692610EA4059}"/>
    <dgm:cxn modelId="{1F49892E-643D-46BA-A2AE-F652A4B92789}" srcId="{4DDEBD40-11BB-4B5B-8294-02DF8D533084}" destId="{4E2851FC-ACCC-478D-878C-D7DB1CA8BE94}" srcOrd="2" destOrd="0" parTransId="{1423C63C-8FAF-4672-8307-53DC174B9BFB}" sibTransId="{5E018FDA-2C57-4449-BE5E-0C405876BADD}"/>
    <dgm:cxn modelId="{7FF90E9E-E2F7-4CF0-9874-F9F7C41B69E8}" type="presOf" srcId="{9199B6BA-09A5-48E8-853E-52C0C22E5D63}" destId="{33061532-082F-4D92-84AB-16FF10BDB2DA}" srcOrd="0" destOrd="0" presId="urn:microsoft.com/office/officeart/2005/8/layout/vList2"/>
    <dgm:cxn modelId="{24E8A8DB-0716-4AB5-8183-7E5C353B52F2}" type="presOf" srcId="{4E2851FC-ACCC-478D-878C-D7DB1CA8BE94}" destId="{92ACA12F-48A2-49EF-B021-29C49F6B88D8}" srcOrd="0" destOrd="0" presId="urn:microsoft.com/office/officeart/2005/8/layout/vList2"/>
    <dgm:cxn modelId="{2BDAC1D2-DDF4-468F-B008-29F53C4238C0}" type="presOf" srcId="{4DDEBD40-11BB-4B5B-8294-02DF8D533084}" destId="{C2917E69-BDA5-4429-A1F4-88B6BBB1638E}" srcOrd="0" destOrd="0" presId="urn:microsoft.com/office/officeart/2005/8/layout/vList2"/>
    <dgm:cxn modelId="{C15D800B-99C8-4A24-AF2E-874B9DAC847D}" srcId="{4DDEBD40-11BB-4B5B-8294-02DF8D533084}" destId="{9199B6BA-09A5-48E8-853E-52C0C22E5D63}" srcOrd="3" destOrd="0" parTransId="{F4506725-5AA8-4D06-B428-0A1406843999}" sibTransId="{584E2FB6-880E-452C-8457-366A09B6EB19}"/>
    <dgm:cxn modelId="{B0AD4B27-9694-4B9C-B354-66ABB1B4203C}" type="presOf" srcId="{231F7F08-D958-4D99-892B-1238522D6166}" destId="{F417C211-1DE7-4D25-82B4-A77A62F39039}" srcOrd="0" destOrd="0" presId="urn:microsoft.com/office/officeart/2005/8/layout/vList2"/>
    <dgm:cxn modelId="{CA380D86-E239-480D-90F2-B08B3069DA56}" srcId="{4DDEBD40-11BB-4B5B-8294-02DF8D533084}" destId="{231F7F08-D958-4D99-892B-1238522D6166}" srcOrd="0" destOrd="0" parTransId="{251AEF71-0B64-424E-8D01-4405532E3338}" sibTransId="{943B6017-3BA7-46E9-A6F9-0D0CB95D0348}"/>
    <dgm:cxn modelId="{F6AC9B26-57F5-4174-B1F5-112B329A0CF0}" type="presParOf" srcId="{C2917E69-BDA5-4429-A1F4-88B6BBB1638E}" destId="{F417C211-1DE7-4D25-82B4-A77A62F39039}" srcOrd="0" destOrd="0" presId="urn:microsoft.com/office/officeart/2005/8/layout/vList2"/>
    <dgm:cxn modelId="{74E8EBAF-8B57-4F3E-A306-37DCD351A73C}" type="presParOf" srcId="{C2917E69-BDA5-4429-A1F4-88B6BBB1638E}" destId="{05507632-742A-4E95-A5D6-6E6D014F826B}" srcOrd="1" destOrd="0" presId="urn:microsoft.com/office/officeart/2005/8/layout/vList2"/>
    <dgm:cxn modelId="{E79EBF1C-5999-42F0-9056-1FCB0A99A8D9}" type="presParOf" srcId="{C2917E69-BDA5-4429-A1F4-88B6BBB1638E}" destId="{8BC19C8E-80F7-4642-AF62-F3D283B28126}" srcOrd="2" destOrd="0" presId="urn:microsoft.com/office/officeart/2005/8/layout/vList2"/>
    <dgm:cxn modelId="{C1827553-5AAB-47A5-BBB1-B5A25EDA7712}" type="presParOf" srcId="{C2917E69-BDA5-4429-A1F4-88B6BBB1638E}" destId="{8270793E-7851-4861-9386-520E2498B767}" srcOrd="3" destOrd="0" presId="urn:microsoft.com/office/officeart/2005/8/layout/vList2"/>
    <dgm:cxn modelId="{12BB31BD-6471-497B-9457-6E23DB991126}" type="presParOf" srcId="{C2917E69-BDA5-4429-A1F4-88B6BBB1638E}" destId="{92ACA12F-48A2-49EF-B021-29C49F6B88D8}" srcOrd="4" destOrd="0" presId="urn:microsoft.com/office/officeart/2005/8/layout/vList2"/>
    <dgm:cxn modelId="{D46D9DB2-A9AB-4A4E-B511-31CF6A87F9CA}" type="presParOf" srcId="{C2917E69-BDA5-4429-A1F4-88B6BBB1638E}" destId="{A0B12840-DF08-40C1-AC16-D3273A3C6265}" srcOrd="5" destOrd="0" presId="urn:microsoft.com/office/officeart/2005/8/layout/vList2"/>
    <dgm:cxn modelId="{EA338042-31E2-4E70-B356-B654F0395FE0}" type="presParOf" srcId="{C2917E69-BDA5-4429-A1F4-88B6BBB1638E}" destId="{33061532-082F-4D92-84AB-16FF10BDB2DA}"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48CA88A1-1E62-49E7-BB95-C9E3AA46957A}" type="doc">
      <dgm:prSet loTypeId="urn:microsoft.com/office/officeart/2005/8/layout/vList6" loCatId="list" qsTypeId="urn:microsoft.com/office/officeart/2005/8/quickstyle/simple1" qsCatId="simple" csTypeId="urn:microsoft.com/office/officeart/2005/8/colors/colorful3" csCatId="colorful" phldr="1"/>
      <dgm:spPr/>
      <dgm:t>
        <a:bodyPr/>
        <a:lstStyle/>
        <a:p>
          <a:endParaRPr lang="en-US"/>
        </a:p>
      </dgm:t>
    </dgm:pt>
    <dgm:pt modelId="{48368B6E-0228-4562-9636-C0074292F036}">
      <dgm:prSet phldrT="[Text]"/>
      <dgm:spPr>
        <a:ln>
          <a:noFill/>
        </a:ln>
      </dgm:spPr>
      <dgm:t>
        <a:bodyPr/>
        <a:lstStyle/>
        <a:p>
          <a:r>
            <a:rPr lang="en-US" dirty="0" smtClean="0"/>
            <a:t>Clarify</a:t>
          </a:r>
          <a:endParaRPr lang="en-US" dirty="0"/>
        </a:p>
      </dgm:t>
    </dgm:pt>
    <dgm:pt modelId="{5D6B6660-976F-497F-96F6-B68D919F5B8E}" type="parTrans" cxnId="{1FD61294-724A-48AC-A2ED-A19828F70386}">
      <dgm:prSet/>
      <dgm:spPr/>
      <dgm:t>
        <a:bodyPr/>
        <a:lstStyle/>
        <a:p>
          <a:endParaRPr lang="en-US"/>
        </a:p>
      </dgm:t>
    </dgm:pt>
    <dgm:pt modelId="{49FBFFD4-0536-44DF-A094-43CEA72ED5EA}" type="sibTrans" cxnId="{1FD61294-724A-48AC-A2ED-A19828F70386}">
      <dgm:prSet/>
      <dgm:spPr/>
      <dgm:t>
        <a:bodyPr/>
        <a:lstStyle/>
        <a:p>
          <a:endParaRPr lang="en-US"/>
        </a:p>
      </dgm:t>
    </dgm:pt>
    <dgm:pt modelId="{BDAC86C7-8A84-4220-BC5F-84A358A336CA}">
      <dgm:prSet phldrT="[Text]"/>
      <dgm:spPr>
        <a:solidFill>
          <a:schemeClr val="accent4">
            <a:alpha val="63000"/>
          </a:schemeClr>
        </a:solidFill>
      </dgm:spPr>
      <dgm:t>
        <a:bodyPr/>
        <a:lstStyle/>
        <a:p>
          <a:r>
            <a:rPr lang="en-US" dirty="0" smtClean="0"/>
            <a:t>Goals</a:t>
          </a:r>
          <a:endParaRPr lang="en-US" dirty="0"/>
        </a:p>
      </dgm:t>
    </dgm:pt>
    <dgm:pt modelId="{2B5B510F-5B3D-4CB5-8129-8B8365B2CE0B}" type="parTrans" cxnId="{4012D6DD-8A6A-4430-B2E9-DAFBE2EC000A}">
      <dgm:prSet/>
      <dgm:spPr/>
      <dgm:t>
        <a:bodyPr/>
        <a:lstStyle/>
        <a:p>
          <a:endParaRPr lang="en-US"/>
        </a:p>
      </dgm:t>
    </dgm:pt>
    <dgm:pt modelId="{867CC4A6-F1DD-4E97-9B92-08F360B154DE}" type="sibTrans" cxnId="{4012D6DD-8A6A-4430-B2E9-DAFBE2EC000A}">
      <dgm:prSet/>
      <dgm:spPr/>
      <dgm:t>
        <a:bodyPr/>
        <a:lstStyle/>
        <a:p>
          <a:endParaRPr lang="en-US"/>
        </a:p>
      </dgm:t>
    </dgm:pt>
    <dgm:pt modelId="{B9FABAFF-5404-4D3A-9A9C-890504145285}">
      <dgm:prSet phldrT="[Text]"/>
      <dgm:spPr>
        <a:solidFill>
          <a:schemeClr val="accent4">
            <a:alpha val="63000"/>
          </a:schemeClr>
        </a:solidFill>
      </dgm:spPr>
      <dgm:t>
        <a:bodyPr/>
        <a:lstStyle/>
        <a:p>
          <a:r>
            <a:rPr lang="en-US" dirty="0" smtClean="0"/>
            <a:t>Expectations</a:t>
          </a:r>
          <a:endParaRPr lang="en-US" dirty="0"/>
        </a:p>
      </dgm:t>
    </dgm:pt>
    <dgm:pt modelId="{A96AF9F5-06F8-44BA-BAB0-014793AF2ECE}" type="parTrans" cxnId="{52EACF7E-B837-4595-A2DA-6FCE467215C0}">
      <dgm:prSet/>
      <dgm:spPr/>
      <dgm:t>
        <a:bodyPr/>
        <a:lstStyle/>
        <a:p>
          <a:endParaRPr lang="en-US"/>
        </a:p>
      </dgm:t>
    </dgm:pt>
    <dgm:pt modelId="{1C721809-2DF0-49FD-BB07-46EB9B1C1797}" type="sibTrans" cxnId="{52EACF7E-B837-4595-A2DA-6FCE467215C0}">
      <dgm:prSet/>
      <dgm:spPr/>
      <dgm:t>
        <a:bodyPr/>
        <a:lstStyle/>
        <a:p>
          <a:endParaRPr lang="en-US"/>
        </a:p>
      </dgm:t>
    </dgm:pt>
    <dgm:pt modelId="{06B15471-3ADC-4699-A1FD-91F8E583389D}">
      <dgm:prSet phldrT="[Text]"/>
      <dgm:spPr>
        <a:solidFill>
          <a:schemeClr val="accent4">
            <a:alpha val="63000"/>
          </a:schemeClr>
        </a:solidFill>
      </dgm:spPr>
      <dgm:t>
        <a:bodyPr/>
        <a:lstStyle/>
        <a:p>
          <a:r>
            <a:rPr lang="en-US" dirty="0" smtClean="0"/>
            <a:t>Culture</a:t>
          </a:r>
          <a:endParaRPr lang="en-US" dirty="0"/>
        </a:p>
      </dgm:t>
    </dgm:pt>
    <dgm:pt modelId="{4D9AA87C-3B42-4394-BAFF-CE04E9D82C79}" type="parTrans" cxnId="{48472B34-2FAE-4979-887E-4C7CA95642E4}">
      <dgm:prSet/>
      <dgm:spPr/>
      <dgm:t>
        <a:bodyPr/>
        <a:lstStyle/>
        <a:p>
          <a:endParaRPr lang="en-US"/>
        </a:p>
      </dgm:t>
    </dgm:pt>
    <dgm:pt modelId="{0B30D23F-2976-4AE2-BAF5-97095C5D2A17}" type="sibTrans" cxnId="{48472B34-2FAE-4979-887E-4C7CA95642E4}">
      <dgm:prSet/>
      <dgm:spPr/>
      <dgm:t>
        <a:bodyPr/>
        <a:lstStyle/>
        <a:p>
          <a:endParaRPr lang="en-US"/>
        </a:p>
      </dgm:t>
    </dgm:pt>
    <dgm:pt modelId="{9C40B574-E36E-4DAB-A518-6E5670524778}" type="pres">
      <dgm:prSet presAssocID="{48CA88A1-1E62-49E7-BB95-C9E3AA46957A}" presName="Name0" presStyleCnt="0">
        <dgm:presLayoutVars>
          <dgm:dir/>
          <dgm:animLvl val="lvl"/>
          <dgm:resizeHandles/>
        </dgm:presLayoutVars>
      </dgm:prSet>
      <dgm:spPr/>
      <dgm:t>
        <a:bodyPr/>
        <a:lstStyle/>
        <a:p>
          <a:endParaRPr lang="en-US"/>
        </a:p>
      </dgm:t>
    </dgm:pt>
    <dgm:pt modelId="{8DA9A89C-AFEA-4DC0-8DF1-C4E59F0467A2}" type="pres">
      <dgm:prSet presAssocID="{48368B6E-0228-4562-9636-C0074292F036}" presName="linNode" presStyleCnt="0"/>
      <dgm:spPr/>
    </dgm:pt>
    <dgm:pt modelId="{65828171-CF5C-4E10-B74B-68EFBFE2FFAF}" type="pres">
      <dgm:prSet presAssocID="{48368B6E-0228-4562-9636-C0074292F036}" presName="parentShp" presStyleLbl="node1" presStyleIdx="0" presStyleCnt="1">
        <dgm:presLayoutVars>
          <dgm:bulletEnabled val="1"/>
        </dgm:presLayoutVars>
      </dgm:prSet>
      <dgm:spPr/>
      <dgm:t>
        <a:bodyPr/>
        <a:lstStyle/>
        <a:p>
          <a:endParaRPr lang="en-US"/>
        </a:p>
      </dgm:t>
    </dgm:pt>
    <dgm:pt modelId="{3816F0DE-F504-47B6-932A-37599B2F554D}" type="pres">
      <dgm:prSet presAssocID="{48368B6E-0228-4562-9636-C0074292F036}" presName="childShp" presStyleLbl="bgAccFollowNode1" presStyleIdx="0" presStyleCnt="1">
        <dgm:presLayoutVars>
          <dgm:bulletEnabled val="1"/>
        </dgm:presLayoutVars>
      </dgm:prSet>
      <dgm:spPr/>
      <dgm:t>
        <a:bodyPr/>
        <a:lstStyle/>
        <a:p>
          <a:endParaRPr lang="en-US"/>
        </a:p>
      </dgm:t>
    </dgm:pt>
  </dgm:ptLst>
  <dgm:cxnLst>
    <dgm:cxn modelId="{1FD61294-724A-48AC-A2ED-A19828F70386}" srcId="{48CA88A1-1E62-49E7-BB95-C9E3AA46957A}" destId="{48368B6E-0228-4562-9636-C0074292F036}" srcOrd="0" destOrd="0" parTransId="{5D6B6660-976F-497F-96F6-B68D919F5B8E}" sibTransId="{49FBFFD4-0536-44DF-A094-43CEA72ED5EA}"/>
    <dgm:cxn modelId="{70200761-D3A8-4EF1-9DE1-1B637F1639B2}" type="presOf" srcId="{BDAC86C7-8A84-4220-BC5F-84A358A336CA}" destId="{3816F0DE-F504-47B6-932A-37599B2F554D}" srcOrd="0" destOrd="0" presId="urn:microsoft.com/office/officeart/2005/8/layout/vList6"/>
    <dgm:cxn modelId="{4012D6DD-8A6A-4430-B2E9-DAFBE2EC000A}" srcId="{48368B6E-0228-4562-9636-C0074292F036}" destId="{BDAC86C7-8A84-4220-BC5F-84A358A336CA}" srcOrd="0" destOrd="0" parTransId="{2B5B510F-5B3D-4CB5-8129-8B8365B2CE0B}" sibTransId="{867CC4A6-F1DD-4E97-9B92-08F360B154DE}"/>
    <dgm:cxn modelId="{6C917703-D143-4D92-8AE6-458505EF8C8D}" type="presOf" srcId="{B9FABAFF-5404-4D3A-9A9C-890504145285}" destId="{3816F0DE-F504-47B6-932A-37599B2F554D}" srcOrd="0" destOrd="1" presId="urn:microsoft.com/office/officeart/2005/8/layout/vList6"/>
    <dgm:cxn modelId="{B7BD0CB8-B3AF-4337-85B8-C589E3990821}" type="presOf" srcId="{06B15471-3ADC-4699-A1FD-91F8E583389D}" destId="{3816F0DE-F504-47B6-932A-37599B2F554D}" srcOrd="0" destOrd="2" presId="urn:microsoft.com/office/officeart/2005/8/layout/vList6"/>
    <dgm:cxn modelId="{BFACE69E-518B-427A-8E53-F10F26A1A97E}" type="presOf" srcId="{48368B6E-0228-4562-9636-C0074292F036}" destId="{65828171-CF5C-4E10-B74B-68EFBFE2FFAF}" srcOrd="0" destOrd="0" presId="urn:microsoft.com/office/officeart/2005/8/layout/vList6"/>
    <dgm:cxn modelId="{48472B34-2FAE-4979-887E-4C7CA95642E4}" srcId="{48368B6E-0228-4562-9636-C0074292F036}" destId="{06B15471-3ADC-4699-A1FD-91F8E583389D}" srcOrd="2" destOrd="0" parTransId="{4D9AA87C-3B42-4394-BAFF-CE04E9D82C79}" sibTransId="{0B30D23F-2976-4AE2-BAF5-97095C5D2A17}"/>
    <dgm:cxn modelId="{9018FB76-A483-4F65-BCED-565744C54C99}" type="presOf" srcId="{48CA88A1-1E62-49E7-BB95-C9E3AA46957A}" destId="{9C40B574-E36E-4DAB-A518-6E5670524778}" srcOrd="0" destOrd="0" presId="urn:microsoft.com/office/officeart/2005/8/layout/vList6"/>
    <dgm:cxn modelId="{52EACF7E-B837-4595-A2DA-6FCE467215C0}" srcId="{48368B6E-0228-4562-9636-C0074292F036}" destId="{B9FABAFF-5404-4D3A-9A9C-890504145285}" srcOrd="1" destOrd="0" parTransId="{A96AF9F5-06F8-44BA-BAB0-014793AF2ECE}" sibTransId="{1C721809-2DF0-49FD-BB07-46EB9B1C1797}"/>
    <dgm:cxn modelId="{8C0814AA-8968-47B6-812B-EA9DC65DFCED}" type="presParOf" srcId="{9C40B574-E36E-4DAB-A518-6E5670524778}" destId="{8DA9A89C-AFEA-4DC0-8DF1-C4E59F0467A2}" srcOrd="0" destOrd="0" presId="urn:microsoft.com/office/officeart/2005/8/layout/vList6"/>
    <dgm:cxn modelId="{CD52D8A9-6AAB-4B3E-B221-E0440A507274}" type="presParOf" srcId="{8DA9A89C-AFEA-4DC0-8DF1-C4E59F0467A2}" destId="{65828171-CF5C-4E10-B74B-68EFBFE2FFAF}" srcOrd="0" destOrd="0" presId="urn:microsoft.com/office/officeart/2005/8/layout/vList6"/>
    <dgm:cxn modelId="{F667976C-13DB-4579-BFAD-1CF769129D00}" type="presParOf" srcId="{8DA9A89C-AFEA-4DC0-8DF1-C4E59F0467A2}" destId="{3816F0DE-F504-47B6-932A-37599B2F554D}"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DC1BDA71-E06B-44C8-994C-CF29EC7FA799}" type="doc">
      <dgm:prSet loTypeId="urn:diagrams.loki3.com/BracketList+Icon" loCatId="list" qsTypeId="urn:microsoft.com/office/officeart/2005/8/quickstyle/simple1" qsCatId="simple" csTypeId="urn:microsoft.com/office/officeart/2005/8/colors/colorful3" csCatId="colorful" phldr="1"/>
      <dgm:spPr/>
      <dgm:t>
        <a:bodyPr/>
        <a:lstStyle/>
        <a:p>
          <a:endParaRPr lang="en-US"/>
        </a:p>
      </dgm:t>
    </dgm:pt>
    <dgm:pt modelId="{B8892DB6-B2CD-4AE6-89B7-24FF8B3E1E1E}">
      <dgm:prSet phldrT="[Text]"/>
      <dgm:spPr/>
      <dgm:t>
        <a:bodyPr/>
        <a:lstStyle/>
        <a:p>
          <a:r>
            <a:rPr lang="en-US" dirty="0" smtClean="0"/>
            <a:t>Time</a:t>
          </a:r>
          <a:endParaRPr lang="en-US" dirty="0"/>
        </a:p>
      </dgm:t>
    </dgm:pt>
    <dgm:pt modelId="{CFA3849B-DF03-475A-9F2E-F200602EEED7}" type="parTrans" cxnId="{EE3F5635-0458-4139-B39B-E84BF5AD9933}">
      <dgm:prSet/>
      <dgm:spPr/>
      <dgm:t>
        <a:bodyPr/>
        <a:lstStyle/>
        <a:p>
          <a:endParaRPr lang="en-US"/>
        </a:p>
      </dgm:t>
    </dgm:pt>
    <dgm:pt modelId="{B5F69B5A-85E4-4076-A46D-F7D89F2983F3}" type="sibTrans" cxnId="{EE3F5635-0458-4139-B39B-E84BF5AD9933}">
      <dgm:prSet/>
      <dgm:spPr/>
      <dgm:t>
        <a:bodyPr/>
        <a:lstStyle/>
        <a:p>
          <a:endParaRPr lang="en-US"/>
        </a:p>
      </dgm:t>
    </dgm:pt>
    <dgm:pt modelId="{8FCDB606-CA34-4A62-B824-94EBE0354D03}">
      <dgm:prSet phldrT="[Text]"/>
      <dgm:spPr/>
      <dgm:t>
        <a:bodyPr/>
        <a:lstStyle/>
        <a:p>
          <a:r>
            <a:rPr lang="en-US" dirty="0" smtClean="0"/>
            <a:t>Overworked employees cannot mentor another.</a:t>
          </a:r>
          <a:endParaRPr lang="en-US" dirty="0"/>
        </a:p>
      </dgm:t>
    </dgm:pt>
    <dgm:pt modelId="{2113874F-2AC0-4703-9E41-19D421796C60}" type="parTrans" cxnId="{A723B096-DF80-4BD8-8560-3A35AFCFA872}">
      <dgm:prSet/>
      <dgm:spPr/>
      <dgm:t>
        <a:bodyPr/>
        <a:lstStyle/>
        <a:p>
          <a:endParaRPr lang="en-US"/>
        </a:p>
      </dgm:t>
    </dgm:pt>
    <dgm:pt modelId="{B950DE19-9D1B-42D7-AA3E-D7D2D996D995}" type="sibTrans" cxnId="{A723B096-DF80-4BD8-8560-3A35AFCFA872}">
      <dgm:prSet/>
      <dgm:spPr/>
      <dgm:t>
        <a:bodyPr/>
        <a:lstStyle/>
        <a:p>
          <a:endParaRPr lang="en-US"/>
        </a:p>
      </dgm:t>
    </dgm:pt>
    <dgm:pt modelId="{3C1408E8-5B12-4E12-94EB-3A8E73C778DD}">
      <dgm:prSet phldrT="[Text]"/>
      <dgm:spPr/>
      <dgm:t>
        <a:bodyPr/>
        <a:lstStyle/>
        <a:p>
          <a:r>
            <a:rPr lang="en-US" dirty="0" smtClean="0"/>
            <a:t>Training</a:t>
          </a:r>
          <a:endParaRPr lang="en-US" dirty="0"/>
        </a:p>
      </dgm:t>
    </dgm:pt>
    <dgm:pt modelId="{94990024-2076-4462-83A2-D3E41AC80B76}" type="parTrans" cxnId="{6FB3B1E5-DF8D-48F4-8E91-C5F2280C777B}">
      <dgm:prSet/>
      <dgm:spPr/>
      <dgm:t>
        <a:bodyPr/>
        <a:lstStyle/>
        <a:p>
          <a:endParaRPr lang="en-US"/>
        </a:p>
      </dgm:t>
    </dgm:pt>
    <dgm:pt modelId="{2BF1EC7D-A4E6-482C-94A0-21EBBEAE76C1}" type="sibTrans" cxnId="{6FB3B1E5-DF8D-48F4-8E91-C5F2280C777B}">
      <dgm:prSet/>
      <dgm:spPr/>
      <dgm:t>
        <a:bodyPr/>
        <a:lstStyle/>
        <a:p>
          <a:endParaRPr lang="en-US"/>
        </a:p>
      </dgm:t>
    </dgm:pt>
    <dgm:pt modelId="{F9212699-C494-49F5-80C7-06608FBBDDCA}">
      <dgm:prSet phldrT="[Text]"/>
      <dgm:spPr/>
      <dgm:t>
        <a:bodyPr/>
        <a:lstStyle/>
        <a:p>
          <a:r>
            <a:rPr lang="en-US" dirty="0" smtClean="0"/>
            <a:t>Is the employee qualified to teach someone else?</a:t>
          </a:r>
          <a:endParaRPr lang="en-US" dirty="0"/>
        </a:p>
      </dgm:t>
    </dgm:pt>
    <dgm:pt modelId="{AB8356F6-7558-4709-96AB-8B29A99B56AD}" type="parTrans" cxnId="{7B0F67B5-B2C5-406A-A374-05BA5140A85D}">
      <dgm:prSet/>
      <dgm:spPr/>
      <dgm:t>
        <a:bodyPr/>
        <a:lstStyle/>
        <a:p>
          <a:endParaRPr lang="en-US"/>
        </a:p>
      </dgm:t>
    </dgm:pt>
    <dgm:pt modelId="{8245B7A8-1DB6-445A-9DE4-1A8962B9D4A2}" type="sibTrans" cxnId="{7B0F67B5-B2C5-406A-A374-05BA5140A85D}">
      <dgm:prSet/>
      <dgm:spPr/>
      <dgm:t>
        <a:bodyPr/>
        <a:lstStyle/>
        <a:p>
          <a:endParaRPr lang="en-US"/>
        </a:p>
      </dgm:t>
    </dgm:pt>
    <dgm:pt modelId="{F9F74599-8333-4C71-878E-52501095BE99}">
      <dgm:prSet phldrT="[Text]"/>
      <dgm:spPr/>
      <dgm:t>
        <a:bodyPr/>
        <a:lstStyle/>
        <a:p>
          <a:r>
            <a:rPr lang="en-US" dirty="0" smtClean="0"/>
            <a:t>Qualities you would like to see in other employees.</a:t>
          </a:r>
          <a:endParaRPr lang="en-US" dirty="0"/>
        </a:p>
      </dgm:t>
    </dgm:pt>
    <dgm:pt modelId="{65D3F9C8-CFFB-4E8E-AA84-64E37D400079}" type="parTrans" cxnId="{097470E2-5957-40EA-A134-3A54DB2CD977}">
      <dgm:prSet/>
      <dgm:spPr/>
    </dgm:pt>
    <dgm:pt modelId="{BFE12EBA-2936-40A3-ACDE-B39E6B4DA8E8}" type="sibTrans" cxnId="{097470E2-5957-40EA-A134-3A54DB2CD977}">
      <dgm:prSet/>
      <dgm:spPr/>
    </dgm:pt>
    <dgm:pt modelId="{30A19BD2-0EB8-40CA-A7EB-FA4D3D6699C8}">
      <dgm:prSet phldrT="[Text]"/>
      <dgm:spPr/>
      <dgm:t>
        <a:bodyPr/>
        <a:lstStyle/>
        <a:p>
          <a:r>
            <a:rPr lang="en-US" dirty="0" smtClean="0"/>
            <a:t>Role model</a:t>
          </a:r>
          <a:endParaRPr lang="en-US" dirty="0"/>
        </a:p>
      </dgm:t>
    </dgm:pt>
    <dgm:pt modelId="{6222C759-AC58-4F7F-93D4-4A8306B8A93A}" type="parTrans" cxnId="{02EF0F26-0890-471B-BD9B-4745FC3192DD}">
      <dgm:prSet/>
      <dgm:spPr/>
    </dgm:pt>
    <dgm:pt modelId="{C6BC7591-9743-4EA2-B9A7-A200FE3F7A2B}" type="sibTrans" cxnId="{02EF0F26-0890-471B-BD9B-4745FC3192DD}">
      <dgm:prSet/>
      <dgm:spPr/>
    </dgm:pt>
    <dgm:pt modelId="{667DBD87-9B19-47B5-9EB1-0CF5C9C5287D}" type="pres">
      <dgm:prSet presAssocID="{DC1BDA71-E06B-44C8-994C-CF29EC7FA799}" presName="Name0" presStyleCnt="0">
        <dgm:presLayoutVars>
          <dgm:dir/>
          <dgm:animLvl val="lvl"/>
          <dgm:resizeHandles val="exact"/>
        </dgm:presLayoutVars>
      </dgm:prSet>
      <dgm:spPr/>
      <dgm:t>
        <a:bodyPr/>
        <a:lstStyle/>
        <a:p>
          <a:endParaRPr lang="en-US"/>
        </a:p>
      </dgm:t>
    </dgm:pt>
    <dgm:pt modelId="{74B50FCE-E167-425C-815F-F5998FE139BC}" type="pres">
      <dgm:prSet presAssocID="{B8892DB6-B2CD-4AE6-89B7-24FF8B3E1E1E}" presName="linNode" presStyleCnt="0"/>
      <dgm:spPr/>
    </dgm:pt>
    <dgm:pt modelId="{7F416D2F-3E56-4EFD-B482-4F29D06B57F7}" type="pres">
      <dgm:prSet presAssocID="{B8892DB6-B2CD-4AE6-89B7-24FF8B3E1E1E}" presName="parTx" presStyleLbl="revTx" presStyleIdx="0" presStyleCnt="3">
        <dgm:presLayoutVars>
          <dgm:chMax val="1"/>
          <dgm:bulletEnabled val="1"/>
        </dgm:presLayoutVars>
      </dgm:prSet>
      <dgm:spPr/>
      <dgm:t>
        <a:bodyPr/>
        <a:lstStyle/>
        <a:p>
          <a:endParaRPr lang="en-US"/>
        </a:p>
      </dgm:t>
    </dgm:pt>
    <dgm:pt modelId="{B98CF4DF-E57B-46BC-969F-B201B3316E6B}" type="pres">
      <dgm:prSet presAssocID="{B8892DB6-B2CD-4AE6-89B7-24FF8B3E1E1E}" presName="bracket" presStyleLbl="parChTrans1D1" presStyleIdx="0" presStyleCnt="3"/>
      <dgm:spPr/>
    </dgm:pt>
    <dgm:pt modelId="{7FC1FB67-B96C-4B3C-BE7A-4EC91B2BD283}" type="pres">
      <dgm:prSet presAssocID="{B8892DB6-B2CD-4AE6-89B7-24FF8B3E1E1E}" presName="spH" presStyleCnt="0"/>
      <dgm:spPr/>
    </dgm:pt>
    <dgm:pt modelId="{9B08ED34-9B24-4B90-9563-26185B88A0E2}" type="pres">
      <dgm:prSet presAssocID="{B8892DB6-B2CD-4AE6-89B7-24FF8B3E1E1E}" presName="desTx" presStyleLbl="node1" presStyleIdx="0" presStyleCnt="3">
        <dgm:presLayoutVars>
          <dgm:bulletEnabled val="1"/>
        </dgm:presLayoutVars>
      </dgm:prSet>
      <dgm:spPr/>
      <dgm:t>
        <a:bodyPr/>
        <a:lstStyle/>
        <a:p>
          <a:endParaRPr lang="en-US"/>
        </a:p>
      </dgm:t>
    </dgm:pt>
    <dgm:pt modelId="{BCAB4C64-F4F8-41D1-A0A6-EC63AACFCD3E}" type="pres">
      <dgm:prSet presAssocID="{B5F69B5A-85E4-4076-A46D-F7D89F2983F3}" presName="spV" presStyleCnt="0"/>
      <dgm:spPr/>
    </dgm:pt>
    <dgm:pt modelId="{1DD2CCB1-BB5B-4529-A526-8B8977ABB8EA}" type="pres">
      <dgm:prSet presAssocID="{3C1408E8-5B12-4E12-94EB-3A8E73C778DD}" presName="linNode" presStyleCnt="0"/>
      <dgm:spPr/>
    </dgm:pt>
    <dgm:pt modelId="{A03FCB9C-B817-48DF-857C-66E525531FAD}" type="pres">
      <dgm:prSet presAssocID="{3C1408E8-5B12-4E12-94EB-3A8E73C778DD}" presName="parTx" presStyleLbl="revTx" presStyleIdx="1" presStyleCnt="3">
        <dgm:presLayoutVars>
          <dgm:chMax val="1"/>
          <dgm:bulletEnabled val="1"/>
        </dgm:presLayoutVars>
      </dgm:prSet>
      <dgm:spPr/>
      <dgm:t>
        <a:bodyPr/>
        <a:lstStyle/>
        <a:p>
          <a:endParaRPr lang="en-US"/>
        </a:p>
      </dgm:t>
    </dgm:pt>
    <dgm:pt modelId="{2205E7AC-11B7-4F9D-A8E3-F3C731AF74E1}" type="pres">
      <dgm:prSet presAssocID="{3C1408E8-5B12-4E12-94EB-3A8E73C778DD}" presName="bracket" presStyleLbl="parChTrans1D1" presStyleIdx="1" presStyleCnt="3"/>
      <dgm:spPr/>
    </dgm:pt>
    <dgm:pt modelId="{36E2352F-CDC7-4D47-813D-31BCE57F3722}" type="pres">
      <dgm:prSet presAssocID="{3C1408E8-5B12-4E12-94EB-3A8E73C778DD}" presName="spH" presStyleCnt="0"/>
      <dgm:spPr/>
    </dgm:pt>
    <dgm:pt modelId="{8AE0A158-F0F3-4EE0-BF8E-C6C5A271B1A5}" type="pres">
      <dgm:prSet presAssocID="{3C1408E8-5B12-4E12-94EB-3A8E73C778DD}" presName="desTx" presStyleLbl="node1" presStyleIdx="1" presStyleCnt="3">
        <dgm:presLayoutVars>
          <dgm:bulletEnabled val="1"/>
        </dgm:presLayoutVars>
      </dgm:prSet>
      <dgm:spPr/>
      <dgm:t>
        <a:bodyPr/>
        <a:lstStyle/>
        <a:p>
          <a:endParaRPr lang="en-US"/>
        </a:p>
      </dgm:t>
    </dgm:pt>
    <dgm:pt modelId="{4CAC3E16-E3DA-45F6-B7B7-A2035079ACB3}" type="pres">
      <dgm:prSet presAssocID="{2BF1EC7D-A4E6-482C-94A0-21EBBEAE76C1}" presName="spV" presStyleCnt="0"/>
      <dgm:spPr/>
    </dgm:pt>
    <dgm:pt modelId="{571A0C45-271F-46D6-97FE-CD79020388B0}" type="pres">
      <dgm:prSet presAssocID="{30A19BD2-0EB8-40CA-A7EB-FA4D3D6699C8}" presName="linNode" presStyleCnt="0"/>
      <dgm:spPr/>
    </dgm:pt>
    <dgm:pt modelId="{13F6EA54-9DE3-4F06-A78E-86C5820E2431}" type="pres">
      <dgm:prSet presAssocID="{30A19BD2-0EB8-40CA-A7EB-FA4D3D6699C8}" presName="parTx" presStyleLbl="revTx" presStyleIdx="2" presStyleCnt="3">
        <dgm:presLayoutVars>
          <dgm:chMax val="1"/>
          <dgm:bulletEnabled val="1"/>
        </dgm:presLayoutVars>
      </dgm:prSet>
      <dgm:spPr/>
      <dgm:t>
        <a:bodyPr/>
        <a:lstStyle/>
        <a:p>
          <a:endParaRPr lang="en-US"/>
        </a:p>
      </dgm:t>
    </dgm:pt>
    <dgm:pt modelId="{52C961ED-C0EC-4AB7-B3EA-F377F0FCD3B4}" type="pres">
      <dgm:prSet presAssocID="{30A19BD2-0EB8-40CA-A7EB-FA4D3D6699C8}" presName="bracket" presStyleLbl="parChTrans1D1" presStyleIdx="2" presStyleCnt="3"/>
      <dgm:spPr/>
    </dgm:pt>
    <dgm:pt modelId="{322A652E-C678-492B-88F7-FE0EC0C6C445}" type="pres">
      <dgm:prSet presAssocID="{30A19BD2-0EB8-40CA-A7EB-FA4D3D6699C8}" presName="spH" presStyleCnt="0"/>
      <dgm:spPr/>
    </dgm:pt>
    <dgm:pt modelId="{D8A4C60A-7C8C-463F-8E59-884E86A69B95}" type="pres">
      <dgm:prSet presAssocID="{30A19BD2-0EB8-40CA-A7EB-FA4D3D6699C8}" presName="desTx" presStyleLbl="node1" presStyleIdx="2" presStyleCnt="3">
        <dgm:presLayoutVars>
          <dgm:bulletEnabled val="1"/>
        </dgm:presLayoutVars>
      </dgm:prSet>
      <dgm:spPr/>
      <dgm:t>
        <a:bodyPr/>
        <a:lstStyle/>
        <a:p>
          <a:endParaRPr lang="en-US"/>
        </a:p>
      </dgm:t>
    </dgm:pt>
  </dgm:ptLst>
  <dgm:cxnLst>
    <dgm:cxn modelId="{02EF0F26-0890-471B-BD9B-4745FC3192DD}" srcId="{DC1BDA71-E06B-44C8-994C-CF29EC7FA799}" destId="{30A19BD2-0EB8-40CA-A7EB-FA4D3D6699C8}" srcOrd="2" destOrd="0" parTransId="{6222C759-AC58-4F7F-93D4-4A8306B8A93A}" sibTransId="{C6BC7591-9743-4EA2-B9A7-A200FE3F7A2B}"/>
    <dgm:cxn modelId="{6FB3B1E5-DF8D-48F4-8E91-C5F2280C777B}" srcId="{DC1BDA71-E06B-44C8-994C-CF29EC7FA799}" destId="{3C1408E8-5B12-4E12-94EB-3A8E73C778DD}" srcOrd="1" destOrd="0" parTransId="{94990024-2076-4462-83A2-D3E41AC80B76}" sibTransId="{2BF1EC7D-A4E6-482C-94A0-21EBBEAE76C1}"/>
    <dgm:cxn modelId="{097470E2-5957-40EA-A134-3A54DB2CD977}" srcId="{30A19BD2-0EB8-40CA-A7EB-FA4D3D6699C8}" destId="{F9F74599-8333-4C71-878E-52501095BE99}" srcOrd="0" destOrd="0" parTransId="{65D3F9C8-CFFB-4E8E-AA84-64E37D400079}" sibTransId="{BFE12EBA-2936-40A3-ACDE-B39E6B4DA8E8}"/>
    <dgm:cxn modelId="{AD135111-CEE1-4F6B-BFCE-C2C9374D3C31}" type="presOf" srcId="{F9F74599-8333-4C71-878E-52501095BE99}" destId="{D8A4C60A-7C8C-463F-8E59-884E86A69B95}" srcOrd="0" destOrd="0" presId="urn:diagrams.loki3.com/BracketList+Icon"/>
    <dgm:cxn modelId="{A723B096-DF80-4BD8-8560-3A35AFCFA872}" srcId="{B8892DB6-B2CD-4AE6-89B7-24FF8B3E1E1E}" destId="{8FCDB606-CA34-4A62-B824-94EBE0354D03}" srcOrd="0" destOrd="0" parTransId="{2113874F-2AC0-4703-9E41-19D421796C60}" sibTransId="{B950DE19-9D1B-42D7-AA3E-D7D2D996D995}"/>
    <dgm:cxn modelId="{AB62B61F-E10A-4877-8A3F-C8D0060C8019}" type="presOf" srcId="{3C1408E8-5B12-4E12-94EB-3A8E73C778DD}" destId="{A03FCB9C-B817-48DF-857C-66E525531FAD}" srcOrd="0" destOrd="0" presId="urn:diagrams.loki3.com/BracketList+Icon"/>
    <dgm:cxn modelId="{A7E2EE4D-06B7-470B-BD0F-F1CD04BD9387}" type="presOf" srcId="{DC1BDA71-E06B-44C8-994C-CF29EC7FA799}" destId="{667DBD87-9B19-47B5-9EB1-0CF5C9C5287D}" srcOrd="0" destOrd="0" presId="urn:diagrams.loki3.com/BracketList+Icon"/>
    <dgm:cxn modelId="{1B9CDFC6-EC42-42C4-9334-4F70D89BEBE5}" type="presOf" srcId="{8FCDB606-CA34-4A62-B824-94EBE0354D03}" destId="{9B08ED34-9B24-4B90-9563-26185B88A0E2}" srcOrd="0" destOrd="0" presId="urn:diagrams.loki3.com/BracketList+Icon"/>
    <dgm:cxn modelId="{6CCF20DB-23A1-4B34-AA24-B6FD737BDD62}" type="presOf" srcId="{B8892DB6-B2CD-4AE6-89B7-24FF8B3E1E1E}" destId="{7F416D2F-3E56-4EFD-B482-4F29D06B57F7}" srcOrd="0" destOrd="0" presId="urn:diagrams.loki3.com/BracketList+Icon"/>
    <dgm:cxn modelId="{5B98F7AF-0091-4FAD-B3C1-33C314899D66}" type="presOf" srcId="{30A19BD2-0EB8-40CA-A7EB-FA4D3D6699C8}" destId="{13F6EA54-9DE3-4F06-A78E-86C5820E2431}" srcOrd="0" destOrd="0" presId="urn:diagrams.loki3.com/BracketList+Icon"/>
    <dgm:cxn modelId="{EE3F5635-0458-4139-B39B-E84BF5AD9933}" srcId="{DC1BDA71-E06B-44C8-994C-CF29EC7FA799}" destId="{B8892DB6-B2CD-4AE6-89B7-24FF8B3E1E1E}" srcOrd="0" destOrd="0" parTransId="{CFA3849B-DF03-475A-9F2E-F200602EEED7}" sibTransId="{B5F69B5A-85E4-4076-A46D-F7D89F2983F3}"/>
    <dgm:cxn modelId="{CC5C57BB-4606-4F0D-A8D2-7F7CFDFA07AE}" type="presOf" srcId="{F9212699-C494-49F5-80C7-06608FBBDDCA}" destId="{8AE0A158-F0F3-4EE0-BF8E-C6C5A271B1A5}" srcOrd="0" destOrd="0" presId="urn:diagrams.loki3.com/BracketList+Icon"/>
    <dgm:cxn modelId="{7B0F67B5-B2C5-406A-A374-05BA5140A85D}" srcId="{3C1408E8-5B12-4E12-94EB-3A8E73C778DD}" destId="{F9212699-C494-49F5-80C7-06608FBBDDCA}" srcOrd="0" destOrd="0" parTransId="{AB8356F6-7558-4709-96AB-8B29A99B56AD}" sibTransId="{8245B7A8-1DB6-445A-9DE4-1A8962B9D4A2}"/>
    <dgm:cxn modelId="{4CF48907-543F-4A7D-AEDA-1E7C31AE1B50}" type="presParOf" srcId="{667DBD87-9B19-47B5-9EB1-0CF5C9C5287D}" destId="{74B50FCE-E167-425C-815F-F5998FE139BC}" srcOrd="0" destOrd="0" presId="urn:diagrams.loki3.com/BracketList+Icon"/>
    <dgm:cxn modelId="{89288E1A-0F8B-4AD6-90F1-CC405D62922F}" type="presParOf" srcId="{74B50FCE-E167-425C-815F-F5998FE139BC}" destId="{7F416D2F-3E56-4EFD-B482-4F29D06B57F7}" srcOrd="0" destOrd="0" presId="urn:diagrams.loki3.com/BracketList+Icon"/>
    <dgm:cxn modelId="{1557EB1C-CFD1-4E79-AA7D-A0B7CD335959}" type="presParOf" srcId="{74B50FCE-E167-425C-815F-F5998FE139BC}" destId="{B98CF4DF-E57B-46BC-969F-B201B3316E6B}" srcOrd="1" destOrd="0" presId="urn:diagrams.loki3.com/BracketList+Icon"/>
    <dgm:cxn modelId="{53616ED5-3533-4EB4-B5B9-103EFC792CA5}" type="presParOf" srcId="{74B50FCE-E167-425C-815F-F5998FE139BC}" destId="{7FC1FB67-B96C-4B3C-BE7A-4EC91B2BD283}" srcOrd="2" destOrd="0" presId="urn:diagrams.loki3.com/BracketList+Icon"/>
    <dgm:cxn modelId="{6DCD0C7E-0A15-455E-8FD0-D241FEB6DB23}" type="presParOf" srcId="{74B50FCE-E167-425C-815F-F5998FE139BC}" destId="{9B08ED34-9B24-4B90-9563-26185B88A0E2}" srcOrd="3" destOrd="0" presId="urn:diagrams.loki3.com/BracketList+Icon"/>
    <dgm:cxn modelId="{A61D83F9-A810-42E8-B8B2-C8C3BE427543}" type="presParOf" srcId="{667DBD87-9B19-47B5-9EB1-0CF5C9C5287D}" destId="{BCAB4C64-F4F8-41D1-A0A6-EC63AACFCD3E}" srcOrd="1" destOrd="0" presId="urn:diagrams.loki3.com/BracketList+Icon"/>
    <dgm:cxn modelId="{3B75885D-EE5E-4743-84C3-1FE0B287F702}" type="presParOf" srcId="{667DBD87-9B19-47B5-9EB1-0CF5C9C5287D}" destId="{1DD2CCB1-BB5B-4529-A526-8B8977ABB8EA}" srcOrd="2" destOrd="0" presId="urn:diagrams.loki3.com/BracketList+Icon"/>
    <dgm:cxn modelId="{AA32A648-F53E-400E-A658-EF6B0A966656}" type="presParOf" srcId="{1DD2CCB1-BB5B-4529-A526-8B8977ABB8EA}" destId="{A03FCB9C-B817-48DF-857C-66E525531FAD}" srcOrd="0" destOrd="0" presId="urn:diagrams.loki3.com/BracketList+Icon"/>
    <dgm:cxn modelId="{41936BAF-B54B-47B6-AFFF-66B25315B83B}" type="presParOf" srcId="{1DD2CCB1-BB5B-4529-A526-8B8977ABB8EA}" destId="{2205E7AC-11B7-4F9D-A8E3-F3C731AF74E1}" srcOrd="1" destOrd="0" presId="urn:diagrams.loki3.com/BracketList+Icon"/>
    <dgm:cxn modelId="{BF5A0F10-BA4B-4640-9EA2-AB94E23079CB}" type="presParOf" srcId="{1DD2CCB1-BB5B-4529-A526-8B8977ABB8EA}" destId="{36E2352F-CDC7-4D47-813D-31BCE57F3722}" srcOrd="2" destOrd="0" presId="urn:diagrams.loki3.com/BracketList+Icon"/>
    <dgm:cxn modelId="{7DAE44BF-0F08-4422-8E7A-EB22A53E600E}" type="presParOf" srcId="{1DD2CCB1-BB5B-4529-A526-8B8977ABB8EA}" destId="{8AE0A158-F0F3-4EE0-BF8E-C6C5A271B1A5}" srcOrd="3" destOrd="0" presId="urn:diagrams.loki3.com/BracketList+Icon"/>
    <dgm:cxn modelId="{C5C6612A-A4A4-4BDB-A45F-05113CDB226B}" type="presParOf" srcId="{667DBD87-9B19-47B5-9EB1-0CF5C9C5287D}" destId="{4CAC3E16-E3DA-45F6-B7B7-A2035079ACB3}" srcOrd="3" destOrd="0" presId="urn:diagrams.loki3.com/BracketList+Icon"/>
    <dgm:cxn modelId="{112AE777-19E4-4F02-A0D7-26AD8CCE2E15}" type="presParOf" srcId="{667DBD87-9B19-47B5-9EB1-0CF5C9C5287D}" destId="{571A0C45-271F-46D6-97FE-CD79020388B0}" srcOrd="4" destOrd="0" presId="urn:diagrams.loki3.com/BracketList+Icon"/>
    <dgm:cxn modelId="{012AD3FB-A54F-4330-95A1-70CDE9B6B715}" type="presParOf" srcId="{571A0C45-271F-46D6-97FE-CD79020388B0}" destId="{13F6EA54-9DE3-4F06-A78E-86C5820E2431}" srcOrd="0" destOrd="0" presId="urn:diagrams.loki3.com/BracketList+Icon"/>
    <dgm:cxn modelId="{3F8EA2ED-5D61-4646-9F6D-290452267901}" type="presParOf" srcId="{571A0C45-271F-46D6-97FE-CD79020388B0}" destId="{52C961ED-C0EC-4AB7-B3EA-F377F0FCD3B4}" srcOrd="1" destOrd="0" presId="urn:diagrams.loki3.com/BracketList+Icon"/>
    <dgm:cxn modelId="{7828219A-76FF-4CB1-9FA5-70A919522456}" type="presParOf" srcId="{571A0C45-271F-46D6-97FE-CD79020388B0}" destId="{322A652E-C678-492B-88F7-FE0EC0C6C445}" srcOrd="2" destOrd="0" presId="urn:diagrams.loki3.com/BracketList+Icon"/>
    <dgm:cxn modelId="{4E55EBF2-2581-46BA-B1E4-5F69DD817C04}" type="presParOf" srcId="{571A0C45-271F-46D6-97FE-CD79020388B0}" destId="{D8A4C60A-7C8C-463F-8E59-884E86A69B95}"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AC18B342-37C3-4577-8461-FEDC5DB1AC71}" type="doc">
      <dgm:prSet loTypeId="urn:diagrams.loki3.com/VaryingWidthList+Icon" loCatId="list" qsTypeId="urn:microsoft.com/office/officeart/2005/8/quickstyle/simple1" qsCatId="simple" csTypeId="urn:microsoft.com/office/officeart/2005/8/colors/colorful3" csCatId="colorful" phldr="1"/>
      <dgm:spPr/>
      <dgm:t>
        <a:bodyPr/>
        <a:lstStyle/>
        <a:p>
          <a:endParaRPr lang="en-US"/>
        </a:p>
      </dgm:t>
    </dgm:pt>
    <dgm:pt modelId="{5038940B-EE97-4681-84A7-AC23FF556040}">
      <dgm:prSet phldrT="[Text]"/>
      <dgm:spPr/>
      <dgm:t>
        <a:bodyPr/>
        <a:lstStyle/>
        <a:p>
          <a:r>
            <a:rPr lang="en-US" dirty="0" smtClean="0"/>
            <a:t>Train tasks</a:t>
          </a:r>
          <a:endParaRPr lang="en-US" dirty="0"/>
        </a:p>
      </dgm:t>
    </dgm:pt>
    <dgm:pt modelId="{EF653CAB-85D2-4F68-8F94-D2F56C916D82}" type="parTrans" cxnId="{14E84B67-0781-4B51-8673-7D3B7500454F}">
      <dgm:prSet/>
      <dgm:spPr/>
      <dgm:t>
        <a:bodyPr/>
        <a:lstStyle/>
        <a:p>
          <a:endParaRPr lang="en-US"/>
        </a:p>
      </dgm:t>
    </dgm:pt>
    <dgm:pt modelId="{137A42AC-44A1-4EF6-80F3-5CBDE96004CD}" type="sibTrans" cxnId="{14E84B67-0781-4B51-8673-7D3B7500454F}">
      <dgm:prSet/>
      <dgm:spPr/>
      <dgm:t>
        <a:bodyPr/>
        <a:lstStyle/>
        <a:p>
          <a:endParaRPr lang="en-US"/>
        </a:p>
      </dgm:t>
    </dgm:pt>
    <dgm:pt modelId="{D2E36A03-A38D-4CD2-AFE8-7148E94F3A72}">
      <dgm:prSet phldrT="[Text]"/>
      <dgm:spPr/>
      <dgm:t>
        <a:bodyPr/>
        <a:lstStyle/>
        <a:p>
          <a:r>
            <a:rPr lang="en-US" dirty="0" smtClean="0"/>
            <a:t>Train communications</a:t>
          </a:r>
          <a:endParaRPr lang="en-US" dirty="0"/>
        </a:p>
      </dgm:t>
    </dgm:pt>
    <dgm:pt modelId="{BFEEE351-9659-48F6-B4DE-6C6FAC4CE3DB}" type="parTrans" cxnId="{3DD1FEB3-B535-41D7-AF00-5CF65CFD4736}">
      <dgm:prSet/>
      <dgm:spPr/>
      <dgm:t>
        <a:bodyPr/>
        <a:lstStyle/>
        <a:p>
          <a:endParaRPr lang="en-US"/>
        </a:p>
      </dgm:t>
    </dgm:pt>
    <dgm:pt modelId="{AF40E88B-BCA9-4027-93F3-13BE2BFCC5B1}" type="sibTrans" cxnId="{3DD1FEB3-B535-41D7-AF00-5CF65CFD4736}">
      <dgm:prSet/>
      <dgm:spPr/>
      <dgm:t>
        <a:bodyPr/>
        <a:lstStyle/>
        <a:p>
          <a:endParaRPr lang="en-US"/>
        </a:p>
      </dgm:t>
    </dgm:pt>
    <dgm:pt modelId="{121D0A70-15E0-42A0-BE09-BDD217A602A6}">
      <dgm:prSet phldrT="[Text]"/>
      <dgm:spPr/>
      <dgm:t>
        <a:bodyPr/>
        <a:lstStyle/>
        <a:p>
          <a:r>
            <a:rPr lang="en-US" dirty="0" smtClean="0"/>
            <a:t>Provide feedback</a:t>
          </a:r>
          <a:endParaRPr lang="en-US" dirty="0"/>
        </a:p>
      </dgm:t>
    </dgm:pt>
    <dgm:pt modelId="{6E8AC01B-B959-4833-91C3-356D12FFEDF1}" type="parTrans" cxnId="{FC2681C9-9431-437D-A80E-8B82C10DC37B}">
      <dgm:prSet/>
      <dgm:spPr/>
      <dgm:t>
        <a:bodyPr/>
        <a:lstStyle/>
        <a:p>
          <a:endParaRPr lang="en-US"/>
        </a:p>
      </dgm:t>
    </dgm:pt>
    <dgm:pt modelId="{6C804634-8ABF-4230-ADD1-E7CC1B9ECC0A}" type="sibTrans" cxnId="{FC2681C9-9431-437D-A80E-8B82C10DC37B}">
      <dgm:prSet/>
      <dgm:spPr/>
      <dgm:t>
        <a:bodyPr/>
        <a:lstStyle/>
        <a:p>
          <a:endParaRPr lang="en-US"/>
        </a:p>
      </dgm:t>
    </dgm:pt>
    <dgm:pt modelId="{E9D67658-8238-46C1-B4C8-920521B268CC}" type="pres">
      <dgm:prSet presAssocID="{AC18B342-37C3-4577-8461-FEDC5DB1AC71}" presName="Name0" presStyleCnt="0">
        <dgm:presLayoutVars>
          <dgm:resizeHandles/>
        </dgm:presLayoutVars>
      </dgm:prSet>
      <dgm:spPr/>
      <dgm:t>
        <a:bodyPr/>
        <a:lstStyle/>
        <a:p>
          <a:endParaRPr lang="en-US"/>
        </a:p>
      </dgm:t>
    </dgm:pt>
    <dgm:pt modelId="{F9464790-175A-43BE-8C8F-96A407F1E411}" type="pres">
      <dgm:prSet presAssocID="{5038940B-EE97-4681-84A7-AC23FF556040}" presName="text" presStyleLbl="node1" presStyleIdx="0" presStyleCnt="3">
        <dgm:presLayoutVars>
          <dgm:bulletEnabled val="1"/>
        </dgm:presLayoutVars>
      </dgm:prSet>
      <dgm:spPr/>
      <dgm:t>
        <a:bodyPr/>
        <a:lstStyle/>
        <a:p>
          <a:endParaRPr lang="en-US"/>
        </a:p>
      </dgm:t>
    </dgm:pt>
    <dgm:pt modelId="{630CDB58-97C0-4C66-8EF7-60ED76BE9A1E}" type="pres">
      <dgm:prSet presAssocID="{137A42AC-44A1-4EF6-80F3-5CBDE96004CD}" presName="space" presStyleCnt="0"/>
      <dgm:spPr/>
    </dgm:pt>
    <dgm:pt modelId="{618FE1B3-55F4-44FD-8F42-5D827E1E7FF4}" type="pres">
      <dgm:prSet presAssocID="{D2E36A03-A38D-4CD2-AFE8-7148E94F3A72}" presName="text" presStyleLbl="node1" presStyleIdx="1" presStyleCnt="3">
        <dgm:presLayoutVars>
          <dgm:bulletEnabled val="1"/>
        </dgm:presLayoutVars>
      </dgm:prSet>
      <dgm:spPr/>
      <dgm:t>
        <a:bodyPr/>
        <a:lstStyle/>
        <a:p>
          <a:endParaRPr lang="en-US"/>
        </a:p>
      </dgm:t>
    </dgm:pt>
    <dgm:pt modelId="{0E6E1374-A767-46CF-93E4-82C7026C7829}" type="pres">
      <dgm:prSet presAssocID="{AF40E88B-BCA9-4027-93F3-13BE2BFCC5B1}" presName="space" presStyleCnt="0"/>
      <dgm:spPr/>
    </dgm:pt>
    <dgm:pt modelId="{83A59624-32D9-4D5E-9155-E74F51D1DF3C}" type="pres">
      <dgm:prSet presAssocID="{121D0A70-15E0-42A0-BE09-BDD217A602A6}" presName="text" presStyleLbl="node1" presStyleIdx="2" presStyleCnt="3">
        <dgm:presLayoutVars>
          <dgm:bulletEnabled val="1"/>
        </dgm:presLayoutVars>
      </dgm:prSet>
      <dgm:spPr/>
      <dgm:t>
        <a:bodyPr/>
        <a:lstStyle/>
        <a:p>
          <a:endParaRPr lang="en-US"/>
        </a:p>
      </dgm:t>
    </dgm:pt>
  </dgm:ptLst>
  <dgm:cxnLst>
    <dgm:cxn modelId="{FC2681C9-9431-437D-A80E-8B82C10DC37B}" srcId="{AC18B342-37C3-4577-8461-FEDC5DB1AC71}" destId="{121D0A70-15E0-42A0-BE09-BDD217A602A6}" srcOrd="2" destOrd="0" parTransId="{6E8AC01B-B959-4833-91C3-356D12FFEDF1}" sibTransId="{6C804634-8ABF-4230-ADD1-E7CC1B9ECC0A}"/>
    <dgm:cxn modelId="{14E84B67-0781-4B51-8673-7D3B7500454F}" srcId="{AC18B342-37C3-4577-8461-FEDC5DB1AC71}" destId="{5038940B-EE97-4681-84A7-AC23FF556040}" srcOrd="0" destOrd="0" parTransId="{EF653CAB-85D2-4F68-8F94-D2F56C916D82}" sibTransId="{137A42AC-44A1-4EF6-80F3-5CBDE96004CD}"/>
    <dgm:cxn modelId="{EBBE30C8-DE91-4D2C-93B8-78ADB6AA17F8}" type="presOf" srcId="{5038940B-EE97-4681-84A7-AC23FF556040}" destId="{F9464790-175A-43BE-8C8F-96A407F1E411}" srcOrd="0" destOrd="0" presId="urn:diagrams.loki3.com/VaryingWidthList+Icon"/>
    <dgm:cxn modelId="{9D994C66-DC07-4D96-83B5-57642374787E}" type="presOf" srcId="{AC18B342-37C3-4577-8461-FEDC5DB1AC71}" destId="{E9D67658-8238-46C1-B4C8-920521B268CC}" srcOrd="0" destOrd="0" presId="urn:diagrams.loki3.com/VaryingWidthList+Icon"/>
    <dgm:cxn modelId="{3DD1FEB3-B535-41D7-AF00-5CF65CFD4736}" srcId="{AC18B342-37C3-4577-8461-FEDC5DB1AC71}" destId="{D2E36A03-A38D-4CD2-AFE8-7148E94F3A72}" srcOrd="1" destOrd="0" parTransId="{BFEEE351-9659-48F6-B4DE-6C6FAC4CE3DB}" sibTransId="{AF40E88B-BCA9-4027-93F3-13BE2BFCC5B1}"/>
    <dgm:cxn modelId="{05E40D39-0A7D-4D94-BF00-C8840A0805E2}" type="presOf" srcId="{D2E36A03-A38D-4CD2-AFE8-7148E94F3A72}" destId="{618FE1B3-55F4-44FD-8F42-5D827E1E7FF4}" srcOrd="0" destOrd="0" presId="urn:diagrams.loki3.com/VaryingWidthList+Icon"/>
    <dgm:cxn modelId="{72275DDF-375C-43D7-983E-36A800811D62}" type="presOf" srcId="{121D0A70-15E0-42A0-BE09-BDD217A602A6}" destId="{83A59624-32D9-4D5E-9155-E74F51D1DF3C}" srcOrd="0" destOrd="0" presId="urn:diagrams.loki3.com/VaryingWidthList+Icon"/>
    <dgm:cxn modelId="{87C36693-B966-40B1-B118-DE3DEDDE8059}" type="presParOf" srcId="{E9D67658-8238-46C1-B4C8-920521B268CC}" destId="{F9464790-175A-43BE-8C8F-96A407F1E411}" srcOrd="0" destOrd="0" presId="urn:diagrams.loki3.com/VaryingWidthList+Icon"/>
    <dgm:cxn modelId="{6C8C4128-DE10-4295-B2FE-D07C85A92366}" type="presParOf" srcId="{E9D67658-8238-46C1-B4C8-920521B268CC}" destId="{630CDB58-97C0-4C66-8EF7-60ED76BE9A1E}" srcOrd="1" destOrd="0" presId="urn:diagrams.loki3.com/VaryingWidthList+Icon"/>
    <dgm:cxn modelId="{C73C6A9D-5E82-4520-BAE0-694680509295}" type="presParOf" srcId="{E9D67658-8238-46C1-B4C8-920521B268CC}" destId="{618FE1B3-55F4-44FD-8F42-5D827E1E7FF4}" srcOrd="2" destOrd="0" presId="urn:diagrams.loki3.com/VaryingWidthList+Icon"/>
    <dgm:cxn modelId="{02ED703E-840E-4D92-AE5F-B1118D5ABE9B}" type="presParOf" srcId="{E9D67658-8238-46C1-B4C8-920521B268CC}" destId="{0E6E1374-A767-46CF-93E4-82C7026C7829}" srcOrd="3" destOrd="0" presId="urn:diagrams.loki3.com/VaryingWidthList+Icon"/>
    <dgm:cxn modelId="{467C1EC8-728C-4330-8CA6-AD4FA83EDADA}" type="presParOf" srcId="{E9D67658-8238-46C1-B4C8-920521B268CC}" destId="{83A59624-32D9-4D5E-9155-E74F51D1DF3C}"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1F1F652A-D7DC-4E87-9555-36447F35B122}"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86ED64FE-9333-43BF-9C79-FAF57A6C2986}">
      <dgm:prSet phldrT="[Text]"/>
      <dgm:spPr/>
      <dgm:t>
        <a:bodyPr/>
        <a:lstStyle/>
        <a:p>
          <a:r>
            <a:rPr lang="en-US" dirty="0" smtClean="0"/>
            <a:t>The Time Clock Corporation attempted a new mentoring program</a:t>
          </a:r>
          <a:endParaRPr lang="en-US" dirty="0"/>
        </a:p>
      </dgm:t>
    </dgm:pt>
    <dgm:pt modelId="{826146DD-4CE1-41F8-BCB0-241102F87BF7}" type="parTrans" cxnId="{76D28DC5-8F6A-4CE6-BAF9-8F376D4CFF37}">
      <dgm:prSet/>
      <dgm:spPr/>
      <dgm:t>
        <a:bodyPr/>
        <a:lstStyle/>
        <a:p>
          <a:endParaRPr lang="en-US"/>
        </a:p>
      </dgm:t>
    </dgm:pt>
    <dgm:pt modelId="{5AF2367D-2149-4539-ABB9-F0EC1197B34F}" type="sibTrans" cxnId="{76D28DC5-8F6A-4CE6-BAF9-8F376D4CFF37}">
      <dgm:prSet/>
      <dgm:spPr/>
      <dgm:t>
        <a:bodyPr/>
        <a:lstStyle/>
        <a:p>
          <a:endParaRPr lang="en-US"/>
        </a:p>
      </dgm:t>
    </dgm:pt>
    <dgm:pt modelId="{C90B9185-A623-41DD-9BC2-F94B920C8784}">
      <dgm:prSet phldrT="[Text]"/>
      <dgm:spPr/>
      <dgm:t>
        <a:bodyPr/>
        <a:lstStyle/>
        <a:p>
          <a:r>
            <a:rPr lang="en-US" dirty="0" smtClean="0"/>
            <a:t>The want to reduce a 75 percent turnover rate </a:t>
          </a:r>
          <a:endParaRPr lang="en-US" dirty="0"/>
        </a:p>
      </dgm:t>
    </dgm:pt>
    <dgm:pt modelId="{48AF9D55-E784-4613-A971-D6E8DBDC0060}" type="parTrans" cxnId="{231072E6-268F-4E1A-84F2-089DF09A574B}">
      <dgm:prSet/>
      <dgm:spPr/>
      <dgm:t>
        <a:bodyPr/>
        <a:lstStyle/>
        <a:p>
          <a:endParaRPr lang="en-US"/>
        </a:p>
      </dgm:t>
    </dgm:pt>
    <dgm:pt modelId="{61B0CF68-7B64-4DB5-9FB9-87EAAD149A3F}" type="sibTrans" cxnId="{231072E6-268F-4E1A-84F2-089DF09A574B}">
      <dgm:prSet/>
      <dgm:spPr/>
      <dgm:t>
        <a:bodyPr/>
        <a:lstStyle/>
        <a:p>
          <a:endParaRPr lang="en-US"/>
        </a:p>
      </dgm:t>
    </dgm:pt>
    <dgm:pt modelId="{B88EB09C-E90A-4270-9A3E-BFD6D22B30B1}">
      <dgm:prSet phldrT="[Text]"/>
      <dgm:spPr/>
      <dgm:t>
        <a:bodyPr/>
        <a:lstStyle/>
        <a:p>
          <a:r>
            <a:rPr lang="en-US" dirty="0" smtClean="0"/>
            <a:t>The first review showed a 15 percent reduction in turnover</a:t>
          </a:r>
          <a:endParaRPr lang="en-US" dirty="0"/>
        </a:p>
      </dgm:t>
    </dgm:pt>
    <dgm:pt modelId="{4312081A-11D8-43CE-A56E-6645495D57F8}" type="parTrans" cxnId="{17D8DDBC-7225-40D9-82F1-868FF64F08D3}">
      <dgm:prSet/>
      <dgm:spPr/>
      <dgm:t>
        <a:bodyPr/>
        <a:lstStyle/>
        <a:p>
          <a:endParaRPr lang="en-US"/>
        </a:p>
      </dgm:t>
    </dgm:pt>
    <dgm:pt modelId="{7D2AF3A3-CFD1-4AE3-825B-97C24D71FFB3}" type="sibTrans" cxnId="{17D8DDBC-7225-40D9-82F1-868FF64F08D3}">
      <dgm:prSet/>
      <dgm:spPr/>
      <dgm:t>
        <a:bodyPr/>
        <a:lstStyle/>
        <a:p>
          <a:endParaRPr lang="en-US"/>
        </a:p>
      </dgm:t>
    </dgm:pt>
    <dgm:pt modelId="{616F9AE6-C432-4F23-BBD2-CB647CCB0E37}">
      <dgm:prSet phldrT="[Text]"/>
      <dgm:spPr/>
      <dgm:t>
        <a:bodyPr/>
        <a:lstStyle/>
        <a:p>
          <a:r>
            <a:rPr lang="en-US" dirty="0" smtClean="0"/>
            <a:t>It was revealed that many mentors have little time to spend with new hires</a:t>
          </a:r>
          <a:endParaRPr lang="en-US" dirty="0"/>
        </a:p>
      </dgm:t>
    </dgm:pt>
    <dgm:pt modelId="{A8E79DFD-76CC-4862-B400-BB93D7EA1CD8}" type="parTrans" cxnId="{8D2B60BB-459B-4ADA-9AB4-4743A71F0EC3}">
      <dgm:prSet/>
      <dgm:spPr/>
      <dgm:t>
        <a:bodyPr/>
        <a:lstStyle/>
        <a:p>
          <a:endParaRPr lang="en-US"/>
        </a:p>
      </dgm:t>
    </dgm:pt>
    <dgm:pt modelId="{F7CBEBEA-E486-46A0-B167-85D86CC372B9}" type="sibTrans" cxnId="{8D2B60BB-459B-4ADA-9AB4-4743A71F0EC3}">
      <dgm:prSet/>
      <dgm:spPr/>
      <dgm:t>
        <a:bodyPr/>
        <a:lstStyle/>
        <a:p>
          <a:endParaRPr lang="en-US"/>
        </a:p>
      </dgm:t>
    </dgm:pt>
    <dgm:pt modelId="{FBF57F83-C67E-4E36-B974-93C654FFD7AA}" type="pres">
      <dgm:prSet presAssocID="{1F1F652A-D7DC-4E87-9555-36447F35B122}" presName="layout" presStyleCnt="0">
        <dgm:presLayoutVars>
          <dgm:chMax/>
          <dgm:chPref/>
          <dgm:dir/>
          <dgm:animOne val="branch"/>
          <dgm:animLvl val="lvl"/>
          <dgm:resizeHandles/>
        </dgm:presLayoutVars>
      </dgm:prSet>
      <dgm:spPr/>
      <dgm:t>
        <a:bodyPr/>
        <a:lstStyle/>
        <a:p>
          <a:endParaRPr lang="en-US"/>
        </a:p>
      </dgm:t>
    </dgm:pt>
    <dgm:pt modelId="{BB7E8C89-63BC-4AB4-8BBC-7A570A76AF98}" type="pres">
      <dgm:prSet presAssocID="{86ED64FE-9333-43BF-9C79-FAF57A6C2986}" presName="root" presStyleCnt="0">
        <dgm:presLayoutVars>
          <dgm:chMax/>
          <dgm:chPref val="4"/>
        </dgm:presLayoutVars>
      </dgm:prSet>
      <dgm:spPr/>
    </dgm:pt>
    <dgm:pt modelId="{1DFDF670-F503-4C77-A189-F29C97079CCF}" type="pres">
      <dgm:prSet presAssocID="{86ED64FE-9333-43BF-9C79-FAF57A6C2986}" presName="rootComposite" presStyleCnt="0">
        <dgm:presLayoutVars/>
      </dgm:prSet>
      <dgm:spPr/>
    </dgm:pt>
    <dgm:pt modelId="{746CB565-67E2-4778-B98A-D392512999BD}" type="pres">
      <dgm:prSet presAssocID="{86ED64FE-9333-43BF-9C79-FAF57A6C2986}" presName="rootText" presStyleLbl="node0" presStyleIdx="0" presStyleCnt="1">
        <dgm:presLayoutVars>
          <dgm:chMax/>
          <dgm:chPref val="4"/>
        </dgm:presLayoutVars>
      </dgm:prSet>
      <dgm:spPr/>
      <dgm:t>
        <a:bodyPr/>
        <a:lstStyle/>
        <a:p>
          <a:endParaRPr lang="en-US"/>
        </a:p>
      </dgm:t>
    </dgm:pt>
    <dgm:pt modelId="{A1CD0390-1B6D-43D5-93A8-A88F7FD6171A}" type="pres">
      <dgm:prSet presAssocID="{86ED64FE-9333-43BF-9C79-FAF57A6C2986}" presName="childShape" presStyleCnt="0">
        <dgm:presLayoutVars>
          <dgm:chMax val="0"/>
          <dgm:chPref val="0"/>
        </dgm:presLayoutVars>
      </dgm:prSet>
      <dgm:spPr/>
    </dgm:pt>
    <dgm:pt modelId="{EFDA9235-5529-43E0-A68D-6A3BC58E1F37}" type="pres">
      <dgm:prSet presAssocID="{C90B9185-A623-41DD-9BC2-F94B920C8784}" presName="childComposite" presStyleCnt="0">
        <dgm:presLayoutVars>
          <dgm:chMax val="0"/>
          <dgm:chPref val="0"/>
        </dgm:presLayoutVars>
      </dgm:prSet>
      <dgm:spPr/>
    </dgm:pt>
    <dgm:pt modelId="{6E79AA21-85AE-415F-8ED7-5D061716B465}" type="pres">
      <dgm:prSet presAssocID="{C90B9185-A623-41DD-9BC2-F94B920C8784}" presName="Image" presStyleLbl="node1" presStyleIdx="0" presStyleCnt="3"/>
      <dgm:spPr>
        <a:solidFill>
          <a:schemeClr val="accent3">
            <a:hueOff val="0"/>
            <a:satOff val="0"/>
            <a:lumOff val="0"/>
            <a:alpha val="99000"/>
          </a:schemeClr>
        </a:solidFill>
      </dgm:spPr>
    </dgm:pt>
    <dgm:pt modelId="{9AAFB167-38A9-45A2-AAA6-BED4C7BA0D47}" type="pres">
      <dgm:prSet presAssocID="{C90B9185-A623-41DD-9BC2-F94B920C8784}" presName="childText" presStyleLbl="lnNode1" presStyleIdx="0" presStyleCnt="3">
        <dgm:presLayoutVars>
          <dgm:chMax val="0"/>
          <dgm:chPref val="0"/>
          <dgm:bulletEnabled val="1"/>
        </dgm:presLayoutVars>
      </dgm:prSet>
      <dgm:spPr/>
      <dgm:t>
        <a:bodyPr/>
        <a:lstStyle/>
        <a:p>
          <a:endParaRPr lang="en-US"/>
        </a:p>
      </dgm:t>
    </dgm:pt>
    <dgm:pt modelId="{5D3D96E3-C25F-4A6E-BFE9-F5C7F846AA21}" type="pres">
      <dgm:prSet presAssocID="{B88EB09C-E90A-4270-9A3E-BFD6D22B30B1}" presName="childComposite" presStyleCnt="0">
        <dgm:presLayoutVars>
          <dgm:chMax val="0"/>
          <dgm:chPref val="0"/>
        </dgm:presLayoutVars>
      </dgm:prSet>
      <dgm:spPr/>
    </dgm:pt>
    <dgm:pt modelId="{816E089A-8EAE-4B62-B7AB-3DDEB632E813}" type="pres">
      <dgm:prSet presAssocID="{B88EB09C-E90A-4270-9A3E-BFD6D22B30B1}" presName="Image" presStyleLbl="node1" presStyleIdx="1" presStyleCnt="3"/>
      <dgm:spPr>
        <a:solidFill>
          <a:schemeClr val="accent3">
            <a:hueOff val="5625132"/>
            <a:satOff val="-8440"/>
            <a:lumOff val="-1373"/>
          </a:schemeClr>
        </a:solidFill>
      </dgm:spPr>
    </dgm:pt>
    <dgm:pt modelId="{6427C79B-CB0A-437B-85FB-374490C125B8}" type="pres">
      <dgm:prSet presAssocID="{B88EB09C-E90A-4270-9A3E-BFD6D22B30B1}" presName="childText" presStyleLbl="lnNode1" presStyleIdx="1" presStyleCnt="3">
        <dgm:presLayoutVars>
          <dgm:chMax val="0"/>
          <dgm:chPref val="0"/>
          <dgm:bulletEnabled val="1"/>
        </dgm:presLayoutVars>
      </dgm:prSet>
      <dgm:spPr/>
      <dgm:t>
        <a:bodyPr/>
        <a:lstStyle/>
        <a:p>
          <a:endParaRPr lang="en-US"/>
        </a:p>
      </dgm:t>
    </dgm:pt>
    <dgm:pt modelId="{94F4AEA6-6C41-4816-9F4F-57B20723836B}" type="pres">
      <dgm:prSet presAssocID="{616F9AE6-C432-4F23-BBD2-CB647CCB0E37}" presName="childComposite" presStyleCnt="0">
        <dgm:presLayoutVars>
          <dgm:chMax val="0"/>
          <dgm:chPref val="0"/>
        </dgm:presLayoutVars>
      </dgm:prSet>
      <dgm:spPr/>
    </dgm:pt>
    <dgm:pt modelId="{7A209D12-FB91-4550-9456-EB4C9B9F3572}" type="pres">
      <dgm:prSet presAssocID="{616F9AE6-C432-4F23-BBD2-CB647CCB0E37}" presName="Image" presStyleLbl="node1" presStyleIdx="2" presStyleCnt="3"/>
      <dgm:spPr>
        <a:solidFill>
          <a:schemeClr val="accent3">
            <a:hueOff val="11250264"/>
            <a:satOff val="-16880"/>
            <a:lumOff val="-2745"/>
          </a:schemeClr>
        </a:solidFill>
      </dgm:spPr>
    </dgm:pt>
    <dgm:pt modelId="{55C4236B-5B2B-4220-A0C9-A9EAF1E5AE6D}" type="pres">
      <dgm:prSet presAssocID="{616F9AE6-C432-4F23-BBD2-CB647CCB0E37}" presName="childText" presStyleLbl="lnNode1" presStyleIdx="2" presStyleCnt="3">
        <dgm:presLayoutVars>
          <dgm:chMax val="0"/>
          <dgm:chPref val="0"/>
          <dgm:bulletEnabled val="1"/>
        </dgm:presLayoutVars>
      </dgm:prSet>
      <dgm:spPr/>
      <dgm:t>
        <a:bodyPr/>
        <a:lstStyle/>
        <a:p>
          <a:endParaRPr lang="en-US"/>
        </a:p>
      </dgm:t>
    </dgm:pt>
  </dgm:ptLst>
  <dgm:cxnLst>
    <dgm:cxn modelId="{231072E6-268F-4E1A-84F2-089DF09A574B}" srcId="{86ED64FE-9333-43BF-9C79-FAF57A6C2986}" destId="{C90B9185-A623-41DD-9BC2-F94B920C8784}" srcOrd="0" destOrd="0" parTransId="{48AF9D55-E784-4613-A971-D6E8DBDC0060}" sibTransId="{61B0CF68-7B64-4DB5-9FB9-87EAAD149A3F}"/>
    <dgm:cxn modelId="{269DD99C-64A6-4D87-9A51-844400DFE184}" type="presOf" srcId="{1F1F652A-D7DC-4E87-9555-36447F35B122}" destId="{FBF57F83-C67E-4E36-B974-93C654FFD7AA}" srcOrd="0" destOrd="0" presId="urn:microsoft.com/office/officeart/2008/layout/PictureAccentList"/>
    <dgm:cxn modelId="{4F37C603-D338-4C52-84B4-8A71A2CD5A72}" type="presOf" srcId="{86ED64FE-9333-43BF-9C79-FAF57A6C2986}" destId="{746CB565-67E2-4778-B98A-D392512999BD}" srcOrd="0" destOrd="0" presId="urn:microsoft.com/office/officeart/2008/layout/PictureAccentList"/>
    <dgm:cxn modelId="{F08E91C7-FE80-412F-A545-0E8689DBB6E5}" type="presOf" srcId="{C90B9185-A623-41DD-9BC2-F94B920C8784}" destId="{9AAFB167-38A9-45A2-AAA6-BED4C7BA0D47}" srcOrd="0" destOrd="0" presId="urn:microsoft.com/office/officeart/2008/layout/PictureAccentList"/>
    <dgm:cxn modelId="{76D28DC5-8F6A-4CE6-BAF9-8F376D4CFF37}" srcId="{1F1F652A-D7DC-4E87-9555-36447F35B122}" destId="{86ED64FE-9333-43BF-9C79-FAF57A6C2986}" srcOrd="0" destOrd="0" parTransId="{826146DD-4CE1-41F8-BCB0-241102F87BF7}" sibTransId="{5AF2367D-2149-4539-ABB9-F0EC1197B34F}"/>
    <dgm:cxn modelId="{8D2B60BB-459B-4ADA-9AB4-4743A71F0EC3}" srcId="{86ED64FE-9333-43BF-9C79-FAF57A6C2986}" destId="{616F9AE6-C432-4F23-BBD2-CB647CCB0E37}" srcOrd="2" destOrd="0" parTransId="{A8E79DFD-76CC-4862-B400-BB93D7EA1CD8}" sibTransId="{F7CBEBEA-E486-46A0-B167-85D86CC372B9}"/>
    <dgm:cxn modelId="{E37C6A64-E64E-4803-AB04-4A5E8329FDBC}" type="presOf" srcId="{B88EB09C-E90A-4270-9A3E-BFD6D22B30B1}" destId="{6427C79B-CB0A-437B-85FB-374490C125B8}" srcOrd="0" destOrd="0" presId="urn:microsoft.com/office/officeart/2008/layout/PictureAccentList"/>
    <dgm:cxn modelId="{5A9CD603-5206-449E-89C1-599F2B9948BA}" type="presOf" srcId="{616F9AE6-C432-4F23-BBD2-CB647CCB0E37}" destId="{55C4236B-5B2B-4220-A0C9-A9EAF1E5AE6D}" srcOrd="0" destOrd="0" presId="urn:microsoft.com/office/officeart/2008/layout/PictureAccentList"/>
    <dgm:cxn modelId="{17D8DDBC-7225-40D9-82F1-868FF64F08D3}" srcId="{86ED64FE-9333-43BF-9C79-FAF57A6C2986}" destId="{B88EB09C-E90A-4270-9A3E-BFD6D22B30B1}" srcOrd="1" destOrd="0" parTransId="{4312081A-11D8-43CE-A56E-6645495D57F8}" sibTransId="{7D2AF3A3-CFD1-4AE3-825B-97C24D71FFB3}"/>
    <dgm:cxn modelId="{0CD520FE-8CEA-4CDB-BB72-8FAAEA4FC776}" type="presParOf" srcId="{FBF57F83-C67E-4E36-B974-93C654FFD7AA}" destId="{BB7E8C89-63BC-4AB4-8BBC-7A570A76AF98}" srcOrd="0" destOrd="0" presId="urn:microsoft.com/office/officeart/2008/layout/PictureAccentList"/>
    <dgm:cxn modelId="{1F052359-5A14-43F1-B56F-C19F5319BA29}" type="presParOf" srcId="{BB7E8C89-63BC-4AB4-8BBC-7A570A76AF98}" destId="{1DFDF670-F503-4C77-A189-F29C97079CCF}" srcOrd="0" destOrd="0" presId="urn:microsoft.com/office/officeart/2008/layout/PictureAccentList"/>
    <dgm:cxn modelId="{60CEEFE0-54F6-497A-8BFE-A1F297B556E6}" type="presParOf" srcId="{1DFDF670-F503-4C77-A189-F29C97079CCF}" destId="{746CB565-67E2-4778-B98A-D392512999BD}" srcOrd="0" destOrd="0" presId="urn:microsoft.com/office/officeart/2008/layout/PictureAccentList"/>
    <dgm:cxn modelId="{FBBDA23A-92B4-4B15-9222-D7CD4C630065}" type="presParOf" srcId="{BB7E8C89-63BC-4AB4-8BBC-7A570A76AF98}" destId="{A1CD0390-1B6D-43D5-93A8-A88F7FD6171A}" srcOrd="1" destOrd="0" presId="urn:microsoft.com/office/officeart/2008/layout/PictureAccentList"/>
    <dgm:cxn modelId="{45A874BE-4C70-4C3A-B9F9-CD9375DCA150}" type="presParOf" srcId="{A1CD0390-1B6D-43D5-93A8-A88F7FD6171A}" destId="{EFDA9235-5529-43E0-A68D-6A3BC58E1F37}" srcOrd="0" destOrd="0" presId="urn:microsoft.com/office/officeart/2008/layout/PictureAccentList"/>
    <dgm:cxn modelId="{71109807-416C-4D85-8DC5-348193AF37E6}" type="presParOf" srcId="{EFDA9235-5529-43E0-A68D-6A3BC58E1F37}" destId="{6E79AA21-85AE-415F-8ED7-5D061716B465}" srcOrd="0" destOrd="0" presId="urn:microsoft.com/office/officeart/2008/layout/PictureAccentList"/>
    <dgm:cxn modelId="{1A0F72D8-1F6A-4C3F-9AEC-BE80E3CAC19B}" type="presParOf" srcId="{EFDA9235-5529-43E0-A68D-6A3BC58E1F37}" destId="{9AAFB167-38A9-45A2-AAA6-BED4C7BA0D47}" srcOrd="1" destOrd="0" presId="urn:microsoft.com/office/officeart/2008/layout/PictureAccentList"/>
    <dgm:cxn modelId="{F37FFCA1-085D-4F84-B001-9BF06E77B878}" type="presParOf" srcId="{A1CD0390-1B6D-43D5-93A8-A88F7FD6171A}" destId="{5D3D96E3-C25F-4A6E-BFE9-F5C7F846AA21}" srcOrd="1" destOrd="0" presId="urn:microsoft.com/office/officeart/2008/layout/PictureAccentList"/>
    <dgm:cxn modelId="{22C00C50-26AB-4AFD-B581-2FAD130821BC}" type="presParOf" srcId="{5D3D96E3-C25F-4A6E-BFE9-F5C7F846AA21}" destId="{816E089A-8EAE-4B62-B7AB-3DDEB632E813}" srcOrd="0" destOrd="0" presId="urn:microsoft.com/office/officeart/2008/layout/PictureAccentList"/>
    <dgm:cxn modelId="{EF272873-2D49-4E79-B013-ACD757C253B2}" type="presParOf" srcId="{5D3D96E3-C25F-4A6E-BFE9-F5C7F846AA21}" destId="{6427C79B-CB0A-437B-85FB-374490C125B8}" srcOrd="1" destOrd="0" presId="urn:microsoft.com/office/officeart/2008/layout/PictureAccentList"/>
    <dgm:cxn modelId="{2D37E4E9-3E0F-4CD8-8AB3-652841C3D181}" type="presParOf" srcId="{A1CD0390-1B6D-43D5-93A8-A88F7FD6171A}" destId="{94F4AEA6-6C41-4816-9F4F-57B20723836B}" srcOrd="2" destOrd="0" presId="urn:microsoft.com/office/officeart/2008/layout/PictureAccentList"/>
    <dgm:cxn modelId="{B4FE1097-E63C-49FE-B756-1E45779EC49F}" type="presParOf" srcId="{94F4AEA6-6C41-4816-9F4F-57B20723836B}" destId="{7A209D12-FB91-4550-9456-EB4C9B9F3572}" srcOrd="0" destOrd="0" presId="urn:microsoft.com/office/officeart/2008/layout/PictureAccentList"/>
    <dgm:cxn modelId="{982AEE03-F3EE-4EAD-A9DD-9BFCB748EA61}" type="presParOf" srcId="{94F4AEA6-6C41-4816-9F4F-57B20723836B}" destId="{55C4236B-5B2B-4220-A0C9-A9EAF1E5AE6D}"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58410DD5-B091-4431-9E0C-FC0F26C808B6}"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B9E686D0-1E30-4353-8359-7B9C4CC8E1FB}">
      <dgm:prSet phldrT="[Text]"/>
      <dgm:spPr/>
      <dgm:t>
        <a:bodyPr/>
        <a:lstStyle/>
        <a:p>
          <a:r>
            <a:rPr lang="en-US" dirty="0" smtClean="0"/>
            <a:t>Welcome packet</a:t>
          </a:r>
          <a:endParaRPr lang="en-US" dirty="0"/>
        </a:p>
      </dgm:t>
    </dgm:pt>
    <dgm:pt modelId="{25AD03D7-8BDF-425E-9745-3D59541AEE22}" type="parTrans" cxnId="{3D72A016-BE68-4180-B389-8AC9D115D8F6}">
      <dgm:prSet/>
      <dgm:spPr/>
      <dgm:t>
        <a:bodyPr/>
        <a:lstStyle/>
        <a:p>
          <a:endParaRPr lang="en-US"/>
        </a:p>
      </dgm:t>
    </dgm:pt>
    <dgm:pt modelId="{0490B867-54A2-49B2-878C-DF54EFAC1528}" type="sibTrans" cxnId="{3D72A016-BE68-4180-B389-8AC9D115D8F6}">
      <dgm:prSet/>
      <dgm:spPr/>
      <dgm:t>
        <a:bodyPr/>
        <a:lstStyle/>
        <a:p>
          <a:endParaRPr lang="en-US"/>
        </a:p>
      </dgm:t>
    </dgm:pt>
    <dgm:pt modelId="{1F0E28B5-2D77-4E58-9B59-A22EF1FBD4D9}">
      <dgm:prSet phldrT="[Text]"/>
      <dgm:spPr/>
      <dgm:t>
        <a:bodyPr/>
        <a:lstStyle/>
        <a:p>
          <a:r>
            <a:rPr lang="en-US" dirty="0" smtClean="0"/>
            <a:t>Prepare work area</a:t>
          </a:r>
          <a:endParaRPr lang="en-US" dirty="0"/>
        </a:p>
      </dgm:t>
    </dgm:pt>
    <dgm:pt modelId="{5EA33D75-2F22-468C-9853-8AD251C6C63B}" type="parTrans" cxnId="{BB8D3E27-3AFE-4A75-A7F0-29E0FD80BBE6}">
      <dgm:prSet/>
      <dgm:spPr/>
      <dgm:t>
        <a:bodyPr/>
        <a:lstStyle/>
        <a:p>
          <a:endParaRPr lang="en-US"/>
        </a:p>
      </dgm:t>
    </dgm:pt>
    <dgm:pt modelId="{72E38D55-F1FE-4BA1-AD6F-F2176AD46406}" type="sibTrans" cxnId="{BB8D3E27-3AFE-4A75-A7F0-29E0FD80BBE6}">
      <dgm:prSet/>
      <dgm:spPr/>
      <dgm:t>
        <a:bodyPr/>
        <a:lstStyle/>
        <a:p>
          <a:endParaRPr lang="en-US"/>
        </a:p>
      </dgm:t>
    </dgm:pt>
    <dgm:pt modelId="{F44611C9-0252-4817-B285-0CEBE906CE76}">
      <dgm:prSet phldrT="[Text]"/>
      <dgm:spPr/>
      <dgm:t>
        <a:bodyPr/>
        <a:lstStyle/>
        <a:p>
          <a:r>
            <a:rPr lang="en-US" dirty="0" smtClean="0"/>
            <a:t>Provide a contact</a:t>
          </a:r>
          <a:endParaRPr lang="en-US" dirty="0"/>
        </a:p>
      </dgm:t>
    </dgm:pt>
    <dgm:pt modelId="{6A9A8182-6E1E-410F-BC4D-E57C87C352ED}" type="parTrans" cxnId="{61EAD4A7-E55E-41DC-9A81-3B98B5849452}">
      <dgm:prSet/>
      <dgm:spPr/>
      <dgm:t>
        <a:bodyPr/>
        <a:lstStyle/>
        <a:p>
          <a:endParaRPr lang="en-US"/>
        </a:p>
      </dgm:t>
    </dgm:pt>
    <dgm:pt modelId="{93EDD6B1-5215-46EB-9710-D7D71E7EB488}" type="sibTrans" cxnId="{61EAD4A7-E55E-41DC-9A81-3B98B5849452}">
      <dgm:prSet/>
      <dgm:spPr/>
      <dgm:t>
        <a:bodyPr/>
        <a:lstStyle/>
        <a:p>
          <a:endParaRPr lang="en-US"/>
        </a:p>
      </dgm:t>
    </dgm:pt>
    <dgm:pt modelId="{78535D5C-4ED3-4375-B37C-AC19C4CB276E}">
      <dgm:prSet phldrT="[Text]"/>
      <dgm:spPr/>
      <dgm:t>
        <a:bodyPr/>
        <a:lstStyle/>
        <a:p>
          <a:r>
            <a:rPr lang="en-US" dirty="0" smtClean="0"/>
            <a:t>Schedule onboarding</a:t>
          </a:r>
          <a:endParaRPr lang="en-US" dirty="0"/>
        </a:p>
      </dgm:t>
    </dgm:pt>
    <dgm:pt modelId="{B46B7B53-5DF0-428E-BF5F-DD5F5AB010AE}" type="parTrans" cxnId="{31D4D140-DBD9-4F56-AC62-410AE36337B0}">
      <dgm:prSet/>
      <dgm:spPr/>
      <dgm:t>
        <a:bodyPr/>
        <a:lstStyle/>
        <a:p>
          <a:endParaRPr lang="en-US"/>
        </a:p>
      </dgm:t>
    </dgm:pt>
    <dgm:pt modelId="{BA1166C2-600E-4C0F-9A74-7EC5B8A09BE1}" type="sibTrans" cxnId="{31D4D140-DBD9-4F56-AC62-410AE36337B0}">
      <dgm:prSet/>
      <dgm:spPr/>
      <dgm:t>
        <a:bodyPr/>
        <a:lstStyle/>
        <a:p>
          <a:endParaRPr lang="en-US"/>
        </a:p>
      </dgm:t>
    </dgm:pt>
    <dgm:pt modelId="{E1D55401-2A58-44A3-9C70-D50F98AB9BC4}">
      <dgm:prSet phldrT="[Text]"/>
      <dgm:spPr/>
      <dgm:t>
        <a:bodyPr/>
        <a:lstStyle/>
        <a:p>
          <a:r>
            <a:rPr lang="en-US" dirty="0" smtClean="0"/>
            <a:t>Inform others</a:t>
          </a:r>
          <a:endParaRPr lang="en-US" dirty="0"/>
        </a:p>
      </dgm:t>
    </dgm:pt>
    <dgm:pt modelId="{C3A64BB8-BD73-4544-8228-A5AE211AA0F7}" type="parTrans" cxnId="{8BC23DCD-2C16-48A7-B6FA-D6E2934BC74B}">
      <dgm:prSet/>
      <dgm:spPr/>
      <dgm:t>
        <a:bodyPr/>
        <a:lstStyle/>
        <a:p>
          <a:endParaRPr lang="en-US"/>
        </a:p>
      </dgm:t>
    </dgm:pt>
    <dgm:pt modelId="{D2BFCD30-B6E5-4763-91A8-FD4BC55BA971}" type="sibTrans" cxnId="{8BC23DCD-2C16-48A7-B6FA-D6E2934BC74B}">
      <dgm:prSet/>
      <dgm:spPr/>
      <dgm:t>
        <a:bodyPr/>
        <a:lstStyle/>
        <a:p>
          <a:endParaRPr lang="en-US"/>
        </a:p>
      </dgm:t>
    </dgm:pt>
    <dgm:pt modelId="{62DEDBE5-950B-4FFE-8C1E-EFD594084B1B}">
      <dgm:prSet phldrT="[Text]"/>
      <dgm:spPr/>
      <dgm:t>
        <a:bodyPr/>
        <a:lstStyle/>
        <a:p>
          <a:r>
            <a:rPr lang="en-US" dirty="0" smtClean="0"/>
            <a:t>First week check list</a:t>
          </a:r>
          <a:endParaRPr lang="en-US" dirty="0"/>
        </a:p>
      </dgm:t>
    </dgm:pt>
    <dgm:pt modelId="{FEAE5D9E-0999-42B6-BA16-797E97836298}" type="parTrans" cxnId="{03163E59-9044-4AC1-94B3-E5C9030B4712}">
      <dgm:prSet/>
      <dgm:spPr/>
    </dgm:pt>
    <dgm:pt modelId="{70A8E49F-C827-4E8A-BC8F-16C0C15E2198}" type="sibTrans" cxnId="{03163E59-9044-4AC1-94B3-E5C9030B4712}">
      <dgm:prSet/>
      <dgm:spPr/>
    </dgm:pt>
    <dgm:pt modelId="{D0C8CAFC-A9D0-46A9-A87A-E866CB4993C9}" type="pres">
      <dgm:prSet presAssocID="{58410DD5-B091-4431-9E0C-FC0F26C808B6}" presName="diagram" presStyleCnt="0">
        <dgm:presLayoutVars>
          <dgm:dir/>
          <dgm:resizeHandles val="exact"/>
        </dgm:presLayoutVars>
      </dgm:prSet>
      <dgm:spPr/>
      <dgm:t>
        <a:bodyPr/>
        <a:lstStyle/>
        <a:p>
          <a:endParaRPr lang="en-US"/>
        </a:p>
      </dgm:t>
    </dgm:pt>
    <dgm:pt modelId="{E7B9E6CD-F535-4B4F-88F7-7A9E35F68415}" type="pres">
      <dgm:prSet presAssocID="{B9E686D0-1E30-4353-8359-7B9C4CC8E1FB}" presName="node" presStyleLbl="node1" presStyleIdx="0" presStyleCnt="6">
        <dgm:presLayoutVars>
          <dgm:bulletEnabled val="1"/>
        </dgm:presLayoutVars>
      </dgm:prSet>
      <dgm:spPr/>
      <dgm:t>
        <a:bodyPr/>
        <a:lstStyle/>
        <a:p>
          <a:endParaRPr lang="en-US"/>
        </a:p>
      </dgm:t>
    </dgm:pt>
    <dgm:pt modelId="{389A743E-FC7D-4C37-8BB5-15273882A4A0}" type="pres">
      <dgm:prSet presAssocID="{0490B867-54A2-49B2-878C-DF54EFAC1528}" presName="sibTrans" presStyleCnt="0"/>
      <dgm:spPr/>
    </dgm:pt>
    <dgm:pt modelId="{AD140D89-D594-42F7-A7E7-CDC5BDD0D000}" type="pres">
      <dgm:prSet presAssocID="{1F0E28B5-2D77-4E58-9B59-A22EF1FBD4D9}" presName="node" presStyleLbl="node1" presStyleIdx="1" presStyleCnt="6">
        <dgm:presLayoutVars>
          <dgm:bulletEnabled val="1"/>
        </dgm:presLayoutVars>
      </dgm:prSet>
      <dgm:spPr/>
      <dgm:t>
        <a:bodyPr/>
        <a:lstStyle/>
        <a:p>
          <a:endParaRPr lang="en-US"/>
        </a:p>
      </dgm:t>
    </dgm:pt>
    <dgm:pt modelId="{D4867025-E120-4A99-BF09-2DB7148218FA}" type="pres">
      <dgm:prSet presAssocID="{72E38D55-F1FE-4BA1-AD6F-F2176AD46406}" presName="sibTrans" presStyleCnt="0"/>
      <dgm:spPr/>
    </dgm:pt>
    <dgm:pt modelId="{D31DF517-7D2C-4ED8-BAF1-4FAF1553498F}" type="pres">
      <dgm:prSet presAssocID="{F44611C9-0252-4817-B285-0CEBE906CE76}" presName="node" presStyleLbl="node1" presStyleIdx="2" presStyleCnt="6">
        <dgm:presLayoutVars>
          <dgm:bulletEnabled val="1"/>
        </dgm:presLayoutVars>
      </dgm:prSet>
      <dgm:spPr/>
      <dgm:t>
        <a:bodyPr/>
        <a:lstStyle/>
        <a:p>
          <a:endParaRPr lang="en-US"/>
        </a:p>
      </dgm:t>
    </dgm:pt>
    <dgm:pt modelId="{4A402B6E-6369-4783-BEE0-C916FB810091}" type="pres">
      <dgm:prSet presAssocID="{93EDD6B1-5215-46EB-9710-D7D71E7EB488}" presName="sibTrans" presStyleCnt="0"/>
      <dgm:spPr/>
    </dgm:pt>
    <dgm:pt modelId="{C2907988-4373-4B4A-8337-88A156C44C2C}" type="pres">
      <dgm:prSet presAssocID="{78535D5C-4ED3-4375-B37C-AC19C4CB276E}" presName="node" presStyleLbl="node1" presStyleIdx="3" presStyleCnt="6">
        <dgm:presLayoutVars>
          <dgm:bulletEnabled val="1"/>
        </dgm:presLayoutVars>
      </dgm:prSet>
      <dgm:spPr/>
      <dgm:t>
        <a:bodyPr/>
        <a:lstStyle/>
        <a:p>
          <a:endParaRPr lang="en-US"/>
        </a:p>
      </dgm:t>
    </dgm:pt>
    <dgm:pt modelId="{4BC5FCD0-381F-49C1-91F5-2CCE3351A085}" type="pres">
      <dgm:prSet presAssocID="{BA1166C2-600E-4C0F-9A74-7EC5B8A09BE1}" presName="sibTrans" presStyleCnt="0"/>
      <dgm:spPr/>
    </dgm:pt>
    <dgm:pt modelId="{58DA2397-1F3C-4885-B012-BEB0DC0F6422}" type="pres">
      <dgm:prSet presAssocID="{E1D55401-2A58-44A3-9C70-D50F98AB9BC4}" presName="node" presStyleLbl="node1" presStyleIdx="4" presStyleCnt="6">
        <dgm:presLayoutVars>
          <dgm:bulletEnabled val="1"/>
        </dgm:presLayoutVars>
      </dgm:prSet>
      <dgm:spPr/>
      <dgm:t>
        <a:bodyPr/>
        <a:lstStyle/>
        <a:p>
          <a:endParaRPr lang="en-US"/>
        </a:p>
      </dgm:t>
    </dgm:pt>
    <dgm:pt modelId="{E9AF7EBA-32C7-43DE-915A-AFE325884CF3}" type="pres">
      <dgm:prSet presAssocID="{D2BFCD30-B6E5-4763-91A8-FD4BC55BA971}" presName="sibTrans" presStyleCnt="0"/>
      <dgm:spPr/>
    </dgm:pt>
    <dgm:pt modelId="{EC2C6035-EB40-4740-B97C-A71903753FE7}" type="pres">
      <dgm:prSet presAssocID="{62DEDBE5-950B-4FFE-8C1E-EFD594084B1B}" presName="node" presStyleLbl="node1" presStyleIdx="5" presStyleCnt="6">
        <dgm:presLayoutVars>
          <dgm:bulletEnabled val="1"/>
        </dgm:presLayoutVars>
      </dgm:prSet>
      <dgm:spPr/>
      <dgm:t>
        <a:bodyPr/>
        <a:lstStyle/>
        <a:p>
          <a:endParaRPr lang="en-US"/>
        </a:p>
      </dgm:t>
    </dgm:pt>
  </dgm:ptLst>
  <dgm:cxnLst>
    <dgm:cxn modelId="{2E72A7AC-D4B6-4B09-B10B-59214758D4DF}" type="presOf" srcId="{B9E686D0-1E30-4353-8359-7B9C4CC8E1FB}" destId="{E7B9E6CD-F535-4B4F-88F7-7A9E35F68415}" srcOrd="0" destOrd="0" presId="urn:microsoft.com/office/officeart/2005/8/layout/default"/>
    <dgm:cxn modelId="{BB8D3E27-3AFE-4A75-A7F0-29E0FD80BBE6}" srcId="{58410DD5-B091-4431-9E0C-FC0F26C808B6}" destId="{1F0E28B5-2D77-4E58-9B59-A22EF1FBD4D9}" srcOrd="1" destOrd="0" parTransId="{5EA33D75-2F22-468C-9853-8AD251C6C63B}" sibTransId="{72E38D55-F1FE-4BA1-AD6F-F2176AD46406}"/>
    <dgm:cxn modelId="{03163E59-9044-4AC1-94B3-E5C9030B4712}" srcId="{58410DD5-B091-4431-9E0C-FC0F26C808B6}" destId="{62DEDBE5-950B-4FFE-8C1E-EFD594084B1B}" srcOrd="5" destOrd="0" parTransId="{FEAE5D9E-0999-42B6-BA16-797E97836298}" sibTransId="{70A8E49F-C827-4E8A-BC8F-16C0C15E2198}"/>
    <dgm:cxn modelId="{88BFB7C0-5C8A-4518-8244-A307E0E74D99}" type="presOf" srcId="{E1D55401-2A58-44A3-9C70-D50F98AB9BC4}" destId="{58DA2397-1F3C-4885-B012-BEB0DC0F6422}" srcOrd="0" destOrd="0" presId="urn:microsoft.com/office/officeart/2005/8/layout/default"/>
    <dgm:cxn modelId="{3D72A016-BE68-4180-B389-8AC9D115D8F6}" srcId="{58410DD5-B091-4431-9E0C-FC0F26C808B6}" destId="{B9E686D0-1E30-4353-8359-7B9C4CC8E1FB}" srcOrd="0" destOrd="0" parTransId="{25AD03D7-8BDF-425E-9745-3D59541AEE22}" sibTransId="{0490B867-54A2-49B2-878C-DF54EFAC1528}"/>
    <dgm:cxn modelId="{49732323-BBDC-4482-ACFB-331A35411EEF}" type="presOf" srcId="{1F0E28B5-2D77-4E58-9B59-A22EF1FBD4D9}" destId="{AD140D89-D594-42F7-A7E7-CDC5BDD0D000}" srcOrd="0" destOrd="0" presId="urn:microsoft.com/office/officeart/2005/8/layout/default"/>
    <dgm:cxn modelId="{8BC23DCD-2C16-48A7-B6FA-D6E2934BC74B}" srcId="{58410DD5-B091-4431-9E0C-FC0F26C808B6}" destId="{E1D55401-2A58-44A3-9C70-D50F98AB9BC4}" srcOrd="4" destOrd="0" parTransId="{C3A64BB8-BD73-4544-8228-A5AE211AA0F7}" sibTransId="{D2BFCD30-B6E5-4763-91A8-FD4BC55BA971}"/>
    <dgm:cxn modelId="{94D7ACAB-A4C3-49E1-877C-8FDFA7A6A106}" type="presOf" srcId="{78535D5C-4ED3-4375-B37C-AC19C4CB276E}" destId="{C2907988-4373-4B4A-8337-88A156C44C2C}" srcOrd="0" destOrd="0" presId="urn:microsoft.com/office/officeart/2005/8/layout/default"/>
    <dgm:cxn modelId="{31D4D140-DBD9-4F56-AC62-410AE36337B0}" srcId="{58410DD5-B091-4431-9E0C-FC0F26C808B6}" destId="{78535D5C-4ED3-4375-B37C-AC19C4CB276E}" srcOrd="3" destOrd="0" parTransId="{B46B7B53-5DF0-428E-BF5F-DD5F5AB010AE}" sibTransId="{BA1166C2-600E-4C0F-9A74-7EC5B8A09BE1}"/>
    <dgm:cxn modelId="{61EAD4A7-E55E-41DC-9A81-3B98B5849452}" srcId="{58410DD5-B091-4431-9E0C-FC0F26C808B6}" destId="{F44611C9-0252-4817-B285-0CEBE906CE76}" srcOrd="2" destOrd="0" parTransId="{6A9A8182-6E1E-410F-BC4D-E57C87C352ED}" sibTransId="{93EDD6B1-5215-46EB-9710-D7D71E7EB488}"/>
    <dgm:cxn modelId="{CBFBD8C6-0508-4146-8A4E-19A6DA167A67}" type="presOf" srcId="{58410DD5-B091-4431-9E0C-FC0F26C808B6}" destId="{D0C8CAFC-A9D0-46A9-A87A-E866CB4993C9}" srcOrd="0" destOrd="0" presId="urn:microsoft.com/office/officeart/2005/8/layout/default"/>
    <dgm:cxn modelId="{26D76B36-F324-4E86-B6E9-738D7AC22B29}" type="presOf" srcId="{62DEDBE5-950B-4FFE-8C1E-EFD594084B1B}" destId="{EC2C6035-EB40-4740-B97C-A71903753FE7}" srcOrd="0" destOrd="0" presId="urn:microsoft.com/office/officeart/2005/8/layout/default"/>
    <dgm:cxn modelId="{F04A53E7-9DEE-4A38-8ED0-36214AE8522D}" type="presOf" srcId="{F44611C9-0252-4817-B285-0CEBE906CE76}" destId="{D31DF517-7D2C-4ED8-BAF1-4FAF1553498F}" srcOrd="0" destOrd="0" presId="urn:microsoft.com/office/officeart/2005/8/layout/default"/>
    <dgm:cxn modelId="{8184BD22-3606-4A62-9B2C-4B76C8B5760D}" type="presParOf" srcId="{D0C8CAFC-A9D0-46A9-A87A-E866CB4993C9}" destId="{E7B9E6CD-F535-4B4F-88F7-7A9E35F68415}" srcOrd="0" destOrd="0" presId="urn:microsoft.com/office/officeart/2005/8/layout/default"/>
    <dgm:cxn modelId="{71686180-5FCA-40F0-842D-8C2ED7025A8A}" type="presParOf" srcId="{D0C8CAFC-A9D0-46A9-A87A-E866CB4993C9}" destId="{389A743E-FC7D-4C37-8BB5-15273882A4A0}" srcOrd="1" destOrd="0" presId="urn:microsoft.com/office/officeart/2005/8/layout/default"/>
    <dgm:cxn modelId="{C96AA2ED-C6F4-4915-BCF9-66B0D406223A}" type="presParOf" srcId="{D0C8CAFC-A9D0-46A9-A87A-E866CB4993C9}" destId="{AD140D89-D594-42F7-A7E7-CDC5BDD0D000}" srcOrd="2" destOrd="0" presId="urn:microsoft.com/office/officeart/2005/8/layout/default"/>
    <dgm:cxn modelId="{658D361D-6F5D-4112-A2D2-E981C6C3657A}" type="presParOf" srcId="{D0C8CAFC-A9D0-46A9-A87A-E866CB4993C9}" destId="{D4867025-E120-4A99-BF09-2DB7148218FA}" srcOrd="3" destOrd="0" presId="urn:microsoft.com/office/officeart/2005/8/layout/default"/>
    <dgm:cxn modelId="{351875DF-A46D-47EF-949E-E497572C0A62}" type="presParOf" srcId="{D0C8CAFC-A9D0-46A9-A87A-E866CB4993C9}" destId="{D31DF517-7D2C-4ED8-BAF1-4FAF1553498F}" srcOrd="4" destOrd="0" presId="urn:microsoft.com/office/officeart/2005/8/layout/default"/>
    <dgm:cxn modelId="{10142B6F-047F-4F41-B694-F7E7DF04577D}" type="presParOf" srcId="{D0C8CAFC-A9D0-46A9-A87A-E866CB4993C9}" destId="{4A402B6E-6369-4783-BEE0-C916FB810091}" srcOrd="5" destOrd="0" presId="urn:microsoft.com/office/officeart/2005/8/layout/default"/>
    <dgm:cxn modelId="{D9C4C2C7-F6E6-4080-9D96-705C88EA5C16}" type="presParOf" srcId="{D0C8CAFC-A9D0-46A9-A87A-E866CB4993C9}" destId="{C2907988-4373-4B4A-8337-88A156C44C2C}" srcOrd="6" destOrd="0" presId="urn:microsoft.com/office/officeart/2005/8/layout/default"/>
    <dgm:cxn modelId="{B81F2512-98EC-4091-94AA-3FD4059800FF}" type="presParOf" srcId="{D0C8CAFC-A9D0-46A9-A87A-E866CB4993C9}" destId="{4BC5FCD0-381F-49C1-91F5-2CCE3351A085}" srcOrd="7" destOrd="0" presId="urn:microsoft.com/office/officeart/2005/8/layout/default"/>
    <dgm:cxn modelId="{ED9F8D34-2B66-433D-B801-786FF7BDD9B0}" type="presParOf" srcId="{D0C8CAFC-A9D0-46A9-A87A-E866CB4993C9}" destId="{58DA2397-1F3C-4885-B012-BEB0DC0F6422}" srcOrd="8" destOrd="0" presId="urn:microsoft.com/office/officeart/2005/8/layout/default"/>
    <dgm:cxn modelId="{29DFBFB4-E0B3-44DF-A17D-DCF574D8A0E3}" type="presParOf" srcId="{D0C8CAFC-A9D0-46A9-A87A-E866CB4993C9}" destId="{E9AF7EBA-32C7-43DE-915A-AFE325884CF3}" srcOrd="9" destOrd="0" presId="urn:microsoft.com/office/officeart/2005/8/layout/default"/>
    <dgm:cxn modelId="{BF60E930-E81B-4038-9EE8-57A8D4C17A9C}" type="presParOf" srcId="{D0C8CAFC-A9D0-46A9-A87A-E866CB4993C9}" destId="{EC2C6035-EB40-4740-B97C-A71903753FE7}"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5E6A6338-502C-4B77-8284-14F1B6A3799F}"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2FDA7942-E39E-4E1B-BB71-0E9B021B080A}">
      <dgm:prSet phldrT="[Text]"/>
      <dgm:spPr/>
      <dgm:t>
        <a:bodyPr/>
        <a:lstStyle/>
        <a:p>
          <a:r>
            <a:rPr lang="en-US" dirty="0" smtClean="0"/>
            <a:t>Welcome </a:t>
          </a:r>
        </a:p>
        <a:p>
          <a:r>
            <a:rPr lang="en-US" dirty="0" smtClean="0"/>
            <a:t>HR tasks</a:t>
          </a:r>
          <a:endParaRPr lang="en-US" dirty="0"/>
        </a:p>
      </dgm:t>
    </dgm:pt>
    <dgm:pt modelId="{D35E8D84-41CC-49F5-87CB-7D5C3AE7855C}" type="parTrans" cxnId="{0B5748A8-AF02-47C9-BB8D-BB7F97D9AF79}">
      <dgm:prSet/>
      <dgm:spPr/>
      <dgm:t>
        <a:bodyPr/>
        <a:lstStyle/>
        <a:p>
          <a:endParaRPr lang="en-US"/>
        </a:p>
      </dgm:t>
    </dgm:pt>
    <dgm:pt modelId="{3A1D19E5-676A-468E-9E0D-725F3A02782F}" type="sibTrans" cxnId="{0B5748A8-AF02-47C9-BB8D-BB7F97D9AF79}">
      <dgm:prSet/>
      <dgm:spPr/>
      <dgm:t>
        <a:bodyPr/>
        <a:lstStyle/>
        <a:p>
          <a:endParaRPr lang="en-US"/>
        </a:p>
      </dgm:t>
    </dgm:pt>
    <dgm:pt modelId="{DD384334-330C-4648-B834-7B26CD0BF8C8}">
      <dgm:prSet phldrT="[Text]"/>
      <dgm:spPr/>
      <dgm:t>
        <a:bodyPr/>
        <a:lstStyle/>
        <a:p>
          <a:r>
            <a:rPr lang="en-US" dirty="0" smtClean="0"/>
            <a:t>Policies and procedures</a:t>
          </a:r>
        </a:p>
        <a:p>
          <a:r>
            <a:rPr lang="en-US" dirty="0" smtClean="0"/>
            <a:t>Schedule</a:t>
          </a:r>
          <a:endParaRPr lang="en-US" dirty="0"/>
        </a:p>
      </dgm:t>
    </dgm:pt>
    <dgm:pt modelId="{F3A4626A-1F3C-4F58-BA5F-0955EAC0CFB8}" type="parTrans" cxnId="{705B561F-0509-465C-99AB-2D26503E94FA}">
      <dgm:prSet/>
      <dgm:spPr/>
      <dgm:t>
        <a:bodyPr/>
        <a:lstStyle/>
        <a:p>
          <a:endParaRPr lang="en-US"/>
        </a:p>
      </dgm:t>
    </dgm:pt>
    <dgm:pt modelId="{72667FA1-6BD3-42D5-AC98-3BB8C282E53D}" type="sibTrans" cxnId="{705B561F-0509-465C-99AB-2D26503E94FA}">
      <dgm:prSet/>
      <dgm:spPr/>
      <dgm:t>
        <a:bodyPr/>
        <a:lstStyle/>
        <a:p>
          <a:endParaRPr lang="en-US"/>
        </a:p>
      </dgm:t>
    </dgm:pt>
    <dgm:pt modelId="{0FB16CE4-89E4-4FC4-AB7C-40FC765CA205}">
      <dgm:prSet phldrT="[Text]"/>
      <dgm:spPr/>
      <dgm:t>
        <a:bodyPr/>
        <a:lstStyle/>
        <a:p>
          <a:r>
            <a:rPr lang="en-US" dirty="0" smtClean="0"/>
            <a:t>Introduce</a:t>
          </a:r>
        </a:p>
        <a:p>
          <a:r>
            <a:rPr lang="en-US" dirty="0" smtClean="0"/>
            <a:t>Show workspace</a:t>
          </a:r>
          <a:endParaRPr lang="en-US" dirty="0"/>
        </a:p>
      </dgm:t>
    </dgm:pt>
    <dgm:pt modelId="{CBCD2295-DD91-4D61-B6F1-074C438B3140}" type="parTrans" cxnId="{0EB42A64-DD55-4B42-8FF0-B72B4562066E}">
      <dgm:prSet/>
      <dgm:spPr/>
      <dgm:t>
        <a:bodyPr/>
        <a:lstStyle/>
        <a:p>
          <a:endParaRPr lang="en-US"/>
        </a:p>
      </dgm:t>
    </dgm:pt>
    <dgm:pt modelId="{E18E17E9-9D42-4468-848E-C7C2B1DFF72E}" type="sibTrans" cxnId="{0EB42A64-DD55-4B42-8FF0-B72B4562066E}">
      <dgm:prSet/>
      <dgm:spPr/>
      <dgm:t>
        <a:bodyPr/>
        <a:lstStyle/>
        <a:p>
          <a:endParaRPr lang="en-US"/>
        </a:p>
      </dgm:t>
    </dgm:pt>
    <dgm:pt modelId="{2B69F54A-4D20-4949-819C-B0A83CD44A61}" type="pres">
      <dgm:prSet presAssocID="{5E6A6338-502C-4B77-8284-14F1B6A3799F}" presName="outerComposite" presStyleCnt="0">
        <dgm:presLayoutVars>
          <dgm:chMax val="5"/>
          <dgm:dir/>
          <dgm:resizeHandles val="exact"/>
        </dgm:presLayoutVars>
      </dgm:prSet>
      <dgm:spPr/>
      <dgm:t>
        <a:bodyPr/>
        <a:lstStyle/>
        <a:p>
          <a:endParaRPr lang="en-US"/>
        </a:p>
      </dgm:t>
    </dgm:pt>
    <dgm:pt modelId="{DC35CB9F-72F0-4992-ADDF-FCB6A369AF59}" type="pres">
      <dgm:prSet presAssocID="{5E6A6338-502C-4B77-8284-14F1B6A3799F}" presName="dummyMaxCanvas" presStyleCnt="0">
        <dgm:presLayoutVars/>
      </dgm:prSet>
      <dgm:spPr/>
    </dgm:pt>
    <dgm:pt modelId="{97870F03-0C7F-44EA-8CE9-41F01065C036}" type="pres">
      <dgm:prSet presAssocID="{5E6A6338-502C-4B77-8284-14F1B6A3799F}" presName="ThreeNodes_1" presStyleLbl="node1" presStyleIdx="0" presStyleCnt="3">
        <dgm:presLayoutVars>
          <dgm:bulletEnabled val="1"/>
        </dgm:presLayoutVars>
      </dgm:prSet>
      <dgm:spPr/>
      <dgm:t>
        <a:bodyPr/>
        <a:lstStyle/>
        <a:p>
          <a:endParaRPr lang="en-US"/>
        </a:p>
      </dgm:t>
    </dgm:pt>
    <dgm:pt modelId="{48CEBC45-CD82-47E4-BF2C-D3B95D313A56}" type="pres">
      <dgm:prSet presAssocID="{5E6A6338-502C-4B77-8284-14F1B6A3799F}" presName="ThreeNodes_2" presStyleLbl="node1" presStyleIdx="1" presStyleCnt="3">
        <dgm:presLayoutVars>
          <dgm:bulletEnabled val="1"/>
        </dgm:presLayoutVars>
      </dgm:prSet>
      <dgm:spPr/>
      <dgm:t>
        <a:bodyPr/>
        <a:lstStyle/>
        <a:p>
          <a:endParaRPr lang="en-US"/>
        </a:p>
      </dgm:t>
    </dgm:pt>
    <dgm:pt modelId="{866DF9BE-0240-4AE2-9399-8E552D050D9A}" type="pres">
      <dgm:prSet presAssocID="{5E6A6338-502C-4B77-8284-14F1B6A3799F}" presName="ThreeNodes_3" presStyleLbl="node1" presStyleIdx="2" presStyleCnt="3">
        <dgm:presLayoutVars>
          <dgm:bulletEnabled val="1"/>
        </dgm:presLayoutVars>
      </dgm:prSet>
      <dgm:spPr/>
      <dgm:t>
        <a:bodyPr/>
        <a:lstStyle/>
        <a:p>
          <a:endParaRPr lang="en-US"/>
        </a:p>
      </dgm:t>
    </dgm:pt>
    <dgm:pt modelId="{F6AF5D9D-4D34-47E6-B757-986B5B2625AD}" type="pres">
      <dgm:prSet presAssocID="{5E6A6338-502C-4B77-8284-14F1B6A3799F}" presName="ThreeConn_1-2" presStyleLbl="fgAccFollowNode1" presStyleIdx="0" presStyleCnt="2">
        <dgm:presLayoutVars>
          <dgm:bulletEnabled val="1"/>
        </dgm:presLayoutVars>
      </dgm:prSet>
      <dgm:spPr/>
      <dgm:t>
        <a:bodyPr/>
        <a:lstStyle/>
        <a:p>
          <a:endParaRPr lang="en-US"/>
        </a:p>
      </dgm:t>
    </dgm:pt>
    <dgm:pt modelId="{8436C420-1EAE-492B-9939-5A2F8DBB2FCD}" type="pres">
      <dgm:prSet presAssocID="{5E6A6338-502C-4B77-8284-14F1B6A3799F}" presName="ThreeConn_2-3" presStyleLbl="fgAccFollowNode1" presStyleIdx="1" presStyleCnt="2">
        <dgm:presLayoutVars>
          <dgm:bulletEnabled val="1"/>
        </dgm:presLayoutVars>
      </dgm:prSet>
      <dgm:spPr/>
      <dgm:t>
        <a:bodyPr/>
        <a:lstStyle/>
        <a:p>
          <a:endParaRPr lang="en-US"/>
        </a:p>
      </dgm:t>
    </dgm:pt>
    <dgm:pt modelId="{6B94EBC3-39CE-4FD7-97D6-BD66255C9C21}" type="pres">
      <dgm:prSet presAssocID="{5E6A6338-502C-4B77-8284-14F1B6A3799F}" presName="ThreeNodes_1_text" presStyleLbl="node1" presStyleIdx="2" presStyleCnt="3">
        <dgm:presLayoutVars>
          <dgm:bulletEnabled val="1"/>
        </dgm:presLayoutVars>
      </dgm:prSet>
      <dgm:spPr/>
      <dgm:t>
        <a:bodyPr/>
        <a:lstStyle/>
        <a:p>
          <a:endParaRPr lang="en-US"/>
        </a:p>
      </dgm:t>
    </dgm:pt>
    <dgm:pt modelId="{FD7FAB76-D3E1-4ACE-9D49-BB483E63C42B}" type="pres">
      <dgm:prSet presAssocID="{5E6A6338-502C-4B77-8284-14F1B6A3799F}" presName="ThreeNodes_2_text" presStyleLbl="node1" presStyleIdx="2" presStyleCnt="3">
        <dgm:presLayoutVars>
          <dgm:bulletEnabled val="1"/>
        </dgm:presLayoutVars>
      </dgm:prSet>
      <dgm:spPr/>
      <dgm:t>
        <a:bodyPr/>
        <a:lstStyle/>
        <a:p>
          <a:endParaRPr lang="en-US"/>
        </a:p>
      </dgm:t>
    </dgm:pt>
    <dgm:pt modelId="{6758C518-91F5-4CA8-9D4B-5D7C6534D4D6}" type="pres">
      <dgm:prSet presAssocID="{5E6A6338-502C-4B77-8284-14F1B6A3799F}" presName="ThreeNodes_3_text" presStyleLbl="node1" presStyleIdx="2" presStyleCnt="3">
        <dgm:presLayoutVars>
          <dgm:bulletEnabled val="1"/>
        </dgm:presLayoutVars>
      </dgm:prSet>
      <dgm:spPr/>
      <dgm:t>
        <a:bodyPr/>
        <a:lstStyle/>
        <a:p>
          <a:endParaRPr lang="en-US"/>
        </a:p>
      </dgm:t>
    </dgm:pt>
  </dgm:ptLst>
  <dgm:cxnLst>
    <dgm:cxn modelId="{B59F6DD5-C84E-4A78-B736-998090A28598}" type="presOf" srcId="{0FB16CE4-89E4-4FC4-AB7C-40FC765CA205}" destId="{866DF9BE-0240-4AE2-9399-8E552D050D9A}" srcOrd="0" destOrd="0" presId="urn:microsoft.com/office/officeart/2005/8/layout/vProcess5"/>
    <dgm:cxn modelId="{F8A6B0D3-F43F-48E6-8464-93AD719DC014}" type="presOf" srcId="{DD384334-330C-4648-B834-7B26CD0BF8C8}" destId="{48CEBC45-CD82-47E4-BF2C-D3B95D313A56}" srcOrd="0" destOrd="0" presId="urn:microsoft.com/office/officeart/2005/8/layout/vProcess5"/>
    <dgm:cxn modelId="{E5C735A2-D6C0-4198-A0A1-6C1FC3331543}" type="presOf" srcId="{0FB16CE4-89E4-4FC4-AB7C-40FC765CA205}" destId="{6758C518-91F5-4CA8-9D4B-5D7C6534D4D6}" srcOrd="1" destOrd="0" presId="urn:microsoft.com/office/officeart/2005/8/layout/vProcess5"/>
    <dgm:cxn modelId="{4B07806B-5022-4FAA-8D26-2021871F1683}" type="presOf" srcId="{5E6A6338-502C-4B77-8284-14F1B6A3799F}" destId="{2B69F54A-4D20-4949-819C-B0A83CD44A61}" srcOrd="0" destOrd="0" presId="urn:microsoft.com/office/officeart/2005/8/layout/vProcess5"/>
    <dgm:cxn modelId="{1A419BBB-A598-4630-A1FA-A5AC7BD7FDB5}" type="presOf" srcId="{3A1D19E5-676A-468E-9E0D-725F3A02782F}" destId="{F6AF5D9D-4D34-47E6-B757-986B5B2625AD}" srcOrd="0" destOrd="0" presId="urn:microsoft.com/office/officeart/2005/8/layout/vProcess5"/>
    <dgm:cxn modelId="{705B561F-0509-465C-99AB-2D26503E94FA}" srcId="{5E6A6338-502C-4B77-8284-14F1B6A3799F}" destId="{DD384334-330C-4648-B834-7B26CD0BF8C8}" srcOrd="1" destOrd="0" parTransId="{F3A4626A-1F3C-4F58-BA5F-0955EAC0CFB8}" sibTransId="{72667FA1-6BD3-42D5-AC98-3BB8C282E53D}"/>
    <dgm:cxn modelId="{0EB42A64-DD55-4B42-8FF0-B72B4562066E}" srcId="{5E6A6338-502C-4B77-8284-14F1B6A3799F}" destId="{0FB16CE4-89E4-4FC4-AB7C-40FC765CA205}" srcOrd="2" destOrd="0" parTransId="{CBCD2295-DD91-4D61-B6F1-074C438B3140}" sibTransId="{E18E17E9-9D42-4468-848E-C7C2B1DFF72E}"/>
    <dgm:cxn modelId="{DBA84221-7FDA-45E8-9289-6CFBAC08A54C}" type="presOf" srcId="{72667FA1-6BD3-42D5-AC98-3BB8C282E53D}" destId="{8436C420-1EAE-492B-9939-5A2F8DBB2FCD}" srcOrd="0" destOrd="0" presId="urn:microsoft.com/office/officeart/2005/8/layout/vProcess5"/>
    <dgm:cxn modelId="{0B5748A8-AF02-47C9-BB8D-BB7F97D9AF79}" srcId="{5E6A6338-502C-4B77-8284-14F1B6A3799F}" destId="{2FDA7942-E39E-4E1B-BB71-0E9B021B080A}" srcOrd="0" destOrd="0" parTransId="{D35E8D84-41CC-49F5-87CB-7D5C3AE7855C}" sibTransId="{3A1D19E5-676A-468E-9E0D-725F3A02782F}"/>
    <dgm:cxn modelId="{B0107131-52C9-4D1A-B059-52D0F382511E}" type="presOf" srcId="{DD384334-330C-4648-B834-7B26CD0BF8C8}" destId="{FD7FAB76-D3E1-4ACE-9D49-BB483E63C42B}" srcOrd="1" destOrd="0" presId="urn:microsoft.com/office/officeart/2005/8/layout/vProcess5"/>
    <dgm:cxn modelId="{170E6289-B7E5-4AC2-947F-0F0EAF2C7710}" type="presOf" srcId="{2FDA7942-E39E-4E1B-BB71-0E9B021B080A}" destId="{6B94EBC3-39CE-4FD7-97D6-BD66255C9C21}" srcOrd="1" destOrd="0" presId="urn:microsoft.com/office/officeart/2005/8/layout/vProcess5"/>
    <dgm:cxn modelId="{8F829589-40AA-42DD-A91B-76F95A3BEBD0}" type="presOf" srcId="{2FDA7942-E39E-4E1B-BB71-0E9B021B080A}" destId="{97870F03-0C7F-44EA-8CE9-41F01065C036}" srcOrd="0" destOrd="0" presId="urn:microsoft.com/office/officeart/2005/8/layout/vProcess5"/>
    <dgm:cxn modelId="{9CEE55D2-D43C-4852-96A1-9D96CCE09B0E}" type="presParOf" srcId="{2B69F54A-4D20-4949-819C-B0A83CD44A61}" destId="{DC35CB9F-72F0-4992-ADDF-FCB6A369AF59}" srcOrd="0" destOrd="0" presId="urn:microsoft.com/office/officeart/2005/8/layout/vProcess5"/>
    <dgm:cxn modelId="{7036F2B5-1F92-4D79-B36A-24E01D660912}" type="presParOf" srcId="{2B69F54A-4D20-4949-819C-B0A83CD44A61}" destId="{97870F03-0C7F-44EA-8CE9-41F01065C036}" srcOrd="1" destOrd="0" presId="urn:microsoft.com/office/officeart/2005/8/layout/vProcess5"/>
    <dgm:cxn modelId="{9ADB9164-9B62-46C4-B8C9-F267DEAE56C0}" type="presParOf" srcId="{2B69F54A-4D20-4949-819C-B0A83CD44A61}" destId="{48CEBC45-CD82-47E4-BF2C-D3B95D313A56}" srcOrd="2" destOrd="0" presId="urn:microsoft.com/office/officeart/2005/8/layout/vProcess5"/>
    <dgm:cxn modelId="{FC8C02FF-2DCA-4898-8F99-5E931405F653}" type="presParOf" srcId="{2B69F54A-4D20-4949-819C-B0A83CD44A61}" destId="{866DF9BE-0240-4AE2-9399-8E552D050D9A}" srcOrd="3" destOrd="0" presId="urn:microsoft.com/office/officeart/2005/8/layout/vProcess5"/>
    <dgm:cxn modelId="{6781DE21-ACC1-4F81-8E96-13E20ABC5B98}" type="presParOf" srcId="{2B69F54A-4D20-4949-819C-B0A83CD44A61}" destId="{F6AF5D9D-4D34-47E6-B757-986B5B2625AD}" srcOrd="4" destOrd="0" presId="urn:microsoft.com/office/officeart/2005/8/layout/vProcess5"/>
    <dgm:cxn modelId="{EEE2F003-D109-4A43-BE08-9649C1D88951}" type="presParOf" srcId="{2B69F54A-4D20-4949-819C-B0A83CD44A61}" destId="{8436C420-1EAE-492B-9939-5A2F8DBB2FCD}" srcOrd="5" destOrd="0" presId="urn:microsoft.com/office/officeart/2005/8/layout/vProcess5"/>
    <dgm:cxn modelId="{7A2944B7-0C21-4A09-BE36-23F1F069754A}" type="presParOf" srcId="{2B69F54A-4D20-4949-819C-B0A83CD44A61}" destId="{6B94EBC3-39CE-4FD7-97D6-BD66255C9C21}" srcOrd="6" destOrd="0" presId="urn:microsoft.com/office/officeart/2005/8/layout/vProcess5"/>
    <dgm:cxn modelId="{1ED04D04-9599-4CAA-9C24-BCCA1593C7CE}" type="presParOf" srcId="{2B69F54A-4D20-4949-819C-B0A83CD44A61}" destId="{FD7FAB76-D3E1-4ACE-9D49-BB483E63C42B}" srcOrd="7" destOrd="0" presId="urn:microsoft.com/office/officeart/2005/8/layout/vProcess5"/>
    <dgm:cxn modelId="{6127311E-F825-4FE1-A088-B755E5339C3B}" type="presParOf" srcId="{2B69F54A-4D20-4949-819C-B0A83CD44A61}" destId="{6758C518-91F5-4CA8-9D4B-5D7C6534D4D6}"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996D8F57-25C0-4D2D-A6DE-1A351421EEE9}" type="doc">
      <dgm:prSet loTypeId="urn:microsoft.com/office/officeart/2005/8/layout/cycle6" loCatId="cycle" qsTypeId="urn:microsoft.com/office/officeart/2005/8/quickstyle/simple1" qsCatId="simple" csTypeId="urn:microsoft.com/office/officeart/2005/8/colors/colorful1" csCatId="colorful" phldr="1"/>
      <dgm:spPr/>
      <dgm:t>
        <a:bodyPr/>
        <a:lstStyle/>
        <a:p>
          <a:endParaRPr lang="en-US"/>
        </a:p>
      </dgm:t>
    </dgm:pt>
    <dgm:pt modelId="{4C2B49A5-E13B-480B-B6DD-DD8E194D02FA}">
      <dgm:prSet phldrT="[Text]" custT="1"/>
      <dgm:spPr/>
      <dgm:t>
        <a:bodyPr/>
        <a:lstStyle/>
        <a:p>
          <a:r>
            <a:rPr lang="en-US" sz="3200" dirty="0" smtClean="0"/>
            <a:t>Review</a:t>
          </a:r>
          <a:endParaRPr lang="en-US" sz="3200" dirty="0"/>
        </a:p>
      </dgm:t>
    </dgm:pt>
    <dgm:pt modelId="{7B2FCDF6-6483-432E-B0DB-CCE3E3F46F6C}" type="parTrans" cxnId="{114B9A49-D14A-4FB3-AFF2-52CC5C1B42BC}">
      <dgm:prSet/>
      <dgm:spPr/>
      <dgm:t>
        <a:bodyPr/>
        <a:lstStyle/>
        <a:p>
          <a:endParaRPr lang="en-US"/>
        </a:p>
      </dgm:t>
    </dgm:pt>
    <dgm:pt modelId="{2EE6BFA4-39BB-42BD-BBCC-A5FA1A171ED3}" type="sibTrans" cxnId="{114B9A49-D14A-4FB3-AFF2-52CC5C1B42BC}">
      <dgm:prSet/>
      <dgm:spPr/>
      <dgm:t>
        <a:bodyPr/>
        <a:lstStyle/>
        <a:p>
          <a:endParaRPr lang="en-US"/>
        </a:p>
      </dgm:t>
    </dgm:pt>
    <dgm:pt modelId="{98FBBA2C-079D-4B09-8E29-5281C917E594}">
      <dgm:prSet phldrT="[Text]" custT="1"/>
      <dgm:spPr/>
      <dgm:t>
        <a:bodyPr/>
        <a:lstStyle/>
        <a:p>
          <a:r>
            <a:rPr lang="en-US" sz="3200" dirty="0" smtClean="0"/>
            <a:t>Feedback</a:t>
          </a:r>
          <a:endParaRPr lang="en-US" sz="3200" dirty="0"/>
        </a:p>
      </dgm:t>
    </dgm:pt>
    <dgm:pt modelId="{9DC49A23-5DD7-4C08-9C12-F884C5A3F894}" type="parTrans" cxnId="{A86AA6A1-869B-4914-A2EE-38A5CB0210EC}">
      <dgm:prSet/>
      <dgm:spPr/>
      <dgm:t>
        <a:bodyPr/>
        <a:lstStyle/>
        <a:p>
          <a:endParaRPr lang="en-US"/>
        </a:p>
      </dgm:t>
    </dgm:pt>
    <dgm:pt modelId="{7CC51301-FCAC-4ED8-BC05-1479063BE576}" type="sibTrans" cxnId="{A86AA6A1-869B-4914-A2EE-38A5CB0210EC}">
      <dgm:prSet/>
      <dgm:spPr/>
      <dgm:t>
        <a:bodyPr/>
        <a:lstStyle/>
        <a:p>
          <a:endParaRPr lang="en-US"/>
        </a:p>
      </dgm:t>
    </dgm:pt>
    <dgm:pt modelId="{2B4C2666-80CE-4A05-9334-150F1FF6E96D}">
      <dgm:prSet phldrT="[Text]" custT="1"/>
      <dgm:spPr/>
      <dgm:t>
        <a:bodyPr/>
        <a:lstStyle/>
        <a:p>
          <a:r>
            <a:rPr lang="en-US" sz="3200" dirty="0" smtClean="0"/>
            <a:t>Training</a:t>
          </a:r>
          <a:endParaRPr lang="en-US" sz="3200" dirty="0"/>
        </a:p>
      </dgm:t>
    </dgm:pt>
    <dgm:pt modelId="{5CDA49F2-02E1-4D3F-A023-1EB9006392AA}" type="parTrans" cxnId="{45026234-A842-4F36-832B-FAD804D65CC1}">
      <dgm:prSet/>
      <dgm:spPr/>
      <dgm:t>
        <a:bodyPr/>
        <a:lstStyle/>
        <a:p>
          <a:endParaRPr lang="en-US"/>
        </a:p>
      </dgm:t>
    </dgm:pt>
    <dgm:pt modelId="{C9A705F9-FA06-45C9-9D4F-BA48033D218D}" type="sibTrans" cxnId="{45026234-A842-4F36-832B-FAD804D65CC1}">
      <dgm:prSet/>
      <dgm:spPr/>
      <dgm:t>
        <a:bodyPr/>
        <a:lstStyle/>
        <a:p>
          <a:endParaRPr lang="en-US"/>
        </a:p>
      </dgm:t>
    </dgm:pt>
    <dgm:pt modelId="{A1921C71-20B3-4282-AB87-07D68142047C}">
      <dgm:prSet phldrT="[Text]" custT="1"/>
      <dgm:spPr/>
      <dgm:t>
        <a:bodyPr/>
        <a:lstStyle/>
        <a:p>
          <a:r>
            <a:rPr lang="en-US" sz="3200" dirty="0" smtClean="0"/>
            <a:t>Inclusion</a:t>
          </a:r>
          <a:endParaRPr lang="en-US" sz="3200" dirty="0"/>
        </a:p>
      </dgm:t>
    </dgm:pt>
    <dgm:pt modelId="{A88463B4-EA19-4B7B-A360-555E364318B5}" type="parTrans" cxnId="{08CC5C41-5FE2-4D1F-9FD4-A6403BB5A8C3}">
      <dgm:prSet/>
      <dgm:spPr/>
      <dgm:t>
        <a:bodyPr/>
        <a:lstStyle/>
        <a:p>
          <a:endParaRPr lang="en-US"/>
        </a:p>
      </dgm:t>
    </dgm:pt>
    <dgm:pt modelId="{F2CEACCD-12C2-4242-A524-CBC326D487AB}" type="sibTrans" cxnId="{08CC5C41-5FE2-4D1F-9FD4-A6403BB5A8C3}">
      <dgm:prSet/>
      <dgm:spPr/>
      <dgm:t>
        <a:bodyPr/>
        <a:lstStyle/>
        <a:p>
          <a:endParaRPr lang="en-US"/>
        </a:p>
      </dgm:t>
    </dgm:pt>
    <dgm:pt modelId="{5F3F5B4E-3F3F-43CB-BCE0-2245B4FF35F3}">
      <dgm:prSet phldrT="[Text]" custT="1"/>
      <dgm:spPr/>
      <dgm:t>
        <a:bodyPr/>
        <a:lstStyle/>
        <a:p>
          <a:r>
            <a:rPr lang="en-US" sz="3200" dirty="0" smtClean="0"/>
            <a:t>Introductions</a:t>
          </a:r>
          <a:endParaRPr lang="en-US" sz="3200" dirty="0"/>
        </a:p>
      </dgm:t>
    </dgm:pt>
    <dgm:pt modelId="{4D606FA3-4D4F-43D4-89A8-F3F16B1B9953}" type="parTrans" cxnId="{81CDDB17-DA28-4837-AB35-C7B56319F8DC}">
      <dgm:prSet/>
      <dgm:spPr/>
      <dgm:t>
        <a:bodyPr/>
        <a:lstStyle/>
        <a:p>
          <a:endParaRPr lang="en-US"/>
        </a:p>
      </dgm:t>
    </dgm:pt>
    <dgm:pt modelId="{FE459BCF-5209-44B8-87F0-3BA224DC3167}" type="sibTrans" cxnId="{81CDDB17-DA28-4837-AB35-C7B56319F8DC}">
      <dgm:prSet/>
      <dgm:spPr/>
      <dgm:t>
        <a:bodyPr/>
        <a:lstStyle/>
        <a:p>
          <a:endParaRPr lang="en-US"/>
        </a:p>
      </dgm:t>
    </dgm:pt>
    <dgm:pt modelId="{07D00391-819F-42DC-80BD-24F56261A8CE}">
      <dgm:prSet phldrT="[Text]" custT="1"/>
      <dgm:spPr>
        <a:solidFill>
          <a:schemeClr val="accent1"/>
        </a:solidFill>
      </dgm:spPr>
      <dgm:t>
        <a:bodyPr/>
        <a:lstStyle/>
        <a:p>
          <a:r>
            <a:rPr lang="en-US" sz="3200" dirty="0" smtClean="0"/>
            <a:t>Housekeeping</a:t>
          </a:r>
          <a:endParaRPr lang="en-US" sz="3200" dirty="0"/>
        </a:p>
      </dgm:t>
    </dgm:pt>
    <dgm:pt modelId="{A8FA6D52-5F64-49A9-9FE8-0475C127A274}" type="parTrans" cxnId="{74C9132B-FB84-485F-81E3-1BC998CDC7D9}">
      <dgm:prSet/>
      <dgm:spPr/>
      <dgm:t>
        <a:bodyPr/>
        <a:lstStyle/>
        <a:p>
          <a:endParaRPr lang="en-US"/>
        </a:p>
      </dgm:t>
    </dgm:pt>
    <dgm:pt modelId="{952CDF2A-9190-4073-8844-87845728AC9D}" type="sibTrans" cxnId="{74C9132B-FB84-485F-81E3-1BC998CDC7D9}">
      <dgm:prSet/>
      <dgm:spPr/>
      <dgm:t>
        <a:bodyPr/>
        <a:lstStyle/>
        <a:p>
          <a:endParaRPr lang="en-US"/>
        </a:p>
      </dgm:t>
    </dgm:pt>
    <dgm:pt modelId="{086576AE-6D88-4D38-8F8F-86F2AAE79FBC}" type="pres">
      <dgm:prSet presAssocID="{996D8F57-25C0-4D2D-A6DE-1A351421EEE9}" presName="cycle" presStyleCnt="0">
        <dgm:presLayoutVars>
          <dgm:dir/>
          <dgm:resizeHandles val="exact"/>
        </dgm:presLayoutVars>
      </dgm:prSet>
      <dgm:spPr/>
      <dgm:t>
        <a:bodyPr/>
        <a:lstStyle/>
        <a:p>
          <a:endParaRPr lang="en-US"/>
        </a:p>
      </dgm:t>
    </dgm:pt>
    <dgm:pt modelId="{42047251-1B2E-4354-8C46-AB0B20982983}" type="pres">
      <dgm:prSet presAssocID="{4C2B49A5-E13B-480B-B6DD-DD8E194D02FA}" presName="node" presStyleLbl="node1" presStyleIdx="0" presStyleCnt="6" custScaleX="235795">
        <dgm:presLayoutVars>
          <dgm:bulletEnabled val="1"/>
        </dgm:presLayoutVars>
      </dgm:prSet>
      <dgm:spPr/>
      <dgm:t>
        <a:bodyPr/>
        <a:lstStyle/>
        <a:p>
          <a:endParaRPr lang="en-US"/>
        </a:p>
      </dgm:t>
    </dgm:pt>
    <dgm:pt modelId="{EB70B6C9-08CA-45B6-9B1D-98E37F48EB9C}" type="pres">
      <dgm:prSet presAssocID="{4C2B49A5-E13B-480B-B6DD-DD8E194D02FA}" presName="spNode" presStyleCnt="0"/>
      <dgm:spPr/>
    </dgm:pt>
    <dgm:pt modelId="{0CE45BCC-66B0-44A3-88F2-206652A96275}" type="pres">
      <dgm:prSet presAssocID="{2EE6BFA4-39BB-42BD-BBCC-A5FA1A171ED3}" presName="sibTrans" presStyleLbl="sibTrans1D1" presStyleIdx="0" presStyleCnt="6"/>
      <dgm:spPr/>
      <dgm:t>
        <a:bodyPr/>
        <a:lstStyle/>
        <a:p>
          <a:endParaRPr lang="en-US"/>
        </a:p>
      </dgm:t>
    </dgm:pt>
    <dgm:pt modelId="{EBD381A8-AC08-4515-9960-EE40ED97FE5A}" type="pres">
      <dgm:prSet presAssocID="{98FBBA2C-079D-4B09-8E29-5281C917E594}" presName="node" presStyleLbl="node1" presStyleIdx="1" presStyleCnt="6" custScaleX="235795" custRadScaleRad="104547" custRadScaleInc="24082">
        <dgm:presLayoutVars>
          <dgm:bulletEnabled val="1"/>
        </dgm:presLayoutVars>
      </dgm:prSet>
      <dgm:spPr/>
      <dgm:t>
        <a:bodyPr/>
        <a:lstStyle/>
        <a:p>
          <a:endParaRPr lang="en-US"/>
        </a:p>
      </dgm:t>
    </dgm:pt>
    <dgm:pt modelId="{372A9463-7846-4F73-990C-476A775DA34A}" type="pres">
      <dgm:prSet presAssocID="{98FBBA2C-079D-4B09-8E29-5281C917E594}" presName="spNode" presStyleCnt="0"/>
      <dgm:spPr/>
    </dgm:pt>
    <dgm:pt modelId="{1893EC3F-364F-4E66-81D1-C71349168053}" type="pres">
      <dgm:prSet presAssocID="{7CC51301-FCAC-4ED8-BC05-1479063BE576}" presName="sibTrans" presStyleLbl="sibTrans1D1" presStyleIdx="1" presStyleCnt="6"/>
      <dgm:spPr/>
      <dgm:t>
        <a:bodyPr/>
        <a:lstStyle/>
        <a:p>
          <a:endParaRPr lang="en-US"/>
        </a:p>
      </dgm:t>
    </dgm:pt>
    <dgm:pt modelId="{A198C382-EF96-476F-896F-AE327CBEE4D4}" type="pres">
      <dgm:prSet presAssocID="{2B4C2666-80CE-4A05-9334-150F1FF6E96D}" presName="node" presStyleLbl="node1" presStyleIdx="2" presStyleCnt="6" custScaleX="235795" custRadScaleRad="102251" custRadScaleInc="-38544">
        <dgm:presLayoutVars>
          <dgm:bulletEnabled val="1"/>
        </dgm:presLayoutVars>
      </dgm:prSet>
      <dgm:spPr/>
      <dgm:t>
        <a:bodyPr/>
        <a:lstStyle/>
        <a:p>
          <a:endParaRPr lang="en-US"/>
        </a:p>
      </dgm:t>
    </dgm:pt>
    <dgm:pt modelId="{A36425FD-23E0-4465-BF3A-515CB05D8983}" type="pres">
      <dgm:prSet presAssocID="{2B4C2666-80CE-4A05-9334-150F1FF6E96D}" presName="spNode" presStyleCnt="0"/>
      <dgm:spPr/>
    </dgm:pt>
    <dgm:pt modelId="{27751278-9456-4B6F-A47C-91EE2110AD5D}" type="pres">
      <dgm:prSet presAssocID="{C9A705F9-FA06-45C9-9D4F-BA48033D218D}" presName="sibTrans" presStyleLbl="sibTrans1D1" presStyleIdx="2" presStyleCnt="6"/>
      <dgm:spPr/>
      <dgm:t>
        <a:bodyPr/>
        <a:lstStyle/>
        <a:p>
          <a:endParaRPr lang="en-US"/>
        </a:p>
      </dgm:t>
    </dgm:pt>
    <dgm:pt modelId="{8CB72433-6BC0-417D-95D5-3F8BEF123DFA}" type="pres">
      <dgm:prSet presAssocID="{A1921C71-20B3-4282-AB87-07D68142047C}" presName="node" presStyleLbl="node1" presStyleIdx="3" presStyleCnt="6" custScaleX="235795">
        <dgm:presLayoutVars>
          <dgm:bulletEnabled val="1"/>
        </dgm:presLayoutVars>
      </dgm:prSet>
      <dgm:spPr/>
      <dgm:t>
        <a:bodyPr/>
        <a:lstStyle/>
        <a:p>
          <a:endParaRPr lang="en-US"/>
        </a:p>
      </dgm:t>
    </dgm:pt>
    <dgm:pt modelId="{DDB53C53-AA2E-4F45-914C-577E70A38EC9}" type="pres">
      <dgm:prSet presAssocID="{A1921C71-20B3-4282-AB87-07D68142047C}" presName="spNode" presStyleCnt="0"/>
      <dgm:spPr/>
    </dgm:pt>
    <dgm:pt modelId="{BB9B8E29-2E2D-4F26-A02D-30FD78136312}" type="pres">
      <dgm:prSet presAssocID="{F2CEACCD-12C2-4242-A524-CBC326D487AB}" presName="sibTrans" presStyleLbl="sibTrans1D1" presStyleIdx="3" presStyleCnt="6"/>
      <dgm:spPr/>
      <dgm:t>
        <a:bodyPr/>
        <a:lstStyle/>
        <a:p>
          <a:endParaRPr lang="en-US"/>
        </a:p>
      </dgm:t>
    </dgm:pt>
    <dgm:pt modelId="{FD4F8684-9B22-4C6D-9A7E-2BD34F2F9691}" type="pres">
      <dgm:prSet presAssocID="{5F3F5B4E-3F3F-43CB-BCE0-2245B4FF35F3}" presName="node" presStyleLbl="node1" presStyleIdx="4" presStyleCnt="6" custScaleX="235795" custRadScaleRad="102251" custRadScaleInc="38544">
        <dgm:presLayoutVars>
          <dgm:bulletEnabled val="1"/>
        </dgm:presLayoutVars>
      </dgm:prSet>
      <dgm:spPr/>
      <dgm:t>
        <a:bodyPr/>
        <a:lstStyle/>
        <a:p>
          <a:endParaRPr lang="en-US"/>
        </a:p>
      </dgm:t>
    </dgm:pt>
    <dgm:pt modelId="{B273D5D2-F1F8-46A5-82E9-AFA6012EDF8C}" type="pres">
      <dgm:prSet presAssocID="{5F3F5B4E-3F3F-43CB-BCE0-2245B4FF35F3}" presName="spNode" presStyleCnt="0"/>
      <dgm:spPr/>
    </dgm:pt>
    <dgm:pt modelId="{AAAA0286-07D1-4851-B9B3-0C8A13C9AEFD}" type="pres">
      <dgm:prSet presAssocID="{FE459BCF-5209-44B8-87F0-3BA224DC3167}" presName="sibTrans" presStyleLbl="sibTrans1D1" presStyleIdx="4" presStyleCnt="6"/>
      <dgm:spPr/>
      <dgm:t>
        <a:bodyPr/>
        <a:lstStyle/>
        <a:p>
          <a:endParaRPr lang="en-US"/>
        </a:p>
      </dgm:t>
    </dgm:pt>
    <dgm:pt modelId="{E9D3172B-A65A-4DAB-AF47-950963EE572A}" type="pres">
      <dgm:prSet presAssocID="{07D00391-819F-42DC-80BD-24F56261A8CE}" presName="node" presStyleLbl="node1" presStyleIdx="5" presStyleCnt="6" custScaleX="235795" custRadScaleRad="104547" custRadScaleInc="-24082">
        <dgm:presLayoutVars>
          <dgm:bulletEnabled val="1"/>
        </dgm:presLayoutVars>
      </dgm:prSet>
      <dgm:spPr/>
      <dgm:t>
        <a:bodyPr/>
        <a:lstStyle/>
        <a:p>
          <a:endParaRPr lang="en-US"/>
        </a:p>
      </dgm:t>
    </dgm:pt>
    <dgm:pt modelId="{6592DFF2-2DC0-4157-8AD7-83387F5D354C}" type="pres">
      <dgm:prSet presAssocID="{07D00391-819F-42DC-80BD-24F56261A8CE}" presName="spNode" presStyleCnt="0"/>
      <dgm:spPr/>
    </dgm:pt>
    <dgm:pt modelId="{6511B5B5-9056-4AAC-BFD8-42D1C4430D33}" type="pres">
      <dgm:prSet presAssocID="{952CDF2A-9190-4073-8844-87845728AC9D}" presName="sibTrans" presStyleLbl="sibTrans1D1" presStyleIdx="5" presStyleCnt="6"/>
      <dgm:spPr/>
      <dgm:t>
        <a:bodyPr/>
        <a:lstStyle/>
        <a:p>
          <a:endParaRPr lang="en-US"/>
        </a:p>
      </dgm:t>
    </dgm:pt>
  </dgm:ptLst>
  <dgm:cxnLst>
    <dgm:cxn modelId="{45026234-A842-4F36-832B-FAD804D65CC1}" srcId="{996D8F57-25C0-4D2D-A6DE-1A351421EEE9}" destId="{2B4C2666-80CE-4A05-9334-150F1FF6E96D}" srcOrd="2" destOrd="0" parTransId="{5CDA49F2-02E1-4D3F-A023-1EB9006392AA}" sibTransId="{C9A705F9-FA06-45C9-9D4F-BA48033D218D}"/>
    <dgm:cxn modelId="{E4ED5DA1-2B9F-42BC-BC96-E4714EC78D4F}" type="presOf" srcId="{2EE6BFA4-39BB-42BD-BBCC-A5FA1A171ED3}" destId="{0CE45BCC-66B0-44A3-88F2-206652A96275}" srcOrd="0" destOrd="0" presId="urn:microsoft.com/office/officeart/2005/8/layout/cycle6"/>
    <dgm:cxn modelId="{1294E3E2-1649-4119-8747-9D116AD7E5E8}" type="presOf" srcId="{07D00391-819F-42DC-80BD-24F56261A8CE}" destId="{E9D3172B-A65A-4DAB-AF47-950963EE572A}" srcOrd="0" destOrd="0" presId="urn:microsoft.com/office/officeart/2005/8/layout/cycle6"/>
    <dgm:cxn modelId="{84673C53-5439-41CB-B907-EF96EB0F5B9D}" type="presOf" srcId="{C9A705F9-FA06-45C9-9D4F-BA48033D218D}" destId="{27751278-9456-4B6F-A47C-91EE2110AD5D}" srcOrd="0" destOrd="0" presId="urn:microsoft.com/office/officeart/2005/8/layout/cycle6"/>
    <dgm:cxn modelId="{E0934592-64D7-4A77-8FE1-755A1CDEA278}" type="presOf" srcId="{4C2B49A5-E13B-480B-B6DD-DD8E194D02FA}" destId="{42047251-1B2E-4354-8C46-AB0B20982983}" srcOrd="0" destOrd="0" presId="urn:microsoft.com/office/officeart/2005/8/layout/cycle6"/>
    <dgm:cxn modelId="{74C9132B-FB84-485F-81E3-1BC998CDC7D9}" srcId="{996D8F57-25C0-4D2D-A6DE-1A351421EEE9}" destId="{07D00391-819F-42DC-80BD-24F56261A8CE}" srcOrd="5" destOrd="0" parTransId="{A8FA6D52-5F64-49A9-9FE8-0475C127A274}" sibTransId="{952CDF2A-9190-4073-8844-87845728AC9D}"/>
    <dgm:cxn modelId="{57FF4223-918C-42F5-896F-FF052A1CE9F0}" type="presOf" srcId="{FE459BCF-5209-44B8-87F0-3BA224DC3167}" destId="{AAAA0286-07D1-4851-B9B3-0C8A13C9AEFD}" srcOrd="0" destOrd="0" presId="urn:microsoft.com/office/officeart/2005/8/layout/cycle6"/>
    <dgm:cxn modelId="{82524458-953C-442C-A67C-43B903B6E2CE}" type="presOf" srcId="{98FBBA2C-079D-4B09-8E29-5281C917E594}" destId="{EBD381A8-AC08-4515-9960-EE40ED97FE5A}" srcOrd="0" destOrd="0" presId="urn:microsoft.com/office/officeart/2005/8/layout/cycle6"/>
    <dgm:cxn modelId="{114B9A49-D14A-4FB3-AFF2-52CC5C1B42BC}" srcId="{996D8F57-25C0-4D2D-A6DE-1A351421EEE9}" destId="{4C2B49A5-E13B-480B-B6DD-DD8E194D02FA}" srcOrd="0" destOrd="0" parTransId="{7B2FCDF6-6483-432E-B0DB-CCE3E3F46F6C}" sibTransId="{2EE6BFA4-39BB-42BD-BBCC-A5FA1A171ED3}"/>
    <dgm:cxn modelId="{81CDDB17-DA28-4837-AB35-C7B56319F8DC}" srcId="{996D8F57-25C0-4D2D-A6DE-1A351421EEE9}" destId="{5F3F5B4E-3F3F-43CB-BCE0-2245B4FF35F3}" srcOrd="4" destOrd="0" parTransId="{4D606FA3-4D4F-43D4-89A8-F3F16B1B9953}" sibTransId="{FE459BCF-5209-44B8-87F0-3BA224DC3167}"/>
    <dgm:cxn modelId="{3D7CB41C-6177-4782-8B91-23C28DE5F48B}" type="presOf" srcId="{2B4C2666-80CE-4A05-9334-150F1FF6E96D}" destId="{A198C382-EF96-476F-896F-AE327CBEE4D4}" srcOrd="0" destOrd="0" presId="urn:microsoft.com/office/officeart/2005/8/layout/cycle6"/>
    <dgm:cxn modelId="{818BA80F-36DA-4485-98EB-750784B6860C}" type="presOf" srcId="{F2CEACCD-12C2-4242-A524-CBC326D487AB}" destId="{BB9B8E29-2E2D-4F26-A02D-30FD78136312}" srcOrd="0" destOrd="0" presId="urn:microsoft.com/office/officeart/2005/8/layout/cycle6"/>
    <dgm:cxn modelId="{A6609B1F-3C66-42C8-9469-E5BEB326E6A2}" type="presOf" srcId="{7CC51301-FCAC-4ED8-BC05-1479063BE576}" destId="{1893EC3F-364F-4E66-81D1-C71349168053}" srcOrd="0" destOrd="0" presId="urn:microsoft.com/office/officeart/2005/8/layout/cycle6"/>
    <dgm:cxn modelId="{A86AA6A1-869B-4914-A2EE-38A5CB0210EC}" srcId="{996D8F57-25C0-4D2D-A6DE-1A351421EEE9}" destId="{98FBBA2C-079D-4B09-8E29-5281C917E594}" srcOrd="1" destOrd="0" parTransId="{9DC49A23-5DD7-4C08-9C12-F884C5A3F894}" sibTransId="{7CC51301-FCAC-4ED8-BC05-1479063BE576}"/>
    <dgm:cxn modelId="{B08BA283-68A7-4FF5-BCE4-DAF9AF7B1EDE}" type="presOf" srcId="{952CDF2A-9190-4073-8844-87845728AC9D}" destId="{6511B5B5-9056-4AAC-BFD8-42D1C4430D33}" srcOrd="0" destOrd="0" presId="urn:microsoft.com/office/officeart/2005/8/layout/cycle6"/>
    <dgm:cxn modelId="{08CC5C41-5FE2-4D1F-9FD4-A6403BB5A8C3}" srcId="{996D8F57-25C0-4D2D-A6DE-1A351421EEE9}" destId="{A1921C71-20B3-4282-AB87-07D68142047C}" srcOrd="3" destOrd="0" parTransId="{A88463B4-EA19-4B7B-A360-555E364318B5}" sibTransId="{F2CEACCD-12C2-4242-A524-CBC326D487AB}"/>
    <dgm:cxn modelId="{F936CA14-3B14-47A1-90CA-481A2B74A547}" type="presOf" srcId="{996D8F57-25C0-4D2D-A6DE-1A351421EEE9}" destId="{086576AE-6D88-4D38-8F8F-86F2AAE79FBC}" srcOrd="0" destOrd="0" presId="urn:microsoft.com/office/officeart/2005/8/layout/cycle6"/>
    <dgm:cxn modelId="{61C9746D-3143-482D-B54D-2D061FB694CF}" type="presOf" srcId="{5F3F5B4E-3F3F-43CB-BCE0-2245B4FF35F3}" destId="{FD4F8684-9B22-4C6D-9A7E-2BD34F2F9691}" srcOrd="0" destOrd="0" presId="urn:microsoft.com/office/officeart/2005/8/layout/cycle6"/>
    <dgm:cxn modelId="{A374EDC3-B380-4F77-865F-4C1A2A6628A7}" type="presOf" srcId="{A1921C71-20B3-4282-AB87-07D68142047C}" destId="{8CB72433-6BC0-417D-95D5-3F8BEF123DFA}" srcOrd="0" destOrd="0" presId="urn:microsoft.com/office/officeart/2005/8/layout/cycle6"/>
    <dgm:cxn modelId="{33FD1D98-3647-4C1F-9D4F-4816D44B9480}" type="presParOf" srcId="{086576AE-6D88-4D38-8F8F-86F2AAE79FBC}" destId="{42047251-1B2E-4354-8C46-AB0B20982983}" srcOrd="0" destOrd="0" presId="urn:microsoft.com/office/officeart/2005/8/layout/cycle6"/>
    <dgm:cxn modelId="{E58B51AF-C1E3-476B-B0E8-C33EB2F8A948}" type="presParOf" srcId="{086576AE-6D88-4D38-8F8F-86F2AAE79FBC}" destId="{EB70B6C9-08CA-45B6-9B1D-98E37F48EB9C}" srcOrd="1" destOrd="0" presId="urn:microsoft.com/office/officeart/2005/8/layout/cycle6"/>
    <dgm:cxn modelId="{997AAF74-B787-4D06-AE0A-EA7103239B87}" type="presParOf" srcId="{086576AE-6D88-4D38-8F8F-86F2AAE79FBC}" destId="{0CE45BCC-66B0-44A3-88F2-206652A96275}" srcOrd="2" destOrd="0" presId="urn:microsoft.com/office/officeart/2005/8/layout/cycle6"/>
    <dgm:cxn modelId="{959188FB-783D-4226-B01C-1CC5CD885DD7}" type="presParOf" srcId="{086576AE-6D88-4D38-8F8F-86F2AAE79FBC}" destId="{EBD381A8-AC08-4515-9960-EE40ED97FE5A}" srcOrd="3" destOrd="0" presId="urn:microsoft.com/office/officeart/2005/8/layout/cycle6"/>
    <dgm:cxn modelId="{370D60FE-FC95-4021-81CF-50EE016E469E}" type="presParOf" srcId="{086576AE-6D88-4D38-8F8F-86F2AAE79FBC}" destId="{372A9463-7846-4F73-990C-476A775DA34A}" srcOrd="4" destOrd="0" presId="urn:microsoft.com/office/officeart/2005/8/layout/cycle6"/>
    <dgm:cxn modelId="{ED176619-42F5-4DE8-922B-F15BA393651E}" type="presParOf" srcId="{086576AE-6D88-4D38-8F8F-86F2AAE79FBC}" destId="{1893EC3F-364F-4E66-81D1-C71349168053}" srcOrd="5" destOrd="0" presId="urn:microsoft.com/office/officeart/2005/8/layout/cycle6"/>
    <dgm:cxn modelId="{49989CFE-D97F-4034-B2A9-B48083746399}" type="presParOf" srcId="{086576AE-6D88-4D38-8F8F-86F2AAE79FBC}" destId="{A198C382-EF96-476F-896F-AE327CBEE4D4}" srcOrd="6" destOrd="0" presId="urn:microsoft.com/office/officeart/2005/8/layout/cycle6"/>
    <dgm:cxn modelId="{E4E3D800-50FE-463B-8C9A-B610D91E48C4}" type="presParOf" srcId="{086576AE-6D88-4D38-8F8F-86F2AAE79FBC}" destId="{A36425FD-23E0-4465-BF3A-515CB05D8983}" srcOrd="7" destOrd="0" presId="urn:microsoft.com/office/officeart/2005/8/layout/cycle6"/>
    <dgm:cxn modelId="{38AA7BEE-4C88-446F-9E39-016E539C873A}" type="presParOf" srcId="{086576AE-6D88-4D38-8F8F-86F2AAE79FBC}" destId="{27751278-9456-4B6F-A47C-91EE2110AD5D}" srcOrd="8" destOrd="0" presId="urn:microsoft.com/office/officeart/2005/8/layout/cycle6"/>
    <dgm:cxn modelId="{8B441E0A-04EE-43E2-B5DC-19BB036473A1}" type="presParOf" srcId="{086576AE-6D88-4D38-8F8F-86F2AAE79FBC}" destId="{8CB72433-6BC0-417D-95D5-3F8BEF123DFA}" srcOrd="9" destOrd="0" presId="urn:microsoft.com/office/officeart/2005/8/layout/cycle6"/>
    <dgm:cxn modelId="{AAB27E8B-01ED-4620-B711-45480FBE5DA4}" type="presParOf" srcId="{086576AE-6D88-4D38-8F8F-86F2AAE79FBC}" destId="{DDB53C53-AA2E-4F45-914C-577E70A38EC9}" srcOrd="10" destOrd="0" presId="urn:microsoft.com/office/officeart/2005/8/layout/cycle6"/>
    <dgm:cxn modelId="{82B5A2DD-BBFC-4054-BDEC-FCE4712569B0}" type="presParOf" srcId="{086576AE-6D88-4D38-8F8F-86F2AAE79FBC}" destId="{BB9B8E29-2E2D-4F26-A02D-30FD78136312}" srcOrd="11" destOrd="0" presId="urn:microsoft.com/office/officeart/2005/8/layout/cycle6"/>
    <dgm:cxn modelId="{7FA26BE8-FB11-4FD9-AEB4-3D044507BA79}" type="presParOf" srcId="{086576AE-6D88-4D38-8F8F-86F2AAE79FBC}" destId="{FD4F8684-9B22-4C6D-9A7E-2BD34F2F9691}" srcOrd="12" destOrd="0" presId="urn:microsoft.com/office/officeart/2005/8/layout/cycle6"/>
    <dgm:cxn modelId="{C766C773-610B-4355-B77D-582C26481E12}" type="presParOf" srcId="{086576AE-6D88-4D38-8F8F-86F2AAE79FBC}" destId="{B273D5D2-F1F8-46A5-82E9-AFA6012EDF8C}" srcOrd="13" destOrd="0" presId="urn:microsoft.com/office/officeart/2005/8/layout/cycle6"/>
    <dgm:cxn modelId="{FE183568-9987-4011-BFE7-E79E64959E00}" type="presParOf" srcId="{086576AE-6D88-4D38-8F8F-86F2AAE79FBC}" destId="{AAAA0286-07D1-4851-B9B3-0C8A13C9AEFD}" srcOrd="14" destOrd="0" presId="urn:microsoft.com/office/officeart/2005/8/layout/cycle6"/>
    <dgm:cxn modelId="{FFDBA36A-A219-4A65-9248-D30466832841}" type="presParOf" srcId="{086576AE-6D88-4D38-8F8F-86F2AAE79FBC}" destId="{E9D3172B-A65A-4DAB-AF47-950963EE572A}" srcOrd="15" destOrd="0" presId="urn:microsoft.com/office/officeart/2005/8/layout/cycle6"/>
    <dgm:cxn modelId="{1E44E39F-945D-4680-B5E8-7B3F53A1A84A}" type="presParOf" srcId="{086576AE-6D88-4D38-8F8F-86F2AAE79FBC}" destId="{6592DFF2-2DC0-4157-8AD7-83387F5D354C}" srcOrd="16" destOrd="0" presId="urn:microsoft.com/office/officeart/2005/8/layout/cycle6"/>
    <dgm:cxn modelId="{EB88FB93-F2DF-4908-B544-E3EFAFA81CDF}" type="presParOf" srcId="{086576AE-6D88-4D38-8F8F-86F2AAE79FBC}" destId="{6511B5B5-9056-4AAC-BFD8-42D1C4430D33}" srcOrd="17"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3094E56-A9BF-42B2-B5C6-12270724838B}"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ED79060E-361E-4D17-B4C0-A9428039898B}">
      <dgm:prSet phldrT="[Text]"/>
      <dgm:spPr/>
      <dgm:t>
        <a:bodyPr/>
        <a:lstStyle/>
        <a:p>
          <a:r>
            <a:rPr lang="en-US" b="0" dirty="0" smtClean="0"/>
            <a:t>Salary</a:t>
          </a:r>
          <a:endParaRPr lang="en-US" b="0" dirty="0"/>
        </a:p>
      </dgm:t>
    </dgm:pt>
    <dgm:pt modelId="{C528532B-5843-4557-A1FA-5E7E3A4AE0AA}" type="parTrans" cxnId="{CD233775-CAFD-4E9E-8508-8399CD7D3A4B}">
      <dgm:prSet/>
      <dgm:spPr/>
      <dgm:t>
        <a:bodyPr/>
        <a:lstStyle/>
        <a:p>
          <a:endParaRPr lang="en-US"/>
        </a:p>
      </dgm:t>
    </dgm:pt>
    <dgm:pt modelId="{38C6CBB3-78DC-4CF5-A8AA-8C838C0C6317}" type="sibTrans" cxnId="{CD233775-CAFD-4E9E-8508-8399CD7D3A4B}">
      <dgm:prSet/>
      <dgm:spPr/>
      <dgm:t>
        <a:bodyPr/>
        <a:lstStyle/>
        <a:p>
          <a:endParaRPr lang="en-US"/>
        </a:p>
      </dgm:t>
    </dgm:pt>
    <dgm:pt modelId="{9246D025-7BE5-4FE0-8252-1ED046EE8B32}">
      <dgm:prSet phldrT="[Text]"/>
      <dgm:spPr/>
      <dgm:t>
        <a:bodyPr/>
        <a:lstStyle/>
        <a:p>
          <a:r>
            <a:rPr lang="en-US" b="0" dirty="0" smtClean="0"/>
            <a:t>Benefits</a:t>
          </a:r>
          <a:endParaRPr lang="en-US" b="0" dirty="0"/>
        </a:p>
      </dgm:t>
    </dgm:pt>
    <dgm:pt modelId="{F808D695-D5A3-4E44-ADFC-9B6223A2716A}" type="parTrans" cxnId="{D6700ECC-3F37-4FE9-B0FB-3FEFA6E745E6}">
      <dgm:prSet/>
      <dgm:spPr/>
      <dgm:t>
        <a:bodyPr/>
        <a:lstStyle/>
        <a:p>
          <a:endParaRPr lang="en-US"/>
        </a:p>
      </dgm:t>
    </dgm:pt>
    <dgm:pt modelId="{E7FA9088-6CCB-49A8-B158-A38794C19A38}" type="sibTrans" cxnId="{D6700ECC-3F37-4FE9-B0FB-3FEFA6E745E6}">
      <dgm:prSet/>
      <dgm:spPr/>
      <dgm:t>
        <a:bodyPr/>
        <a:lstStyle/>
        <a:p>
          <a:endParaRPr lang="en-US"/>
        </a:p>
      </dgm:t>
    </dgm:pt>
    <dgm:pt modelId="{51947DE3-44C4-4A68-8901-8BAFC6DCD49B}">
      <dgm:prSet phldrT="[Text]"/>
      <dgm:spPr/>
      <dgm:t>
        <a:bodyPr/>
        <a:lstStyle/>
        <a:p>
          <a:r>
            <a:rPr lang="en-US" b="0" dirty="0" smtClean="0"/>
            <a:t>Miscellaneous</a:t>
          </a:r>
          <a:endParaRPr lang="en-US" b="0" dirty="0"/>
        </a:p>
      </dgm:t>
    </dgm:pt>
    <dgm:pt modelId="{92EF3DB3-19D4-4307-89D9-B01D084A9F46}" type="parTrans" cxnId="{E3764B84-B805-43D1-AE96-CFB2854AF655}">
      <dgm:prSet/>
      <dgm:spPr/>
      <dgm:t>
        <a:bodyPr/>
        <a:lstStyle/>
        <a:p>
          <a:endParaRPr lang="en-US"/>
        </a:p>
      </dgm:t>
    </dgm:pt>
    <dgm:pt modelId="{AA3329B7-0AF5-4196-9E30-27A4D74B8821}" type="sibTrans" cxnId="{E3764B84-B805-43D1-AE96-CFB2854AF655}">
      <dgm:prSet/>
      <dgm:spPr/>
      <dgm:t>
        <a:bodyPr/>
        <a:lstStyle/>
        <a:p>
          <a:endParaRPr lang="en-US"/>
        </a:p>
      </dgm:t>
    </dgm:pt>
    <dgm:pt modelId="{F1B9F40C-F701-48B0-8D9B-95D4944305A1}" type="pres">
      <dgm:prSet presAssocID="{A3094E56-A9BF-42B2-B5C6-12270724838B}" presName="diagram" presStyleCnt="0">
        <dgm:presLayoutVars>
          <dgm:dir/>
          <dgm:resizeHandles val="exact"/>
        </dgm:presLayoutVars>
      </dgm:prSet>
      <dgm:spPr/>
      <dgm:t>
        <a:bodyPr/>
        <a:lstStyle/>
        <a:p>
          <a:endParaRPr lang="en-US"/>
        </a:p>
      </dgm:t>
    </dgm:pt>
    <dgm:pt modelId="{54068F8E-2D41-4321-ABCB-B7B3A85DC56A}" type="pres">
      <dgm:prSet presAssocID="{ED79060E-361E-4D17-B4C0-A9428039898B}" presName="node" presStyleLbl="node1" presStyleIdx="0" presStyleCnt="3">
        <dgm:presLayoutVars>
          <dgm:bulletEnabled val="1"/>
        </dgm:presLayoutVars>
      </dgm:prSet>
      <dgm:spPr/>
      <dgm:t>
        <a:bodyPr/>
        <a:lstStyle/>
        <a:p>
          <a:endParaRPr lang="en-US"/>
        </a:p>
      </dgm:t>
    </dgm:pt>
    <dgm:pt modelId="{69B7DF4F-6DBC-4E4D-940B-D4C50268F171}" type="pres">
      <dgm:prSet presAssocID="{38C6CBB3-78DC-4CF5-A8AA-8C838C0C6317}" presName="sibTrans" presStyleCnt="0"/>
      <dgm:spPr/>
    </dgm:pt>
    <dgm:pt modelId="{CFFE4278-DB28-4A7A-B8B8-6D1AEE7CCB62}" type="pres">
      <dgm:prSet presAssocID="{9246D025-7BE5-4FE0-8252-1ED046EE8B32}" presName="node" presStyleLbl="node1" presStyleIdx="1" presStyleCnt="3">
        <dgm:presLayoutVars>
          <dgm:bulletEnabled val="1"/>
        </dgm:presLayoutVars>
      </dgm:prSet>
      <dgm:spPr/>
      <dgm:t>
        <a:bodyPr/>
        <a:lstStyle/>
        <a:p>
          <a:endParaRPr lang="en-US"/>
        </a:p>
      </dgm:t>
    </dgm:pt>
    <dgm:pt modelId="{5A4D47EE-E47C-4CBF-9156-42D1DC4D0362}" type="pres">
      <dgm:prSet presAssocID="{E7FA9088-6CCB-49A8-B158-A38794C19A38}" presName="sibTrans" presStyleCnt="0"/>
      <dgm:spPr/>
    </dgm:pt>
    <dgm:pt modelId="{ECF17644-E249-489A-9646-C1F99B980501}" type="pres">
      <dgm:prSet presAssocID="{51947DE3-44C4-4A68-8901-8BAFC6DCD49B}" presName="node" presStyleLbl="node1" presStyleIdx="2" presStyleCnt="3">
        <dgm:presLayoutVars>
          <dgm:bulletEnabled val="1"/>
        </dgm:presLayoutVars>
      </dgm:prSet>
      <dgm:spPr/>
      <dgm:t>
        <a:bodyPr/>
        <a:lstStyle/>
        <a:p>
          <a:endParaRPr lang="en-US"/>
        </a:p>
      </dgm:t>
    </dgm:pt>
  </dgm:ptLst>
  <dgm:cxnLst>
    <dgm:cxn modelId="{CD233775-CAFD-4E9E-8508-8399CD7D3A4B}" srcId="{A3094E56-A9BF-42B2-B5C6-12270724838B}" destId="{ED79060E-361E-4D17-B4C0-A9428039898B}" srcOrd="0" destOrd="0" parTransId="{C528532B-5843-4557-A1FA-5E7E3A4AE0AA}" sibTransId="{38C6CBB3-78DC-4CF5-A8AA-8C838C0C6317}"/>
    <dgm:cxn modelId="{83FB75A5-F8C1-46FC-BC3E-C6A2EDF85608}" type="presOf" srcId="{ED79060E-361E-4D17-B4C0-A9428039898B}" destId="{54068F8E-2D41-4321-ABCB-B7B3A85DC56A}" srcOrd="0" destOrd="0" presId="urn:microsoft.com/office/officeart/2005/8/layout/default"/>
    <dgm:cxn modelId="{A71E5288-6698-45C0-AB92-A41CA9C6B977}" type="presOf" srcId="{9246D025-7BE5-4FE0-8252-1ED046EE8B32}" destId="{CFFE4278-DB28-4A7A-B8B8-6D1AEE7CCB62}" srcOrd="0" destOrd="0" presId="urn:microsoft.com/office/officeart/2005/8/layout/default"/>
    <dgm:cxn modelId="{D6700ECC-3F37-4FE9-B0FB-3FEFA6E745E6}" srcId="{A3094E56-A9BF-42B2-B5C6-12270724838B}" destId="{9246D025-7BE5-4FE0-8252-1ED046EE8B32}" srcOrd="1" destOrd="0" parTransId="{F808D695-D5A3-4E44-ADFC-9B6223A2716A}" sibTransId="{E7FA9088-6CCB-49A8-B158-A38794C19A38}"/>
    <dgm:cxn modelId="{091AC3C7-B725-456C-942C-CAB48122B21E}" type="presOf" srcId="{A3094E56-A9BF-42B2-B5C6-12270724838B}" destId="{F1B9F40C-F701-48B0-8D9B-95D4944305A1}" srcOrd="0" destOrd="0" presId="urn:microsoft.com/office/officeart/2005/8/layout/default"/>
    <dgm:cxn modelId="{CE593D85-00FE-45C7-8D2E-5912756609A9}" type="presOf" srcId="{51947DE3-44C4-4A68-8901-8BAFC6DCD49B}" destId="{ECF17644-E249-489A-9646-C1F99B980501}" srcOrd="0" destOrd="0" presId="urn:microsoft.com/office/officeart/2005/8/layout/default"/>
    <dgm:cxn modelId="{E3764B84-B805-43D1-AE96-CFB2854AF655}" srcId="{A3094E56-A9BF-42B2-B5C6-12270724838B}" destId="{51947DE3-44C4-4A68-8901-8BAFC6DCD49B}" srcOrd="2" destOrd="0" parTransId="{92EF3DB3-19D4-4307-89D9-B01D084A9F46}" sibTransId="{AA3329B7-0AF5-4196-9E30-27A4D74B8821}"/>
    <dgm:cxn modelId="{739C6960-C11B-4DF0-86E3-87223970E186}" type="presParOf" srcId="{F1B9F40C-F701-48B0-8D9B-95D4944305A1}" destId="{54068F8E-2D41-4321-ABCB-B7B3A85DC56A}" srcOrd="0" destOrd="0" presId="urn:microsoft.com/office/officeart/2005/8/layout/default"/>
    <dgm:cxn modelId="{A5DCE492-CC03-4475-8F28-E644E558D5D2}" type="presParOf" srcId="{F1B9F40C-F701-48B0-8D9B-95D4944305A1}" destId="{69B7DF4F-6DBC-4E4D-940B-D4C50268F171}" srcOrd="1" destOrd="0" presId="urn:microsoft.com/office/officeart/2005/8/layout/default"/>
    <dgm:cxn modelId="{81234E04-2E27-4D30-8DD6-BFA97C7F9E99}" type="presParOf" srcId="{F1B9F40C-F701-48B0-8D9B-95D4944305A1}" destId="{CFFE4278-DB28-4A7A-B8B8-6D1AEE7CCB62}" srcOrd="2" destOrd="0" presId="urn:microsoft.com/office/officeart/2005/8/layout/default"/>
    <dgm:cxn modelId="{E82603DA-B414-43A9-BA41-5D18EA89D5A3}" type="presParOf" srcId="{F1B9F40C-F701-48B0-8D9B-95D4944305A1}" destId="{5A4D47EE-E47C-4CBF-9156-42D1DC4D0362}" srcOrd="3" destOrd="0" presId="urn:microsoft.com/office/officeart/2005/8/layout/default"/>
    <dgm:cxn modelId="{620C5343-50EB-46B0-BFFD-11795CC414EB}" type="presParOf" srcId="{F1B9F40C-F701-48B0-8D9B-95D4944305A1}" destId="{ECF17644-E249-489A-9646-C1F99B980501}"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A20016AA-5258-4F58-B890-81A8A2BC6847}" type="doc">
      <dgm:prSet loTypeId="urn:microsoft.com/office/officeart/2005/8/layout/vList6" loCatId="list" qsTypeId="urn:microsoft.com/office/officeart/2005/8/quickstyle/simple1" qsCatId="simple" csTypeId="urn:microsoft.com/office/officeart/2005/8/colors/colorful1" csCatId="colorful" phldr="1"/>
      <dgm:spPr/>
    </dgm:pt>
    <dgm:pt modelId="{DC6A0B79-4649-4F3F-89AD-15EB7EBC2E4D}">
      <dgm:prSet phldrT="[Text]"/>
      <dgm:spPr/>
      <dgm:t>
        <a:bodyPr/>
        <a:lstStyle/>
        <a:p>
          <a:r>
            <a:rPr lang="en-US" b="1" dirty="0" smtClean="0"/>
            <a:t>Clarify: </a:t>
          </a:r>
          <a:r>
            <a:rPr lang="en-US" dirty="0" smtClean="0"/>
            <a:t>Continue to clarify roles and expectations.</a:t>
          </a:r>
          <a:endParaRPr lang="en-US" dirty="0"/>
        </a:p>
      </dgm:t>
    </dgm:pt>
    <dgm:pt modelId="{3B4A09F0-5C98-4CB9-8482-CC8A93D7A663}" type="parTrans" cxnId="{3B5C3FC6-6358-4B72-BCCF-E177A188EAF8}">
      <dgm:prSet/>
      <dgm:spPr/>
    </dgm:pt>
    <dgm:pt modelId="{E6E08828-4A0B-40B2-923C-DC7AAE1C7D7D}" type="sibTrans" cxnId="{3B5C3FC6-6358-4B72-BCCF-E177A188EAF8}">
      <dgm:prSet/>
      <dgm:spPr/>
    </dgm:pt>
    <dgm:pt modelId="{8F430C02-B8D1-46D0-8190-6A71BEE28AD3}">
      <dgm:prSet phldrT="[Text]"/>
      <dgm:spPr/>
      <dgm:t>
        <a:bodyPr/>
        <a:lstStyle/>
        <a:p>
          <a:r>
            <a:rPr lang="en-US" b="1" dirty="0" smtClean="0"/>
            <a:t>Meet: </a:t>
          </a:r>
          <a:r>
            <a:rPr lang="en-US" dirty="0" smtClean="0"/>
            <a:t>Meet weekly to give and receive feedback. </a:t>
          </a:r>
          <a:endParaRPr lang="en-US" dirty="0"/>
        </a:p>
      </dgm:t>
    </dgm:pt>
    <dgm:pt modelId="{5B2A12AF-621E-4ED8-91BE-29AE0AA18751}" type="parTrans" cxnId="{3294EACE-72FF-4D18-8446-D2ABBD796B63}">
      <dgm:prSet/>
      <dgm:spPr/>
    </dgm:pt>
    <dgm:pt modelId="{6B5B1412-5B7C-4712-AEDB-E91BEDAF8688}" type="sibTrans" cxnId="{3294EACE-72FF-4D18-8446-D2ABBD796B63}">
      <dgm:prSet/>
      <dgm:spPr/>
    </dgm:pt>
    <dgm:pt modelId="{B4664CCC-05FD-4423-961C-98D6E5E77DB3}">
      <dgm:prSet phldrT="[Text]"/>
      <dgm:spPr/>
      <dgm:t>
        <a:bodyPr/>
        <a:lstStyle/>
        <a:p>
          <a:r>
            <a:rPr lang="en-US" b="1" dirty="0" smtClean="0"/>
            <a:t>Enroll: </a:t>
          </a:r>
          <a:r>
            <a:rPr lang="en-US" dirty="0" smtClean="0"/>
            <a:t>If necessary, enroll the new hire for any benefits.</a:t>
          </a:r>
          <a:endParaRPr lang="en-US" dirty="0"/>
        </a:p>
      </dgm:t>
    </dgm:pt>
    <dgm:pt modelId="{61C9452A-6AEA-482F-8438-69BB069C12B3}" type="parTrans" cxnId="{2A891C79-D0AF-4869-914A-5E720633EF48}">
      <dgm:prSet/>
      <dgm:spPr/>
    </dgm:pt>
    <dgm:pt modelId="{FBB6267E-A795-4A64-AC8F-B48A7504CC32}" type="sibTrans" cxnId="{2A891C79-D0AF-4869-914A-5E720633EF48}">
      <dgm:prSet/>
      <dgm:spPr/>
    </dgm:pt>
    <dgm:pt modelId="{FF757693-8A53-4430-B299-E3782FD8B798}">
      <dgm:prSet phldrT="[Text]"/>
      <dgm:spPr/>
      <dgm:t>
        <a:bodyPr/>
        <a:lstStyle/>
        <a:p>
          <a:r>
            <a:rPr lang="en-US" b="1" dirty="0" smtClean="0"/>
            <a:t>Evaluate: </a:t>
          </a:r>
          <a:r>
            <a:rPr lang="en-US" dirty="0" smtClean="0"/>
            <a:t>Schedule a 30-day evaluation.</a:t>
          </a:r>
          <a:endParaRPr lang="en-US" dirty="0"/>
        </a:p>
      </dgm:t>
    </dgm:pt>
    <dgm:pt modelId="{94CDB220-70CC-450F-9D7C-8BD8F05E402C}" type="parTrans" cxnId="{6CDFC76A-596C-4561-BA29-9CA5B1CF5F32}">
      <dgm:prSet/>
      <dgm:spPr/>
    </dgm:pt>
    <dgm:pt modelId="{86315406-84D6-42E0-A4B5-A4A11CD56B83}" type="sibTrans" cxnId="{6CDFC76A-596C-4561-BA29-9CA5B1CF5F32}">
      <dgm:prSet/>
      <dgm:spPr/>
    </dgm:pt>
    <dgm:pt modelId="{4AD67745-00E2-4D76-8753-1241E26A0D41}">
      <dgm:prSet/>
      <dgm:spPr/>
      <dgm:t>
        <a:bodyPr/>
        <a:lstStyle/>
        <a:p>
          <a:r>
            <a:rPr lang="en-US" b="1" dirty="0" smtClean="0"/>
            <a:t>Check training: </a:t>
          </a:r>
          <a:r>
            <a:rPr lang="en-US" dirty="0" smtClean="0"/>
            <a:t>Make sure that the training is completed.</a:t>
          </a:r>
          <a:endParaRPr lang="en-US" dirty="0"/>
        </a:p>
      </dgm:t>
    </dgm:pt>
    <dgm:pt modelId="{A9D2F3EB-30D5-436E-84A3-2EC4D3A945A7}" type="parTrans" cxnId="{E505657A-C227-4B5D-892C-BA21DEDE901B}">
      <dgm:prSet/>
      <dgm:spPr/>
      <dgm:t>
        <a:bodyPr/>
        <a:lstStyle/>
        <a:p>
          <a:endParaRPr lang="en-US"/>
        </a:p>
      </dgm:t>
    </dgm:pt>
    <dgm:pt modelId="{8F636CF2-4F0C-4ABD-B2ED-626878884430}" type="sibTrans" cxnId="{E505657A-C227-4B5D-892C-BA21DEDE901B}">
      <dgm:prSet/>
      <dgm:spPr/>
      <dgm:t>
        <a:bodyPr/>
        <a:lstStyle/>
        <a:p>
          <a:endParaRPr lang="en-US"/>
        </a:p>
      </dgm:t>
    </dgm:pt>
    <dgm:pt modelId="{A22447E1-3EF5-4507-8C3D-BDF64FBE7B11}" type="pres">
      <dgm:prSet presAssocID="{A20016AA-5258-4F58-B890-81A8A2BC6847}" presName="Name0" presStyleCnt="0">
        <dgm:presLayoutVars>
          <dgm:dir/>
          <dgm:animLvl val="lvl"/>
          <dgm:resizeHandles/>
        </dgm:presLayoutVars>
      </dgm:prSet>
      <dgm:spPr/>
    </dgm:pt>
    <dgm:pt modelId="{14CE3647-EEA6-4919-A71A-A00E73D23D3B}" type="pres">
      <dgm:prSet presAssocID="{DC6A0B79-4649-4F3F-89AD-15EB7EBC2E4D}" presName="linNode" presStyleCnt="0"/>
      <dgm:spPr/>
    </dgm:pt>
    <dgm:pt modelId="{ABB8A96D-2BFD-440C-B7B0-BE58892ABE6D}" type="pres">
      <dgm:prSet presAssocID="{DC6A0B79-4649-4F3F-89AD-15EB7EBC2E4D}" presName="parentShp" presStyleLbl="node1" presStyleIdx="0" presStyleCnt="5" custScaleX="546052">
        <dgm:presLayoutVars>
          <dgm:bulletEnabled val="1"/>
        </dgm:presLayoutVars>
      </dgm:prSet>
      <dgm:spPr/>
      <dgm:t>
        <a:bodyPr/>
        <a:lstStyle/>
        <a:p>
          <a:endParaRPr lang="en-US"/>
        </a:p>
      </dgm:t>
    </dgm:pt>
    <dgm:pt modelId="{EE9FE2D1-F1C3-4D6F-AFFA-A51BDD83EAD2}" type="pres">
      <dgm:prSet presAssocID="{DC6A0B79-4649-4F3F-89AD-15EB7EBC2E4D}" presName="childShp" presStyleLbl="bgAccFollowNode1" presStyleIdx="0" presStyleCnt="5">
        <dgm:presLayoutVars>
          <dgm:bulletEnabled val="1"/>
        </dgm:presLayoutVars>
      </dgm:prSet>
      <dgm:spPr/>
    </dgm:pt>
    <dgm:pt modelId="{89F3FE8B-CB15-4847-B72F-F6371A2464B9}" type="pres">
      <dgm:prSet presAssocID="{E6E08828-4A0B-40B2-923C-DC7AAE1C7D7D}" presName="spacing" presStyleCnt="0"/>
      <dgm:spPr/>
    </dgm:pt>
    <dgm:pt modelId="{95FB4617-9635-47B9-A362-F7F97DB41C02}" type="pres">
      <dgm:prSet presAssocID="{8F430C02-B8D1-46D0-8190-6A71BEE28AD3}" presName="linNode" presStyleCnt="0"/>
      <dgm:spPr/>
    </dgm:pt>
    <dgm:pt modelId="{80613845-E188-47C5-AB02-573477175B66}" type="pres">
      <dgm:prSet presAssocID="{8F430C02-B8D1-46D0-8190-6A71BEE28AD3}" presName="parentShp" presStyleLbl="node1" presStyleIdx="1" presStyleCnt="5" custScaleX="546052">
        <dgm:presLayoutVars>
          <dgm:bulletEnabled val="1"/>
        </dgm:presLayoutVars>
      </dgm:prSet>
      <dgm:spPr/>
      <dgm:t>
        <a:bodyPr/>
        <a:lstStyle/>
        <a:p>
          <a:endParaRPr lang="en-US"/>
        </a:p>
      </dgm:t>
    </dgm:pt>
    <dgm:pt modelId="{C5B97D6B-3049-4420-B180-C197AFFA0FDF}" type="pres">
      <dgm:prSet presAssocID="{8F430C02-B8D1-46D0-8190-6A71BEE28AD3}" presName="childShp" presStyleLbl="bgAccFollowNode1" presStyleIdx="1" presStyleCnt="5">
        <dgm:presLayoutVars>
          <dgm:bulletEnabled val="1"/>
        </dgm:presLayoutVars>
      </dgm:prSet>
      <dgm:spPr/>
    </dgm:pt>
    <dgm:pt modelId="{BAB56A7A-C1A6-40A7-8405-4B346B116752}" type="pres">
      <dgm:prSet presAssocID="{6B5B1412-5B7C-4712-AEDB-E91BEDAF8688}" presName="spacing" presStyleCnt="0"/>
      <dgm:spPr/>
    </dgm:pt>
    <dgm:pt modelId="{AC6E4B48-C1AE-4D2A-A727-9A09EDAF9DD0}" type="pres">
      <dgm:prSet presAssocID="{B4664CCC-05FD-4423-961C-98D6E5E77DB3}" presName="linNode" presStyleCnt="0"/>
      <dgm:spPr/>
    </dgm:pt>
    <dgm:pt modelId="{8E51B069-BCA3-44A5-8D41-F514B34FE84A}" type="pres">
      <dgm:prSet presAssocID="{B4664CCC-05FD-4423-961C-98D6E5E77DB3}" presName="parentShp" presStyleLbl="node1" presStyleIdx="2" presStyleCnt="5" custScaleX="546052">
        <dgm:presLayoutVars>
          <dgm:bulletEnabled val="1"/>
        </dgm:presLayoutVars>
      </dgm:prSet>
      <dgm:spPr/>
      <dgm:t>
        <a:bodyPr/>
        <a:lstStyle/>
        <a:p>
          <a:endParaRPr lang="en-US"/>
        </a:p>
      </dgm:t>
    </dgm:pt>
    <dgm:pt modelId="{716168B2-9BC9-4117-BC0F-67262DA407C3}" type="pres">
      <dgm:prSet presAssocID="{B4664CCC-05FD-4423-961C-98D6E5E77DB3}" presName="childShp" presStyleLbl="bgAccFollowNode1" presStyleIdx="2" presStyleCnt="5">
        <dgm:presLayoutVars>
          <dgm:bulletEnabled val="1"/>
        </dgm:presLayoutVars>
      </dgm:prSet>
      <dgm:spPr/>
    </dgm:pt>
    <dgm:pt modelId="{6B922A83-FDF8-4247-A74D-8F85272F3D63}" type="pres">
      <dgm:prSet presAssocID="{FBB6267E-A795-4A64-AC8F-B48A7504CC32}" presName="spacing" presStyleCnt="0"/>
      <dgm:spPr/>
    </dgm:pt>
    <dgm:pt modelId="{594002D2-0A13-4CEC-A172-94D09C8AEB45}" type="pres">
      <dgm:prSet presAssocID="{4AD67745-00E2-4D76-8753-1241E26A0D41}" presName="linNode" presStyleCnt="0"/>
      <dgm:spPr/>
    </dgm:pt>
    <dgm:pt modelId="{F0BBF9EF-D4AA-4E41-86E2-E76667DF4980}" type="pres">
      <dgm:prSet presAssocID="{4AD67745-00E2-4D76-8753-1241E26A0D41}" presName="parentShp" presStyleLbl="node1" presStyleIdx="3" presStyleCnt="5" custScaleX="546052">
        <dgm:presLayoutVars>
          <dgm:bulletEnabled val="1"/>
        </dgm:presLayoutVars>
      </dgm:prSet>
      <dgm:spPr/>
      <dgm:t>
        <a:bodyPr/>
        <a:lstStyle/>
        <a:p>
          <a:endParaRPr lang="en-US"/>
        </a:p>
      </dgm:t>
    </dgm:pt>
    <dgm:pt modelId="{948C2CAB-26C4-473A-85C4-D624324866C1}" type="pres">
      <dgm:prSet presAssocID="{4AD67745-00E2-4D76-8753-1241E26A0D41}" presName="childShp" presStyleLbl="bgAccFollowNode1" presStyleIdx="3" presStyleCnt="5">
        <dgm:presLayoutVars>
          <dgm:bulletEnabled val="1"/>
        </dgm:presLayoutVars>
      </dgm:prSet>
      <dgm:spPr/>
    </dgm:pt>
    <dgm:pt modelId="{B85FA4D4-DC97-484F-AA0E-25263A80CA6F}" type="pres">
      <dgm:prSet presAssocID="{8F636CF2-4F0C-4ABD-B2ED-626878884430}" presName="spacing" presStyleCnt="0"/>
      <dgm:spPr/>
    </dgm:pt>
    <dgm:pt modelId="{0E02B268-F986-4561-9FB7-7E63123F91E4}" type="pres">
      <dgm:prSet presAssocID="{FF757693-8A53-4430-B299-E3782FD8B798}" presName="linNode" presStyleCnt="0"/>
      <dgm:spPr/>
    </dgm:pt>
    <dgm:pt modelId="{06E58CAC-0378-440F-923F-43E9A8D05BB4}" type="pres">
      <dgm:prSet presAssocID="{FF757693-8A53-4430-B299-E3782FD8B798}" presName="parentShp" presStyleLbl="node1" presStyleIdx="4" presStyleCnt="5" custScaleX="546052">
        <dgm:presLayoutVars>
          <dgm:bulletEnabled val="1"/>
        </dgm:presLayoutVars>
      </dgm:prSet>
      <dgm:spPr/>
      <dgm:t>
        <a:bodyPr/>
        <a:lstStyle/>
        <a:p>
          <a:endParaRPr lang="en-US"/>
        </a:p>
      </dgm:t>
    </dgm:pt>
    <dgm:pt modelId="{57CDBE1A-DA5C-4AE8-A555-5D8B76A5D542}" type="pres">
      <dgm:prSet presAssocID="{FF757693-8A53-4430-B299-E3782FD8B798}" presName="childShp" presStyleLbl="bgAccFollowNode1" presStyleIdx="4" presStyleCnt="5">
        <dgm:presLayoutVars>
          <dgm:bulletEnabled val="1"/>
        </dgm:presLayoutVars>
      </dgm:prSet>
      <dgm:spPr/>
    </dgm:pt>
  </dgm:ptLst>
  <dgm:cxnLst>
    <dgm:cxn modelId="{E505657A-C227-4B5D-892C-BA21DEDE901B}" srcId="{A20016AA-5258-4F58-B890-81A8A2BC6847}" destId="{4AD67745-00E2-4D76-8753-1241E26A0D41}" srcOrd="3" destOrd="0" parTransId="{A9D2F3EB-30D5-436E-84A3-2EC4D3A945A7}" sibTransId="{8F636CF2-4F0C-4ABD-B2ED-626878884430}"/>
    <dgm:cxn modelId="{756FD135-C628-4AA5-9803-C0A6995C71F8}" type="presOf" srcId="{8F430C02-B8D1-46D0-8190-6A71BEE28AD3}" destId="{80613845-E188-47C5-AB02-573477175B66}" srcOrd="0" destOrd="0" presId="urn:microsoft.com/office/officeart/2005/8/layout/vList6"/>
    <dgm:cxn modelId="{3B5C3FC6-6358-4B72-BCCF-E177A188EAF8}" srcId="{A20016AA-5258-4F58-B890-81A8A2BC6847}" destId="{DC6A0B79-4649-4F3F-89AD-15EB7EBC2E4D}" srcOrd="0" destOrd="0" parTransId="{3B4A09F0-5C98-4CB9-8482-CC8A93D7A663}" sibTransId="{E6E08828-4A0B-40B2-923C-DC7AAE1C7D7D}"/>
    <dgm:cxn modelId="{2786EB81-9F54-483E-9C14-D7B3BDDDAB5D}" type="presOf" srcId="{B4664CCC-05FD-4423-961C-98D6E5E77DB3}" destId="{8E51B069-BCA3-44A5-8D41-F514B34FE84A}" srcOrd="0" destOrd="0" presId="urn:microsoft.com/office/officeart/2005/8/layout/vList6"/>
    <dgm:cxn modelId="{3294EACE-72FF-4D18-8446-D2ABBD796B63}" srcId="{A20016AA-5258-4F58-B890-81A8A2BC6847}" destId="{8F430C02-B8D1-46D0-8190-6A71BEE28AD3}" srcOrd="1" destOrd="0" parTransId="{5B2A12AF-621E-4ED8-91BE-29AE0AA18751}" sibTransId="{6B5B1412-5B7C-4712-AEDB-E91BEDAF8688}"/>
    <dgm:cxn modelId="{2A891C79-D0AF-4869-914A-5E720633EF48}" srcId="{A20016AA-5258-4F58-B890-81A8A2BC6847}" destId="{B4664CCC-05FD-4423-961C-98D6E5E77DB3}" srcOrd="2" destOrd="0" parTransId="{61C9452A-6AEA-482F-8438-69BB069C12B3}" sibTransId="{FBB6267E-A795-4A64-AC8F-B48A7504CC32}"/>
    <dgm:cxn modelId="{22761753-902F-49EA-B2C0-7932DFD6AC9E}" type="presOf" srcId="{FF757693-8A53-4430-B299-E3782FD8B798}" destId="{06E58CAC-0378-440F-923F-43E9A8D05BB4}" srcOrd="0" destOrd="0" presId="urn:microsoft.com/office/officeart/2005/8/layout/vList6"/>
    <dgm:cxn modelId="{6CDFC76A-596C-4561-BA29-9CA5B1CF5F32}" srcId="{A20016AA-5258-4F58-B890-81A8A2BC6847}" destId="{FF757693-8A53-4430-B299-E3782FD8B798}" srcOrd="4" destOrd="0" parTransId="{94CDB220-70CC-450F-9D7C-8BD8F05E402C}" sibTransId="{86315406-84D6-42E0-A4B5-A4A11CD56B83}"/>
    <dgm:cxn modelId="{1844BD22-944A-42C5-B263-4CC0E58A6C05}" type="presOf" srcId="{DC6A0B79-4649-4F3F-89AD-15EB7EBC2E4D}" destId="{ABB8A96D-2BFD-440C-B7B0-BE58892ABE6D}" srcOrd="0" destOrd="0" presId="urn:microsoft.com/office/officeart/2005/8/layout/vList6"/>
    <dgm:cxn modelId="{521EB4A0-69A5-45FD-983D-2DEEF87511AA}" type="presOf" srcId="{A20016AA-5258-4F58-B890-81A8A2BC6847}" destId="{A22447E1-3EF5-4507-8C3D-BDF64FBE7B11}" srcOrd="0" destOrd="0" presId="urn:microsoft.com/office/officeart/2005/8/layout/vList6"/>
    <dgm:cxn modelId="{A6BA86A0-5BF0-485B-BF1F-B4407F1F9FE3}" type="presOf" srcId="{4AD67745-00E2-4D76-8753-1241E26A0D41}" destId="{F0BBF9EF-D4AA-4E41-86E2-E76667DF4980}" srcOrd="0" destOrd="0" presId="urn:microsoft.com/office/officeart/2005/8/layout/vList6"/>
    <dgm:cxn modelId="{19638EA6-B739-4530-9D8E-292678E1DE19}" type="presParOf" srcId="{A22447E1-3EF5-4507-8C3D-BDF64FBE7B11}" destId="{14CE3647-EEA6-4919-A71A-A00E73D23D3B}" srcOrd="0" destOrd="0" presId="urn:microsoft.com/office/officeart/2005/8/layout/vList6"/>
    <dgm:cxn modelId="{2975EF4A-F3DA-44E2-BD4A-9F95D569F5D3}" type="presParOf" srcId="{14CE3647-EEA6-4919-A71A-A00E73D23D3B}" destId="{ABB8A96D-2BFD-440C-B7B0-BE58892ABE6D}" srcOrd="0" destOrd="0" presId="urn:microsoft.com/office/officeart/2005/8/layout/vList6"/>
    <dgm:cxn modelId="{0B3F0A76-90CC-48A1-A35D-5C17DFE2FBE8}" type="presParOf" srcId="{14CE3647-EEA6-4919-A71A-A00E73D23D3B}" destId="{EE9FE2D1-F1C3-4D6F-AFFA-A51BDD83EAD2}" srcOrd="1" destOrd="0" presId="urn:microsoft.com/office/officeart/2005/8/layout/vList6"/>
    <dgm:cxn modelId="{EFEF7AFC-1775-49DF-B6A8-9DA682F7D3FA}" type="presParOf" srcId="{A22447E1-3EF5-4507-8C3D-BDF64FBE7B11}" destId="{89F3FE8B-CB15-4847-B72F-F6371A2464B9}" srcOrd="1" destOrd="0" presId="urn:microsoft.com/office/officeart/2005/8/layout/vList6"/>
    <dgm:cxn modelId="{E3523093-AFBD-432F-84A9-5307B81F4DDE}" type="presParOf" srcId="{A22447E1-3EF5-4507-8C3D-BDF64FBE7B11}" destId="{95FB4617-9635-47B9-A362-F7F97DB41C02}" srcOrd="2" destOrd="0" presId="urn:microsoft.com/office/officeart/2005/8/layout/vList6"/>
    <dgm:cxn modelId="{B1DE5B5D-A0CA-4FE8-AB2B-B1F7A02FDA83}" type="presParOf" srcId="{95FB4617-9635-47B9-A362-F7F97DB41C02}" destId="{80613845-E188-47C5-AB02-573477175B66}" srcOrd="0" destOrd="0" presId="urn:microsoft.com/office/officeart/2005/8/layout/vList6"/>
    <dgm:cxn modelId="{743E0931-7541-4D24-A6FD-B44DB97CD59F}" type="presParOf" srcId="{95FB4617-9635-47B9-A362-F7F97DB41C02}" destId="{C5B97D6B-3049-4420-B180-C197AFFA0FDF}" srcOrd="1" destOrd="0" presId="urn:microsoft.com/office/officeart/2005/8/layout/vList6"/>
    <dgm:cxn modelId="{8D0E2C6A-6269-4B11-8827-34A77C7A464A}" type="presParOf" srcId="{A22447E1-3EF5-4507-8C3D-BDF64FBE7B11}" destId="{BAB56A7A-C1A6-40A7-8405-4B346B116752}" srcOrd="3" destOrd="0" presId="urn:microsoft.com/office/officeart/2005/8/layout/vList6"/>
    <dgm:cxn modelId="{8B30C603-1B35-4DBE-9DED-79A92D389901}" type="presParOf" srcId="{A22447E1-3EF5-4507-8C3D-BDF64FBE7B11}" destId="{AC6E4B48-C1AE-4D2A-A727-9A09EDAF9DD0}" srcOrd="4" destOrd="0" presId="urn:microsoft.com/office/officeart/2005/8/layout/vList6"/>
    <dgm:cxn modelId="{7C0317E5-9BE2-454B-B5C6-58E04434FAE6}" type="presParOf" srcId="{AC6E4B48-C1AE-4D2A-A727-9A09EDAF9DD0}" destId="{8E51B069-BCA3-44A5-8D41-F514B34FE84A}" srcOrd="0" destOrd="0" presId="urn:microsoft.com/office/officeart/2005/8/layout/vList6"/>
    <dgm:cxn modelId="{D0A440BC-97E6-42C8-AFA5-363FAB96CA9F}" type="presParOf" srcId="{AC6E4B48-C1AE-4D2A-A727-9A09EDAF9DD0}" destId="{716168B2-9BC9-4117-BC0F-67262DA407C3}" srcOrd="1" destOrd="0" presId="urn:microsoft.com/office/officeart/2005/8/layout/vList6"/>
    <dgm:cxn modelId="{91B95DAC-5F7D-468E-B394-9101138EC8A8}" type="presParOf" srcId="{A22447E1-3EF5-4507-8C3D-BDF64FBE7B11}" destId="{6B922A83-FDF8-4247-A74D-8F85272F3D63}" srcOrd="5" destOrd="0" presId="urn:microsoft.com/office/officeart/2005/8/layout/vList6"/>
    <dgm:cxn modelId="{A32833AB-D15C-4800-9294-10BB96B6FA03}" type="presParOf" srcId="{A22447E1-3EF5-4507-8C3D-BDF64FBE7B11}" destId="{594002D2-0A13-4CEC-A172-94D09C8AEB45}" srcOrd="6" destOrd="0" presId="urn:microsoft.com/office/officeart/2005/8/layout/vList6"/>
    <dgm:cxn modelId="{32A16CC1-219E-44EA-8EC3-650234428CCF}" type="presParOf" srcId="{594002D2-0A13-4CEC-A172-94D09C8AEB45}" destId="{F0BBF9EF-D4AA-4E41-86E2-E76667DF4980}" srcOrd="0" destOrd="0" presId="urn:microsoft.com/office/officeart/2005/8/layout/vList6"/>
    <dgm:cxn modelId="{517894DB-C3F0-473D-B20E-64B954B43936}" type="presParOf" srcId="{594002D2-0A13-4CEC-A172-94D09C8AEB45}" destId="{948C2CAB-26C4-473A-85C4-D624324866C1}" srcOrd="1" destOrd="0" presId="urn:microsoft.com/office/officeart/2005/8/layout/vList6"/>
    <dgm:cxn modelId="{DD954AFC-A7D5-453C-A55F-6D2427F5A4B4}" type="presParOf" srcId="{A22447E1-3EF5-4507-8C3D-BDF64FBE7B11}" destId="{B85FA4D4-DC97-484F-AA0E-25263A80CA6F}" srcOrd="7" destOrd="0" presId="urn:microsoft.com/office/officeart/2005/8/layout/vList6"/>
    <dgm:cxn modelId="{7CCB1526-AE6E-4564-B9AB-9DA9F535FD77}" type="presParOf" srcId="{A22447E1-3EF5-4507-8C3D-BDF64FBE7B11}" destId="{0E02B268-F986-4561-9FB7-7E63123F91E4}" srcOrd="8" destOrd="0" presId="urn:microsoft.com/office/officeart/2005/8/layout/vList6"/>
    <dgm:cxn modelId="{0D7F19B5-7A41-43E0-AE57-D38DC5A7C783}" type="presParOf" srcId="{0E02B268-F986-4561-9FB7-7E63123F91E4}" destId="{06E58CAC-0378-440F-923F-43E9A8D05BB4}" srcOrd="0" destOrd="0" presId="urn:microsoft.com/office/officeart/2005/8/layout/vList6"/>
    <dgm:cxn modelId="{F63F896E-2B44-4B88-B9CF-12F0B4209D2F}" type="presParOf" srcId="{0E02B268-F986-4561-9FB7-7E63123F91E4}" destId="{57CDBE1A-DA5C-4AE8-A555-5D8B76A5D542}"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1F1F652A-D7DC-4E87-9555-36447F35B122}"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86ED64FE-9333-43BF-9C79-FAF57A6C2986}">
      <dgm:prSet phldrT="[Text]"/>
      <dgm:spPr/>
      <dgm:t>
        <a:bodyPr/>
        <a:lstStyle/>
        <a:p>
          <a:r>
            <a:rPr lang="en-US" dirty="0" smtClean="0"/>
            <a:t>An expanding company needed to improve productivity by 20 percent</a:t>
          </a:r>
          <a:endParaRPr lang="en-US" dirty="0"/>
        </a:p>
      </dgm:t>
    </dgm:pt>
    <dgm:pt modelId="{826146DD-4CE1-41F8-BCB0-241102F87BF7}" type="parTrans" cxnId="{76D28DC5-8F6A-4CE6-BAF9-8F376D4CFF37}">
      <dgm:prSet/>
      <dgm:spPr/>
      <dgm:t>
        <a:bodyPr/>
        <a:lstStyle/>
        <a:p>
          <a:endParaRPr lang="en-US"/>
        </a:p>
      </dgm:t>
    </dgm:pt>
    <dgm:pt modelId="{5AF2367D-2149-4539-ABB9-F0EC1197B34F}" type="sibTrans" cxnId="{76D28DC5-8F6A-4CE6-BAF9-8F376D4CFF37}">
      <dgm:prSet/>
      <dgm:spPr/>
      <dgm:t>
        <a:bodyPr/>
        <a:lstStyle/>
        <a:p>
          <a:endParaRPr lang="en-US"/>
        </a:p>
      </dgm:t>
    </dgm:pt>
    <dgm:pt modelId="{C90B9185-A623-41DD-9BC2-F94B920C8784}">
      <dgm:prSet phldrT="[Text]"/>
      <dgm:spPr/>
      <dgm:t>
        <a:bodyPr/>
        <a:lstStyle/>
        <a:p>
          <a:r>
            <a:rPr lang="en-US" dirty="0" smtClean="0"/>
            <a:t>Unfortunately, the growing number of new hires seems to be counterproductive</a:t>
          </a:r>
          <a:endParaRPr lang="en-US" dirty="0"/>
        </a:p>
      </dgm:t>
    </dgm:pt>
    <dgm:pt modelId="{48AF9D55-E784-4613-A971-D6E8DBDC0060}" type="parTrans" cxnId="{231072E6-268F-4E1A-84F2-089DF09A574B}">
      <dgm:prSet/>
      <dgm:spPr/>
      <dgm:t>
        <a:bodyPr/>
        <a:lstStyle/>
        <a:p>
          <a:endParaRPr lang="en-US"/>
        </a:p>
      </dgm:t>
    </dgm:pt>
    <dgm:pt modelId="{61B0CF68-7B64-4DB5-9FB9-87EAAD149A3F}" type="sibTrans" cxnId="{231072E6-268F-4E1A-84F2-089DF09A574B}">
      <dgm:prSet/>
      <dgm:spPr/>
      <dgm:t>
        <a:bodyPr/>
        <a:lstStyle/>
        <a:p>
          <a:endParaRPr lang="en-US"/>
        </a:p>
      </dgm:t>
    </dgm:pt>
    <dgm:pt modelId="{B88EB09C-E90A-4270-9A3E-BFD6D22B30B1}">
      <dgm:prSet phldrT="[Text]"/>
      <dgm:spPr/>
      <dgm:t>
        <a:bodyPr/>
        <a:lstStyle/>
        <a:p>
          <a:r>
            <a:rPr lang="en-US" dirty="0" smtClean="0"/>
            <a:t>An onboarding process existed, but managers had control of the process</a:t>
          </a:r>
          <a:endParaRPr lang="en-US" dirty="0"/>
        </a:p>
      </dgm:t>
    </dgm:pt>
    <dgm:pt modelId="{4312081A-11D8-43CE-A56E-6645495D57F8}" type="parTrans" cxnId="{17D8DDBC-7225-40D9-82F1-868FF64F08D3}">
      <dgm:prSet/>
      <dgm:spPr/>
      <dgm:t>
        <a:bodyPr/>
        <a:lstStyle/>
        <a:p>
          <a:endParaRPr lang="en-US"/>
        </a:p>
      </dgm:t>
    </dgm:pt>
    <dgm:pt modelId="{7D2AF3A3-CFD1-4AE3-825B-97C24D71FFB3}" type="sibTrans" cxnId="{17D8DDBC-7225-40D9-82F1-868FF64F08D3}">
      <dgm:prSet/>
      <dgm:spPr/>
      <dgm:t>
        <a:bodyPr/>
        <a:lstStyle/>
        <a:p>
          <a:endParaRPr lang="en-US"/>
        </a:p>
      </dgm:t>
    </dgm:pt>
    <dgm:pt modelId="{616F9AE6-C432-4F23-BBD2-CB647CCB0E37}">
      <dgm:prSet phldrT="[Text]"/>
      <dgm:spPr/>
      <dgm:t>
        <a:bodyPr/>
        <a:lstStyle/>
        <a:p>
          <a:r>
            <a:rPr lang="en-US" dirty="0" smtClean="0"/>
            <a:t>Checklists were created, and productivity improved 25 percent</a:t>
          </a:r>
          <a:endParaRPr lang="en-US" dirty="0"/>
        </a:p>
      </dgm:t>
    </dgm:pt>
    <dgm:pt modelId="{A8E79DFD-76CC-4862-B400-BB93D7EA1CD8}" type="parTrans" cxnId="{8D2B60BB-459B-4ADA-9AB4-4743A71F0EC3}">
      <dgm:prSet/>
      <dgm:spPr/>
      <dgm:t>
        <a:bodyPr/>
        <a:lstStyle/>
        <a:p>
          <a:endParaRPr lang="en-US"/>
        </a:p>
      </dgm:t>
    </dgm:pt>
    <dgm:pt modelId="{F7CBEBEA-E486-46A0-B167-85D86CC372B9}" type="sibTrans" cxnId="{8D2B60BB-459B-4ADA-9AB4-4743A71F0EC3}">
      <dgm:prSet/>
      <dgm:spPr/>
      <dgm:t>
        <a:bodyPr/>
        <a:lstStyle/>
        <a:p>
          <a:endParaRPr lang="en-US"/>
        </a:p>
      </dgm:t>
    </dgm:pt>
    <dgm:pt modelId="{FBF57F83-C67E-4E36-B974-93C654FFD7AA}" type="pres">
      <dgm:prSet presAssocID="{1F1F652A-D7DC-4E87-9555-36447F35B122}" presName="layout" presStyleCnt="0">
        <dgm:presLayoutVars>
          <dgm:chMax/>
          <dgm:chPref/>
          <dgm:dir/>
          <dgm:animOne val="branch"/>
          <dgm:animLvl val="lvl"/>
          <dgm:resizeHandles/>
        </dgm:presLayoutVars>
      </dgm:prSet>
      <dgm:spPr/>
      <dgm:t>
        <a:bodyPr/>
        <a:lstStyle/>
        <a:p>
          <a:endParaRPr lang="en-US"/>
        </a:p>
      </dgm:t>
    </dgm:pt>
    <dgm:pt modelId="{BB7E8C89-63BC-4AB4-8BBC-7A570A76AF98}" type="pres">
      <dgm:prSet presAssocID="{86ED64FE-9333-43BF-9C79-FAF57A6C2986}" presName="root" presStyleCnt="0">
        <dgm:presLayoutVars>
          <dgm:chMax/>
          <dgm:chPref val="4"/>
        </dgm:presLayoutVars>
      </dgm:prSet>
      <dgm:spPr/>
    </dgm:pt>
    <dgm:pt modelId="{1DFDF670-F503-4C77-A189-F29C97079CCF}" type="pres">
      <dgm:prSet presAssocID="{86ED64FE-9333-43BF-9C79-FAF57A6C2986}" presName="rootComposite" presStyleCnt="0">
        <dgm:presLayoutVars/>
      </dgm:prSet>
      <dgm:spPr/>
    </dgm:pt>
    <dgm:pt modelId="{746CB565-67E2-4778-B98A-D392512999BD}" type="pres">
      <dgm:prSet presAssocID="{86ED64FE-9333-43BF-9C79-FAF57A6C2986}" presName="rootText" presStyleLbl="node0" presStyleIdx="0" presStyleCnt="1">
        <dgm:presLayoutVars>
          <dgm:chMax/>
          <dgm:chPref val="4"/>
        </dgm:presLayoutVars>
      </dgm:prSet>
      <dgm:spPr/>
      <dgm:t>
        <a:bodyPr/>
        <a:lstStyle/>
        <a:p>
          <a:endParaRPr lang="en-US"/>
        </a:p>
      </dgm:t>
    </dgm:pt>
    <dgm:pt modelId="{A1CD0390-1B6D-43D5-93A8-A88F7FD6171A}" type="pres">
      <dgm:prSet presAssocID="{86ED64FE-9333-43BF-9C79-FAF57A6C2986}" presName="childShape" presStyleCnt="0">
        <dgm:presLayoutVars>
          <dgm:chMax val="0"/>
          <dgm:chPref val="0"/>
        </dgm:presLayoutVars>
      </dgm:prSet>
      <dgm:spPr/>
    </dgm:pt>
    <dgm:pt modelId="{EFDA9235-5529-43E0-A68D-6A3BC58E1F37}" type="pres">
      <dgm:prSet presAssocID="{C90B9185-A623-41DD-9BC2-F94B920C8784}" presName="childComposite" presStyleCnt="0">
        <dgm:presLayoutVars>
          <dgm:chMax val="0"/>
          <dgm:chPref val="0"/>
        </dgm:presLayoutVars>
      </dgm:prSet>
      <dgm:spPr/>
    </dgm:pt>
    <dgm:pt modelId="{6E79AA21-85AE-415F-8ED7-5D061716B465}" type="pres">
      <dgm:prSet presAssocID="{C90B9185-A623-41DD-9BC2-F94B920C8784}" presName="Image" presStyleLbl="node1" presStyleIdx="0" presStyleCnt="3"/>
      <dgm:spPr>
        <a:solidFill>
          <a:schemeClr val="accent2">
            <a:hueOff val="0"/>
            <a:satOff val="0"/>
            <a:lumOff val="0"/>
          </a:schemeClr>
        </a:solidFill>
      </dgm:spPr>
    </dgm:pt>
    <dgm:pt modelId="{9AAFB167-38A9-45A2-AAA6-BED4C7BA0D47}" type="pres">
      <dgm:prSet presAssocID="{C90B9185-A623-41DD-9BC2-F94B920C8784}" presName="childText" presStyleLbl="lnNode1" presStyleIdx="0" presStyleCnt="3">
        <dgm:presLayoutVars>
          <dgm:chMax val="0"/>
          <dgm:chPref val="0"/>
          <dgm:bulletEnabled val="1"/>
        </dgm:presLayoutVars>
      </dgm:prSet>
      <dgm:spPr/>
      <dgm:t>
        <a:bodyPr/>
        <a:lstStyle/>
        <a:p>
          <a:endParaRPr lang="en-US"/>
        </a:p>
      </dgm:t>
    </dgm:pt>
    <dgm:pt modelId="{5D3D96E3-C25F-4A6E-BFE9-F5C7F846AA21}" type="pres">
      <dgm:prSet presAssocID="{B88EB09C-E90A-4270-9A3E-BFD6D22B30B1}" presName="childComposite" presStyleCnt="0">
        <dgm:presLayoutVars>
          <dgm:chMax val="0"/>
          <dgm:chPref val="0"/>
        </dgm:presLayoutVars>
      </dgm:prSet>
      <dgm:spPr/>
    </dgm:pt>
    <dgm:pt modelId="{816E089A-8EAE-4B62-B7AB-3DDEB632E813}" type="pres">
      <dgm:prSet presAssocID="{B88EB09C-E90A-4270-9A3E-BFD6D22B30B1}" presName="Image" presStyleLbl="node1" presStyleIdx="1" presStyleCnt="3"/>
      <dgm:spPr>
        <a:solidFill>
          <a:schemeClr val="accent3">
            <a:hueOff val="0"/>
            <a:satOff val="0"/>
            <a:lumOff val="0"/>
          </a:schemeClr>
        </a:solidFill>
      </dgm:spPr>
    </dgm:pt>
    <dgm:pt modelId="{6427C79B-CB0A-437B-85FB-374490C125B8}" type="pres">
      <dgm:prSet presAssocID="{B88EB09C-E90A-4270-9A3E-BFD6D22B30B1}" presName="childText" presStyleLbl="lnNode1" presStyleIdx="1" presStyleCnt="3">
        <dgm:presLayoutVars>
          <dgm:chMax val="0"/>
          <dgm:chPref val="0"/>
          <dgm:bulletEnabled val="1"/>
        </dgm:presLayoutVars>
      </dgm:prSet>
      <dgm:spPr/>
      <dgm:t>
        <a:bodyPr/>
        <a:lstStyle/>
        <a:p>
          <a:endParaRPr lang="en-US"/>
        </a:p>
      </dgm:t>
    </dgm:pt>
    <dgm:pt modelId="{94F4AEA6-6C41-4816-9F4F-57B20723836B}" type="pres">
      <dgm:prSet presAssocID="{616F9AE6-C432-4F23-BBD2-CB647CCB0E37}" presName="childComposite" presStyleCnt="0">
        <dgm:presLayoutVars>
          <dgm:chMax val="0"/>
          <dgm:chPref val="0"/>
        </dgm:presLayoutVars>
      </dgm:prSet>
      <dgm:spPr/>
    </dgm:pt>
    <dgm:pt modelId="{7A209D12-FB91-4550-9456-EB4C9B9F3572}" type="pres">
      <dgm:prSet presAssocID="{616F9AE6-C432-4F23-BBD2-CB647CCB0E37}" presName="Image" presStyleLbl="node1" presStyleIdx="2" presStyleCnt="3"/>
      <dgm:spPr>
        <a:solidFill>
          <a:schemeClr val="accent4">
            <a:hueOff val="0"/>
            <a:satOff val="0"/>
            <a:lumOff val="0"/>
          </a:schemeClr>
        </a:solidFill>
      </dgm:spPr>
    </dgm:pt>
    <dgm:pt modelId="{55C4236B-5B2B-4220-A0C9-A9EAF1E5AE6D}" type="pres">
      <dgm:prSet presAssocID="{616F9AE6-C432-4F23-BBD2-CB647CCB0E37}" presName="childText" presStyleLbl="lnNode1" presStyleIdx="2" presStyleCnt="3">
        <dgm:presLayoutVars>
          <dgm:chMax val="0"/>
          <dgm:chPref val="0"/>
          <dgm:bulletEnabled val="1"/>
        </dgm:presLayoutVars>
      </dgm:prSet>
      <dgm:spPr/>
      <dgm:t>
        <a:bodyPr/>
        <a:lstStyle/>
        <a:p>
          <a:endParaRPr lang="en-US"/>
        </a:p>
      </dgm:t>
    </dgm:pt>
  </dgm:ptLst>
  <dgm:cxnLst>
    <dgm:cxn modelId="{7F10C6C7-77F7-42CD-A8F9-3574A74720E8}" type="presOf" srcId="{86ED64FE-9333-43BF-9C79-FAF57A6C2986}" destId="{746CB565-67E2-4778-B98A-D392512999BD}" srcOrd="0" destOrd="0" presId="urn:microsoft.com/office/officeart/2008/layout/PictureAccentList"/>
    <dgm:cxn modelId="{4C7AEAAA-934F-4E93-8480-80B3619EA0D9}" type="presOf" srcId="{C90B9185-A623-41DD-9BC2-F94B920C8784}" destId="{9AAFB167-38A9-45A2-AAA6-BED4C7BA0D47}" srcOrd="0" destOrd="0" presId="urn:microsoft.com/office/officeart/2008/layout/PictureAccentList"/>
    <dgm:cxn modelId="{8D2B60BB-459B-4ADA-9AB4-4743A71F0EC3}" srcId="{86ED64FE-9333-43BF-9C79-FAF57A6C2986}" destId="{616F9AE6-C432-4F23-BBD2-CB647CCB0E37}" srcOrd="2" destOrd="0" parTransId="{A8E79DFD-76CC-4862-B400-BB93D7EA1CD8}" sibTransId="{F7CBEBEA-E486-46A0-B167-85D86CC372B9}"/>
    <dgm:cxn modelId="{231072E6-268F-4E1A-84F2-089DF09A574B}" srcId="{86ED64FE-9333-43BF-9C79-FAF57A6C2986}" destId="{C90B9185-A623-41DD-9BC2-F94B920C8784}" srcOrd="0" destOrd="0" parTransId="{48AF9D55-E784-4613-A971-D6E8DBDC0060}" sibTransId="{61B0CF68-7B64-4DB5-9FB9-87EAAD149A3F}"/>
    <dgm:cxn modelId="{12569BD7-CD7D-4697-BB85-77DA90263A16}" type="presOf" srcId="{B88EB09C-E90A-4270-9A3E-BFD6D22B30B1}" destId="{6427C79B-CB0A-437B-85FB-374490C125B8}" srcOrd="0" destOrd="0" presId="urn:microsoft.com/office/officeart/2008/layout/PictureAccentList"/>
    <dgm:cxn modelId="{17D8DDBC-7225-40D9-82F1-868FF64F08D3}" srcId="{86ED64FE-9333-43BF-9C79-FAF57A6C2986}" destId="{B88EB09C-E90A-4270-9A3E-BFD6D22B30B1}" srcOrd="1" destOrd="0" parTransId="{4312081A-11D8-43CE-A56E-6645495D57F8}" sibTransId="{7D2AF3A3-CFD1-4AE3-825B-97C24D71FFB3}"/>
    <dgm:cxn modelId="{E6A7ECDC-6EFF-4521-BBFE-0F97D1BBAD99}" type="presOf" srcId="{1F1F652A-D7DC-4E87-9555-36447F35B122}" destId="{FBF57F83-C67E-4E36-B974-93C654FFD7AA}" srcOrd="0" destOrd="0" presId="urn:microsoft.com/office/officeart/2008/layout/PictureAccentList"/>
    <dgm:cxn modelId="{76D28DC5-8F6A-4CE6-BAF9-8F376D4CFF37}" srcId="{1F1F652A-D7DC-4E87-9555-36447F35B122}" destId="{86ED64FE-9333-43BF-9C79-FAF57A6C2986}" srcOrd="0" destOrd="0" parTransId="{826146DD-4CE1-41F8-BCB0-241102F87BF7}" sibTransId="{5AF2367D-2149-4539-ABB9-F0EC1197B34F}"/>
    <dgm:cxn modelId="{8C600D36-32B9-4C49-B12C-37EB3934BEBA}" type="presOf" srcId="{616F9AE6-C432-4F23-BBD2-CB647CCB0E37}" destId="{55C4236B-5B2B-4220-A0C9-A9EAF1E5AE6D}" srcOrd="0" destOrd="0" presId="urn:microsoft.com/office/officeart/2008/layout/PictureAccentList"/>
    <dgm:cxn modelId="{20A4D9EE-6F89-4135-B3E8-6B65C59BC2A5}" type="presParOf" srcId="{FBF57F83-C67E-4E36-B974-93C654FFD7AA}" destId="{BB7E8C89-63BC-4AB4-8BBC-7A570A76AF98}" srcOrd="0" destOrd="0" presId="urn:microsoft.com/office/officeart/2008/layout/PictureAccentList"/>
    <dgm:cxn modelId="{2C6E24CF-1300-4AE4-AD61-C6B0DDFE28D3}" type="presParOf" srcId="{BB7E8C89-63BC-4AB4-8BBC-7A570A76AF98}" destId="{1DFDF670-F503-4C77-A189-F29C97079CCF}" srcOrd="0" destOrd="0" presId="urn:microsoft.com/office/officeart/2008/layout/PictureAccentList"/>
    <dgm:cxn modelId="{9E0A8FD9-85A8-4E7B-BBA8-230B5039F026}" type="presParOf" srcId="{1DFDF670-F503-4C77-A189-F29C97079CCF}" destId="{746CB565-67E2-4778-B98A-D392512999BD}" srcOrd="0" destOrd="0" presId="urn:microsoft.com/office/officeart/2008/layout/PictureAccentList"/>
    <dgm:cxn modelId="{42E667E6-F5D2-4A32-8C06-188D8F1571F1}" type="presParOf" srcId="{BB7E8C89-63BC-4AB4-8BBC-7A570A76AF98}" destId="{A1CD0390-1B6D-43D5-93A8-A88F7FD6171A}" srcOrd="1" destOrd="0" presId="urn:microsoft.com/office/officeart/2008/layout/PictureAccentList"/>
    <dgm:cxn modelId="{6D67BD4C-0AF4-4951-B53C-3A508A6F5E46}" type="presParOf" srcId="{A1CD0390-1B6D-43D5-93A8-A88F7FD6171A}" destId="{EFDA9235-5529-43E0-A68D-6A3BC58E1F37}" srcOrd="0" destOrd="0" presId="urn:microsoft.com/office/officeart/2008/layout/PictureAccentList"/>
    <dgm:cxn modelId="{6647356D-C783-4669-B6AE-1BF7D79F3D22}" type="presParOf" srcId="{EFDA9235-5529-43E0-A68D-6A3BC58E1F37}" destId="{6E79AA21-85AE-415F-8ED7-5D061716B465}" srcOrd="0" destOrd="0" presId="urn:microsoft.com/office/officeart/2008/layout/PictureAccentList"/>
    <dgm:cxn modelId="{0DF595FD-20CE-4947-9C6D-CA06E272B433}" type="presParOf" srcId="{EFDA9235-5529-43E0-A68D-6A3BC58E1F37}" destId="{9AAFB167-38A9-45A2-AAA6-BED4C7BA0D47}" srcOrd="1" destOrd="0" presId="urn:microsoft.com/office/officeart/2008/layout/PictureAccentList"/>
    <dgm:cxn modelId="{9024B7BA-04CE-40BB-B875-F8EC5CAAE658}" type="presParOf" srcId="{A1CD0390-1B6D-43D5-93A8-A88F7FD6171A}" destId="{5D3D96E3-C25F-4A6E-BFE9-F5C7F846AA21}" srcOrd="1" destOrd="0" presId="urn:microsoft.com/office/officeart/2008/layout/PictureAccentList"/>
    <dgm:cxn modelId="{E333A0A4-80AD-4225-9F07-9E90253F4799}" type="presParOf" srcId="{5D3D96E3-C25F-4A6E-BFE9-F5C7F846AA21}" destId="{816E089A-8EAE-4B62-B7AB-3DDEB632E813}" srcOrd="0" destOrd="0" presId="urn:microsoft.com/office/officeart/2008/layout/PictureAccentList"/>
    <dgm:cxn modelId="{A647EB2F-A38E-411A-9AC4-21FF6C046068}" type="presParOf" srcId="{5D3D96E3-C25F-4A6E-BFE9-F5C7F846AA21}" destId="{6427C79B-CB0A-437B-85FB-374490C125B8}" srcOrd="1" destOrd="0" presId="urn:microsoft.com/office/officeart/2008/layout/PictureAccentList"/>
    <dgm:cxn modelId="{AE46B18F-9ACD-428F-A7D9-69E7AAA86C1A}" type="presParOf" srcId="{A1CD0390-1B6D-43D5-93A8-A88F7FD6171A}" destId="{94F4AEA6-6C41-4816-9F4F-57B20723836B}" srcOrd="2" destOrd="0" presId="urn:microsoft.com/office/officeart/2008/layout/PictureAccentList"/>
    <dgm:cxn modelId="{3D25FDFA-B45A-4A58-A0A5-EBF753AB2601}" type="presParOf" srcId="{94F4AEA6-6C41-4816-9F4F-57B20723836B}" destId="{7A209D12-FB91-4550-9456-EB4C9B9F3572}" srcOrd="0" destOrd="0" presId="urn:microsoft.com/office/officeart/2008/layout/PictureAccentList"/>
    <dgm:cxn modelId="{5172C5A4-1A31-4E83-B657-FAA47EB23049}" type="presParOf" srcId="{94F4AEA6-6C41-4816-9F4F-57B20723836B}" destId="{55C4236B-5B2B-4220-A0C9-A9EAF1E5AE6D}"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6AC1AEEB-DFA0-4CF8-BFEF-3426F89B1BF0}" type="doc">
      <dgm:prSet loTypeId="urn:microsoft.com/office/officeart/2005/8/layout/chevron2" loCatId="list" qsTypeId="urn:microsoft.com/office/officeart/2005/8/quickstyle/simple1" qsCatId="simple" csTypeId="urn:microsoft.com/office/officeart/2005/8/colors/colorful2" csCatId="colorful" phldr="1"/>
      <dgm:spPr/>
      <dgm:t>
        <a:bodyPr/>
        <a:lstStyle/>
        <a:p>
          <a:endParaRPr lang="en-US"/>
        </a:p>
      </dgm:t>
    </dgm:pt>
    <dgm:pt modelId="{CC244C40-9F60-44B8-9AF2-2162AE66B447}">
      <dgm:prSet phldrT="[Text]"/>
      <dgm:spPr/>
      <dgm:t>
        <a:bodyPr/>
        <a:lstStyle/>
        <a:p>
          <a:r>
            <a:rPr lang="en-US" dirty="0" smtClean="0"/>
            <a:t> </a:t>
          </a:r>
          <a:endParaRPr lang="en-US" dirty="0"/>
        </a:p>
      </dgm:t>
    </dgm:pt>
    <dgm:pt modelId="{D7856AF5-77F7-49D6-9FDF-7B4C935940E4}" type="parTrans" cxnId="{2EFE117E-F5DC-4BE3-B4AE-4B909A9CF829}">
      <dgm:prSet/>
      <dgm:spPr/>
      <dgm:t>
        <a:bodyPr/>
        <a:lstStyle/>
        <a:p>
          <a:endParaRPr lang="en-US"/>
        </a:p>
      </dgm:t>
    </dgm:pt>
    <dgm:pt modelId="{69FEFACD-E3D7-4B30-8730-90E8260A1D5B}" type="sibTrans" cxnId="{2EFE117E-F5DC-4BE3-B4AE-4B909A9CF829}">
      <dgm:prSet/>
      <dgm:spPr/>
      <dgm:t>
        <a:bodyPr/>
        <a:lstStyle/>
        <a:p>
          <a:endParaRPr lang="en-US"/>
        </a:p>
      </dgm:t>
    </dgm:pt>
    <dgm:pt modelId="{86F17872-4DFB-4701-B289-859101251007}">
      <dgm:prSet phldrT="[Text]"/>
      <dgm:spPr/>
      <dgm:t>
        <a:bodyPr/>
        <a:lstStyle/>
        <a:p>
          <a:r>
            <a:rPr lang="en-US" dirty="0" smtClean="0"/>
            <a:t> </a:t>
          </a:r>
          <a:endParaRPr lang="en-US" dirty="0"/>
        </a:p>
      </dgm:t>
    </dgm:pt>
    <dgm:pt modelId="{AE6DC796-CC18-40CD-B205-76AFE0C8ECAE}" type="parTrans" cxnId="{D69BFD07-6BA2-457A-BC41-1CBF276A892C}">
      <dgm:prSet/>
      <dgm:spPr/>
      <dgm:t>
        <a:bodyPr/>
        <a:lstStyle/>
        <a:p>
          <a:endParaRPr lang="en-US"/>
        </a:p>
      </dgm:t>
    </dgm:pt>
    <dgm:pt modelId="{6B9BB913-9A91-4CFE-BCF8-E6C41F8CF087}" type="sibTrans" cxnId="{D69BFD07-6BA2-457A-BC41-1CBF276A892C}">
      <dgm:prSet/>
      <dgm:spPr/>
      <dgm:t>
        <a:bodyPr/>
        <a:lstStyle/>
        <a:p>
          <a:endParaRPr lang="en-US"/>
        </a:p>
      </dgm:t>
    </dgm:pt>
    <dgm:pt modelId="{6AC09BB0-DF59-4937-BDB2-43F633147568}">
      <dgm:prSet phldrT="[Text]"/>
      <dgm:spPr/>
      <dgm:t>
        <a:bodyPr/>
        <a:lstStyle/>
        <a:p>
          <a:r>
            <a:rPr lang="en-US" dirty="0" smtClean="0"/>
            <a:t> </a:t>
          </a:r>
          <a:endParaRPr lang="en-US" dirty="0"/>
        </a:p>
      </dgm:t>
    </dgm:pt>
    <dgm:pt modelId="{DEEA8E84-F0AF-4C09-A7AE-69DF4F2D1CA8}" type="parTrans" cxnId="{473E7FD3-3E02-4388-B2DC-C5B849EC0C1B}">
      <dgm:prSet/>
      <dgm:spPr/>
      <dgm:t>
        <a:bodyPr/>
        <a:lstStyle/>
        <a:p>
          <a:endParaRPr lang="en-US"/>
        </a:p>
      </dgm:t>
    </dgm:pt>
    <dgm:pt modelId="{117288F2-C401-412B-BB35-7461F09C521F}" type="sibTrans" cxnId="{473E7FD3-3E02-4388-B2DC-C5B849EC0C1B}">
      <dgm:prSet/>
      <dgm:spPr/>
      <dgm:t>
        <a:bodyPr/>
        <a:lstStyle/>
        <a:p>
          <a:endParaRPr lang="en-US"/>
        </a:p>
      </dgm:t>
    </dgm:pt>
    <dgm:pt modelId="{4FBE5262-3375-4830-9253-0F880237B8B7}">
      <dgm:prSet phldrT="[Text]"/>
      <dgm:spPr/>
      <dgm:t>
        <a:bodyPr/>
        <a:lstStyle/>
        <a:p>
          <a:r>
            <a:rPr lang="en-US" dirty="0" smtClean="0"/>
            <a:t> </a:t>
          </a:r>
          <a:endParaRPr lang="en-US" dirty="0"/>
        </a:p>
      </dgm:t>
    </dgm:pt>
    <dgm:pt modelId="{C707115E-6273-490E-B559-D413FD960A5B}" type="parTrans" cxnId="{862A01A6-9CD4-470F-BBAB-3866DFB86BBF}">
      <dgm:prSet/>
      <dgm:spPr/>
      <dgm:t>
        <a:bodyPr/>
        <a:lstStyle/>
        <a:p>
          <a:endParaRPr lang="en-US"/>
        </a:p>
      </dgm:t>
    </dgm:pt>
    <dgm:pt modelId="{97AB270A-375F-430A-94FD-E2C07FD22FA6}" type="sibTrans" cxnId="{862A01A6-9CD4-470F-BBAB-3866DFB86BBF}">
      <dgm:prSet/>
      <dgm:spPr/>
      <dgm:t>
        <a:bodyPr/>
        <a:lstStyle/>
        <a:p>
          <a:endParaRPr lang="en-US"/>
        </a:p>
      </dgm:t>
    </dgm:pt>
    <dgm:pt modelId="{4BFDAC87-197F-4248-9BC8-F1CB0BA1F6BA}">
      <dgm:prSet phldrT="[Text]"/>
      <dgm:spPr/>
      <dgm:t>
        <a:bodyPr/>
        <a:lstStyle/>
        <a:p>
          <a:r>
            <a:rPr lang="en-US" dirty="0" smtClean="0"/>
            <a:t>Trust and communication are essential</a:t>
          </a:r>
          <a:endParaRPr lang="en-US" dirty="0"/>
        </a:p>
      </dgm:t>
    </dgm:pt>
    <dgm:pt modelId="{CB4CFF1F-526A-4E53-B61E-394314C4FDED}" type="parTrans" cxnId="{48E22CC0-2CE5-4E68-91BD-B2FD067C63C4}">
      <dgm:prSet/>
      <dgm:spPr/>
    </dgm:pt>
    <dgm:pt modelId="{B4EF2F91-D5C3-4E49-8E87-57754A779EF7}" type="sibTrans" cxnId="{48E22CC0-2CE5-4E68-91BD-B2FD067C63C4}">
      <dgm:prSet/>
      <dgm:spPr/>
    </dgm:pt>
    <dgm:pt modelId="{1737F479-4B3C-4D36-9B92-EDD992156D2B}">
      <dgm:prSet phldrT="[Text]"/>
      <dgm:spPr/>
      <dgm:t>
        <a:bodyPr/>
        <a:lstStyle/>
        <a:p>
          <a:r>
            <a:rPr lang="en-US" dirty="0" smtClean="0"/>
            <a:t>Don’t cram in information</a:t>
          </a:r>
          <a:endParaRPr lang="en-US" dirty="0"/>
        </a:p>
      </dgm:t>
    </dgm:pt>
    <dgm:pt modelId="{250518FC-1EB9-40A9-B41C-FCAA13624529}" type="parTrans" cxnId="{94F5FC11-538E-4707-970C-01DC8C29C212}">
      <dgm:prSet/>
      <dgm:spPr/>
    </dgm:pt>
    <dgm:pt modelId="{14C5A1A8-8FD1-4BAD-84C1-DDB90B158D40}" type="sibTrans" cxnId="{94F5FC11-538E-4707-970C-01DC8C29C212}">
      <dgm:prSet/>
      <dgm:spPr/>
    </dgm:pt>
    <dgm:pt modelId="{A8A475BD-BDE2-44DD-B917-4328EBEF2DE9}">
      <dgm:prSet phldrT="[Text]"/>
      <dgm:spPr/>
      <dgm:t>
        <a:bodyPr/>
        <a:lstStyle/>
        <a:p>
          <a:r>
            <a:rPr lang="en-US" dirty="0" smtClean="0"/>
            <a:t>Make a connection</a:t>
          </a:r>
          <a:endParaRPr lang="en-US" dirty="0"/>
        </a:p>
      </dgm:t>
    </dgm:pt>
    <dgm:pt modelId="{830CEBA9-514D-4EBE-9ED6-37B8CF9A2210}" type="parTrans" cxnId="{5F431D7D-F3B9-4DF2-B18C-A32EBF5A9C2D}">
      <dgm:prSet/>
      <dgm:spPr/>
    </dgm:pt>
    <dgm:pt modelId="{27ED1AF3-D6A9-48FE-809A-B2104F6BFD34}" type="sibTrans" cxnId="{5F431D7D-F3B9-4DF2-B18C-A32EBF5A9C2D}">
      <dgm:prSet/>
      <dgm:spPr/>
    </dgm:pt>
    <dgm:pt modelId="{4F0E238F-DAD1-439B-B990-EF8800D342D0}">
      <dgm:prSet phldrT="[Text]"/>
      <dgm:spPr/>
      <dgm:t>
        <a:bodyPr/>
        <a:lstStyle/>
        <a:p>
          <a:r>
            <a:rPr lang="en-US" dirty="0" smtClean="0"/>
            <a:t>Build a relationship</a:t>
          </a:r>
          <a:endParaRPr lang="en-US" dirty="0"/>
        </a:p>
      </dgm:t>
    </dgm:pt>
    <dgm:pt modelId="{ACC5FB8E-5DAD-4862-A347-C10FEA88B23B}" type="parTrans" cxnId="{B98A46D0-7869-4169-B39C-DB2BF4B64293}">
      <dgm:prSet/>
      <dgm:spPr/>
    </dgm:pt>
    <dgm:pt modelId="{C2FF9603-E2C9-46ED-A0A2-EAD936AF7D0D}" type="sibTrans" cxnId="{B98A46D0-7869-4169-B39C-DB2BF4B64293}">
      <dgm:prSet/>
      <dgm:spPr/>
    </dgm:pt>
    <dgm:pt modelId="{0EB7B3EA-7935-4F01-8584-BE00C98873B5}" type="pres">
      <dgm:prSet presAssocID="{6AC1AEEB-DFA0-4CF8-BFEF-3426F89B1BF0}" presName="linearFlow" presStyleCnt="0">
        <dgm:presLayoutVars>
          <dgm:dir/>
          <dgm:animLvl val="lvl"/>
          <dgm:resizeHandles val="exact"/>
        </dgm:presLayoutVars>
      </dgm:prSet>
      <dgm:spPr/>
      <dgm:t>
        <a:bodyPr/>
        <a:lstStyle/>
        <a:p>
          <a:endParaRPr lang="en-US"/>
        </a:p>
      </dgm:t>
    </dgm:pt>
    <dgm:pt modelId="{00A0B5A8-90CD-40A4-A44B-D65D7DF52868}" type="pres">
      <dgm:prSet presAssocID="{CC244C40-9F60-44B8-9AF2-2162AE66B447}" presName="composite" presStyleCnt="0"/>
      <dgm:spPr/>
    </dgm:pt>
    <dgm:pt modelId="{C9132A33-614D-44FD-ACAE-20A3C345B2A8}" type="pres">
      <dgm:prSet presAssocID="{CC244C40-9F60-44B8-9AF2-2162AE66B447}" presName="parentText" presStyleLbl="alignNode1" presStyleIdx="0" presStyleCnt="4">
        <dgm:presLayoutVars>
          <dgm:chMax val="1"/>
          <dgm:bulletEnabled val="1"/>
        </dgm:presLayoutVars>
      </dgm:prSet>
      <dgm:spPr/>
      <dgm:t>
        <a:bodyPr/>
        <a:lstStyle/>
        <a:p>
          <a:endParaRPr lang="en-US"/>
        </a:p>
      </dgm:t>
    </dgm:pt>
    <dgm:pt modelId="{5B3056A7-EB43-4534-820A-9A086A6189FF}" type="pres">
      <dgm:prSet presAssocID="{CC244C40-9F60-44B8-9AF2-2162AE66B447}" presName="descendantText" presStyleLbl="alignAcc1" presStyleIdx="0" presStyleCnt="4">
        <dgm:presLayoutVars>
          <dgm:bulletEnabled val="1"/>
        </dgm:presLayoutVars>
      </dgm:prSet>
      <dgm:spPr/>
      <dgm:t>
        <a:bodyPr/>
        <a:lstStyle/>
        <a:p>
          <a:endParaRPr lang="en-US"/>
        </a:p>
      </dgm:t>
    </dgm:pt>
    <dgm:pt modelId="{4CC7F49A-29CF-44DD-B61C-9BDDADD6AB08}" type="pres">
      <dgm:prSet presAssocID="{69FEFACD-E3D7-4B30-8730-90E8260A1D5B}" presName="sp" presStyleCnt="0"/>
      <dgm:spPr/>
    </dgm:pt>
    <dgm:pt modelId="{E166D6DA-44B3-4FA9-902D-EA8E006F72B8}" type="pres">
      <dgm:prSet presAssocID="{86F17872-4DFB-4701-B289-859101251007}" presName="composite" presStyleCnt="0"/>
      <dgm:spPr/>
    </dgm:pt>
    <dgm:pt modelId="{7C3BCF0B-B06A-434E-9144-E23A99CCFD53}" type="pres">
      <dgm:prSet presAssocID="{86F17872-4DFB-4701-B289-859101251007}" presName="parentText" presStyleLbl="alignNode1" presStyleIdx="1" presStyleCnt="4">
        <dgm:presLayoutVars>
          <dgm:chMax val="1"/>
          <dgm:bulletEnabled val="1"/>
        </dgm:presLayoutVars>
      </dgm:prSet>
      <dgm:spPr/>
      <dgm:t>
        <a:bodyPr/>
        <a:lstStyle/>
        <a:p>
          <a:endParaRPr lang="en-US"/>
        </a:p>
      </dgm:t>
    </dgm:pt>
    <dgm:pt modelId="{A9943085-D66B-4AFF-BCBE-C311AB39AE62}" type="pres">
      <dgm:prSet presAssocID="{86F17872-4DFB-4701-B289-859101251007}" presName="descendantText" presStyleLbl="alignAcc1" presStyleIdx="1" presStyleCnt="4">
        <dgm:presLayoutVars>
          <dgm:bulletEnabled val="1"/>
        </dgm:presLayoutVars>
      </dgm:prSet>
      <dgm:spPr/>
      <dgm:t>
        <a:bodyPr/>
        <a:lstStyle/>
        <a:p>
          <a:endParaRPr lang="en-US"/>
        </a:p>
      </dgm:t>
    </dgm:pt>
    <dgm:pt modelId="{AFCF6F51-4656-4B26-BF25-775E1CEE67BA}" type="pres">
      <dgm:prSet presAssocID="{6B9BB913-9A91-4CFE-BCF8-E6C41F8CF087}" presName="sp" presStyleCnt="0"/>
      <dgm:spPr/>
    </dgm:pt>
    <dgm:pt modelId="{5CC63B92-E5C1-401C-A298-31CF38F4B533}" type="pres">
      <dgm:prSet presAssocID="{6AC09BB0-DF59-4937-BDB2-43F633147568}" presName="composite" presStyleCnt="0"/>
      <dgm:spPr/>
    </dgm:pt>
    <dgm:pt modelId="{0B943003-C83F-480F-B92B-89F9ED6A812F}" type="pres">
      <dgm:prSet presAssocID="{6AC09BB0-DF59-4937-BDB2-43F633147568}" presName="parentText" presStyleLbl="alignNode1" presStyleIdx="2" presStyleCnt="4">
        <dgm:presLayoutVars>
          <dgm:chMax val="1"/>
          <dgm:bulletEnabled val="1"/>
        </dgm:presLayoutVars>
      </dgm:prSet>
      <dgm:spPr/>
      <dgm:t>
        <a:bodyPr/>
        <a:lstStyle/>
        <a:p>
          <a:endParaRPr lang="en-US"/>
        </a:p>
      </dgm:t>
    </dgm:pt>
    <dgm:pt modelId="{B6AAAAAF-EA19-4E04-92CD-49EAE183711B}" type="pres">
      <dgm:prSet presAssocID="{6AC09BB0-DF59-4937-BDB2-43F633147568}" presName="descendantText" presStyleLbl="alignAcc1" presStyleIdx="2" presStyleCnt="4">
        <dgm:presLayoutVars>
          <dgm:bulletEnabled val="1"/>
        </dgm:presLayoutVars>
      </dgm:prSet>
      <dgm:spPr/>
      <dgm:t>
        <a:bodyPr/>
        <a:lstStyle/>
        <a:p>
          <a:endParaRPr lang="en-US"/>
        </a:p>
      </dgm:t>
    </dgm:pt>
    <dgm:pt modelId="{256DE6B3-AACA-4667-83DC-F056ED41C11E}" type="pres">
      <dgm:prSet presAssocID="{117288F2-C401-412B-BB35-7461F09C521F}" presName="sp" presStyleCnt="0"/>
      <dgm:spPr/>
    </dgm:pt>
    <dgm:pt modelId="{A3F1609A-B081-42D3-8F74-11FBF9F22FC0}" type="pres">
      <dgm:prSet presAssocID="{4FBE5262-3375-4830-9253-0F880237B8B7}" presName="composite" presStyleCnt="0"/>
      <dgm:spPr/>
    </dgm:pt>
    <dgm:pt modelId="{461DE13F-B75B-4C7A-B97F-E103D3C4CE86}" type="pres">
      <dgm:prSet presAssocID="{4FBE5262-3375-4830-9253-0F880237B8B7}" presName="parentText" presStyleLbl="alignNode1" presStyleIdx="3" presStyleCnt="4">
        <dgm:presLayoutVars>
          <dgm:chMax val="1"/>
          <dgm:bulletEnabled val="1"/>
        </dgm:presLayoutVars>
      </dgm:prSet>
      <dgm:spPr/>
      <dgm:t>
        <a:bodyPr/>
        <a:lstStyle/>
        <a:p>
          <a:endParaRPr lang="en-US"/>
        </a:p>
      </dgm:t>
    </dgm:pt>
    <dgm:pt modelId="{CE9FD9DC-566D-4E99-8B5D-BE2C34FD202F}" type="pres">
      <dgm:prSet presAssocID="{4FBE5262-3375-4830-9253-0F880237B8B7}" presName="descendantText" presStyleLbl="alignAcc1" presStyleIdx="3" presStyleCnt="4">
        <dgm:presLayoutVars>
          <dgm:bulletEnabled val="1"/>
        </dgm:presLayoutVars>
      </dgm:prSet>
      <dgm:spPr/>
      <dgm:t>
        <a:bodyPr/>
        <a:lstStyle/>
        <a:p>
          <a:endParaRPr lang="en-US"/>
        </a:p>
      </dgm:t>
    </dgm:pt>
  </dgm:ptLst>
  <dgm:cxnLst>
    <dgm:cxn modelId="{862A01A6-9CD4-470F-BBAB-3866DFB86BBF}" srcId="{6AC1AEEB-DFA0-4CF8-BFEF-3426F89B1BF0}" destId="{4FBE5262-3375-4830-9253-0F880237B8B7}" srcOrd="3" destOrd="0" parTransId="{C707115E-6273-490E-B559-D413FD960A5B}" sibTransId="{97AB270A-375F-430A-94FD-E2C07FD22FA6}"/>
    <dgm:cxn modelId="{18BD8E4B-03FA-4107-96F6-0106766F49CB}" type="presOf" srcId="{86F17872-4DFB-4701-B289-859101251007}" destId="{7C3BCF0B-B06A-434E-9144-E23A99CCFD53}" srcOrd="0" destOrd="0" presId="urn:microsoft.com/office/officeart/2005/8/layout/chevron2"/>
    <dgm:cxn modelId="{D6F40D63-E033-4FE5-8C4E-20B5667AAF61}" type="presOf" srcId="{4FBE5262-3375-4830-9253-0F880237B8B7}" destId="{461DE13F-B75B-4C7A-B97F-E103D3C4CE86}" srcOrd="0" destOrd="0" presId="urn:microsoft.com/office/officeart/2005/8/layout/chevron2"/>
    <dgm:cxn modelId="{5F431D7D-F3B9-4DF2-B18C-A32EBF5A9C2D}" srcId="{6AC09BB0-DF59-4937-BDB2-43F633147568}" destId="{A8A475BD-BDE2-44DD-B917-4328EBEF2DE9}" srcOrd="0" destOrd="0" parTransId="{830CEBA9-514D-4EBE-9ED6-37B8CF9A2210}" sibTransId="{27ED1AF3-D6A9-48FE-809A-B2104F6BFD34}"/>
    <dgm:cxn modelId="{1EBDAB6A-E655-45F1-B0C5-1586F217F1B5}" type="presOf" srcId="{1737F479-4B3C-4D36-9B92-EDD992156D2B}" destId="{A9943085-D66B-4AFF-BCBE-C311AB39AE62}" srcOrd="0" destOrd="0" presId="urn:microsoft.com/office/officeart/2005/8/layout/chevron2"/>
    <dgm:cxn modelId="{48E22CC0-2CE5-4E68-91BD-B2FD067C63C4}" srcId="{CC244C40-9F60-44B8-9AF2-2162AE66B447}" destId="{4BFDAC87-197F-4248-9BC8-F1CB0BA1F6BA}" srcOrd="0" destOrd="0" parTransId="{CB4CFF1F-526A-4E53-B61E-394314C4FDED}" sibTransId="{B4EF2F91-D5C3-4E49-8E87-57754A779EF7}"/>
    <dgm:cxn modelId="{FF2C0016-F0F6-478A-8336-9F808F7D56D1}" type="presOf" srcId="{4F0E238F-DAD1-439B-B990-EF8800D342D0}" destId="{CE9FD9DC-566D-4E99-8B5D-BE2C34FD202F}" srcOrd="0" destOrd="0" presId="urn:microsoft.com/office/officeart/2005/8/layout/chevron2"/>
    <dgm:cxn modelId="{C24FB558-0122-41D5-B70D-E08A8C027A5E}" type="presOf" srcId="{6AC09BB0-DF59-4937-BDB2-43F633147568}" destId="{0B943003-C83F-480F-B92B-89F9ED6A812F}" srcOrd="0" destOrd="0" presId="urn:microsoft.com/office/officeart/2005/8/layout/chevron2"/>
    <dgm:cxn modelId="{94F5FC11-538E-4707-970C-01DC8C29C212}" srcId="{86F17872-4DFB-4701-B289-859101251007}" destId="{1737F479-4B3C-4D36-9B92-EDD992156D2B}" srcOrd="0" destOrd="0" parTransId="{250518FC-1EB9-40A9-B41C-FCAA13624529}" sibTransId="{14C5A1A8-8FD1-4BAD-84C1-DDB90B158D40}"/>
    <dgm:cxn modelId="{B98A46D0-7869-4169-B39C-DB2BF4B64293}" srcId="{4FBE5262-3375-4830-9253-0F880237B8B7}" destId="{4F0E238F-DAD1-439B-B990-EF8800D342D0}" srcOrd="0" destOrd="0" parTransId="{ACC5FB8E-5DAD-4862-A347-C10FEA88B23B}" sibTransId="{C2FF9603-E2C9-46ED-A0A2-EAD936AF7D0D}"/>
    <dgm:cxn modelId="{310B114C-FB47-4D4B-923A-962775C059C4}" type="presOf" srcId="{6AC1AEEB-DFA0-4CF8-BFEF-3426F89B1BF0}" destId="{0EB7B3EA-7935-4F01-8584-BE00C98873B5}" srcOrd="0" destOrd="0" presId="urn:microsoft.com/office/officeart/2005/8/layout/chevron2"/>
    <dgm:cxn modelId="{D69BFD07-6BA2-457A-BC41-1CBF276A892C}" srcId="{6AC1AEEB-DFA0-4CF8-BFEF-3426F89B1BF0}" destId="{86F17872-4DFB-4701-B289-859101251007}" srcOrd="1" destOrd="0" parTransId="{AE6DC796-CC18-40CD-B205-76AFE0C8ECAE}" sibTransId="{6B9BB913-9A91-4CFE-BCF8-E6C41F8CF087}"/>
    <dgm:cxn modelId="{473E7FD3-3E02-4388-B2DC-C5B849EC0C1B}" srcId="{6AC1AEEB-DFA0-4CF8-BFEF-3426F89B1BF0}" destId="{6AC09BB0-DF59-4937-BDB2-43F633147568}" srcOrd="2" destOrd="0" parTransId="{DEEA8E84-F0AF-4C09-A7AE-69DF4F2D1CA8}" sibTransId="{117288F2-C401-412B-BB35-7461F09C521F}"/>
    <dgm:cxn modelId="{FD52E8F6-B844-44AD-A8E1-DFDC42001E81}" type="presOf" srcId="{4BFDAC87-197F-4248-9BC8-F1CB0BA1F6BA}" destId="{5B3056A7-EB43-4534-820A-9A086A6189FF}" srcOrd="0" destOrd="0" presId="urn:microsoft.com/office/officeart/2005/8/layout/chevron2"/>
    <dgm:cxn modelId="{921275AA-4ADD-4291-82A8-88288AC99997}" type="presOf" srcId="{A8A475BD-BDE2-44DD-B917-4328EBEF2DE9}" destId="{B6AAAAAF-EA19-4E04-92CD-49EAE183711B}" srcOrd="0" destOrd="0" presId="urn:microsoft.com/office/officeart/2005/8/layout/chevron2"/>
    <dgm:cxn modelId="{7B664F0C-BE88-47E5-94DC-6217D86E9C49}" type="presOf" srcId="{CC244C40-9F60-44B8-9AF2-2162AE66B447}" destId="{C9132A33-614D-44FD-ACAE-20A3C345B2A8}" srcOrd="0" destOrd="0" presId="urn:microsoft.com/office/officeart/2005/8/layout/chevron2"/>
    <dgm:cxn modelId="{2EFE117E-F5DC-4BE3-B4AE-4B909A9CF829}" srcId="{6AC1AEEB-DFA0-4CF8-BFEF-3426F89B1BF0}" destId="{CC244C40-9F60-44B8-9AF2-2162AE66B447}" srcOrd="0" destOrd="0" parTransId="{D7856AF5-77F7-49D6-9FDF-7B4C935940E4}" sibTransId="{69FEFACD-E3D7-4B30-8730-90E8260A1D5B}"/>
    <dgm:cxn modelId="{9EBB2E79-0286-4789-886F-78988A0DC661}" type="presParOf" srcId="{0EB7B3EA-7935-4F01-8584-BE00C98873B5}" destId="{00A0B5A8-90CD-40A4-A44B-D65D7DF52868}" srcOrd="0" destOrd="0" presId="urn:microsoft.com/office/officeart/2005/8/layout/chevron2"/>
    <dgm:cxn modelId="{B3BC8BA8-0597-4FD9-9832-11BACE0E3654}" type="presParOf" srcId="{00A0B5A8-90CD-40A4-A44B-D65D7DF52868}" destId="{C9132A33-614D-44FD-ACAE-20A3C345B2A8}" srcOrd="0" destOrd="0" presId="urn:microsoft.com/office/officeart/2005/8/layout/chevron2"/>
    <dgm:cxn modelId="{0D9C08D3-AF5A-480D-9A71-7C9219F46622}" type="presParOf" srcId="{00A0B5A8-90CD-40A4-A44B-D65D7DF52868}" destId="{5B3056A7-EB43-4534-820A-9A086A6189FF}" srcOrd="1" destOrd="0" presId="urn:microsoft.com/office/officeart/2005/8/layout/chevron2"/>
    <dgm:cxn modelId="{437C78F5-05C7-44F9-A6A4-1C902DC209E8}" type="presParOf" srcId="{0EB7B3EA-7935-4F01-8584-BE00C98873B5}" destId="{4CC7F49A-29CF-44DD-B61C-9BDDADD6AB08}" srcOrd="1" destOrd="0" presId="urn:microsoft.com/office/officeart/2005/8/layout/chevron2"/>
    <dgm:cxn modelId="{2DB573F4-01C0-4427-8DE0-F9072CF2CBD5}" type="presParOf" srcId="{0EB7B3EA-7935-4F01-8584-BE00C98873B5}" destId="{E166D6DA-44B3-4FA9-902D-EA8E006F72B8}" srcOrd="2" destOrd="0" presId="urn:microsoft.com/office/officeart/2005/8/layout/chevron2"/>
    <dgm:cxn modelId="{611B4853-C720-4F77-ABE9-F0517D0CBD66}" type="presParOf" srcId="{E166D6DA-44B3-4FA9-902D-EA8E006F72B8}" destId="{7C3BCF0B-B06A-434E-9144-E23A99CCFD53}" srcOrd="0" destOrd="0" presId="urn:microsoft.com/office/officeart/2005/8/layout/chevron2"/>
    <dgm:cxn modelId="{29460A9B-C6CE-45EC-9047-3F59809EC042}" type="presParOf" srcId="{E166D6DA-44B3-4FA9-902D-EA8E006F72B8}" destId="{A9943085-D66B-4AFF-BCBE-C311AB39AE62}" srcOrd="1" destOrd="0" presId="urn:microsoft.com/office/officeart/2005/8/layout/chevron2"/>
    <dgm:cxn modelId="{473EF426-17EB-4650-97D9-E57999661A95}" type="presParOf" srcId="{0EB7B3EA-7935-4F01-8584-BE00C98873B5}" destId="{AFCF6F51-4656-4B26-BF25-775E1CEE67BA}" srcOrd="3" destOrd="0" presId="urn:microsoft.com/office/officeart/2005/8/layout/chevron2"/>
    <dgm:cxn modelId="{DC6941E6-7D69-47E7-9D8D-49EA8C0D8CA8}" type="presParOf" srcId="{0EB7B3EA-7935-4F01-8584-BE00C98873B5}" destId="{5CC63B92-E5C1-401C-A298-31CF38F4B533}" srcOrd="4" destOrd="0" presId="urn:microsoft.com/office/officeart/2005/8/layout/chevron2"/>
    <dgm:cxn modelId="{068C3C2B-9B16-4832-B7BE-8CE454377093}" type="presParOf" srcId="{5CC63B92-E5C1-401C-A298-31CF38F4B533}" destId="{0B943003-C83F-480F-B92B-89F9ED6A812F}" srcOrd="0" destOrd="0" presId="urn:microsoft.com/office/officeart/2005/8/layout/chevron2"/>
    <dgm:cxn modelId="{95E4CD3E-B2ED-4B58-B1BC-80EFBCA1AED8}" type="presParOf" srcId="{5CC63B92-E5C1-401C-A298-31CF38F4B533}" destId="{B6AAAAAF-EA19-4E04-92CD-49EAE183711B}" srcOrd="1" destOrd="0" presId="urn:microsoft.com/office/officeart/2005/8/layout/chevron2"/>
    <dgm:cxn modelId="{44CA762D-90AF-44A1-9082-884C082F9579}" type="presParOf" srcId="{0EB7B3EA-7935-4F01-8584-BE00C98873B5}" destId="{256DE6B3-AACA-4667-83DC-F056ED41C11E}" srcOrd="5" destOrd="0" presId="urn:microsoft.com/office/officeart/2005/8/layout/chevron2"/>
    <dgm:cxn modelId="{224F7B2A-B934-4BCE-BE99-BB59EFF681EC}" type="presParOf" srcId="{0EB7B3EA-7935-4F01-8584-BE00C98873B5}" destId="{A3F1609A-B081-42D3-8F74-11FBF9F22FC0}" srcOrd="6" destOrd="0" presId="urn:microsoft.com/office/officeart/2005/8/layout/chevron2"/>
    <dgm:cxn modelId="{AA433882-5EE8-4EDD-A0B9-B6D4A2D8186B}" type="presParOf" srcId="{A3F1609A-B081-42D3-8F74-11FBF9F22FC0}" destId="{461DE13F-B75B-4C7A-B97F-E103D3C4CE86}" srcOrd="0" destOrd="0" presId="urn:microsoft.com/office/officeart/2005/8/layout/chevron2"/>
    <dgm:cxn modelId="{0CABD914-B5EC-4A2E-AFF4-27E3E8986D13}" type="presParOf" srcId="{A3F1609A-B081-42D3-8F74-11FBF9F22FC0}" destId="{CE9FD9DC-566D-4E99-8B5D-BE2C34FD202F}"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DBCBD15F-665F-4104-9CBD-3651F8B69ECA}"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A1BF7183-44FF-477C-AD14-92CB2C75105F}">
      <dgm:prSet phldrT="[Text]" custT="1"/>
      <dgm:spPr/>
      <dgm:t>
        <a:bodyPr/>
        <a:lstStyle/>
        <a:p>
          <a:r>
            <a:rPr lang="en-US" sz="3200" dirty="0" smtClean="0"/>
            <a:t>Provide a welcome package</a:t>
          </a:r>
          <a:endParaRPr lang="en-US" sz="3200" dirty="0"/>
        </a:p>
      </dgm:t>
    </dgm:pt>
    <dgm:pt modelId="{F8D30207-3FFD-49D6-A510-DBBDA3AFA6A3}" type="parTrans" cxnId="{65C4170F-A50F-4DAD-B730-E8433331DC0D}">
      <dgm:prSet/>
      <dgm:spPr/>
      <dgm:t>
        <a:bodyPr/>
        <a:lstStyle/>
        <a:p>
          <a:endParaRPr lang="en-US"/>
        </a:p>
      </dgm:t>
    </dgm:pt>
    <dgm:pt modelId="{33EC9534-8358-447F-9EFE-81130E2580A3}" type="sibTrans" cxnId="{65C4170F-A50F-4DAD-B730-E8433331DC0D}">
      <dgm:prSet/>
      <dgm:spPr/>
      <dgm:t>
        <a:bodyPr/>
        <a:lstStyle/>
        <a:p>
          <a:endParaRPr lang="en-US"/>
        </a:p>
      </dgm:t>
    </dgm:pt>
    <dgm:pt modelId="{C804BAA8-9A0C-4270-A24C-2A3B84986415}">
      <dgm:prSet phldrT="[Text]" custT="1"/>
      <dgm:spPr/>
      <dgm:t>
        <a:bodyPr/>
        <a:lstStyle/>
        <a:p>
          <a:r>
            <a:rPr lang="en-US" sz="3200" dirty="0" smtClean="0"/>
            <a:t>Help with paperwork</a:t>
          </a:r>
          <a:endParaRPr lang="en-US" sz="3200" dirty="0"/>
        </a:p>
      </dgm:t>
    </dgm:pt>
    <dgm:pt modelId="{45064DF7-236C-4438-93F3-B8ADA4D3F120}" type="parTrans" cxnId="{2C71FE83-6BAC-4C4D-854D-301FAA7F0B29}">
      <dgm:prSet/>
      <dgm:spPr/>
      <dgm:t>
        <a:bodyPr/>
        <a:lstStyle/>
        <a:p>
          <a:endParaRPr lang="en-US"/>
        </a:p>
      </dgm:t>
    </dgm:pt>
    <dgm:pt modelId="{8353208B-8995-435E-A8C3-ADEBE6A038A0}" type="sibTrans" cxnId="{2C71FE83-6BAC-4C4D-854D-301FAA7F0B29}">
      <dgm:prSet/>
      <dgm:spPr/>
      <dgm:t>
        <a:bodyPr/>
        <a:lstStyle/>
        <a:p>
          <a:endParaRPr lang="en-US"/>
        </a:p>
      </dgm:t>
    </dgm:pt>
    <dgm:pt modelId="{2906F156-9000-4FAF-B2AC-0FAD6B9F184E}">
      <dgm:prSet phldrT="[Text]" custT="1"/>
      <dgm:spPr/>
      <dgm:t>
        <a:bodyPr/>
        <a:lstStyle/>
        <a:p>
          <a:r>
            <a:rPr lang="en-US" sz="3200" dirty="0" smtClean="0"/>
            <a:t>Company policies</a:t>
          </a:r>
          <a:endParaRPr lang="en-US" sz="3200" dirty="0"/>
        </a:p>
      </dgm:t>
    </dgm:pt>
    <dgm:pt modelId="{54735D76-2B3C-44B9-8FE5-9C7D769175D1}" type="parTrans" cxnId="{5C5337A3-78F6-4D95-AFAB-D5C80BF13901}">
      <dgm:prSet/>
      <dgm:spPr/>
      <dgm:t>
        <a:bodyPr/>
        <a:lstStyle/>
        <a:p>
          <a:endParaRPr lang="en-US"/>
        </a:p>
      </dgm:t>
    </dgm:pt>
    <dgm:pt modelId="{D96DADC7-1187-4694-97BA-64A3558EFD38}" type="sibTrans" cxnId="{5C5337A3-78F6-4D95-AFAB-D5C80BF13901}">
      <dgm:prSet/>
      <dgm:spPr/>
      <dgm:t>
        <a:bodyPr/>
        <a:lstStyle/>
        <a:p>
          <a:endParaRPr lang="en-US"/>
        </a:p>
      </dgm:t>
    </dgm:pt>
    <dgm:pt modelId="{D4F3B590-9189-4476-BDC9-CE86FE4D1ACF}">
      <dgm:prSet phldrT="[Text]" custT="1"/>
      <dgm:spPr/>
      <dgm:t>
        <a:bodyPr/>
        <a:lstStyle/>
        <a:p>
          <a:r>
            <a:rPr lang="en-US" sz="3200" dirty="0" smtClean="0"/>
            <a:t>Provide a tour</a:t>
          </a:r>
          <a:endParaRPr lang="en-US" sz="3200" dirty="0"/>
        </a:p>
      </dgm:t>
    </dgm:pt>
    <dgm:pt modelId="{A753AB00-65D5-458A-839F-EAA82DF7CBAA}" type="parTrans" cxnId="{5ED295FB-2613-4E8C-9E24-35D956118584}">
      <dgm:prSet/>
      <dgm:spPr/>
    </dgm:pt>
    <dgm:pt modelId="{B58C2EB8-0F85-468E-ADCC-D3B507A65961}" type="sibTrans" cxnId="{5ED295FB-2613-4E8C-9E24-35D956118584}">
      <dgm:prSet/>
      <dgm:spPr/>
    </dgm:pt>
    <dgm:pt modelId="{29B39B4E-23FA-44A8-B4DD-ED6E37317CC5}">
      <dgm:prSet phldrT="[Text]" custT="1"/>
      <dgm:spPr/>
      <dgm:t>
        <a:bodyPr/>
        <a:lstStyle/>
        <a:p>
          <a:r>
            <a:rPr lang="en-US" sz="3200" dirty="0" smtClean="0"/>
            <a:t>Explain benefits</a:t>
          </a:r>
          <a:endParaRPr lang="en-US" sz="3200" dirty="0"/>
        </a:p>
      </dgm:t>
    </dgm:pt>
    <dgm:pt modelId="{1CF7A1F5-1DAB-4113-8085-157D43795529}" type="parTrans" cxnId="{46B1C987-DBC5-4BEA-82B4-96D5AF039CEA}">
      <dgm:prSet/>
      <dgm:spPr/>
    </dgm:pt>
    <dgm:pt modelId="{FA884803-9C7B-4BA4-94DB-CD108357E489}" type="sibTrans" cxnId="{46B1C987-DBC5-4BEA-82B4-96D5AF039CEA}">
      <dgm:prSet/>
      <dgm:spPr/>
    </dgm:pt>
    <dgm:pt modelId="{08A22CE1-A458-4B32-BAB8-C62F9C647DA7}" type="pres">
      <dgm:prSet presAssocID="{DBCBD15F-665F-4104-9CBD-3651F8B69ECA}" presName="linear" presStyleCnt="0">
        <dgm:presLayoutVars>
          <dgm:dir/>
          <dgm:animLvl val="lvl"/>
          <dgm:resizeHandles val="exact"/>
        </dgm:presLayoutVars>
      </dgm:prSet>
      <dgm:spPr/>
      <dgm:t>
        <a:bodyPr/>
        <a:lstStyle/>
        <a:p>
          <a:endParaRPr lang="en-US"/>
        </a:p>
      </dgm:t>
    </dgm:pt>
    <dgm:pt modelId="{FC592B0B-4592-4B1A-AD67-33A22E760EC1}" type="pres">
      <dgm:prSet presAssocID="{A1BF7183-44FF-477C-AD14-92CB2C75105F}" presName="parentLin" presStyleCnt="0"/>
      <dgm:spPr/>
    </dgm:pt>
    <dgm:pt modelId="{DDAC912C-5842-48BC-A0BC-2FEC97D52D2F}" type="pres">
      <dgm:prSet presAssocID="{A1BF7183-44FF-477C-AD14-92CB2C75105F}" presName="parentLeftMargin" presStyleLbl="node1" presStyleIdx="0" presStyleCnt="5"/>
      <dgm:spPr/>
      <dgm:t>
        <a:bodyPr/>
        <a:lstStyle/>
        <a:p>
          <a:endParaRPr lang="en-US"/>
        </a:p>
      </dgm:t>
    </dgm:pt>
    <dgm:pt modelId="{FD0093F9-117E-491A-B506-BDD04D6D9D22}" type="pres">
      <dgm:prSet presAssocID="{A1BF7183-44FF-477C-AD14-92CB2C75105F}" presName="parentText" presStyleLbl="node1" presStyleIdx="0" presStyleCnt="5">
        <dgm:presLayoutVars>
          <dgm:chMax val="0"/>
          <dgm:bulletEnabled val="1"/>
        </dgm:presLayoutVars>
      </dgm:prSet>
      <dgm:spPr/>
      <dgm:t>
        <a:bodyPr/>
        <a:lstStyle/>
        <a:p>
          <a:endParaRPr lang="en-US"/>
        </a:p>
      </dgm:t>
    </dgm:pt>
    <dgm:pt modelId="{C886C8D2-6C02-44F5-9201-E20DEB0CC9E3}" type="pres">
      <dgm:prSet presAssocID="{A1BF7183-44FF-477C-AD14-92CB2C75105F}" presName="negativeSpace" presStyleCnt="0"/>
      <dgm:spPr/>
    </dgm:pt>
    <dgm:pt modelId="{5A906E5D-658B-4FB0-8D26-0D8673D7D64B}" type="pres">
      <dgm:prSet presAssocID="{A1BF7183-44FF-477C-AD14-92CB2C75105F}" presName="childText" presStyleLbl="conFgAcc1" presStyleIdx="0" presStyleCnt="5">
        <dgm:presLayoutVars>
          <dgm:bulletEnabled val="1"/>
        </dgm:presLayoutVars>
      </dgm:prSet>
      <dgm:spPr/>
    </dgm:pt>
    <dgm:pt modelId="{59EC46A1-9A88-4677-A05B-205ED6B26D46}" type="pres">
      <dgm:prSet presAssocID="{33EC9534-8358-447F-9EFE-81130E2580A3}" presName="spaceBetweenRectangles" presStyleCnt="0"/>
      <dgm:spPr/>
    </dgm:pt>
    <dgm:pt modelId="{B4D7677D-C267-4F5A-9682-1857BE8AC1D3}" type="pres">
      <dgm:prSet presAssocID="{C804BAA8-9A0C-4270-A24C-2A3B84986415}" presName="parentLin" presStyleCnt="0"/>
      <dgm:spPr/>
    </dgm:pt>
    <dgm:pt modelId="{4A4DAB68-BB7B-4626-A223-9DCC7B4AD421}" type="pres">
      <dgm:prSet presAssocID="{C804BAA8-9A0C-4270-A24C-2A3B84986415}" presName="parentLeftMargin" presStyleLbl="node1" presStyleIdx="0" presStyleCnt="5"/>
      <dgm:spPr/>
      <dgm:t>
        <a:bodyPr/>
        <a:lstStyle/>
        <a:p>
          <a:endParaRPr lang="en-US"/>
        </a:p>
      </dgm:t>
    </dgm:pt>
    <dgm:pt modelId="{BD736F87-5A76-4653-BB03-DB49A3764DAB}" type="pres">
      <dgm:prSet presAssocID="{C804BAA8-9A0C-4270-A24C-2A3B84986415}" presName="parentText" presStyleLbl="node1" presStyleIdx="1" presStyleCnt="5">
        <dgm:presLayoutVars>
          <dgm:chMax val="0"/>
          <dgm:bulletEnabled val="1"/>
        </dgm:presLayoutVars>
      </dgm:prSet>
      <dgm:spPr/>
      <dgm:t>
        <a:bodyPr/>
        <a:lstStyle/>
        <a:p>
          <a:endParaRPr lang="en-US"/>
        </a:p>
      </dgm:t>
    </dgm:pt>
    <dgm:pt modelId="{1BC166CB-3356-4C38-9053-636576BD6A41}" type="pres">
      <dgm:prSet presAssocID="{C804BAA8-9A0C-4270-A24C-2A3B84986415}" presName="negativeSpace" presStyleCnt="0"/>
      <dgm:spPr/>
    </dgm:pt>
    <dgm:pt modelId="{897AD512-0C4B-4894-9E13-D2A6B0C74723}" type="pres">
      <dgm:prSet presAssocID="{C804BAA8-9A0C-4270-A24C-2A3B84986415}" presName="childText" presStyleLbl="conFgAcc1" presStyleIdx="1" presStyleCnt="5">
        <dgm:presLayoutVars>
          <dgm:bulletEnabled val="1"/>
        </dgm:presLayoutVars>
      </dgm:prSet>
      <dgm:spPr/>
    </dgm:pt>
    <dgm:pt modelId="{63994A61-BF9A-4D68-8A8E-D1DA38C292D0}" type="pres">
      <dgm:prSet presAssocID="{8353208B-8995-435E-A8C3-ADEBE6A038A0}" presName="spaceBetweenRectangles" presStyleCnt="0"/>
      <dgm:spPr/>
    </dgm:pt>
    <dgm:pt modelId="{6914D141-437D-4A42-B8AF-B777E66105E6}" type="pres">
      <dgm:prSet presAssocID="{2906F156-9000-4FAF-B2AC-0FAD6B9F184E}" presName="parentLin" presStyleCnt="0"/>
      <dgm:spPr/>
    </dgm:pt>
    <dgm:pt modelId="{2892E8CD-2E17-4C16-B73A-864D5932DFE2}" type="pres">
      <dgm:prSet presAssocID="{2906F156-9000-4FAF-B2AC-0FAD6B9F184E}" presName="parentLeftMargin" presStyleLbl="node1" presStyleIdx="1" presStyleCnt="5"/>
      <dgm:spPr/>
      <dgm:t>
        <a:bodyPr/>
        <a:lstStyle/>
        <a:p>
          <a:endParaRPr lang="en-US"/>
        </a:p>
      </dgm:t>
    </dgm:pt>
    <dgm:pt modelId="{C78BE006-A061-4730-A757-3DB0B1A32250}" type="pres">
      <dgm:prSet presAssocID="{2906F156-9000-4FAF-B2AC-0FAD6B9F184E}" presName="parentText" presStyleLbl="node1" presStyleIdx="2" presStyleCnt="5">
        <dgm:presLayoutVars>
          <dgm:chMax val="0"/>
          <dgm:bulletEnabled val="1"/>
        </dgm:presLayoutVars>
      </dgm:prSet>
      <dgm:spPr/>
      <dgm:t>
        <a:bodyPr/>
        <a:lstStyle/>
        <a:p>
          <a:endParaRPr lang="en-US"/>
        </a:p>
      </dgm:t>
    </dgm:pt>
    <dgm:pt modelId="{7563DA9F-35EF-4BB8-9CD7-F43BA951F3A8}" type="pres">
      <dgm:prSet presAssocID="{2906F156-9000-4FAF-B2AC-0FAD6B9F184E}" presName="negativeSpace" presStyleCnt="0"/>
      <dgm:spPr/>
    </dgm:pt>
    <dgm:pt modelId="{F83CB2B7-30C1-4A10-B868-2F03B8DE902D}" type="pres">
      <dgm:prSet presAssocID="{2906F156-9000-4FAF-B2AC-0FAD6B9F184E}" presName="childText" presStyleLbl="conFgAcc1" presStyleIdx="2" presStyleCnt="5">
        <dgm:presLayoutVars>
          <dgm:bulletEnabled val="1"/>
        </dgm:presLayoutVars>
      </dgm:prSet>
      <dgm:spPr/>
    </dgm:pt>
    <dgm:pt modelId="{DC8A0B00-470F-4A90-B078-2C1F450EDCDD}" type="pres">
      <dgm:prSet presAssocID="{D96DADC7-1187-4694-97BA-64A3558EFD38}" presName="spaceBetweenRectangles" presStyleCnt="0"/>
      <dgm:spPr/>
    </dgm:pt>
    <dgm:pt modelId="{5B6891D8-E300-43DA-B820-B36CFB4AFF6F}" type="pres">
      <dgm:prSet presAssocID="{29B39B4E-23FA-44A8-B4DD-ED6E37317CC5}" presName="parentLin" presStyleCnt="0"/>
      <dgm:spPr/>
    </dgm:pt>
    <dgm:pt modelId="{23666935-7BB4-434D-A980-EE933E17AB2C}" type="pres">
      <dgm:prSet presAssocID="{29B39B4E-23FA-44A8-B4DD-ED6E37317CC5}" presName="parentLeftMargin" presStyleLbl="node1" presStyleIdx="2" presStyleCnt="5"/>
      <dgm:spPr/>
      <dgm:t>
        <a:bodyPr/>
        <a:lstStyle/>
        <a:p>
          <a:endParaRPr lang="en-US"/>
        </a:p>
      </dgm:t>
    </dgm:pt>
    <dgm:pt modelId="{3C27DDBF-D086-46C2-AA4D-1B7A1CA9BEFE}" type="pres">
      <dgm:prSet presAssocID="{29B39B4E-23FA-44A8-B4DD-ED6E37317CC5}" presName="parentText" presStyleLbl="node1" presStyleIdx="3" presStyleCnt="5">
        <dgm:presLayoutVars>
          <dgm:chMax val="0"/>
          <dgm:bulletEnabled val="1"/>
        </dgm:presLayoutVars>
      </dgm:prSet>
      <dgm:spPr/>
      <dgm:t>
        <a:bodyPr/>
        <a:lstStyle/>
        <a:p>
          <a:endParaRPr lang="en-US"/>
        </a:p>
      </dgm:t>
    </dgm:pt>
    <dgm:pt modelId="{7695E318-EB85-4B63-A77C-8CD18F34B645}" type="pres">
      <dgm:prSet presAssocID="{29B39B4E-23FA-44A8-B4DD-ED6E37317CC5}" presName="negativeSpace" presStyleCnt="0"/>
      <dgm:spPr/>
    </dgm:pt>
    <dgm:pt modelId="{EA5E30E1-84B1-4448-826A-402BA4BEB6B0}" type="pres">
      <dgm:prSet presAssocID="{29B39B4E-23FA-44A8-B4DD-ED6E37317CC5}" presName="childText" presStyleLbl="conFgAcc1" presStyleIdx="3" presStyleCnt="5">
        <dgm:presLayoutVars>
          <dgm:bulletEnabled val="1"/>
        </dgm:presLayoutVars>
      </dgm:prSet>
      <dgm:spPr/>
    </dgm:pt>
    <dgm:pt modelId="{B492A4DA-74E3-45F2-B283-DF5BEF4A03BF}" type="pres">
      <dgm:prSet presAssocID="{FA884803-9C7B-4BA4-94DB-CD108357E489}" presName="spaceBetweenRectangles" presStyleCnt="0"/>
      <dgm:spPr/>
    </dgm:pt>
    <dgm:pt modelId="{084A22DF-7FAC-4DB3-B958-640FC04A8BC3}" type="pres">
      <dgm:prSet presAssocID="{D4F3B590-9189-4476-BDC9-CE86FE4D1ACF}" presName="parentLin" presStyleCnt="0"/>
      <dgm:spPr/>
    </dgm:pt>
    <dgm:pt modelId="{305BA546-0703-4ADC-A321-01C902D37CEA}" type="pres">
      <dgm:prSet presAssocID="{D4F3B590-9189-4476-BDC9-CE86FE4D1ACF}" presName="parentLeftMargin" presStyleLbl="node1" presStyleIdx="3" presStyleCnt="5"/>
      <dgm:spPr/>
      <dgm:t>
        <a:bodyPr/>
        <a:lstStyle/>
        <a:p>
          <a:endParaRPr lang="en-US"/>
        </a:p>
      </dgm:t>
    </dgm:pt>
    <dgm:pt modelId="{1E7E200F-CB94-42AD-91DE-BD2582EB253A}" type="pres">
      <dgm:prSet presAssocID="{D4F3B590-9189-4476-BDC9-CE86FE4D1ACF}" presName="parentText" presStyleLbl="node1" presStyleIdx="4" presStyleCnt="5">
        <dgm:presLayoutVars>
          <dgm:chMax val="0"/>
          <dgm:bulletEnabled val="1"/>
        </dgm:presLayoutVars>
      </dgm:prSet>
      <dgm:spPr/>
      <dgm:t>
        <a:bodyPr/>
        <a:lstStyle/>
        <a:p>
          <a:endParaRPr lang="en-US"/>
        </a:p>
      </dgm:t>
    </dgm:pt>
    <dgm:pt modelId="{18FF4137-0D83-4095-859F-4C05F322B375}" type="pres">
      <dgm:prSet presAssocID="{D4F3B590-9189-4476-BDC9-CE86FE4D1ACF}" presName="negativeSpace" presStyleCnt="0"/>
      <dgm:spPr/>
    </dgm:pt>
    <dgm:pt modelId="{C0D04546-790D-4E80-8A20-9D59B6F74B7A}" type="pres">
      <dgm:prSet presAssocID="{D4F3B590-9189-4476-BDC9-CE86FE4D1ACF}" presName="childText" presStyleLbl="conFgAcc1" presStyleIdx="4" presStyleCnt="5">
        <dgm:presLayoutVars>
          <dgm:bulletEnabled val="1"/>
        </dgm:presLayoutVars>
      </dgm:prSet>
      <dgm:spPr/>
    </dgm:pt>
  </dgm:ptLst>
  <dgm:cxnLst>
    <dgm:cxn modelId="{D2655C6C-E148-4952-8C2C-89D4A3B7BC4B}" type="presOf" srcId="{29B39B4E-23FA-44A8-B4DD-ED6E37317CC5}" destId="{3C27DDBF-D086-46C2-AA4D-1B7A1CA9BEFE}" srcOrd="1" destOrd="0" presId="urn:microsoft.com/office/officeart/2005/8/layout/list1"/>
    <dgm:cxn modelId="{FC81E6B5-7546-43DA-985C-E8D5EAD4AED0}" type="presOf" srcId="{DBCBD15F-665F-4104-9CBD-3651F8B69ECA}" destId="{08A22CE1-A458-4B32-BAB8-C62F9C647DA7}" srcOrd="0" destOrd="0" presId="urn:microsoft.com/office/officeart/2005/8/layout/list1"/>
    <dgm:cxn modelId="{4A2904BC-9B31-4770-B3A1-351F3F96F856}" type="presOf" srcId="{C804BAA8-9A0C-4270-A24C-2A3B84986415}" destId="{4A4DAB68-BB7B-4626-A223-9DCC7B4AD421}" srcOrd="0" destOrd="0" presId="urn:microsoft.com/office/officeart/2005/8/layout/list1"/>
    <dgm:cxn modelId="{5C5337A3-78F6-4D95-AFAB-D5C80BF13901}" srcId="{DBCBD15F-665F-4104-9CBD-3651F8B69ECA}" destId="{2906F156-9000-4FAF-B2AC-0FAD6B9F184E}" srcOrd="2" destOrd="0" parTransId="{54735D76-2B3C-44B9-8FE5-9C7D769175D1}" sibTransId="{D96DADC7-1187-4694-97BA-64A3558EFD38}"/>
    <dgm:cxn modelId="{46B1C987-DBC5-4BEA-82B4-96D5AF039CEA}" srcId="{DBCBD15F-665F-4104-9CBD-3651F8B69ECA}" destId="{29B39B4E-23FA-44A8-B4DD-ED6E37317CC5}" srcOrd="3" destOrd="0" parTransId="{1CF7A1F5-1DAB-4113-8085-157D43795529}" sibTransId="{FA884803-9C7B-4BA4-94DB-CD108357E489}"/>
    <dgm:cxn modelId="{5EA956E9-7E12-410C-8A17-CD8D11EB5979}" type="presOf" srcId="{29B39B4E-23FA-44A8-B4DD-ED6E37317CC5}" destId="{23666935-7BB4-434D-A980-EE933E17AB2C}" srcOrd="0" destOrd="0" presId="urn:microsoft.com/office/officeart/2005/8/layout/list1"/>
    <dgm:cxn modelId="{2C71FE83-6BAC-4C4D-854D-301FAA7F0B29}" srcId="{DBCBD15F-665F-4104-9CBD-3651F8B69ECA}" destId="{C804BAA8-9A0C-4270-A24C-2A3B84986415}" srcOrd="1" destOrd="0" parTransId="{45064DF7-236C-4438-93F3-B8ADA4D3F120}" sibTransId="{8353208B-8995-435E-A8C3-ADEBE6A038A0}"/>
    <dgm:cxn modelId="{5ED295FB-2613-4E8C-9E24-35D956118584}" srcId="{DBCBD15F-665F-4104-9CBD-3651F8B69ECA}" destId="{D4F3B590-9189-4476-BDC9-CE86FE4D1ACF}" srcOrd="4" destOrd="0" parTransId="{A753AB00-65D5-458A-839F-EAA82DF7CBAA}" sibTransId="{B58C2EB8-0F85-468E-ADCC-D3B507A65961}"/>
    <dgm:cxn modelId="{17D86827-CA5F-4107-99F3-3F2E99E46118}" type="presOf" srcId="{C804BAA8-9A0C-4270-A24C-2A3B84986415}" destId="{BD736F87-5A76-4653-BB03-DB49A3764DAB}" srcOrd="1" destOrd="0" presId="urn:microsoft.com/office/officeart/2005/8/layout/list1"/>
    <dgm:cxn modelId="{ECEBC830-7AD7-49DF-8905-A0FB5E163DA2}" type="presOf" srcId="{2906F156-9000-4FAF-B2AC-0FAD6B9F184E}" destId="{2892E8CD-2E17-4C16-B73A-864D5932DFE2}" srcOrd="0" destOrd="0" presId="urn:microsoft.com/office/officeart/2005/8/layout/list1"/>
    <dgm:cxn modelId="{8B2DBF29-4CA6-401E-9B33-AE1343B3BED4}" type="presOf" srcId="{D4F3B590-9189-4476-BDC9-CE86FE4D1ACF}" destId="{1E7E200F-CB94-42AD-91DE-BD2582EB253A}" srcOrd="1" destOrd="0" presId="urn:microsoft.com/office/officeart/2005/8/layout/list1"/>
    <dgm:cxn modelId="{6D87D000-7D25-4089-9D5B-DAF4DB38870B}" type="presOf" srcId="{2906F156-9000-4FAF-B2AC-0FAD6B9F184E}" destId="{C78BE006-A061-4730-A757-3DB0B1A32250}" srcOrd="1" destOrd="0" presId="urn:microsoft.com/office/officeart/2005/8/layout/list1"/>
    <dgm:cxn modelId="{51830127-D6DF-47DA-8A8B-0D6F1526B6BC}" type="presOf" srcId="{A1BF7183-44FF-477C-AD14-92CB2C75105F}" destId="{DDAC912C-5842-48BC-A0BC-2FEC97D52D2F}" srcOrd="0" destOrd="0" presId="urn:microsoft.com/office/officeart/2005/8/layout/list1"/>
    <dgm:cxn modelId="{6AAD5AF7-A75D-4CDE-BD74-5BB4B2DD76A3}" type="presOf" srcId="{D4F3B590-9189-4476-BDC9-CE86FE4D1ACF}" destId="{305BA546-0703-4ADC-A321-01C902D37CEA}" srcOrd="0" destOrd="0" presId="urn:microsoft.com/office/officeart/2005/8/layout/list1"/>
    <dgm:cxn modelId="{1122441E-CB8A-44C2-8F2A-0DBFDA648DD5}" type="presOf" srcId="{A1BF7183-44FF-477C-AD14-92CB2C75105F}" destId="{FD0093F9-117E-491A-B506-BDD04D6D9D22}" srcOrd="1" destOrd="0" presId="urn:microsoft.com/office/officeart/2005/8/layout/list1"/>
    <dgm:cxn modelId="{65C4170F-A50F-4DAD-B730-E8433331DC0D}" srcId="{DBCBD15F-665F-4104-9CBD-3651F8B69ECA}" destId="{A1BF7183-44FF-477C-AD14-92CB2C75105F}" srcOrd="0" destOrd="0" parTransId="{F8D30207-3FFD-49D6-A510-DBBDA3AFA6A3}" sibTransId="{33EC9534-8358-447F-9EFE-81130E2580A3}"/>
    <dgm:cxn modelId="{4FAF61ED-21EC-4686-9066-ED6EF176254F}" type="presParOf" srcId="{08A22CE1-A458-4B32-BAB8-C62F9C647DA7}" destId="{FC592B0B-4592-4B1A-AD67-33A22E760EC1}" srcOrd="0" destOrd="0" presId="urn:microsoft.com/office/officeart/2005/8/layout/list1"/>
    <dgm:cxn modelId="{EACDBB4E-A71D-4E53-B4F8-D020BD85AF7A}" type="presParOf" srcId="{FC592B0B-4592-4B1A-AD67-33A22E760EC1}" destId="{DDAC912C-5842-48BC-A0BC-2FEC97D52D2F}" srcOrd="0" destOrd="0" presId="urn:microsoft.com/office/officeart/2005/8/layout/list1"/>
    <dgm:cxn modelId="{98E7B335-8308-406A-9BB4-4A45D9A22CC0}" type="presParOf" srcId="{FC592B0B-4592-4B1A-AD67-33A22E760EC1}" destId="{FD0093F9-117E-491A-B506-BDD04D6D9D22}" srcOrd="1" destOrd="0" presId="urn:microsoft.com/office/officeart/2005/8/layout/list1"/>
    <dgm:cxn modelId="{FC7A588F-7A22-48A7-8041-1ACFEAE5525E}" type="presParOf" srcId="{08A22CE1-A458-4B32-BAB8-C62F9C647DA7}" destId="{C886C8D2-6C02-44F5-9201-E20DEB0CC9E3}" srcOrd="1" destOrd="0" presId="urn:microsoft.com/office/officeart/2005/8/layout/list1"/>
    <dgm:cxn modelId="{3D276DBA-6CE5-4154-A197-846919ED20B1}" type="presParOf" srcId="{08A22CE1-A458-4B32-BAB8-C62F9C647DA7}" destId="{5A906E5D-658B-4FB0-8D26-0D8673D7D64B}" srcOrd="2" destOrd="0" presId="urn:microsoft.com/office/officeart/2005/8/layout/list1"/>
    <dgm:cxn modelId="{304BD345-13FD-457E-BD3D-505CB9F7044D}" type="presParOf" srcId="{08A22CE1-A458-4B32-BAB8-C62F9C647DA7}" destId="{59EC46A1-9A88-4677-A05B-205ED6B26D46}" srcOrd="3" destOrd="0" presId="urn:microsoft.com/office/officeart/2005/8/layout/list1"/>
    <dgm:cxn modelId="{1478B1A7-3C41-4D46-880A-9A6151F9BA4B}" type="presParOf" srcId="{08A22CE1-A458-4B32-BAB8-C62F9C647DA7}" destId="{B4D7677D-C267-4F5A-9682-1857BE8AC1D3}" srcOrd="4" destOrd="0" presId="urn:microsoft.com/office/officeart/2005/8/layout/list1"/>
    <dgm:cxn modelId="{C0F156FA-A420-4713-9264-FB8B303C6377}" type="presParOf" srcId="{B4D7677D-C267-4F5A-9682-1857BE8AC1D3}" destId="{4A4DAB68-BB7B-4626-A223-9DCC7B4AD421}" srcOrd="0" destOrd="0" presId="urn:microsoft.com/office/officeart/2005/8/layout/list1"/>
    <dgm:cxn modelId="{F2F49600-220C-4B74-9445-E096C689F05D}" type="presParOf" srcId="{B4D7677D-C267-4F5A-9682-1857BE8AC1D3}" destId="{BD736F87-5A76-4653-BB03-DB49A3764DAB}" srcOrd="1" destOrd="0" presId="urn:microsoft.com/office/officeart/2005/8/layout/list1"/>
    <dgm:cxn modelId="{078EB679-1F15-4B03-8500-83D1181E217D}" type="presParOf" srcId="{08A22CE1-A458-4B32-BAB8-C62F9C647DA7}" destId="{1BC166CB-3356-4C38-9053-636576BD6A41}" srcOrd="5" destOrd="0" presId="urn:microsoft.com/office/officeart/2005/8/layout/list1"/>
    <dgm:cxn modelId="{17B93474-F17C-4BAF-A677-AA3D9AFD6705}" type="presParOf" srcId="{08A22CE1-A458-4B32-BAB8-C62F9C647DA7}" destId="{897AD512-0C4B-4894-9E13-D2A6B0C74723}" srcOrd="6" destOrd="0" presId="urn:microsoft.com/office/officeart/2005/8/layout/list1"/>
    <dgm:cxn modelId="{B25C0731-7A2C-4BE6-81FD-46A402DB8D4E}" type="presParOf" srcId="{08A22CE1-A458-4B32-BAB8-C62F9C647DA7}" destId="{63994A61-BF9A-4D68-8A8E-D1DA38C292D0}" srcOrd="7" destOrd="0" presId="urn:microsoft.com/office/officeart/2005/8/layout/list1"/>
    <dgm:cxn modelId="{274436FA-97E8-457C-A64F-D72D7FE22957}" type="presParOf" srcId="{08A22CE1-A458-4B32-BAB8-C62F9C647DA7}" destId="{6914D141-437D-4A42-B8AF-B777E66105E6}" srcOrd="8" destOrd="0" presId="urn:microsoft.com/office/officeart/2005/8/layout/list1"/>
    <dgm:cxn modelId="{6198BC71-3D05-45AD-801D-EEC01F08F1E4}" type="presParOf" srcId="{6914D141-437D-4A42-B8AF-B777E66105E6}" destId="{2892E8CD-2E17-4C16-B73A-864D5932DFE2}" srcOrd="0" destOrd="0" presId="urn:microsoft.com/office/officeart/2005/8/layout/list1"/>
    <dgm:cxn modelId="{08870552-39F9-4ADE-ACEC-07DC1947C608}" type="presParOf" srcId="{6914D141-437D-4A42-B8AF-B777E66105E6}" destId="{C78BE006-A061-4730-A757-3DB0B1A32250}" srcOrd="1" destOrd="0" presId="urn:microsoft.com/office/officeart/2005/8/layout/list1"/>
    <dgm:cxn modelId="{5E4297B2-827F-4804-9847-712FF2E446AF}" type="presParOf" srcId="{08A22CE1-A458-4B32-BAB8-C62F9C647DA7}" destId="{7563DA9F-35EF-4BB8-9CD7-F43BA951F3A8}" srcOrd="9" destOrd="0" presId="urn:microsoft.com/office/officeart/2005/8/layout/list1"/>
    <dgm:cxn modelId="{D7241BA7-3363-4908-A2B0-F98E363D3708}" type="presParOf" srcId="{08A22CE1-A458-4B32-BAB8-C62F9C647DA7}" destId="{F83CB2B7-30C1-4A10-B868-2F03B8DE902D}" srcOrd="10" destOrd="0" presId="urn:microsoft.com/office/officeart/2005/8/layout/list1"/>
    <dgm:cxn modelId="{1EC77114-366F-4177-84E9-8CB92F333E88}" type="presParOf" srcId="{08A22CE1-A458-4B32-BAB8-C62F9C647DA7}" destId="{DC8A0B00-470F-4A90-B078-2C1F450EDCDD}" srcOrd="11" destOrd="0" presId="urn:microsoft.com/office/officeart/2005/8/layout/list1"/>
    <dgm:cxn modelId="{5EC6123A-74CF-4AA0-BC1B-33F5C950632D}" type="presParOf" srcId="{08A22CE1-A458-4B32-BAB8-C62F9C647DA7}" destId="{5B6891D8-E300-43DA-B820-B36CFB4AFF6F}" srcOrd="12" destOrd="0" presId="urn:microsoft.com/office/officeart/2005/8/layout/list1"/>
    <dgm:cxn modelId="{2C313C0C-03E1-47EA-A9C4-241F16835A94}" type="presParOf" srcId="{5B6891D8-E300-43DA-B820-B36CFB4AFF6F}" destId="{23666935-7BB4-434D-A980-EE933E17AB2C}" srcOrd="0" destOrd="0" presId="urn:microsoft.com/office/officeart/2005/8/layout/list1"/>
    <dgm:cxn modelId="{EFF2DE76-FCFE-4CB9-8D14-AE9E7DE39066}" type="presParOf" srcId="{5B6891D8-E300-43DA-B820-B36CFB4AFF6F}" destId="{3C27DDBF-D086-46C2-AA4D-1B7A1CA9BEFE}" srcOrd="1" destOrd="0" presId="urn:microsoft.com/office/officeart/2005/8/layout/list1"/>
    <dgm:cxn modelId="{DB1E3DBA-5901-49F5-81AB-D4134EC21288}" type="presParOf" srcId="{08A22CE1-A458-4B32-BAB8-C62F9C647DA7}" destId="{7695E318-EB85-4B63-A77C-8CD18F34B645}" srcOrd="13" destOrd="0" presId="urn:microsoft.com/office/officeart/2005/8/layout/list1"/>
    <dgm:cxn modelId="{CCE2AF17-07F9-4A7F-8B0D-8346DBA5DE29}" type="presParOf" srcId="{08A22CE1-A458-4B32-BAB8-C62F9C647DA7}" destId="{EA5E30E1-84B1-4448-826A-402BA4BEB6B0}" srcOrd="14" destOrd="0" presId="urn:microsoft.com/office/officeart/2005/8/layout/list1"/>
    <dgm:cxn modelId="{E4FE93FA-344E-433B-8253-5433191F0F24}" type="presParOf" srcId="{08A22CE1-A458-4B32-BAB8-C62F9C647DA7}" destId="{B492A4DA-74E3-45F2-B283-DF5BEF4A03BF}" srcOrd="15" destOrd="0" presId="urn:microsoft.com/office/officeart/2005/8/layout/list1"/>
    <dgm:cxn modelId="{F8852E1A-5578-4E6B-8B84-BCB5FE51DF80}" type="presParOf" srcId="{08A22CE1-A458-4B32-BAB8-C62F9C647DA7}" destId="{084A22DF-7FAC-4DB3-B958-640FC04A8BC3}" srcOrd="16" destOrd="0" presId="urn:microsoft.com/office/officeart/2005/8/layout/list1"/>
    <dgm:cxn modelId="{C78773CC-949E-4A8F-8DAC-A17D613BC44C}" type="presParOf" srcId="{084A22DF-7FAC-4DB3-B958-640FC04A8BC3}" destId="{305BA546-0703-4ADC-A321-01C902D37CEA}" srcOrd="0" destOrd="0" presId="urn:microsoft.com/office/officeart/2005/8/layout/list1"/>
    <dgm:cxn modelId="{371DD6E0-4E4D-4B42-ACBB-6A792E4F5084}" type="presParOf" srcId="{084A22DF-7FAC-4DB3-B958-640FC04A8BC3}" destId="{1E7E200F-CB94-42AD-91DE-BD2582EB253A}" srcOrd="1" destOrd="0" presId="urn:microsoft.com/office/officeart/2005/8/layout/list1"/>
    <dgm:cxn modelId="{3196CC96-35F7-42A7-91A1-E32031DAB3CA}" type="presParOf" srcId="{08A22CE1-A458-4B32-BAB8-C62F9C647DA7}" destId="{18FF4137-0D83-4095-859F-4C05F322B375}" srcOrd="17" destOrd="0" presId="urn:microsoft.com/office/officeart/2005/8/layout/list1"/>
    <dgm:cxn modelId="{32C6DCDE-18DB-42C9-95C4-589238B91313}" type="presParOf" srcId="{08A22CE1-A458-4B32-BAB8-C62F9C647DA7}" destId="{C0D04546-790D-4E80-8A20-9D59B6F74B7A}" srcOrd="18"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A630C484-42CD-4583-B320-59BB0B33502A}" type="doc">
      <dgm:prSet loTypeId="urn:diagrams.loki3.com/VaryingWidthList+Icon" loCatId="list" qsTypeId="urn:microsoft.com/office/officeart/2005/8/quickstyle/simple1" qsCatId="simple" csTypeId="urn:microsoft.com/office/officeart/2005/8/colors/colorful2" csCatId="colorful" phldr="1"/>
      <dgm:spPr/>
    </dgm:pt>
    <dgm:pt modelId="{F222AA1E-C835-4C7A-B9DE-A818F064F2DC}">
      <dgm:prSet phldrT="[Text]"/>
      <dgm:spPr/>
      <dgm:t>
        <a:bodyPr/>
        <a:lstStyle/>
        <a:p>
          <a:r>
            <a:rPr lang="en-US" dirty="0" smtClean="0"/>
            <a:t>Prepare the workstation</a:t>
          </a:r>
          <a:endParaRPr lang="en-US" dirty="0"/>
        </a:p>
      </dgm:t>
    </dgm:pt>
    <dgm:pt modelId="{32552E04-0A5F-4AF6-97AD-8660126629F0}" type="parTrans" cxnId="{1260EF53-6B9C-4733-8995-350FEA1FF9AD}">
      <dgm:prSet/>
      <dgm:spPr/>
    </dgm:pt>
    <dgm:pt modelId="{B29E67C5-01CD-4B07-B776-6B545F0485A3}" type="sibTrans" cxnId="{1260EF53-6B9C-4733-8995-350FEA1FF9AD}">
      <dgm:prSet/>
      <dgm:spPr/>
    </dgm:pt>
    <dgm:pt modelId="{4ACB8E83-10C2-42BE-A40C-C80AE26E7A50}">
      <dgm:prSet phldrT="[Text]"/>
      <dgm:spPr/>
      <dgm:t>
        <a:bodyPr/>
        <a:lstStyle/>
        <a:p>
          <a:r>
            <a:rPr lang="en-US" dirty="0" smtClean="0"/>
            <a:t>Schedule training</a:t>
          </a:r>
          <a:endParaRPr lang="en-US" dirty="0"/>
        </a:p>
      </dgm:t>
    </dgm:pt>
    <dgm:pt modelId="{CEDA0A04-C612-4427-A75A-368DB1564D72}" type="parTrans" cxnId="{F4025655-E578-4035-A4BE-0574CF5DE318}">
      <dgm:prSet/>
      <dgm:spPr/>
    </dgm:pt>
    <dgm:pt modelId="{220E29AA-F7C6-4E0C-80B9-C3F00F533E82}" type="sibTrans" cxnId="{F4025655-E578-4035-A4BE-0574CF5DE318}">
      <dgm:prSet/>
      <dgm:spPr/>
    </dgm:pt>
    <dgm:pt modelId="{17002699-7694-45F6-AFFD-C1447F5E9A80}">
      <dgm:prSet phldrT="[Text]"/>
      <dgm:spPr/>
      <dgm:t>
        <a:bodyPr/>
        <a:lstStyle/>
        <a:p>
          <a:r>
            <a:rPr lang="en-US" dirty="0" smtClean="0"/>
            <a:t>Explain roles and expectations</a:t>
          </a:r>
          <a:endParaRPr lang="en-US" dirty="0"/>
        </a:p>
      </dgm:t>
    </dgm:pt>
    <dgm:pt modelId="{28A2499B-D551-4660-A05D-46AA7D365EDC}" type="parTrans" cxnId="{B6922B77-C448-4455-8ECD-EFD1A3DB25C0}">
      <dgm:prSet/>
      <dgm:spPr/>
    </dgm:pt>
    <dgm:pt modelId="{B035D887-C5ED-4FAE-8C90-D1C2A6F7FD5F}" type="sibTrans" cxnId="{B6922B77-C448-4455-8ECD-EFD1A3DB25C0}">
      <dgm:prSet/>
      <dgm:spPr/>
    </dgm:pt>
    <dgm:pt modelId="{EAB0D6A4-C994-4650-AC80-2A1CB6D6E531}">
      <dgm:prSet phldrT="[Text]"/>
      <dgm:spPr/>
      <dgm:t>
        <a:bodyPr/>
        <a:lstStyle/>
        <a:p>
          <a:r>
            <a:rPr lang="en-US" dirty="0" smtClean="0"/>
            <a:t>Assign tasks to new hires</a:t>
          </a:r>
          <a:endParaRPr lang="en-US" dirty="0"/>
        </a:p>
      </dgm:t>
    </dgm:pt>
    <dgm:pt modelId="{08119F30-7090-42D9-A138-07C681B14597}" type="parTrans" cxnId="{5EF08AA7-0EBB-4308-A448-E682B0C64940}">
      <dgm:prSet/>
      <dgm:spPr/>
    </dgm:pt>
    <dgm:pt modelId="{45907730-A107-4F74-BCEC-276E5909353D}" type="sibTrans" cxnId="{5EF08AA7-0EBB-4308-A448-E682B0C64940}">
      <dgm:prSet/>
      <dgm:spPr/>
    </dgm:pt>
    <dgm:pt modelId="{FEB73FDF-C70D-45D8-A72E-815D7A0F8757}">
      <dgm:prSet phldrT="[Text]"/>
      <dgm:spPr/>
      <dgm:t>
        <a:bodyPr/>
        <a:lstStyle/>
        <a:p>
          <a:r>
            <a:rPr lang="en-US" dirty="0" smtClean="0"/>
            <a:t>Meet frequently</a:t>
          </a:r>
          <a:endParaRPr lang="en-US" dirty="0"/>
        </a:p>
      </dgm:t>
    </dgm:pt>
    <dgm:pt modelId="{BB46CFF2-335F-4829-86A0-7705D29406BD}" type="parTrans" cxnId="{FA30CFCD-4499-4517-8E12-CB7421E2F32C}">
      <dgm:prSet/>
      <dgm:spPr/>
    </dgm:pt>
    <dgm:pt modelId="{48135876-10AC-4098-9F1F-9BB9F8862B38}" type="sibTrans" cxnId="{FA30CFCD-4499-4517-8E12-CB7421E2F32C}">
      <dgm:prSet/>
      <dgm:spPr/>
    </dgm:pt>
    <dgm:pt modelId="{9AF882FB-0132-4598-B121-3207EB69DCCE}" type="pres">
      <dgm:prSet presAssocID="{A630C484-42CD-4583-B320-59BB0B33502A}" presName="Name0" presStyleCnt="0">
        <dgm:presLayoutVars>
          <dgm:resizeHandles/>
        </dgm:presLayoutVars>
      </dgm:prSet>
      <dgm:spPr/>
    </dgm:pt>
    <dgm:pt modelId="{5BFCC4FA-5CA4-439E-8EF9-5A90106D8F02}" type="pres">
      <dgm:prSet presAssocID="{F222AA1E-C835-4C7A-B9DE-A818F064F2DC}" presName="text" presStyleLbl="node1" presStyleIdx="0" presStyleCnt="5">
        <dgm:presLayoutVars>
          <dgm:bulletEnabled val="1"/>
        </dgm:presLayoutVars>
      </dgm:prSet>
      <dgm:spPr/>
      <dgm:t>
        <a:bodyPr/>
        <a:lstStyle/>
        <a:p>
          <a:endParaRPr lang="en-US"/>
        </a:p>
      </dgm:t>
    </dgm:pt>
    <dgm:pt modelId="{0C2633EF-01F9-4CE4-A0A1-C89EEDABD3DC}" type="pres">
      <dgm:prSet presAssocID="{B29E67C5-01CD-4B07-B776-6B545F0485A3}" presName="space" presStyleCnt="0"/>
      <dgm:spPr/>
    </dgm:pt>
    <dgm:pt modelId="{30003DAE-DD32-4A27-81B0-965D25667581}" type="pres">
      <dgm:prSet presAssocID="{4ACB8E83-10C2-42BE-A40C-C80AE26E7A50}" presName="text" presStyleLbl="node1" presStyleIdx="1" presStyleCnt="5">
        <dgm:presLayoutVars>
          <dgm:bulletEnabled val="1"/>
        </dgm:presLayoutVars>
      </dgm:prSet>
      <dgm:spPr/>
      <dgm:t>
        <a:bodyPr/>
        <a:lstStyle/>
        <a:p>
          <a:endParaRPr lang="en-US"/>
        </a:p>
      </dgm:t>
    </dgm:pt>
    <dgm:pt modelId="{3EF80257-79E1-4DEC-BEDD-1865DB55776F}" type="pres">
      <dgm:prSet presAssocID="{220E29AA-F7C6-4E0C-80B9-C3F00F533E82}" presName="space" presStyleCnt="0"/>
      <dgm:spPr/>
    </dgm:pt>
    <dgm:pt modelId="{8CD85054-EC90-47BD-9A70-73D69E8B411D}" type="pres">
      <dgm:prSet presAssocID="{17002699-7694-45F6-AFFD-C1447F5E9A80}" presName="text" presStyleLbl="node1" presStyleIdx="2" presStyleCnt="5">
        <dgm:presLayoutVars>
          <dgm:bulletEnabled val="1"/>
        </dgm:presLayoutVars>
      </dgm:prSet>
      <dgm:spPr/>
      <dgm:t>
        <a:bodyPr/>
        <a:lstStyle/>
        <a:p>
          <a:endParaRPr lang="en-US"/>
        </a:p>
      </dgm:t>
    </dgm:pt>
    <dgm:pt modelId="{2D8DAC52-8392-4445-899A-8AB359410BFD}" type="pres">
      <dgm:prSet presAssocID="{B035D887-C5ED-4FAE-8C90-D1C2A6F7FD5F}" presName="space" presStyleCnt="0"/>
      <dgm:spPr/>
    </dgm:pt>
    <dgm:pt modelId="{50567AFF-0AC6-4A39-A1A8-25CCB4E0FAF3}" type="pres">
      <dgm:prSet presAssocID="{FEB73FDF-C70D-45D8-A72E-815D7A0F8757}" presName="text" presStyleLbl="node1" presStyleIdx="3" presStyleCnt="5">
        <dgm:presLayoutVars>
          <dgm:bulletEnabled val="1"/>
        </dgm:presLayoutVars>
      </dgm:prSet>
      <dgm:spPr/>
      <dgm:t>
        <a:bodyPr/>
        <a:lstStyle/>
        <a:p>
          <a:endParaRPr lang="en-US"/>
        </a:p>
      </dgm:t>
    </dgm:pt>
    <dgm:pt modelId="{18C73933-573E-467C-8B4B-1B666814EE27}" type="pres">
      <dgm:prSet presAssocID="{48135876-10AC-4098-9F1F-9BB9F8862B38}" presName="space" presStyleCnt="0"/>
      <dgm:spPr/>
    </dgm:pt>
    <dgm:pt modelId="{0A3BAC86-E378-407F-894A-1245C163F1BA}" type="pres">
      <dgm:prSet presAssocID="{EAB0D6A4-C994-4650-AC80-2A1CB6D6E531}" presName="text" presStyleLbl="node1" presStyleIdx="4" presStyleCnt="5">
        <dgm:presLayoutVars>
          <dgm:bulletEnabled val="1"/>
        </dgm:presLayoutVars>
      </dgm:prSet>
      <dgm:spPr/>
      <dgm:t>
        <a:bodyPr/>
        <a:lstStyle/>
        <a:p>
          <a:endParaRPr lang="en-US"/>
        </a:p>
      </dgm:t>
    </dgm:pt>
  </dgm:ptLst>
  <dgm:cxnLst>
    <dgm:cxn modelId="{1A6AB970-7A30-4100-9F76-B64AA1E662E3}" type="presOf" srcId="{EAB0D6A4-C994-4650-AC80-2A1CB6D6E531}" destId="{0A3BAC86-E378-407F-894A-1245C163F1BA}" srcOrd="0" destOrd="0" presId="urn:diagrams.loki3.com/VaryingWidthList+Icon"/>
    <dgm:cxn modelId="{FA30CFCD-4499-4517-8E12-CB7421E2F32C}" srcId="{A630C484-42CD-4583-B320-59BB0B33502A}" destId="{FEB73FDF-C70D-45D8-A72E-815D7A0F8757}" srcOrd="3" destOrd="0" parTransId="{BB46CFF2-335F-4829-86A0-7705D29406BD}" sibTransId="{48135876-10AC-4098-9F1F-9BB9F8862B38}"/>
    <dgm:cxn modelId="{93781FA7-0992-4815-AF86-2494D8664FB7}" type="presOf" srcId="{17002699-7694-45F6-AFFD-C1447F5E9A80}" destId="{8CD85054-EC90-47BD-9A70-73D69E8B411D}" srcOrd="0" destOrd="0" presId="urn:diagrams.loki3.com/VaryingWidthList+Icon"/>
    <dgm:cxn modelId="{8978E638-BE21-44EE-ADFA-A17E3D7348CC}" type="presOf" srcId="{A630C484-42CD-4583-B320-59BB0B33502A}" destId="{9AF882FB-0132-4598-B121-3207EB69DCCE}" srcOrd="0" destOrd="0" presId="urn:diagrams.loki3.com/VaryingWidthList+Icon"/>
    <dgm:cxn modelId="{5EF08AA7-0EBB-4308-A448-E682B0C64940}" srcId="{A630C484-42CD-4583-B320-59BB0B33502A}" destId="{EAB0D6A4-C994-4650-AC80-2A1CB6D6E531}" srcOrd="4" destOrd="0" parTransId="{08119F30-7090-42D9-A138-07C681B14597}" sibTransId="{45907730-A107-4F74-BCEC-276E5909353D}"/>
    <dgm:cxn modelId="{AE5D1C11-1788-40D1-9F33-5DAFF3A354B4}" type="presOf" srcId="{4ACB8E83-10C2-42BE-A40C-C80AE26E7A50}" destId="{30003DAE-DD32-4A27-81B0-965D25667581}" srcOrd="0" destOrd="0" presId="urn:diagrams.loki3.com/VaryingWidthList+Icon"/>
    <dgm:cxn modelId="{1260EF53-6B9C-4733-8995-350FEA1FF9AD}" srcId="{A630C484-42CD-4583-B320-59BB0B33502A}" destId="{F222AA1E-C835-4C7A-B9DE-A818F064F2DC}" srcOrd="0" destOrd="0" parTransId="{32552E04-0A5F-4AF6-97AD-8660126629F0}" sibTransId="{B29E67C5-01CD-4B07-B776-6B545F0485A3}"/>
    <dgm:cxn modelId="{B6922B77-C448-4455-8ECD-EFD1A3DB25C0}" srcId="{A630C484-42CD-4583-B320-59BB0B33502A}" destId="{17002699-7694-45F6-AFFD-C1447F5E9A80}" srcOrd="2" destOrd="0" parTransId="{28A2499B-D551-4660-A05D-46AA7D365EDC}" sibTransId="{B035D887-C5ED-4FAE-8C90-D1C2A6F7FD5F}"/>
    <dgm:cxn modelId="{38F2ED16-B49F-4107-B766-40927ACEED61}" type="presOf" srcId="{F222AA1E-C835-4C7A-B9DE-A818F064F2DC}" destId="{5BFCC4FA-5CA4-439E-8EF9-5A90106D8F02}" srcOrd="0" destOrd="0" presId="urn:diagrams.loki3.com/VaryingWidthList+Icon"/>
    <dgm:cxn modelId="{8CEDD293-810E-4B72-B62D-6C365B1DCB35}" type="presOf" srcId="{FEB73FDF-C70D-45D8-A72E-815D7A0F8757}" destId="{50567AFF-0AC6-4A39-A1A8-25CCB4E0FAF3}" srcOrd="0" destOrd="0" presId="urn:diagrams.loki3.com/VaryingWidthList+Icon"/>
    <dgm:cxn modelId="{F4025655-E578-4035-A4BE-0574CF5DE318}" srcId="{A630C484-42CD-4583-B320-59BB0B33502A}" destId="{4ACB8E83-10C2-42BE-A40C-C80AE26E7A50}" srcOrd="1" destOrd="0" parTransId="{CEDA0A04-C612-4427-A75A-368DB1564D72}" sibTransId="{220E29AA-F7C6-4E0C-80B9-C3F00F533E82}"/>
    <dgm:cxn modelId="{6A4E0AEE-C663-4658-A004-D832F070C7F3}" type="presParOf" srcId="{9AF882FB-0132-4598-B121-3207EB69DCCE}" destId="{5BFCC4FA-5CA4-439E-8EF9-5A90106D8F02}" srcOrd="0" destOrd="0" presId="urn:diagrams.loki3.com/VaryingWidthList+Icon"/>
    <dgm:cxn modelId="{9C4CDF67-41F4-441E-8D22-4D841216A807}" type="presParOf" srcId="{9AF882FB-0132-4598-B121-3207EB69DCCE}" destId="{0C2633EF-01F9-4CE4-A0A1-C89EEDABD3DC}" srcOrd="1" destOrd="0" presId="urn:diagrams.loki3.com/VaryingWidthList+Icon"/>
    <dgm:cxn modelId="{972D68C8-ECF4-45E1-A96F-A0002F196F1D}" type="presParOf" srcId="{9AF882FB-0132-4598-B121-3207EB69DCCE}" destId="{30003DAE-DD32-4A27-81B0-965D25667581}" srcOrd="2" destOrd="0" presId="urn:diagrams.loki3.com/VaryingWidthList+Icon"/>
    <dgm:cxn modelId="{F9A10779-5F5D-4145-BF0D-F95431694DD5}" type="presParOf" srcId="{9AF882FB-0132-4598-B121-3207EB69DCCE}" destId="{3EF80257-79E1-4DEC-BEDD-1865DB55776F}" srcOrd="3" destOrd="0" presId="urn:diagrams.loki3.com/VaryingWidthList+Icon"/>
    <dgm:cxn modelId="{A6BD1BE9-2F2C-4B8A-B7C5-B95D9073CB41}" type="presParOf" srcId="{9AF882FB-0132-4598-B121-3207EB69DCCE}" destId="{8CD85054-EC90-47BD-9A70-73D69E8B411D}" srcOrd="4" destOrd="0" presId="urn:diagrams.loki3.com/VaryingWidthList+Icon"/>
    <dgm:cxn modelId="{85174B72-B594-4BDE-974F-F8301B6761BC}" type="presParOf" srcId="{9AF882FB-0132-4598-B121-3207EB69DCCE}" destId="{2D8DAC52-8392-4445-899A-8AB359410BFD}" srcOrd="5" destOrd="0" presId="urn:diagrams.loki3.com/VaryingWidthList+Icon"/>
    <dgm:cxn modelId="{375612F1-E126-478A-9D02-7D45F3E0F71E}" type="presParOf" srcId="{9AF882FB-0132-4598-B121-3207EB69DCCE}" destId="{50567AFF-0AC6-4A39-A1A8-25CCB4E0FAF3}" srcOrd="6" destOrd="0" presId="urn:diagrams.loki3.com/VaryingWidthList+Icon"/>
    <dgm:cxn modelId="{B0754490-2DEA-4F0F-9A7B-E62373AEBA25}" type="presParOf" srcId="{9AF882FB-0132-4598-B121-3207EB69DCCE}" destId="{18C73933-573E-467C-8B4B-1B666814EE27}" srcOrd="7" destOrd="0" presId="urn:diagrams.loki3.com/VaryingWidthList+Icon"/>
    <dgm:cxn modelId="{C16929ED-2B37-4D9D-AEC7-5634514B6C68}" type="presParOf" srcId="{9AF882FB-0132-4598-B121-3207EB69DCCE}" destId="{0A3BAC86-E378-407F-894A-1245C163F1BA}" srcOrd="8"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D7FCCD94-FA8B-4AC5-9A67-0675DE583110}" type="doc">
      <dgm:prSet loTypeId="urn:microsoft.com/office/officeart/2005/8/layout/process4" loCatId="list" qsTypeId="urn:microsoft.com/office/officeart/2005/8/quickstyle/simple1" qsCatId="simple" csTypeId="urn:microsoft.com/office/officeart/2005/8/colors/colorful2" csCatId="colorful" phldr="1"/>
      <dgm:spPr/>
      <dgm:t>
        <a:bodyPr/>
        <a:lstStyle/>
        <a:p>
          <a:endParaRPr lang="en-US"/>
        </a:p>
      </dgm:t>
    </dgm:pt>
    <dgm:pt modelId="{2A6B2A16-0965-4F36-8B7B-988F39D58755}">
      <dgm:prSet phldrT="[Text]"/>
      <dgm:spPr/>
      <dgm:t>
        <a:bodyPr/>
        <a:lstStyle/>
        <a:p>
          <a:r>
            <a:rPr lang="en-US" dirty="0" smtClean="0"/>
            <a:t>Engaged employees enjoy their work</a:t>
          </a:r>
          <a:endParaRPr lang="en-US" dirty="0"/>
        </a:p>
      </dgm:t>
    </dgm:pt>
    <dgm:pt modelId="{38B33D87-7254-464C-A977-3D2A3CE7787F}" type="parTrans" cxnId="{03E1033B-D78E-4584-BDC7-B7A9EE75A424}">
      <dgm:prSet/>
      <dgm:spPr/>
      <dgm:t>
        <a:bodyPr/>
        <a:lstStyle/>
        <a:p>
          <a:endParaRPr lang="en-US"/>
        </a:p>
      </dgm:t>
    </dgm:pt>
    <dgm:pt modelId="{21D14151-EA03-4206-B761-0940BC40DF48}" type="sibTrans" cxnId="{03E1033B-D78E-4584-BDC7-B7A9EE75A424}">
      <dgm:prSet/>
      <dgm:spPr/>
      <dgm:t>
        <a:bodyPr/>
        <a:lstStyle/>
        <a:p>
          <a:endParaRPr lang="en-US"/>
        </a:p>
      </dgm:t>
    </dgm:pt>
    <dgm:pt modelId="{C62DD4B1-FCCC-4A45-8D22-5A10A2911FD3}">
      <dgm:prSet phldrT="[Text]"/>
      <dgm:spPr/>
      <dgm:t>
        <a:bodyPr/>
        <a:lstStyle/>
        <a:p>
          <a:r>
            <a:rPr lang="en-US" dirty="0" smtClean="0"/>
            <a:t>They work towards the goal</a:t>
          </a:r>
          <a:endParaRPr lang="en-US" dirty="0"/>
        </a:p>
      </dgm:t>
    </dgm:pt>
    <dgm:pt modelId="{B96DC84D-3E75-4F5A-9216-8825F504A9A1}" type="parTrans" cxnId="{1C145785-EA70-45D0-8C69-03DB1BA1F0F9}">
      <dgm:prSet/>
      <dgm:spPr/>
      <dgm:t>
        <a:bodyPr/>
        <a:lstStyle/>
        <a:p>
          <a:endParaRPr lang="en-US"/>
        </a:p>
      </dgm:t>
    </dgm:pt>
    <dgm:pt modelId="{E4112673-1B5E-4686-9A75-DDE9A0CD8E93}" type="sibTrans" cxnId="{1C145785-EA70-45D0-8C69-03DB1BA1F0F9}">
      <dgm:prSet/>
      <dgm:spPr/>
      <dgm:t>
        <a:bodyPr/>
        <a:lstStyle/>
        <a:p>
          <a:endParaRPr lang="en-US"/>
        </a:p>
      </dgm:t>
    </dgm:pt>
    <dgm:pt modelId="{5E741DFA-7AD5-4E20-82D2-6145BA75F733}">
      <dgm:prSet phldrT="[Text]"/>
      <dgm:spPr/>
      <dgm:t>
        <a:bodyPr/>
        <a:lstStyle/>
        <a:p>
          <a:r>
            <a:rPr lang="en-US" dirty="0" smtClean="0"/>
            <a:t>Do more than the minimum</a:t>
          </a:r>
          <a:endParaRPr lang="en-US" dirty="0"/>
        </a:p>
      </dgm:t>
    </dgm:pt>
    <dgm:pt modelId="{9B30B328-58C7-4EA8-8444-49771B118811}" type="parTrans" cxnId="{BB853C5E-6F69-46DA-A47F-1E5F4830CA32}">
      <dgm:prSet/>
      <dgm:spPr/>
      <dgm:t>
        <a:bodyPr/>
        <a:lstStyle/>
        <a:p>
          <a:endParaRPr lang="en-US"/>
        </a:p>
      </dgm:t>
    </dgm:pt>
    <dgm:pt modelId="{005B9E7B-3469-4D42-8DE5-4CB8D58D8300}" type="sibTrans" cxnId="{BB853C5E-6F69-46DA-A47F-1E5F4830CA32}">
      <dgm:prSet/>
      <dgm:spPr/>
      <dgm:t>
        <a:bodyPr/>
        <a:lstStyle/>
        <a:p>
          <a:endParaRPr lang="en-US"/>
        </a:p>
      </dgm:t>
    </dgm:pt>
    <dgm:pt modelId="{C0A63275-5556-45DD-99ED-A17CF890B3C0}" type="pres">
      <dgm:prSet presAssocID="{D7FCCD94-FA8B-4AC5-9A67-0675DE583110}" presName="Name0" presStyleCnt="0">
        <dgm:presLayoutVars>
          <dgm:dir/>
          <dgm:animLvl val="lvl"/>
          <dgm:resizeHandles val="exact"/>
        </dgm:presLayoutVars>
      </dgm:prSet>
      <dgm:spPr/>
      <dgm:t>
        <a:bodyPr/>
        <a:lstStyle/>
        <a:p>
          <a:endParaRPr lang="en-US"/>
        </a:p>
      </dgm:t>
    </dgm:pt>
    <dgm:pt modelId="{A2A64A4B-062C-4910-A713-C4FE997CE21C}" type="pres">
      <dgm:prSet presAssocID="{5E741DFA-7AD5-4E20-82D2-6145BA75F733}" presName="boxAndChildren" presStyleCnt="0"/>
      <dgm:spPr/>
    </dgm:pt>
    <dgm:pt modelId="{CACE0132-1469-434D-8CF3-EAAD7498D287}" type="pres">
      <dgm:prSet presAssocID="{5E741DFA-7AD5-4E20-82D2-6145BA75F733}" presName="parentTextBox" presStyleLbl="node1" presStyleIdx="0" presStyleCnt="3"/>
      <dgm:spPr/>
      <dgm:t>
        <a:bodyPr/>
        <a:lstStyle/>
        <a:p>
          <a:endParaRPr lang="en-US"/>
        </a:p>
      </dgm:t>
    </dgm:pt>
    <dgm:pt modelId="{CFB813C1-55EB-447C-9ACF-F5D4C782D393}" type="pres">
      <dgm:prSet presAssocID="{E4112673-1B5E-4686-9A75-DDE9A0CD8E93}" presName="sp" presStyleCnt="0"/>
      <dgm:spPr/>
    </dgm:pt>
    <dgm:pt modelId="{1F8E8889-56EB-4333-B552-F1121D5A186C}" type="pres">
      <dgm:prSet presAssocID="{C62DD4B1-FCCC-4A45-8D22-5A10A2911FD3}" presName="arrowAndChildren" presStyleCnt="0"/>
      <dgm:spPr/>
    </dgm:pt>
    <dgm:pt modelId="{3DC79DF1-8233-42D4-BF75-25E7F204C957}" type="pres">
      <dgm:prSet presAssocID="{C62DD4B1-FCCC-4A45-8D22-5A10A2911FD3}" presName="parentTextArrow" presStyleLbl="node1" presStyleIdx="1" presStyleCnt="3"/>
      <dgm:spPr/>
      <dgm:t>
        <a:bodyPr/>
        <a:lstStyle/>
        <a:p>
          <a:endParaRPr lang="en-US"/>
        </a:p>
      </dgm:t>
    </dgm:pt>
    <dgm:pt modelId="{47FA2715-8DE4-4072-B132-DA17396D0546}" type="pres">
      <dgm:prSet presAssocID="{21D14151-EA03-4206-B761-0940BC40DF48}" presName="sp" presStyleCnt="0"/>
      <dgm:spPr/>
    </dgm:pt>
    <dgm:pt modelId="{D38D844F-07E5-485D-A893-E71B80AD5457}" type="pres">
      <dgm:prSet presAssocID="{2A6B2A16-0965-4F36-8B7B-988F39D58755}" presName="arrowAndChildren" presStyleCnt="0"/>
      <dgm:spPr/>
    </dgm:pt>
    <dgm:pt modelId="{A041EDAA-ADB3-47DF-8746-154420F2C5B9}" type="pres">
      <dgm:prSet presAssocID="{2A6B2A16-0965-4F36-8B7B-988F39D58755}" presName="parentTextArrow" presStyleLbl="node1" presStyleIdx="2" presStyleCnt="3"/>
      <dgm:spPr/>
      <dgm:t>
        <a:bodyPr/>
        <a:lstStyle/>
        <a:p>
          <a:endParaRPr lang="en-US"/>
        </a:p>
      </dgm:t>
    </dgm:pt>
  </dgm:ptLst>
  <dgm:cxnLst>
    <dgm:cxn modelId="{E982B015-9B59-400C-9657-F2C68F4F8DE2}" type="presOf" srcId="{C62DD4B1-FCCC-4A45-8D22-5A10A2911FD3}" destId="{3DC79DF1-8233-42D4-BF75-25E7F204C957}" srcOrd="0" destOrd="0" presId="urn:microsoft.com/office/officeart/2005/8/layout/process4"/>
    <dgm:cxn modelId="{1C145785-EA70-45D0-8C69-03DB1BA1F0F9}" srcId="{D7FCCD94-FA8B-4AC5-9A67-0675DE583110}" destId="{C62DD4B1-FCCC-4A45-8D22-5A10A2911FD3}" srcOrd="1" destOrd="0" parTransId="{B96DC84D-3E75-4F5A-9216-8825F504A9A1}" sibTransId="{E4112673-1B5E-4686-9A75-DDE9A0CD8E93}"/>
    <dgm:cxn modelId="{2AE85C5A-AB4E-4F57-B46E-EE38CDACEDD1}" type="presOf" srcId="{2A6B2A16-0965-4F36-8B7B-988F39D58755}" destId="{A041EDAA-ADB3-47DF-8746-154420F2C5B9}" srcOrd="0" destOrd="0" presId="urn:microsoft.com/office/officeart/2005/8/layout/process4"/>
    <dgm:cxn modelId="{BB853C5E-6F69-46DA-A47F-1E5F4830CA32}" srcId="{D7FCCD94-FA8B-4AC5-9A67-0675DE583110}" destId="{5E741DFA-7AD5-4E20-82D2-6145BA75F733}" srcOrd="2" destOrd="0" parTransId="{9B30B328-58C7-4EA8-8444-49771B118811}" sibTransId="{005B9E7B-3469-4D42-8DE5-4CB8D58D8300}"/>
    <dgm:cxn modelId="{03E1033B-D78E-4584-BDC7-B7A9EE75A424}" srcId="{D7FCCD94-FA8B-4AC5-9A67-0675DE583110}" destId="{2A6B2A16-0965-4F36-8B7B-988F39D58755}" srcOrd="0" destOrd="0" parTransId="{38B33D87-7254-464C-A977-3D2A3CE7787F}" sibTransId="{21D14151-EA03-4206-B761-0940BC40DF48}"/>
    <dgm:cxn modelId="{8D963E4F-A28B-4B99-8A4D-1AD9C146A2B9}" type="presOf" srcId="{D7FCCD94-FA8B-4AC5-9A67-0675DE583110}" destId="{C0A63275-5556-45DD-99ED-A17CF890B3C0}" srcOrd="0" destOrd="0" presId="urn:microsoft.com/office/officeart/2005/8/layout/process4"/>
    <dgm:cxn modelId="{9C89AB33-7978-49F6-B4C2-61DCDB0FF021}" type="presOf" srcId="{5E741DFA-7AD5-4E20-82D2-6145BA75F733}" destId="{CACE0132-1469-434D-8CF3-EAAD7498D287}" srcOrd="0" destOrd="0" presId="urn:microsoft.com/office/officeart/2005/8/layout/process4"/>
    <dgm:cxn modelId="{5037E273-D0ED-4F5A-BBC0-1F152D223079}" type="presParOf" srcId="{C0A63275-5556-45DD-99ED-A17CF890B3C0}" destId="{A2A64A4B-062C-4910-A713-C4FE997CE21C}" srcOrd="0" destOrd="0" presId="urn:microsoft.com/office/officeart/2005/8/layout/process4"/>
    <dgm:cxn modelId="{01A8B136-5355-45D7-B9D0-3B89648680A5}" type="presParOf" srcId="{A2A64A4B-062C-4910-A713-C4FE997CE21C}" destId="{CACE0132-1469-434D-8CF3-EAAD7498D287}" srcOrd="0" destOrd="0" presId="urn:microsoft.com/office/officeart/2005/8/layout/process4"/>
    <dgm:cxn modelId="{5B5658A6-57E3-47A1-BE9D-4A2A42162636}" type="presParOf" srcId="{C0A63275-5556-45DD-99ED-A17CF890B3C0}" destId="{CFB813C1-55EB-447C-9ACF-F5D4C782D393}" srcOrd="1" destOrd="0" presId="urn:microsoft.com/office/officeart/2005/8/layout/process4"/>
    <dgm:cxn modelId="{1922D576-E4E6-4E22-80C8-1FB36B04793C}" type="presParOf" srcId="{C0A63275-5556-45DD-99ED-A17CF890B3C0}" destId="{1F8E8889-56EB-4333-B552-F1121D5A186C}" srcOrd="2" destOrd="0" presId="urn:microsoft.com/office/officeart/2005/8/layout/process4"/>
    <dgm:cxn modelId="{147E3DEB-024E-4008-AFAB-A064BE60E4B5}" type="presParOf" srcId="{1F8E8889-56EB-4333-B552-F1121D5A186C}" destId="{3DC79DF1-8233-42D4-BF75-25E7F204C957}" srcOrd="0" destOrd="0" presId="urn:microsoft.com/office/officeart/2005/8/layout/process4"/>
    <dgm:cxn modelId="{A26B6327-9A5E-4B8D-BFC8-9E8AD289BD23}" type="presParOf" srcId="{C0A63275-5556-45DD-99ED-A17CF890B3C0}" destId="{47FA2715-8DE4-4072-B132-DA17396D0546}" srcOrd="3" destOrd="0" presId="urn:microsoft.com/office/officeart/2005/8/layout/process4"/>
    <dgm:cxn modelId="{81EAB3BD-F474-444F-8627-7B1371FA9B73}" type="presParOf" srcId="{C0A63275-5556-45DD-99ED-A17CF890B3C0}" destId="{D38D844F-07E5-485D-A893-E71B80AD5457}" srcOrd="4" destOrd="0" presId="urn:microsoft.com/office/officeart/2005/8/layout/process4"/>
    <dgm:cxn modelId="{E6ADBFC5-51B1-47AD-AC86-318CE88FB862}" type="presParOf" srcId="{D38D844F-07E5-485D-A893-E71B80AD5457}" destId="{A041EDAA-ADB3-47DF-8746-154420F2C5B9}"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1F1F652A-D7DC-4E87-9555-36447F35B122}"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86ED64FE-9333-43BF-9C79-FAF57A6C2986}">
      <dgm:prSet phldrT="[Text]"/>
      <dgm:spPr/>
      <dgm:t>
        <a:bodyPr/>
        <a:lstStyle/>
        <a:p>
          <a:r>
            <a:rPr lang="en-US" dirty="0" smtClean="0"/>
            <a:t>The Good Song Company had a problem with retention</a:t>
          </a:r>
          <a:endParaRPr lang="en-US" dirty="0"/>
        </a:p>
      </dgm:t>
    </dgm:pt>
    <dgm:pt modelId="{826146DD-4CE1-41F8-BCB0-241102F87BF7}" type="parTrans" cxnId="{76D28DC5-8F6A-4CE6-BAF9-8F376D4CFF37}">
      <dgm:prSet/>
      <dgm:spPr/>
      <dgm:t>
        <a:bodyPr/>
        <a:lstStyle/>
        <a:p>
          <a:endParaRPr lang="en-US"/>
        </a:p>
      </dgm:t>
    </dgm:pt>
    <dgm:pt modelId="{5AF2367D-2149-4539-ABB9-F0EC1197B34F}" type="sibTrans" cxnId="{76D28DC5-8F6A-4CE6-BAF9-8F376D4CFF37}">
      <dgm:prSet/>
      <dgm:spPr/>
      <dgm:t>
        <a:bodyPr/>
        <a:lstStyle/>
        <a:p>
          <a:endParaRPr lang="en-US"/>
        </a:p>
      </dgm:t>
    </dgm:pt>
    <dgm:pt modelId="{C90B9185-A623-41DD-9BC2-F94B920C8784}">
      <dgm:prSet phldrT="[Text]"/>
      <dgm:spPr/>
      <dgm:t>
        <a:bodyPr/>
        <a:lstStyle/>
        <a:p>
          <a:r>
            <a:rPr lang="en-US" dirty="0" smtClean="0"/>
            <a:t>Employees seemed to leave shortly after they were trained</a:t>
          </a:r>
          <a:endParaRPr lang="en-US" dirty="0"/>
        </a:p>
      </dgm:t>
    </dgm:pt>
    <dgm:pt modelId="{48AF9D55-E784-4613-A971-D6E8DBDC0060}" type="parTrans" cxnId="{231072E6-268F-4E1A-84F2-089DF09A574B}">
      <dgm:prSet/>
      <dgm:spPr/>
      <dgm:t>
        <a:bodyPr/>
        <a:lstStyle/>
        <a:p>
          <a:endParaRPr lang="en-US"/>
        </a:p>
      </dgm:t>
    </dgm:pt>
    <dgm:pt modelId="{61B0CF68-7B64-4DB5-9FB9-87EAAD149A3F}" type="sibTrans" cxnId="{231072E6-268F-4E1A-84F2-089DF09A574B}">
      <dgm:prSet/>
      <dgm:spPr/>
      <dgm:t>
        <a:bodyPr/>
        <a:lstStyle/>
        <a:p>
          <a:endParaRPr lang="en-US"/>
        </a:p>
      </dgm:t>
    </dgm:pt>
    <dgm:pt modelId="{B88EB09C-E90A-4270-9A3E-BFD6D22B30B1}">
      <dgm:prSet phldrT="[Text]"/>
      <dgm:spPr/>
      <dgm:t>
        <a:bodyPr/>
        <a:lstStyle/>
        <a:p>
          <a:r>
            <a:rPr lang="en-US" dirty="0" smtClean="0"/>
            <a:t>The basic orientation with HR lasted for four hours and consisted of reading the manual</a:t>
          </a:r>
          <a:endParaRPr lang="en-US" dirty="0"/>
        </a:p>
      </dgm:t>
    </dgm:pt>
    <dgm:pt modelId="{4312081A-11D8-43CE-A56E-6645495D57F8}" type="parTrans" cxnId="{17D8DDBC-7225-40D9-82F1-868FF64F08D3}">
      <dgm:prSet/>
      <dgm:spPr/>
      <dgm:t>
        <a:bodyPr/>
        <a:lstStyle/>
        <a:p>
          <a:endParaRPr lang="en-US"/>
        </a:p>
      </dgm:t>
    </dgm:pt>
    <dgm:pt modelId="{7D2AF3A3-CFD1-4AE3-825B-97C24D71FFB3}" type="sibTrans" cxnId="{17D8DDBC-7225-40D9-82F1-868FF64F08D3}">
      <dgm:prSet/>
      <dgm:spPr/>
      <dgm:t>
        <a:bodyPr/>
        <a:lstStyle/>
        <a:p>
          <a:endParaRPr lang="en-US"/>
        </a:p>
      </dgm:t>
    </dgm:pt>
    <dgm:pt modelId="{616F9AE6-C432-4F23-BBD2-CB647CCB0E37}">
      <dgm:prSet phldrT="[Text]"/>
      <dgm:spPr/>
      <dgm:t>
        <a:bodyPr/>
        <a:lstStyle/>
        <a:p>
          <a:r>
            <a:rPr lang="en-US" dirty="0" smtClean="0"/>
            <a:t>The onboarding process changed so that orientation with HR took place over a week</a:t>
          </a:r>
          <a:endParaRPr lang="en-US" dirty="0"/>
        </a:p>
      </dgm:t>
    </dgm:pt>
    <dgm:pt modelId="{A8E79DFD-76CC-4862-B400-BB93D7EA1CD8}" type="parTrans" cxnId="{8D2B60BB-459B-4ADA-9AB4-4743A71F0EC3}">
      <dgm:prSet/>
      <dgm:spPr/>
      <dgm:t>
        <a:bodyPr/>
        <a:lstStyle/>
        <a:p>
          <a:endParaRPr lang="en-US"/>
        </a:p>
      </dgm:t>
    </dgm:pt>
    <dgm:pt modelId="{F7CBEBEA-E486-46A0-B167-85D86CC372B9}" type="sibTrans" cxnId="{8D2B60BB-459B-4ADA-9AB4-4743A71F0EC3}">
      <dgm:prSet/>
      <dgm:spPr/>
      <dgm:t>
        <a:bodyPr/>
        <a:lstStyle/>
        <a:p>
          <a:endParaRPr lang="en-US"/>
        </a:p>
      </dgm:t>
    </dgm:pt>
    <dgm:pt modelId="{FBF57F83-C67E-4E36-B974-93C654FFD7AA}" type="pres">
      <dgm:prSet presAssocID="{1F1F652A-D7DC-4E87-9555-36447F35B122}" presName="layout" presStyleCnt="0">
        <dgm:presLayoutVars>
          <dgm:chMax/>
          <dgm:chPref/>
          <dgm:dir/>
          <dgm:animOne val="branch"/>
          <dgm:animLvl val="lvl"/>
          <dgm:resizeHandles/>
        </dgm:presLayoutVars>
      </dgm:prSet>
      <dgm:spPr/>
      <dgm:t>
        <a:bodyPr/>
        <a:lstStyle/>
        <a:p>
          <a:endParaRPr lang="en-US"/>
        </a:p>
      </dgm:t>
    </dgm:pt>
    <dgm:pt modelId="{BB7E8C89-63BC-4AB4-8BBC-7A570A76AF98}" type="pres">
      <dgm:prSet presAssocID="{86ED64FE-9333-43BF-9C79-FAF57A6C2986}" presName="root" presStyleCnt="0">
        <dgm:presLayoutVars>
          <dgm:chMax/>
          <dgm:chPref val="4"/>
        </dgm:presLayoutVars>
      </dgm:prSet>
      <dgm:spPr/>
    </dgm:pt>
    <dgm:pt modelId="{1DFDF670-F503-4C77-A189-F29C97079CCF}" type="pres">
      <dgm:prSet presAssocID="{86ED64FE-9333-43BF-9C79-FAF57A6C2986}" presName="rootComposite" presStyleCnt="0">
        <dgm:presLayoutVars/>
      </dgm:prSet>
      <dgm:spPr/>
    </dgm:pt>
    <dgm:pt modelId="{746CB565-67E2-4778-B98A-D392512999BD}" type="pres">
      <dgm:prSet presAssocID="{86ED64FE-9333-43BF-9C79-FAF57A6C2986}" presName="rootText" presStyleLbl="node0" presStyleIdx="0" presStyleCnt="1">
        <dgm:presLayoutVars>
          <dgm:chMax/>
          <dgm:chPref val="4"/>
        </dgm:presLayoutVars>
      </dgm:prSet>
      <dgm:spPr/>
      <dgm:t>
        <a:bodyPr/>
        <a:lstStyle/>
        <a:p>
          <a:endParaRPr lang="en-US"/>
        </a:p>
      </dgm:t>
    </dgm:pt>
    <dgm:pt modelId="{A1CD0390-1B6D-43D5-93A8-A88F7FD6171A}" type="pres">
      <dgm:prSet presAssocID="{86ED64FE-9333-43BF-9C79-FAF57A6C2986}" presName="childShape" presStyleCnt="0">
        <dgm:presLayoutVars>
          <dgm:chMax val="0"/>
          <dgm:chPref val="0"/>
        </dgm:presLayoutVars>
      </dgm:prSet>
      <dgm:spPr/>
    </dgm:pt>
    <dgm:pt modelId="{EFDA9235-5529-43E0-A68D-6A3BC58E1F37}" type="pres">
      <dgm:prSet presAssocID="{C90B9185-A623-41DD-9BC2-F94B920C8784}" presName="childComposite" presStyleCnt="0">
        <dgm:presLayoutVars>
          <dgm:chMax val="0"/>
          <dgm:chPref val="0"/>
        </dgm:presLayoutVars>
      </dgm:prSet>
      <dgm:spPr/>
    </dgm:pt>
    <dgm:pt modelId="{6E79AA21-85AE-415F-8ED7-5D061716B465}" type="pres">
      <dgm:prSet presAssocID="{C90B9185-A623-41DD-9BC2-F94B920C8784}" presName="Image" presStyleLbl="node1" presStyleIdx="0" presStyleCnt="3"/>
      <dgm:spPr>
        <a:solidFill>
          <a:schemeClr val="accent2">
            <a:hueOff val="0"/>
            <a:satOff val="0"/>
            <a:lumOff val="0"/>
          </a:schemeClr>
        </a:solidFill>
      </dgm:spPr>
    </dgm:pt>
    <dgm:pt modelId="{9AAFB167-38A9-45A2-AAA6-BED4C7BA0D47}" type="pres">
      <dgm:prSet presAssocID="{C90B9185-A623-41DD-9BC2-F94B920C8784}" presName="childText" presStyleLbl="lnNode1" presStyleIdx="0" presStyleCnt="3">
        <dgm:presLayoutVars>
          <dgm:chMax val="0"/>
          <dgm:chPref val="0"/>
          <dgm:bulletEnabled val="1"/>
        </dgm:presLayoutVars>
      </dgm:prSet>
      <dgm:spPr/>
      <dgm:t>
        <a:bodyPr/>
        <a:lstStyle/>
        <a:p>
          <a:endParaRPr lang="en-US"/>
        </a:p>
      </dgm:t>
    </dgm:pt>
    <dgm:pt modelId="{5D3D96E3-C25F-4A6E-BFE9-F5C7F846AA21}" type="pres">
      <dgm:prSet presAssocID="{B88EB09C-E90A-4270-9A3E-BFD6D22B30B1}" presName="childComposite" presStyleCnt="0">
        <dgm:presLayoutVars>
          <dgm:chMax val="0"/>
          <dgm:chPref val="0"/>
        </dgm:presLayoutVars>
      </dgm:prSet>
      <dgm:spPr/>
    </dgm:pt>
    <dgm:pt modelId="{816E089A-8EAE-4B62-B7AB-3DDEB632E813}" type="pres">
      <dgm:prSet presAssocID="{B88EB09C-E90A-4270-9A3E-BFD6D22B30B1}" presName="Image" presStyleLbl="node1" presStyleIdx="1" presStyleCnt="3"/>
      <dgm:spPr>
        <a:solidFill>
          <a:schemeClr val="accent2">
            <a:hueOff val="2340759"/>
            <a:satOff val="-2919"/>
            <a:lumOff val="686"/>
          </a:schemeClr>
        </a:solidFill>
      </dgm:spPr>
    </dgm:pt>
    <dgm:pt modelId="{6427C79B-CB0A-437B-85FB-374490C125B8}" type="pres">
      <dgm:prSet presAssocID="{B88EB09C-E90A-4270-9A3E-BFD6D22B30B1}" presName="childText" presStyleLbl="lnNode1" presStyleIdx="1" presStyleCnt="3">
        <dgm:presLayoutVars>
          <dgm:chMax val="0"/>
          <dgm:chPref val="0"/>
          <dgm:bulletEnabled val="1"/>
        </dgm:presLayoutVars>
      </dgm:prSet>
      <dgm:spPr/>
      <dgm:t>
        <a:bodyPr/>
        <a:lstStyle/>
        <a:p>
          <a:endParaRPr lang="en-US"/>
        </a:p>
      </dgm:t>
    </dgm:pt>
    <dgm:pt modelId="{94F4AEA6-6C41-4816-9F4F-57B20723836B}" type="pres">
      <dgm:prSet presAssocID="{616F9AE6-C432-4F23-BBD2-CB647CCB0E37}" presName="childComposite" presStyleCnt="0">
        <dgm:presLayoutVars>
          <dgm:chMax val="0"/>
          <dgm:chPref val="0"/>
        </dgm:presLayoutVars>
      </dgm:prSet>
      <dgm:spPr/>
    </dgm:pt>
    <dgm:pt modelId="{7A209D12-FB91-4550-9456-EB4C9B9F3572}" type="pres">
      <dgm:prSet presAssocID="{616F9AE6-C432-4F23-BBD2-CB647CCB0E37}" presName="Image" presStyleLbl="node1" presStyleIdx="2" presStyleCnt="3"/>
      <dgm:spPr>
        <a:solidFill>
          <a:schemeClr val="accent2">
            <a:hueOff val="4681519"/>
            <a:satOff val="-5839"/>
            <a:lumOff val="1373"/>
          </a:schemeClr>
        </a:solidFill>
      </dgm:spPr>
    </dgm:pt>
    <dgm:pt modelId="{55C4236B-5B2B-4220-A0C9-A9EAF1E5AE6D}" type="pres">
      <dgm:prSet presAssocID="{616F9AE6-C432-4F23-BBD2-CB647CCB0E37}" presName="childText" presStyleLbl="lnNode1" presStyleIdx="2" presStyleCnt="3">
        <dgm:presLayoutVars>
          <dgm:chMax val="0"/>
          <dgm:chPref val="0"/>
          <dgm:bulletEnabled val="1"/>
        </dgm:presLayoutVars>
      </dgm:prSet>
      <dgm:spPr/>
      <dgm:t>
        <a:bodyPr/>
        <a:lstStyle/>
        <a:p>
          <a:endParaRPr lang="en-US"/>
        </a:p>
      </dgm:t>
    </dgm:pt>
  </dgm:ptLst>
  <dgm:cxnLst>
    <dgm:cxn modelId="{231072E6-268F-4E1A-84F2-089DF09A574B}" srcId="{86ED64FE-9333-43BF-9C79-FAF57A6C2986}" destId="{C90B9185-A623-41DD-9BC2-F94B920C8784}" srcOrd="0" destOrd="0" parTransId="{48AF9D55-E784-4613-A971-D6E8DBDC0060}" sibTransId="{61B0CF68-7B64-4DB5-9FB9-87EAAD149A3F}"/>
    <dgm:cxn modelId="{6AA0BE21-8922-430C-8766-F50842B9766C}" type="presOf" srcId="{C90B9185-A623-41DD-9BC2-F94B920C8784}" destId="{9AAFB167-38A9-45A2-AAA6-BED4C7BA0D47}" srcOrd="0" destOrd="0" presId="urn:microsoft.com/office/officeart/2008/layout/PictureAccentList"/>
    <dgm:cxn modelId="{751F6526-A6BD-43CC-B461-CDA1FA987360}" type="presOf" srcId="{86ED64FE-9333-43BF-9C79-FAF57A6C2986}" destId="{746CB565-67E2-4778-B98A-D392512999BD}" srcOrd="0" destOrd="0" presId="urn:microsoft.com/office/officeart/2008/layout/PictureAccentList"/>
    <dgm:cxn modelId="{76D28DC5-8F6A-4CE6-BAF9-8F376D4CFF37}" srcId="{1F1F652A-D7DC-4E87-9555-36447F35B122}" destId="{86ED64FE-9333-43BF-9C79-FAF57A6C2986}" srcOrd="0" destOrd="0" parTransId="{826146DD-4CE1-41F8-BCB0-241102F87BF7}" sibTransId="{5AF2367D-2149-4539-ABB9-F0EC1197B34F}"/>
    <dgm:cxn modelId="{2CBF621A-7FA8-4D4B-B868-BAA717ADBF09}" type="presOf" srcId="{B88EB09C-E90A-4270-9A3E-BFD6D22B30B1}" destId="{6427C79B-CB0A-437B-85FB-374490C125B8}" srcOrd="0" destOrd="0" presId="urn:microsoft.com/office/officeart/2008/layout/PictureAccentList"/>
    <dgm:cxn modelId="{8D2B60BB-459B-4ADA-9AB4-4743A71F0EC3}" srcId="{86ED64FE-9333-43BF-9C79-FAF57A6C2986}" destId="{616F9AE6-C432-4F23-BBD2-CB647CCB0E37}" srcOrd="2" destOrd="0" parTransId="{A8E79DFD-76CC-4862-B400-BB93D7EA1CD8}" sibTransId="{F7CBEBEA-E486-46A0-B167-85D86CC372B9}"/>
    <dgm:cxn modelId="{26B9752D-CF62-4391-BD34-82F08692AB0E}" type="presOf" srcId="{1F1F652A-D7DC-4E87-9555-36447F35B122}" destId="{FBF57F83-C67E-4E36-B974-93C654FFD7AA}" srcOrd="0" destOrd="0" presId="urn:microsoft.com/office/officeart/2008/layout/PictureAccentList"/>
    <dgm:cxn modelId="{A212E9DD-8506-4676-9E50-0E397A0298CF}" type="presOf" srcId="{616F9AE6-C432-4F23-BBD2-CB647CCB0E37}" destId="{55C4236B-5B2B-4220-A0C9-A9EAF1E5AE6D}" srcOrd="0" destOrd="0" presId="urn:microsoft.com/office/officeart/2008/layout/PictureAccentList"/>
    <dgm:cxn modelId="{17D8DDBC-7225-40D9-82F1-868FF64F08D3}" srcId="{86ED64FE-9333-43BF-9C79-FAF57A6C2986}" destId="{B88EB09C-E90A-4270-9A3E-BFD6D22B30B1}" srcOrd="1" destOrd="0" parTransId="{4312081A-11D8-43CE-A56E-6645495D57F8}" sibTransId="{7D2AF3A3-CFD1-4AE3-825B-97C24D71FFB3}"/>
    <dgm:cxn modelId="{C15A7FF3-55BE-416A-9C9F-DFABFD53DC5D}" type="presParOf" srcId="{FBF57F83-C67E-4E36-B974-93C654FFD7AA}" destId="{BB7E8C89-63BC-4AB4-8BBC-7A570A76AF98}" srcOrd="0" destOrd="0" presId="urn:microsoft.com/office/officeart/2008/layout/PictureAccentList"/>
    <dgm:cxn modelId="{3130FED7-4174-4FD8-B2E3-0FDB1E61C0D4}" type="presParOf" srcId="{BB7E8C89-63BC-4AB4-8BBC-7A570A76AF98}" destId="{1DFDF670-F503-4C77-A189-F29C97079CCF}" srcOrd="0" destOrd="0" presId="urn:microsoft.com/office/officeart/2008/layout/PictureAccentList"/>
    <dgm:cxn modelId="{DA7B6BFA-7367-47F0-AEC9-565A7C296298}" type="presParOf" srcId="{1DFDF670-F503-4C77-A189-F29C97079CCF}" destId="{746CB565-67E2-4778-B98A-D392512999BD}" srcOrd="0" destOrd="0" presId="urn:microsoft.com/office/officeart/2008/layout/PictureAccentList"/>
    <dgm:cxn modelId="{22D285CA-378A-449C-BFD0-26ED16ACED31}" type="presParOf" srcId="{BB7E8C89-63BC-4AB4-8BBC-7A570A76AF98}" destId="{A1CD0390-1B6D-43D5-93A8-A88F7FD6171A}" srcOrd="1" destOrd="0" presId="urn:microsoft.com/office/officeart/2008/layout/PictureAccentList"/>
    <dgm:cxn modelId="{D8B75422-111D-43A5-B0C6-2DBEF33CA055}" type="presParOf" srcId="{A1CD0390-1B6D-43D5-93A8-A88F7FD6171A}" destId="{EFDA9235-5529-43E0-A68D-6A3BC58E1F37}" srcOrd="0" destOrd="0" presId="urn:microsoft.com/office/officeart/2008/layout/PictureAccentList"/>
    <dgm:cxn modelId="{F9644E77-26A6-4601-9CD8-EAC5FA5E7A0E}" type="presParOf" srcId="{EFDA9235-5529-43E0-A68D-6A3BC58E1F37}" destId="{6E79AA21-85AE-415F-8ED7-5D061716B465}" srcOrd="0" destOrd="0" presId="urn:microsoft.com/office/officeart/2008/layout/PictureAccentList"/>
    <dgm:cxn modelId="{0753B987-4D46-4B73-951D-07248BFF478F}" type="presParOf" srcId="{EFDA9235-5529-43E0-A68D-6A3BC58E1F37}" destId="{9AAFB167-38A9-45A2-AAA6-BED4C7BA0D47}" srcOrd="1" destOrd="0" presId="urn:microsoft.com/office/officeart/2008/layout/PictureAccentList"/>
    <dgm:cxn modelId="{C5FFC740-CEB4-4C0F-89D9-2A97815AAD7A}" type="presParOf" srcId="{A1CD0390-1B6D-43D5-93A8-A88F7FD6171A}" destId="{5D3D96E3-C25F-4A6E-BFE9-F5C7F846AA21}" srcOrd="1" destOrd="0" presId="urn:microsoft.com/office/officeart/2008/layout/PictureAccentList"/>
    <dgm:cxn modelId="{57D169AE-CE4A-4FD3-9143-D997946F8AAA}" type="presParOf" srcId="{5D3D96E3-C25F-4A6E-BFE9-F5C7F846AA21}" destId="{816E089A-8EAE-4B62-B7AB-3DDEB632E813}" srcOrd="0" destOrd="0" presId="urn:microsoft.com/office/officeart/2008/layout/PictureAccentList"/>
    <dgm:cxn modelId="{EB67FF7E-BB2A-43E1-862F-D462B39F65E0}" type="presParOf" srcId="{5D3D96E3-C25F-4A6E-BFE9-F5C7F846AA21}" destId="{6427C79B-CB0A-437B-85FB-374490C125B8}" srcOrd="1" destOrd="0" presId="urn:microsoft.com/office/officeart/2008/layout/PictureAccentList"/>
    <dgm:cxn modelId="{464A1562-4C9F-4BD4-A9D8-D92939399184}" type="presParOf" srcId="{A1CD0390-1B6D-43D5-93A8-A88F7FD6171A}" destId="{94F4AEA6-6C41-4816-9F4F-57B20723836B}" srcOrd="2" destOrd="0" presId="urn:microsoft.com/office/officeart/2008/layout/PictureAccentList"/>
    <dgm:cxn modelId="{0509F035-91BD-409A-A38C-71D72FD752D8}" type="presParOf" srcId="{94F4AEA6-6C41-4816-9F4F-57B20723836B}" destId="{7A209D12-FB91-4550-9456-EB4C9B9F3572}" srcOrd="0" destOrd="0" presId="urn:microsoft.com/office/officeart/2008/layout/PictureAccentList"/>
    <dgm:cxn modelId="{08512F31-823A-4640-9F1E-DC0CC834A46F}" type="presParOf" srcId="{94F4AEA6-6C41-4816-9F4F-57B20723836B}" destId="{55C4236B-5B2B-4220-A0C9-A9EAF1E5AE6D}"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E5D898B3-FD35-45BC-8A7E-A982877F5242}"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D3E82DF3-47AD-4EBB-947E-0CF93ED6E702}">
      <dgm:prSet phldrT="[Text]"/>
      <dgm:spPr/>
      <dgm:t>
        <a:bodyPr/>
        <a:lstStyle/>
        <a:p>
          <a:r>
            <a:rPr lang="en-US" b="0" dirty="0" smtClean="0"/>
            <a:t>Goals and progress</a:t>
          </a:r>
          <a:endParaRPr lang="en-US" b="0" dirty="0"/>
        </a:p>
      </dgm:t>
    </dgm:pt>
    <dgm:pt modelId="{EB4ECC1F-B30F-4F20-B931-899853F1E69A}" type="parTrans" cxnId="{26997624-11CF-42EE-9AD7-3BC11DCA4FC1}">
      <dgm:prSet/>
      <dgm:spPr/>
      <dgm:t>
        <a:bodyPr/>
        <a:lstStyle/>
        <a:p>
          <a:endParaRPr lang="en-US"/>
        </a:p>
      </dgm:t>
    </dgm:pt>
    <dgm:pt modelId="{9AD15985-0B41-4434-A440-01332E1EE005}" type="sibTrans" cxnId="{26997624-11CF-42EE-9AD7-3BC11DCA4FC1}">
      <dgm:prSet/>
      <dgm:spPr/>
      <dgm:t>
        <a:bodyPr/>
        <a:lstStyle/>
        <a:p>
          <a:endParaRPr lang="en-US"/>
        </a:p>
      </dgm:t>
    </dgm:pt>
    <dgm:pt modelId="{F6B1456C-77E5-493B-923C-D38228A62755}">
      <dgm:prSet phldrT="[Text]"/>
      <dgm:spPr/>
      <dgm:t>
        <a:bodyPr/>
        <a:lstStyle/>
        <a:p>
          <a:r>
            <a:rPr lang="en-US" b="0" dirty="0" smtClean="0"/>
            <a:t>Discuss onboarding</a:t>
          </a:r>
          <a:endParaRPr lang="en-US" b="0" dirty="0"/>
        </a:p>
      </dgm:t>
    </dgm:pt>
    <dgm:pt modelId="{13A22E27-4426-4497-A99A-D8BDDC571C6B}" type="parTrans" cxnId="{3EED20EA-1982-4C09-AC97-4830F667D562}">
      <dgm:prSet/>
      <dgm:spPr/>
      <dgm:t>
        <a:bodyPr/>
        <a:lstStyle/>
        <a:p>
          <a:endParaRPr lang="en-US"/>
        </a:p>
      </dgm:t>
    </dgm:pt>
    <dgm:pt modelId="{4F4EC949-1939-4917-B732-E15B16334065}" type="sibTrans" cxnId="{3EED20EA-1982-4C09-AC97-4830F667D562}">
      <dgm:prSet/>
      <dgm:spPr/>
      <dgm:t>
        <a:bodyPr/>
        <a:lstStyle/>
        <a:p>
          <a:endParaRPr lang="en-US"/>
        </a:p>
      </dgm:t>
    </dgm:pt>
    <dgm:pt modelId="{E8614843-A336-4517-BEDA-7B354BE011D1}">
      <dgm:prSet phldrT="[Text]"/>
      <dgm:spPr/>
      <dgm:t>
        <a:bodyPr/>
        <a:lstStyle/>
        <a:p>
          <a:r>
            <a:rPr lang="en-US" b="0" dirty="0" smtClean="0"/>
            <a:t>Offer help</a:t>
          </a:r>
          <a:endParaRPr lang="en-US" b="0" dirty="0"/>
        </a:p>
      </dgm:t>
    </dgm:pt>
    <dgm:pt modelId="{B6B4D291-FCEA-49A6-AAA7-0F6388DFCCB8}" type="parTrans" cxnId="{CDF7C147-3C7C-4436-8CAD-AD5D8053C882}">
      <dgm:prSet/>
      <dgm:spPr/>
      <dgm:t>
        <a:bodyPr/>
        <a:lstStyle/>
        <a:p>
          <a:endParaRPr lang="en-US"/>
        </a:p>
      </dgm:t>
    </dgm:pt>
    <dgm:pt modelId="{51A9FDE7-1139-494E-8098-AAFE57D5A22D}" type="sibTrans" cxnId="{CDF7C147-3C7C-4436-8CAD-AD5D8053C882}">
      <dgm:prSet/>
      <dgm:spPr/>
      <dgm:t>
        <a:bodyPr/>
        <a:lstStyle/>
        <a:p>
          <a:endParaRPr lang="en-US"/>
        </a:p>
      </dgm:t>
    </dgm:pt>
    <dgm:pt modelId="{85B51FC2-FF3B-4AD1-B8E2-D00D104AA63C}" type="pres">
      <dgm:prSet presAssocID="{E5D898B3-FD35-45BC-8A7E-A982877F5242}" presName="outerComposite" presStyleCnt="0">
        <dgm:presLayoutVars>
          <dgm:chMax val="5"/>
          <dgm:dir/>
          <dgm:resizeHandles val="exact"/>
        </dgm:presLayoutVars>
      </dgm:prSet>
      <dgm:spPr/>
      <dgm:t>
        <a:bodyPr/>
        <a:lstStyle/>
        <a:p>
          <a:endParaRPr lang="en-US"/>
        </a:p>
      </dgm:t>
    </dgm:pt>
    <dgm:pt modelId="{7048D7B9-01A2-44CB-8B5F-B806EA449A2B}" type="pres">
      <dgm:prSet presAssocID="{E5D898B3-FD35-45BC-8A7E-A982877F5242}" presName="dummyMaxCanvas" presStyleCnt="0">
        <dgm:presLayoutVars/>
      </dgm:prSet>
      <dgm:spPr/>
    </dgm:pt>
    <dgm:pt modelId="{A12D03D3-2A74-49C7-8267-B339FF0F8F6C}" type="pres">
      <dgm:prSet presAssocID="{E5D898B3-FD35-45BC-8A7E-A982877F5242}" presName="ThreeNodes_1" presStyleLbl="node1" presStyleIdx="0" presStyleCnt="3">
        <dgm:presLayoutVars>
          <dgm:bulletEnabled val="1"/>
        </dgm:presLayoutVars>
      </dgm:prSet>
      <dgm:spPr/>
      <dgm:t>
        <a:bodyPr/>
        <a:lstStyle/>
        <a:p>
          <a:endParaRPr lang="en-US"/>
        </a:p>
      </dgm:t>
    </dgm:pt>
    <dgm:pt modelId="{76688CD6-1E50-46C1-819D-1C1F7B5657E0}" type="pres">
      <dgm:prSet presAssocID="{E5D898B3-FD35-45BC-8A7E-A982877F5242}" presName="ThreeNodes_2" presStyleLbl="node1" presStyleIdx="1" presStyleCnt="3">
        <dgm:presLayoutVars>
          <dgm:bulletEnabled val="1"/>
        </dgm:presLayoutVars>
      </dgm:prSet>
      <dgm:spPr/>
      <dgm:t>
        <a:bodyPr/>
        <a:lstStyle/>
        <a:p>
          <a:endParaRPr lang="en-US"/>
        </a:p>
      </dgm:t>
    </dgm:pt>
    <dgm:pt modelId="{1E3D1815-32AC-4C70-8871-2909234C4C16}" type="pres">
      <dgm:prSet presAssocID="{E5D898B3-FD35-45BC-8A7E-A982877F5242}" presName="ThreeNodes_3" presStyleLbl="node1" presStyleIdx="2" presStyleCnt="3">
        <dgm:presLayoutVars>
          <dgm:bulletEnabled val="1"/>
        </dgm:presLayoutVars>
      </dgm:prSet>
      <dgm:spPr/>
      <dgm:t>
        <a:bodyPr/>
        <a:lstStyle/>
        <a:p>
          <a:endParaRPr lang="en-US"/>
        </a:p>
      </dgm:t>
    </dgm:pt>
    <dgm:pt modelId="{DCD8B346-0C6C-4F35-9CD4-C3BB53FA312C}" type="pres">
      <dgm:prSet presAssocID="{E5D898B3-FD35-45BC-8A7E-A982877F5242}" presName="ThreeConn_1-2" presStyleLbl="fgAccFollowNode1" presStyleIdx="0" presStyleCnt="2">
        <dgm:presLayoutVars>
          <dgm:bulletEnabled val="1"/>
        </dgm:presLayoutVars>
      </dgm:prSet>
      <dgm:spPr/>
      <dgm:t>
        <a:bodyPr/>
        <a:lstStyle/>
        <a:p>
          <a:endParaRPr lang="en-US"/>
        </a:p>
      </dgm:t>
    </dgm:pt>
    <dgm:pt modelId="{8FBD83E9-BDCB-4755-A8CA-A92071A220DB}" type="pres">
      <dgm:prSet presAssocID="{E5D898B3-FD35-45BC-8A7E-A982877F5242}" presName="ThreeConn_2-3" presStyleLbl="fgAccFollowNode1" presStyleIdx="1" presStyleCnt="2">
        <dgm:presLayoutVars>
          <dgm:bulletEnabled val="1"/>
        </dgm:presLayoutVars>
      </dgm:prSet>
      <dgm:spPr/>
      <dgm:t>
        <a:bodyPr/>
        <a:lstStyle/>
        <a:p>
          <a:endParaRPr lang="en-US"/>
        </a:p>
      </dgm:t>
    </dgm:pt>
    <dgm:pt modelId="{D47835B3-A774-4572-945D-A2A6889CBD1A}" type="pres">
      <dgm:prSet presAssocID="{E5D898B3-FD35-45BC-8A7E-A982877F5242}" presName="ThreeNodes_1_text" presStyleLbl="node1" presStyleIdx="2" presStyleCnt="3">
        <dgm:presLayoutVars>
          <dgm:bulletEnabled val="1"/>
        </dgm:presLayoutVars>
      </dgm:prSet>
      <dgm:spPr/>
      <dgm:t>
        <a:bodyPr/>
        <a:lstStyle/>
        <a:p>
          <a:endParaRPr lang="en-US"/>
        </a:p>
      </dgm:t>
    </dgm:pt>
    <dgm:pt modelId="{370B98E4-1CB4-44C9-8639-82445F6B245C}" type="pres">
      <dgm:prSet presAssocID="{E5D898B3-FD35-45BC-8A7E-A982877F5242}" presName="ThreeNodes_2_text" presStyleLbl="node1" presStyleIdx="2" presStyleCnt="3">
        <dgm:presLayoutVars>
          <dgm:bulletEnabled val="1"/>
        </dgm:presLayoutVars>
      </dgm:prSet>
      <dgm:spPr/>
      <dgm:t>
        <a:bodyPr/>
        <a:lstStyle/>
        <a:p>
          <a:endParaRPr lang="en-US"/>
        </a:p>
      </dgm:t>
    </dgm:pt>
    <dgm:pt modelId="{AF696593-5FAD-48BF-BB43-FB037E23E732}" type="pres">
      <dgm:prSet presAssocID="{E5D898B3-FD35-45BC-8A7E-A982877F5242}" presName="ThreeNodes_3_text" presStyleLbl="node1" presStyleIdx="2" presStyleCnt="3">
        <dgm:presLayoutVars>
          <dgm:bulletEnabled val="1"/>
        </dgm:presLayoutVars>
      </dgm:prSet>
      <dgm:spPr/>
      <dgm:t>
        <a:bodyPr/>
        <a:lstStyle/>
        <a:p>
          <a:endParaRPr lang="en-US"/>
        </a:p>
      </dgm:t>
    </dgm:pt>
  </dgm:ptLst>
  <dgm:cxnLst>
    <dgm:cxn modelId="{5C48969D-840A-42B5-9DA9-E9207C0B7EAE}" type="presOf" srcId="{4F4EC949-1939-4917-B732-E15B16334065}" destId="{8FBD83E9-BDCB-4755-A8CA-A92071A220DB}" srcOrd="0" destOrd="0" presId="urn:microsoft.com/office/officeart/2005/8/layout/vProcess5"/>
    <dgm:cxn modelId="{35633367-FD44-4D4C-AD30-2E06F0F5E419}" type="presOf" srcId="{F6B1456C-77E5-493B-923C-D38228A62755}" destId="{76688CD6-1E50-46C1-819D-1C1F7B5657E0}" srcOrd="0" destOrd="0" presId="urn:microsoft.com/office/officeart/2005/8/layout/vProcess5"/>
    <dgm:cxn modelId="{3EED20EA-1982-4C09-AC97-4830F667D562}" srcId="{E5D898B3-FD35-45BC-8A7E-A982877F5242}" destId="{F6B1456C-77E5-493B-923C-D38228A62755}" srcOrd="1" destOrd="0" parTransId="{13A22E27-4426-4497-A99A-D8BDDC571C6B}" sibTransId="{4F4EC949-1939-4917-B732-E15B16334065}"/>
    <dgm:cxn modelId="{C8214752-1A70-4948-B33A-E1686E7F6CD5}" type="presOf" srcId="{9AD15985-0B41-4434-A440-01332E1EE005}" destId="{DCD8B346-0C6C-4F35-9CD4-C3BB53FA312C}" srcOrd="0" destOrd="0" presId="urn:microsoft.com/office/officeart/2005/8/layout/vProcess5"/>
    <dgm:cxn modelId="{64A260EC-0820-40B0-A3D5-50D137B29196}" type="presOf" srcId="{E8614843-A336-4517-BEDA-7B354BE011D1}" destId="{AF696593-5FAD-48BF-BB43-FB037E23E732}" srcOrd="1" destOrd="0" presId="urn:microsoft.com/office/officeart/2005/8/layout/vProcess5"/>
    <dgm:cxn modelId="{26997624-11CF-42EE-9AD7-3BC11DCA4FC1}" srcId="{E5D898B3-FD35-45BC-8A7E-A982877F5242}" destId="{D3E82DF3-47AD-4EBB-947E-0CF93ED6E702}" srcOrd="0" destOrd="0" parTransId="{EB4ECC1F-B30F-4F20-B931-899853F1E69A}" sibTransId="{9AD15985-0B41-4434-A440-01332E1EE005}"/>
    <dgm:cxn modelId="{CDF7C147-3C7C-4436-8CAD-AD5D8053C882}" srcId="{E5D898B3-FD35-45BC-8A7E-A982877F5242}" destId="{E8614843-A336-4517-BEDA-7B354BE011D1}" srcOrd="2" destOrd="0" parTransId="{B6B4D291-FCEA-49A6-AAA7-0F6388DFCCB8}" sibTransId="{51A9FDE7-1139-494E-8098-AAFE57D5A22D}"/>
    <dgm:cxn modelId="{9660BCB7-BC11-4B2B-B777-EC08488423C2}" type="presOf" srcId="{F6B1456C-77E5-493B-923C-D38228A62755}" destId="{370B98E4-1CB4-44C9-8639-82445F6B245C}" srcOrd="1" destOrd="0" presId="urn:microsoft.com/office/officeart/2005/8/layout/vProcess5"/>
    <dgm:cxn modelId="{3596EEEE-B0D1-49CF-B58E-6CAC3A6A4B8C}" type="presOf" srcId="{E5D898B3-FD35-45BC-8A7E-A982877F5242}" destId="{85B51FC2-FF3B-4AD1-B8E2-D00D104AA63C}" srcOrd="0" destOrd="0" presId="urn:microsoft.com/office/officeart/2005/8/layout/vProcess5"/>
    <dgm:cxn modelId="{2AAE4B23-ED55-4D58-840E-7AF9F1305B6B}" type="presOf" srcId="{E8614843-A336-4517-BEDA-7B354BE011D1}" destId="{1E3D1815-32AC-4C70-8871-2909234C4C16}" srcOrd="0" destOrd="0" presId="urn:microsoft.com/office/officeart/2005/8/layout/vProcess5"/>
    <dgm:cxn modelId="{4D8BA01A-D933-46DF-A68C-C3EA3936C7C2}" type="presOf" srcId="{D3E82DF3-47AD-4EBB-947E-0CF93ED6E702}" destId="{A12D03D3-2A74-49C7-8267-B339FF0F8F6C}" srcOrd="0" destOrd="0" presId="urn:microsoft.com/office/officeart/2005/8/layout/vProcess5"/>
    <dgm:cxn modelId="{50A194F3-3177-4E08-93CF-EF4167864450}" type="presOf" srcId="{D3E82DF3-47AD-4EBB-947E-0CF93ED6E702}" destId="{D47835B3-A774-4572-945D-A2A6889CBD1A}" srcOrd="1" destOrd="0" presId="urn:microsoft.com/office/officeart/2005/8/layout/vProcess5"/>
    <dgm:cxn modelId="{AA4A0EF5-C51B-465B-AEBB-C93FF517CFAA}" type="presParOf" srcId="{85B51FC2-FF3B-4AD1-B8E2-D00D104AA63C}" destId="{7048D7B9-01A2-44CB-8B5F-B806EA449A2B}" srcOrd="0" destOrd="0" presId="urn:microsoft.com/office/officeart/2005/8/layout/vProcess5"/>
    <dgm:cxn modelId="{9749E3B5-BFC5-4385-95DD-885E8836B0AB}" type="presParOf" srcId="{85B51FC2-FF3B-4AD1-B8E2-D00D104AA63C}" destId="{A12D03D3-2A74-49C7-8267-B339FF0F8F6C}" srcOrd="1" destOrd="0" presId="urn:microsoft.com/office/officeart/2005/8/layout/vProcess5"/>
    <dgm:cxn modelId="{91686C0E-8791-4475-B269-9716FEE93714}" type="presParOf" srcId="{85B51FC2-FF3B-4AD1-B8E2-D00D104AA63C}" destId="{76688CD6-1E50-46C1-819D-1C1F7B5657E0}" srcOrd="2" destOrd="0" presId="urn:microsoft.com/office/officeart/2005/8/layout/vProcess5"/>
    <dgm:cxn modelId="{A8C57C18-CDA6-4FFE-AF63-96D29B71E48A}" type="presParOf" srcId="{85B51FC2-FF3B-4AD1-B8E2-D00D104AA63C}" destId="{1E3D1815-32AC-4C70-8871-2909234C4C16}" srcOrd="3" destOrd="0" presId="urn:microsoft.com/office/officeart/2005/8/layout/vProcess5"/>
    <dgm:cxn modelId="{46B40C79-202F-4F45-8AAB-C5702EBF0AAB}" type="presParOf" srcId="{85B51FC2-FF3B-4AD1-B8E2-D00D104AA63C}" destId="{DCD8B346-0C6C-4F35-9CD4-C3BB53FA312C}" srcOrd="4" destOrd="0" presId="urn:microsoft.com/office/officeart/2005/8/layout/vProcess5"/>
    <dgm:cxn modelId="{8E5C22A7-B58F-4721-9435-F2CDEC506B10}" type="presParOf" srcId="{85B51FC2-FF3B-4AD1-B8E2-D00D104AA63C}" destId="{8FBD83E9-BDCB-4755-A8CA-A92071A220DB}" srcOrd="5" destOrd="0" presId="urn:microsoft.com/office/officeart/2005/8/layout/vProcess5"/>
    <dgm:cxn modelId="{6AB61440-7ABB-4879-B11C-08DC7D262263}" type="presParOf" srcId="{85B51FC2-FF3B-4AD1-B8E2-D00D104AA63C}" destId="{D47835B3-A774-4572-945D-A2A6889CBD1A}" srcOrd="6" destOrd="0" presId="urn:microsoft.com/office/officeart/2005/8/layout/vProcess5"/>
    <dgm:cxn modelId="{1C9DB2C1-ACA6-45E4-94F1-B37BDB588EA4}" type="presParOf" srcId="{85B51FC2-FF3B-4AD1-B8E2-D00D104AA63C}" destId="{370B98E4-1CB4-44C9-8639-82445F6B245C}" srcOrd="7" destOrd="0" presId="urn:microsoft.com/office/officeart/2005/8/layout/vProcess5"/>
    <dgm:cxn modelId="{6C5A4F5D-99C6-4A61-AE13-305204499B0B}" type="presParOf" srcId="{85B51FC2-FF3B-4AD1-B8E2-D00D104AA63C}" destId="{AF696593-5FAD-48BF-BB43-FB037E23E732}"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47BAEC27-06BD-4C7A-A175-00A3BC3C38B7}"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88E0BF65-4A76-4DCA-B93C-7E30D3A2F765}">
      <dgm:prSet phldrT="[Text]"/>
      <dgm:spPr/>
      <dgm:t>
        <a:bodyPr/>
        <a:lstStyle/>
        <a:p>
          <a:r>
            <a:rPr lang="en-US" dirty="0" smtClean="0"/>
            <a:t>Mentor</a:t>
          </a:r>
          <a:endParaRPr lang="en-US" dirty="0"/>
        </a:p>
      </dgm:t>
    </dgm:pt>
    <dgm:pt modelId="{C09032ED-FD84-49B1-B9DD-1A734AA354A1}" type="parTrans" cxnId="{7A3F6DC0-F08D-472E-8AB3-FB7DEF343541}">
      <dgm:prSet/>
      <dgm:spPr/>
      <dgm:t>
        <a:bodyPr/>
        <a:lstStyle/>
        <a:p>
          <a:endParaRPr lang="en-US"/>
        </a:p>
      </dgm:t>
    </dgm:pt>
    <dgm:pt modelId="{F07D0F52-DB9A-4EA0-ACF8-EA3AD0C56648}" type="sibTrans" cxnId="{7A3F6DC0-F08D-472E-8AB3-FB7DEF343541}">
      <dgm:prSet/>
      <dgm:spPr/>
      <dgm:t>
        <a:bodyPr/>
        <a:lstStyle/>
        <a:p>
          <a:endParaRPr lang="en-US"/>
        </a:p>
      </dgm:t>
    </dgm:pt>
    <dgm:pt modelId="{E121EA92-AE4A-45A8-8007-6486D17AED4E}">
      <dgm:prSet phldrT="[Text]"/>
      <dgm:spPr/>
      <dgm:t>
        <a:bodyPr/>
        <a:lstStyle/>
        <a:p>
          <a:r>
            <a:rPr lang="en-US" dirty="0" smtClean="0"/>
            <a:t>Expectations</a:t>
          </a:r>
          <a:endParaRPr lang="en-US" dirty="0"/>
        </a:p>
      </dgm:t>
    </dgm:pt>
    <dgm:pt modelId="{11DCEFD3-74B0-4B0E-9404-53C7CC1B4DFE}" type="parTrans" cxnId="{CD672142-7E0B-44E3-9723-804CB6AF1860}">
      <dgm:prSet/>
      <dgm:spPr/>
      <dgm:t>
        <a:bodyPr/>
        <a:lstStyle/>
        <a:p>
          <a:endParaRPr lang="en-US"/>
        </a:p>
      </dgm:t>
    </dgm:pt>
    <dgm:pt modelId="{A7410265-2E9B-495A-842C-5B689A648B16}" type="sibTrans" cxnId="{CD672142-7E0B-44E3-9723-804CB6AF1860}">
      <dgm:prSet/>
      <dgm:spPr/>
      <dgm:t>
        <a:bodyPr/>
        <a:lstStyle/>
        <a:p>
          <a:endParaRPr lang="en-US"/>
        </a:p>
      </dgm:t>
    </dgm:pt>
    <dgm:pt modelId="{8D710865-6B35-455D-A258-1DE37887CF63}">
      <dgm:prSet phldrT="[Text]"/>
      <dgm:spPr/>
      <dgm:t>
        <a:bodyPr/>
        <a:lstStyle/>
        <a:p>
          <a:r>
            <a:rPr lang="en-US" dirty="0" smtClean="0"/>
            <a:t>Relationships</a:t>
          </a:r>
          <a:endParaRPr lang="en-US" dirty="0"/>
        </a:p>
      </dgm:t>
    </dgm:pt>
    <dgm:pt modelId="{FA97D316-F0CA-49C3-A75A-FFE92A8C9B91}" type="parTrans" cxnId="{A3FA7943-6065-4BB2-AC9C-3E0096E4FAF9}">
      <dgm:prSet/>
      <dgm:spPr/>
      <dgm:t>
        <a:bodyPr/>
        <a:lstStyle/>
        <a:p>
          <a:endParaRPr lang="en-US"/>
        </a:p>
      </dgm:t>
    </dgm:pt>
    <dgm:pt modelId="{C6A3ACA0-A56B-476C-BC9B-F9A72CF00073}" type="sibTrans" cxnId="{A3FA7943-6065-4BB2-AC9C-3E0096E4FAF9}">
      <dgm:prSet/>
      <dgm:spPr/>
      <dgm:t>
        <a:bodyPr/>
        <a:lstStyle/>
        <a:p>
          <a:endParaRPr lang="en-US"/>
        </a:p>
      </dgm:t>
    </dgm:pt>
    <dgm:pt modelId="{41445727-F479-4B04-A734-1ABE052BA31B}">
      <dgm:prSet phldrT="[Text]"/>
      <dgm:spPr/>
      <dgm:t>
        <a:bodyPr/>
        <a:lstStyle/>
        <a:p>
          <a:r>
            <a:rPr lang="en-US" dirty="0" smtClean="0"/>
            <a:t>Inclusion</a:t>
          </a:r>
          <a:endParaRPr lang="en-US" dirty="0"/>
        </a:p>
      </dgm:t>
    </dgm:pt>
    <dgm:pt modelId="{22DC74AA-B602-450C-80D7-F881B15CA4F6}" type="parTrans" cxnId="{3150FBC6-01F9-4CBF-BCAD-DB4BE1FF62CF}">
      <dgm:prSet/>
      <dgm:spPr/>
      <dgm:t>
        <a:bodyPr/>
        <a:lstStyle/>
        <a:p>
          <a:endParaRPr lang="en-US"/>
        </a:p>
      </dgm:t>
    </dgm:pt>
    <dgm:pt modelId="{3169CF28-8A97-4C76-BBA0-6588C0703D18}" type="sibTrans" cxnId="{3150FBC6-01F9-4CBF-BCAD-DB4BE1FF62CF}">
      <dgm:prSet/>
      <dgm:spPr/>
      <dgm:t>
        <a:bodyPr/>
        <a:lstStyle/>
        <a:p>
          <a:endParaRPr lang="en-US"/>
        </a:p>
      </dgm:t>
    </dgm:pt>
    <dgm:pt modelId="{663B67FC-F203-4882-8483-835AC7311C3B}">
      <dgm:prSet phldrT="[Text]"/>
      <dgm:spPr/>
      <dgm:t>
        <a:bodyPr/>
        <a:lstStyle/>
        <a:p>
          <a:r>
            <a:rPr lang="en-US" dirty="0" smtClean="0"/>
            <a:t>Work</a:t>
          </a:r>
          <a:endParaRPr lang="en-US" dirty="0"/>
        </a:p>
      </dgm:t>
    </dgm:pt>
    <dgm:pt modelId="{08C0AA56-9C1C-4B5C-93D7-F10D128B9863}" type="parTrans" cxnId="{CCC0F142-6CAB-477D-9538-5C46489C1D04}">
      <dgm:prSet/>
      <dgm:spPr/>
      <dgm:t>
        <a:bodyPr/>
        <a:lstStyle/>
        <a:p>
          <a:endParaRPr lang="en-US"/>
        </a:p>
      </dgm:t>
    </dgm:pt>
    <dgm:pt modelId="{9AC1828C-0EA4-473A-8B6D-9387E87FDAA5}" type="sibTrans" cxnId="{CCC0F142-6CAB-477D-9538-5C46489C1D04}">
      <dgm:prSet/>
      <dgm:spPr/>
      <dgm:t>
        <a:bodyPr/>
        <a:lstStyle/>
        <a:p>
          <a:endParaRPr lang="en-US"/>
        </a:p>
      </dgm:t>
    </dgm:pt>
    <dgm:pt modelId="{52335C78-EDFF-4F6B-94D8-11E60F26A562}">
      <dgm:prSet phldrT="[Text]"/>
      <dgm:spPr/>
      <dgm:t>
        <a:bodyPr/>
        <a:lstStyle/>
        <a:p>
          <a:r>
            <a:rPr lang="en-US" dirty="0" smtClean="0"/>
            <a:t>Feedback</a:t>
          </a:r>
          <a:endParaRPr lang="en-US" dirty="0"/>
        </a:p>
      </dgm:t>
    </dgm:pt>
    <dgm:pt modelId="{81AD4B70-74CD-4F19-A16D-6DA3A6D7477F}" type="parTrans" cxnId="{1366E072-6A1D-4B47-AC46-0E5663FC3614}">
      <dgm:prSet/>
      <dgm:spPr/>
    </dgm:pt>
    <dgm:pt modelId="{64F08715-3700-40DF-A6AA-99C46E8BCCBC}" type="sibTrans" cxnId="{1366E072-6A1D-4B47-AC46-0E5663FC3614}">
      <dgm:prSet/>
      <dgm:spPr/>
    </dgm:pt>
    <dgm:pt modelId="{FBF440B1-F68C-4412-9E5F-9441E0BF731C}" type="pres">
      <dgm:prSet presAssocID="{47BAEC27-06BD-4C7A-A175-00A3BC3C38B7}" presName="diagram" presStyleCnt="0">
        <dgm:presLayoutVars>
          <dgm:dir/>
          <dgm:resizeHandles val="exact"/>
        </dgm:presLayoutVars>
      </dgm:prSet>
      <dgm:spPr/>
      <dgm:t>
        <a:bodyPr/>
        <a:lstStyle/>
        <a:p>
          <a:endParaRPr lang="en-US"/>
        </a:p>
      </dgm:t>
    </dgm:pt>
    <dgm:pt modelId="{14161575-DA53-4833-B3E7-CB7F2F5380EF}" type="pres">
      <dgm:prSet presAssocID="{88E0BF65-4A76-4DCA-B93C-7E30D3A2F765}" presName="node" presStyleLbl="node1" presStyleIdx="0" presStyleCnt="6">
        <dgm:presLayoutVars>
          <dgm:bulletEnabled val="1"/>
        </dgm:presLayoutVars>
      </dgm:prSet>
      <dgm:spPr/>
      <dgm:t>
        <a:bodyPr/>
        <a:lstStyle/>
        <a:p>
          <a:endParaRPr lang="en-US"/>
        </a:p>
      </dgm:t>
    </dgm:pt>
    <dgm:pt modelId="{4A4317AE-EAFE-4C7D-8E7D-FFD865918F92}" type="pres">
      <dgm:prSet presAssocID="{F07D0F52-DB9A-4EA0-ACF8-EA3AD0C56648}" presName="sibTrans" presStyleCnt="0"/>
      <dgm:spPr/>
    </dgm:pt>
    <dgm:pt modelId="{EBDEC052-C645-431D-BC6A-784BD7AC30BC}" type="pres">
      <dgm:prSet presAssocID="{E121EA92-AE4A-45A8-8007-6486D17AED4E}" presName="node" presStyleLbl="node1" presStyleIdx="1" presStyleCnt="6">
        <dgm:presLayoutVars>
          <dgm:bulletEnabled val="1"/>
        </dgm:presLayoutVars>
      </dgm:prSet>
      <dgm:spPr/>
      <dgm:t>
        <a:bodyPr/>
        <a:lstStyle/>
        <a:p>
          <a:endParaRPr lang="en-US"/>
        </a:p>
      </dgm:t>
    </dgm:pt>
    <dgm:pt modelId="{3867A247-B1F4-4310-9F63-5045B6C4AB05}" type="pres">
      <dgm:prSet presAssocID="{A7410265-2E9B-495A-842C-5B689A648B16}" presName="sibTrans" presStyleCnt="0"/>
      <dgm:spPr/>
    </dgm:pt>
    <dgm:pt modelId="{30696BD4-B8AE-457E-B58A-B16F25D236E1}" type="pres">
      <dgm:prSet presAssocID="{8D710865-6B35-455D-A258-1DE37887CF63}" presName="node" presStyleLbl="node1" presStyleIdx="2" presStyleCnt="6">
        <dgm:presLayoutVars>
          <dgm:bulletEnabled val="1"/>
        </dgm:presLayoutVars>
      </dgm:prSet>
      <dgm:spPr/>
      <dgm:t>
        <a:bodyPr/>
        <a:lstStyle/>
        <a:p>
          <a:endParaRPr lang="en-US"/>
        </a:p>
      </dgm:t>
    </dgm:pt>
    <dgm:pt modelId="{E9B0FD41-9609-4F8F-B20C-37552BFC0358}" type="pres">
      <dgm:prSet presAssocID="{C6A3ACA0-A56B-476C-BC9B-F9A72CF00073}" presName="sibTrans" presStyleCnt="0"/>
      <dgm:spPr/>
    </dgm:pt>
    <dgm:pt modelId="{2E6C9A2A-FA1C-45C6-987A-0AC10404F1DE}" type="pres">
      <dgm:prSet presAssocID="{41445727-F479-4B04-A734-1ABE052BA31B}" presName="node" presStyleLbl="node1" presStyleIdx="3" presStyleCnt="6">
        <dgm:presLayoutVars>
          <dgm:bulletEnabled val="1"/>
        </dgm:presLayoutVars>
      </dgm:prSet>
      <dgm:spPr/>
      <dgm:t>
        <a:bodyPr/>
        <a:lstStyle/>
        <a:p>
          <a:endParaRPr lang="en-US"/>
        </a:p>
      </dgm:t>
    </dgm:pt>
    <dgm:pt modelId="{CD7B41F1-2A24-4EBA-99BE-F7AD6A28379F}" type="pres">
      <dgm:prSet presAssocID="{3169CF28-8A97-4C76-BBA0-6588C0703D18}" presName="sibTrans" presStyleCnt="0"/>
      <dgm:spPr/>
    </dgm:pt>
    <dgm:pt modelId="{E24A9F35-632C-4D73-A2CB-A43061A3BAD6}" type="pres">
      <dgm:prSet presAssocID="{663B67FC-F203-4882-8483-835AC7311C3B}" presName="node" presStyleLbl="node1" presStyleIdx="4" presStyleCnt="6">
        <dgm:presLayoutVars>
          <dgm:bulletEnabled val="1"/>
        </dgm:presLayoutVars>
      </dgm:prSet>
      <dgm:spPr/>
      <dgm:t>
        <a:bodyPr/>
        <a:lstStyle/>
        <a:p>
          <a:endParaRPr lang="en-US"/>
        </a:p>
      </dgm:t>
    </dgm:pt>
    <dgm:pt modelId="{413AFB57-B3EE-4E92-83B6-685BDD850403}" type="pres">
      <dgm:prSet presAssocID="{9AC1828C-0EA4-473A-8B6D-9387E87FDAA5}" presName="sibTrans" presStyleCnt="0"/>
      <dgm:spPr/>
    </dgm:pt>
    <dgm:pt modelId="{A106DDC1-7189-4670-A234-0A0357EC5197}" type="pres">
      <dgm:prSet presAssocID="{52335C78-EDFF-4F6B-94D8-11E60F26A562}" presName="node" presStyleLbl="node1" presStyleIdx="5" presStyleCnt="6">
        <dgm:presLayoutVars>
          <dgm:bulletEnabled val="1"/>
        </dgm:presLayoutVars>
      </dgm:prSet>
      <dgm:spPr/>
      <dgm:t>
        <a:bodyPr/>
        <a:lstStyle/>
        <a:p>
          <a:endParaRPr lang="en-US"/>
        </a:p>
      </dgm:t>
    </dgm:pt>
  </dgm:ptLst>
  <dgm:cxnLst>
    <dgm:cxn modelId="{1366E072-6A1D-4B47-AC46-0E5663FC3614}" srcId="{47BAEC27-06BD-4C7A-A175-00A3BC3C38B7}" destId="{52335C78-EDFF-4F6B-94D8-11E60F26A562}" srcOrd="5" destOrd="0" parTransId="{81AD4B70-74CD-4F19-A16D-6DA3A6D7477F}" sibTransId="{64F08715-3700-40DF-A6AA-99C46E8BCCBC}"/>
    <dgm:cxn modelId="{CCC0F142-6CAB-477D-9538-5C46489C1D04}" srcId="{47BAEC27-06BD-4C7A-A175-00A3BC3C38B7}" destId="{663B67FC-F203-4882-8483-835AC7311C3B}" srcOrd="4" destOrd="0" parTransId="{08C0AA56-9C1C-4B5C-93D7-F10D128B9863}" sibTransId="{9AC1828C-0EA4-473A-8B6D-9387E87FDAA5}"/>
    <dgm:cxn modelId="{3150FBC6-01F9-4CBF-BCAD-DB4BE1FF62CF}" srcId="{47BAEC27-06BD-4C7A-A175-00A3BC3C38B7}" destId="{41445727-F479-4B04-A734-1ABE052BA31B}" srcOrd="3" destOrd="0" parTransId="{22DC74AA-B602-450C-80D7-F881B15CA4F6}" sibTransId="{3169CF28-8A97-4C76-BBA0-6588C0703D18}"/>
    <dgm:cxn modelId="{61A40843-FE48-4D12-9AAB-71124458C8D5}" type="presOf" srcId="{8D710865-6B35-455D-A258-1DE37887CF63}" destId="{30696BD4-B8AE-457E-B58A-B16F25D236E1}" srcOrd="0" destOrd="0" presId="urn:microsoft.com/office/officeart/2005/8/layout/default"/>
    <dgm:cxn modelId="{CD672142-7E0B-44E3-9723-804CB6AF1860}" srcId="{47BAEC27-06BD-4C7A-A175-00A3BC3C38B7}" destId="{E121EA92-AE4A-45A8-8007-6486D17AED4E}" srcOrd="1" destOrd="0" parTransId="{11DCEFD3-74B0-4B0E-9404-53C7CC1B4DFE}" sibTransId="{A7410265-2E9B-495A-842C-5B689A648B16}"/>
    <dgm:cxn modelId="{EEA48197-0691-4C45-AD20-A97A3526CBCB}" type="presOf" srcId="{663B67FC-F203-4882-8483-835AC7311C3B}" destId="{E24A9F35-632C-4D73-A2CB-A43061A3BAD6}" srcOrd="0" destOrd="0" presId="urn:microsoft.com/office/officeart/2005/8/layout/default"/>
    <dgm:cxn modelId="{7A3F6DC0-F08D-472E-8AB3-FB7DEF343541}" srcId="{47BAEC27-06BD-4C7A-A175-00A3BC3C38B7}" destId="{88E0BF65-4A76-4DCA-B93C-7E30D3A2F765}" srcOrd="0" destOrd="0" parTransId="{C09032ED-FD84-49B1-B9DD-1A734AA354A1}" sibTransId="{F07D0F52-DB9A-4EA0-ACF8-EA3AD0C56648}"/>
    <dgm:cxn modelId="{3EDB8ADE-8B72-4A1D-BFB7-172411E375D8}" type="presOf" srcId="{52335C78-EDFF-4F6B-94D8-11E60F26A562}" destId="{A106DDC1-7189-4670-A234-0A0357EC5197}" srcOrd="0" destOrd="0" presId="urn:microsoft.com/office/officeart/2005/8/layout/default"/>
    <dgm:cxn modelId="{6B916B00-98AB-4973-9B65-E8739451BC99}" type="presOf" srcId="{41445727-F479-4B04-A734-1ABE052BA31B}" destId="{2E6C9A2A-FA1C-45C6-987A-0AC10404F1DE}" srcOrd="0" destOrd="0" presId="urn:microsoft.com/office/officeart/2005/8/layout/default"/>
    <dgm:cxn modelId="{A8F6C080-5105-4A3D-9EE8-2620CA3ADB5F}" type="presOf" srcId="{47BAEC27-06BD-4C7A-A175-00A3BC3C38B7}" destId="{FBF440B1-F68C-4412-9E5F-9441E0BF731C}" srcOrd="0" destOrd="0" presId="urn:microsoft.com/office/officeart/2005/8/layout/default"/>
    <dgm:cxn modelId="{A3FA7943-6065-4BB2-AC9C-3E0096E4FAF9}" srcId="{47BAEC27-06BD-4C7A-A175-00A3BC3C38B7}" destId="{8D710865-6B35-455D-A258-1DE37887CF63}" srcOrd="2" destOrd="0" parTransId="{FA97D316-F0CA-49C3-A75A-FFE92A8C9B91}" sibTransId="{C6A3ACA0-A56B-476C-BC9B-F9A72CF00073}"/>
    <dgm:cxn modelId="{3EA57F01-E138-4D75-ABDA-826FFBE245BB}" type="presOf" srcId="{E121EA92-AE4A-45A8-8007-6486D17AED4E}" destId="{EBDEC052-C645-431D-BC6A-784BD7AC30BC}" srcOrd="0" destOrd="0" presId="urn:microsoft.com/office/officeart/2005/8/layout/default"/>
    <dgm:cxn modelId="{F6E42663-3FED-470E-8DAF-6C9E9373A3C2}" type="presOf" srcId="{88E0BF65-4A76-4DCA-B93C-7E30D3A2F765}" destId="{14161575-DA53-4833-B3E7-CB7F2F5380EF}" srcOrd="0" destOrd="0" presId="urn:microsoft.com/office/officeart/2005/8/layout/default"/>
    <dgm:cxn modelId="{9B03D5DC-3561-4C40-9747-02261A00F590}" type="presParOf" srcId="{FBF440B1-F68C-4412-9E5F-9441E0BF731C}" destId="{14161575-DA53-4833-B3E7-CB7F2F5380EF}" srcOrd="0" destOrd="0" presId="urn:microsoft.com/office/officeart/2005/8/layout/default"/>
    <dgm:cxn modelId="{4F7F56F2-F54F-40B9-A2B9-A8BC4A4FACB4}" type="presParOf" srcId="{FBF440B1-F68C-4412-9E5F-9441E0BF731C}" destId="{4A4317AE-EAFE-4C7D-8E7D-FFD865918F92}" srcOrd="1" destOrd="0" presId="urn:microsoft.com/office/officeart/2005/8/layout/default"/>
    <dgm:cxn modelId="{2F55B791-7277-4EE4-908F-29D5F27A72AF}" type="presParOf" srcId="{FBF440B1-F68C-4412-9E5F-9441E0BF731C}" destId="{EBDEC052-C645-431D-BC6A-784BD7AC30BC}" srcOrd="2" destOrd="0" presId="urn:microsoft.com/office/officeart/2005/8/layout/default"/>
    <dgm:cxn modelId="{BEB12009-B832-450D-9D00-FD84291F5971}" type="presParOf" srcId="{FBF440B1-F68C-4412-9E5F-9441E0BF731C}" destId="{3867A247-B1F4-4310-9F63-5045B6C4AB05}" srcOrd="3" destOrd="0" presId="urn:microsoft.com/office/officeart/2005/8/layout/default"/>
    <dgm:cxn modelId="{FEFF2D0E-5576-479A-908B-A4A784652FBF}" type="presParOf" srcId="{FBF440B1-F68C-4412-9E5F-9441E0BF731C}" destId="{30696BD4-B8AE-457E-B58A-B16F25D236E1}" srcOrd="4" destOrd="0" presId="urn:microsoft.com/office/officeart/2005/8/layout/default"/>
    <dgm:cxn modelId="{1B0A1743-1BF7-4513-842F-A42F9CF8113E}" type="presParOf" srcId="{FBF440B1-F68C-4412-9E5F-9441E0BF731C}" destId="{E9B0FD41-9609-4F8F-B20C-37552BFC0358}" srcOrd="5" destOrd="0" presId="urn:microsoft.com/office/officeart/2005/8/layout/default"/>
    <dgm:cxn modelId="{83C4875B-8B0E-4118-8825-E992A7B49796}" type="presParOf" srcId="{FBF440B1-F68C-4412-9E5F-9441E0BF731C}" destId="{2E6C9A2A-FA1C-45C6-987A-0AC10404F1DE}" srcOrd="6" destOrd="0" presId="urn:microsoft.com/office/officeart/2005/8/layout/default"/>
    <dgm:cxn modelId="{5699AFA6-946B-496A-9B5F-C49D1F9DD19A}" type="presParOf" srcId="{FBF440B1-F68C-4412-9E5F-9441E0BF731C}" destId="{CD7B41F1-2A24-4EBA-99BE-F7AD6A28379F}" srcOrd="7" destOrd="0" presId="urn:microsoft.com/office/officeart/2005/8/layout/default"/>
    <dgm:cxn modelId="{61661CEC-5464-4CA5-A77F-CAC4B9030749}" type="presParOf" srcId="{FBF440B1-F68C-4412-9E5F-9441E0BF731C}" destId="{E24A9F35-632C-4D73-A2CB-A43061A3BAD6}" srcOrd="8" destOrd="0" presId="urn:microsoft.com/office/officeart/2005/8/layout/default"/>
    <dgm:cxn modelId="{F5D0832B-426F-4795-A944-FAC4C1C67D70}" type="presParOf" srcId="{FBF440B1-F68C-4412-9E5F-9441E0BF731C}" destId="{413AFB57-B3EE-4E92-83B6-685BDD850403}" srcOrd="9" destOrd="0" presId="urn:microsoft.com/office/officeart/2005/8/layout/default"/>
    <dgm:cxn modelId="{9E1C8AB6-C004-4496-9457-DAE46E4B5DE9}" type="presParOf" srcId="{FBF440B1-F68C-4412-9E5F-9441E0BF731C}" destId="{A106DDC1-7189-4670-A234-0A0357EC5197}"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E51B4A98-E01E-455C-9573-85197B77C664}" type="doc">
      <dgm:prSet loTypeId="urn:microsoft.com/office/officeart/2005/8/layout/vList6" loCatId="list" qsTypeId="urn:microsoft.com/office/officeart/2005/8/quickstyle/simple1" qsCatId="simple" csTypeId="urn:microsoft.com/office/officeart/2005/8/colors/colorful3" csCatId="colorful" phldr="1"/>
      <dgm:spPr/>
      <dgm:t>
        <a:bodyPr/>
        <a:lstStyle/>
        <a:p>
          <a:endParaRPr lang="en-US"/>
        </a:p>
      </dgm:t>
    </dgm:pt>
    <dgm:pt modelId="{A8FE5AE4-3ED2-441D-AAE4-4F3286F74752}">
      <dgm:prSet phldrT="[Text]"/>
      <dgm:spPr/>
      <dgm:t>
        <a:bodyPr/>
        <a:lstStyle/>
        <a:p>
          <a:pPr algn="l"/>
          <a:r>
            <a:rPr lang="en-US" dirty="0" smtClean="0"/>
            <a:t>Orientation and</a:t>
          </a:r>
        </a:p>
        <a:p>
          <a:pPr algn="l"/>
          <a:r>
            <a:rPr lang="en-US" dirty="0" smtClean="0"/>
            <a:t>Training for each week</a:t>
          </a:r>
          <a:endParaRPr lang="en-US" dirty="0"/>
        </a:p>
      </dgm:t>
    </dgm:pt>
    <dgm:pt modelId="{A4BE9DE9-DF2E-48B7-BA50-950573CE41C4}" type="parTrans" cxnId="{6C3F5778-0080-4B6F-B8F2-FE728E4D6ACF}">
      <dgm:prSet/>
      <dgm:spPr/>
      <dgm:t>
        <a:bodyPr/>
        <a:lstStyle/>
        <a:p>
          <a:endParaRPr lang="en-US"/>
        </a:p>
      </dgm:t>
    </dgm:pt>
    <dgm:pt modelId="{AEC0408C-5821-40AF-8948-B69BFDF4EBAB}" type="sibTrans" cxnId="{6C3F5778-0080-4B6F-B8F2-FE728E4D6ACF}">
      <dgm:prSet/>
      <dgm:spPr/>
      <dgm:t>
        <a:bodyPr/>
        <a:lstStyle/>
        <a:p>
          <a:endParaRPr lang="en-US"/>
        </a:p>
      </dgm:t>
    </dgm:pt>
    <dgm:pt modelId="{C0BD5E2A-2208-45FC-B9BF-09E450AB2D1B}">
      <dgm:prSet phldrT="[Text]"/>
      <dgm:spPr/>
      <dgm:t>
        <a:bodyPr/>
        <a:lstStyle/>
        <a:p>
          <a:pPr algn="l"/>
          <a:r>
            <a:rPr lang="en-US" dirty="0" smtClean="0"/>
            <a:t>Meeting other people and Follow ups</a:t>
          </a:r>
          <a:endParaRPr lang="en-US" dirty="0"/>
        </a:p>
      </dgm:t>
    </dgm:pt>
    <dgm:pt modelId="{D3EC5166-C7F9-43AD-B8F3-CEC1F692962A}" type="parTrans" cxnId="{F79480A0-D134-4761-BB3D-0FC27B18C695}">
      <dgm:prSet/>
      <dgm:spPr/>
      <dgm:t>
        <a:bodyPr/>
        <a:lstStyle/>
        <a:p>
          <a:endParaRPr lang="en-US"/>
        </a:p>
      </dgm:t>
    </dgm:pt>
    <dgm:pt modelId="{C49447D9-70F6-43F4-9D14-2BEED9818506}" type="sibTrans" cxnId="{F79480A0-D134-4761-BB3D-0FC27B18C695}">
      <dgm:prSet/>
      <dgm:spPr/>
      <dgm:t>
        <a:bodyPr/>
        <a:lstStyle/>
        <a:p>
          <a:endParaRPr lang="en-US"/>
        </a:p>
      </dgm:t>
    </dgm:pt>
    <dgm:pt modelId="{6DEC533F-9281-4722-ABD9-FF25293FDB11}">
      <dgm:prSet phldrT="[Text]"/>
      <dgm:spPr/>
      <dgm:t>
        <a:bodyPr/>
        <a:lstStyle/>
        <a:p>
          <a:pPr algn="l"/>
          <a:r>
            <a:rPr lang="en-US" dirty="0" smtClean="0"/>
            <a:t>Goals and</a:t>
          </a:r>
        </a:p>
        <a:p>
          <a:pPr algn="l"/>
          <a:r>
            <a:rPr lang="en-US" dirty="0" smtClean="0"/>
            <a:t>Evaluations</a:t>
          </a:r>
          <a:endParaRPr lang="en-US" dirty="0"/>
        </a:p>
      </dgm:t>
    </dgm:pt>
    <dgm:pt modelId="{DFF8C5BA-0456-46AB-85D1-3433F91A3005}" type="parTrans" cxnId="{1D86F180-2D58-42EB-A6B2-EA8F13644076}">
      <dgm:prSet/>
      <dgm:spPr/>
      <dgm:t>
        <a:bodyPr/>
        <a:lstStyle/>
        <a:p>
          <a:endParaRPr lang="en-US"/>
        </a:p>
      </dgm:t>
    </dgm:pt>
    <dgm:pt modelId="{59FD4499-1776-41B3-B23F-D67AEFAA19D2}" type="sibTrans" cxnId="{1D86F180-2D58-42EB-A6B2-EA8F13644076}">
      <dgm:prSet/>
      <dgm:spPr/>
      <dgm:t>
        <a:bodyPr/>
        <a:lstStyle/>
        <a:p>
          <a:endParaRPr lang="en-US"/>
        </a:p>
      </dgm:t>
    </dgm:pt>
    <dgm:pt modelId="{BA01DC62-161F-48F4-9126-680F1971281C}" type="pres">
      <dgm:prSet presAssocID="{E51B4A98-E01E-455C-9573-85197B77C664}" presName="Name0" presStyleCnt="0">
        <dgm:presLayoutVars>
          <dgm:dir/>
          <dgm:animLvl val="lvl"/>
          <dgm:resizeHandles/>
        </dgm:presLayoutVars>
      </dgm:prSet>
      <dgm:spPr/>
      <dgm:t>
        <a:bodyPr/>
        <a:lstStyle/>
        <a:p>
          <a:endParaRPr lang="en-US"/>
        </a:p>
      </dgm:t>
    </dgm:pt>
    <dgm:pt modelId="{507D8219-E32D-43F4-9D28-F5AE5AA29EB2}" type="pres">
      <dgm:prSet presAssocID="{A8FE5AE4-3ED2-441D-AAE4-4F3286F74752}" presName="linNode" presStyleCnt="0"/>
      <dgm:spPr/>
    </dgm:pt>
    <dgm:pt modelId="{3389FD4E-2C2A-4D6D-8D71-28A425EBEE2B}" type="pres">
      <dgm:prSet presAssocID="{A8FE5AE4-3ED2-441D-AAE4-4F3286F74752}" presName="parentShp" presStyleLbl="node1" presStyleIdx="0" presStyleCnt="3" custScaleX="235795">
        <dgm:presLayoutVars>
          <dgm:bulletEnabled val="1"/>
        </dgm:presLayoutVars>
      </dgm:prSet>
      <dgm:spPr/>
      <dgm:t>
        <a:bodyPr/>
        <a:lstStyle/>
        <a:p>
          <a:endParaRPr lang="en-US"/>
        </a:p>
      </dgm:t>
    </dgm:pt>
    <dgm:pt modelId="{A4817A32-4E78-4A45-96D4-3FEA745F62B7}" type="pres">
      <dgm:prSet presAssocID="{A8FE5AE4-3ED2-441D-AAE4-4F3286F74752}" presName="childShp" presStyleLbl="bgAccFollowNode1" presStyleIdx="0" presStyleCnt="3">
        <dgm:presLayoutVars>
          <dgm:bulletEnabled val="1"/>
        </dgm:presLayoutVars>
      </dgm:prSet>
      <dgm:spPr/>
      <dgm:t>
        <a:bodyPr/>
        <a:lstStyle/>
        <a:p>
          <a:endParaRPr lang="en-US"/>
        </a:p>
      </dgm:t>
    </dgm:pt>
    <dgm:pt modelId="{9EFF7D8C-7D6C-4AC7-89C2-69F9F52895AB}" type="pres">
      <dgm:prSet presAssocID="{AEC0408C-5821-40AF-8948-B69BFDF4EBAB}" presName="spacing" presStyleCnt="0"/>
      <dgm:spPr/>
    </dgm:pt>
    <dgm:pt modelId="{7724D066-FB2A-4659-9A06-78AA9D9791C4}" type="pres">
      <dgm:prSet presAssocID="{C0BD5E2A-2208-45FC-B9BF-09E450AB2D1B}" presName="linNode" presStyleCnt="0"/>
      <dgm:spPr/>
    </dgm:pt>
    <dgm:pt modelId="{1B89085B-060D-4887-94D3-8AFABED1B00A}" type="pres">
      <dgm:prSet presAssocID="{C0BD5E2A-2208-45FC-B9BF-09E450AB2D1B}" presName="parentShp" presStyleLbl="node1" presStyleIdx="1" presStyleCnt="3" custScaleX="235795">
        <dgm:presLayoutVars>
          <dgm:bulletEnabled val="1"/>
        </dgm:presLayoutVars>
      </dgm:prSet>
      <dgm:spPr/>
      <dgm:t>
        <a:bodyPr/>
        <a:lstStyle/>
        <a:p>
          <a:endParaRPr lang="en-US"/>
        </a:p>
      </dgm:t>
    </dgm:pt>
    <dgm:pt modelId="{4BD95559-7E91-4D5B-9DAB-72D00859C93B}" type="pres">
      <dgm:prSet presAssocID="{C0BD5E2A-2208-45FC-B9BF-09E450AB2D1B}" presName="childShp" presStyleLbl="bgAccFollowNode1" presStyleIdx="1" presStyleCnt="3">
        <dgm:presLayoutVars>
          <dgm:bulletEnabled val="1"/>
        </dgm:presLayoutVars>
      </dgm:prSet>
      <dgm:spPr/>
      <dgm:t>
        <a:bodyPr/>
        <a:lstStyle/>
        <a:p>
          <a:endParaRPr lang="en-US"/>
        </a:p>
      </dgm:t>
    </dgm:pt>
    <dgm:pt modelId="{15550EBB-E747-46A2-B5B0-AC86F2B6405C}" type="pres">
      <dgm:prSet presAssocID="{C49447D9-70F6-43F4-9D14-2BEED9818506}" presName="spacing" presStyleCnt="0"/>
      <dgm:spPr/>
    </dgm:pt>
    <dgm:pt modelId="{7B088C82-B563-49DB-BC24-505E43E41254}" type="pres">
      <dgm:prSet presAssocID="{6DEC533F-9281-4722-ABD9-FF25293FDB11}" presName="linNode" presStyleCnt="0"/>
      <dgm:spPr/>
    </dgm:pt>
    <dgm:pt modelId="{3D5D4E64-2DEB-4159-93C4-3EEB2E5AB373}" type="pres">
      <dgm:prSet presAssocID="{6DEC533F-9281-4722-ABD9-FF25293FDB11}" presName="parentShp" presStyleLbl="node1" presStyleIdx="2" presStyleCnt="3" custScaleX="235795">
        <dgm:presLayoutVars>
          <dgm:bulletEnabled val="1"/>
        </dgm:presLayoutVars>
      </dgm:prSet>
      <dgm:spPr/>
      <dgm:t>
        <a:bodyPr/>
        <a:lstStyle/>
        <a:p>
          <a:endParaRPr lang="en-US"/>
        </a:p>
      </dgm:t>
    </dgm:pt>
    <dgm:pt modelId="{F082D9E6-FA71-426A-B185-6668CA4E7B33}" type="pres">
      <dgm:prSet presAssocID="{6DEC533F-9281-4722-ABD9-FF25293FDB11}" presName="childShp" presStyleLbl="bgAccFollowNode1" presStyleIdx="2" presStyleCnt="3">
        <dgm:presLayoutVars>
          <dgm:bulletEnabled val="1"/>
        </dgm:presLayoutVars>
      </dgm:prSet>
      <dgm:spPr/>
    </dgm:pt>
  </dgm:ptLst>
  <dgm:cxnLst>
    <dgm:cxn modelId="{96D84BB6-EB1B-4638-A5E0-42716C2BE8B8}" type="presOf" srcId="{A8FE5AE4-3ED2-441D-AAE4-4F3286F74752}" destId="{3389FD4E-2C2A-4D6D-8D71-28A425EBEE2B}" srcOrd="0" destOrd="0" presId="urn:microsoft.com/office/officeart/2005/8/layout/vList6"/>
    <dgm:cxn modelId="{E5D6071E-2BD8-4FD2-A7FD-0CB3CABA0AAB}" type="presOf" srcId="{6DEC533F-9281-4722-ABD9-FF25293FDB11}" destId="{3D5D4E64-2DEB-4159-93C4-3EEB2E5AB373}" srcOrd="0" destOrd="0" presId="urn:microsoft.com/office/officeart/2005/8/layout/vList6"/>
    <dgm:cxn modelId="{1D86F180-2D58-42EB-A6B2-EA8F13644076}" srcId="{E51B4A98-E01E-455C-9573-85197B77C664}" destId="{6DEC533F-9281-4722-ABD9-FF25293FDB11}" srcOrd="2" destOrd="0" parTransId="{DFF8C5BA-0456-46AB-85D1-3433F91A3005}" sibTransId="{59FD4499-1776-41B3-B23F-D67AEFAA19D2}"/>
    <dgm:cxn modelId="{F79480A0-D134-4761-BB3D-0FC27B18C695}" srcId="{E51B4A98-E01E-455C-9573-85197B77C664}" destId="{C0BD5E2A-2208-45FC-B9BF-09E450AB2D1B}" srcOrd="1" destOrd="0" parTransId="{D3EC5166-C7F9-43AD-B8F3-CEC1F692962A}" sibTransId="{C49447D9-70F6-43F4-9D14-2BEED9818506}"/>
    <dgm:cxn modelId="{CF3DDE47-DD11-49E3-B586-97ECEE587F8D}" type="presOf" srcId="{E51B4A98-E01E-455C-9573-85197B77C664}" destId="{BA01DC62-161F-48F4-9126-680F1971281C}" srcOrd="0" destOrd="0" presId="urn:microsoft.com/office/officeart/2005/8/layout/vList6"/>
    <dgm:cxn modelId="{1BBDF95C-EFAB-44D2-B977-F040F24FF30F}" type="presOf" srcId="{C0BD5E2A-2208-45FC-B9BF-09E450AB2D1B}" destId="{1B89085B-060D-4887-94D3-8AFABED1B00A}" srcOrd="0" destOrd="0" presId="urn:microsoft.com/office/officeart/2005/8/layout/vList6"/>
    <dgm:cxn modelId="{6C3F5778-0080-4B6F-B8F2-FE728E4D6ACF}" srcId="{E51B4A98-E01E-455C-9573-85197B77C664}" destId="{A8FE5AE4-3ED2-441D-AAE4-4F3286F74752}" srcOrd="0" destOrd="0" parTransId="{A4BE9DE9-DF2E-48B7-BA50-950573CE41C4}" sibTransId="{AEC0408C-5821-40AF-8948-B69BFDF4EBAB}"/>
    <dgm:cxn modelId="{6F8E7078-8911-467B-916D-037440AA0E4B}" type="presParOf" srcId="{BA01DC62-161F-48F4-9126-680F1971281C}" destId="{507D8219-E32D-43F4-9D28-F5AE5AA29EB2}" srcOrd="0" destOrd="0" presId="urn:microsoft.com/office/officeart/2005/8/layout/vList6"/>
    <dgm:cxn modelId="{31F6E294-54EA-4725-BE25-63455B067226}" type="presParOf" srcId="{507D8219-E32D-43F4-9D28-F5AE5AA29EB2}" destId="{3389FD4E-2C2A-4D6D-8D71-28A425EBEE2B}" srcOrd="0" destOrd="0" presId="urn:microsoft.com/office/officeart/2005/8/layout/vList6"/>
    <dgm:cxn modelId="{B6D8E51C-7B80-40C1-AC2C-703F4E0AF858}" type="presParOf" srcId="{507D8219-E32D-43F4-9D28-F5AE5AA29EB2}" destId="{A4817A32-4E78-4A45-96D4-3FEA745F62B7}" srcOrd="1" destOrd="0" presId="urn:microsoft.com/office/officeart/2005/8/layout/vList6"/>
    <dgm:cxn modelId="{10C123BF-A029-47B7-B8D2-AEA450B4F5C4}" type="presParOf" srcId="{BA01DC62-161F-48F4-9126-680F1971281C}" destId="{9EFF7D8C-7D6C-4AC7-89C2-69F9F52895AB}" srcOrd="1" destOrd="0" presId="urn:microsoft.com/office/officeart/2005/8/layout/vList6"/>
    <dgm:cxn modelId="{ED9D263A-EA9A-4E7B-9E2C-1AD9C13F4979}" type="presParOf" srcId="{BA01DC62-161F-48F4-9126-680F1971281C}" destId="{7724D066-FB2A-4659-9A06-78AA9D9791C4}" srcOrd="2" destOrd="0" presId="urn:microsoft.com/office/officeart/2005/8/layout/vList6"/>
    <dgm:cxn modelId="{A0FF06C1-83B6-4CCB-A405-7C2B8F4FFBC7}" type="presParOf" srcId="{7724D066-FB2A-4659-9A06-78AA9D9791C4}" destId="{1B89085B-060D-4887-94D3-8AFABED1B00A}" srcOrd="0" destOrd="0" presId="urn:microsoft.com/office/officeart/2005/8/layout/vList6"/>
    <dgm:cxn modelId="{25B89018-70D9-433E-8A62-FC70977101A0}" type="presParOf" srcId="{7724D066-FB2A-4659-9A06-78AA9D9791C4}" destId="{4BD95559-7E91-4D5B-9DAB-72D00859C93B}" srcOrd="1" destOrd="0" presId="urn:microsoft.com/office/officeart/2005/8/layout/vList6"/>
    <dgm:cxn modelId="{1CD1D4F3-63EB-4ED2-9BEC-76562DDA6523}" type="presParOf" srcId="{BA01DC62-161F-48F4-9126-680F1971281C}" destId="{15550EBB-E747-46A2-B5B0-AC86F2B6405C}" srcOrd="3" destOrd="0" presId="urn:microsoft.com/office/officeart/2005/8/layout/vList6"/>
    <dgm:cxn modelId="{C96FCF54-99C2-409F-AB83-1DE0D12B7FD4}" type="presParOf" srcId="{BA01DC62-161F-48F4-9126-680F1971281C}" destId="{7B088C82-B563-49DB-BC24-505E43E41254}" srcOrd="4" destOrd="0" presId="urn:microsoft.com/office/officeart/2005/8/layout/vList6"/>
    <dgm:cxn modelId="{EAF643CC-1334-415A-9DEC-5F7AE133D7A8}" type="presParOf" srcId="{7B088C82-B563-49DB-BC24-505E43E41254}" destId="{3D5D4E64-2DEB-4159-93C4-3EEB2E5AB373}" srcOrd="0" destOrd="0" presId="urn:microsoft.com/office/officeart/2005/8/layout/vList6"/>
    <dgm:cxn modelId="{5285C7A0-674A-4A5C-9DA6-6938EE36BB19}" type="presParOf" srcId="{7B088C82-B563-49DB-BC24-505E43E41254}" destId="{F082D9E6-FA71-426A-B185-6668CA4E7B33}"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8C3B574-C795-476D-B70E-5DF3EE5A8B07}" type="doc">
      <dgm:prSet loTypeId="urn:microsoft.com/office/officeart/2005/8/layout/chevron2" loCatId="list" qsTypeId="urn:microsoft.com/office/officeart/2005/8/quickstyle/simple1" qsCatId="simple" csTypeId="urn:microsoft.com/office/officeart/2005/8/colors/colorful1" csCatId="colorful" phldr="1"/>
      <dgm:spPr/>
      <dgm:t>
        <a:bodyPr/>
        <a:lstStyle/>
        <a:p>
          <a:endParaRPr lang="en-US"/>
        </a:p>
      </dgm:t>
    </dgm:pt>
    <dgm:pt modelId="{F768388B-9FE2-4224-9A79-91A706925766}">
      <dgm:prSet phldrT="[Text]"/>
      <dgm:spPr/>
      <dgm:t>
        <a:bodyPr/>
        <a:lstStyle/>
        <a:p>
          <a:r>
            <a:rPr lang="en-US" dirty="0" smtClean="0"/>
            <a:t> </a:t>
          </a:r>
          <a:endParaRPr lang="en-US" dirty="0"/>
        </a:p>
      </dgm:t>
    </dgm:pt>
    <dgm:pt modelId="{98992EFB-618A-4808-B8C2-E8D294A4378A}" type="parTrans" cxnId="{C2196D8F-2635-4BE7-A413-F85B1499DD4C}">
      <dgm:prSet/>
      <dgm:spPr/>
      <dgm:t>
        <a:bodyPr/>
        <a:lstStyle/>
        <a:p>
          <a:endParaRPr lang="en-US"/>
        </a:p>
      </dgm:t>
    </dgm:pt>
    <dgm:pt modelId="{E676E806-A562-4D54-B1DA-D9721638F9DF}" type="sibTrans" cxnId="{C2196D8F-2635-4BE7-A413-F85B1499DD4C}">
      <dgm:prSet/>
      <dgm:spPr/>
      <dgm:t>
        <a:bodyPr/>
        <a:lstStyle/>
        <a:p>
          <a:endParaRPr lang="en-US"/>
        </a:p>
      </dgm:t>
    </dgm:pt>
    <dgm:pt modelId="{07CCD122-218F-4CE5-B0F2-CD31108838AF}">
      <dgm:prSet phldrT="[Text]"/>
      <dgm:spPr/>
      <dgm:t>
        <a:bodyPr/>
        <a:lstStyle/>
        <a:p>
          <a:r>
            <a:rPr lang="en-US" dirty="0" smtClean="0"/>
            <a:t> </a:t>
          </a:r>
          <a:endParaRPr lang="en-US" dirty="0"/>
        </a:p>
      </dgm:t>
    </dgm:pt>
    <dgm:pt modelId="{CA06D1CE-0DB6-4C5D-866A-D59E91C2C8AE}" type="parTrans" cxnId="{6AAB5B44-8F72-4E13-8756-DD4A1D101C67}">
      <dgm:prSet/>
      <dgm:spPr/>
      <dgm:t>
        <a:bodyPr/>
        <a:lstStyle/>
        <a:p>
          <a:endParaRPr lang="en-US"/>
        </a:p>
      </dgm:t>
    </dgm:pt>
    <dgm:pt modelId="{9FB70043-3756-4651-8C84-24CCE3F2CB3B}" type="sibTrans" cxnId="{6AAB5B44-8F72-4E13-8756-DD4A1D101C67}">
      <dgm:prSet/>
      <dgm:spPr/>
      <dgm:t>
        <a:bodyPr/>
        <a:lstStyle/>
        <a:p>
          <a:endParaRPr lang="en-US"/>
        </a:p>
      </dgm:t>
    </dgm:pt>
    <dgm:pt modelId="{21C861B1-0001-49C6-A7AE-43F824E03B03}">
      <dgm:prSet phldrT="[Text]"/>
      <dgm:spPr/>
      <dgm:t>
        <a:bodyPr/>
        <a:lstStyle/>
        <a:p>
          <a:r>
            <a:rPr lang="en-US" dirty="0" smtClean="0"/>
            <a:t> </a:t>
          </a:r>
          <a:endParaRPr lang="en-US" dirty="0"/>
        </a:p>
      </dgm:t>
    </dgm:pt>
    <dgm:pt modelId="{FE4ED6C6-E39A-49DA-8F0E-EDC8D2E9D75E}" type="parTrans" cxnId="{104F4BD8-91A7-4765-94E7-BA230849C62C}">
      <dgm:prSet/>
      <dgm:spPr/>
      <dgm:t>
        <a:bodyPr/>
        <a:lstStyle/>
        <a:p>
          <a:endParaRPr lang="en-US"/>
        </a:p>
      </dgm:t>
    </dgm:pt>
    <dgm:pt modelId="{17BFD1B2-DB88-4D62-A58E-F5DF92DD415A}" type="sibTrans" cxnId="{104F4BD8-91A7-4765-94E7-BA230849C62C}">
      <dgm:prSet/>
      <dgm:spPr/>
      <dgm:t>
        <a:bodyPr/>
        <a:lstStyle/>
        <a:p>
          <a:endParaRPr lang="en-US"/>
        </a:p>
      </dgm:t>
    </dgm:pt>
    <dgm:pt modelId="{E37AEE99-0A0C-4785-9C28-BBFD4D92B81B}">
      <dgm:prSet/>
      <dgm:spPr/>
      <dgm:t>
        <a:bodyPr/>
        <a:lstStyle/>
        <a:p>
          <a:r>
            <a:rPr lang="en-US" dirty="0" smtClean="0"/>
            <a:t>People naturally experience anxiety</a:t>
          </a:r>
          <a:endParaRPr lang="en-US" dirty="0"/>
        </a:p>
      </dgm:t>
    </dgm:pt>
    <dgm:pt modelId="{5BD0D61E-4409-4104-904A-186B0499B63F}" type="parTrans" cxnId="{D52BB602-8E3A-4354-8BB0-28C2651BF06A}">
      <dgm:prSet/>
      <dgm:spPr/>
    </dgm:pt>
    <dgm:pt modelId="{3A55AE28-FB46-4AC8-92C3-2A2B3923F82C}" type="sibTrans" cxnId="{D52BB602-8E3A-4354-8BB0-28C2651BF06A}">
      <dgm:prSet/>
      <dgm:spPr/>
    </dgm:pt>
    <dgm:pt modelId="{58A48638-1D1A-428F-B118-57795C7734B3}">
      <dgm:prSet/>
      <dgm:spPr/>
      <dgm:t>
        <a:bodyPr/>
        <a:lstStyle/>
        <a:p>
          <a:r>
            <a:rPr lang="en-US" dirty="0" smtClean="0"/>
            <a:t>New job will automatically create stress.</a:t>
          </a:r>
          <a:endParaRPr lang="en-US" dirty="0"/>
        </a:p>
      </dgm:t>
    </dgm:pt>
    <dgm:pt modelId="{4FC3A108-F914-4188-B991-26BCB4AC391A}" type="parTrans" cxnId="{C150170D-FAB9-4167-9433-6C8591FCED83}">
      <dgm:prSet/>
      <dgm:spPr/>
    </dgm:pt>
    <dgm:pt modelId="{52879A14-8084-4B56-A4F8-ACB013D1E7AD}" type="sibTrans" cxnId="{C150170D-FAB9-4167-9433-6C8591FCED83}">
      <dgm:prSet/>
      <dgm:spPr/>
    </dgm:pt>
    <dgm:pt modelId="{692F411A-6306-492C-8CCF-8042FC0AAC29}">
      <dgm:prSet/>
      <dgm:spPr/>
      <dgm:t>
        <a:bodyPr/>
        <a:lstStyle/>
        <a:p>
          <a:r>
            <a:rPr lang="en-US" dirty="0" smtClean="0"/>
            <a:t>Excessive stress will impede performance</a:t>
          </a:r>
          <a:endParaRPr lang="en-US" dirty="0"/>
        </a:p>
      </dgm:t>
    </dgm:pt>
    <dgm:pt modelId="{3FAA1708-B5F4-4F89-A38A-1AE9B299BAF1}" type="parTrans" cxnId="{9561B8C6-8412-4662-B902-B73949246792}">
      <dgm:prSet/>
      <dgm:spPr/>
    </dgm:pt>
    <dgm:pt modelId="{4D8BDA0F-BFBE-40EB-87EA-A51C651949F3}" type="sibTrans" cxnId="{9561B8C6-8412-4662-B902-B73949246792}">
      <dgm:prSet/>
      <dgm:spPr/>
    </dgm:pt>
    <dgm:pt modelId="{F8E30193-C4FE-4D36-B22B-B47A47F090EB}" type="pres">
      <dgm:prSet presAssocID="{A8C3B574-C795-476D-B70E-5DF3EE5A8B07}" presName="linearFlow" presStyleCnt="0">
        <dgm:presLayoutVars>
          <dgm:dir/>
          <dgm:animLvl val="lvl"/>
          <dgm:resizeHandles val="exact"/>
        </dgm:presLayoutVars>
      </dgm:prSet>
      <dgm:spPr/>
      <dgm:t>
        <a:bodyPr/>
        <a:lstStyle/>
        <a:p>
          <a:endParaRPr lang="en-US"/>
        </a:p>
      </dgm:t>
    </dgm:pt>
    <dgm:pt modelId="{227B1F2B-D2FB-47A0-B324-6BC37079E15E}" type="pres">
      <dgm:prSet presAssocID="{F768388B-9FE2-4224-9A79-91A706925766}" presName="composite" presStyleCnt="0"/>
      <dgm:spPr/>
    </dgm:pt>
    <dgm:pt modelId="{3DD7485C-E877-4E7E-ADE1-FB6346DCB8C5}" type="pres">
      <dgm:prSet presAssocID="{F768388B-9FE2-4224-9A79-91A706925766}" presName="parentText" presStyleLbl="alignNode1" presStyleIdx="0" presStyleCnt="3">
        <dgm:presLayoutVars>
          <dgm:chMax val="1"/>
          <dgm:bulletEnabled val="1"/>
        </dgm:presLayoutVars>
      </dgm:prSet>
      <dgm:spPr/>
      <dgm:t>
        <a:bodyPr/>
        <a:lstStyle/>
        <a:p>
          <a:endParaRPr lang="en-US"/>
        </a:p>
      </dgm:t>
    </dgm:pt>
    <dgm:pt modelId="{F7C5D7B0-5832-4493-90B0-B578680435E9}" type="pres">
      <dgm:prSet presAssocID="{F768388B-9FE2-4224-9A79-91A706925766}" presName="descendantText" presStyleLbl="alignAcc1" presStyleIdx="0" presStyleCnt="3">
        <dgm:presLayoutVars>
          <dgm:bulletEnabled val="1"/>
        </dgm:presLayoutVars>
      </dgm:prSet>
      <dgm:spPr/>
      <dgm:t>
        <a:bodyPr/>
        <a:lstStyle/>
        <a:p>
          <a:endParaRPr lang="en-US"/>
        </a:p>
      </dgm:t>
    </dgm:pt>
    <dgm:pt modelId="{02EA9E98-2CB8-4849-ADD3-C87FA700E4AB}" type="pres">
      <dgm:prSet presAssocID="{E676E806-A562-4D54-B1DA-D9721638F9DF}" presName="sp" presStyleCnt="0"/>
      <dgm:spPr/>
    </dgm:pt>
    <dgm:pt modelId="{CCC6EEF9-E8EF-4C4E-9CAA-8710E329D69D}" type="pres">
      <dgm:prSet presAssocID="{07CCD122-218F-4CE5-B0F2-CD31108838AF}" presName="composite" presStyleCnt="0"/>
      <dgm:spPr/>
    </dgm:pt>
    <dgm:pt modelId="{F3005903-BFF7-4E20-AEB3-785124718522}" type="pres">
      <dgm:prSet presAssocID="{07CCD122-218F-4CE5-B0F2-CD31108838AF}" presName="parentText" presStyleLbl="alignNode1" presStyleIdx="1" presStyleCnt="3">
        <dgm:presLayoutVars>
          <dgm:chMax val="1"/>
          <dgm:bulletEnabled val="1"/>
        </dgm:presLayoutVars>
      </dgm:prSet>
      <dgm:spPr/>
      <dgm:t>
        <a:bodyPr/>
        <a:lstStyle/>
        <a:p>
          <a:endParaRPr lang="en-US"/>
        </a:p>
      </dgm:t>
    </dgm:pt>
    <dgm:pt modelId="{65941421-ADF4-449D-ACF5-474E01A241CE}" type="pres">
      <dgm:prSet presAssocID="{07CCD122-218F-4CE5-B0F2-CD31108838AF}" presName="descendantText" presStyleLbl="alignAcc1" presStyleIdx="1" presStyleCnt="3">
        <dgm:presLayoutVars>
          <dgm:bulletEnabled val="1"/>
        </dgm:presLayoutVars>
      </dgm:prSet>
      <dgm:spPr/>
      <dgm:t>
        <a:bodyPr/>
        <a:lstStyle/>
        <a:p>
          <a:endParaRPr lang="en-US"/>
        </a:p>
      </dgm:t>
    </dgm:pt>
    <dgm:pt modelId="{7A3AD80C-7D4B-4E91-B81A-6117F953BD94}" type="pres">
      <dgm:prSet presAssocID="{9FB70043-3756-4651-8C84-24CCE3F2CB3B}" presName="sp" presStyleCnt="0"/>
      <dgm:spPr/>
    </dgm:pt>
    <dgm:pt modelId="{320D2D7F-E859-4764-BD30-0FD165E6B35D}" type="pres">
      <dgm:prSet presAssocID="{21C861B1-0001-49C6-A7AE-43F824E03B03}" presName="composite" presStyleCnt="0"/>
      <dgm:spPr/>
    </dgm:pt>
    <dgm:pt modelId="{F63198E5-43B1-4FF8-8CA0-B2E070F1B782}" type="pres">
      <dgm:prSet presAssocID="{21C861B1-0001-49C6-A7AE-43F824E03B03}" presName="parentText" presStyleLbl="alignNode1" presStyleIdx="2" presStyleCnt="3">
        <dgm:presLayoutVars>
          <dgm:chMax val="1"/>
          <dgm:bulletEnabled val="1"/>
        </dgm:presLayoutVars>
      </dgm:prSet>
      <dgm:spPr/>
      <dgm:t>
        <a:bodyPr/>
        <a:lstStyle/>
        <a:p>
          <a:endParaRPr lang="en-US"/>
        </a:p>
      </dgm:t>
    </dgm:pt>
    <dgm:pt modelId="{72FD457D-2DA0-495A-BAE2-5367C6988C34}" type="pres">
      <dgm:prSet presAssocID="{21C861B1-0001-49C6-A7AE-43F824E03B03}" presName="descendantText" presStyleLbl="alignAcc1" presStyleIdx="2" presStyleCnt="3">
        <dgm:presLayoutVars>
          <dgm:bulletEnabled val="1"/>
        </dgm:presLayoutVars>
      </dgm:prSet>
      <dgm:spPr/>
      <dgm:t>
        <a:bodyPr/>
        <a:lstStyle/>
        <a:p>
          <a:endParaRPr lang="en-US"/>
        </a:p>
      </dgm:t>
    </dgm:pt>
  </dgm:ptLst>
  <dgm:cxnLst>
    <dgm:cxn modelId="{537ADF16-44C5-4952-B19B-F2E8CD3ECB5A}" type="presOf" srcId="{07CCD122-218F-4CE5-B0F2-CD31108838AF}" destId="{F3005903-BFF7-4E20-AEB3-785124718522}" srcOrd="0" destOrd="0" presId="urn:microsoft.com/office/officeart/2005/8/layout/chevron2"/>
    <dgm:cxn modelId="{4EE2BAE1-768E-4DF6-8091-D13E49FD034D}" type="presOf" srcId="{692F411A-6306-492C-8CCF-8042FC0AAC29}" destId="{72FD457D-2DA0-495A-BAE2-5367C6988C34}" srcOrd="0" destOrd="0" presId="urn:microsoft.com/office/officeart/2005/8/layout/chevron2"/>
    <dgm:cxn modelId="{4D3092FA-BCE3-4912-B1F6-AD251CD43605}" type="presOf" srcId="{F768388B-9FE2-4224-9A79-91A706925766}" destId="{3DD7485C-E877-4E7E-ADE1-FB6346DCB8C5}" srcOrd="0" destOrd="0" presId="urn:microsoft.com/office/officeart/2005/8/layout/chevron2"/>
    <dgm:cxn modelId="{72ABF225-DED9-4CDA-BCBA-4E50EBEBA133}" type="presOf" srcId="{E37AEE99-0A0C-4785-9C28-BBFD4D92B81B}" destId="{F7C5D7B0-5832-4493-90B0-B578680435E9}" srcOrd="0" destOrd="0" presId="urn:microsoft.com/office/officeart/2005/8/layout/chevron2"/>
    <dgm:cxn modelId="{9561B8C6-8412-4662-B902-B73949246792}" srcId="{21C861B1-0001-49C6-A7AE-43F824E03B03}" destId="{692F411A-6306-492C-8CCF-8042FC0AAC29}" srcOrd="0" destOrd="0" parTransId="{3FAA1708-B5F4-4F89-A38A-1AE9B299BAF1}" sibTransId="{4D8BDA0F-BFBE-40EB-87EA-A51C651949F3}"/>
    <dgm:cxn modelId="{C2196D8F-2635-4BE7-A413-F85B1499DD4C}" srcId="{A8C3B574-C795-476D-B70E-5DF3EE5A8B07}" destId="{F768388B-9FE2-4224-9A79-91A706925766}" srcOrd="0" destOrd="0" parTransId="{98992EFB-618A-4808-B8C2-E8D294A4378A}" sibTransId="{E676E806-A562-4D54-B1DA-D9721638F9DF}"/>
    <dgm:cxn modelId="{6AAB5B44-8F72-4E13-8756-DD4A1D101C67}" srcId="{A8C3B574-C795-476D-B70E-5DF3EE5A8B07}" destId="{07CCD122-218F-4CE5-B0F2-CD31108838AF}" srcOrd="1" destOrd="0" parTransId="{CA06D1CE-0DB6-4C5D-866A-D59E91C2C8AE}" sibTransId="{9FB70043-3756-4651-8C84-24CCE3F2CB3B}"/>
    <dgm:cxn modelId="{143AF309-E0C5-43CB-AFE4-CB1F9A8D9D21}" type="presOf" srcId="{58A48638-1D1A-428F-B118-57795C7734B3}" destId="{65941421-ADF4-449D-ACF5-474E01A241CE}" srcOrd="0" destOrd="0" presId="urn:microsoft.com/office/officeart/2005/8/layout/chevron2"/>
    <dgm:cxn modelId="{97E588FB-5575-46FE-9F6A-48FD4B04AC53}" type="presOf" srcId="{A8C3B574-C795-476D-B70E-5DF3EE5A8B07}" destId="{F8E30193-C4FE-4D36-B22B-B47A47F090EB}" srcOrd="0" destOrd="0" presId="urn:microsoft.com/office/officeart/2005/8/layout/chevron2"/>
    <dgm:cxn modelId="{C150170D-FAB9-4167-9433-6C8591FCED83}" srcId="{07CCD122-218F-4CE5-B0F2-CD31108838AF}" destId="{58A48638-1D1A-428F-B118-57795C7734B3}" srcOrd="0" destOrd="0" parTransId="{4FC3A108-F914-4188-B991-26BCB4AC391A}" sibTransId="{52879A14-8084-4B56-A4F8-ACB013D1E7AD}"/>
    <dgm:cxn modelId="{36F5E347-A740-4D06-98DC-69E92C0CC05F}" type="presOf" srcId="{21C861B1-0001-49C6-A7AE-43F824E03B03}" destId="{F63198E5-43B1-4FF8-8CA0-B2E070F1B782}" srcOrd="0" destOrd="0" presId="urn:microsoft.com/office/officeart/2005/8/layout/chevron2"/>
    <dgm:cxn modelId="{104F4BD8-91A7-4765-94E7-BA230849C62C}" srcId="{A8C3B574-C795-476D-B70E-5DF3EE5A8B07}" destId="{21C861B1-0001-49C6-A7AE-43F824E03B03}" srcOrd="2" destOrd="0" parTransId="{FE4ED6C6-E39A-49DA-8F0E-EDC8D2E9D75E}" sibTransId="{17BFD1B2-DB88-4D62-A58E-F5DF92DD415A}"/>
    <dgm:cxn modelId="{D52BB602-8E3A-4354-8BB0-28C2651BF06A}" srcId="{F768388B-9FE2-4224-9A79-91A706925766}" destId="{E37AEE99-0A0C-4785-9C28-BBFD4D92B81B}" srcOrd="0" destOrd="0" parTransId="{5BD0D61E-4409-4104-904A-186B0499B63F}" sibTransId="{3A55AE28-FB46-4AC8-92C3-2A2B3923F82C}"/>
    <dgm:cxn modelId="{2242A34E-D5A6-4F5F-85BA-0DFC91548FE0}" type="presParOf" srcId="{F8E30193-C4FE-4D36-B22B-B47A47F090EB}" destId="{227B1F2B-D2FB-47A0-B324-6BC37079E15E}" srcOrd="0" destOrd="0" presId="urn:microsoft.com/office/officeart/2005/8/layout/chevron2"/>
    <dgm:cxn modelId="{37909032-1348-48D2-8CF0-BDABE5B0DBA0}" type="presParOf" srcId="{227B1F2B-D2FB-47A0-B324-6BC37079E15E}" destId="{3DD7485C-E877-4E7E-ADE1-FB6346DCB8C5}" srcOrd="0" destOrd="0" presId="urn:microsoft.com/office/officeart/2005/8/layout/chevron2"/>
    <dgm:cxn modelId="{DF881CDA-CA67-4239-9600-F54EBBCE5504}" type="presParOf" srcId="{227B1F2B-D2FB-47A0-B324-6BC37079E15E}" destId="{F7C5D7B0-5832-4493-90B0-B578680435E9}" srcOrd="1" destOrd="0" presId="urn:microsoft.com/office/officeart/2005/8/layout/chevron2"/>
    <dgm:cxn modelId="{32100796-5401-4BE7-AEF9-EB3E67BA304C}" type="presParOf" srcId="{F8E30193-C4FE-4D36-B22B-B47A47F090EB}" destId="{02EA9E98-2CB8-4849-ADD3-C87FA700E4AB}" srcOrd="1" destOrd="0" presId="urn:microsoft.com/office/officeart/2005/8/layout/chevron2"/>
    <dgm:cxn modelId="{71DC56CB-6F7C-40BA-A59E-C9E144879611}" type="presParOf" srcId="{F8E30193-C4FE-4D36-B22B-B47A47F090EB}" destId="{CCC6EEF9-E8EF-4C4E-9CAA-8710E329D69D}" srcOrd="2" destOrd="0" presId="urn:microsoft.com/office/officeart/2005/8/layout/chevron2"/>
    <dgm:cxn modelId="{21BEC3DA-8CE2-4855-A93F-7FD0E00E396C}" type="presParOf" srcId="{CCC6EEF9-E8EF-4C4E-9CAA-8710E329D69D}" destId="{F3005903-BFF7-4E20-AEB3-785124718522}" srcOrd="0" destOrd="0" presId="urn:microsoft.com/office/officeart/2005/8/layout/chevron2"/>
    <dgm:cxn modelId="{4FB681A8-30F6-4735-A2CA-8C7E286F0314}" type="presParOf" srcId="{CCC6EEF9-E8EF-4C4E-9CAA-8710E329D69D}" destId="{65941421-ADF4-449D-ACF5-474E01A241CE}" srcOrd="1" destOrd="0" presId="urn:microsoft.com/office/officeart/2005/8/layout/chevron2"/>
    <dgm:cxn modelId="{EEE38C03-D2FD-4AEA-900B-49223CFE51A0}" type="presParOf" srcId="{F8E30193-C4FE-4D36-B22B-B47A47F090EB}" destId="{7A3AD80C-7D4B-4E91-B81A-6117F953BD94}" srcOrd="3" destOrd="0" presId="urn:microsoft.com/office/officeart/2005/8/layout/chevron2"/>
    <dgm:cxn modelId="{C9C70298-2764-4ECA-BC54-EDCA88F493C6}" type="presParOf" srcId="{F8E30193-C4FE-4D36-B22B-B47A47F090EB}" destId="{320D2D7F-E859-4764-BD30-0FD165E6B35D}" srcOrd="4" destOrd="0" presId="urn:microsoft.com/office/officeart/2005/8/layout/chevron2"/>
    <dgm:cxn modelId="{F3F63ADB-B00F-4356-BC32-6C349DB66EA8}" type="presParOf" srcId="{320D2D7F-E859-4764-BD30-0FD165E6B35D}" destId="{F63198E5-43B1-4FF8-8CA0-B2E070F1B782}" srcOrd="0" destOrd="0" presId="urn:microsoft.com/office/officeart/2005/8/layout/chevron2"/>
    <dgm:cxn modelId="{81392096-A5BD-4135-8472-FBD514899ACC}" type="presParOf" srcId="{320D2D7F-E859-4764-BD30-0FD165E6B35D}" destId="{72FD457D-2DA0-495A-BAE2-5367C6988C34}"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389242DE-A67A-435B-AA67-B2EDFBD9E587}" type="doc">
      <dgm:prSet loTypeId="urn:microsoft.com/office/officeart/2005/8/layout/cycle6" loCatId="cycle" qsTypeId="urn:microsoft.com/office/officeart/2005/8/quickstyle/simple1" qsCatId="simple" csTypeId="urn:microsoft.com/office/officeart/2005/8/colors/colorful3" csCatId="colorful" phldr="1"/>
      <dgm:spPr/>
      <dgm:t>
        <a:bodyPr/>
        <a:lstStyle/>
        <a:p>
          <a:endParaRPr lang="en-US"/>
        </a:p>
      </dgm:t>
    </dgm:pt>
    <dgm:pt modelId="{6148AABD-748A-4CE4-8652-4DF53BB87B92}">
      <dgm:prSet phldrT="[Text]" custT="1"/>
      <dgm:spPr/>
      <dgm:t>
        <a:bodyPr/>
        <a:lstStyle/>
        <a:p>
          <a:r>
            <a:rPr lang="en-US" sz="3200" dirty="0" smtClean="0"/>
            <a:t>Role model</a:t>
          </a:r>
          <a:endParaRPr lang="en-US" sz="3200" dirty="0"/>
        </a:p>
      </dgm:t>
    </dgm:pt>
    <dgm:pt modelId="{19091A2C-03EA-45BF-B72A-9C5146A6FE1D}" type="parTrans" cxnId="{A3A701F5-DB1D-4CB8-95A1-250F862728ED}">
      <dgm:prSet/>
      <dgm:spPr/>
      <dgm:t>
        <a:bodyPr/>
        <a:lstStyle/>
        <a:p>
          <a:endParaRPr lang="en-US"/>
        </a:p>
      </dgm:t>
    </dgm:pt>
    <dgm:pt modelId="{1DC60E9D-9C5B-4E18-87D5-96E29DEF4023}" type="sibTrans" cxnId="{A3A701F5-DB1D-4CB8-95A1-250F862728ED}">
      <dgm:prSet/>
      <dgm:spPr/>
      <dgm:t>
        <a:bodyPr/>
        <a:lstStyle/>
        <a:p>
          <a:endParaRPr lang="en-US"/>
        </a:p>
      </dgm:t>
    </dgm:pt>
    <dgm:pt modelId="{1899AF5A-9348-47A0-A749-266687E8BB46}">
      <dgm:prSet phldrT="[Text]" custT="1"/>
      <dgm:spPr/>
      <dgm:t>
        <a:bodyPr/>
        <a:lstStyle/>
        <a:p>
          <a:r>
            <a:rPr lang="en-US" sz="3200" dirty="0" smtClean="0"/>
            <a:t>Advise</a:t>
          </a:r>
          <a:endParaRPr lang="en-US" sz="3200" dirty="0"/>
        </a:p>
      </dgm:t>
    </dgm:pt>
    <dgm:pt modelId="{070F8B09-1F2A-4077-8C7B-9964C27F3B03}" type="parTrans" cxnId="{49C2C0AE-0A71-4941-995B-870CA3E40CC1}">
      <dgm:prSet/>
      <dgm:spPr/>
      <dgm:t>
        <a:bodyPr/>
        <a:lstStyle/>
        <a:p>
          <a:endParaRPr lang="en-US"/>
        </a:p>
      </dgm:t>
    </dgm:pt>
    <dgm:pt modelId="{88BA5F16-2FBA-4246-AA1B-2584C67E0291}" type="sibTrans" cxnId="{49C2C0AE-0A71-4941-995B-870CA3E40CC1}">
      <dgm:prSet/>
      <dgm:spPr/>
      <dgm:t>
        <a:bodyPr/>
        <a:lstStyle/>
        <a:p>
          <a:endParaRPr lang="en-US"/>
        </a:p>
      </dgm:t>
    </dgm:pt>
    <dgm:pt modelId="{E8117BDF-62B3-4389-B9DF-799346C2AF7A}">
      <dgm:prSet phldrT="[Text]" custT="1"/>
      <dgm:spPr/>
      <dgm:t>
        <a:bodyPr/>
        <a:lstStyle/>
        <a:p>
          <a:r>
            <a:rPr lang="en-US" sz="3200" dirty="0" smtClean="0"/>
            <a:t>Feedback</a:t>
          </a:r>
          <a:endParaRPr lang="en-US" sz="3200" dirty="0"/>
        </a:p>
      </dgm:t>
    </dgm:pt>
    <dgm:pt modelId="{4D15F0E8-C646-4D0B-8D1D-03C4A8FC496B}" type="parTrans" cxnId="{4D98506C-DCE1-4AD7-B3A7-53747E97D7A2}">
      <dgm:prSet/>
      <dgm:spPr/>
      <dgm:t>
        <a:bodyPr/>
        <a:lstStyle/>
        <a:p>
          <a:endParaRPr lang="en-US"/>
        </a:p>
      </dgm:t>
    </dgm:pt>
    <dgm:pt modelId="{BCD3CAF9-C6DE-4A35-B2C0-5BDE71F0D305}" type="sibTrans" cxnId="{4D98506C-DCE1-4AD7-B3A7-53747E97D7A2}">
      <dgm:prSet/>
      <dgm:spPr/>
      <dgm:t>
        <a:bodyPr/>
        <a:lstStyle/>
        <a:p>
          <a:endParaRPr lang="en-US"/>
        </a:p>
      </dgm:t>
    </dgm:pt>
    <dgm:pt modelId="{61A4ED27-318B-42E6-9990-EA19FF3BF6F7}">
      <dgm:prSet phldrT="[Text]" custT="1"/>
      <dgm:spPr/>
      <dgm:t>
        <a:bodyPr/>
        <a:lstStyle/>
        <a:p>
          <a:r>
            <a:rPr lang="en-US" sz="3200" dirty="0" smtClean="0"/>
            <a:t>Assist</a:t>
          </a:r>
          <a:endParaRPr lang="en-US" sz="3200" dirty="0"/>
        </a:p>
      </dgm:t>
    </dgm:pt>
    <dgm:pt modelId="{5CD39D4B-6530-48F6-8185-C37C74685994}" type="parTrans" cxnId="{8460D94C-4062-400D-80BC-49A7FB12740F}">
      <dgm:prSet/>
      <dgm:spPr/>
      <dgm:t>
        <a:bodyPr/>
        <a:lstStyle/>
        <a:p>
          <a:endParaRPr lang="en-US"/>
        </a:p>
      </dgm:t>
    </dgm:pt>
    <dgm:pt modelId="{456C83EB-8D4D-4CAD-A4D0-4107F64A32CD}" type="sibTrans" cxnId="{8460D94C-4062-400D-80BC-49A7FB12740F}">
      <dgm:prSet/>
      <dgm:spPr/>
      <dgm:t>
        <a:bodyPr/>
        <a:lstStyle/>
        <a:p>
          <a:endParaRPr lang="en-US"/>
        </a:p>
      </dgm:t>
    </dgm:pt>
    <dgm:pt modelId="{065713D1-F32A-4074-BFA6-6979C31A331A}">
      <dgm:prSet phldrT="[Text]" custT="1"/>
      <dgm:spPr/>
      <dgm:t>
        <a:bodyPr/>
        <a:lstStyle/>
        <a:p>
          <a:r>
            <a:rPr lang="en-US" sz="3200" dirty="0" smtClean="0"/>
            <a:t>Trustworthy</a:t>
          </a:r>
          <a:endParaRPr lang="en-US" sz="3200" dirty="0"/>
        </a:p>
      </dgm:t>
    </dgm:pt>
    <dgm:pt modelId="{F9907BDD-94C4-4CCF-8D2B-6591F1798C38}" type="parTrans" cxnId="{0D1D0772-37EC-402D-A8BE-0F8AD0C6936E}">
      <dgm:prSet/>
      <dgm:spPr/>
      <dgm:t>
        <a:bodyPr/>
        <a:lstStyle/>
        <a:p>
          <a:endParaRPr lang="en-US"/>
        </a:p>
      </dgm:t>
    </dgm:pt>
    <dgm:pt modelId="{9A332A4A-8909-4FD7-AF98-415B5DB324A9}" type="sibTrans" cxnId="{0D1D0772-37EC-402D-A8BE-0F8AD0C6936E}">
      <dgm:prSet/>
      <dgm:spPr/>
      <dgm:t>
        <a:bodyPr/>
        <a:lstStyle/>
        <a:p>
          <a:endParaRPr lang="en-US"/>
        </a:p>
      </dgm:t>
    </dgm:pt>
    <dgm:pt modelId="{52F132F4-97BD-4768-BD82-562393BEC4B8}" type="pres">
      <dgm:prSet presAssocID="{389242DE-A67A-435B-AA67-B2EDFBD9E587}" presName="cycle" presStyleCnt="0">
        <dgm:presLayoutVars>
          <dgm:dir/>
          <dgm:resizeHandles val="exact"/>
        </dgm:presLayoutVars>
      </dgm:prSet>
      <dgm:spPr/>
      <dgm:t>
        <a:bodyPr/>
        <a:lstStyle/>
        <a:p>
          <a:endParaRPr lang="en-US"/>
        </a:p>
      </dgm:t>
    </dgm:pt>
    <dgm:pt modelId="{F9660F08-0436-429E-A6B9-8B4E72661CCF}" type="pres">
      <dgm:prSet presAssocID="{6148AABD-748A-4CE4-8652-4DF53BB87B92}" presName="node" presStyleLbl="node1" presStyleIdx="0" presStyleCnt="5" custScaleX="161051">
        <dgm:presLayoutVars>
          <dgm:bulletEnabled val="1"/>
        </dgm:presLayoutVars>
      </dgm:prSet>
      <dgm:spPr/>
      <dgm:t>
        <a:bodyPr/>
        <a:lstStyle/>
        <a:p>
          <a:endParaRPr lang="en-US"/>
        </a:p>
      </dgm:t>
    </dgm:pt>
    <dgm:pt modelId="{EB39F579-6F0F-49DE-83D2-22E21F3FDDD0}" type="pres">
      <dgm:prSet presAssocID="{6148AABD-748A-4CE4-8652-4DF53BB87B92}" presName="spNode" presStyleCnt="0"/>
      <dgm:spPr/>
    </dgm:pt>
    <dgm:pt modelId="{C14FDA29-C3E6-420F-BFCB-C0B8CBDF8CA4}" type="pres">
      <dgm:prSet presAssocID="{1DC60E9D-9C5B-4E18-87D5-96E29DEF4023}" presName="sibTrans" presStyleLbl="sibTrans1D1" presStyleIdx="0" presStyleCnt="5"/>
      <dgm:spPr/>
      <dgm:t>
        <a:bodyPr/>
        <a:lstStyle/>
        <a:p>
          <a:endParaRPr lang="en-US"/>
        </a:p>
      </dgm:t>
    </dgm:pt>
    <dgm:pt modelId="{202133CB-6059-4513-A4F7-BFBC40202463}" type="pres">
      <dgm:prSet presAssocID="{1899AF5A-9348-47A0-A749-266687E8BB46}" presName="node" presStyleLbl="node1" presStyleIdx="1" presStyleCnt="5" custScaleX="161051" custRadScaleRad="102573" custRadScaleInc="19035">
        <dgm:presLayoutVars>
          <dgm:bulletEnabled val="1"/>
        </dgm:presLayoutVars>
      </dgm:prSet>
      <dgm:spPr/>
      <dgm:t>
        <a:bodyPr/>
        <a:lstStyle/>
        <a:p>
          <a:endParaRPr lang="en-US"/>
        </a:p>
      </dgm:t>
    </dgm:pt>
    <dgm:pt modelId="{02B54973-24AA-4EAB-96F6-A129E46D2270}" type="pres">
      <dgm:prSet presAssocID="{1899AF5A-9348-47A0-A749-266687E8BB46}" presName="spNode" presStyleCnt="0"/>
      <dgm:spPr/>
    </dgm:pt>
    <dgm:pt modelId="{A8C9328E-DBD3-410D-BCA8-4326A2FADD32}" type="pres">
      <dgm:prSet presAssocID="{88BA5F16-2FBA-4246-AA1B-2584C67E0291}" presName="sibTrans" presStyleLbl="sibTrans1D1" presStyleIdx="1" presStyleCnt="5"/>
      <dgm:spPr/>
      <dgm:t>
        <a:bodyPr/>
        <a:lstStyle/>
        <a:p>
          <a:endParaRPr lang="en-US"/>
        </a:p>
      </dgm:t>
    </dgm:pt>
    <dgm:pt modelId="{DFD87303-19A8-48EA-A65F-C156C181A13C}" type="pres">
      <dgm:prSet presAssocID="{E8117BDF-62B3-4389-B9DF-799346C2AF7A}" presName="node" presStyleLbl="node1" presStyleIdx="2" presStyleCnt="5" custScaleX="161051" custRadScaleRad="105833" custRadScaleInc="-41557">
        <dgm:presLayoutVars>
          <dgm:bulletEnabled val="1"/>
        </dgm:presLayoutVars>
      </dgm:prSet>
      <dgm:spPr/>
      <dgm:t>
        <a:bodyPr/>
        <a:lstStyle/>
        <a:p>
          <a:endParaRPr lang="en-US"/>
        </a:p>
      </dgm:t>
    </dgm:pt>
    <dgm:pt modelId="{97EED6F3-1067-42E3-BECB-6818B538D467}" type="pres">
      <dgm:prSet presAssocID="{E8117BDF-62B3-4389-B9DF-799346C2AF7A}" presName="spNode" presStyleCnt="0"/>
      <dgm:spPr/>
    </dgm:pt>
    <dgm:pt modelId="{197C5246-6F21-41C9-8C3D-F57D0B8620C2}" type="pres">
      <dgm:prSet presAssocID="{BCD3CAF9-C6DE-4A35-B2C0-5BDE71F0D305}" presName="sibTrans" presStyleLbl="sibTrans1D1" presStyleIdx="2" presStyleCnt="5"/>
      <dgm:spPr/>
      <dgm:t>
        <a:bodyPr/>
        <a:lstStyle/>
        <a:p>
          <a:endParaRPr lang="en-US"/>
        </a:p>
      </dgm:t>
    </dgm:pt>
    <dgm:pt modelId="{EC27AA96-54E9-403E-9B8B-F0CCF2E5E50A}" type="pres">
      <dgm:prSet presAssocID="{61A4ED27-318B-42E6-9990-EA19FF3BF6F7}" presName="node" presStyleLbl="node1" presStyleIdx="3" presStyleCnt="5" custScaleX="161051" custRadScaleRad="105833" custRadScaleInc="41556">
        <dgm:presLayoutVars>
          <dgm:bulletEnabled val="1"/>
        </dgm:presLayoutVars>
      </dgm:prSet>
      <dgm:spPr/>
      <dgm:t>
        <a:bodyPr/>
        <a:lstStyle/>
        <a:p>
          <a:endParaRPr lang="en-US"/>
        </a:p>
      </dgm:t>
    </dgm:pt>
    <dgm:pt modelId="{44BAE596-9971-4F61-97CA-8FB678CDFDF0}" type="pres">
      <dgm:prSet presAssocID="{61A4ED27-318B-42E6-9990-EA19FF3BF6F7}" presName="spNode" presStyleCnt="0"/>
      <dgm:spPr/>
    </dgm:pt>
    <dgm:pt modelId="{5C727878-6DD9-4CE7-9668-00515BD29C5D}" type="pres">
      <dgm:prSet presAssocID="{456C83EB-8D4D-4CAD-A4D0-4107F64A32CD}" presName="sibTrans" presStyleLbl="sibTrans1D1" presStyleIdx="3" presStyleCnt="5"/>
      <dgm:spPr/>
      <dgm:t>
        <a:bodyPr/>
        <a:lstStyle/>
        <a:p>
          <a:endParaRPr lang="en-US"/>
        </a:p>
      </dgm:t>
    </dgm:pt>
    <dgm:pt modelId="{BBEA827C-D973-4C85-828A-2426E77399B8}" type="pres">
      <dgm:prSet presAssocID="{065713D1-F32A-4074-BFA6-6979C31A331A}" presName="node" presStyleLbl="node1" presStyleIdx="4" presStyleCnt="5" custScaleX="161051" custRadScaleRad="102573" custRadScaleInc="-19036">
        <dgm:presLayoutVars>
          <dgm:bulletEnabled val="1"/>
        </dgm:presLayoutVars>
      </dgm:prSet>
      <dgm:spPr/>
      <dgm:t>
        <a:bodyPr/>
        <a:lstStyle/>
        <a:p>
          <a:endParaRPr lang="en-US"/>
        </a:p>
      </dgm:t>
    </dgm:pt>
    <dgm:pt modelId="{3ECBC1BF-CDFB-4D3A-BB86-5EECD5A4E43B}" type="pres">
      <dgm:prSet presAssocID="{065713D1-F32A-4074-BFA6-6979C31A331A}" presName="spNode" presStyleCnt="0"/>
      <dgm:spPr/>
    </dgm:pt>
    <dgm:pt modelId="{4D9D632A-C870-41FD-A949-3187B2FF2D5E}" type="pres">
      <dgm:prSet presAssocID="{9A332A4A-8909-4FD7-AF98-415B5DB324A9}" presName="sibTrans" presStyleLbl="sibTrans1D1" presStyleIdx="4" presStyleCnt="5"/>
      <dgm:spPr/>
      <dgm:t>
        <a:bodyPr/>
        <a:lstStyle/>
        <a:p>
          <a:endParaRPr lang="en-US"/>
        </a:p>
      </dgm:t>
    </dgm:pt>
  </dgm:ptLst>
  <dgm:cxnLst>
    <dgm:cxn modelId="{F4802386-18AD-4CD7-9FFD-0EF19435A9AE}" type="presOf" srcId="{E8117BDF-62B3-4389-B9DF-799346C2AF7A}" destId="{DFD87303-19A8-48EA-A65F-C156C181A13C}" srcOrd="0" destOrd="0" presId="urn:microsoft.com/office/officeart/2005/8/layout/cycle6"/>
    <dgm:cxn modelId="{8460D94C-4062-400D-80BC-49A7FB12740F}" srcId="{389242DE-A67A-435B-AA67-B2EDFBD9E587}" destId="{61A4ED27-318B-42E6-9990-EA19FF3BF6F7}" srcOrd="3" destOrd="0" parTransId="{5CD39D4B-6530-48F6-8185-C37C74685994}" sibTransId="{456C83EB-8D4D-4CAD-A4D0-4107F64A32CD}"/>
    <dgm:cxn modelId="{FCD46D0C-F1F9-4588-AA18-11B40DD41A5A}" type="presOf" srcId="{065713D1-F32A-4074-BFA6-6979C31A331A}" destId="{BBEA827C-D973-4C85-828A-2426E77399B8}" srcOrd="0" destOrd="0" presId="urn:microsoft.com/office/officeart/2005/8/layout/cycle6"/>
    <dgm:cxn modelId="{EEC9F8E1-8ADB-45C4-9188-38C5A76DB3E4}" type="presOf" srcId="{88BA5F16-2FBA-4246-AA1B-2584C67E0291}" destId="{A8C9328E-DBD3-410D-BCA8-4326A2FADD32}" srcOrd="0" destOrd="0" presId="urn:microsoft.com/office/officeart/2005/8/layout/cycle6"/>
    <dgm:cxn modelId="{719DE0D9-22C8-4F82-B731-8AA34C70A6FF}" type="presOf" srcId="{1899AF5A-9348-47A0-A749-266687E8BB46}" destId="{202133CB-6059-4513-A4F7-BFBC40202463}" srcOrd="0" destOrd="0" presId="urn:microsoft.com/office/officeart/2005/8/layout/cycle6"/>
    <dgm:cxn modelId="{7371C3BB-CD8C-476F-BDC2-4D0EFC0AD431}" type="presOf" srcId="{456C83EB-8D4D-4CAD-A4D0-4107F64A32CD}" destId="{5C727878-6DD9-4CE7-9668-00515BD29C5D}" srcOrd="0" destOrd="0" presId="urn:microsoft.com/office/officeart/2005/8/layout/cycle6"/>
    <dgm:cxn modelId="{248B1BF0-AC26-45A2-9782-B4C266EA9D85}" type="presOf" srcId="{BCD3CAF9-C6DE-4A35-B2C0-5BDE71F0D305}" destId="{197C5246-6F21-41C9-8C3D-F57D0B8620C2}" srcOrd="0" destOrd="0" presId="urn:microsoft.com/office/officeart/2005/8/layout/cycle6"/>
    <dgm:cxn modelId="{DABF8166-47CE-4594-9416-4F3C636BD101}" type="presOf" srcId="{389242DE-A67A-435B-AA67-B2EDFBD9E587}" destId="{52F132F4-97BD-4768-BD82-562393BEC4B8}" srcOrd="0" destOrd="0" presId="urn:microsoft.com/office/officeart/2005/8/layout/cycle6"/>
    <dgm:cxn modelId="{49C2C0AE-0A71-4941-995B-870CA3E40CC1}" srcId="{389242DE-A67A-435B-AA67-B2EDFBD9E587}" destId="{1899AF5A-9348-47A0-A749-266687E8BB46}" srcOrd="1" destOrd="0" parTransId="{070F8B09-1F2A-4077-8C7B-9964C27F3B03}" sibTransId="{88BA5F16-2FBA-4246-AA1B-2584C67E0291}"/>
    <dgm:cxn modelId="{4D98506C-DCE1-4AD7-B3A7-53747E97D7A2}" srcId="{389242DE-A67A-435B-AA67-B2EDFBD9E587}" destId="{E8117BDF-62B3-4389-B9DF-799346C2AF7A}" srcOrd="2" destOrd="0" parTransId="{4D15F0E8-C646-4D0B-8D1D-03C4A8FC496B}" sibTransId="{BCD3CAF9-C6DE-4A35-B2C0-5BDE71F0D305}"/>
    <dgm:cxn modelId="{0D1D0772-37EC-402D-A8BE-0F8AD0C6936E}" srcId="{389242DE-A67A-435B-AA67-B2EDFBD9E587}" destId="{065713D1-F32A-4074-BFA6-6979C31A331A}" srcOrd="4" destOrd="0" parTransId="{F9907BDD-94C4-4CCF-8D2B-6591F1798C38}" sibTransId="{9A332A4A-8909-4FD7-AF98-415B5DB324A9}"/>
    <dgm:cxn modelId="{A3A701F5-DB1D-4CB8-95A1-250F862728ED}" srcId="{389242DE-A67A-435B-AA67-B2EDFBD9E587}" destId="{6148AABD-748A-4CE4-8652-4DF53BB87B92}" srcOrd="0" destOrd="0" parTransId="{19091A2C-03EA-45BF-B72A-9C5146A6FE1D}" sibTransId="{1DC60E9D-9C5B-4E18-87D5-96E29DEF4023}"/>
    <dgm:cxn modelId="{9C9A943F-E5C9-49F1-82EB-017859FD9EDF}" type="presOf" srcId="{61A4ED27-318B-42E6-9990-EA19FF3BF6F7}" destId="{EC27AA96-54E9-403E-9B8B-F0CCF2E5E50A}" srcOrd="0" destOrd="0" presId="urn:microsoft.com/office/officeart/2005/8/layout/cycle6"/>
    <dgm:cxn modelId="{E02316E5-5FA4-49D6-8CEE-B90854A8275D}" type="presOf" srcId="{1DC60E9D-9C5B-4E18-87D5-96E29DEF4023}" destId="{C14FDA29-C3E6-420F-BFCB-C0B8CBDF8CA4}" srcOrd="0" destOrd="0" presId="urn:microsoft.com/office/officeart/2005/8/layout/cycle6"/>
    <dgm:cxn modelId="{546FADE1-EC86-40C6-9332-C64DDF0306A0}" type="presOf" srcId="{6148AABD-748A-4CE4-8652-4DF53BB87B92}" destId="{F9660F08-0436-429E-A6B9-8B4E72661CCF}" srcOrd="0" destOrd="0" presId="urn:microsoft.com/office/officeart/2005/8/layout/cycle6"/>
    <dgm:cxn modelId="{559ADF24-0667-4B76-A4AF-A9F7403A971F}" type="presOf" srcId="{9A332A4A-8909-4FD7-AF98-415B5DB324A9}" destId="{4D9D632A-C870-41FD-A949-3187B2FF2D5E}" srcOrd="0" destOrd="0" presId="urn:microsoft.com/office/officeart/2005/8/layout/cycle6"/>
    <dgm:cxn modelId="{0FFB8737-921C-4302-9D29-C186BA859170}" type="presParOf" srcId="{52F132F4-97BD-4768-BD82-562393BEC4B8}" destId="{F9660F08-0436-429E-A6B9-8B4E72661CCF}" srcOrd="0" destOrd="0" presId="urn:microsoft.com/office/officeart/2005/8/layout/cycle6"/>
    <dgm:cxn modelId="{8436BCD7-64D5-4BD4-8397-F765CD8AF36A}" type="presParOf" srcId="{52F132F4-97BD-4768-BD82-562393BEC4B8}" destId="{EB39F579-6F0F-49DE-83D2-22E21F3FDDD0}" srcOrd="1" destOrd="0" presId="urn:microsoft.com/office/officeart/2005/8/layout/cycle6"/>
    <dgm:cxn modelId="{4553A977-476A-4FCB-A965-BE54756B3C92}" type="presParOf" srcId="{52F132F4-97BD-4768-BD82-562393BEC4B8}" destId="{C14FDA29-C3E6-420F-BFCB-C0B8CBDF8CA4}" srcOrd="2" destOrd="0" presId="urn:microsoft.com/office/officeart/2005/8/layout/cycle6"/>
    <dgm:cxn modelId="{BE76BB03-5B98-40D9-AFD8-AC8FBC6F7798}" type="presParOf" srcId="{52F132F4-97BD-4768-BD82-562393BEC4B8}" destId="{202133CB-6059-4513-A4F7-BFBC40202463}" srcOrd="3" destOrd="0" presId="urn:microsoft.com/office/officeart/2005/8/layout/cycle6"/>
    <dgm:cxn modelId="{B4FC4761-5851-427A-B1C3-41C978DC6B7B}" type="presParOf" srcId="{52F132F4-97BD-4768-BD82-562393BEC4B8}" destId="{02B54973-24AA-4EAB-96F6-A129E46D2270}" srcOrd="4" destOrd="0" presId="urn:microsoft.com/office/officeart/2005/8/layout/cycle6"/>
    <dgm:cxn modelId="{B3B20F9D-30B4-44DB-8A6C-7043568CF432}" type="presParOf" srcId="{52F132F4-97BD-4768-BD82-562393BEC4B8}" destId="{A8C9328E-DBD3-410D-BCA8-4326A2FADD32}" srcOrd="5" destOrd="0" presId="urn:microsoft.com/office/officeart/2005/8/layout/cycle6"/>
    <dgm:cxn modelId="{2E28D060-296B-4867-99FC-797AA5B5FC66}" type="presParOf" srcId="{52F132F4-97BD-4768-BD82-562393BEC4B8}" destId="{DFD87303-19A8-48EA-A65F-C156C181A13C}" srcOrd="6" destOrd="0" presId="urn:microsoft.com/office/officeart/2005/8/layout/cycle6"/>
    <dgm:cxn modelId="{E2684D87-5FD7-404B-8F5A-64DE15FF2F30}" type="presParOf" srcId="{52F132F4-97BD-4768-BD82-562393BEC4B8}" destId="{97EED6F3-1067-42E3-BECB-6818B538D467}" srcOrd="7" destOrd="0" presId="urn:microsoft.com/office/officeart/2005/8/layout/cycle6"/>
    <dgm:cxn modelId="{022A1AEA-4A55-402F-8833-EE19DC24A715}" type="presParOf" srcId="{52F132F4-97BD-4768-BD82-562393BEC4B8}" destId="{197C5246-6F21-41C9-8C3D-F57D0B8620C2}" srcOrd="8" destOrd="0" presId="urn:microsoft.com/office/officeart/2005/8/layout/cycle6"/>
    <dgm:cxn modelId="{E9D7A729-C516-4370-AEAE-DB21FA4D39C4}" type="presParOf" srcId="{52F132F4-97BD-4768-BD82-562393BEC4B8}" destId="{EC27AA96-54E9-403E-9B8B-F0CCF2E5E50A}" srcOrd="9" destOrd="0" presId="urn:microsoft.com/office/officeart/2005/8/layout/cycle6"/>
    <dgm:cxn modelId="{AA71E4BD-8506-4B30-B439-8D655F9778A4}" type="presParOf" srcId="{52F132F4-97BD-4768-BD82-562393BEC4B8}" destId="{44BAE596-9971-4F61-97CA-8FB678CDFDF0}" srcOrd="10" destOrd="0" presId="urn:microsoft.com/office/officeart/2005/8/layout/cycle6"/>
    <dgm:cxn modelId="{CF016E49-F97B-45A2-A2D7-F7E7B51A2232}" type="presParOf" srcId="{52F132F4-97BD-4768-BD82-562393BEC4B8}" destId="{5C727878-6DD9-4CE7-9668-00515BD29C5D}" srcOrd="11" destOrd="0" presId="urn:microsoft.com/office/officeart/2005/8/layout/cycle6"/>
    <dgm:cxn modelId="{80B6AB4A-1C65-4C10-AD42-7B8144203C1A}" type="presParOf" srcId="{52F132F4-97BD-4768-BD82-562393BEC4B8}" destId="{BBEA827C-D973-4C85-828A-2426E77399B8}" srcOrd="12" destOrd="0" presId="urn:microsoft.com/office/officeart/2005/8/layout/cycle6"/>
    <dgm:cxn modelId="{35E57251-B29E-4F11-9448-76AD2F7D886D}" type="presParOf" srcId="{52F132F4-97BD-4768-BD82-562393BEC4B8}" destId="{3ECBC1BF-CDFB-4D3A-BB86-5EECD5A4E43B}" srcOrd="13" destOrd="0" presId="urn:microsoft.com/office/officeart/2005/8/layout/cycle6"/>
    <dgm:cxn modelId="{F5CC34F3-03BF-49D8-9544-5A9C0F47FEE1}" type="presParOf" srcId="{52F132F4-97BD-4768-BD82-562393BEC4B8}" destId="{4D9D632A-C870-41FD-A949-3187B2FF2D5E}" srcOrd="14"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1F1F652A-D7DC-4E87-9555-36447F35B122}"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86ED64FE-9333-43BF-9C79-FAF57A6C2986}">
      <dgm:prSet phldrT="[Text]"/>
      <dgm:spPr/>
      <dgm:t>
        <a:bodyPr/>
        <a:lstStyle/>
        <a:p>
          <a:r>
            <a:rPr lang="en-US" dirty="0" smtClean="0"/>
            <a:t>A new sales firm was having trouble with its onboarding program</a:t>
          </a:r>
          <a:endParaRPr lang="en-US" dirty="0"/>
        </a:p>
      </dgm:t>
    </dgm:pt>
    <dgm:pt modelId="{826146DD-4CE1-41F8-BCB0-241102F87BF7}" type="parTrans" cxnId="{76D28DC5-8F6A-4CE6-BAF9-8F376D4CFF37}">
      <dgm:prSet/>
      <dgm:spPr/>
      <dgm:t>
        <a:bodyPr/>
        <a:lstStyle/>
        <a:p>
          <a:endParaRPr lang="en-US"/>
        </a:p>
      </dgm:t>
    </dgm:pt>
    <dgm:pt modelId="{5AF2367D-2149-4539-ABB9-F0EC1197B34F}" type="sibTrans" cxnId="{76D28DC5-8F6A-4CE6-BAF9-8F376D4CFF37}">
      <dgm:prSet/>
      <dgm:spPr/>
      <dgm:t>
        <a:bodyPr/>
        <a:lstStyle/>
        <a:p>
          <a:endParaRPr lang="en-US"/>
        </a:p>
      </dgm:t>
    </dgm:pt>
    <dgm:pt modelId="{C90B9185-A623-41DD-9BC2-F94B920C8784}">
      <dgm:prSet phldrT="[Text]"/>
      <dgm:spPr/>
      <dgm:t>
        <a:bodyPr/>
        <a:lstStyle/>
        <a:p>
          <a:r>
            <a:rPr lang="en-US" dirty="0" smtClean="0"/>
            <a:t>Turnover was still at 60 percent and productivity needed to improve</a:t>
          </a:r>
          <a:endParaRPr lang="en-US" dirty="0"/>
        </a:p>
      </dgm:t>
    </dgm:pt>
    <dgm:pt modelId="{48AF9D55-E784-4613-A971-D6E8DBDC0060}" type="parTrans" cxnId="{231072E6-268F-4E1A-84F2-089DF09A574B}">
      <dgm:prSet/>
      <dgm:spPr/>
      <dgm:t>
        <a:bodyPr/>
        <a:lstStyle/>
        <a:p>
          <a:endParaRPr lang="en-US"/>
        </a:p>
      </dgm:t>
    </dgm:pt>
    <dgm:pt modelId="{61B0CF68-7B64-4DB5-9FB9-87EAAD149A3F}" type="sibTrans" cxnId="{231072E6-268F-4E1A-84F2-089DF09A574B}">
      <dgm:prSet/>
      <dgm:spPr/>
      <dgm:t>
        <a:bodyPr/>
        <a:lstStyle/>
        <a:p>
          <a:endParaRPr lang="en-US"/>
        </a:p>
      </dgm:t>
    </dgm:pt>
    <dgm:pt modelId="{B88EB09C-E90A-4270-9A3E-BFD6D22B30B1}">
      <dgm:prSet phldrT="[Text]"/>
      <dgm:spPr/>
      <dgm:t>
        <a:bodyPr/>
        <a:lstStyle/>
        <a:p>
          <a:r>
            <a:rPr lang="en-US" dirty="0" smtClean="0"/>
            <a:t>Checking in and follow-ups were added to managers’ responsibilities</a:t>
          </a:r>
          <a:endParaRPr lang="en-US" dirty="0"/>
        </a:p>
      </dgm:t>
    </dgm:pt>
    <dgm:pt modelId="{4312081A-11D8-43CE-A56E-6645495D57F8}" type="parTrans" cxnId="{17D8DDBC-7225-40D9-82F1-868FF64F08D3}">
      <dgm:prSet/>
      <dgm:spPr/>
      <dgm:t>
        <a:bodyPr/>
        <a:lstStyle/>
        <a:p>
          <a:endParaRPr lang="en-US"/>
        </a:p>
      </dgm:t>
    </dgm:pt>
    <dgm:pt modelId="{7D2AF3A3-CFD1-4AE3-825B-97C24D71FFB3}" type="sibTrans" cxnId="{17D8DDBC-7225-40D9-82F1-868FF64F08D3}">
      <dgm:prSet/>
      <dgm:spPr/>
      <dgm:t>
        <a:bodyPr/>
        <a:lstStyle/>
        <a:p>
          <a:endParaRPr lang="en-US"/>
        </a:p>
      </dgm:t>
    </dgm:pt>
    <dgm:pt modelId="{616F9AE6-C432-4F23-BBD2-CB647CCB0E37}">
      <dgm:prSet phldrT="[Text]"/>
      <dgm:spPr/>
      <dgm:t>
        <a:bodyPr/>
        <a:lstStyle/>
        <a:p>
          <a:r>
            <a:rPr lang="en-US" dirty="0" smtClean="0"/>
            <a:t>Training was scheduled better, and employee concerns were addressed</a:t>
          </a:r>
          <a:endParaRPr lang="en-US" dirty="0"/>
        </a:p>
      </dgm:t>
    </dgm:pt>
    <dgm:pt modelId="{A8E79DFD-76CC-4862-B400-BB93D7EA1CD8}" type="parTrans" cxnId="{8D2B60BB-459B-4ADA-9AB4-4743A71F0EC3}">
      <dgm:prSet/>
      <dgm:spPr/>
      <dgm:t>
        <a:bodyPr/>
        <a:lstStyle/>
        <a:p>
          <a:endParaRPr lang="en-US"/>
        </a:p>
      </dgm:t>
    </dgm:pt>
    <dgm:pt modelId="{F7CBEBEA-E486-46A0-B167-85D86CC372B9}" type="sibTrans" cxnId="{8D2B60BB-459B-4ADA-9AB4-4743A71F0EC3}">
      <dgm:prSet/>
      <dgm:spPr/>
      <dgm:t>
        <a:bodyPr/>
        <a:lstStyle/>
        <a:p>
          <a:endParaRPr lang="en-US"/>
        </a:p>
      </dgm:t>
    </dgm:pt>
    <dgm:pt modelId="{FBF57F83-C67E-4E36-B974-93C654FFD7AA}" type="pres">
      <dgm:prSet presAssocID="{1F1F652A-D7DC-4E87-9555-36447F35B122}" presName="layout" presStyleCnt="0">
        <dgm:presLayoutVars>
          <dgm:chMax/>
          <dgm:chPref/>
          <dgm:dir/>
          <dgm:animOne val="branch"/>
          <dgm:animLvl val="lvl"/>
          <dgm:resizeHandles/>
        </dgm:presLayoutVars>
      </dgm:prSet>
      <dgm:spPr/>
      <dgm:t>
        <a:bodyPr/>
        <a:lstStyle/>
        <a:p>
          <a:endParaRPr lang="en-US"/>
        </a:p>
      </dgm:t>
    </dgm:pt>
    <dgm:pt modelId="{BB7E8C89-63BC-4AB4-8BBC-7A570A76AF98}" type="pres">
      <dgm:prSet presAssocID="{86ED64FE-9333-43BF-9C79-FAF57A6C2986}" presName="root" presStyleCnt="0">
        <dgm:presLayoutVars>
          <dgm:chMax/>
          <dgm:chPref val="4"/>
        </dgm:presLayoutVars>
      </dgm:prSet>
      <dgm:spPr/>
    </dgm:pt>
    <dgm:pt modelId="{1DFDF670-F503-4C77-A189-F29C97079CCF}" type="pres">
      <dgm:prSet presAssocID="{86ED64FE-9333-43BF-9C79-FAF57A6C2986}" presName="rootComposite" presStyleCnt="0">
        <dgm:presLayoutVars/>
      </dgm:prSet>
      <dgm:spPr/>
    </dgm:pt>
    <dgm:pt modelId="{746CB565-67E2-4778-B98A-D392512999BD}" type="pres">
      <dgm:prSet presAssocID="{86ED64FE-9333-43BF-9C79-FAF57A6C2986}" presName="rootText" presStyleLbl="node0" presStyleIdx="0" presStyleCnt="1">
        <dgm:presLayoutVars>
          <dgm:chMax/>
          <dgm:chPref val="4"/>
        </dgm:presLayoutVars>
      </dgm:prSet>
      <dgm:spPr/>
      <dgm:t>
        <a:bodyPr/>
        <a:lstStyle/>
        <a:p>
          <a:endParaRPr lang="en-US"/>
        </a:p>
      </dgm:t>
    </dgm:pt>
    <dgm:pt modelId="{A1CD0390-1B6D-43D5-93A8-A88F7FD6171A}" type="pres">
      <dgm:prSet presAssocID="{86ED64FE-9333-43BF-9C79-FAF57A6C2986}" presName="childShape" presStyleCnt="0">
        <dgm:presLayoutVars>
          <dgm:chMax val="0"/>
          <dgm:chPref val="0"/>
        </dgm:presLayoutVars>
      </dgm:prSet>
      <dgm:spPr/>
    </dgm:pt>
    <dgm:pt modelId="{EFDA9235-5529-43E0-A68D-6A3BC58E1F37}" type="pres">
      <dgm:prSet presAssocID="{C90B9185-A623-41DD-9BC2-F94B920C8784}" presName="childComposite" presStyleCnt="0">
        <dgm:presLayoutVars>
          <dgm:chMax val="0"/>
          <dgm:chPref val="0"/>
        </dgm:presLayoutVars>
      </dgm:prSet>
      <dgm:spPr/>
    </dgm:pt>
    <dgm:pt modelId="{6E79AA21-85AE-415F-8ED7-5D061716B465}" type="pres">
      <dgm:prSet presAssocID="{C90B9185-A623-41DD-9BC2-F94B920C8784}" presName="Image" presStyleLbl="node1" presStyleIdx="0" presStyleCnt="3"/>
      <dgm:spPr>
        <a:solidFill>
          <a:schemeClr val="accent3">
            <a:hueOff val="0"/>
            <a:satOff val="0"/>
            <a:lumOff val="0"/>
          </a:schemeClr>
        </a:solidFill>
      </dgm:spPr>
    </dgm:pt>
    <dgm:pt modelId="{9AAFB167-38A9-45A2-AAA6-BED4C7BA0D47}" type="pres">
      <dgm:prSet presAssocID="{C90B9185-A623-41DD-9BC2-F94B920C8784}" presName="childText" presStyleLbl="lnNode1" presStyleIdx="0" presStyleCnt="3">
        <dgm:presLayoutVars>
          <dgm:chMax val="0"/>
          <dgm:chPref val="0"/>
          <dgm:bulletEnabled val="1"/>
        </dgm:presLayoutVars>
      </dgm:prSet>
      <dgm:spPr/>
      <dgm:t>
        <a:bodyPr/>
        <a:lstStyle/>
        <a:p>
          <a:endParaRPr lang="en-US"/>
        </a:p>
      </dgm:t>
    </dgm:pt>
    <dgm:pt modelId="{5D3D96E3-C25F-4A6E-BFE9-F5C7F846AA21}" type="pres">
      <dgm:prSet presAssocID="{B88EB09C-E90A-4270-9A3E-BFD6D22B30B1}" presName="childComposite" presStyleCnt="0">
        <dgm:presLayoutVars>
          <dgm:chMax val="0"/>
          <dgm:chPref val="0"/>
        </dgm:presLayoutVars>
      </dgm:prSet>
      <dgm:spPr/>
    </dgm:pt>
    <dgm:pt modelId="{816E089A-8EAE-4B62-B7AB-3DDEB632E813}" type="pres">
      <dgm:prSet presAssocID="{B88EB09C-E90A-4270-9A3E-BFD6D22B30B1}" presName="Image" presStyleLbl="node1" presStyleIdx="1" presStyleCnt="3"/>
      <dgm:spPr>
        <a:solidFill>
          <a:schemeClr val="accent3">
            <a:hueOff val="5625132"/>
            <a:satOff val="-8440"/>
            <a:lumOff val="-1373"/>
          </a:schemeClr>
        </a:solidFill>
      </dgm:spPr>
    </dgm:pt>
    <dgm:pt modelId="{6427C79B-CB0A-437B-85FB-374490C125B8}" type="pres">
      <dgm:prSet presAssocID="{B88EB09C-E90A-4270-9A3E-BFD6D22B30B1}" presName="childText" presStyleLbl="lnNode1" presStyleIdx="1" presStyleCnt="3">
        <dgm:presLayoutVars>
          <dgm:chMax val="0"/>
          <dgm:chPref val="0"/>
          <dgm:bulletEnabled val="1"/>
        </dgm:presLayoutVars>
      </dgm:prSet>
      <dgm:spPr/>
      <dgm:t>
        <a:bodyPr/>
        <a:lstStyle/>
        <a:p>
          <a:endParaRPr lang="en-US"/>
        </a:p>
      </dgm:t>
    </dgm:pt>
    <dgm:pt modelId="{94F4AEA6-6C41-4816-9F4F-57B20723836B}" type="pres">
      <dgm:prSet presAssocID="{616F9AE6-C432-4F23-BBD2-CB647CCB0E37}" presName="childComposite" presStyleCnt="0">
        <dgm:presLayoutVars>
          <dgm:chMax val="0"/>
          <dgm:chPref val="0"/>
        </dgm:presLayoutVars>
      </dgm:prSet>
      <dgm:spPr/>
    </dgm:pt>
    <dgm:pt modelId="{7A209D12-FB91-4550-9456-EB4C9B9F3572}" type="pres">
      <dgm:prSet presAssocID="{616F9AE6-C432-4F23-BBD2-CB647CCB0E37}" presName="Image" presStyleLbl="node1" presStyleIdx="2" presStyleCnt="3"/>
      <dgm:spPr>
        <a:solidFill>
          <a:schemeClr val="accent3">
            <a:hueOff val="11250264"/>
            <a:satOff val="-16880"/>
            <a:lumOff val="-2745"/>
          </a:schemeClr>
        </a:solidFill>
      </dgm:spPr>
    </dgm:pt>
    <dgm:pt modelId="{55C4236B-5B2B-4220-A0C9-A9EAF1E5AE6D}" type="pres">
      <dgm:prSet presAssocID="{616F9AE6-C432-4F23-BBD2-CB647CCB0E37}" presName="childText" presStyleLbl="lnNode1" presStyleIdx="2" presStyleCnt="3">
        <dgm:presLayoutVars>
          <dgm:chMax val="0"/>
          <dgm:chPref val="0"/>
          <dgm:bulletEnabled val="1"/>
        </dgm:presLayoutVars>
      </dgm:prSet>
      <dgm:spPr/>
      <dgm:t>
        <a:bodyPr/>
        <a:lstStyle/>
        <a:p>
          <a:endParaRPr lang="en-US"/>
        </a:p>
      </dgm:t>
    </dgm:pt>
  </dgm:ptLst>
  <dgm:cxnLst>
    <dgm:cxn modelId="{231072E6-268F-4E1A-84F2-089DF09A574B}" srcId="{86ED64FE-9333-43BF-9C79-FAF57A6C2986}" destId="{C90B9185-A623-41DD-9BC2-F94B920C8784}" srcOrd="0" destOrd="0" parTransId="{48AF9D55-E784-4613-A971-D6E8DBDC0060}" sibTransId="{61B0CF68-7B64-4DB5-9FB9-87EAAD149A3F}"/>
    <dgm:cxn modelId="{C84B92B7-ECE7-4587-BE22-DC0D8DF88F79}" type="presOf" srcId="{1F1F652A-D7DC-4E87-9555-36447F35B122}" destId="{FBF57F83-C67E-4E36-B974-93C654FFD7AA}" srcOrd="0" destOrd="0" presId="urn:microsoft.com/office/officeart/2008/layout/PictureAccentList"/>
    <dgm:cxn modelId="{F9D7E510-5ACA-4E9D-9143-C6668341EC3C}" type="presOf" srcId="{C90B9185-A623-41DD-9BC2-F94B920C8784}" destId="{9AAFB167-38A9-45A2-AAA6-BED4C7BA0D47}" srcOrd="0" destOrd="0" presId="urn:microsoft.com/office/officeart/2008/layout/PictureAccentList"/>
    <dgm:cxn modelId="{76D28DC5-8F6A-4CE6-BAF9-8F376D4CFF37}" srcId="{1F1F652A-D7DC-4E87-9555-36447F35B122}" destId="{86ED64FE-9333-43BF-9C79-FAF57A6C2986}" srcOrd="0" destOrd="0" parTransId="{826146DD-4CE1-41F8-BCB0-241102F87BF7}" sibTransId="{5AF2367D-2149-4539-ABB9-F0EC1197B34F}"/>
    <dgm:cxn modelId="{8D2B60BB-459B-4ADA-9AB4-4743A71F0EC3}" srcId="{86ED64FE-9333-43BF-9C79-FAF57A6C2986}" destId="{616F9AE6-C432-4F23-BBD2-CB647CCB0E37}" srcOrd="2" destOrd="0" parTransId="{A8E79DFD-76CC-4862-B400-BB93D7EA1CD8}" sibTransId="{F7CBEBEA-E486-46A0-B167-85D86CC372B9}"/>
    <dgm:cxn modelId="{B4362886-E404-4866-A47E-A10CC731072F}" type="presOf" srcId="{B88EB09C-E90A-4270-9A3E-BFD6D22B30B1}" destId="{6427C79B-CB0A-437B-85FB-374490C125B8}" srcOrd="0" destOrd="0" presId="urn:microsoft.com/office/officeart/2008/layout/PictureAccentList"/>
    <dgm:cxn modelId="{7DC165D0-3328-402F-80B2-73FA713E8A37}" type="presOf" srcId="{616F9AE6-C432-4F23-BBD2-CB647CCB0E37}" destId="{55C4236B-5B2B-4220-A0C9-A9EAF1E5AE6D}" srcOrd="0" destOrd="0" presId="urn:microsoft.com/office/officeart/2008/layout/PictureAccentList"/>
    <dgm:cxn modelId="{73920BDE-1AB5-4B6D-BB94-BBBE4AECC439}" type="presOf" srcId="{86ED64FE-9333-43BF-9C79-FAF57A6C2986}" destId="{746CB565-67E2-4778-B98A-D392512999BD}" srcOrd="0" destOrd="0" presId="urn:microsoft.com/office/officeart/2008/layout/PictureAccentList"/>
    <dgm:cxn modelId="{17D8DDBC-7225-40D9-82F1-868FF64F08D3}" srcId="{86ED64FE-9333-43BF-9C79-FAF57A6C2986}" destId="{B88EB09C-E90A-4270-9A3E-BFD6D22B30B1}" srcOrd="1" destOrd="0" parTransId="{4312081A-11D8-43CE-A56E-6645495D57F8}" sibTransId="{7D2AF3A3-CFD1-4AE3-825B-97C24D71FFB3}"/>
    <dgm:cxn modelId="{38DDD5E8-2F22-4D86-B36E-32D7DC960967}" type="presParOf" srcId="{FBF57F83-C67E-4E36-B974-93C654FFD7AA}" destId="{BB7E8C89-63BC-4AB4-8BBC-7A570A76AF98}" srcOrd="0" destOrd="0" presId="urn:microsoft.com/office/officeart/2008/layout/PictureAccentList"/>
    <dgm:cxn modelId="{6CCF4B74-8E5A-441F-8CD6-C14B3BC64978}" type="presParOf" srcId="{BB7E8C89-63BC-4AB4-8BBC-7A570A76AF98}" destId="{1DFDF670-F503-4C77-A189-F29C97079CCF}" srcOrd="0" destOrd="0" presId="urn:microsoft.com/office/officeart/2008/layout/PictureAccentList"/>
    <dgm:cxn modelId="{23679185-56C8-4B2B-8F71-F520AFA499CA}" type="presParOf" srcId="{1DFDF670-F503-4C77-A189-F29C97079CCF}" destId="{746CB565-67E2-4778-B98A-D392512999BD}" srcOrd="0" destOrd="0" presId="urn:microsoft.com/office/officeart/2008/layout/PictureAccentList"/>
    <dgm:cxn modelId="{31B74750-81F3-4F3E-BD68-5544558C32B5}" type="presParOf" srcId="{BB7E8C89-63BC-4AB4-8BBC-7A570A76AF98}" destId="{A1CD0390-1B6D-43D5-93A8-A88F7FD6171A}" srcOrd="1" destOrd="0" presId="urn:microsoft.com/office/officeart/2008/layout/PictureAccentList"/>
    <dgm:cxn modelId="{2B70D330-6412-43A1-9A9E-3D54ADF343D5}" type="presParOf" srcId="{A1CD0390-1B6D-43D5-93A8-A88F7FD6171A}" destId="{EFDA9235-5529-43E0-A68D-6A3BC58E1F37}" srcOrd="0" destOrd="0" presId="urn:microsoft.com/office/officeart/2008/layout/PictureAccentList"/>
    <dgm:cxn modelId="{99207EB1-4B2E-40AA-B2C6-90A306C8815A}" type="presParOf" srcId="{EFDA9235-5529-43E0-A68D-6A3BC58E1F37}" destId="{6E79AA21-85AE-415F-8ED7-5D061716B465}" srcOrd="0" destOrd="0" presId="urn:microsoft.com/office/officeart/2008/layout/PictureAccentList"/>
    <dgm:cxn modelId="{8B1EADCB-FDD8-4994-92EF-51E25F9EB367}" type="presParOf" srcId="{EFDA9235-5529-43E0-A68D-6A3BC58E1F37}" destId="{9AAFB167-38A9-45A2-AAA6-BED4C7BA0D47}" srcOrd="1" destOrd="0" presId="urn:microsoft.com/office/officeart/2008/layout/PictureAccentList"/>
    <dgm:cxn modelId="{5E4BB3CB-E10C-466D-BAF7-941F53D511EF}" type="presParOf" srcId="{A1CD0390-1B6D-43D5-93A8-A88F7FD6171A}" destId="{5D3D96E3-C25F-4A6E-BFE9-F5C7F846AA21}" srcOrd="1" destOrd="0" presId="urn:microsoft.com/office/officeart/2008/layout/PictureAccentList"/>
    <dgm:cxn modelId="{EEE9EAE9-E7F5-4FD9-B82C-13F682BC265E}" type="presParOf" srcId="{5D3D96E3-C25F-4A6E-BFE9-F5C7F846AA21}" destId="{816E089A-8EAE-4B62-B7AB-3DDEB632E813}" srcOrd="0" destOrd="0" presId="urn:microsoft.com/office/officeart/2008/layout/PictureAccentList"/>
    <dgm:cxn modelId="{102E1EEF-9CAF-4CFC-BEC5-281806C71423}" type="presParOf" srcId="{5D3D96E3-C25F-4A6E-BFE9-F5C7F846AA21}" destId="{6427C79B-CB0A-437B-85FB-374490C125B8}" srcOrd="1" destOrd="0" presId="urn:microsoft.com/office/officeart/2008/layout/PictureAccentList"/>
    <dgm:cxn modelId="{7E42775C-8730-4886-8039-104D3A9F32A3}" type="presParOf" srcId="{A1CD0390-1B6D-43D5-93A8-A88F7FD6171A}" destId="{94F4AEA6-6C41-4816-9F4F-57B20723836B}" srcOrd="2" destOrd="0" presId="urn:microsoft.com/office/officeart/2008/layout/PictureAccentList"/>
    <dgm:cxn modelId="{6C820D9E-6A24-4611-8029-527D14AB25A2}" type="presParOf" srcId="{94F4AEA6-6C41-4816-9F4F-57B20723836B}" destId="{7A209D12-FB91-4550-9456-EB4C9B9F3572}" srcOrd="0" destOrd="0" presId="urn:microsoft.com/office/officeart/2008/layout/PictureAccentList"/>
    <dgm:cxn modelId="{FC2E7913-E426-4BDB-8440-EFCB1D2BB605}" type="presParOf" srcId="{94F4AEA6-6C41-4816-9F4F-57B20723836B}" destId="{55C4236B-5B2B-4220-A0C9-A9EAF1E5AE6D}"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C9DCD98D-6626-4075-BC00-E96984F38D3E}"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FFFF48AF-A49F-4EBE-8DC3-20B2CD8215EA}">
      <dgm:prSet phldrT="[Text]"/>
      <dgm:spPr/>
      <dgm:t>
        <a:bodyPr/>
        <a:lstStyle/>
        <a:p>
          <a:r>
            <a:rPr lang="en-US" dirty="0" smtClean="0"/>
            <a:t>Skills</a:t>
          </a:r>
          <a:endParaRPr lang="en-US" dirty="0"/>
        </a:p>
      </dgm:t>
    </dgm:pt>
    <dgm:pt modelId="{BF1F2C80-C4C5-4C07-B973-F8A8090AEC36}" type="parTrans" cxnId="{F265312E-4C54-4BC1-9073-22EB808C0D36}">
      <dgm:prSet/>
      <dgm:spPr/>
      <dgm:t>
        <a:bodyPr/>
        <a:lstStyle/>
        <a:p>
          <a:endParaRPr lang="en-US"/>
        </a:p>
      </dgm:t>
    </dgm:pt>
    <dgm:pt modelId="{E76384F6-2FD5-4429-BD81-CA76C9AAD688}" type="sibTrans" cxnId="{F265312E-4C54-4BC1-9073-22EB808C0D36}">
      <dgm:prSet/>
      <dgm:spPr/>
      <dgm:t>
        <a:bodyPr/>
        <a:lstStyle/>
        <a:p>
          <a:endParaRPr lang="en-US"/>
        </a:p>
      </dgm:t>
    </dgm:pt>
    <dgm:pt modelId="{87C6E059-912C-4B62-8831-9A003987D1BB}">
      <dgm:prSet phldrT="[Text]"/>
      <dgm:spPr/>
      <dgm:t>
        <a:bodyPr/>
        <a:lstStyle/>
        <a:p>
          <a:r>
            <a:rPr lang="en-US" dirty="0" smtClean="0"/>
            <a:t>Experience</a:t>
          </a:r>
          <a:endParaRPr lang="en-US" dirty="0"/>
        </a:p>
      </dgm:t>
    </dgm:pt>
    <dgm:pt modelId="{794AC8BA-E221-4FDE-BABE-4F34F45B7349}" type="parTrans" cxnId="{2149A344-C74D-4F03-83FB-083B215B4724}">
      <dgm:prSet/>
      <dgm:spPr/>
      <dgm:t>
        <a:bodyPr/>
        <a:lstStyle/>
        <a:p>
          <a:endParaRPr lang="en-US"/>
        </a:p>
      </dgm:t>
    </dgm:pt>
    <dgm:pt modelId="{B99BE06A-2CB3-4699-AD9D-F0A10AC20815}" type="sibTrans" cxnId="{2149A344-C74D-4F03-83FB-083B215B4724}">
      <dgm:prSet/>
      <dgm:spPr/>
      <dgm:t>
        <a:bodyPr/>
        <a:lstStyle/>
        <a:p>
          <a:endParaRPr lang="en-US"/>
        </a:p>
      </dgm:t>
    </dgm:pt>
    <dgm:pt modelId="{82282282-B9F1-44CB-ADB1-801CEF8B55B4}">
      <dgm:prSet phldrT="[Text]"/>
      <dgm:spPr/>
      <dgm:t>
        <a:bodyPr/>
        <a:lstStyle/>
        <a:p>
          <a:r>
            <a:rPr lang="en-US" dirty="0" smtClean="0"/>
            <a:t>Education</a:t>
          </a:r>
          <a:endParaRPr lang="en-US" dirty="0"/>
        </a:p>
      </dgm:t>
    </dgm:pt>
    <dgm:pt modelId="{9E59338A-1A16-4C3E-A678-23E5484D01DE}" type="parTrans" cxnId="{F9C4A2FB-0984-42F5-A0FB-2EAC3B38F363}">
      <dgm:prSet/>
      <dgm:spPr/>
      <dgm:t>
        <a:bodyPr/>
        <a:lstStyle/>
        <a:p>
          <a:endParaRPr lang="en-US"/>
        </a:p>
      </dgm:t>
    </dgm:pt>
    <dgm:pt modelId="{9DC791C9-B067-4AEC-9055-6CEE2B51097D}" type="sibTrans" cxnId="{F9C4A2FB-0984-42F5-A0FB-2EAC3B38F363}">
      <dgm:prSet/>
      <dgm:spPr/>
      <dgm:t>
        <a:bodyPr/>
        <a:lstStyle/>
        <a:p>
          <a:endParaRPr lang="en-US"/>
        </a:p>
      </dgm:t>
    </dgm:pt>
    <dgm:pt modelId="{4C97B435-2945-4454-BD08-12097ADC31E6}">
      <dgm:prSet phldrT="[Text]"/>
      <dgm:spPr/>
      <dgm:t>
        <a:bodyPr/>
        <a:lstStyle/>
        <a:p>
          <a:r>
            <a:rPr lang="en-US" b="0" dirty="0" smtClean="0"/>
            <a:t>Company culture</a:t>
          </a:r>
          <a:endParaRPr lang="en-US" b="0" dirty="0"/>
        </a:p>
      </dgm:t>
    </dgm:pt>
    <dgm:pt modelId="{C55BD14E-C73B-4735-AEBE-90C9FF14F03A}" type="parTrans" cxnId="{2D516598-DECF-44CB-8A27-3698A6CB4FD8}">
      <dgm:prSet/>
      <dgm:spPr/>
      <dgm:t>
        <a:bodyPr/>
        <a:lstStyle/>
        <a:p>
          <a:endParaRPr lang="en-US"/>
        </a:p>
      </dgm:t>
    </dgm:pt>
    <dgm:pt modelId="{63F7E47B-B347-4EB7-B850-324F24B1F5F2}" type="sibTrans" cxnId="{2D516598-DECF-44CB-8A27-3698A6CB4FD8}">
      <dgm:prSet/>
      <dgm:spPr/>
      <dgm:t>
        <a:bodyPr/>
        <a:lstStyle/>
        <a:p>
          <a:endParaRPr lang="en-US"/>
        </a:p>
      </dgm:t>
    </dgm:pt>
    <dgm:pt modelId="{EAAFB45E-9147-4596-A71A-D132D3136E91}">
      <dgm:prSet phldrT="[Text]"/>
      <dgm:spPr/>
      <dgm:t>
        <a:bodyPr/>
        <a:lstStyle/>
        <a:p>
          <a:r>
            <a:rPr lang="en-US" b="0" dirty="0" smtClean="0"/>
            <a:t>Behavior</a:t>
          </a:r>
          <a:endParaRPr lang="en-US" b="0" dirty="0"/>
        </a:p>
      </dgm:t>
    </dgm:pt>
    <dgm:pt modelId="{5573F5C4-6E48-4B6A-BA11-35F16A9C60EC}" type="parTrans" cxnId="{49340C09-64D6-461D-AE76-ED8998C9F349}">
      <dgm:prSet/>
      <dgm:spPr/>
      <dgm:t>
        <a:bodyPr/>
        <a:lstStyle/>
        <a:p>
          <a:endParaRPr lang="en-US"/>
        </a:p>
      </dgm:t>
    </dgm:pt>
    <dgm:pt modelId="{984D2C4B-700C-41E7-88DB-C6463C7023A1}" type="sibTrans" cxnId="{49340C09-64D6-461D-AE76-ED8998C9F349}">
      <dgm:prSet/>
      <dgm:spPr/>
      <dgm:t>
        <a:bodyPr/>
        <a:lstStyle/>
        <a:p>
          <a:endParaRPr lang="en-US"/>
        </a:p>
      </dgm:t>
    </dgm:pt>
    <dgm:pt modelId="{F957519F-91B3-4C79-9A7E-5D67548B0F0B}" type="pres">
      <dgm:prSet presAssocID="{C9DCD98D-6626-4075-BC00-E96984F38D3E}" presName="diagram" presStyleCnt="0">
        <dgm:presLayoutVars>
          <dgm:dir/>
          <dgm:resizeHandles val="exact"/>
        </dgm:presLayoutVars>
      </dgm:prSet>
      <dgm:spPr/>
      <dgm:t>
        <a:bodyPr/>
        <a:lstStyle/>
        <a:p>
          <a:endParaRPr lang="en-US"/>
        </a:p>
      </dgm:t>
    </dgm:pt>
    <dgm:pt modelId="{55AB5A12-3ACE-4337-A9A7-B561E4C49BFD}" type="pres">
      <dgm:prSet presAssocID="{FFFF48AF-A49F-4EBE-8DC3-20B2CD8215EA}" presName="node" presStyleLbl="node1" presStyleIdx="0" presStyleCnt="5">
        <dgm:presLayoutVars>
          <dgm:bulletEnabled val="1"/>
        </dgm:presLayoutVars>
      </dgm:prSet>
      <dgm:spPr/>
      <dgm:t>
        <a:bodyPr/>
        <a:lstStyle/>
        <a:p>
          <a:endParaRPr lang="en-US"/>
        </a:p>
      </dgm:t>
    </dgm:pt>
    <dgm:pt modelId="{A6F9E961-B032-41B7-99C2-9D7CC27208B2}" type="pres">
      <dgm:prSet presAssocID="{E76384F6-2FD5-4429-BD81-CA76C9AAD688}" presName="sibTrans" presStyleCnt="0"/>
      <dgm:spPr/>
    </dgm:pt>
    <dgm:pt modelId="{4CC0E4D5-0C97-4A75-9DF2-F9479C88C446}" type="pres">
      <dgm:prSet presAssocID="{87C6E059-912C-4B62-8831-9A003987D1BB}" presName="node" presStyleLbl="node1" presStyleIdx="1" presStyleCnt="5">
        <dgm:presLayoutVars>
          <dgm:bulletEnabled val="1"/>
        </dgm:presLayoutVars>
      </dgm:prSet>
      <dgm:spPr/>
      <dgm:t>
        <a:bodyPr/>
        <a:lstStyle/>
        <a:p>
          <a:endParaRPr lang="en-US"/>
        </a:p>
      </dgm:t>
    </dgm:pt>
    <dgm:pt modelId="{E929CF78-AC96-4C5A-B61C-34F99B1B20B7}" type="pres">
      <dgm:prSet presAssocID="{B99BE06A-2CB3-4699-AD9D-F0A10AC20815}" presName="sibTrans" presStyleCnt="0"/>
      <dgm:spPr/>
    </dgm:pt>
    <dgm:pt modelId="{493B9331-64CA-40B3-B1ED-9CA3ACFF7678}" type="pres">
      <dgm:prSet presAssocID="{82282282-B9F1-44CB-ADB1-801CEF8B55B4}" presName="node" presStyleLbl="node1" presStyleIdx="2" presStyleCnt="5">
        <dgm:presLayoutVars>
          <dgm:bulletEnabled val="1"/>
        </dgm:presLayoutVars>
      </dgm:prSet>
      <dgm:spPr/>
      <dgm:t>
        <a:bodyPr/>
        <a:lstStyle/>
        <a:p>
          <a:endParaRPr lang="en-US"/>
        </a:p>
      </dgm:t>
    </dgm:pt>
    <dgm:pt modelId="{79CF1F68-F658-4DA2-B6C9-2E22B50AB981}" type="pres">
      <dgm:prSet presAssocID="{9DC791C9-B067-4AEC-9055-6CEE2B51097D}" presName="sibTrans" presStyleCnt="0"/>
      <dgm:spPr/>
    </dgm:pt>
    <dgm:pt modelId="{3981B8A3-B664-419F-BB12-C1881634EF5E}" type="pres">
      <dgm:prSet presAssocID="{4C97B435-2945-4454-BD08-12097ADC31E6}" presName="node" presStyleLbl="node1" presStyleIdx="3" presStyleCnt="5">
        <dgm:presLayoutVars>
          <dgm:bulletEnabled val="1"/>
        </dgm:presLayoutVars>
      </dgm:prSet>
      <dgm:spPr/>
      <dgm:t>
        <a:bodyPr/>
        <a:lstStyle/>
        <a:p>
          <a:endParaRPr lang="en-US"/>
        </a:p>
      </dgm:t>
    </dgm:pt>
    <dgm:pt modelId="{8CC38983-1E00-4867-AC00-00E079003C7B}" type="pres">
      <dgm:prSet presAssocID="{63F7E47B-B347-4EB7-B850-324F24B1F5F2}" presName="sibTrans" presStyleCnt="0"/>
      <dgm:spPr/>
    </dgm:pt>
    <dgm:pt modelId="{2AFCE697-6D35-4BEC-BC1B-C4FA87260CC8}" type="pres">
      <dgm:prSet presAssocID="{EAAFB45E-9147-4596-A71A-D132D3136E91}" presName="node" presStyleLbl="node1" presStyleIdx="4" presStyleCnt="5">
        <dgm:presLayoutVars>
          <dgm:bulletEnabled val="1"/>
        </dgm:presLayoutVars>
      </dgm:prSet>
      <dgm:spPr/>
      <dgm:t>
        <a:bodyPr/>
        <a:lstStyle/>
        <a:p>
          <a:endParaRPr lang="en-US"/>
        </a:p>
      </dgm:t>
    </dgm:pt>
  </dgm:ptLst>
  <dgm:cxnLst>
    <dgm:cxn modelId="{2D516598-DECF-44CB-8A27-3698A6CB4FD8}" srcId="{C9DCD98D-6626-4075-BC00-E96984F38D3E}" destId="{4C97B435-2945-4454-BD08-12097ADC31E6}" srcOrd="3" destOrd="0" parTransId="{C55BD14E-C73B-4735-AEBE-90C9FF14F03A}" sibTransId="{63F7E47B-B347-4EB7-B850-324F24B1F5F2}"/>
    <dgm:cxn modelId="{05223057-6B4D-4B0A-8B01-0B5EA23B2691}" type="presOf" srcId="{87C6E059-912C-4B62-8831-9A003987D1BB}" destId="{4CC0E4D5-0C97-4A75-9DF2-F9479C88C446}" srcOrd="0" destOrd="0" presId="urn:microsoft.com/office/officeart/2005/8/layout/default"/>
    <dgm:cxn modelId="{141952B8-2302-4206-BFE3-9C62CEDA9FBE}" type="presOf" srcId="{C9DCD98D-6626-4075-BC00-E96984F38D3E}" destId="{F957519F-91B3-4C79-9A7E-5D67548B0F0B}" srcOrd="0" destOrd="0" presId="urn:microsoft.com/office/officeart/2005/8/layout/default"/>
    <dgm:cxn modelId="{F265312E-4C54-4BC1-9073-22EB808C0D36}" srcId="{C9DCD98D-6626-4075-BC00-E96984F38D3E}" destId="{FFFF48AF-A49F-4EBE-8DC3-20B2CD8215EA}" srcOrd="0" destOrd="0" parTransId="{BF1F2C80-C4C5-4C07-B973-F8A8090AEC36}" sibTransId="{E76384F6-2FD5-4429-BD81-CA76C9AAD688}"/>
    <dgm:cxn modelId="{F9C4A2FB-0984-42F5-A0FB-2EAC3B38F363}" srcId="{C9DCD98D-6626-4075-BC00-E96984F38D3E}" destId="{82282282-B9F1-44CB-ADB1-801CEF8B55B4}" srcOrd="2" destOrd="0" parTransId="{9E59338A-1A16-4C3E-A678-23E5484D01DE}" sibTransId="{9DC791C9-B067-4AEC-9055-6CEE2B51097D}"/>
    <dgm:cxn modelId="{8561DF10-D360-4F4A-A07F-7502CB4E06D4}" type="presOf" srcId="{EAAFB45E-9147-4596-A71A-D132D3136E91}" destId="{2AFCE697-6D35-4BEC-BC1B-C4FA87260CC8}" srcOrd="0" destOrd="0" presId="urn:microsoft.com/office/officeart/2005/8/layout/default"/>
    <dgm:cxn modelId="{351A2647-09B4-4284-A4FF-689858FFA723}" type="presOf" srcId="{82282282-B9F1-44CB-ADB1-801CEF8B55B4}" destId="{493B9331-64CA-40B3-B1ED-9CA3ACFF7678}" srcOrd="0" destOrd="0" presId="urn:microsoft.com/office/officeart/2005/8/layout/default"/>
    <dgm:cxn modelId="{2149A344-C74D-4F03-83FB-083B215B4724}" srcId="{C9DCD98D-6626-4075-BC00-E96984F38D3E}" destId="{87C6E059-912C-4B62-8831-9A003987D1BB}" srcOrd="1" destOrd="0" parTransId="{794AC8BA-E221-4FDE-BABE-4F34F45B7349}" sibTransId="{B99BE06A-2CB3-4699-AD9D-F0A10AC20815}"/>
    <dgm:cxn modelId="{49340C09-64D6-461D-AE76-ED8998C9F349}" srcId="{C9DCD98D-6626-4075-BC00-E96984F38D3E}" destId="{EAAFB45E-9147-4596-A71A-D132D3136E91}" srcOrd="4" destOrd="0" parTransId="{5573F5C4-6E48-4B6A-BA11-35F16A9C60EC}" sibTransId="{984D2C4B-700C-41E7-88DB-C6463C7023A1}"/>
    <dgm:cxn modelId="{00D46857-0A3E-44C3-8158-61AC6670FE99}" type="presOf" srcId="{FFFF48AF-A49F-4EBE-8DC3-20B2CD8215EA}" destId="{55AB5A12-3ACE-4337-A9A7-B561E4C49BFD}" srcOrd="0" destOrd="0" presId="urn:microsoft.com/office/officeart/2005/8/layout/default"/>
    <dgm:cxn modelId="{65450C25-A219-4BDA-9774-FF93FA77DCA0}" type="presOf" srcId="{4C97B435-2945-4454-BD08-12097ADC31E6}" destId="{3981B8A3-B664-419F-BB12-C1881634EF5E}" srcOrd="0" destOrd="0" presId="urn:microsoft.com/office/officeart/2005/8/layout/default"/>
    <dgm:cxn modelId="{6F348B21-942B-4A14-BACA-C072EF356BDF}" type="presParOf" srcId="{F957519F-91B3-4C79-9A7E-5D67548B0F0B}" destId="{55AB5A12-3ACE-4337-A9A7-B561E4C49BFD}" srcOrd="0" destOrd="0" presId="urn:microsoft.com/office/officeart/2005/8/layout/default"/>
    <dgm:cxn modelId="{9FA02DD4-2F99-4777-AD30-58A54342C48E}" type="presParOf" srcId="{F957519F-91B3-4C79-9A7E-5D67548B0F0B}" destId="{A6F9E961-B032-41B7-99C2-9D7CC27208B2}" srcOrd="1" destOrd="0" presId="urn:microsoft.com/office/officeart/2005/8/layout/default"/>
    <dgm:cxn modelId="{19AEE126-BD2E-4D34-8EB3-6F308B759E62}" type="presParOf" srcId="{F957519F-91B3-4C79-9A7E-5D67548B0F0B}" destId="{4CC0E4D5-0C97-4A75-9DF2-F9479C88C446}" srcOrd="2" destOrd="0" presId="urn:microsoft.com/office/officeart/2005/8/layout/default"/>
    <dgm:cxn modelId="{EEC11038-4B18-49F4-9166-6E752D8D0EC7}" type="presParOf" srcId="{F957519F-91B3-4C79-9A7E-5D67548B0F0B}" destId="{E929CF78-AC96-4C5A-B61C-34F99B1B20B7}" srcOrd="3" destOrd="0" presId="urn:microsoft.com/office/officeart/2005/8/layout/default"/>
    <dgm:cxn modelId="{1FB22C37-BE4F-4E62-B0CC-5753AB302BAB}" type="presParOf" srcId="{F957519F-91B3-4C79-9A7E-5D67548B0F0B}" destId="{493B9331-64CA-40B3-B1ED-9CA3ACFF7678}" srcOrd="4" destOrd="0" presId="urn:microsoft.com/office/officeart/2005/8/layout/default"/>
    <dgm:cxn modelId="{89000904-946E-40C3-B475-DFF90EF9C755}" type="presParOf" srcId="{F957519F-91B3-4C79-9A7E-5D67548B0F0B}" destId="{79CF1F68-F658-4DA2-B6C9-2E22B50AB981}" srcOrd="5" destOrd="0" presId="urn:microsoft.com/office/officeart/2005/8/layout/default"/>
    <dgm:cxn modelId="{A47C1EB7-9F18-4FDA-B153-DE16092C0F36}" type="presParOf" srcId="{F957519F-91B3-4C79-9A7E-5D67548B0F0B}" destId="{3981B8A3-B664-419F-BB12-C1881634EF5E}" srcOrd="6" destOrd="0" presId="urn:microsoft.com/office/officeart/2005/8/layout/default"/>
    <dgm:cxn modelId="{76F4FB80-3D59-48A2-AC79-4D4445132DCF}" type="presParOf" srcId="{F957519F-91B3-4C79-9A7E-5D67548B0F0B}" destId="{8CC38983-1E00-4867-AC00-00E079003C7B}" srcOrd="7" destOrd="0" presId="urn:microsoft.com/office/officeart/2005/8/layout/default"/>
    <dgm:cxn modelId="{1CBDFEDA-45A3-48CD-A23F-6A60CEF09F6F}" type="presParOf" srcId="{F957519F-91B3-4C79-9A7E-5D67548B0F0B}" destId="{2AFCE697-6D35-4BEC-BC1B-C4FA87260CC8}"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73CEFA12-C10D-40DC-BAC6-5FBFA1C555F9}" type="doc">
      <dgm:prSet loTypeId="urn:microsoft.com/office/officeart/2005/8/layout/target3" loCatId="list" qsTypeId="urn:microsoft.com/office/officeart/2005/8/quickstyle/simple1" qsCatId="simple" csTypeId="urn:microsoft.com/office/officeart/2005/8/colors/colorful1" csCatId="colorful" phldr="1"/>
      <dgm:spPr/>
      <dgm:t>
        <a:bodyPr/>
        <a:lstStyle/>
        <a:p>
          <a:endParaRPr lang="en-US"/>
        </a:p>
      </dgm:t>
    </dgm:pt>
    <dgm:pt modelId="{67E41CDC-2632-4807-B838-B848A660D77A}">
      <dgm:prSet phldrT="[Text]"/>
      <dgm:spPr>
        <a:solidFill>
          <a:schemeClr val="accent2"/>
        </a:solidFill>
        <a:ln>
          <a:noFill/>
        </a:ln>
      </dgm:spPr>
      <dgm:t>
        <a:bodyPr/>
        <a:lstStyle/>
        <a:p>
          <a:pPr algn="l"/>
          <a:r>
            <a:rPr lang="en-US" dirty="0" smtClean="0">
              <a:solidFill>
                <a:schemeClr val="bg1"/>
              </a:solidFill>
            </a:rPr>
            <a:t>Meetings and evaluations</a:t>
          </a:r>
          <a:endParaRPr lang="en-US" dirty="0">
            <a:solidFill>
              <a:schemeClr val="bg1"/>
            </a:solidFill>
          </a:endParaRPr>
        </a:p>
      </dgm:t>
    </dgm:pt>
    <dgm:pt modelId="{C1197CD8-40FC-4166-8072-4563E40589AA}" type="parTrans" cxnId="{FFE1C950-A17F-4E2A-8A36-69FBBD4110C5}">
      <dgm:prSet/>
      <dgm:spPr/>
      <dgm:t>
        <a:bodyPr/>
        <a:lstStyle/>
        <a:p>
          <a:endParaRPr lang="en-US"/>
        </a:p>
      </dgm:t>
    </dgm:pt>
    <dgm:pt modelId="{DE1025AE-D221-4835-8A62-94281FFCEFA8}" type="sibTrans" cxnId="{FFE1C950-A17F-4E2A-8A36-69FBBD4110C5}">
      <dgm:prSet/>
      <dgm:spPr/>
      <dgm:t>
        <a:bodyPr/>
        <a:lstStyle/>
        <a:p>
          <a:endParaRPr lang="en-US"/>
        </a:p>
      </dgm:t>
    </dgm:pt>
    <dgm:pt modelId="{5CF9E3CE-F7C6-48B1-8775-E670A0439C88}">
      <dgm:prSet phldrT="[Text]"/>
      <dgm:spPr>
        <a:solidFill>
          <a:schemeClr val="accent3"/>
        </a:solidFill>
        <a:ln>
          <a:noFill/>
        </a:ln>
      </dgm:spPr>
      <dgm:t>
        <a:bodyPr/>
        <a:lstStyle/>
        <a:p>
          <a:pPr algn="l"/>
          <a:r>
            <a:rPr lang="en-US" dirty="0" smtClean="0">
              <a:solidFill>
                <a:schemeClr val="bg1"/>
              </a:solidFill>
            </a:rPr>
            <a:t>Coach employees</a:t>
          </a:r>
          <a:endParaRPr lang="en-US" dirty="0">
            <a:solidFill>
              <a:schemeClr val="bg1"/>
            </a:solidFill>
          </a:endParaRPr>
        </a:p>
      </dgm:t>
    </dgm:pt>
    <dgm:pt modelId="{A760A288-8E7E-4402-AB78-52E7E4FB353C}" type="parTrans" cxnId="{AC592F1B-002C-4CB8-9B83-9F4D10EAF4A1}">
      <dgm:prSet/>
      <dgm:spPr/>
      <dgm:t>
        <a:bodyPr/>
        <a:lstStyle/>
        <a:p>
          <a:endParaRPr lang="en-US"/>
        </a:p>
      </dgm:t>
    </dgm:pt>
    <dgm:pt modelId="{3D7D3984-1031-45D4-BDFD-3A2470A44E7E}" type="sibTrans" cxnId="{AC592F1B-002C-4CB8-9B83-9F4D10EAF4A1}">
      <dgm:prSet/>
      <dgm:spPr/>
      <dgm:t>
        <a:bodyPr/>
        <a:lstStyle/>
        <a:p>
          <a:endParaRPr lang="en-US"/>
        </a:p>
      </dgm:t>
    </dgm:pt>
    <dgm:pt modelId="{B0221DFB-29A2-46E8-B895-830549394F48}">
      <dgm:prSet phldrT="[Text]"/>
      <dgm:spPr>
        <a:solidFill>
          <a:schemeClr val="accent4"/>
        </a:solidFill>
        <a:ln>
          <a:noFill/>
        </a:ln>
      </dgm:spPr>
      <dgm:t>
        <a:bodyPr/>
        <a:lstStyle/>
        <a:p>
          <a:pPr algn="l"/>
          <a:r>
            <a:rPr lang="en-US" dirty="0" smtClean="0">
              <a:solidFill>
                <a:schemeClr val="bg1"/>
              </a:solidFill>
            </a:rPr>
            <a:t>Additional tasks</a:t>
          </a:r>
          <a:endParaRPr lang="en-US" dirty="0">
            <a:solidFill>
              <a:schemeClr val="bg1"/>
            </a:solidFill>
          </a:endParaRPr>
        </a:p>
      </dgm:t>
    </dgm:pt>
    <dgm:pt modelId="{240DA95A-F10F-4957-B2E1-C6E14D6CF114}" type="parTrans" cxnId="{75A5D7C1-0F26-41C4-9EE6-0BFE79F99F10}">
      <dgm:prSet/>
      <dgm:spPr/>
      <dgm:t>
        <a:bodyPr/>
        <a:lstStyle/>
        <a:p>
          <a:endParaRPr lang="en-US"/>
        </a:p>
      </dgm:t>
    </dgm:pt>
    <dgm:pt modelId="{3307EC61-D9C5-4FED-8D53-BF39F9CCFD39}" type="sibTrans" cxnId="{75A5D7C1-0F26-41C4-9EE6-0BFE79F99F10}">
      <dgm:prSet/>
      <dgm:spPr/>
      <dgm:t>
        <a:bodyPr/>
        <a:lstStyle/>
        <a:p>
          <a:endParaRPr lang="en-US"/>
        </a:p>
      </dgm:t>
    </dgm:pt>
    <dgm:pt modelId="{A0948E4B-BC56-4D1B-8F4C-93E961B4D9DD}" type="pres">
      <dgm:prSet presAssocID="{73CEFA12-C10D-40DC-BAC6-5FBFA1C555F9}" presName="Name0" presStyleCnt="0">
        <dgm:presLayoutVars>
          <dgm:chMax val="7"/>
          <dgm:dir/>
          <dgm:animLvl val="lvl"/>
          <dgm:resizeHandles val="exact"/>
        </dgm:presLayoutVars>
      </dgm:prSet>
      <dgm:spPr/>
      <dgm:t>
        <a:bodyPr/>
        <a:lstStyle/>
        <a:p>
          <a:endParaRPr lang="en-US"/>
        </a:p>
      </dgm:t>
    </dgm:pt>
    <dgm:pt modelId="{0DC2E13C-5936-41BA-B0A7-94FFCCDFB14B}" type="pres">
      <dgm:prSet presAssocID="{67E41CDC-2632-4807-B838-B848A660D77A}" presName="circle1" presStyleLbl="node1" presStyleIdx="0" presStyleCnt="3" custLinFactNeighborX="1017"/>
      <dgm:spPr>
        <a:ln>
          <a:noFill/>
        </a:ln>
      </dgm:spPr>
    </dgm:pt>
    <dgm:pt modelId="{9F97A815-EAC5-4D66-A1AA-4395ED720171}" type="pres">
      <dgm:prSet presAssocID="{67E41CDC-2632-4807-B838-B848A660D77A}" presName="space" presStyleCnt="0"/>
      <dgm:spPr/>
    </dgm:pt>
    <dgm:pt modelId="{E4E69A45-703A-45C7-8DE7-7E8B68A9678B}" type="pres">
      <dgm:prSet presAssocID="{67E41CDC-2632-4807-B838-B848A660D77A}" presName="rect1" presStyleLbl="alignAcc1" presStyleIdx="0" presStyleCnt="3"/>
      <dgm:spPr/>
      <dgm:t>
        <a:bodyPr/>
        <a:lstStyle/>
        <a:p>
          <a:endParaRPr lang="en-US"/>
        </a:p>
      </dgm:t>
    </dgm:pt>
    <dgm:pt modelId="{6379C8C7-C21E-4610-8A6F-8559D40C0A70}" type="pres">
      <dgm:prSet presAssocID="{5CF9E3CE-F7C6-48B1-8775-E670A0439C88}" presName="vertSpace2" presStyleLbl="node1" presStyleIdx="0" presStyleCnt="3"/>
      <dgm:spPr/>
    </dgm:pt>
    <dgm:pt modelId="{3DB43A50-D6E4-481B-B602-652DF14F6DFB}" type="pres">
      <dgm:prSet presAssocID="{5CF9E3CE-F7C6-48B1-8775-E670A0439C88}" presName="circle2" presStyleLbl="node1" presStyleIdx="1" presStyleCnt="3"/>
      <dgm:spPr>
        <a:ln>
          <a:noFill/>
        </a:ln>
      </dgm:spPr>
    </dgm:pt>
    <dgm:pt modelId="{54B3E05F-EC86-484E-A824-0C0F169CE6D9}" type="pres">
      <dgm:prSet presAssocID="{5CF9E3CE-F7C6-48B1-8775-E670A0439C88}" presName="rect2" presStyleLbl="alignAcc1" presStyleIdx="1" presStyleCnt="3"/>
      <dgm:spPr/>
      <dgm:t>
        <a:bodyPr/>
        <a:lstStyle/>
        <a:p>
          <a:endParaRPr lang="en-US"/>
        </a:p>
      </dgm:t>
    </dgm:pt>
    <dgm:pt modelId="{D5230F05-842D-41E0-AADC-780704681395}" type="pres">
      <dgm:prSet presAssocID="{B0221DFB-29A2-46E8-B895-830549394F48}" presName="vertSpace3" presStyleLbl="node1" presStyleIdx="1" presStyleCnt="3"/>
      <dgm:spPr/>
    </dgm:pt>
    <dgm:pt modelId="{ABE7591B-B15F-48FC-AD50-5D0203FCE8A6}" type="pres">
      <dgm:prSet presAssocID="{B0221DFB-29A2-46E8-B895-830549394F48}" presName="circle3" presStyleLbl="node1" presStyleIdx="2" presStyleCnt="3" custLinFactNeighborX="2204"/>
      <dgm:spPr>
        <a:ln>
          <a:noFill/>
        </a:ln>
      </dgm:spPr>
    </dgm:pt>
    <dgm:pt modelId="{65552AF5-BAC6-4B34-A7A8-04E59E5ADD3F}" type="pres">
      <dgm:prSet presAssocID="{B0221DFB-29A2-46E8-B895-830549394F48}" presName="rect3" presStyleLbl="alignAcc1" presStyleIdx="2" presStyleCnt="3"/>
      <dgm:spPr/>
      <dgm:t>
        <a:bodyPr/>
        <a:lstStyle/>
        <a:p>
          <a:endParaRPr lang="en-US"/>
        </a:p>
      </dgm:t>
    </dgm:pt>
    <dgm:pt modelId="{7D58D379-1DA6-40BC-8370-55C0592BBD1D}" type="pres">
      <dgm:prSet presAssocID="{67E41CDC-2632-4807-B838-B848A660D77A}" presName="rect1ParTxNoCh" presStyleLbl="alignAcc1" presStyleIdx="2" presStyleCnt="3">
        <dgm:presLayoutVars>
          <dgm:chMax val="1"/>
          <dgm:bulletEnabled val="1"/>
        </dgm:presLayoutVars>
      </dgm:prSet>
      <dgm:spPr/>
      <dgm:t>
        <a:bodyPr/>
        <a:lstStyle/>
        <a:p>
          <a:endParaRPr lang="en-US"/>
        </a:p>
      </dgm:t>
    </dgm:pt>
    <dgm:pt modelId="{1251D6B4-EF56-460A-AFF9-5A79EA5103CF}" type="pres">
      <dgm:prSet presAssocID="{5CF9E3CE-F7C6-48B1-8775-E670A0439C88}" presName="rect2ParTxNoCh" presStyleLbl="alignAcc1" presStyleIdx="2" presStyleCnt="3">
        <dgm:presLayoutVars>
          <dgm:chMax val="1"/>
          <dgm:bulletEnabled val="1"/>
        </dgm:presLayoutVars>
      </dgm:prSet>
      <dgm:spPr/>
      <dgm:t>
        <a:bodyPr/>
        <a:lstStyle/>
        <a:p>
          <a:endParaRPr lang="en-US"/>
        </a:p>
      </dgm:t>
    </dgm:pt>
    <dgm:pt modelId="{64539FB4-C9EE-4EE0-BBCB-D18A1BACD564}" type="pres">
      <dgm:prSet presAssocID="{B0221DFB-29A2-46E8-B895-830549394F48}" presName="rect3ParTxNoCh" presStyleLbl="alignAcc1" presStyleIdx="2" presStyleCnt="3">
        <dgm:presLayoutVars>
          <dgm:chMax val="1"/>
          <dgm:bulletEnabled val="1"/>
        </dgm:presLayoutVars>
      </dgm:prSet>
      <dgm:spPr/>
      <dgm:t>
        <a:bodyPr/>
        <a:lstStyle/>
        <a:p>
          <a:endParaRPr lang="en-US"/>
        </a:p>
      </dgm:t>
    </dgm:pt>
  </dgm:ptLst>
  <dgm:cxnLst>
    <dgm:cxn modelId="{61034335-22AD-4B6C-B69B-82F59A77BA26}" type="presOf" srcId="{73CEFA12-C10D-40DC-BAC6-5FBFA1C555F9}" destId="{A0948E4B-BC56-4D1B-8F4C-93E961B4D9DD}" srcOrd="0" destOrd="0" presId="urn:microsoft.com/office/officeart/2005/8/layout/target3"/>
    <dgm:cxn modelId="{75A5D7C1-0F26-41C4-9EE6-0BFE79F99F10}" srcId="{73CEFA12-C10D-40DC-BAC6-5FBFA1C555F9}" destId="{B0221DFB-29A2-46E8-B895-830549394F48}" srcOrd="2" destOrd="0" parTransId="{240DA95A-F10F-4957-B2E1-C6E14D6CF114}" sibTransId="{3307EC61-D9C5-4FED-8D53-BF39F9CCFD39}"/>
    <dgm:cxn modelId="{BA9D2FC1-4011-45F8-A376-9A71CF30D562}" type="presOf" srcId="{B0221DFB-29A2-46E8-B895-830549394F48}" destId="{64539FB4-C9EE-4EE0-BBCB-D18A1BACD564}" srcOrd="1" destOrd="0" presId="urn:microsoft.com/office/officeart/2005/8/layout/target3"/>
    <dgm:cxn modelId="{62B41EF5-99BC-470C-9C7F-23A02A3539EC}" type="presOf" srcId="{5CF9E3CE-F7C6-48B1-8775-E670A0439C88}" destId="{54B3E05F-EC86-484E-A824-0C0F169CE6D9}" srcOrd="0" destOrd="0" presId="urn:microsoft.com/office/officeart/2005/8/layout/target3"/>
    <dgm:cxn modelId="{42660D94-4DA7-4AC9-9ADE-A9E92B2ED695}" type="presOf" srcId="{B0221DFB-29A2-46E8-B895-830549394F48}" destId="{65552AF5-BAC6-4B34-A7A8-04E59E5ADD3F}" srcOrd="0" destOrd="0" presId="urn:microsoft.com/office/officeart/2005/8/layout/target3"/>
    <dgm:cxn modelId="{54E8078F-8670-4D7D-B32F-2A88DABA0EEF}" type="presOf" srcId="{5CF9E3CE-F7C6-48B1-8775-E670A0439C88}" destId="{1251D6B4-EF56-460A-AFF9-5A79EA5103CF}" srcOrd="1" destOrd="0" presId="urn:microsoft.com/office/officeart/2005/8/layout/target3"/>
    <dgm:cxn modelId="{AC592F1B-002C-4CB8-9B83-9F4D10EAF4A1}" srcId="{73CEFA12-C10D-40DC-BAC6-5FBFA1C555F9}" destId="{5CF9E3CE-F7C6-48B1-8775-E670A0439C88}" srcOrd="1" destOrd="0" parTransId="{A760A288-8E7E-4402-AB78-52E7E4FB353C}" sibTransId="{3D7D3984-1031-45D4-BDFD-3A2470A44E7E}"/>
    <dgm:cxn modelId="{F1E2BD7D-F5FE-42C5-9AE6-736D406542D4}" type="presOf" srcId="{67E41CDC-2632-4807-B838-B848A660D77A}" destId="{7D58D379-1DA6-40BC-8370-55C0592BBD1D}" srcOrd="1" destOrd="0" presId="urn:microsoft.com/office/officeart/2005/8/layout/target3"/>
    <dgm:cxn modelId="{FFE1C950-A17F-4E2A-8A36-69FBBD4110C5}" srcId="{73CEFA12-C10D-40DC-BAC6-5FBFA1C555F9}" destId="{67E41CDC-2632-4807-B838-B848A660D77A}" srcOrd="0" destOrd="0" parTransId="{C1197CD8-40FC-4166-8072-4563E40589AA}" sibTransId="{DE1025AE-D221-4835-8A62-94281FFCEFA8}"/>
    <dgm:cxn modelId="{D52D1CFA-4CF7-4EE9-934B-3CE0752B9636}" type="presOf" srcId="{67E41CDC-2632-4807-B838-B848A660D77A}" destId="{E4E69A45-703A-45C7-8DE7-7E8B68A9678B}" srcOrd="0" destOrd="0" presId="urn:microsoft.com/office/officeart/2005/8/layout/target3"/>
    <dgm:cxn modelId="{00D90A35-FC32-4721-8341-527716A725E3}" type="presParOf" srcId="{A0948E4B-BC56-4D1B-8F4C-93E961B4D9DD}" destId="{0DC2E13C-5936-41BA-B0A7-94FFCCDFB14B}" srcOrd="0" destOrd="0" presId="urn:microsoft.com/office/officeart/2005/8/layout/target3"/>
    <dgm:cxn modelId="{7AAACCC7-9CD6-4141-9469-06C92E3EA7CD}" type="presParOf" srcId="{A0948E4B-BC56-4D1B-8F4C-93E961B4D9DD}" destId="{9F97A815-EAC5-4D66-A1AA-4395ED720171}" srcOrd="1" destOrd="0" presId="urn:microsoft.com/office/officeart/2005/8/layout/target3"/>
    <dgm:cxn modelId="{72AB4606-4027-41E2-96F8-E3E40DD3B5F1}" type="presParOf" srcId="{A0948E4B-BC56-4D1B-8F4C-93E961B4D9DD}" destId="{E4E69A45-703A-45C7-8DE7-7E8B68A9678B}" srcOrd="2" destOrd="0" presId="urn:microsoft.com/office/officeart/2005/8/layout/target3"/>
    <dgm:cxn modelId="{4D3FDDDB-259D-45E2-958F-AB7643F4C718}" type="presParOf" srcId="{A0948E4B-BC56-4D1B-8F4C-93E961B4D9DD}" destId="{6379C8C7-C21E-4610-8A6F-8559D40C0A70}" srcOrd="3" destOrd="0" presId="urn:microsoft.com/office/officeart/2005/8/layout/target3"/>
    <dgm:cxn modelId="{149263DD-9EA3-4CE4-B419-04B920D5B726}" type="presParOf" srcId="{A0948E4B-BC56-4D1B-8F4C-93E961B4D9DD}" destId="{3DB43A50-D6E4-481B-B602-652DF14F6DFB}" srcOrd="4" destOrd="0" presId="urn:microsoft.com/office/officeart/2005/8/layout/target3"/>
    <dgm:cxn modelId="{BB6B5FA1-DB8E-407C-8DA3-750B14F67110}" type="presParOf" srcId="{A0948E4B-BC56-4D1B-8F4C-93E961B4D9DD}" destId="{54B3E05F-EC86-484E-A824-0C0F169CE6D9}" srcOrd="5" destOrd="0" presId="urn:microsoft.com/office/officeart/2005/8/layout/target3"/>
    <dgm:cxn modelId="{88184EE0-C051-496E-9F70-1918E4679363}" type="presParOf" srcId="{A0948E4B-BC56-4D1B-8F4C-93E961B4D9DD}" destId="{D5230F05-842D-41E0-AADC-780704681395}" srcOrd="6" destOrd="0" presId="urn:microsoft.com/office/officeart/2005/8/layout/target3"/>
    <dgm:cxn modelId="{FFAEF27E-54AA-4E8E-A058-E0EB033D7DEC}" type="presParOf" srcId="{A0948E4B-BC56-4D1B-8F4C-93E961B4D9DD}" destId="{ABE7591B-B15F-48FC-AD50-5D0203FCE8A6}" srcOrd="7" destOrd="0" presId="urn:microsoft.com/office/officeart/2005/8/layout/target3"/>
    <dgm:cxn modelId="{C1F2CADA-A20F-40DA-B1EF-75DDCC6245ED}" type="presParOf" srcId="{A0948E4B-BC56-4D1B-8F4C-93E961B4D9DD}" destId="{65552AF5-BAC6-4B34-A7A8-04E59E5ADD3F}" srcOrd="8" destOrd="0" presId="urn:microsoft.com/office/officeart/2005/8/layout/target3"/>
    <dgm:cxn modelId="{94E6FBAD-A859-43EC-9E19-C50425AF5620}" type="presParOf" srcId="{A0948E4B-BC56-4D1B-8F4C-93E961B4D9DD}" destId="{7D58D379-1DA6-40BC-8370-55C0592BBD1D}" srcOrd="9" destOrd="0" presId="urn:microsoft.com/office/officeart/2005/8/layout/target3"/>
    <dgm:cxn modelId="{3204793C-9AB2-4B65-A150-05FB13415BC9}" type="presParOf" srcId="{A0948E4B-BC56-4D1B-8F4C-93E961B4D9DD}" destId="{1251D6B4-EF56-460A-AFF9-5A79EA5103CF}" srcOrd="10" destOrd="0" presId="urn:microsoft.com/office/officeart/2005/8/layout/target3"/>
    <dgm:cxn modelId="{BC37331E-E698-4DB7-AB25-553BA077E35A}" type="presParOf" srcId="{A0948E4B-BC56-4D1B-8F4C-93E961B4D9DD}" destId="{64539FB4-C9EE-4EE0-BBCB-D18A1BACD564}"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7CCBD08A-7BEF-471B-BB95-20B44C90CB9A}" type="doc">
      <dgm:prSet loTypeId="urn:microsoft.com/office/officeart/2005/8/layout/chevron2" loCatId="list" qsTypeId="urn:microsoft.com/office/officeart/2005/8/quickstyle/simple1" qsCatId="simple" csTypeId="urn:microsoft.com/office/officeart/2005/8/colors/colorful1" csCatId="colorful" phldr="1"/>
      <dgm:spPr/>
      <dgm:t>
        <a:bodyPr/>
        <a:lstStyle/>
        <a:p>
          <a:endParaRPr lang="en-US"/>
        </a:p>
      </dgm:t>
    </dgm:pt>
    <dgm:pt modelId="{E26AFD25-A372-4987-9465-802DF7F911C4}">
      <dgm:prSet phldrT="[Text]"/>
      <dgm:spPr/>
      <dgm:t>
        <a:bodyPr/>
        <a:lstStyle/>
        <a:p>
          <a:r>
            <a:rPr lang="en-US" dirty="0" smtClean="0"/>
            <a:t> </a:t>
          </a:r>
          <a:endParaRPr lang="en-US" dirty="0"/>
        </a:p>
      </dgm:t>
    </dgm:pt>
    <dgm:pt modelId="{81D205D1-B90C-4B8B-8328-0DC45D4EE440}" type="parTrans" cxnId="{F42EB55D-AA32-4326-9DB1-56EA3A080F88}">
      <dgm:prSet/>
      <dgm:spPr/>
      <dgm:t>
        <a:bodyPr/>
        <a:lstStyle/>
        <a:p>
          <a:endParaRPr lang="en-US"/>
        </a:p>
      </dgm:t>
    </dgm:pt>
    <dgm:pt modelId="{A14266A3-E9E5-4B79-98B9-B3FD12230498}" type="sibTrans" cxnId="{F42EB55D-AA32-4326-9DB1-56EA3A080F88}">
      <dgm:prSet/>
      <dgm:spPr/>
      <dgm:t>
        <a:bodyPr/>
        <a:lstStyle/>
        <a:p>
          <a:endParaRPr lang="en-US"/>
        </a:p>
      </dgm:t>
    </dgm:pt>
    <dgm:pt modelId="{60E53E6E-8D7D-4829-935D-36A92DA05579}">
      <dgm:prSet phldrT="[Text]"/>
      <dgm:spPr/>
      <dgm:t>
        <a:bodyPr/>
        <a:lstStyle/>
        <a:p>
          <a:r>
            <a:rPr lang="en-US" dirty="0" smtClean="0"/>
            <a:t> </a:t>
          </a:r>
          <a:endParaRPr lang="en-US" dirty="0"/>
        </a:p>
      </dgm:t>
    </dgm:pt>
    <dgm:pt modelId="{506523DD-485C-49E0-992C-3DEA7840ADD4}" type="parTrans" cxnId="{A1B4BD6E-99C8-4E74-9E69-5BBACBA34C64}">
      <dgm:prSet/>
      <dgm:spPr/>
      <dgm:t>
        <a:bodyPr/>
        <a:lstStyle/>
        <a:p>
          <a:endParaRPr lang="en-US"/>
        </a:p>
      </dgm:t>
    </dgm:pt>
    <dgm:pt modelId="{089617BE-1165-4800-8C1B-34ED4B01216A}" type="sibTrans" cxnId="{A1B4BD6E-99C8-4E74-9E69-5BBACBA34C64}">
      <dgm:prSet/>
      <dgm:spPr/>
      <dgm:t>
        <a:bodyPr/>
        <a:lstStyle/>
        <a:p>
          <a:endParaRPr lang="en-US"/>
        </a:p>
      </dgm:t>
    </dgm:pt>
    <dgm:pt modelId="{2B58F9A4-315F-403B-BC08-8E11B6C6C051}">
      <dgm:prSet phldrT="[Text]"/>
      <dgm:spPr/>
      <dgm:t>
        <a:bodyPr/>
        <a:lstStyle/>
        <a:p>
          <a:r>
            <a:rPr lang="en-US" dirty="0" smtClean="0"/>
            <a:t> </a:t>
          </a:r>
          <a:endParaRPr lang="en-US" dirty="0"/>
        </a:p>
      </dgm:t>
    </dgm:pt>
    <dgm:pt modelId="{2D6DB20D-B856-42EA-99B3-7C09D1B28E7B}" type="parTrans" cxnId="{23055E0F-793D-4350-ACCA-E72CB0661CBF}">
      <dgm:prSet/>
      <dgm:spPr/>
      <dgm:t>
        <a:bodyPr/>
        <a:lstStyle/>
        <a:p>
          <a:endParaRPr lang="en-US"/>
        </a:p>
      </dgm:t>
    </dgm:pt>
    <dgm:pt modelId="{7D447927-FCC3-4BAC-B4F5-12ECD8AC707D}" type="sibTrans" cxnId="{23055E0F-793D-4350-ACCA-E72CB0661CBF}">
      <dgm:prSet/>
      <dgm:spPr/>
      <dgm:t>
        <a:bodyPr/>
        <a:lstStyle/>
        <a:p>
          <a:endParaRPr lang="en-US"/>
        </a:p>
      </dgm:t>
    </dgm:pt>
    <dgm:pt modelId="{BC3561A0-F2BD-4AE6-8FCC-98D255DB5A0F}">
      <dgm:prSet/>
      <dgm:spPr/>
      <dgm:t>
        <a:bodyPr/>
        <a:lstStyle/>
        <a:p>
          <a:r>
            <a:rPr lang="en-US" dirty="0" smtClean="0"/>
            <a:t>Personally connect with employees</a:t>
          </a:r>
          <a:endParaRPr lang="en-US" dirty="0"/>
        </a:p>
      </dgm:t>
    </dgm:pt>
    <dgm:pt modelId="{D1BB0085-E21B-455C-93F1-5A4F159A39E4}" type="parTrans" cxnId="{729DC312-2809-4AF5-8AD9-F901C218236E}">
      <dgm:prSet/>
      <dgm:spPr/>
    </dgm:pt>
    <dgm:pt modelId="{D730C955-967E-4E39-9EBD-37E9AC8C1408}" type="sibTrans" cxnId="{729DC312-2809-4AF5-8AD9-F901C218236E}">
      <dgm:prSet/>
      <dgm:spPr/>
    </dgm:pt>
    <dgm:pt modelId="{AC9163D5-BA33-43A3-8A5E-0131D60D75DE}">
      <dgm:prSet/>
      <dgm:spPr/>
      <dgm:t>
        <a:bodyPr/>
        <a:lstStyle/>
        <a:p>
          <a:r>
            <a:rPr lang="en-US" dirty="0" smtClean="0"/>
            <a:t>Address any questions</a:t>
          </a:r>
          <a:endParaRPr lang="en-US" dirty="0"/>
        </a:p>
      </dgm:t>
    </dgm:pt>
    <dgm:pt modelId="{1D92DE65-D77F-4196-8DA9-27AED522596D}" type="parTrans" cxnId="{E9E1881D-589E-433C-92FA-A39E754B4069}">
      <dgm:prSet/>
      <dgm:spPr/>
    </dgm:pt>
    <dgm:pt modelId="{0B3F3B10-6F74-4D75-9EAD-E1069A2C03CB}" type="sibTrans" cxnId="{E9E1881D-589E-433C-92FA-A39E754B4069}">
      <dgm:prSet/>
      <dgm:spPr/>
    </dgm:pt>
    <dgm:pt modelId="{5104C72E-E7F1-43BE-B396-CB59F5EE8140}">
      <dgm:prSet/>
      <dgm:spPr/>
      <dgm:t>
        <a:bodyPr/>
        <a:lstStyle/>
        <a:p>
          <a:r>
            <a:rPr lang="en-US" dirty="0" smtClean="0"/>
            <a:t>Does need to be documented </a:t>
          </a:r>
          <a:endParaRPr lang="en-US" dirty="0"/>
        </a:p>
      </dgm:t>
    </dgm:pt>
    <dgm:pt modelId="{346B468A-5753-4FDD-86DA-3ED78CD16921}" type="parTrans" cxnId="{A9C4A36E-0025-495E-B401-32DEC775B677}">
      <dgm:prSet/>
      <dgm:spPr/>
    </dgm:pt>
    <dgm:pt modelId="{8FC9AB15-19FF-413E-B853-1148329CD4CB}" type="sibTrans" cxnId="{A9C4A36E-0025-495E-B401-32DEC775B677}">
      <dgm:prSet/>
      <dgm:spPr/>
    </dgm:pt>
    <dgm:pt modelId="{A598A3F8-09D6-42D1-96BB-334C63152EED}" type="pres">
      <dgm:prSet presAssocID="{7CCBD08A-7BEF-471B-BB95-20B44C90CB9A}" presName="linearFlow" presStyleCnt="0">
        <dgm:presLayoutVars>
          <dgm:dir/>
          <dgm:animLvl val="lvl"/>
          <dgm:resizeHandles val="exact"/>
        </dgm:presLayoutVars>
      </dgm:prSet>
      <dgm:spPr/>
      <dgm:t>
        <a:bodyPr/>
        <a:lstStyle/>
        <a:p>
          <a:endParaRPr lang="en-US"/>
        </a:p>
      </dgm:t>
    </dgm:pt>
    <dgm:pt modelId="{5B8EA15C-9554-4C77-B80C-708C1E196F71}" type="pres">
      <dgm:prSet presAssocID="{E26AFD25-A372-4987-9465-802DF7F911C4}" presName="composite" presStyleCnt="0"/>
      <dgm:spPr/>
    </dgm:pt>
    <dgm:pt modelId="{48D2E7B6-EDE8-4DA4-9E35-7661BDD79C0A}" type="pres">
      <dgm:prSet presAssocID="{E26AFD25-A372-4987-9465-802DF7F911C4}" presName="parentText" presStyleLbl="alignNode1" presStyleIdx="0" presStyleCnt="3">
        <dgm:presLayoutVars>
          <dgm:chMax val="1"/>
          <dgm:bulletEnabled val="1"/>
        </dgm:presLayoutVars>
      </dgm:prSet>
      <dgm:spPr/>
      <dgm:t>
        <a:bodyPr/>
        <a:lstStyle/>
        <a:p>
          <a:endParaRPr lang="en-US"/>
        </a:p>
      </dgm:t>
    </dgm:pt>
    <dgm:pt modelId="{35854CF6-B008-4C44-9EBA-FCD54F820153}" type="pres">
      <dgm:prSet presAssocID="{E26AFD25-A372-4987-9465-802DF7F911C4}" presName="descendantText" presStyleLbl="alignAcc1" presStyleIdx="0" presStyleCnt="3">
        <dgm:presLayoutVars>
          <dgm:bulletEnabled val="1"/>
        </dgm:presLayoutVars>
      </dgm:prSet>
      <dgm:spPr/>
      <dgm:t>
        <a:bodyPr/>
        <a:lstStyle/>
        <a:p>
          <a:endParaRPr lang="en-US"/>
        </a:p>
      </dgm:t>
    </dgm:pt>
    <dgm:pt modelId="{429A3558-3822-430B-A8B3-AE13E09DCC86}" type="pres">
      <dgm:prSet presAssocID="{A14266A3-E9E5-4B79-98B9-B3FD12230498}" presName="sp" presStyleCnt="0"/>
      <dgm:spPr/>
    </dgm:pt>
    <dgm:pt modelId="{52C0AC82-1AF9-42DB-BB1B-A04B49DE49E2}" type="pres">
      <dgm:prSet presAssocID="{60E53E6E-8D7D-4829-935D-36A92DA05579}" presName="composite" presStyleCnt="0"/>
      <dgm:spPr/>
    </dgm:pt>
    <dgm:pt modelId="{CB9CCB29-E5B2-4742-968A-5DA267A80D75}" type="pres">
      <dgm:prSet presAssocID="{60E53E6E-8D7D-4829-935D-36A92DA05579}" presName="parentText" presStyleLbl="alignNode1" presStyleIdx="1" presStyleCnt="3">
        <dgm:presLayoutVars>
          <dgm:chMax val="1"/>
          <dgm:bulletEnabled val="1"/>
        </dgm:presLayoutVars>
      </dgm:prSet>
      <dgm:spPr/>
      <dgm:t>
        <a:bodyPr/>
        <a:lstStyle/>
        <a:p>
          <a:endParaRPr lang="en-US"/>
        </a:p>
      </dgm:t>
    </dgm:pt>
    <dgm:pt modelId="{E5C8C04B-2D72-4FCB-B059-70AD0CF02549}" type="pres">
      <dgm:prSet presAssocID="{60E53E6E-8D7D-4829-935D-36A92DA05579}" presName="descendantText" presStyleLbl="alignAcc1" presStyleIdx="1" presStyleCnt="3">
        <dgm:presLayoutVars>
          <dgm:bulletEnabled val="1"/>
        </dgm:presLayoutVars>
      </dgm:prSet>
      <dgm:spPr/>
      <dgm:t>
        <a:bodyPr/>
        <a:lstStyle/>
        <a:p>
          <a:endParaRPr lang="en-US"/>
        </a:p>
      </dgm:t>
    </dgm:pt>
    <dgm:pt modelId="{F261DBA1-6550-4ACA-80FB-164FABABFF45}" type="pres">
      <dgm:prSet presAssocID="{089617BE-1165-4800-8C1B-34ED4B01216A}" presName="sp" presStyleCnt="0"/>
      <dgm:spPr/>
    </dgm:pt>
    <dgm:pt modelId="{7F239530-6BDF-479D-ADB8-9332E7E2660A}" type="pres">
      <dgm:prSet presAssocID="{2B58F9A4-315F-403B-BC08-8E11B6C6C051}" presName="composite" presStyleCnt="0"/>
      <dgm:spPr/>
    </dgm:pt>
    <dgm:pt modelId="{2F28DD78-4BA8-4132-B53A-779C466E6AA3}" type="pres">
      <dgm:prSet presAssocID="{2B58F9A4-315F-403B-BC08-8E11B6C6C051}" presName="parentText" presStyleLbl="alignNode1" presStyleIdx="2" presStyleCnt="3">
        <dgm:presLayoutVars>
          <dgm:chMax val="1"/>
          <dgm:bulletEnabled val="1"/>
        </dgm:presLayoutVars>
      </dgm:prSet>
      <dgm:spPr/>
      <dgm:t>
        <a:bodyPr/>
        <a:lstStyle/>
        <a:p>
          <a:endParaRPr lang="en-US"/>
        </a:p>
      </dgm:t>
    </dgm:pt>
    <dgm:pt modelId="{43BBDB8A-504A-4C2C-A932-C78BA7327080}" type="pres">
      <dgm:prSet presAssocID="{2B58F9A4-315F-403B-BC08-8E11B6C6C051}" presName="descendantText" presStyleLbl="alignAcc1" presStyleIdx="2" presStyleCnt="3">
        <dgm:presLayoutVars>
          <dgm:bulletEnabled val="1"/>
        </dgm:presLayoutVars>
      </dgm:prSet>
      <dgm:spPr/>
      <dgm:t>
        <a:bodyPr/>
        <a:lstStyle/>
        <a:p>
          <a:endParaRPr lang="en-US"/>
        </a:p>
      </dgm:t>
    </dgm:pt>
  </dgm:ptLst>
  <dgm:cxnLst>
    <dgm:cxn modelId="{A22A13B1-0458-4200-BC2B-EC5BA33D5BFC}" type="presOf" srcId="{7CCBD08A-7BEF-471B-BB95-20B44C90CB9A}" destId="{A598A3F8-09D6-42D1-96BB-334C63152EED}" srcOrd="0" destOrd="0" presId="urn:microsoft.com/office/officeart/2005/8/layout/chevron2"/>
    <dgm:cxn modelId="{C6D96CF5-D49C-4635-B235-5FE81AFADDDD}" type="presOf" srcId="{AC9163D5-BA33-43A3-8A5E-0131D60D75DE}" destId="{E5C8C04B-2D72-4FCB-B059-70AD0CF02549}" srcOrd="0" destOrd="0" presId="urn:microsoft.com/office/officeart/2005/8/layout/chevron2"/>
    <dgm:cxn modelId="{92600A1F-0802-4968-84F7-EBF8647E41BF}" type="presOf" srcId="{60E53E6E-8D7D-4829-935D-36A92DA05579}" destId="{CB9CCB29-E5B2-4742-968A-5DA267A80D75}" srcOrd="0" destOrd="0" presId="urn:microsoft.com/office/officeart/2005/8/layout/chevron2"/>
    <dgm:cxn modelId="{C3596AD6-0062-476E-B85D-2BE4C1AA7F2A}" type="presOf" srcId="{2B58F9A4-315F-403B-BC08-8E11B6C6C051}" destId="{2F28DD78-4BA8-4132-B53A-779C466E6AA3}" srcOrd="0" destOrd="0" presId="urn:microsoft.com/office/officeart/2005/8/layout/chevron2"/>
    <dgm:cxn modelId="{39BCC4EF-B004-4D07-9DFB-FB87AFC291B1}" type="presOf" srcId="{5104C72E-E7F1-43BE-B396-CB59F5EE8140}" destId="{43BBDB8A-504A-4C2C-A932-C78BA7327080}" srcOrd="0" destOrd="0" presId="urn:microsoft.com/office/officeart/2005/8/layout/chevron2"/>
    <dgm:cxn modelId="{A1B4BD6E-99C8-4E74-9E69-5BBACBA34C64}" srcId="{7CCBD08A-7BEF-471B-BB95-20B44C90CB9A}" destId="{60E53E6E-8D7D-4829-935D-36A92DA05579}" srcOrd="1" destOrd="0" parTransId="{506523DD-485C-49E0-992C-3DEA7840ADD4}" sibTransId="{089617BE-1165-4800-8C1B-34ED4B01216A}"/>
    <dgm:cxn modelId="{F42EB55D-AA32-4326-9DB1-56EA3A080F88}" srcId="{7CCBD08A-7BEF-471B-BB95-20B44C90CB9A}" destId="{E26AFD25-A372-4987-9465-802DF7F911C4}" srcOrd="0" destOrd="0" parTransId="{81D205D1-B90C-4B8B-8328-0DC45D4EE440}" sibTransId="{A14266A3-E9E5-4B79-98B9-B3FD12230498}"/>
    <dgm:cxn modelId="{729DC312-2809-4AF5-8AD9-F901C218236E}" srcId="{E26AFD25-A372-4987-9465-802DF7F911C4}" destId="{BC3561A0-F2BD-4AE6-8FCC-98D255DB5A0F}" srcOrd="0" destOrd="0" parTransId="{D1BB0085-E21B-455C-93F1-5A4F159A39E4}" sibTransId="{D730C955-967E-4E39-9EBD-37E9AC8C1408}"/>
    <dgm:cxn modelId="{A9C4A36E-0025-495E-B401-32DEC775B677}" srcId="{2B58F9A4-315F-403B-BC08-8E11B6C6C051}" destId="{5104C72E-E7F1-43BE-B396-CB59F5EE8140}" srcOrd="0" destOrd="0" parTransId="{346B468A-5753-4FDD-86DA-3ED78CD16921}" sibTransId="{8FC9AB15-19FF-413E-B853-1148329CD4CB}"/>
    <dgm:cxn modelId="{E9E1881D-589E-433C-92FA-A39E754B4069}" srcId="{60E53E6E-8D7D-4829-935D-36A92DA05579}" destId="{AC9163D5-BA33-43A3-8A5E-0131D60D75DE}" srcOrd="0" destOrd="0" parTransId="{1D92DE65-D77F-4196-8DA9-27AED522596D}" sibTransId="{0B3F3B10-6F74-4D75-9EAD-E1069A2C03CB}"/>
    <dgm:cxn modelId="{23055E0F-793D-4350-ACCA-E72CB0661CBF}" srcId="{7CCBD08A-7BEF-471B-BB95-20B44C90CB9A}" destId="{2B58F9A4-315F-403B-BC08-8E11B6C6C051}" srcOrd="2" destOrd="0" parTransId="{2D6DB20D-B856-42EA-99B3-7C09D1B28E7B}" sibTransId="{7D447927-FCC3-4BAC-B4F5-12ECD8AC707D}"/>
    <dgm:cxn modelId="{1C5E1031-2B52-4800-B1D1-7EB95898F995}" type="presOf" srcId="{BC3561A0-F2BD-4AE6-8FCC-98D255DB5A0F}" destId="{35854CF6-B008-4C44-9EBA-FCD54F820153}" srcOrd="0" destOrd="0" presId="urn:microsoft.com/office/officeart/2005/8/layout/chevron2"/>
    <dgm:cxn modelId="{C956C770-0405-4989-ABCA-50FE09BF22D6}" type="presOf" srcId="{E26AFD25-A372-4987-9465-802DF7F911C4}" destId="{48D2E7B6-EDE8-4DA4-9E35-7661BDD79C0A}" srcOrd="0" destOrd="0" presId="urn:microsoft.com/office/officeart/2005/8/layout/chevron2"/>
    <dgm:cxn modelId="{1E95985E-928C-461F-9B4A-494CABC859AA}" type="presParOf" srcId="{A598A3F8-09D6-42D1-96BB-334C63152EED}" destId="{5B8EA15C-9554-4C77-B80C-708C1E196F71}" srcOrd="0" destOrd="0" presId="urn:microsoft.com/office/officeart/2005/8/layout/chevron2"/>
    <dgm:cxn modelId="{98591094-228A-4296-98E8-9AFD9994453A}" type="presParOf" srcId="{5B8EA15C-9554-4C77-B80C-708C1E196F71}" destId="{48D2E7B6-EDE8-4DA4-9E35-7661BDD79C0A}" srcOrd="0" destOrd="0" presId="urn:microsoft.com/office/officeart/2005/8/layout/chevron2"/>
    <dgm:cxn modelId="{13C24F05-6B62-49F7-A6F0-8FA8ED89F8C5}" type="presParOf" srcId="{5B8EA15C-9554-4C77-B80C-708C1E196F71}" destId="{35854CF6-B008-4C44-9EBA-FCD54F820153}" srcOrd="1" destOrd="0" presId="urn:microsoft.com/office/officeart/2005/8/layout/chevron2"/>
    <dgm:cxn modelId="{39A72D46-F3BA-48C0-9BB4-8B7DFC33444B}" type="presParOf" srcId="{A598A3F8-09D6-42D1-96BB-334C63152EED}" destId="{429A3558-3822-430B-A8B3-AE13E09DCC86}" srcOrd="1" destOrd="0" presId="urn:microsoft.com/office/officeart/2005/8/layout/chevron2"/>
    <dgm:cxn modelId="{61DE0AC0-67B7-4EF7-BF85-8DB4783CEB01}" type="presParOf" srcId="{A598A3F8-09D6-42D1-96BB-334C63152EED}" destId="{52C0AC82-1AF9-42DB-BB1B-A04B49DE49E2}" srcOrd="2" destOrd="0" presId="urn:microsoft.com/office/officeart/2005/8/layout/chevron2"/>
    <dgm:cxn modelId="{0170A56D-150C-4D34-BA08-5BF055332203}" type="presParOf" srcId="{52C0AC82-1AF9-42DB-BB1B-A04B49DE49E2}" destId="{CB9CCB29-E5B2-4742-968A-5DA267A80D75}" srcOrd="0" destOrd="0" presId="urn:microsoft.com/office/officeart/2005/8/layout/chevron2"/>
    <dgm:cxn modelId="{2A25A0F7-4C17-4F5C-940F-F14BF3405814}" type="presParOf" srcId="{52C0AC82-1AF9-42DB-BB1B-A04B49DE49E2}" destId="{E5C8C04B-2D72-4FCB-B059-70AD0CF02549}" srcOrd="1" destOrd="0" presId="urn:microsoft.com/office/officeart/2005/8/layout/chevron2"/>
    <dgm:cxn modelId="{25408EAB-C1A5-4DFB-8E82-D6F7078CE5F6}" type="presParOf" srcId="{A598A3F8-09D6-42D1-96BB-334C63152EED}" destId="{F261DBA1-6550-4ACA-80FB-164FABABFF45}" srcOrd="3" destOrd="0" presId="urn:microsoft.com/office/officeart/2005/8/layout/chevron2"/>
    <dgm:cxn modelId="{56FED047-F85A-4D16-A9AA-AA3841ED0B9E}" type="presParOf" srcId="{A598A3F8-09D6-42D1-96BB-334C63152EED}" destId="{7F239530-6BDF-479D-ADB8-9332E7E2660A}" srcOrd="4" destOrd="0" presId="urn:microsoft.com/office/officeart/2005/8/layout/chevron2"/>
    <dgm:cxn modelId="{C9077235-0C7E-4788-AC40-BD0E5E668A71}" type="presParOf" srcId="{7F239530-6BDF-479D-ADB8-9332E7E2660A}" destId="{2F28DD78-4BA8-4132-B53A-779C466E6AA3}" srcOrd="0" destOrd="0" presId="urn:microsoft.com/office/officeart/2005/8/layout/chevron2"/>
    <dgm:cxn modelId="{1ADA42D0-E702-4A0B-9864-1B247539D363}" type="presParOf" srcId="{7F239530-6BDF-479D-ADB8-9332E7E2660A}" destId="{43BBDB8A-504A-4C2C-A932-C78BA7327080}"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957A2DD7-0DFD-4AB1-B13B-2794A4C2AAD5}" type="doc">
      <dgm:prSet loTypeId="urn:microsoft.com/office/officeart/2005/8/layout/hList6" loCatId="list" qsTypeId="urn:microsoft.com/office/officeart/2005/8/quickstyle/simple1" qsCatId="simple" csTypeId="urn:microsoft.com/office/officeart/2005/8/colors/colorful1" csCatId="colorful" phldr="1"/>
      <dgm:spPr/>
      <dgm:t>
        <a:bodyPr/>
        <a:lstStyle/>
        <a:p>
          <a:endParaRPr lang="en-US"/>
        </a:p>
      </dgm:t>
    </dgm:pt>
    <dgm:pt modelId="{6011C1E5-9498-4CED-BA3C-921AFA7F6240}">
      <dgm:prSet phldrT="[Text]"/>
      <dgm:spPr/>
      <dgm:t>
        <a:bodyPr/>
        <a:lstStyle/>
        <a:p>
          <a:r>
            <a:rPr lang="en-US" dirty="0" smtClean="0"/>
            <a:t>Evaluations</a:t>
          </a:r>
          <a:endParaRPr lang="en-US" dirty="0"/>
        </a:p>
      </dgm:t>
    </dgm:pt>
    <dgm:pt modelId="{10F810B2-BF16-4BC6-9EEA-37B4BC438537}" type="parTrans" cxnId="{F41677BE-7689-4F01-AFAF-D5E3CE4DA0C2}">
      <dgm:prSet/>
      <dgm:spPr/>
      <dgm:t>
        <a:bodyPr/>
        <a:lstStyle/>
        <a:p>
          <a:endParaRPr lang="en-US"/>
        </a:p>
      </dgm:t>
    </dgm:pt>
    <dgm:pt modelId="{98A8CAEA-DAF9-4AD0-9E10-DCD9462ECBB6}" type="sibTrans" cxnId="{F41677BE-7689-4F01-AFAF-D5E3CE4DA0C2}">
      <dgm:prSet/>
      <dgm:spPr/>
      <dgm:t>
        <a:bodyPr/>
        <a:lstStyle/>
        <a:p>
          <a:endParaRPr lang="en-US"/>
        </a:p>
      </dgm:t>
    </dgm:pt>
    <dgm:pt modelId="{3D0DE180-1884-4369-BCA1-9335517B5EEA}">
      <dgm:prSet phldrT="[Text]"/>
      <dgm:spPr/>
      <dgm:t>
        <a:bodyPr/>
        <a:lstStyle/>
        <a:p>
          <a:r>
            <a:rPr lang="en-US" dirty="0" smtClean="0"/>
            <a:t>Reviews</a:t>
          </a:r>
          <a:endParaRPr lang="en-US" dirty="0"/>
        </a:p>
      </dgm:t>
    </dgm:pt>
    <dgm:pt modelId="{A6D770AD-4D5F-4158-A197-27372F808447}" type="parTrans" cxnId="{60635E20-B1E7-4749-9C35-756CE6815E93}">
      <dgm:prSet/>
      <dgm:spPr/>
      <dgm:t>
        <a:bodyPr/>
        <a:lstStyle/>
        <a:p>
          <a:endParaRPr lang="en-US"/>
        </a:p>
      </dgm:t>
    </dgm:pt>
    <dgm:pt modelId="{6CB05FEC-3F86-48CA-A8D1-43FD8AC48127}" type="sibTrans" cxnId="{60635E20-B1E7-4749-9C35-756CE6815E93}">
      <dgm:prSet/>
      <dgm:spPr/>
      <dgm:t>
        <a:bodyPr/>
        <a:lstStyle/>
        <a:p>
          <a:endParaRPr lang="en-US"/>
        </a:p>
      </dgm:t>
    </dgm:pt>
    <dgm:pt modelId="{87634A01-D80E-4E83-879C-40E0FAFC61D6}">
      <dgm:prSet phldrT="[Text]"/>
      <dgm:spPr/>
      <dgm:t>
        <a:bodyPr/>
        <a:lstStyle/>
        <a:p>
          <a:r>
            <a:rPr lang="en-US" dirty="0" smtClean="0"/>
            <a:t>Action plans</a:t>
          </a:r>
          <a:endParaRPr lang="en-US" dirty="0"/>
        </a:p>
      </dgm:t>
    </dgm:pt>
    <dgm:pt modelId="{41E1F824-FB8B-4A01-A1E3-02407A954F5C}" type="parTrans" cxnId="{556CFDBA-7973-49BB-A37A-9CD7B983FA4F}">
      <dgm:prSet/>
      <dgm:spPr/>
      <dgm:t>
        <a:bodyPr/>
        <a:lstStyle/>
        <a:p>
          <a:endParaRPr lang="en-US"/>
        </a:p>
      </dgm:t>
    </dgm:pt>
    <dgm:pt modelId="{E58BA004-4A87-41BC-8AB7-C1838E983E2B}" type="sibTrans" cxnId="{556CFDBA-7973-49BB-A37A-9CD7B983FA4F}">
      <dgm:prSet/>
      <dgm:spPr/>
      <dgm:t>
        <a:bodyPr/>
        <a:lstStyle/>
        <a:p>
          <a:endParaRPr lang="en-US"/>
        </a:p>
      </dgm:t>
    </dgm:pt>
    <dgm:pt modelId="{8E35B4AD-C031-40E4-9825-610094C45B3A}">
      <dgm:prSet phldrT="[Text]"/>
      <dgm:spPr/>
      <dgm:t>
        <a:bodyPr/>
        <a:lstStyle/>
        <a:p>
          <a:r>
            <a:rPr lang="en-US" dirty="0" smtClean="0"/>
            <a:t>Policies</a:t>
          </a:r>
          <a:endParaRPr lang="en-US" dirty="0"/>
        </a:p>
      </dgm:t>
    </dgm:pt>
    <dgm:pt modelId="{A34FFBB2-F912-4C7E-A204-0B384059075E}" type="parTrans" cxnId="{070048FC-F94E-4922-A84E-508B350306C7}">
      <dgm:prSet/>
      <dgm:spPr/>
      <dgm:t>
        <a:bodyPr/>
        <a:lstStyle/>
        <a:p>
          <a:endParaRPr lang="en-US"/>
        </a:p>
      </dgm:t>
    </dgm:pt>
    <dgm:pt modelId="{2323BEAE-8478-4993-9AED-34FDFE056C8A}" type="sibTrans" cxnId="{070048FC-F94E-4922-A84E-508B350306C7}">
      <dgm:prSet/>
      <dgm:spPr/>
      <dgm:t>
        <a:bodyPr/>
        <a:lstStyle/>
        <a:p>
          <a:endParaRPr lang="en-US"/>
        </a:p>
      </dgm:t>
    </dgm:pt>
    <dgm:pt modelId="{E16BA879-4637-44FB-BD30-271110EA1490}" type="pres">
      <dgm:prSet presAssocID="{957A2DD7-0DFD-4AB1-B13B-2794A4C2AAD5}" presName="Name0" presStyleCnt="0">
        <dgm:presLayoutVars>
          <dgm:dir/>
          <dgm:resizeHandles val="exact"/>
        </dgm:presLayoutVars>
      </dgm:prSet>
      <dgm:spPr/>
      <dgm:t>
        <a:bodyPr/>
        <a:lstStyle/>
        <a:p>
          <a:endParaRPr lang="en-US"/>
        </a:p>
      </dgm:t>
    </dgm:pt>
    <dgm:pt modelId="{AA62E438-43A3-4F1C-B3F6-F079089A4754}" type="pres">
      <dgm:prSet presAssocID="{6011C1E5-9498-4CED-BA3C-921AFA7F6240}" presName="node" presStyleLbl="node1" presStyleIdx="0" presStyleCnt="4">
        <dgm:presLayoutVars>
          <dgm:bulletEnabled val="1"/>
        </dgm:presLayoutVars>
      </dgm:prSet>
      <dgm:spPr/>
      <dgm:t>
        <a:bodyPr/>
        <a:lstStyle/>
        <a:p>
          <a:endParaRPr lang="en-US"/>
        </a:p>
      </dgm:t>
    </dgm:pt>
    <dgm:pt modelId="{5BC1A48A-BC91-4D3F-BA57-B52C319B3170}" type="pres">
      <dgm:prSet presAssocID="{98A8CAEA-DAF9-4AD0-9E10-DCD9462ECBB6}" presName="sibTrans" presStyleCnt="0"/>
      <dgm:spPr/>
    </dgm:pt>
    <dgm:pt modelId="{4F628308-8950-4FEE-98AC-488C64C82461}" type="pres">
      <dgm:prSet presAssocID="{3D0DE180-1884-4369-BCA1-9335517B5EEA}" presName="node" presStyleLbl="node1" presStyleIdx="1" presStyleCnt="4">
        <dgm:presLayoutVars>
          <dgm:bulletEnabled val="1"/>
        </dgm:presLayoutVars>
      </dgm:prSet>
      <dgm:spPr/>
      <dgm:t>
        <a:bodyPr/>
        <a:lstStyle/>
        <a:p>
          <a:endParaRPr lang="en-US"/>
        </a:p>
      </dgm:t>
    </dgm:pt>
    <dgm:pt modelId="{302596A9-4530-4D23-97E5-E6FB0A20D3A0}" type="pres">
      <dgm:prSet presAssocID="{6CB05FEC-3F86-48CA-A8D1-43FD8AC48127}" presName="sibTrans" presStyleCnt="0"/>
      <dgm:spPr/>
    </dgm:pt>
    <dgm:pt modelId="{CE3FA8AB-3192-4914-9A9D-BF781B58B3F7}" type="pres">
      <dgm:prSet presAssocID="{87634A01-D80E-4E83-879C-40E0FAFC61D6}" presName="node" presStyleLbl="node1" presStyleIdx="2" presStyleCnt="4">
        <dgm:presLayoutVars>
          <dgm:bulletEnabled val="1"/>
        </dgm:presLayoutVars>
      </dgm:prSet>
      <dgm:spPr/>
      <dgm:t>
        <a:bodyPr/>
        <a:lstStyle/>
        <a:p>
          <a:endParaRPr lang="en-US"/>
        </a:p>
      </dgm:t>
    </dgm:pt>
    <dgm:pt modelId="{227436A3-905F-4141-AA8C-C6713E34F7CE}" type="pres">
      <dgm:prSet presAssocID="{E58BA004-4A87-41BC-8AB7-C1838E983E2B}" presName="sibTrans" presStyleCnt="0"/>
      <dgm:spPr/>
    </dgm:pt>
    <dgm:pt modelId="{BDB4C7C7-AE5B-4671-BDF6-BF8A802D75BA}" type="pres">
      <dgm:prSet presAssocID="{8E35B4AD-C031-40E4-9825-610094C45B3A}" presName="node" presStyleLbl="node1" presStyleIdx="3" presStyleCnt="4">
        <dgm:presLayoutVars>
          <dgm:bulletEnabled val="1"/>
        </dgm:presLayoutVars>
      </dgm:prSet>
      <dgm:spPr/>
      <dgm:t>
        <a:bodyPr/>
        <a:lstStyle/>
        <a:p>
          <a:endParaRPr lang="en-US"/>
        </a:p>
      </dgm:t>
    </dgm:pt>
  </dgm:ptLst>
  <dgm:cxnLst>
    <dgm:cxn modelId="{FEAAE722-2D38-4B7B-921D-D0F964B46254}" type="presOf" srcId="{6011C1E5-9498-4CED-BA3C-921AFA7F6240}" destId="{AA62E438-43A3-4F1C-B3F6-F079089A4754}" srcOrd="0" destOrd="0" presId="urn:microsoft.com/office/officeart/2005/8/layout/hList6"/>
    <dgm:cxn modelId="{070048FC-F94E-4922-A84E-508B350306C7}" srcId="{957A2DD7-0DFD-4AB1-B13B-2794A4C2AAD5}" destId="{8E35B4AD-C031-40E4-9825-610094C45B3A}" srcOrd="3" destOrd="0" parTransId="{A34FFBB2-F912-4C7E-A204-0B384059075E}" sibTransId="{2323BEAE-8478-4993-9AED-34FDFE056C8A}"/>
    <dgm:cxn modelId="{31FF6D45-C14B-4D2B-AABB-41E60BFD7F6F}" type="presOf" srcId="{3D0DE180-1884-4369-BCA1-9335517B5EEA}" destId="{4F628308-8950-4FEE-98AC-488C64C82461}" srcOrd="0" destOrd="0" presId="urn:microsoft.com/office/officeart/2005/8/layout/hList6"/>
    <dgm:cxn modelId="{015B726C-057B-4EA6-BDB1-CBEB276CC75B}" type="presOf" srcId="{957A2DD7-0DFD-4AB1-B13B-2794A4C2AAD5}" destId="{E16BA879-4637-44FB-BD30-271110EA1490}" srcOrd="0" destOrd="0" presId="urn:microsoft.com/office/officeart/2005/8/layout/hList6"/>
    <dgm:cxn modelId="{F41677BE-7689-4F01-AFAF-D5E3CE4DA0C2}" srcId="{957A2DD7-0DFD-4AB1-B13B-2794A4C2AAD5}" destId="{6011C1E5-9498-4CED-BA3C-921AFA7F6240}" srcOrd="0" destOrd="0" parTransId="{10F810B2-BF16-4BC6-9EEA-37B4BC438537}" sibTransId="{98A8CAEA-DAF9-4AD0-9E10-DCD9462ECBB6}"/>
    <dgm:cxn modelId="{9FCC91C8-3E29-4402-93A3-BA7A1B3223B0}" type="presOf" srcId="{8E35B4AD-C031-40E4-9825-610094C45B3A}" destId="{BDB4C7C7-AE5B-4671-BDF6-BF8A802D75BA}" srcOrd="0" destOrd="0" presId="urn:microsoft.com/office/officeart/2005/8/layout/hList6"/>
    <dgm:cxn modelId="{60635E20-B1E7-4749-9C35-756CE6815E93}" srcId="{957A2DD7-0DFD-4AB1-B13B-2794A4C2AAD5}" destId="{3D0DE180-1884-4369-BCA1-9335517B5EEA}" srcOrd="1" destOrd="0" parTransId="{A6D770AD-4D5F-4158-A197-27372F808447}" sibTransId="{6CB05FEC-3F86-48CA-A8D1-43FD8AC48127}"/>
    <dgm:cxn modelId="{556CFDBA-7973-49BB-A37A-9CD7B983FA4F}" srcId="{957A2DD7-0DFD-4AB1-B13B-2794A4C2AAD5}" destId="{87634A01-D80E-4E83-879C-40E0FAFC61D6}" srcOrd="2" destOrd="0" parTransId="{41E1F824-FB8B-4A01-A1E3-02407A954F5C}" sibTransId="{E58BA004-4A87-41BC-8AB7-C1838E983E2B}"/>
    <dgm:cxn modelId="{9D4820A5-A641-4418-BFAE-EC910BC3CA29}" type="presOf" srcId="{87634A01-D80E-4E83-879C-40E0FAFC61D6}" destId="{CE3FA8AB-3192-4914-9A9D-BF781B58B3F7}" srcOrd="0" destOrd="0" presId="urn:microsoft.com/office/officeart/2005/8/layout/hList6"/>
    <dgm:cxn modelId="{94960B1F-78CA-4689-B167-D3D0EBBE2EDD}" type="presParOf" srcId="{E16BA879-4637-44FB-BD30-271110EA1490}" destId="{AA62E438-43A3-4F1C-B3F6-F079089A4754}" srcOrd="0" destOrd="0" presId="urn:microsoft.com/office/officeart/2005/8/layout/hList6"/>
    <dgm:cxn modelId="{9775DEE5-C9C3-4396-8E69-E9E771A8FEB3}" type="presParOf" srcId="{E16BA879-4637-44FB-BD30-271110EA1490}" destId="{5BC1A48A-BC91-4D3F-BA57-B52C319B3170}" srcOrd="1" destOrd="0" presId="urn:microsoft.com/office/officeart/2005/8/layout/hList6"/>
    <dgm:cxn modelId="{6531EC85-B0B0-445D-B42C-3AEF6E843F8A}" type="presParOf" srcId="{E16BA879-4637-44FB-BD30-271110EA1490}" destId="{4F628308-8950-4FEE-98AC-488C64C82461}" srcOrd="2" destOrd="0" presId="urn:microsoft.com/office/officeart/2005/8/layout/hList6"/>
    <dgm:cxn modelId="{2F02633D-7ED7-4FB3-BD15-A5DA4A64FBEF}" type="presParOf" srcId="{E16BA879-4637-44FB-BD30-271110EA1490}" destId="{302596A9-4530-4D23-97E5-E6FB0A20D3A0}" srcOrd="3" destOrd="0" presId="urn:microsoft.com/office/officeart/2005/8/layout/hList6"/>
    <dgm:cxn modelId="{82080C13-BD65-46EA-B842-F34B4CA05F23}" type="presParOf" srcId="{E16BA879-4637-44FB-BD30-271110EA1490}" destId="{CE3FA8AB-3192-4914-9A9D-BF781B58B3F7}" srcOrd="4" destOrd="0" presId="urn:microsoft.com/office/officeart/2005/8/layout/hList6"/>
    <dgm:cxn modelId="{BC0707B1-AE2C-42DB-ACDB-6115EAAFCCB2}" type="presParOf" srcId="{E16BA879-4637-44FB-BD30-271110EA1490}" destId="{227436A3-905F-4141-AA8C-C6713E34F7CE}" srcOrd="5" destOrd="0" presId="urn:microsoft.com/office/officeart/2005/8/layout/hList6"/>
    <dgm:cxn modelId="{4A03EF41-C019-4DFF-B2BB-74A7D7CF7B2D}" type="presParOf" srcId="{E16BA879-4637-44FB-BD30-271110EA1490}" destId="{BDB4C7C7-AE5B-4671-BDF6-BF8A802D75BA}" srcOrd="6"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1F1F652A-D7DC-4E87-9555-36447F35B122}"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86ED64FE-9333-43BF-9C79-FAF57A6C2986}">
      <dgm:prSet phldrT="[Text]"/>
      <dgm:spPr/>
      <dgm:t>
        <a:bodyPr/>
        <a:lstStyle/>
        <a:p>
          <a:r>
            <a:rPr lang="en-US" dirty="0" smtClean="0"/>
            <a:t>A manager’s department staff cannot reach their sales expectations</a:t>
          </a:r>
          <a:endParaRPr lang="en-US" dirty="0"/>
        </a:p>
      </dgm:t>
    </dgm:pt>
    <dgm:pt modelId="{826146DD-4CE1-41F8-BCB0-241102F87BF7}" type="parTrans" cxnId="{76D28DC5-8F6A-4CE6-BAF9-8F376D4CFF37}">
      <dgm:prSet/>
      <dgm:spPr/>
      <dgm:t>
        <a:bodyPr/>
        <a:lstStyle/>
        <a:p>
          <a:endParaRPr lang="en-US"/>
        </a:p>
      </dgm:t>
    </dgm:pt>
    <dgm:pt modelId="{5AF2367D-2149-4539-ABB9-F0EC1197B34F}" type="sibTrans" cxnId="{76D28DC5-8F6A-4CE6-BAF9-8F376D4CFF37}">
      <dgm:prSet/>
      <dgm:spPr/>
      <dgm:t>
        <a:bodyPr/>
        <a:lstStyle/>
        <a:p>
          <a:endParaRPr lang="en-US"/>
        </a:p>
      </dgm:t>
    </dgm:pt>
    <dgm:pt modelId="{C90B9185-A623-41DD-9BC2-F94B920C8784}">
      <dgm:prSet phldrT="[Text]"/>
      <dgm:spPr/>
      <dgm:t>
        <a:bodyPr/>
        <a:lstStyle/>
        <a:p>
          <a:r>
            <a:rPr lang="en-US" dirty="0" smtClean="0"/>
            <a:t>Another manager advised that he documented the personal goals </a:t>
          </a:r>
          <a:endParaRPr lang="en-US" dirty="0"/>
        </a:p>
      </dgm:t>
    </dgm:pt>
    <dgm:pt modelId="{48AF9D55-E784-4613-A971-D6E8DBDC0060}" type="parTrans" cxnId="{231072E6-268F-4E1A-84F2-089DF09A574B}">
      <dgm:prSet/>
      <dgm:spPr/>
      <dgm:t>
        <a:bodyPr/>
        <a:lstStyle/>
        <a:p>
          <a:endParaRPr lang="en-US"/>
        </a:p>
      </dgm:t>
    </dgm:pt>
    <dgm:pt modelId="{61B0CF68-7B64-4DB5-9FB9-87EAAD149A3F}" type="sibTrans" cxnId="{231072E6-268F-4E1A-84F2-089DF09A574B}">
      <dgm:prSet/>
      <dgm:spPr/>
      <dgm:t>
        <a:bodyPr/>
        <a:lstStyle/>
        <a:p>
          <a:endParaRPr lang="en-US"/>
        </a:p>
      </dgm:t>
    </dgm:pt>
    <dgm:pt modelId="{B88EB09C-E90A-4270-9A3E-BFD6D22B30B1}">
      <dgm:prSet phldrT="[Text]"/>
      <dgm:spPr/>
      <dgm:t>
        <a:bodyPr/>
        <a:lstStyle/>
        <a:p>
          <a:r>
            <a:rPr lang="en-US" dirty="0" smtClean="0"/>
            <a:t>The employees took more responsibility in their performance and pride in meeting their goals</a:t>
          </a:r>
          <a:endParaRPr lang="en-US" dirty="0"/>
        </a:p>
      </dgm:t>
    </dgm:pt>
    <dgm:pt modelId="{4312081A-11D8-43CE-A56E-6645495D57F8}" type="parTrans" cxnId="{17D8DDBC-7225-40D9-82F1-868FF64F08D3}">
      <dgm:prSet/>
      <dgm:spPr/>
      <dgm:t>
        <a:bodyPr/>
        <a:lstStyle/>
        <a:p>
          <a:endParaRPr lang="en-US"/>
        </a:p>
      </dgm:t>
    </dgm:pt>
    <dgm:pt modelId="{7D2AF3A3-CFD1-4AE3-825B-97C24D71FFB3}" type="sibTrans" cxnId="{17D8DDBC-7225-40D9-82F1-868FF64F08D3}">
      <dgm:prSet/>
      <dgm:spPr/>
      <dgm:t>
        <a:bodyPr/>
        <a:lstStyle/>
        <a:p>
          <a:endParaRPr lang="en-US"/>
        </a:p>
      </dgm:t>
    </dgm:pt>
    <dgm:pt modelId="{616F9AE6-C432-4F23-BBD2-CB647CCB0E37}">
      <dgm:prSet phldrT="[Text]"/>
      <dgm:spPr/>
      <dgm:t>
        <a:bodyPr/>
        <a:lstStyle/>
        <a:p>
          <a:r>
            <a:rPr lang="en-US" dirty="0" smtClean="0"/>
            <a:t>By the end of the quarter, the manager made budget</a:t>
          </a:r>
          <a:endParaRPr lang="en-US" dirty="0"/>
        </a:p>
      </dgm:t>
    </dgm:pt>
    <dgm:pt modelId="{A8E79DFD-76CC-4862-B400-BB93D7EA1CD8}" type="parTrans" cxnId="{8D2B60BB-459B-4ADA-9AB4-4743A71F0EC3}">
      <dgm:prSet/>
      <dgm:spPr/>
      <dgm:t>
        <a:bodyPr/>
        <a:lstStyle/>
        <a:p>
          <a:endParaRPr lang="en-US"/>
        </a:p>
      </dgm:t>
    </dgm:pt>
    <dgm:pt modelId="{F7CBEBEA-E486-46A0-B167-85D86CC372B9}" type="sibTrans" cxnId="{8D2B60BB-459B-4ADA-9AB4-4743A71F0EC3}">
      <dgm:prSet/>
      <dgm:spPr/>
      <dgm:t>
        <a:bodyPr/>
        <a:lstStyle/>
        <a:p>
          <a:endParaRPr lang="en-US"/>
        </a:p>
      </dgm:t>
    </dgm:pt>
    <dgm:pt modelId="{FBF57F83-C67E-4E36-B974-93C654FFD7AA}" type="pres">
      <dgm:prSet presAssocID="{1F1F652A-D7DC-4E87-9555-36447F35B122}" presName="layout" presStyleCnt="0">
        <dgm:presLayoutVars>
          <dgm:chMax/>
          <dgm:chPref/>
          <dgm:dir/>
          <dgm:animOne val="branch"/>
          <dgm:animLvl val="lvl"/>
          <dgm:resizeHandles/>
        </dgm:presLayoutVars>
      </dgm:prSet>
      <dgm:spPr/>
      <dgm:t>
        <a:bodyPr/>
        <a:lstStyle/>
        <a:p>
          <a:endParaRPr lang="en-US"/>
        </a:p>
      </dgm:t>
    </dgm:pt>
    <dgm:pt modelId="{BB7E8C89-63BC-4AB4-8BBC-7A570A76AF98}" type="pres">
      <dgm:prSet presAssocID="{86ED64FE-9333-43BF-9C79-FAF57A6C2986}" presName="root" presStyleCnt="0">
        <dgm:presLayoutVars>
          <dgm:chMax/>
          <dgm:chPref val="4"/>
        </dgm:presLayoutVars>
      </dgm:prSet>
      <dgm:spPr/>
    </dgm:pt>
    <dgm:pt modelId="{1DFDF670-F503-4C77-A189-F29C97079CCF}" type="pres">
      <dgm:prSet presAssocID="{86ED64FE-9333-43BF-9C79-FAF57A6C2986}" presName="rootComposite" presStyleCnt="0">
        <dgm:presLayoutVars/>
      </dgm:prSet>
      <dgm:spPr/>
    </dgm:pt>
    <dgm:pt modelId="{746CB565-67E2-4778-B98A-D392512999BD}" type="pres">
      <dgm:prSet presAssocID="{86ED64FE-9333-43BF-9C79-FAF57A6C2986}" presName="rootText" presStyleLbl="node0" presStyleIdx="0" presStyleCnt="1">
        <dgm:presLayoutVars>
          <dgm:chMax/>
          <dgm:chPref val="4"/>
        </dgm:presLayoutVars>
      </dgm:prSet>
      <dgm:spPr/>
      <dgm:t>
        <a:bodyPr/>
        <a:lstStyle/>
        <a:p>
          <a:endParaRPr lang="en-US"/>
        </a:p>
      </dgm:t>
    </dgm:pt>
    <dgm:pt modelId="{A1CD0390-1B6D-43D5-93A8-A88F7FD6171A}" type="pres">
      <dgm:prSet presAssocID="{86ED64FE-9333-43BF-9C79-FAF57A6C2986}" presName="childShape" presStyleCnt="0">
        <dgm:presLayoutVars>
          <dgm:chMax val="0"/>
          <dgm:chPref val="0"/>
        </dgm:presLayoutVars>
      </dgm:prSet>
      <dgm:spPr/>
    </dgm:pt>
    <dgm:pt modelId="{EFDA9235-5529-43E0-A68D-6A3BC58E1F37}" type="pres">
      <dgm:prSet presAssocID="{C90B9185-A623-41DD-9BC2-F94B920C8784}" presName="childComposite" presStyleCnt="0">
        <dgm:presLayoutVars>
          <dgm:chMax val="0"/>
          <dgm:chPref val="0"/>
        </dgm:presLayoutVars>
      </dgm:prSet>
      <dgm:spPr/>
    </dgm:pt>
    <dgm:pt modelId="{6E79AA21-85AE-415F-8ED7-5D061716B465}" type="pres">
      <dgm:prSet presAssocID="{C90B9185-A623-41DD-9BC2-F94B920C8784}" presName="Image" presStyleLbl="node1" presStyleIdx="0" presStyleCnt="3"/>
      <dgm:spPr>
        <a:solidFill>
          <a:schemeClr val="accent2">
            <a:hueOff val="0"/>
            <a:satOff val="0"/>
            <a:lumOff val="0"/>
          </a:schemeClr>
        </a:solidFill>
      </dgm:spPr>
    </dgm:pt>
    <dgm:pt modelId="{9AAFB167-38A9-45A2-AAA6-BED4C7BA0D47}" type="pres">
      <dgm:prSet presAssocID="{C90B9185-A623-41DD-9BC2-F94B920C8784}" presName="childText" presStyleLbl="lnNode1" presStyleIdx="0" presStyleCnt="3">
        <dgm:presLayoutVars>
          <dgm:chMax val="0"/>
          <dgm:chPref val="0"/>
          <dgm:bulletEnabled val="1"/>
        </dgm:presLayoutVars>
      </dgm:prSet>
      <dgm:spPr/>
      <dgm:t>
        <a:bodyPr/>
        <a:lstStyle/>
        <a:p>
          <a:endParaRPr lang="en-US"/>
        </a:p>
      </dgm:t>
    </dgm:pt>
    <dgm:pt modelId="{5D3D96E3-C25F-4A6E-BFE9-F5C7F846AA21}" type="pres">
      <dgm:prSet presAssocID="{B88EB09C-E90A-4270-9A3E-BFD6D22B30B1}" presName="childComposite" presStyleCnt="0">
        <dgm:presLayoutVars>
          <dgm:chMax val="0"/>
          <dgm:chPref val="0"/>
        </dgm:presLayoutVars>
      </dgm:prSet>
      <dgm:spPr/>
    </dgm:pt>
    <dgm:pt modelId="{816E089A-8EAE-4B62-B7AB-3DDEB632E813}" type="pres">
      <dgm:prSet presAssocID="{B88EB09C-E90A-4270-9A3E-BFD6D22B30B1}" presName="Image" presStyleLbl="node1" presStyleIdx="1" presStyleCnt="3"/>
      <dgm:spPr>
        <a:solidFill>
          <a:schemeClr val="accent3">
            <a:hueOff val="0"/>
            <a:satOff val="0"/>
            <a:lumOff val="0"/>
          </a:schemeClr>
        </a:solidFill>
      </dgm:spPr>
    </dgm:pt>
    <dgm:pt modelId="{6427C79B-CB0A-437B-85FB-374490C125B8}" type="pres">
      <dgm:prSet presAssocID="{B88EB09C-E90A-4270-9A3E-BFD6D22B30B1}" presName="childText" presStyleLbl="lnNode1" presStyleIdx="1" presStyleCnt="3">
        <dgm:presLayoutVars>
          <dgm:chMax val="0"/>
          <dgm:chPref val="0"/>
          <dgm:bulletEnabled val="1"/>
        </dgm:presLayoutVars>
      </dgm:prSet>
      <dgm:spPr/>
      <dgm:t>
        <a:bodyPr/>
        <a:lstStyle/>
        <a:p>
          <a:endParaRPr lang="en-US"/>
        </a:p>
      </dgm:t>
    </dgm:pt>
    <dgm:pt modelId="{94F4AEA6-6C41-4816-9F4F-57B20723836B}" type="pres">
      <dgm:prSet presAssocID="{616F9AE6-C432-4F23-BBD2-CB647CCB0E37}" presName="childComposite" presStyleCnt="0">
        <dgm:presLayoutVars>
          <dgm:chMax val="0"/>
          <dgm:chPref val="0"/>
        </dgm:presLayoutVars>
      </dgm:prSet>
      <dgm:spPr/>
    </dgm:pt>
    <dgm:pt modelId="{7A209D12-FB91-4550-9456-EB4C9B9F3572}" type="pres">
      <dgm:prSet presAssocID="{616F9AE6-C432-4F23-BBD2-CB647CCB0E37}" presName="Image" presStyleLbl="node1" presStyleIdx="2" presStyleCnt="3"/>
      <dgm:spPr>
        <a:solidFill>
          <a:schemeClr val="accent4">
            <a:hueOff val="0"/>
            <a:satOff val="0"/>
            <a:lumOff val="0"/>
          </a:schemeClr>
        </a:solidFill>
      </dgm:spPr>
    </dgm:pt>
    <dgm:pt modelId="{55C4236B-5B2B-4220-A0C9-A9EAF1E5AE6D}" type="pres">
      <dgm:prSet presAssocID="{616F9AE6-C432-4F23-BBD2-CB647CCB0E37}" presName="childText" presStyleLbl="lnNode1" presStyleIdx="2" presStyleCnt="3">
        <dgm:presLayoutVars>
          <dgm:chMax val="0"/>
          <dgm:chPref val="0"/>
          <dgm:bulletEnabled val="1"/>
        </dgm:presLayoutVars>
      </dgm:prSet>
      <dgm:spPr/>
      <dgm:t>
        <a:bodyPr/>
        <a:lstStyle/>
        <a:p>
          <a:endParaRPr lang="en-US"/>
        </a:p>
      </dgm:t>
    </dgm:pt>
  </dgm:ptLst>
  <dgm:cxnLst>
    <dgm:cxn modelId="{231072E6-268F-4E1A-84F2-089DF09A574B}" srcId="{86ED64FE-9333-43BF-9C79-FAF57A6C2986}" destId="{C90B9185-A623-41DD-9BC2-F94B920C8784}" srcOrd="0" destOrd="0" parTransId="{48AF9D55-E784-4613-A971-D6E8DBDC0060}" sibTransId="{61B0CF68-7B64-4DB5-9FB9-87EAAD149A3F}"/>
    <dgm:cxn modelId="{4DDB67F9-6A6E-4DC1-B37D-FFD139483EE2}" type="presOf" srcId="{86ED64FE-9333-43BF-9C79-FAF57A6C2986}" destId="{746CB565-67E2-4778-B98A-D392512999BD}" srcOrd="0" destOrd="0" presId="urn:microsoft.com/office/officeart/2008/layout/PictureAccentList"/>
    <dgm:cxn modelId="{7FE2C4A3-451C-4772-91F0-5803E9A558E0}" type="presOf" srcId="{616F9AE6-C432-4F23-BBD2-CB647CCB0E37}" destId="{55C4236B-5B2B-4220-A0C9-A9EAF1E5AE6D}" srcOrd="0" destOrd="0" presId="urn:microsoft.com/office/officeart/2008/layout/PictureAccentList"/>
    <dgm:cxn modelId="{F797CD18-0E65-4B77-9565-99034A826F69}" type="presOf" srcId="{B88EB09C-E90A-4270-9A3E-BFD6D22B30B1}" destId="{6427C79B-CB0A-437B-85FB-374490C125B8}" srcOrd="0" destOrd="0" presId="urn:microsoft.com/office/officeart/2008/layout/PictureAccentList"/>
    <dgm:cxn modelId="{A0D079F2-7FED-4161-B1B8-F0D6CB439DC5}" type="presOf" srcId="{1F1F652A-D7DC-4E87-9555-36447F35B122}" destId="{FBF57F83-C67E-4E36-B974-93C654FFD7AA}" srcOrd="0" destOrd="0" presId="urn:microsoft.com/office/officeart/2008/layout/PictureAccentList"/>
    <dgm:cxn modelId="{76D28DC5-8F6A-4CE6-BAF9-8F376D4CFF37}" srcId="{1F1F652A-D7DC-4E87-9555-36447F35B122}" destId="{86ED64FE-9333-43BF-9C79-FAF57A6C2986}" srcOrd="0" destOrd="0" parTransId="{826146DD-4CE1-41F8-BCB0-241102F87BF7}" sibTransId="{5AF2367D-2149-4539-ABB9-F0EC1197B34F}"/>
    <dgm:cxn modelId="{8D2B60BB-459B-4ADA-9AB4-4743A71F0EC3}" srcId="{86ED64FE-9333-43BF-9C79-FAF57A6C2986}" destId="{616F9AE6-C432-4F23-BBD2-CB647CCB0E37}" srcOrd="2" destOrd="0" parTransId="{A8E79DFD-76CC-4862-B400-BB93D7EA1CD8}" sibTransId="{F7CBEBEA-E486-46A0-B167-85D86CC372B9}"/>
    <dgm:cxn modelId="{17D8DDBC-7225-40D9-82F1-868FF64F08D3}" srcId="{86ED64FE-9333-43BF-9C79-FAF57A6C2986}" destId="{B88EB09C-E90A-4270-9A3E-BFD6D22B30B1}" srcOrd="1" destOrd="0" parTransId="{4312081A-11D8-43CE-A56E-6645495D57F8}" sibTransId="{7D2AF3A3-CFD1-4AE3-825B-97C24D71FFB3}"/>
    <dgm:cxn modelId="{C0B2F4E9-943F-424E-B6EF-138BBABB9E5D}" type="presOf" srcId="{C90B9185-A623-41DD-9BC2-F94B920C8784}" destId="{9AAFB167-38A9-45A2-AAA6-BED4C7BA0D47}" srcOrd="0" destOrd="0" presId="urn:microsoft.com/office/officeart/2008/layout/PictureAccentList"/>
    <dgm:cxn modelId="{95C67528-4C24-4F08-92CC-23FAA1420608}" type="presParOf" srcId="{FBF57F83-C67E-4E36-B974-93C654FFD7AA}" destId="{BB7E8C89-63BC-4AB4-8BBC-7A570A76AF98}" srcOrd="0" destOrd="0" presId="urn:microsoft.com/office/officeart/2008/layout/PictureAccentList"/>
    <dgm:cxn modelId="{383DB782-6B78-41B3-9B22-9920311B1A86}" type="presParOf" srcId="{BB7E8C89-63BC-4AB4-8BBC-7A570A76AF98}" destId="{1DFDF670-F503-4C77-A189-F29C97079CCF}" srcOrd="0" destOrd="0" presId="urn:microsoft.com/office/officeart/2008/layout/PictureAccentList"/>
    <dgm:cxn modelId="{754B5951-3AE2-4C88-9455-6DEC75E87AC7}" type="presParOf" srcId="{1DFDF670-F503-4C77-A189-F29C97079CCF}" destId="{746CB565-67E2-4778-B98A-D392512999BD}" srcOrd="0" destOrd="0" presId="urn:microsoft.com/office/officeart/2008/layout/PictureAccentList"/>
    <dgm:cxn modelId="{FD0F68FC-EA2A-4690-9327-328F310D24E0}" type="presParOf" srcId="{BB7E8C89-63BC-4AB4-8BBC-7A570A76AF98}" destId="{A1CD0390-1B6D-43D5-93A8-A88F7FD6171A}" srcOrd="1" destOrd="0" presId="urn:microsoft.com/office/officeart/2008/layout/PictureAccentList"/>
    <dgm:cxn modelId="{0364FC93-17DA-45CE-821F-2562E748FBAE}" type="presParOf" srcId="{A1CD0390-1B6D-43D5-93A8-A88F7FD6171A}" destId="{EFDA9235-5529-43E0-A68D-6A3BC58E1F37}" srcOrd="0" destOrd="0" presId="urn:microsoft.com/office/officeart/2008/layout/PictureAccentList"/>
    <dgm:cxn modelId="{984E8F1D-437D-402A-999A-A9F9A3F4C005}" type="presParOf" srcId="{EFDA9235-5529-43E0-A68D-6A3BC58E1F37}" destId="{6E79AA21-85AE-415F-8ED7-5D061716B465}" srcOrd="0" destOrd="0" presId="urn:microsoft.com/office/officeart/2008/layout/PictureAccentList"/>
    <dgm:cxn modelId="{56847ACA-C5E1-4969-B81F-7D6F1FC81F5C}" type="presParOf" srcId="{EFDA9235-5529-43E0-A68D-6A3BC58E1F37}" destId="{9AAFB167-38A9-45A2-AAA6-BED4C7BA0D47}" srcOrd="1" destOrd="0" presId="urn:microsoft.com/office/officeart/2008/layout/PictureAccentList"/>
    <dgm:cxn modelId="{99FEAC3D-95E4-431A-A1C3-D4B418C9386C}" type="presParOf" srcId="{A1CD0390-1B6D-43D5-93A8-A88F7FD6171A}" destId="{5D3D96E3-C25F-4A6E-BFE9-F5C7F846AA21}" srcOrd="1" destOrd="0" presId="urn:microsoft.com/office/officeart/2008/layout/PictureAccentList"/>
    <dgm:cxn modelId="{D51063FF-710F-46D7-BD73-23120702CF5F}" type="presParOf" srcId="{5D3D96E3-C25F-4A6E-BFE9-F5C7F846AA21}" destId="{816E089A-8EAE-4B62-B7AB-3DDEB632E813}" srcOrd="0" destOrd="0" presId="urn:microsoft.com/office/officeart/2008/layout/PictureAccentList"/>
    <dgm:cxn modelId="{23442C89-F381-4029-91A5-FC20153DA928}" type="presParOf" srcId="{5D3D96E3-C25F-4A6E-BFE9-F5C7F846AA21}" destId="{6427C79B-CB0A-437B-85FB-374490C125B8}" srcOrd="1" destOrd="0" presId="urn:microsoft.com/office/officeart/2008/layout/PictureAccentList"/>
    <dgm:cxn modelId="{108D5043-976B-4BCA-A2B7-EB671EDB1EDB}" type="presParOf" srcId="{A1CD0390-1B6D-43D5-93A8-A88F7FD6171A}" destId="{94F4AEA6-6C41-4816-9F4F-57B20723836B}" srcOrd="2" destOrd="0" presId="urn:microsoft.com/office/officeart/2008/layout/PictureAccentList"/>
    <dgm:cxn modelId="{23664839-11AC-4E97-92A3-C3F2FB757BAE}" type="presParOf" srcId="{94F4AEA6-6C41-4816-9F4F-57B20723836B}" destId="{7A209D12-FB91-4550-9456-EB4C9B9F3572}" srcOrd="0" destOrd="0" presId="urn:microsoft.com/office/officeart/2008/layout/PictureAccentList"/>
    <dgm:cxn modelId="{A1E860A2-420D-44C8-921F-08021936CFE4}" type="presParOf" srcId="{94F4AEA6-6C41-4816-9F4F-57B20723836B}" destId="{55C4236B-5B2B-4220-A0C9-A9EAF1E5AE6D}"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05D34682-662A-4328-862F-C0D83EA77504}"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C79D56FF-A0B0-4777-A93E-A125A03568E5}">
      <dgm:prSet phldrT="[Text]"/>
      <dgm:spPr/>
      <dgm:t>
        <a:bodyPr/>
        <a:lstStyle/>
        <a:p>
          <a:r>
            <a:rPr lang="en-US" dirty="0" smtClean="0"/>
            <a:t>Bounce back</a:t>
          </a:r>
          <a:endParaRPr lang="en-US" dirty="0"/>
        </a:p>
      </dgm:t>
    </dgm:pt>
    <dgm:pt modelId="{DC5CE365-D498-4CFB-B9DA-3B83911D8424}" type="parTrans" cxnId="{C115A85E-F182-45D7-8ABB-22E8209D25E5}">
      <dgm:prSet/>
      <dgm:spPr/>
      <dgm:t>
        <a:bodyPr/>
        <a:lstStyle/>
        <a:p>
          <a:endParaRPr lang="en-US"/>
        </a:p>
      </dgm:t>
    </dgm:pt>
    <dgm:pt modelId="{9FFDE446-3D63-418A-B1B5-5A8FA9B7AB0C}" type="sibTrans" cxnId="{C115A85E-F182-45D7-8ABB-22E8209D25E5}">
      <dgm:prSet/>
      <dgm:spPr/>
      <dgm:t>
        <a:bodyPr/>
        <a:lstStyle/>
        <a:p>
          <a:endParaRPr lang="en-US"/>
        </a:p>
      </dgm:t>
    </dgm:pt>
    <dgm:pt modelId="{4D1D2589-63EE-4FA2-8A1D-249384B79AE8}">
      <dgm:prSet phldrT="[Text]"/>
      <dgm:spPr/>
      <dgm:t>
        <a:bodyPr/>
        <a:lstStyle/>
        <a:p>
          <a:r>
            <a:rPr lang="en-US" dirty="0" smtClean="0"/>
            <a:t>Keep going</a:t>
          </a:r>
          <a:endParaRPr lang="en-US" dirty="0"/>
        </a:p>
      </dgm:t>
    </dgm:pt>
    <dgm:pt modelId="{6EDD295F-FE38-43B9-A54E-F310C717FCBA}" type="parTrans" cxnId="{A3ECB477-C2FC-4ABD-B80F-BF51361E1BBA}">
      <dgm:prSet/>
      <dgm:spPr/>
      <dgm:t>
        <a:bodyPr/>
        <a:lstStyle/>
        <a:p>
          <a:endParaRPr lang="en-US"/>
        </a:p>
      </dgm:t>
    </dgm:pt>
    <dgm:pt modelId="{38A66F11-89A2-4AFB-AF6F-0FCBA23CFD87}" type="sibTrans" cxnId="{A3ECB477-C2FC-4ABD-B80F-BF51361E1BBA}">
      <dgm:prSet/>
      <dgm:spPr/>
      <dgm:t>
        <a:bodyPr/>
        <a:lstStyle/>
        <a:p>
          <a:endParaRPr lang="en-US"/>
        </a:p>
      </dgm:t>
    </dgm:pt>
    <dgm:pt modelId="{74967ADB-CF3B-4E82-8033-BB59E3CA2AC8}">
      <dgm:prSet phldrT="[Text]"/>
      <dgm:spPr/>
      <dgm:t>
        <a:bodyPr/>
        <a:lstStyle/>
        <a:p>
          <a:r>
            <a:rPr lang="en-US" dirty="0" smtClean="0"/>
            <a:t>In times of stress</a:t>
          </a:r>
          <a:endParaRPr lang="en-US" dirty="0"/>
        </a:p>
      </dgm:t>
    </dgm:pt>
    <dgm:pt modelId="{B145A853-9BF2-4644-AF0C-79BE7C1B498C}" type="parTrans" cxnId="{83464BCF-89A5-4688-B21C-575E79F88B70}">
      <dgm:prSet/>
      <dgm:spPr/>
      <dgm:t>
        <a:bodyPr/>
        <a:lstStyle/>
        <a:p>
          <a:endParaRPr lang="en-US"/>
        </a:p>
      </dgm:t>
    </dgm:pt>
    <dgm:pt modelId="{83B75643-71A2-44F1-AFF5-6503750072CA}" type="sibTrans" cxnId="{83464BCF-89A5-4688-B21C-575E79F88B70}">
      <dgm:prSet/>
      <dgm:spPr/>
      <dgm:t>
        <a:bodyPr/>
        <a:lstStyle/>
        <a:p>
          <a:endParaRPr lang="en-US"/>
        </a:p>
      </dgm:t>
    </dgm:pt>
    <dgm:pt modelId="{8780F409-C7B4-41FF-8858-58CAE3624F98}" type="pres">
      <dgm:prSet presAssocID="{05D34682-662A-4328-862F-C0D83EA77504}" presName="Name0" presStyleCnt="0">
        <dgm:presLayoutVars>
          <dgm:chMax val="7"/>
          <dgm:chPref val="7"/>
          <dgm:dir/>
        </dgm:presLayoutVars>
      </dgm:prSet>
      <dgm:spPr/>
      <dgm:t>
        <a:bodyPr/>
        <a:lstStyle/>
        <a:p>
          <a:endParaRPr lang="en-US"/>
        </a:p>
      </dgm:t>
    </dgm:pt>
    <dgm:pt modelId="{BB032728-62F6-4ECA-914A-446E96527C28}" type="pres">
      <dgm:prSet presAssocID="{05D34682-662A-4328-862F-C0D83EA77504}" presName="Name1" presStyleCnt="0"/>
      <dgm:spPr/>
    </dgm:pt>
    <dgm:pt modelId="{7847CAE3-0A37-488F-9C88-AB573283D996}" type="pres">
      <dgm:prSet presAssocID="{05D34682-662A-4328-862F-C0D83EA77504}" presName="cycle" presStyleCnt="0"/>
      <dgm:spPr/>
    </dgm:pt>
    <dgm:pt modelId="{2583A3A6-E1C0-45F6-BA1A-EB4E81D901A6}" type="pres">
      <dgm:prSet presAssocID="{05D34682-662A-4328-862F-C0D83EA77504}" presName="srcNode" presStyleLbl="node1" presStyleIdx="0" presStyleCnt="3"/>
      <dgm:spPr/>
    </dgm:pt>
    <dgm:pt modelId="{86217AC2-3A67-4A90-85B6-E07019B83205}" type="pres">
      <dgm:prSet presAssocID="{05D34682-662A-4328-862F-C0D83EA77504}" presName="conn" presStyleLbl="parChTrans1D2" presStyleIdx="0" presStyleCnt="1"/>
      <dgm:spPr/>
      <dgm:t>
        <a:bodyPr/>
        <a:lstStyle/>
        <a:p>
          <a:endParaRPr lang="en-US"/>
        </a:p>
      </dgm:t>
    </dgm:pt>
    <dgm:pt modelId="{A5725345-AAD4-49B4-89CE-814D8C76549C}" type="pres">
      <dgm:prSet presAssocID="{05D34682-662A-4328-862F-C0D83EA77504}" presName="extraNode" presStyleLbl="node1" presStyleIdx="0" presStyleCnt="3"/>
      <dgm:spPr/>
    </dgm:pt>
    <dgm:pt modelId="{49F85A7A-5FEE-4117-8B2E-D1EE3FEC65E2}" type="pres">
      <dgm:prSet presAssocID="{05D34682-662A-4328-862F-C0D83EA77504}" presName="dstNode" presStyleLbl="node1" presStyleIdx="0" presStyleCnt="3"/>
      <dgm:spPr/>
    </dgm:pt>
    <dgm:pt modelId="{65EE266D-84A5-43F5-8579-C2AE0D8CC413}" type="pres">
      <dgm:prSet presAssocID="{C79D56FF-A0B0-4777-A93E-A125A03568E5}" presName="text_1" presStyleLbl="node1" presStyleIdx="0" presStyleCnt="3">
        <dgm:presLayoutVars>
          <dgm:bulletEnabled val="1"/>
        </dgm:presLayoutVars>
      </dgm:prSet>
      <dgm:spPr/>
      <dgm:t>
        <a:bodyPr/>
        <a:lstStyle/>
        <a:p>
          <a:endParaRPr lang="en-US"/>
        </a:p>
      </dgm:t>
    </dgm:pt>
    <dgm:pt modelId="{09FA1129-D305-4DF6-9F7A-A5D9D9738DCB}" type="pres">
      <dgm:prSet presAssocID="{C79D56FF-A0B0-4777-A93E-A125A03568E5}" presName="accent_1" presStyleCnt="0"/>
      <dgm:spPr/>
    </dgm:pt>
    <dgm:pt modelId="{C72E1F96-861A-4682-B329-FB0CC9E05788}" type="pres">
      <dgm:prSet presAssocID="{C79D56FF-A0B0-4777-A93E-A125A03568E5}" presName="accentRepeatNode" presStyleLbl="solidFgAcc1" presStyleIdx="0" presStyleCnt="3"/>
      <dgm:spPr/>
    </dgm:pt>
    <dgm:pt modelId="{A1E2B815-90E9-4ECE-B614-AD08EFD54812}" type="pres">
      <dgm:prSet presAssocID="{4D1D2589-63EE-4FA2-8A1D-249384B79AE8}" presName="text_2" presStyleLbl="node1" presStyleIdx="1" presStyleCnt="3">
        <dgm:presLayoutVars>
          <dgm:bulletEnabled val="1"/>
        </dgm:presLayoutVars>
      </dgm:prSet>
      <dgm:spPr/>
      <dgm:t>
        <a:bodyPr/>
        <a:lstStyle/>
        <a:p>
          <a:endParaRPr lang="en-US"/>
        </a:p>
      </dgm:t>
    </dgm:pt>
    <dgm:pt modelId="{625EB757-6884-4831-BDBE-EF92970221B8}" type="pres">
      <dgm:prSet presAssocID="{4D1D2589-63EE-4FA2-8A1D-249384B79AE8}" presName="accent_2" presStyleCnt="0"/>
      <dgm:spPr/>
    </dgm:pt>
    <dgm:pt modelId="{F568AB43-3CA0-457A-BA8A-92969CA28168}" type="pres">
      <dgm:prSet presAssocID="{4D1D2589-63EE-4FA2-8A1D-249384B79AE8}" presName="accentRepeatNode" presStyleLbl="solidFgAcc1" presStyleIdx="1" presStyleCnt="3"/>
      <dgm:spPr/>
    </dgm:pt>
    <dgm:pt modelId="{DF7F2DDE-21B8-43E1-89D8-6A29F87211E8}" type="pres">
      <dgm:prSet presAssocID="{74967ADB-CF3B-4E82-8033-BB59E3CA2AC8}" presName="text_3" presStyleLbl="node1" presStyleIdx="2" presStyleCnt="3">
        <dgm:presLayoutVars>
          <dgm:bulletEnabled val="1"/>
        </dgm:presLayoutVars>
      </dgm:prSet>
      <dgm:spPr/>
      <dgm:t>
        <a:bodyPr/>
        <a:lstStyle/>
        <a:p>
          <a:endParaRPr lang="en-US"/>
        </a:p>
      </dgm:t>
    </dgm:pt>
    <dgm:pt modelId="{2130BCF9-B2D0-4D0A-9846-FFE65BDC37DE}" type="pres">
      <dgm:prSet presAssocID="{74967ADB-CF3B-4E82-8033-BB59E3CA2AC8}" presName="accent_3" presStyleCnt="0"/>
      <dgm:spPr/>
    </dgm:pt>
    <dgm:pt modelId="{28ED8FDC-DACF-4CCE-9C40-6B164F3CA452}" type="pres">
      <dgm:prSet presAssocID="{74967ADB-CF3B-4E82-8033-BB59E3CA2AC8}" presName="accentRepeatNode" presStyleLbl="solidFgAcc1" presStyleIdx="2" presStyleCnt="3"/>
      <dgm:spPr/>
    </dgm:pt>
  </dgm:ptLst>
  <dgm:cxnLst>
    <dgm:cxn modelId="{A3ECB477-C2FC-4ABD-B80F-BF51361E1BBA}" srcId="{05D34682-662A-4328-862F-C0D83EA77504}" destId="{4D1D2589-63EE-4FA2-8A1D-249384B79AE8}" srcOrd="1" destOrd="0" parTransId="{6EDD295F-FE38-43B9-A54E-F310C717FCBA}" sibTransId="{38A66F11-89A2-4AFB-AF6F-0FCBA23CFD87}"/>
    <dgm:cxn modelId="{62D2037E-2A1A-4DE2-A110-4E63BEE88958}" type="presOf" srcId="{05D34682-662A-4328-862F-C0D83EA77504}" destId="{8780F409-C7B4-41FF-8858-58CAE3624F98}" srcOrd="0" destOrd="0" presId="urn:microsoft.com/office/officeart/2008/layout/VerticalCurvedList"/>
    <dgm:cxn modelId="{14D975E5-EA5F-44F9-A87A-E7F06698478E}" type="presOf" srcId="{9FFDE446-3D63-418A-B1B5-5A8FA9B7AB0C}" destId="{86217AC2-3A67-4A90-85B6-E07019B83205}" srcOrd="0" destOrd="0" presId="urn:microsoft.com/office/officeart/2008/layout/VerticalCurvedList"/>
    <dgm:cxn modelId="{3ADEAF9C-A3A5-4619-942D-A47D6BCB695D}" type="presOf" srcId="{4D1D2589-63EE-4FA2-8A1D-249384B79AE8}" destId="{A1E2B815-90E9-4ECE-B614-AD08EFD54812}" srcOrd="0" destOrd="0" presId="urn:microsoft.com/office/officeart/2008/layout/VerticalCurvedList"/>
    <dgm:cxn modelId="{B761D5E5-57BC-429F-91A2-A60E24EDE08D}" type="presOf" srcId="{74967ADB-CF3B-4E82-8033-BB59E3CA2AC8}" destId="{DF7F2DDE-21B8-43E1-89D8-6A29F87211E8}" srcOrd="0" destOrd="0" presId="urn:microsoft.com/office/officeart/2008/layout/VerticalCurvedList"/>
    <dgm:cxn modelId="{C115A85E-F182-45D7-8ABB-22E8209D25E5}" srcId="{05D34682-662A-4328-862F-C0D83EA77504}" destId="{C79D56FF-A0B0-4777-A93E-A125A03568E5}" srcOrd="0" destOrd="0" parTransId="{DC5CE365-D498-4CFB-B9DA-3B83911D8424}" sibTransId="{9FFDE446-3D63-418A-B1B5-5A8FA9B7AB0C}"/>
    <dgm:cxn modelId="{83464BCF-89A5-4688-B21C-575E79F88B70}" srcId="{05D34682-662A-4328-862F-C0D83EA77504}" destId="{74967ADB-CF3B-4E82-8033-BB59E3CA2AC8}" srcOrd="2" destOrd="0" parTransId="{B145A853-9BF2-4644-AF0C-79BE7C1B498C}" sibTransId="{83B75643-71A2-44F1-AFF5-6503750072CA}"/>
    <dgm:cxn modelId="{B20FAE3D-AE43-4F4F-8332-74ACAF0A167C}" type="presOf" srcId="{C79D56FF-A0B0-4777-A93E-A125A03568E5}" destId="{65EE266D-84A5-43F5-8579-C2AE0D8CC413}" srcOrd="0" destOrd="0" presId="urn:microsoft.com/office/officeart/2008/layout/VerticalCurvedList"/>
    <dgm:cxn modelId="{DFE8FB2A-30D4-46E8-8F2E-885F762379F4}" type="presParOf" srcId="{8780F409-C7B4-41FF-8858-58CAE3624F98}" destId="{BB032728-62F6-4ECA-914A-446E96527C28}" srcOrd="0" destOrd="0" presId="urn:microsoft.com/office/officeart/2008/layout/VerticalCurvedList"/>
    <dgm:cxn modelId="{4049FDF9-F4AB-4A29-9EFD-833D1F014428}" type="presParOf" srcId="{BB032728-62F6-4ECA-914A-446E96527C28}" destId="{7847CAE3-0A37-488F-9C88-AB573283D996}" srcOrd="0" destOrd="0" presId="urn:microsoft.com/office/officeart/2008/layout/VerticalCurvedList"/>
    <dgm:cxn modelId="{F497D84A-579B-4006-9578-59BC0B9DD431}" type="presParOf" srcId="{7847CAE3-0A37-488F-9C88-AB573283D996}" destId="{2583A3A6-E1C0-45F6-BA1A-EB4E81D901A6}" srcOrd="0" destOrd="0" presId="urn:microsoft.com/office/officeart/2008/layout/VerticalCurvedList"/>
    <dgm:cxn modelId="{619FB464-680E-4E7A-A25C-CDA7CA654E38}" type="presParOf" srcId="{7847CAE3-0A37-488F-9C88-AB573283D996}" destId="{86217AC2-3A67-4A90-85B6-E07019B83205}" srcOrd="1" destOrd="0" presId="urn:microsoft.com/office/officeart/2008/layout/VerticalCurvedList"/>
    <dgm:cxn modelId="{87224D7D-C90F-4C77-BA6E-4CEBED480800}" type="presParOf" srcId="{7847CAE3-0A37-488F-9C88-AB573283D996}" destId="{A5725345-AAD4-49B4-89CE-814D8C76549C}" srcOrd="2" destOrd="0" presId="urn:microsoft.com/office/officeart/2008/layout/VerticalCurvedList"/>
    <dgm:cxn modelId="{55EC397B-CB94-409F-A7EC-3ABDFC4261E6}" type="presParOf" srcId="{7847CAE3-0A37-488F-9C88-AB573283D996}" destId="{49F85A7A-5FEE-4117-8B2E-D1EE3FEC65E2}" srcOrd="3" destOrd="0" presId="urn:microsoft.com/office/officeart/2008/layout/VerticalCurvedList"/>
    <dgm:cxn modelId="{D103227A-6641-4D30-839B-797EBC41F803}" type="presParOf" srcId="{BB032728-62F6-4ECA-914A-446E96527C28}" destId="{65EE266D-84A5-43F5-8579-C2AE0D8CC413}" srcOrd="1" destOrd="0" presId="urn:microsoft.com/office/officeart/2008/layout/VerticalCurvedList"/>
    <dgm:cxn modelId="{E8FEB0C2-E28A-448B-BBC2-BCFD6A1C2349}" type="presParOf" srcId="{BB032728-62F6-4ECA-914A-446E96527C28}" destId="{09FA1129-D305-4DF6-9F7A-A5D9D9738DCB}" srcOrd="2" destOrd="0" presId="urn:microsoft.com/office/officeart/2008/layout/VerticalCurvedList"/>
    <dgm:cxn modelId="{F8750EB6-127C-44E6-9C33-F5D24052F8EF}" type="presParOf" srcId="{09FA1129-D305-4DF6-9F7A-A5D9D9738DCB}" destId="{C72E1F96-861A-4682-B329-FB0CC9E05788}" srcOrd="0" destOrd="0" presId="urn:microsoft.com/office/officeart/2008/layout/VerticalCurvedList"/>
    <dgm:cxn modelId="{724F165A-6A4A-427C-A155-17FFE1AAB763}" type="presParOf" srcId="{BB032728-62F6-4ECA-914A-446E96527C28}" destId="{A1E2B815-90E9-4ECE-B614-AD08EFD54812}" srcOrd="3" destOrd="0" presId="urn:microsoft.com/office/officeart/2008/layout/VerticalCurvedList"/>
    <dgm:cxn modelId="{7E893F59-EDB6-4F92-8CC8-3172A8505C74}" type="presParOf" srcId="{BB032728-62F6-4ECA-914A-446E96527C28}" destId="{625EB757-6884-4831-BDBE-EF92970221B8}" srcOrd="4" destOrd="0" presId="urn:microsoft.com/office/officeart/2008/layout/VerticalCurvedList"/>
    <dgm:cxn modelId="{F4A2E31C-2837-4272-9445-5152C0C5F4D5}" type="presParOf" srcId="{625EB757-6884-4831-BDBE-EF92970221B8}" destId="{F568AB43-3CA0-457A-BA8A-92969CA28168}" srcOrd="0" destOrd="0" presId="urn:microsoft.com/office/officeart/2008/layout/VerticalCurvedList"/>
    <dgm:cxn modelId="{80596883-75CC-4560-8172-1AE3F4919203}" type="presParOf" srcId="{BB032728-62F6-4ECA-914A-446E96527C28}" destId="{DF7F2DDE-21B8-43E1-89D8-6A29F87211E8}" srcOrd="5" destOrd="0" presId="urn:microsoft.com/office/officeart/2008/layout/VerticalCurvedList"/>
    <dgm:cxn modelId="{533C9C7F-C3A6-45F1-A963-4CF5A9B4C04C}" type="presParOf" srcId="{BB032728-62F6-4ECA-914A-446E96527C28}" destId="{2130BCF9-B2D0-4D0A-9846-FFE65BDC37DE}" srcOrd="6" destOrd="0" presId="urn:microsoft.com/office/officeart/2008/layout/VerticalCurvedList"/>
    <dgm:cxn modelId="{8E823CAB-7B48-47CF-AD8D-9AB1555CA50F}" type="presParOf" srcId="{2130BCF9-B2D0-4D0A-9846-FFE65BDC37DE}" destId="{28ED8FDC-DACF-4CCE-9C40-6B164F3CA452}"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A54AD5AD-0576-4782-B3BA-A8D467CA5999}"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B8AB48AA-5BBF-4482-B96D-FA40473FF516}">
      <dgm:prSet phldrT="[Text]"/>
      <dgm:spPr/>
      <dgm:t>
        <a:bodyPr/>
        <a:lstStyle/>
        <a:p>
          <a:r>
            <a:rPr lang="en-US" dirty="0" smtClean="0"/>
            <a:t>A new job is stressful</a:t>
          </a:r>
          <a:endParaRPr lang="en-US" dirty="0"/>
        </a:p>
      </dgm:t>
    </dgm:pt>
    <dgm:pt modelId="{5464BBCF-C2C5-492B-912F-D129ED23FDEF}" type="parTrans" cxnId="{B0EFD0E3-ADBA-4CF7-9986-840133FCFB27}">
      <dgm:prSet/>
      <dgm:spPr/>
      <dgm:t>
        <a:bodyPr/>
        <a:lstStyle/>
        <a:p>
          <a:endParaRPr lang="en-US"/>
        </a:p>
      </dgm:t>
    </dgm:pt>
    <dgm:pt modelId="{3B467A5C-5A80-4972-B16D-39C672121027}" type="sibTrans" cxnId="{B0EFD0E3-ADBA-4CF7-9986-840133FCFB27}">
      <dgm:prSet/>
      <dgm:spPr/>
      <dgm:t>
        <a:bodyPr/>
        <a:lstStyle/>
        <a:p>
          <a:endParaRPr lang="en-US"/>
        </a:p>
      </dgm:t>
    </dgm:pt>
    <dgm:pt modelId="{86761DCB-1A8B-4A28-B32C-4392EA537BB8}">
      <dgm:prSet phldrT="[Text]"/>
      <dgm:spPr/>
      <dgm:t>
        <a:bodyPr/>
        <a:lstStyle/>
        <a:p>
          <a:r>
            <a:rPr lang="en-US" dirty="0" smtClean="0"/>
            <a:t>Transition quickly </a:t>
          </a:r>
          <a:endParaRPr lang="en-US" dirty="0"/>
        </a:p>
      </dgm:t>
    </dgm:pt>
    <dgm:pt modelId="{13FD4C87-96E3-4A65-B97E-697A4797AEC5}" type="parTrans" cxnId="{44F617B3-D697-4B5E-8424-196B1008CAB7}">
      <dgm:prSet/>
      <dgm:spPr/>
      <dgm:t>
        <a:bodyPr/>
        <a:lstStyle/>
        <a:p>
          <a:endParaRPr lang="en-US"/>
        </a:p>
      </dgm:t>
    </dgm:pt>
    <dgm:pt modelId="{0C2A6C6E-4A85-4198-9FBC-0D26B18B4B2A}" type="sibTrans" cxnId="{44F617B3-D697-4B5E-8424-196B1008CAB7}">
      <dgm:prSet/>
      <dgm:spPr/>
      <dgm:t>
        <a:bodyPr/>
        <a:lstStyle/>
        <a:p>
          <a:endParaRPr lang="en-US"/>
        </a:p>
      </dgm:t>
    </dgm:pt>
    <dgm:pt modelId="{D2637A33-8D7A-4A8E-9DFF-8CEE4A8E9970}">
      <dgm:prSet phldrT="[Text]"/>
      <dgm:spPr/>
      <dgm:t>
        <a:bodyPr/>
        <a:lstStyle/>
        <a:p>
          <a:r>
            <a:rPr lang="en-US" dirty="0" smtClean="0"/>
            <a:t>Times of change</a:t>
          </a:r>
          <a:endParaRPr lang="en-US" dirty="0"/>
        </a:p>
      </dgm:t>
    </dgm:pt>
    <dgm:pt modelId="{1268C5FF-D58A-4607-95C2-D77E4F9934D2}" type="parTrans" cxnId="{91F9DECB-D12A-4943-9EC2-F421E682D48B}">
      <dgm:prSet/>
      <dgm:spPr/>
      <dgm:t>
        <a:bodyPr/>
        <a:lstStyle/>
        <a:p>
          <a:endParaRPr lang="en-US"/>
        </a:p>
      </dgm:t>
    </dgm:pt>
    <dgm:pt modelId="{FDF16B2D-AE38-41E9-87BB-241863A35AA0}" type="sibTrans" cxnId="{91F9DECB-D12A-4943-9EC2-F421E682D48B}">
      <dgm:prSet/>
      <dgm:spPr/>
      <dgm:t>
        <a:bodyPr/>
        <a:lstStyle/>
        <a:p>
          <a:endParaRPr lang="en-US"/>
        </a:p>
      </dgm:t>
    </dgm:pt>
    <dgm:pt modelId="{FDAF6B30-199C-4A10-B4D9-0149E729CB7B}" type="pres">
      <dgm:prSet presAssocID="{A54AD5AD-0576-4782-B3BA-A8D467CA5999}" presName="diagram" presStyleCnt="0">
        <dgm:presLayoutVars>
          <dgm:dir/>
          <dgm:resizeHandles val="exact"/>
        </dgm:presLayoutVars>
      </dgm:prSet>
      <dgm:spPr/>
      <dgm:t>
        <a:bodyPr/>
        <a:lstStyle/>
        <a:p>
          <a:endParaRPr lang="en-US"/>
        </a:p>
      </dgm:t>
    </dgm:pt>
    <dgm:pt modelId="{DB0AD2A0-D3C5-43F9-9B60-26E2FC87D245}" type="pres">
      <dgm:prSet presAssocID="{B8AB48AA-5BBF-4482-B96D-FA40473FF516}" presName="node" presStyleLbl="node1" presStyleIdx="0" presStyleCnt="3">
        <dgm:presLayoutVars>
          <dgm:bulletEnabled val="1"/>
        </dgm:presLayoutVars>
      </dgm:prSet>
      <dgm:spPr/>
      <dgm:t>
        <a:bodyPr/>
        <a:lstStyle/>
        <a:p>
          <a:endParaRPr lang="en-US"/>
        </a:p>
      </dgm:t>
    </dgm:pt>
    <dgm:pt modelId="{E233ED63-2E2D-4280-BF9B-123C56EA3446}" type="pres">
      <dgm:prSet presAssocID="{3B467A5C-5A80-4972-B16D-39C672121027}" presName="sibTrans" presStyleCnt="0"/>
      <dgm:spPr/>
    </dgm:pt>
    <dgm:pt modelId="{1C1E173D-F05B-4D05-91B2-D1422C8440B6}" type="pres">
      <dgm:prSet presAssocID="{86761DCB-1A8B-4A28-B32C-4392EA537BB8}" presName="node" presStyleLbl="node1" presStyleIdx="1" presStyleCnt="3">
        <dgm:presLayoutVars>
          <dgm:bulletEnabled val="1"/>
        </dgm:presLayoutVars>
      </dgm:prSet>
      <dgm:spPr/>
      <dgm:t>
        <a:bodyPr/>
        <a:lstStyle/>
        <a:p>
          <a:endParaRPr lang="en-US"/>
        </a:p>
      </dgm:t>
    </dgm:pt>
    <dgm:pt modelId="{1FC2FC9C-FDF4-4FBE-B91A-812E7F402480}" type="pres">
      <dgm:prSet presAssocID="{0C2A6C6E-4A85-4198-9FBC-0D26B18B4B2A}" presName="sibTrans" presStyleCnt="0"/>
      <dgm:spPr/>
    </dgm:pt>
    <dgm:pt modelId="{D319BE58-806D-4054-823D-DECB98493B73}" type="pres">
      <dgm:prSet presAssocID="{D2637A33-8D7A-4A8E-9DFF-8CEE4A8E9970}" presName="node" presStyleLbl="node1" presStyleIdx="2" presStyleCnt="3">
        <dgm:presLayoutVars>
          <dgm:bulletEnabled val="1"/>
        </dgm:presLayoutVars>
      </dgm:prSet>
      <dgm:spPr/>
      <dgm:t>
        <a:bodyPr/>
        <a:lstStyle/>
        <a:p>
          <a:endParaRPr lang="en-US"/>
        </a:p>
      </dgm:t>
    </dgm:pt>
  </dgm:ptLst>
  <dgm:cxnLst>
    <dgm:cxn modelId="{44F617B3-D697-4B5E-8424-196B1008CAB7}" srcId="{A54AD5AD-0576-4782-B3BA-A8D467CA5999}" destId="{86761DCB-1A8B-4A28-B32C-4392EA537BB8}" srcOrd="1" destOrd="0" parTransId="{13FD4C87-96E3-4A65-B97E-697A4797AEC5}" sibTransId="{0C2A6C6E-4A85-4198-9FBC-0D26B18B4B2A}"/>
    <dgm:cxn modelId="{E7A08848-6591-4183-92DC-224220C2AF72}" type="presOf" srcId="{A54AD5AD-0576-4782-B3BA-A8D467CA5999}" destId="{FDAF6B30-199C-4A10-B4D9-0149E729CB7B}" srcOrd="0" destOrd="0" presId="urn:microsoft.com/office/officeart/2005/8/layout/default"/>
    <dgm:cxn modelId="{FABFB02E-9087-4C13-9FA0-DE5D3292F35C}" type="presOf" srcId="{B8AB48AA-5BBF-4482-B96D-FA40473FF516}" destId="{DB0AD2A0-D3C5-43F9-9B60-26E2FC87D245}" srcOrd="0" destOrd="0" presId="urn:microsoft.com/office/officeart/2005/8/layout/default"/>
    <dgm:cxn modelId="{B0EFD0E3-ADBA-4CF7-9986-840133FCFB27}" srcId="{A54AD5AD-0576-4782-B3BA-A8D467CA5999}" destId="{B8AB48AA-5BBF-4482-B96D-FA40473FF516}" srcOrd="0" destOrd="0" parTransId="{5464BBCF-C2C5-492B-912F-D129ED23FDEF}" sibTransId="{3B467A5C-5A80-4972-B16D-39C672121027}"/>
    <dgm:cxn modelId="{91F9DECB-D12A-4943-9EC2-F421E682D48B}" srcId="{A54AD5AD-0576-4782-B3BA-A8D467CA5999}" destId="{D2637A33-8D7A-4A8E-9DFF-8CEE4A8E9970}" srcOrd="2" destOrd="0" parTransId="{1268C5FF-D58A-4607-95C2-D77E4F9934D2}" sibTransId="{FDF16B2D-AE38-41E9-87BB-241863A35AA0}"/>
    <dgm:cxn modelId="{81B973AD-EA95-4D7B-AA87-B48CDAA854FD}" type="presOf" srcId="{D2637A33-8D7A-4A8E-9DFF-8CEE4A8E9970}" destId="{D319BE58-806D-4054-823D-DECB98493B73}" srcOrd="0" destOrd="0" presId="urn:microsoft.com/office/officeart/2005/8/layout/default"/>
    <dgm:cxn modelId="{2C9C32C2-B3C8-424E-9ACC-9DE64F90A424}" type="presOf" srcId="{86761DCB-1A8B-4A28-B32C-4392EA537BB8}" destId="{1C1E173D-F05B-4D05-91B2-D1422C8440B6}" srcOrd="0" destOrd="0" presId="urn:microsoft.com/office/officeart/2005/8/layout/default"/>
    <dgm:cxn modelId="{71D0CC89-7948-4FF9-BE8D-A426E45C9346}" type="presParOf" srcId="{FDAF6B30-199C-4A10-B4D9-0149E729CB7B}" destId="{DB0AD2A0-D3C5-43F9-9B60-26E2FC87D245}" srcOrd="0" destOrd="0" presId="urn:microsoft.com/office/officeart/2005/8/layout/default"/>
    <dgm:cxn modelId="{EC875F6D-8214-42C3-BD62-8A8DA94C3214}" type="presParOf" srcId="{FDAF6B30-199C-4A10-B4D9-0149E729CB7B}" destId="{E233ED63-2E2D-4280-BF9B-123C56EA3446}" srcOrd="1" destOrd="0" presId="urn:microsoft.com/office/officeart/2005/8/layout/default"/>
    <dgm:cxn modelId="{65D8E508-1C86-46A3-9EE0-63775A7C77B1}" type="presParOf" srcId="{FDAF6B30-199C-4A10-B4D9-0149E729CB7B}" destId="{1C1E173D-F05B-4D05-91B2-D1422C8440B6}" srcOrd="2" destOrd="0" presId="urn:microsoft.com/office/officeart/2005/8/layout/default"/>
    <dgm:cxn modelId="{E4B3F592-2858-43A5-B502-9D6ADEFFB9ED}" type="presParOf" srcId="{FDAF6B30-199C-4A10-B4D9-0149E729CB7B}" destId="{1FC2FC9C-FDF4-4FBE-B91A-812E7F402480}" srcOrd="3" destOrd="0" presId="urn:microsoft.com/office/officeart/2005/8/layout/default"/>
    <dgm:cxn modelId="{E08DB5CB-351A-4737-9A2E-0700F1C5CAEC}" type="presParOf" srcId="{FDAF6B30-199C-4A10-B4D9-0149E729CB7B}" destId="{D319BE58-806D-4054-823D-DECB98493B73}"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DA41F33A-3931-4854-AE27-A0C89A7B9D63}" type="doc">
      <dgm:prSet loTypeId="urn:diagrams.loki3.com/VaryingWidthList+Icon" loCatId="list" qsTypeId="urn:microsoft.com/office/officeart/2005/8/quickstyle/simple1" qsCatId="simple" csTypeId="urn:microsoft.com/office/officeart/2005/8/colors/colorful2" csCatId="colorful" phldr="1"/>
      <dgm:spPr/>
    </dgm:pt>
    <dgm:pt modelId="{B53FA69B-8967-4D40-84A6-F9402B4C6B53}">
      <dgm:prSet phldrT="[Text]"/>
      <dgm:spPr/>
      <dgm:t>
        <a:bodyPr/>
        <a:lstStyle/>
        <a:p>
          <a:r>
            <a:rPr lang="en-US" b="0" dirty="0" smtClean="0"/>
            <a:t>Acceptance</a:t>
          </a:r>
          <a:endParaRPr lang="en-US" b="0" dirty="0"/>
        </a:p>
      </dgm:t>
    </dgm:pt>
    <dgm:pt modelId="{090DC165-B843-4379-B2AA-D1ACCB806420}" type="parTrans" cxnId="{01C0FE94-899C-414F-97E8-7D598ABD1011}">
      <dgm:prSet/>
      <dgm:spPr/>
    </dgm:pt>
    <dgm:pt modelId="{5095C145-F3C5-4F4E-83C1-1423CC217FC3}" type="sibTrans" cxnId="{01C0FE94-899C-414F-97E8-7D598ABD1011}">
      <dgm:prSet/>
      <dgm:spPr/>
    </dgm:pt>
    <dgm:pt modelId="{B03AF39D-DEDE-4134-9024-FB1DE9D4C093}">
      <dgm:prSet phldrT="[Text]"/>
      <dgm:spPr/>
      <dgm:t>
        <a:bodyPr/>
        <a:lstStyle/>
        <a:p>
          <a:r>
            <a:rPr lang="en-US" b="0" dirty="0" smtClean="0"/>
            <a:t>Be self-aware</a:t>
          </a:r>
          <a:endParaRPr lang="en-US" b="0" dirty="0"/>
        </a:p>
      </dgm:t>
    </dgm:pt>
    <dgm:pt modelId="{C11C1DE2-338D-4FF4-AA30-3293A877B347}" type="parTrans" cxnId="{D1B7E823-1143-462B-B238-7BDB48FAA58C}">
      <dgm:prSet/>
      <dgm:spPr/>
    </dgm:pt>
    <dgm:pt modelId="{A036C76C-5100-45F3-9A9C-65F727836B24}" type="sibTrans" cxnId="{D1B7E823-1143-462B-B238-7BDB48FAA58C}">
      <dgm:prSet/>
      <dgm:spPr/>
    </dgm:pt>
    <dgm:pt modelId="{ECDBAEC9-9613-46C7-AA21-489346C90EC4}">
      <dgm:prSet phldrT="[Text]"/>
      <dgm:spPr/>
      <dgm:t>
        <a:bodyPr/>
        <a:lstStyle/>
        <a:p>
          <a:r>
            <a:rPr lang="en-US" b="0" dirty="0" smtClean="0"/>
            <a:t>Embrace adversity</a:t>
          </a:r>
          <a:endParaRPr lang="en-US" b="0" dirty="0"/>
        </a:p>
      </dgm:t>
    </dgm:pt>
    <dgm:pt modelId="{9FACC43C-7CBA-46CD-BECF-4933EF8F24D1}" type="parTrans" cxnId="{50C85301-9B66-4F46-B0AB-8E02D0B2D50E}">
      <dgm:prSet/>
      <dgm:spPr/>
    </dgm:pt>
    <dgm:pt modelId="{B51459FC-798A-4A50-AB02-8CD00FCF7206}" type="sibTrans" cxnId="{50C85301-9B66-4F46-B0AB-8E02D0B2D50E}">
      <dgm:prSet/>
      <dgm:spPr/>
    </dgm:pt>
    <dgm:pt modelId="{4C244E10-545A-403E-8791-0B86579F90A2}">
      <dgm:prSet phldrT="[Text]"/>
      <dgm:spPr/>
      <dgm:t>
        <a:bodyPr/>
        <a:lstStyle/>
        <a:p>
          <a:r>
            <a:rPr lang="en-US" b="0" dirty="0" smtClean="0"/>
            <a:t>Set goals</a:t>
          </a:r>
          <a:endParaRPr lang="en-US" b="0" dirty="0"/>
        </a:p>
      </dgm:t>
    </dgm:pt>
    <dgm:pt modelId="{2497BB35-BF5B-453D-A187-59237EEC3E7B}" type="parTrans" cxnId="{C3472986-7085-49F6-B090-3A8ACBC75E39}">
      <dgm:prSet/>
      <dgm:spPr/>
    </dgm:pt>
    <dgm:pt modelId="{F47B56E8-A070-40BB-A7EC-C4E1B52C7CA0}" type="sibTrans" cxnId="{C3472986-7085-49F6-B090-3A8ACBC75E39}">
      <dgm:prSet/>
      <dgm:spPr/>
    </dgm:pt>
    <dgm:pt modelId="{DC0228F5-5D2A-4F44-AE8A-6862D8B801DB}">
      <dgm:prSet phldrT="[Text]"/>
      <dgm:spPr/>
      <dgm:t>
        <a:bodyPr/>
        <a:lstStyle/>
        <a:p>
          <a:r>
            <a:rPr lang="en-US" b="0" dirty="0" smtClean="0"/>
            <a:t>Relationships</a:t>
          </a:r>
          <a:endParaRPr lang="en-US" b="0" dirty="0"/>
        </a:p>
      </dgm:t>
    </dgm:pt>
    <dgm:pt modelId="{5C28C7B1-322A-4D41-BFDA-D9F5DA02F45A}" type="parTrans" cxnId="{7516ED62-2E79-4652-855F-B9D2AA0A5E73}">
      <dgm:prSet/>
      <dgm:spPr/>
    </dgm:pt>
    <dgm:pt modelId="{5DF4F584-3DE7-499B-94EF-A2F7CA36E51A}" type="sibTrans" cxnId="{7516ED62-2E79-4652-855F-B9D2AA0A5E73}">
      <dgm:prSet/>
      <dgm:spPr/>
    </dgm:pt>
    <dgm:pt modelId="{DCAEAC68-3511-4EC6-B9C9-9EABCF6DA87D}" type="pres">
      <dgm:prSet presAssocID="{DA41F33A-3931-4854-AE27-A0C89A7B9D63}" presName="Name0" presStyleCnt="0">
        <dgm:presLayoutVars>
          <dgm:resizeHandles/>
        </dgm:presLayoutVars>
      </dgm:prSet>
      <dgm:spPr/>
    </dgm:pt>
    <dgm:pt modelId="{8D858865-E516-45EA-AF3E-5789AAF56987}" type="pres">
      <dgm:prSet presAssocID="{B53FA69B-8967-4D40-84A6-F9402B4C6B53}" presName="text" presStyleLbl="node1" presStyleIdx="0" presStyleCnt="5">
        <dgm:presLayoutVars>
          <dgm:bulletEnabled val="1"/>
        </dgm:presLayoutVars>
      </dgm:prSet>
      <dgm:spPr/>
      <dgm:t>
        <a:bodyPr/>
        <a:lstStyle/>
        <a:p>
          <a:endParaRPr lang="en-US"/>
        </a:p>
      </dgm:t>
    </dgm:pt>
    <dgm:pt modelId="{7A0D1628-18FF-48D6-AF4C-2DA9E5AD329A}" type="pres">
      <dgm:prSet presAssocID="{5095C145-F3C5-4F4E-83C1-1423CC217FC3}" presName="space" presStyleCnt="0"/>
      <dgm:spPr/>
    </dgm:pt>
    <dgm:pt modelId="{66E3B39E-5866-4777-992F-53FB5559D128}" type="pres">
      <dgm:prSet presAssocID="{B03AF39D-DEDE-4134-9024-FB1DE9D4C093}" presName="text" presStyleLbl="node1" presStyleIdx="1" presStyleCnt="5">
        <dgm:presLayoutVars>
          <dgm:bulletEnabled val="1"/>
        </dgm:presLayoutVars>
      </dgm:prSet>
      <dgm:spPr/>
      <dgm:t>
        <a:bodyPr/>
        <a:lstStyle/>
        <a:p>
          <a:endParaRPr lang="en-US"/>
        </a:p>
      </dgm:t>
    </dgm:pt>
    <dgm:pt modelId="{0F332E42-F12C-46F9-8F0F-F0972720E16E}" type="pres">
      <dgm:prSet presAssocID="{A036C76C-5100-45F3-9A9C-65F727836B24}" presName="space" presStyleCnt="0"/>
      <dgm:spPr/>
    </dgm:pt>
    <dgm:pt modelId="{37730C8C-5F38-4AB5-9257-BD320F3DA86D}" type="pres">
      <dgm:prSet presAssocID="{ECDBAEC9-9613-46C7-AA21-489346C90EC4}" presName="text" presStyleLbl="node1" presStyleIdx="2" presStyleCnt="5">
        <dgm:presLayoutVars>
          <dgm:bulletEnabled val="1"/>
        </dgm:presLayoutVars>
      </dgm:prSet>
      <dgm:spPr/>
      <dgm:t>
        <a:bodyPr/>
        <a:lstStyle/>
        <a:p>
          <a:endParaRPr lang="en-US"/>
        </a:p>
      </dgm:t>
    </dgm:pt>
    <dgm:pt modelId="{1F5576A8-8851-45FD-B556-111CFBBFFFAF}" type="pres">
      <dgm:prSet presAssocID="{B51459FC-798A-4A50-AB02-8CD00FCF7206}" presName="space" presStyleCnt="0"/>
      <dgm:spPr/>
    </dgm:pt>
    <dgm:pt modelId="{FD8F8575-82C3-4B5B-941D-9D48F1177D17}" type="pres">
      <dgm:prSet presAssocID="{DC0228F5-5D2A-4F44-AE8A-6862D8B801DB}" presName="text" presStyleLbl="node1" presStyleIdx="3" presStyleCnt="5">
        <dgm:presLayoutVars>
          <dgm:bulletEnabled val="1"/>
        </dgm:presLayoutVars>
      </dgm:prSet>
      <dgm:spPr/>
      <dgm:t>
        <a:bodyPr/>
        <a:lstStyle/>
        <a:p>
          <a:endParaRPr lang="en-US"/>
        </a:p>
      </dgm:t>
    </dgm:pt>
    <dgm:pt modelId="{08B1184B-7FB3-4693-B71F-952C45B88E17}" type="pres">
      <dgm:prSet presAssocID="{5DF4F584-3DE7-499B-94EF-A2F7CA36E51A}" presName="space" presStyleCnt="0"/>
      <dgm:spPr/>
    </dgm:pt>
    <dgm:pt modelId="{8A8D3E54-6CCA-4AB6-9E3A-F9F1F132A04F}" type="pres">
      <dgm:prSet presAssocID="{4C244E10-545A-403E-8791-0B86579F90A2}" presName="text" presStyleLbl="node1" presStyleIdx="4" presStyleCnt="5">
        <dgm:presLayoutVars>
          <dgm:bulletEnabled val="1"/>
        </dgm:presLayoutVars>
      </dgm:prSet>
      <dgm:spPr/>
      <dgm:t>
        <a:bodyPr/>
        <a:lstStyle/>
        <a:p>
          <a:endParaRPr lang="en-US"/>
        </a:p>
      </dgm:t>
    </dgm:pt>
  </dgm:ptLst>
  <dgm:cxnLst>
    <dgm:cxn modelId="{9BB2B9BE-A3A5-4061-9730-41EFAA1B9D2E}" type="presOf" srcId="{ECDBAEC9-9613-46C7-AA21-489346C90EC4}" destId="{37730C8C-5F38-4AB5-9257-BD320F3DA86D}" srcOrd="0" destOrd="0" presId="urn:diagrams.loki3.com/VaryingWidthList+Icon"/>
    <dgm:cxn modelId="{4396CFD1-F236-4D24-885F-E79A4157229C}" type="presOf" srcId="{4C244E10-545A-403E-8791-0B86579F90A2}" destId="{8A8D3E54-6CCA-4AB6-9E3A-F9F1F132A04F}" srcOrd="0" destOrd="0" presId="urn:diagrams.loki3.com/VaryingWidthList+Icon"/>
    <dgm:cxn modelId="{D1B7E823-1143-462B-B238-7BDB48FAA58C}" srcId="{DA41F33A-3931-4854-AE27-A0C89A7B9D63}" destId="{B03AF39D-DEDE-4134-9024-FB1DE9D4C093}" srcOrd="1" destOrd="0" parTransId="{C11C1DE2-338D-4FF4-AA30-3293A877B347}" sibTransId="{A036C76C-5100-45F3-9A9C-65F727836B24}"/>
    <dgm:cxn modelId="{7516ED62-2E79-4652-855F-B9D2AA0A5E73}" srcId="{DA41F33A-3931-4854-AE27-A0C89A7B9D63}" destId="{DC0228F5-5D2A-4F44-AE8A-6862D8B801DB}" srcOrd="3" destOrd="0" parTransId="{5C28C7B1-322A-4D41-BFDA-D9F5DA02F45A}" sibTransId="{5DF4F584-3DE7-499B-94EF-A2F7CA36E51A}"/>
    <dgm:cxn modelId="{C3472986-7085-49F6-B090-3A8ACBC75E39}" srcId="{DA41F33A-3931-4854-AE27-A0C89A7B9D63}" destId="{4C244E10-545A-403E-8791-0B86579F90A2}" srcOrd="4" destOrd="0" parTransId="{2497BB35-BF5B-453D-A187-59237EEC3E7B}" sibTransId="{F47B56E8-A070-40BB-A7EC-C4E1B52C7CA0}"/>
    <dgm:cxn modelId="{C27B1DF5-5B07-4AFA-A495-C68B0DF550DA}" type="presOf" srcId="{DA41F33A-3931-4854-AE27-A0C89A7B9D63}" destId="{DCAEAC68-3511-4EC6-B9C9-9EABCF6DA87D}" srcOrd="0" destOrd="0" presId="urn:diagrams.loki3.com/VaryingWidthList+Icon"/>
    <dgm:cxn modelId="{50C85301-9B66-4F46-B0AB-8E02D0B2D50E}" srcId="{DA41F33A-3931-4854-AE27-A0C89A7B9D63}" destId="{ECDBAEC9-9613-46C7-AA21-489346C90EC4}" srcOrd="2" destOrd="0" parTransId="{9FACC43C-7CBA-46CD-BECF-4933EF8F24D1}" sibTransId="{B51459FC-798A-4A50-AB02-8CD00FCF7206}"/>
    <dgm:cxn modelId="{6510E47C-DA6F-483E-B0F7-D396F0DDAABA}" type="presOf" srcId="{B53FA69B-8967-4D40-84A6-F9402B4C6B53}" destId="{8D858865-E516-45EA-AF3E-5789AAF56987}" srcOrd="0" destOrd="0" presId="urn:diagrams.loki3.com/VaryingWidthList+Icon"/>
    <dgm:cxn modelId="{65667EA3-FB40-418F-B926-A712ACCD6971}" type="presOf" srcId="{DC0228F5-5D2A-4F44-AE8A-6862D8B801DB}" destId="{FD8F8575-82C3-4B5B-941D-9D48F1177D17}" srcOrd="0" destOrd="0" presId="urn:diagrams.loki3.com/VaryingWidthList+Icon"/>
    <dgm:cxn modelId="{01C0FE94-899C-414F-97E8-7D598ABD1011}" srcId="{DA41F33A-3931-4854-AE27-A0C89A7B9D63}" destId="{B53FA69B-8967-4D40-84A6-F9402B4C6B53}" srcOrd="0" destOrd="0" parTransId="{090DC165-B843-4379-B2AA-D1ACCB806420}" sibTransId="{5095C145-F3C5-4F4E-83C1-1423CC217FC3}"/>
    <dgm:cxn modelId="{37AC8EE5-BBFF-4169-AA6F-C94899151B9F}" type="presOf" srcId="{B03AF39D-DEDE-4134-9024-FB1DE9D4C093}" destId="{66E3B39E-5866-4777-992F-53FB5559D128}" srcOrd="0" destOrd="0" presId="urn:diagrams.loki3.com/VaryingWidthList+Icon"/>
    <dgm:cxn modelId="{03042CF1-7312-434B-BDFC-1B0CC9C55F63}" type="presParOf" srcId="{DCAEAC68-3511-4EC6-B9C9-9EABCF6DA87D}" destId="{8D858865-E516-45EA-AF3E-5789AAF56987}" srcOrd="0" destOrd="0" presId="urn:diagrams.loki3.com/VaryingWidthList+Icon"/>
    <dgm:cxn modelId="{249A9624-F781-4F4B-8EAE-B4818DC59B5E}" type="presParOf" srcId="{DCAEAC68-3511-4EC6-B9C9-9EABCF6DA87D}" destId="{7A0D1628-18FF-48D6-AF4C-2DA9E5AD329A}" srcOrd="1" destOrd="0" presId="urn:diagrams.loki3.com/VaryingWidthList+Icon"/>
    <dgm:cxn modelId="{9FA8BDB0-7BDC-43D6-BEFE-D34D11558657}" type="presParOf" srcId="{DCAEAC68-3511-4EC6-B9C9-9EABCF6DA87D}" destId="{66E3B39E-5866-4777-992F-53FB5559D128}" srcOrd="2" destOrd="0" presId="urn:diagrams.loki3.com/VaryingWidthList+Icon"/>
    <dgm:cxn modelId="{8A45FA92-F79C-4440-922F-880EB7F2493B}" type="presParOf" srcId="{DCAEAC68-3511-4EC6-B9C9-9EABCF6DA87D}" destId="{0F332E42-F12C-46F9-8F0F-F0972720E16E}" srcOrd="3" destOrd="0" presId="urn:diagrams.loki3.com/VaryingWidthList+Icon"/>
    <dgm:cxn modelId="{3B37053E-EEC7-4C05-9697-20E3D7DACAEB}" type="presParOf" srcId="{DCAEAC68-3511-4EC6-B9C9-9EABCF6DA87D}" destId="{37730C8C-5F38-4AB5-9257-BD320F3DA86D}" srcOrd="4" destOrd="0" presId="urn:diagrams.loki3.com/VaryingWidthList+Icon"/>
    <dgm:cxn modelId="{5C57043F-DAB3-43F6-B2CF-1256DF77D83D}" type="presParOf" srcId="{DCAEAC68-3511-4EC6-B9C9-9EABCF6DA87D}" destId="{1F5576A8-8851-45FD-B556-111CFBBFFFAF}" srcOrd="5" destOrd="0" presId="urn:diagrams.loki3.com/VaryingWidthList+Icon"/>
    <dgm:cxn modelId="{341A7653-0A9A-4A86-BB23-703270E9CE06}" type="presParOf" srcId="{DCAEAC68-3511-4EC6-B9C9-9EABCF6DA87D}" destId="{FD8F8575-82C3-4B5B-941D-9D48F1177D17}" srcOrd="6" destOrd="0" presId="urn:diagrams.loki3.com/VaryingWidthList+Icon"/>
    <dgm:cxn modelId="{70085DB8-57EF-45BD-8C76-9547F362FEAA}" type="presParOf" srcId="{DCAEAC68-3511-4EC6-B9C9-9EABCF6DA87D}" destId="{08B1184B-7FB3-4693-B71F-952C45B88E17}" srcOrd="7" destOrd="0" presId="urn:diagrams.loki3.com/VaryingWidthList+Icon"/>
    <dgm:cxn modelId="{AA3A88BC-2D47-488B-8899-8BEDF4201D40}" type="presParOf" srcId="{DCAEAC68-3511-4EC6-B9C9-9EABCF6DA87D}" destId="{8A8D3E54-6CCA-4AB6-9E3A-F9F1F132A04F}" srcOrd="8"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065E527-FE5F-4E35-B00A-BE57E535FBDA}" type="doc">
      <dgm:prSet loTypeId="urn:microsoft.com/office/officeart/2005/8/layout/target3" loCatId="list" qsTypeId="urn:microsoft.com/office/officeart/2005/8/quickstyle/simple1" qsCatId="simple" csTypeId="urn:microsoft.com/office/officeart/2005/8/colors/colorful1" csCatId="colorful" phldr="1"/>
      <dgm:spPr/>
      <dgm:t>
        <a:bodyPr/>
        <a:lstStyle/>
        <a:p>
          <a:endParaRPr lang="en-US"/>
        </a:p>
      </dgm:t>
    </dgm:pt>
    <dgm:pt modelId="{FB331C26-E3BF-43B9-B0BD-EEBCF4557FCE}">
      <dgm:prSet phldrT="[Text]"/>
      <dgm:spPr>
        <a:solidFill>
          <a:schemeClr val="accent2"/>
        </a:solidFill>
        <a:ln>
          <a:noFill/>
        </a:ln>
      </dgm:spPr>
      <dgm:t>
        <a:bodyPr/>
        <a:lstStyle/>
        <a:p>
          <a:pPr algn="l"/>
          <a:r>
            <a:rPr lang="en-US" b="1" dirty="0" smtClean="0">
              <a:solidFill>
                <a:schemeClr val="bg1"/>
              </a:solidFill>
            </a:rPr>
            <a:t>Exit costs</a:t>
          </a:r>
          <a:endParaRPr lang="en-US" dirty="0">
            <a:solidFill>
              <a:schemeClr val="bg1"/>
            </a:solidFill>
          </a:endParaRPr>
        </a:p>
      </dgm:t>
    </dgm:pt>
    <dgm:pt modelId="{1C04008D-8E57-4FFD-8DD3-9C125809E5B5}" type="parTrans" cxnId="{73FB1145-000B-401C-9FFA-EC4CABC07EF8}">
      <dgm:prSet/>
      <dgm:spPr/>
      <dgm:t>
        <a:bodyPr/>
        <a:lstStyle/>
        <a:p>
          <a:endParaRPr lang="en-US"/>
        </a:p>
      </dgm:t>
    </dgm:pt>
    <dgm:pt modelId="{1025221C-6A12-46A8-97C7-B84538E2694B}" type="sibTrans" cxnId="{73FB1145-000B-401C-9FFA-EC4CABC07EF8}">
      <dgm:prSet/>
      <dgm:spPr/>
      <dgm:t>
        <a:bodyPr/>
        <a:lstStyle/>
        <a:p>
          <a:endParaRPr lang="en-US"/>
        </a:p>
      </dgm:t>
    </dgm:pt>
    <dgm:pt modelId="{4020DC01-39E7-498A-8A04-E185C372CDA4}">
      <dgm:prSet phldrT="[Text]"/>
      <dgm:spPr>
        <a:solidFill>
          <a:schemeClr val="accent3"/>
        </a:solidFill>
        <a:ln>
          <a:noFill/>
        </a:ln>
      </dgm:spPr>
      <dgm:t>
        <a:bodyPr/>
        <a:lstStyle/>
        <a:p>
          <a:pPr algn="l"/>
          <a:r>
            <a:rPr lang="en-US" b="1" dirty="0" smtClean="0">
              <a:solidFill>
                <a:schemeClr val="bg1"/>
              </a:solidFill>
            </a:rPr>
            <a:t>Absence costs</a:t>
          </a:r>
          <a:endParaRPr lang="en-US" dirty="0">
            <a:solidFill>
              <a:schemeClr val="bg1"/>
            </a:solidFill>
          </a:endParaRPr>
        </a:p>
      </dgm:t>
    </dgm:pt>
    <dgm:pt modelId="{D94D98AC-C01A-4A87-8B60-1D5B12900142}" type="parTrans" cxnId="{0FD0DE68-EE9F-4390-AB4F-3E4D2A7FB277}">
      <dgm:prSet/>
      <dgm:spPr/>
      <dgm:t>
        <a:bodyPr/>
        <a:lstStyle/>
        <a:p>
          <a:endParaRPr lang="en-US"/>
        </a:p>
      </dgm:t>
    </dgm:pt>
    <dgm:pt modelId="{3ECD05A4-4231-4378-9E77-50E84FE74F05}" type="sibTrans" cxnId="{0FD0DE68-EE9F-4390-AB4F-3E4D2A7FB277}">
      <dgm:prSet/>
      <dgm:spPr/>
      <dgm:t>
        <a:bodyPr/>
        <a:lstStyle/>
        <a:p>
          <a:endParaRPr lang="en-US"/>
        </a:p>
      </dgm:t>
    </dgm:pt>
    <dgm:pt modelId="{54B3000E-A940-41FB-B060-837A7FDEE737}">
      <dgm:prSet phldrT="[Text]"/>
      <dgm:spPr>
        <a:solidFill>
          <a:schemeClr val="accent5"/>
        </a:solidFill>
        <a:ln>
          <a:noFill/>
        </a:ln>
      </dgm:spPr>
      <dgm:t>
        <a:bodyPr/>
        <a:lstStyle/>
        <a:p>
          <a:pPr algn="l"/>
          <a:r>
            <a:rPr lang="en-US" b="1" dirty="0" smtClean="0">
              <a:solidFill>
                <a:schemeClr val="bg1"/>
              </a:solidFill>
            </a:rPr>
            <a:t>Onboarding costs</a:t>
          </a:r>
          <a:endParaRPr lang="en-US" dirty="0">
            <a:solidFill>
              <a:schemeClr val="bg1"/>
            </a:solidFill>
          </a:endParaRPr>
        </a:p>
      </dgm:t>
    </dgm:pt>
    <dgm:pt modelId="{95C20F6C-F70A-4199-93AA-49BAC0327958}" type="parTrans" cxnId="{05A1467E-B95F-40D2-9A03-8C2FFC4D42AB}">
      <dgm:prSet/>
      <dgm:spPr/>
      <dgm:t>
        <a:bodyPr/>
        <a:lstStyle/>
        <a:p>
          <a:endParaRPr lang="en-US"/>
        </a:p>
      </dgm:t>
    </dgm:pt>
    <dgm:pt modelId="{734BF2E6-844E-4B01-BA36-E6CF5F27DB87}" type="sibTrans" cxnId="{05A1467E-B95F-40D2-9A03-8C2FFC4D42AB}">
      <dgm:prSet/>
      <dgm:spPr/>
      <dgm:t>
        <a:bodyPr/>
        <a:lstStyle/>
        <a:p>
          <a:endParaRPr lang="en-US"/>
        </a:p>
      </dgm:t>
    </dgm:pt>
    <dgm:pt modelId="{B7886E88-B5D2-42F1-895E-C20F95198EF3}">
      <dgm:prSet phldrT="[Text]"/>
      <dgm:spPr>
        <a:solidFill>
          <a:schemeClr val="accent4"/>
        </a:solidFill>
        <a:ln>
          <a:noFill/>
        </a:ln>
      </dgm:spPr>
      <dgm:t>
        <a:bodyPr/>
        <a:lstStyle/>
        <a:p>
          <a:pPr algn="l"/>
          <a:r>
            <a:rPr lang="en-US" b="1" dirty="0" smtClean="0">
              <a:solidFill>
                <a:schemeClr val="bg1"/>
              </a:solidFill>
            </a:rPr>
            <a:t>Recruitment</a:t>
          </a:r>
          <a:endParaRPr lang="en-US" dirty="0">
            <a:solidFill>
              <a:schemeClr val="bg1"/>
            </a:solidFill>
          </a:endParaRPr>
        </a:p>
      </dgm:t>
    </dgm:pt>
    <dgm:pt modelId="{DFCDD019-640C-4225-B7B7-900B1C00ECCD}" type="parTrans" cxnId="{FF1981A1-6E4E-4A18-A4F5-02D22994706C}">
      <dgm:prSet/>
      <dgm:spPr/>
      <dgm:t>
        <a:bodyPr/>
        <a:lstStyle/>
        <a:p>
          <a:endParaRPr lang="en-US"/>
        </a:p>
      </dgm:t>
    </dgm:pt>
    <dgm:pt modelId="{27ACBC5F-2832-4180-8D52-B508044CFECE}" type="sibTrans" cxnId="{FF1981A1-6E4E-4A18-A4F5-02D22994706C}">
      <dgm:prSet/>
      <dgm:spPr/>
      <dgm:t>
        <a:bodyPr/>
        <a:lstStyle/>
        <a:p>
          <a:endParaRPr lang="en-US"/>
        </a:p>
      </dgm:t>
    </dgm:pt>
    <dgm:pt modelId="{77463A59-6C7D-4286-A457-4BF9D740C9AA}" type="pres">
      <dgm:prSet presAssocID="{9065E527-FE5F-4E35-B00A-BE57E535FBDA}" presName="Name0" presStyleCnt="0">
        <dgm:presLayoutVars>
          <dgm:chMax val="7"/>
          <dgm:dir/>
          <dgm:animLvl val="lvl"/>
          <dgm:resizeHandles val="exact"/>
        </dgm:presLayoutVars>
      </dgm:prSet>
      <dgm:spPr/>
      <dgm:t>
        <a:bodyPr/>
        <a:lstStyle/>
        <a:p>
          <a:endParaRPr lang="en-US"/>
        </a:p>
      </dgm:t>
    </dgm:pt>
    <dgm:pt modelId="{BE6BAA42-9AA0-423A-93F7-521936F9AF55}" type="pres">
      <dgm:prSet presAssocID="{FB331C26-E3BF-43B9-B0BD-EEBCF4557FCE}" presName="circle1" presStyleLbl="node1" presStyleIdx="0" presStyleCnt="4" custLinFactNeighborX="1017"/>
      <dgm:spPr>
        <a:ln>
          <a:noFill/>
        </a:ln>
      </dgm:spPr>
    </dgm:pt>
    <dgm:pt modelId="{A4713491-44D8-491F-AA99-87ED42265C64}" type="pres">
      <dgm:prSet presAssocID="{FB331C26-E3BF-43B9-B0BD-EEBCF4557FCE}" presName="space" presStyleCnt="0"/>
      <dgm:spPr/>
    </dgm:pt>
    <dgm:pt modelId="{A52DBAEE-DDB2-4F3D-90D2-418D6E181A8E}" type="pres">
      <dgm:prSet presAssocID="{FB331C26-E3BF-43B9-B0BD-EEBCF4557FCE}" presName="rect1" presStyleLbl="alignAcc1" presStyleIdx="0" presStyleCnt="4"/>
      <dgm:spPr/>
      <dgm:t>
        <a:bodyPr/>
        <a:lstStyle/>
        <a:p>
          <a:endParaRPr lang="en-US"/>
        </a:p>
      </dgm:t>
    </dgm:pt>
    <dgm:pt modelId="{FB90403B-7F28-4272-A06D-20D339468F94}" type="pres">
      <dgm:prSet presAssocID="{4020DC01-39E7-498A-8A04-E185C372CDA4}" presName="vertSpace2" presStyleLbl="node1" presStyleIdx="0" presStyleCnt="4"/>
      <dgm:spPr/>
    </dgm:pt>
    <dgm:pt modelId="{525A71C5-F897-45DF-95B6-E366F226A878}" type="pres">
      <dgm:prSet presAssocID="{4020DC01-39E7-498A-8A04-E185C372CDA4}" presName="circle2" presStyleLbl="node1" presStyleIdx="1" presStyleCnt="4"/>
      <dgm:spPr>
        <a:ln>
          <a:noFill/>
        </a:ln>
      </dgm:spPr>
    </dgm:pt>
    <dgm:pt modelId="{A618BE50-445C-447A-849E-2F52A2875518}" type="pres">
      <dgm:prSet presAssocID="{4020DC01-39E7-498A-8A04-E185C372CDA4}" presName="rect2" presStyleLbl="alignAcc1" presStyleIdx="1" presStyleCnt="4"/>
      <dgm:spPr/>
      <dgm:t>
        <a:bodyPr/>
        <a:lstStyle/>
        <a:p>
          <a:endParaRPr lang="en-US"/>
        </a:p>
      </dgm:t>
    </dgm:pt>
    <dgm:pt modelId="{EFA769AC-A025-4B8B-B07D-D1BA138BA0EE}" type="pres">
      <dgm:prSet presAssocID="{B7886E88-B5D2-42F1-895E-C20F95198EF3}" presName="vertSpace3" presStyleLbl="node1" presStyleIdx="1" presStyleCnt="4"/>
      <dgm:spPr/>
    </dgm:pt>
    <dgm:pt modelId="{E988A1C0-0716-4474-887B-07FEEA303D7C}" type="pres">
      <dgm:prSet presAssocID="{B7886E88-B5D2-42F1-895E-C20F95198EF3}" presName="circle3" presStyleLbl="node1" presStyleIdx="2" presStyleCnt="4"/>
      <dgm:spPr>
        <a:ln>
          <a:noFill/>
        </a:ln>
      </dgm:spPr>
    </dgm:pt>
    <dgm:pt modelId="{F9A14634-A5FE-4F16-AFCB-E36EFB374EC4}" type="pres">
      <dgm:prSet presAssocID="{B7886E88-B5D2-42F1-895E-C20F95198EF3}" presName="rect3" presStyleLbl="alignAcc1" presStyleIdx="2" presStyleCnt="4"/>
      <dgm:spPr/>
      <dgm:t>
        <a:bodyPr/>
        <a:lstStyle/>
        <a:p>
          <a:endParaRPr lang="en-US"/>
        </a:p>
      </dgm:t>
    </dgm:pt>
    <dgm:pt modelId="{C6B71737-C298-460B-B1B5-D9D9223131EF}" type="pres">
      <dgm:prSet presAssocID="{54B3000E-A940-41FB-B060-837A7FDEE737}" presName="vertSpace4" presStyleLbl="node1" presStyleIdx="2" presStyleCnt="4"/>
      <dgm:spPr/>
    </dgm:pt>
    <dgm:pt modelId="{D0FF0A81-4D5C-4A58-B6C1-D7FBAE609B19}" type="pres">
      <dgm:prSet presAssocID="{54B3000E-A940-41FB-B060-837A7FDEE737}" presName="circle4" presStyleLbl="node1" presStyleIdx="3" presStyleCnt="4" custLinFactNeighborX="7854"/>
      <dgm:spPr>
        <a:ln>
          <a:noFill/>
        </a:ln>
      </dgm:spPr>
    </dgm:pt>
    <dgm:pt modelId="{71C1CB73-993F-4B39-A2B6-733A6BE3816A}" type="pres">
      <dgm:prSet presAssocID="{54B3000E-A940-41FB-B060-837A7FDEE737}" presName="rect4" presStyleLbl="alignAcc1" presStyleIdx="3" presStyleCnt="4"/>
      <dgm:spPr/>
      <dgm:t>
        <a:bodyPr/>
        <a:lstStyle/>
        <a:p>
          <a:endParaRPr lang="en-US"/>
        </a:p>
      </dgm:t>
    </dgm:pt>
    <dgm:pt modelId="{1AAD96B8-B687-41EE-B370-BD07D21DAE3D}" type="pres">
      <dgm:prSet presAssocID="{FB331C26-E3BF-43B9-B0BD-EEBCF4557FCE}" presName="rect1ParTxNoCh" presStyleLbl="alignAcc1" presStyleIdx="3" presStyleCnt="4">
        <dgm:presLayoutVars>
          <dgm:chMax val="1"/>
          <dgm:bulletEnabled val="1"/>
        </dgm:presLayoutVars>
      </dgm:prSet>
      <dgm:spPr/>
      <dgm:t>
        <a:bodyPr/>
        <a:lstStyle/>
        <a:p>
          <a:endParaRPr lang="en-US"/>
        </a:p>
      </dgm:t>
    </dgm:pt>
    <dgm:pt modelId="{5507DA8C-CC5C-4A3C-A245-6A3B74E8FC28}" type="pres">
      <dgm:prSet presAssocID="{4020DC01-39E7-498A-8A04-E185C372CDA4}" presName="rect2ParTxNoCh" presStyleLbl="alignAcc1" presStyleIdx="3" presStyleCnt="4">
        <dgm:presLayoutVars>
          <dgm:chMax val="1"/>
          <dgm:bulletEnabled val="1"/>
        </dgm:presLayoutVars>
      </dgm:prSet>
      <dgm:spPr/>
      <dgm:t>
        <a:bodyPr/>
        <a:lstStyle/>
        <a:p>
          <a:endParaRPr lang="en-US"/>
        </a:p>
      </dgm:t>
    </dgm:pt>
    <dgm:pt modelId="{963E92EE-4F99-4243-9FDD-B31D849FDC93}" type="pres">
      <dgm:prSet presAssocID="{B7886E88-B5D2-42F1-895E-C20F95198EF3}" presName="rect3ParTxNoCh" presStyleLbl="alignAcc1" presStyleIdx="3" presStyleCnt="4">
        <dgm:presLayoutVars>
          <dgm:chMax val="1"/>
          <dgm:bulletEnabled val="1"/>
        </dgm:presLayoutVars>
      </dgm:prSet>
      <dgm:spPr/>
      <dgm:t>
        <a:bodyPr/>
        <a:lstStyle/>
        <a:p>
          <a:endParaRPr lang="en-US"/>
        </a:p>
      </dgm:t>
    </dgm:pt>
    <dgm:pt modelId="{2A85F69B-FCA4-4536-B977-0A899E0CD3B7}" type="pres">
      <dgm:prSet presAssocID="{54B3000E-A940-41FB-B060-837A7FDEE737}" presName="rect4ParTxNoCh" presStyleLbl="alignAcc1" presStyleIdx="3" presStyleCnt="4">
        <dgm:presLayoutVars>
          <dgm:chMax val="1"/>
          <dgm:bulletEnabled val="1"/>
        </dgm:presLayoutVars>
      </dgm:prSet>
      <dgm:spPr/>
      <dgm:t>
        <a:bodyPr/>
        <a:lstStyle/>
        <a:p>
          <a:endParaRPr lang="en-US"/>
        </a:p>
      </dgm:t>
    </dgm:pt>
  </dgm:ptLst>
  <dgm:cxnLst>
    <dgm:cxn modelId="{187D8E19-6AEC-4548-8F6D-0763D79D7225}" type="presOf" srcId="{54B3000E-A940-41FB-B060-837A7FDEE737}" destId="{71C1CB73-993F-4B39-A2B6-733A6BE3816A}" srcOrd="0" destOrd="0" presId="urn:microsoft.com/office/officeart/2005/8/layout/target3"/>
    <dgm:cxn modelId="{02955F8E-74A5-4977-A943-7E2860521663}" type="presOf" srcId="{FB331C26-E3BF-43B9-B0BD-EEBCF4557FCE}" destId="{1AAD96B8-B687-41EE-B370-BD07D21DAE3D}" srcOrd="1" destOrd="0" presId="urn:microsoft.com/office/officeart/2005/8/layout/target3"/>
    <dgm:cxn modelId="{EBB9E9A2-2398-4043-BA66-24FB8B202530}" type="presOf" srcId="{B7886E88-B5D2-42F1-895E-C20F95198EF3}" destId="{F9A14634-A5FE-4F16-AFCB-E36EFB374EC4}" srcOrd="0" destOrd="0" presId="urn:microsoft.com/office/officeart/2005/8/layout/target3"/>
    <dgm:cxn modelId="{BD7AABE1-1C15-45E9-A309-47A1E135D2BB}" type="presOf" srcId="{B7886E88-B5D2-42F1-895E-C20F95198EF3}" destId="{963E92EE-4F99-4243-9FDD-B31D849FDC93}" srcOrd="1" destOrd="0" presId="urn:microsoft.com/office/officeart/2005/8/layout/target3"/>
    <dgm:cxn modelId="{FF1981A1-6E4E-4A18-A4F5-02D22994706C}" srcId="{9065E527-FE5F-4E35-B00A-BE57E535FBDA}" destId="{B7886E88-B5D2-42F1-895E-C20F95198EF3}" srcOrd="2" destOrd="0" parTransId="{DFCDD019-640C-4225-B7B7-900B1C00ECCD}" sibTransId="{27ACBC5F-2832-4180-8D52-B508044CFECE}"/>
    <dgm:cxn modelId="{04586802-D913-4182-A49F-DC4D59619C1E}" type="presOf" srcId="{4020DC01-39E7-498A-8A04-E185C372CDA4}" destId="{5507DA8C-CC5C-4A3C-A245-6A3B74E8FC28}" srcOrd="1" destOrd="0" presId="urn:microsoft.com/office/officeart/2005/8/layout/target3"/>
    <dgm:cxn modelId="{0FD0DE68-EE9F-4390-AB4F-3E4D2A7FB277}" srcId="{9065E527-FE5F-4E35-B00A-BE57E535FBDA}" destId="{4020DC01-39E7-498A-8A04-E185C372CDA4}" srcOrd="1" destOrd="0" parTransId="{D94D98AC-C01A-4A87-8B60-1D5B12900142}" sibTransId="{3ECD05A4-4231-4378-9E77-50E84FE74F05}"/>
    <dgm:cxn modelId="{F2FEB948-D145-4EEF-B225-EB73F0180117}" type="presOf" srcId="{54B3000E-A940-41FB-B060-837A7FDEE737}" destId="{2A85F69B-FCA4-4536-B977-0A899E0CD3B7}" srcOrd="1" destOrd="0" presId="urn:microsoft.com/office/officeart/2005/8/layout/target3"/>
    <dgm:cxn modelId="{5DA11A09-4E91-417B-B682-0EB675477211}" type="presOf" srcId="{9065E527-FE5F-4E35-B00A-BE57E535FBDA}" destId="{77463A59-6C7D-4286-A457-4BF9D740C9AA}" srcOrd="0" destOrd="0" presId="urn:microsoft.com/office/officeart/2005/8/layout/target3"/>
    <dgm:cxn modelId="{1BE3AFF6-240D-4A78-B216-B1DBBF8708D4}" type="presOf" srcId="{FB331C26-E3BF-43B9-B0BD-EEBCF4557FCE}" destId="{A52DBAEE-DDB2-4F3D-90D2-418D6E181A8E}" srcOrd="0" destOrd="0" presId="urn:microsoft.com/office/officeart/2005/8/layout/target3"/>
    <dgm:cxn modelId="{05A1467E-B95F-40D2-9A03-8C2FFC4D42AB}" srcId="{9065E527-FE5F-4E35-B00A-BE57E535FBDA}" destId="{54B3000E-A940-41FB-B060-837A7FDEE737}" srcOrd="3" destOrd="0" parTransId="{95C20F6C-F70A-4199-93AA-49BAC0327958}" sibTransId="{734BF2E6-844E-4B01-BA36-E6CF5F27DB87}"/>
    <dgm:cxn modelId="{F659EADB-37E3-4B41-B5AC-9C9790788B9E}" type="presOf" srcId="{4020DC01-39E7-498A-8A04-E185C372CDA4}" destId="{A618BE50-445C-447A-849E-2F52A2875518}" srcOrd="0" destOrd="0" presId="urn:microsoft.com/office/officeart/2005/8/layout/target3"/>
    <dgm:cxn modelId="{73FB1145-000B-401C-9FFA-EC4CABC07EF8}" srcId="{9065E527-FE5F-4E35-B00A-BE57E535FBDA}" destId="{FB331C26-E3BF-43B9-B0BD-EEBCF4557FCE}" srcOrd="0" destOrd="0" parTransId="{1C04008D-8E57-4FFD-8DD3-9C125809E5B5}" sibTransId="{1025221C-6A12-46A8-97C7-B84538E2694B}"/>
    <dgm:cxn modelId="{7AE38DE2-398C-42B5-AD24-381A683F381B}" type="presParOf" srcId="{77463A59-6C7D-4286-A457-4BF9D740C9AA}" destId="{BE6BAA42-9AA0-423A-93F7-521936F9AF55}" srcOrd="0" destOrd="0" presId="urn:microsoft.com/office/officeart/2005/8/layout/target3"/>
    <dgm:cxn modelId="{DE8F66A6-6283-4099-9AAA-0E1E1401C4C7}" type="presParOf" srcId="{77463A59-6C7D-4286-A457-4BF9D740C9AA}" destId="{A4713491-44D8-491F-AA99-87ED42265C64}" srcOrd="1" destOrd="0" presId="urn:microsoft.com/office/officeart/2005/8/layout/target3"/>
    <dgm:cxn modelId="{34789564-EA9C-4430-8198-63F8B2C97AAE}" type="presParOf" srcId="{77463A59-6C7D-4286-A457-4BF9D740C9AA}" destId="{A52DBAEE-DDB2-4F3D-90D2-418D6E181A8E}" srcOrd="2" destOrd="0" presId="urn:microsoft.com/office/officeart/2005/8/layout/target3"/>
    <dgm:cxn modelId="{5E68D7E7-9A38-4987-9A76-103260244991}" type="presParOf" srcId="{77463A59-6C7D-4286-A457-4BF9D740C9AA}" destId="{FB90403B-7F28-4272-A06D-20D339468F94}" srcOrd="3" destOrd="0" presId="urn:microsoft.com/office/officeart/2005/8/layout/target3"/>
    <dgm:cxn modelId="{C775B6CA-657B-4A32-A9E2-6AAE53804841}" type="presParOf" srcId="{77463A59-6C7D-4286-A457-4BF9D740C9AA}" destId="{525A71C5-F897-45DF-95B6-E366F226A878}" srcOrd="4" destOrd="0" presId="urn:microsoft.com/office/officeart/2005/8/layout/target3"/>
    <dgm:cxn modelId="{FA1BD882-4207-43C5-91D3-632DE447806D}" type="presParOf" srcId="{77463A59-6C7D-4286-A457-4BF9D740C9AA}" destId="{A618BE50-445C-447A-849E-2F52A2875518}" srcOrd="5" destOrd="0" presId="urn:microsoft.com/office/officeart/2005/8/layout/target3"/>
    <dgm:cxn modelId="{BAB7EBBC-B0E5-4A26-8BAC-5D2375447CA0}" type="presParOf" srcId="{77463A59-6C7D-4286-A457-4BF9D740C9AA}" destId="{EFA769AC-A025-4B8B-B07D-D1BA138BA0EE}" srcOrd="6" destOrd="0" presId="urn:microsoft.com/office/officeart/2005/8/layout/target3"/>
    <dgm:cxn modelId="{2F291EA0-0BD5-4851-80E8-1D2247331202}" type="presParOf" srcId="{77463A59-6C7D-4286-A457-4BF9D740C9AA}" destId="{E988A1C0-0716-4474-887B-07FEEA303D7C}" srcOrd="7" destOrd="0" presId="urn:microsoft.com/office/officeart/2005/8/layout/target3"/>
    <dgm:cxn modelId="{51EE2A69-01C4-4AE8-AD27-235B8E71EF33}" type="presParOf" srcId="{77463A59-6C7D-4286-A457-4BF9D740C9AA}" destId="{F9A14634-A5FE-4F16-AFCB-E36EFB374EC4}" srcOrd="8" destOrd="0" presId="urn:microsoft.com/office/officeart/2005/8/layout/target3"/>
    <dgm:cxn modelId="{727AAE04-839C-4300-8AE9-A375623DC599}" type="presParOf" srcId="{77463A59-6C7D-4286-A457-4BF9D740C9AA}" destId="{C6B71737-C298-460B-B1B5-D9D9223131EF}" srcOrd="9" destOrd="0" presId="urn:microsoft.com/office/officeart/2005/8/layout/target3"/>
    <dgm:cxn modelId="{5B54C543-C873-49C3-B24B-E509D938364C}" type="presParOf" srcId="{77463A59-6C7D-4286-A457-4BF9D740C9AA}" destId="{D0FF0A81-4D5C-4A58-B6C1-D7FBAE609B19}" srcOrd="10" destOrd="0" presId="urn:microsoft.com/office/officeart/2005/8/layout/target3"/>
    <dgm:cxn modelId="{E7529C85-F279-49E1-9E88-0EDDF2EA3239}" type="presParOf" srcId="{77463A59-6C7D-4286-A457-4BF9D740C9AA}" destId="{71C1CB73-993F-4B39-A2B6-733A6BE3816A}" srcOrd="11" destOrd="0" presId="urn:microsoft.com/office/officeart/2005/8/layout/target3"/>
    <dgm:cxn modelId="{1D272484-0A35-49C3-91DF-C77A8C067D2D}" type="presParOf" srcId="{77463A59-6C7D-4286-A457-4BF9D740C9AA}" destId="{1AAD96B8-B687-41EE-B370-BD07D21DAE3D}" srcOrd="12" destOrd="0" presId="urn:microsoft.com/office/officeart/2005/8/layout/target3"/>
    <dgm:cxn modelId="{E8DF22AA-13F9-4633-9163-1728388E92BA}" type="presParOf" srcId="{77463A59-6C7D-4286-A457-4BF9D740C9AA}" destId="{5507DA8C-CC5C-4A3C-A245-6A3B74E8FC28}" srcOrd="13" destOrd="0" presId="urn:microsoft.com/office/officeart/2005/8/layout/target3"/>
    <dgm:cxn modelId="{27C3671D-0914-4678-AA88-39E554AE980F}" type="presParOf" srcId="{77463A59-6C7D-4286-A457-4BF9D740C9AA}" destId="{963E92EE-4F99-4243-9FDD-B31D849FDC93}" srcOrd="14" destOrd="0" presId="urn:microsoft.com/office/officeart/2005/8/layout/target3"/>
    <dgm:cxn modelId="{DAE6B7D3-DC78-4DFC-A448-DCC253EB3870}" type="presParOf" srcId="{77463A59-6C7D-4286-A457-4BF9D740C9AA}" destId="{2A85F69B-FCA4-4536-B977-0A899E0CD3B7}" srcOrd="15"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F4B68CDF-AA59-4796-9A20-E7B03EC1571F}"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0EA776E7-C660-4FB3-A403-C4614A626AF0}">
      <dgm:prSet phldrT="[Text]"/>
      <dgm:spPr/>
      <dgm:t>
        <a:bodyPr/>
        <a:lstStyle/>
        <a:p>
          <a:r>
            <a:rPr lang="en-US" dirty="0" smtClean="0"/>
            <a:t>When, where, and how work is done</a:t>
          </a:r>
          <a:endParaRPr lang="en-US" dirty="0"/>
        </a:p>
      </dgm:t>
    </dgm:pt>
    <dgm:pt modelId="{95968D84-AAF5-44BD-B187-84FBF0489358}" type="parTrans" cxnId="{806EAA0C-D0C3-4C1F-9AEA-56D2503AB066}">
      <dgm:prSet/>
      <dgm:spPr/>
      <dgm:t>
        <a:bodyPr/>
        <a:lstStyle/>
        <a:p>
          <a:endParaRPr lang="en-US"/>
        </a:p>
      </dgm:t>
    </dgm:pt>
    <dgm:pt modelId="{C51BBAB2-E99B-463C-AD98-2B7D39DEE787}" type="sibTrans" cxnId="{806EAA0C-D0C3-4C1F-9AEA-56D2503AB066}">
      <dgm:prSet/>
      <dgm:spPr/>
      <dgm:t>
        <a:bodyPr/>
        <a:lstStyle/>
        <a:p>
          <a:endParaRPr lang="en-US"/>
        </a:p>
      </dgm:t>
    </dgm:pt>
    <dgm:pt modelId="{7ECE2DF9-1B9C-4BD3-AF9A-8DF5FC6EDE07}">
      <dgm:prSet phldrT="[Text]"/>
      <dgm:spPr/>
      <dgm:t>
        <a:bodyPr/>
        <a:lstStyle/>
        <a:p>
          <a:r>
            <a:rPr lang="en-US" dirty="0" smtClean="0"/>
            <a:t>Not resisting change</a:t>
          </a:r>
          <a:endParaRPr lang="en-US" dirty="0"/>
        </a:p>
      </dgm:t>
    </dgm:pt>
    <dgm:pt modelId="{B57FF624-D4DD-4425-8F36-7E218722C133}" type="parTrans" cxnId="{65EBADC1-A9FC-4E5C-9C5C-5E496958A31C}">
      <dgm:prSet/>
      <dgm:spPr/>
      <dgm:t>
        <a:bodyPr/>
        <a:lstStyle/>
        <a:p>
          <a:endParaRPr lang="en-US"/>
        </a:p>
      </dgm:t>
    </dgm:pt>
    <dgm:pt modelId="{74648A58-DE99-4719-B576-3028139F983A}" type="sibTrans" cxnId="{65EBADC1-A9FC-4E5C-9C5C-5E496958A31C}">
      <dgm:prSet/>
      <dgm:spPr/>
      <dgm:t>
        <a:bodyPr/>
        <a:lstStyle/>
        <a:p>
          <a:endParaRPr lang="en-US"/>
        </a:p>
      </dgm:t>
    </dgm:pt>
    <dgm:pt modelId="{63E64E26-EFA9-4204-938A-F106671D3ABB}">
      <dgm:prSet phldrT="[Text]"/>
      <dgm:spPr/>
      <dgm:t>
        <a:bodyPr/>
        <a:lstStyle/>
        <a:p>
          <a:r>
            <a:rPr lang="en-US" dirty="0" smtClean="0"/>
            <a:t>Open to change</a:t>
          </a:r>
          <a:endParaRPr lang="en-US" dirty="0"/>
        </a:p>
      </dgm:t>
    </dgm:pt>
    <dgm:pt modelId="{F614E9DA-594A-4595-BC24-37AC24F365BC}" type="parTrans" cxnId="{34409838-E0D9-4D20-8BD0-ADB51EC4CC6D}">
      <dgm:prSet/>
      <dgm:spPr/>
      <dgm:t>
        <a:bodyPr/>
        <a:lstStyle/>
        <a:p>
          <a:endParaRPr lang="en-US"/>
        </a:p>
      </dgm:t>
    </dgm:pt>
    <dgm:pt modelId="{37D81CC0-3BB7-4A08-8BD3-0F4265265A30}" type="sibTrans" cxnId="{34409838-E0D9-4D20-8BD0-ADB51EC4CC6D}">
      <dgm:prSet/>
      <dgm:spPr/>
      <dgm:t>
        <a:bodyPr/>
        <a:lstStyle/>
        <a:p>
          <a:endParaRPr lang="en-US"/>
        </a:p>
      </dgm:t>
    </dgm:pt>
    <dgm:pt modelId="{8B6B1506-C824-4909-98F2-6BCBE60A23E7}" type="pres">
      <dgm:prSet presAssocID="{F4B68CDF-AA59-4796-9A20-E7B03EC1571F}" presName="linear" presStyleCnt="0">
        <dgm:presLayoutVars>
          <dgm:dir/>
          <dgm:animLvl val="lvl"/>
          <dgm:resizeHandles val="exact"/>
        </dgm:presLayoutVars>
      </dgm:prSet>
      <dgm:spPr/>
      <dgm:t>
        <a:bodyPr/>
        <a:lstStyle/>
        <a:p>
          <a:endParaRPr lang="en-US"/>
        </a:p>
      </dgm:t>
    </dgm:pt>
    <dgm:pt modelId="{D6920816-C59E-4348-9E8D-EE6132A09EF4}" type="pres">
      <dgm:prSet presAssocID="{0EA776E7-C660-4FB3-A403-C4614A626AF0}" presName="parentLin" presStyleCnt="0"/>
      <dgm:spPr/>
    </dgm:pt>
    <dgm:pt modelId="{84B940E8-8D63-4CD7-9BBA-03A4947D515A}" type="pres">
      <dgm:prSet presAssocID="{0EA776E7-C660-4FB3-A403-C4614A626AF0}" presName="parentLeftMargin" presStyleLbl="node1" presStyleIdx="0" presStyleCnt="3"/>
      <dgm:spPr/>
      <dgm:t>
        <a:bodyPr/>
        <a:lstStyle/>
        <a:p>
          <a:endParaRPr lang="en-US"/>
        </a:p>
      </dgm:t>
    </dgm:pt>
    <dgm:pt modelId="{96FCBF1B-0067-4A01-980C-0646381357FD}" type="pres">
      <dgm:prSet presAssocID="{0EA776E7-C660-4FB3-A403-C4614A626AF0}" presName="parentText" presStyleLbl="node1" presStyleIdx="0" presStyleCnt="3">
        <dgm:presLayoutVars>
          <dgm:chMax val="0"/>
          <dgm:bulletEnabled val="1"/>
        </dgm:presLayoutVars>
      </dgm:prSet>
      <dgm:spPr/>
      <dgm:t>
        <a:bodyPr/>
        <a:lstStyle/>
        <a:p>
          <a:endParaRPr lang="en-US"/>
        </a:p>
      </dgm:t>
    </dgm:pt>
    <dgm:pt modelId="{A4925B28-11FE-49C0-BCF8-F8AAEB8E3E59}" type="pres">
      <dgm:prSet presAssocID="{0EA776E7-C660-4FB3-A403-C4614A626AF0}" presName="negativeSpace" presStyleCnt="0"/>
      <dgm:spPr/>
    </dgm:pt>
    <dgm:pt modelId="{AC2A8840-1E6F-4188-9804-6658237BA28C}" type="pres">
      <dgm:prSet presAssocID="{0EA776E7-C660-4FB3-A403-C4614A626AF0}" presName="childText" presStyleLbl="conFgAcc1" presStyleIdx="0" presStyleCnt="3">
        <dgm:presLayoutVars>
          <dgm:bulletEnabled val="1"/>
        </dgm:presLayoutVars>
      </dgm:prSet>
      <dgm:spPr/>
    </dgm:pt>
    <dgm:pt modelId="{7C404822-437D-4BD3-9176-B87F03A88432}" type="pres">
      <dgm:prSet presAssocID="{C51BBAB2-E99B-463C-AD98-2B7D39DEE787}" presName="spaceBetweenRectangles" presStyleCnt="0"/>
      <dgm:spPr/>
    </dgm:pt>
    <dgm:pt modelId="{4D85175E-2C63-4B86-B7E5-F6226C779129}" type="pres">
      <dgm:prSet presAssocID="{7ECE2DF9-1B9C-4BD3-AF9A-8DF5FC6EDE07}" presName="parentLin" presStyleCnt="0"/>
      <dgm:spPr/>
    </dgm:pt>
    <dgm:pt modelId="{A73EA3F5-0B99-4B10-9F65-651786561548}" type="pres">
      <dgm:prSet presAssocID="{7ECE2DF9-1B9C-4BD3-AF9A-8DF5FC6EDE07}" presName="parentLeftMargin" presStyleLbl="node1" presStyleIdx="0" presStyleCnt="3"/>
      <dgm:spPr/>
      <dgm:t>
        <a:bodyPr/>
        <a:lstStyle/>
        <a:p>
          <a:endParaRPr lang="en-US"/>
        </a:p>
      </dgm:t>
    </dgm:pt>
    <dgm:pt modelId="{89FA7DA3-C166-470C-B77A-8F3790CD82E4}" type="pres">
      <dgm:prSet presAssocID="{7ECE2DF9-1B9C-4BD3-AF9A-8DF5FC6EDE07}" presName="parentText" presStyleLbl="node1" presStyleIdx="1" presStyleCnt="3">
        <dgm:presLayoutVars>
          <dgm:chMax val="0"/>
          <dgm:bulletEnabled val="1"/>
        </dgm:presLayoutVars>
      </dgm:prSet>
      <dgm:spPr/>
      <dgm:t>
        <a:bodyPr/>
        <a:lstStyle/>
        <a:p>
          <a:endParaRPr lang="en-US"/>
        </a:p>
      </dgm:t>
    </dgm:pt>
    <dgm:pt modelId="{359C0430-750A-4BC3-A525-F605D6343B73}" type="pres">
      <dgm:prSet presAssocID="{7ECE2DF9-1B9C-4BD3-AF9A-8DF5FC6EDE07}" presName="negativeSpace" presStyleCnt="0"/>
      <dgm:spPr/>
    </dgm:pt>
    <dgm:pt modelId="{6390A631-CE82-4F8C-BDB1-DB0020DD8EF4}" type="pres">
      <dgm:prSet presAssocID="{7ECE2DF9-1B9C-4BD3-AF9A-8DF5FC6EDE07}" presName="childText" presStyleLbl="conFgAcc1" presStyleIdx="1" presStyleCnt="3">
        <dgm:presLayoutVars>
          <dgm:bulletEnabled val="1"/>
        </dgm:presLayoutVars>
      </dgm:prSet>
      <dgm:spPr/>
    </dgm:pt>
    <dgm:pt modelId="{DE5F21EF-BFB5-4F6F-A4F2-105F9FB5806B}" type="pres">
      <dgm:prSet presAssocID="{74648A58-DE99-4719-B576-3028139F983A}" presName="spaceBetweenRectangles" presStyleCnt="0"/>
      <dgm:spPr/>
    </dgm:pt>
    <dgm:pt modelId="{399ABFB3-B31C-429D-A777-94FEBFC5F88C}" type="pres">
      <dgm:prSet presAssocID="{63E64E26-EFA9-4204-938A-F106671D3ABB}" presName="parentLin" presStyleCnt="0"/>
      <dgm:spPr/>
    </dgm:pt>
    <dgm:pt modelId="{400C5C26-2CCB-4B58-86E7-2E7CEB869547}" type="pres">
      <dgm:prSet presAssocID="{63E64E26-EFA9-4204-938A-F106671D3ABB}" presName="parentLeftMargin" presStyleLbl="node1" presStyleIdx="1" presStyleCnt="3"/>
      <dgm:spPr/>
      <dgm:t>
        <a:bodyPr/>
        <a:lstStyle/>
        <a:p>
          <a:endParaRPr lang="en-US"/>
        </a:p>
      </dgm:t>
    </dgm:pt>
    <dgm:pt modelId="{B4F3CDB9-ACD1-427E-B7A1-ABE453B2607C}" type="pres">
      <dgm:prSet presAssocID="{63E64E26-EFA9-4204-938A-F106671D3ABB}" presName="parentText" presStyleLbl="node1" presStyleIdx="2" presStyleCnt="3">
        <dgm:presLayoutVars>
          <dgm:chMax val="0"/>
          <dgm:bulletEnabled val="1"/>
        </dgm:presLayoutVars>
      </dgm:prSet>
      <dgm:spPr/>
      <dgm:t>
        <a:bodyPr/>
        <a:lstStyle/>
        <a:p>
          <a:endParaRPr lang="en-US"/>
        </a:p>
      </dgm:t>
    </dgm:pt>
    <dgm:pt modelId="{9D13C308-FD20-46C5-BA32-407673537B38}" type="pres">
      <dgm:prSet presAssocID="{63E64E26-EFA9-4204-938A-F106671D3ABB}" presName="negativeSpace" presStyleCnt="0"/>
      <dgm:spPr/>
    </dgm:pt>
    <dgm:pt modelId="{FD55E541-B42B-45B9-A112-B6742D131D41}" type="pres">
      <dgm:prSet presAssocID="{63E64E26-EFA9-4204-938A-F106671D3ABB}" presName="childText" presStyleLbl="conFgAcc1" presStyleIdx="2" presStyleCnt="3">
        <dgm:presLayoutVars>
          <dgm:bulletEnabled val="1"/>
        </dgm:presLayoutVars>
      </dgm:prSet>
      <dgm:spPr/>
    </dgm:pt>
  </dgm:ptLst>
  <dgm:cxnLst>
    <dgm:cxn modelId="{67C9C8A2-0C12-46E7-8395-1F675DDE8EAA}" type="presOf" srcId="{0EA776E7-C660-4FB3-A403-C4614A626AF0}" destId="{84B940E8-8D63-4CD7-9BBA-03A4947D515A}" srcOrd="0" destOrd="0" presId="urn:microsoft.com/office/officeart/2005/8/layout/list1"/>
    <dgm:cxn modelId="{9972CB16-4CED-4D85-9732-C5E82B6518AA}" type="presOf" srcId="{7ECE2DF9-1B9C-4BD3-AF9A-8DF5FC6EDE07}" destId="{A73EA3F5-0B99-4B10-9F65-651786561548}" srcOrd="0" destOrd="0" presId="urn:microsoft.com/office/officeart/2005/8/layout/list1"/>
    <dgm:cxn modelId="{65EBADC1-A9FC-4E5C-9C5C-5E496958A31C}" srcId="{F4B68CDF-AA59-4796-9A20-E7B03EC1571F}" destId="{7ECE2DF9-1B9C-4BD3-AF9A-8DF5FC6EDE07}" srcOrd="1" destOrd="0" parTransId="{B57FF624-D4DD-4425-8F36-7E218722C133}" sibTransId="{74648A58-DE99-4719-B576-3028139F983A}"/>
    <dgm:cxn modelId="{34409838-E0D9-4D20-8BD0-ADB51EC4CC6D}" srcId="{F4B68CDF-AA59-4796-9A20-E7B03EC1571F}" destId="{63E64E26-EFA9-4204-938A-F106671D3ABB}" srcOrd="2" destOrd="0" parTransId="{F614E9DA-594A-4595-BC24-37AC24F365BC}" sibTransId="{37D81CC0-3BB7-4A08-8BD3-0F4265265A30}"/>
    <dgm:cxn modelId="{0B1EA20F-C8E4-4DBA-929D-84AFA05B31DF}" type="presOf" srcId="{63E64E26-EFA9-4204-938A-F106671D3ABB}" destId="{B4F3CDB9-ACD1-427E-B7A1-ABE453B2607C}" srcOrd="1" destOrd="0" presId="urn:microsoft.com/office/officeart/2005/8/layout/list1"/>
    <dgm:cxn modelId="{62667F60-A449-4EAA-958B-CCE36D9D70B2}" type="presOf" srcId="{7ECE2DF9-1B9C-4BD3-AF9A-8DF5FC6EDE07}" destId="{89FA7DA3-C166-470C-B77A-8F3790CD82E4}" srcOrd="1" destOrd="0" presId="urn:microsoft.com/office/officeart/2005/8/layout/list1"/>
    <dgm:cxn modelId="{0B2DA230-6363-4EB2-8D42-E7BE3D4D861E}" type="presOf" srcId="{0EA776E7-C660-4FB3-A403-C4614A626AF0}" destId="{96FCBF1B-0067-4A01-980C-0646381357FD}" srcOrd="1" destOrd="0" presId="urn:microsoft.com/office/officeart/2005/8/layout/list1"/>
    <dgm:cxn modelId="{2CF8EC4F-9F8F-438E-BD8B-8B7B195499B4}" type="presOf" srcId="{F4B68CDF-AA59-4796-9A20-E7B03EC1571F}" destId="{8B6B1506-C824-4909-98F2-6BCBE60A23E7}" srcOrd="0" destOrd="0" presId="urn:microsoft.com/office/officeart/2005/8/layout/list1"/>
    <dgm:cxn modelId="{806EAA0C-D0C3-4C1F-9AEA-56D2503AB066}" srcId="{F4B68CDF-AA59-4796-9A20-E7B03EC1571F}" destId="{0EA776E7-C660-4FB3-A403-C4614A626AF0}" srcOrd="0" destOrd="0" parTransId="{95968D84-AAF5-44BD-B187-84FBF0489358}" sibTransId="{C51BBAB2-E99B-463C-AD98-2B7D39DEE787}"/>
    <dgm:cxn modelId="{37B0AFFD-8C93-49F2-9B07-C1AE2DFDF2F0}" type="presOf" srcId="{63E64E26-EFA9-4204-938A-F106671D3ABB}" destId="{400C5C26-2CCB-4B58-86E7-2E7CEB869547}" srcOrd="0" destOrd="0" presId="urn:microsoft.com/office/officeart/2005/8/layout/list1"/>
    <dgm:cxn modelId="{835DDD91-8345-4354-B5BE-EBC9F9C857C6}" type="presParOf" srcId="{8B6B1506-C824-4909-98F2-6BCBE60A23E7}" destId="{D6920816-C59E-4348-9E8D-EE6132A09EF4}" srcOrd="0" destOrd="0" presId="urn:microsoft.com/office/officeart/2005/8/layout/list1"/>
    <dgm:cxn modelId="{6CBFF999-531B-4417-A0B0-64B8254D15E6}" type="presParOf" srcId="{D6920816-C59E-4348-9E8D-EE6132A09EF4}" destId="{84B940E8-8D63-4CD7-9BBA-03A4947D515A}" srcOrd="0" destOrd="0" presId="urn:microsoft.com/office/officeart/2005/8/layout/list1"/>
    <dgm:cxn modelId="{C4736828-5ED6-481C-B519-4DF406C71531}" type="presParOf" srcId="{D6920816-C59E-4348-9E8D-EE6132A09EF4}" destId="{96FCBF1B-0067-4A01-980C-0646381357FD}" srcOrd="1" destOrd="0" presId="urn:microsoft.com/office/officeart/2005/8/layout/list1"/>
    <dgm:cxn modelId="{D5C047B1-EC64-4C45-98D9-F8ACC5F74B73}" type="presParOf" srcId="{8B6B1506-C824-4909-98F2-6BCBE60A23E7}" destId="{A4925B28-11FE-49C0-BCF8-F8AAEB8E3E59}" srcOrd="1" destOrd="0" presId="urn:microsoft.com/office/officeart/2005/8/layout/list1"/>
    <dgm:cxn modelId="{E1E0E414-26A7-4536-9253-0DCF6572D0BC}" type="presParOf" srcId="{8B6B1506-C824-4909-98F2-6BCBE60A23E7}" destId="{AC2A8840-1E6F-4188-9804-6658237BA28C}" srcOrd="2" destOrd="0" presId="urn:microsoft.com/office/officeart/2005/8/layout/list1"/>
    <dgm:cxn modelId="{FEEE297E-4FEF-4E77-8CD2-7B5373CD013A}" type="presParOf" srcId="{8B6B1506-C824-4909-98F2-6BCBE60A23E7}" destId="{7C404822-437D-4BD3-9176-B87F03A88432}" srcOrd="3" destOrd="0" presId="urn:microsoft.com/office/officeart/2005/8/layout/list1"/>
    <dgm:cxn modelId="{07AD296E-7251-44F7-A67D-66E23CC87791}" type="presParOf" srcId="{8B6B1506-C824-4909-98F2-6BCBE60A23E7}" destId="{4D85175E-2C63-4B86-B7E5-F6226C779129}" srcOrd="4" destOrd="0" presId="urn:microsoft.com/office/officeart/2005/8/layout/list1"/>
    <dgm:cxn modelId="{3CB2F5E5-4A70-40C4-ADC9-4D4083C2F90F}" type="presParOf" srcId="{4D85175E-2C63-4B86-B7E5-F6226C779129}" destId="{A73EA3F5-0B99-4B10-9F65-651786561548}" srcOrd="0" destOrd="0" presId="urn:microsoft.com/office/officeart/2005/8/layout/list1"/>
    <dgm:cxn modelId="{F76B28D5-0F9C-469F-ABAB-CAA53E285D8D}" type="presParOf" srcId="{4D85175E-2C63-4B86-B7E5-F6226C779129}" destId="{89FA7DA3-C166-470C-B77A-8F3790CD82E4}" srcOrd="1" destOrd="0" presId="urn:microsoft.com/office/officeart/2005/8/layout/list1"/>
    <dgm:cxn modelId="{369AF3B7-AD41-4BD6-A318-23C706CD8E53}" type="presParOf" srcId="{8B6B1506-C824-4909-98F2-6BCBE60A23E7}" destId="{359C0430-750A-4BC3-A525-F605D6343B73}" srcOrd="5" destOrd="0" presId="urn:microsoft.com/office/officeart/2005/8/layout/list1"/>
    <dgm:cxn modelId="{D2A97633-FAA2-48FC-8C61-4D9BB192346B}" type="presParOf" srcId="{8B6B1506-C824-4909-98F2-6BCBE60A23E7}" destId="{6390A631-CE82-4F8C-BDB1-DB0020DD8EF4}" srcOrd="6" destOrd="0" presId="urn:microsoft.com/office/officeart/2005/8/layout/list1"/>
    <dgm:cxn modelId="{E7216C08-508A-47F1-8F74-8F75813A61AC}" type="presParOf" srcId="{8B6B1506-C824-4909-98F2-6BCBE60A23E7}" destId="{DE5F21EF-BFB5-4F6F-A4F2-105F9FB5806B}" srcOrd="7" destOrd="0" presId="urn:microsoft.com/office/officeart/2005/8/layout/list1"/>
    <dgm:cxn modelId="{98CCC665-4866-4B65-BE52-2FC3D7BEE32E}" type="presParOf" srcId="{8B6B1506-C824-4909-98F2-6BCBE60A23E7}" destId="{399ABFB3-B31C-429D-A777-94FEBFC5F88C}" srcOrd="8" destOrd="0" presId="urn:microsoft.com/office/officeart/2005/8/layout/list1"/>
    <dgm:cxn modelId="{950582BD-13A9-4BF8-883E-6625B251CD8B}" type="presParOf" srcId="{399ABFB3-B31C-429D-A777-94FEBFC5F88C}" destId="{400C5C26-2CCB-4B58-86E7-2E7CEB869547}" srcOrd="0" destOrd="0" presId="urn:microsoft.com/office/officeart/2005/8/layout/list1"/>
    <dgm:cxn modelId="{A558788C-48A7-46DA-AE05-A6612232446A}" type="presParOf" srcId="{399ABFB3-B31C-429D-A777-94FEBFC5F88C}" destId="{B4F3CDB9-ACD1-427E-B7A1-ABE453B2607C}" srcOrd="1" destOrd="0" presId="urn:microsoft.com/office/officeart/2005/8/layout/list1"/>
    <dgm:cxn modelId="{5D2C1EDD-9D76-4B8F-A026-A6EAD9459C49}" type="presParOf" srcId="{8B6B1506-C824-4909-98F2-6BCBE60A23E7}" destId="{9D13C308-FD20-46C5-BA32-407673537B38}" srcOrd="9" destOrd="0" presId="urn:microsoft.com/office/officeart/2005/8/layout/list1"/>
    <dgm:cxn modelId="{16FDE568-C644-4846-A367-8844B2B7662C}" type="presParOf" srcId="{8B6B1506-C824-4909-98F2-6BCBE60A23E7}" destId="{FD55E541-B42B-45B9-A112-B6742D131D41}"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E7905516-0582-474A-A820-63F87AA3E688}"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776F1A0B-93A4-4D98-BAD2-0C6062A53873}">
      <dgm:prSet phldrT="[Text]"/>
      <dgm:spPr/>
      <dgm:t>
        <a:bodyPr/>
        <a:lstStyle/>
        <a:p>
          <a:r>
            <a:rPr lang="en-US" dirty="0" smtClean="0"/>
            <a:t>Recruiting qualified talent</a:t>
          </a:r>
          <a:endParaRPr lang="en-US" dirty="0"/>
        </a:p>
      </dgm:t>
    </dgm:pt>
    <dgm:pt modelId="{4872CF81-ACB8-481B-B130-962073057E8E}" type="parTrans" cxnId="{155C48E0-F8CE-4C4E-89FF-F451B84E139A}">
      <dgm:prSet/>
      <dgm:spPr/>
      <dgm:t>
        <a:bodyPr/>
        <a:lstStyle/>
        <a:p>
          <a:endParaRPr lang="en-US"/>
        </a:p>
      </dgm:t>
    </dgm:pt>
    <dgm:pt modelId="{C96A919D-515E-4783-BCF3-AE98ACC6FBAF}" type="sibTrans" cxnId="{155C48E0-F8CE-4C4E-89FF-F451B84E139A}">
      <dgm:prSet/>
      <dgm:spPr/>
      <dgm:t>
        <a:bodyPr/>
        <a:lstStyle/>
        <a:p>
          <a:endParaRPr lang="en-US"/>
        </a:p>
      </dgm:t>
    </dgm:pt>
    <dgm:pt modelId="{5DDAE311-DAF8-4D01-816B-1AB3B7A6525B}">
      <dgm:prSet phldrT="[Text]"/>
      <dgm:spPr/>
      <dgm:t>
        <a:bodyPr/>
        <a:lstStyle/>
        <a:p>
          <a:r>
            <a:rPr lang="en-US" dirty="0" smtClean="0"/>
            <a:t>Act with conviction</a:t>
          </a:r>
          <a:endParaRPr lang="en-US" dirty="0"/>
        </a:p>
      </dgm:t>
    </dgm:pt>
    <dgm:pt modelId="{FAF5AFD5-F173-44E9-8C2F-166E5E9B6536}" type="parTrans" cxnId="{4C760248-38B1-4316-AFAC-6E66F9F56D5C}">
      <dgm:prSet/>
      <dgm:spPr/>
      <dgm:t>
        <a:bodyPr/>
        <a:lstStyle/>
        <a:p>
          <a:endParaRPr lang="en-US"/>
        </a:p>
      </dgm:t>
    </dgm:pt>
    <dgm:pt modelId="{C637E59A-1A98-4A19-81C3-73CC6BCA0C8A}" type="sibTrans" cxnId="{4C760248-38B1-4316-AFAC-6E66F9F56D5C}">
      <dgm:prSet/>
      <dgm:spPr/>
      <dgm:t>
        <a:bodyPr/>
        <a:lstStyle/>
        <a:p>
          <a:endParaRPr lang="en-US"/>
        </a:p>
      </dgm:t>
    </dgm:pt>
    <dgm:pt modelId="{F1980F04-8865-4312-AA60-28BF531EBEE6}">
      <dgm:prSet phldrT="[Text]"/>
      <dgm:spPr/>
      <dgm:t>
        <a:bodyPr/>
        <a:lstStyle/>
        <a:p>
          <a:r>
            <a:rPr lang="en-US" dirty="0" smtClean="0"/>
            <a:t>Reduces stress</a:t>
          </a:r>
          <a:endParaRPr lang="en-US" dirty="0"/>
        </a:p>
      </dgm:t>
    </dgm:pt>
    <dgm:pt modelId="{3BEE1A97-9550-4029-A4FE-2FBF52D009A9}" type="parTrans" cxnId="{E47AD6AC-A0AF-4116-9343-FC9ECCEDF8FB}">
      <dgm:prSet/>
      <dgm:spPr/>
      <dgm:t>
        <a:bodyPr/>
        <a:lstStyle/>
        <a:p>
          <a:endParaRPr lang="en-US"/>
        </a:p>
      </dgm:t>
    </dgm:pt>
    <dgm:pt modelId="{0D2DAA33-96A9-4937-9323-F5E2696F4BA6}" type="sibTrans" cxnId="{E47AD6AC-A0AF-4116-9343-FC9ECCEDF8FB}">
      <dgm:prSet/>
      <dgm:spPr/>
      <dgm:t>
        <a:bodyPr/>
        <a:lstStyle/>
        <a:p>
          <a:endParaRPr lang="en-US"/>
        </a:p>
      </dgm:t>
    </dgm:pt>
    <dgm:pt modelId="{40E4EDB1-A1CD-4B1E-8C74-871C2C8C6ADB}" type="pres">
      <dgm:prSet presAssocID="{E7905516-0582-474A-A820-63F87AA3E688}" presName="outerComposite" presStyleCnt="0">
        <dgm:presLayoutVars>
          <dgm:chMax val="5"/>
          <dgm:dir/>
          <dgm:resizeHandles val="exact"/>
        </dgm:presLayoutVars>
      </dgm:prSet>
      <dgm:spPr/>
      <dgm:t>
        <a:bodyPr/>
        <a:lstStyle/>
        <a:p>
          <a:endParaRPr lang="en-US"/>
        </a:p>
      </dgm:t>
    </dgm:pt>
    <dgm:pt modelId="{0828F53A-E97B-49BA-94EB-D137D8B1D59F}" type="pres">
      <dgm:prSet presAssocID="{E7905516-0582-474A-A820-63F87AA3E688}" presName="dummyMaxCanvas" presStyleCnt="0">
        <dgm:presLayoutVars/>
      </dgm:prSet>
      <dgm:spPr/>
    </dgm:pt>
    <dgm:pt modelId="{83D52E87-7728-4721-B22C-EDE26BBDAFA0}" type="pres">
      <dgm:prSet presAssocID="{E7905516-0582-474A-A820-63F87AA3E688}" presName="ThreeNodes_1" presStyleLbl="node1" presStyleIdx="0" presStyleCnt="3">
        <dgm:presLayoutVars>
          <dgm:bulletEnabled val="1"/>
        </dgm:presLayoutVars>
      </dgm:prSet>
      <dgm:spPr/>
      <dgm:t>
        <a:bodyPr/>
        <a:lstStyle/>
        <a:p>
          <a:endParaRPr lang="en-US"/>
        </a:p>
      </dgm:t>
    </dgm:pt>
    <dgm:pt modelId="{F6D70B2B-7ED6-4841-84AF-70E99DA658FC}" type="pres">
      <dgm:prSet presAssocID="{E7905516-0582-474A-A820-63F87AA3E688}" presName="ThreeNodes_2" presStyleLbl="node1" presStyleIdx="1" presStyleCnt="3">
        <dgm:presLayoutVars>
          <dgm:bulletEnabled val="1"/>
        </dgm:presLayoutVars>
      </dgm:prSet>
      <dgm:spPr/>
      <dgm:t>
        <a:bodyPr/>
        <a:lstStyle/>
        <a:p>
          <a:endParaRPr lang="en-US"/>
        </a:p>
      </dgm:t>
    </dgm:pt>
    <dgm:pt modelId="{085ADE3B-97E6-4C4C-82D4-2A342CF6D7D7}" type="pres">
      <dgm:prSet presAssocID="{E7905516-0582-474A-A820-63F87AA3E688}" presName="ThreeNodes_3" presStyleLbl="node1" presStyleIdx="2" presStyleCnt="3">
        <dgm:presLayoutVars>
          <dgm:bulletEnabled val="1"/>
        </dgm:presLayoutVars>
      </dgm:prSet>
      <dgm:spPr/>
      <dgm:t>
        <a:bodyPr/>
        <a:lstStyle/>
        <a:p>
          <a:endParaRPr lang="en-US"/>
        </a:p>
      </dgm:t>
    </dgm:pt>
    <dgm:pt modelId="{239B2207-25D0-474D-89B0-8E914B2399C6}" type="pres">
      <dgm:prSet presAssocID="{E7905516-0582-474A-A820-63F87AA3E688}" presName="ThreeConn_1-2" presStyleLbl="fgAccFollowNode1" presStyleIdx="0" presStyleCnt="2">
        <dgm:presLayoutVars>
          <dgm:bulletEnabled val="1"/>
        </dgm:presLayoutVars>
      </dgm:prSet>
      <dgm:spPr/>
      <dgm:t>
        <a:bodyPr/>
        <a:lstStyle/>
        <a:p>
          <a:endParaRPr lang="en-US"/>
        </a:p>
      </dgm:t>
    </dgm:pt>
    <dgm:pt modelId="{3A9BFD30-83E0-47DA-87BE-BA557748BBFF}" type="pres">
      <dgm:prSet presAssocID="{E7905516-0582-474A-A820-63F87AA3E688}" presName="ThreeConn_2-3" presStyleLbl="fgAccFollowNode1" presStyleIdx="1" presStyleCnt="2">
        <dgm:presLayoutVars>
          <dgm:bulletEnabled val="1"/>
        </dgm:presLayoutVars>
      </dgm:prSet>
      <dgm:spPr/>
      <dgm:t>
        <a:bodyPr/>
        <a:lstStyle/>
        <a:p>
          <a:endParaRPr lang="en-US"/>
        </a:p>
      </dgm:t>
    </dgm:pt>
    <dgm:pt modelId="{082AC8E6-410A-4D05-B8E0-266F2AA694BE}" type="pres">
      <dgm:prSet presAssocID="{E7905516-0582-474A-A820-63F87AA3E688}" presName="ThreeNodes_1_text" presStyleLbl="node1" presStyleIdx="2" presStyleCnt="3">
        <dgm:presLayoutVars>
          <dgm:bulletEnabled val="1"/>
        </dgm:presLayoutVars>
      </dgm:prSet>
      <dgm:spPr/>
      <dgm:t>
        <a:bodyPr/>
        <a:lstStyle/>
        <a:p>
          <a:endParaRPr lang="en-US"/>
        </a:p>
      </dgm:t>
    </dgm:pt>
    <dgm:pt modelId="{4E28DEEC-BE45-4B48-8B90-1E92D40B4FCE}" type="pres">
      <dgm:prSet presAssocID="{E7905516-0582-474A-A820-63F87AA3E688}" presName="ThreeNodes_2_text" presStyleLbl="node1" presStyleIdx="2" presStyleCnt="3">
        <dgm:presLayoutVars>
          <dgm:bulletEnabled val="1"/>
        </dgm:presLayoutVars>
      </dgm:prSet>
      <dgm:spPr/>
      <dgm:t>
        <a:bodyPr/>
        <a:lstStyle/>
        <a:p>
          <a:endParaRPr lang="en-US"/>
        </a:p>
      </dgm:t>
    </dgm:pt>
    <dgm:pt modelId="{5516F19B-328E-40E2-887F-19F962111D9C}" type="pres">
      <dgm:prSet presAssocID="{E7905516-0582-474A-A820-63F87AA3E688}" presName="ThreeNodes_3_text" presStyleLbl="node1" presStyleIdx="2" presStyleCnt="3">
        <dgm:presLayoutVars>
          <dgm:bulletEnabled val="1"/>
        </dgm:presLayoutVars>
      </dgm:prSet>
      <dgm:spPr/>
      <dgm:t>
        <a:bodyPr/>
        <a:lstStyle/>
        <a:p>
          <a:endParaRPr lang="en-US"/>
        </a:p>
      </dgm:t>
    </dgm:pt>
  </dgm:ptLst>
  <dgm:cxnLst>
    <dgm:cxn modelId="{A911AB43-F3DB-47FE-A380-8818A6D7483D}" type="presOf" srcId="{776F1A0B-93A4-4D98-BAD2-0C6062A53873}" destId="{83D52E87-7728-4721-B22C-EDE26BBDAFA0}" srcOrd="0" destOrd="0" presId="urn:microsoft.com/office/officeart/2005/8/layout/vProcess5"/>
    <dgm:cxn modelId="{155C48E0-F8CE-4C4E-89FF-F451B84E139A}" srcId="{E7905516-0582-474A-A820-63F87AA3E688}" destId="{776F1A0B-93A4-4D98-BAD2-0C6062A53873}" srcOrd="0" destOrd="0" parTransId="{4872CF81-ACB8-481B-B130-962073057E8E}" sibTransId="{C96A919D-515E-4783-BCF3-AE98ACC6FBAF}"/>
    <dgm:cxn modelId="{A80897D9-3847-41E6-89C6-AB853B6694DD}" type="presOf" srcId="{E7905516-0582-474A-A820-63F87AA3E688}" destId="{40E4EDB1-A1CD-4B1E-8C74-871C2C8C6ADB}" srcOrd="0" destOrd="0" presId="urn:microsoft.com/office/officeart/2005/8/layout/vProcess5"/>
    <dgm:cxn modelId="{E0F464A4-ACA6-470F-AF18-210D74585AAA}" type="presOf" srcId="{F1980F04-8865-4312-AA60-28BF531EBEE6}" destId="{5516F19B-328E-40E2-887F-19F962111D9C}" srcOrd="1" destOrd="0" presId="urn:microsoft.com/office/officeart/2005/8/layout/vProcess5"/>
    <dgm:cxn modelId="{4C760248-38B1-4316-AFAC-6E66F9F56D5C}" srcId="{E7905516-0582-474A-A820-63F87AA3E688}" destId="{5DDAE311-DAF8-4D01-816B-1AB3B7A6525B}" srcOrd="1" destOrd="0" parTransId="{FAF5AFD5-F173-44E9-8C2F-166E5E9B6536}" sibTransId="{C637E59A-1A98-4A19-81C3-73CC6BCA0C8A}"/>
    <dgm:cxn modelId="{F3E707E2-887E-49F3-BDFC-DAB8F68CCE13}" type="presOf" srcId="{C96A919D-515E-4783-BCF3-AE98ACC6FBAF}" destId="{239B2207-25D0-474D-89B0-8E914B2399C6}" srcOrd="0" destOrd="0" presId="urn:microsoft.com/office/officeart/2005/8/layout/vProcess5"/>
    <dgm:cxn modelId="{CF4F4D8C-F875-418C-A9AF-4CD7783F94CB}" type="presOf" srcId="{776F1A0B-93A4-4D98-BAD2-0C6062A53873}" destId="{082AC8E6-410A-4D05-B8E0-266F2AA694BE}" srcOrd="1" destOrd="0" presId="urn:microsoft.com/office/officeart/2005/8/layout/vProcess5"/>
    <dgm:cxn modelId="{E47AD6AC-A0AF-4116-9343-FC9ECCEDF8FB}" srcId="{E7905516-0582-474A-A820-63F87AA3E688}" destId="{F1980F04-8865-4312-AA60-28BF531EBEE6}" srcOrd="2" destOrd="0" parTransId="{3BEE1A97-9550-4029-A4FE-2FBF52D009A9}" sibTransId="{0D2DAA33-96A9-4937-9323-F5E2696F4BA6}"/>
    <dgm:cxn modelId="{3AB1AC4F-F185-4F32-947D-BE7F65D7161A}" type="presOf" srcId="{F1980F04-8865-4312-AA60-28BF531EBEE6}" destId="{085ADE3B-97E6-4C4C-82D4-2A342CF6D7D7}" srcOrd="0" destOrd="0" presId="urn:microsoft.com/office/officeart/2005/8/layout/vProcess5"/>
    <dgm:cxn modelId="{34E52721-98A2-4074-AFF6-E79676736925}" type="presOf" srcId="{5DDAE311-DAF8-4D01-816B-1AB3B7A6525B}" destId="{4E28DEEC-BE45-4B48-8B90-1E92D40B4FCE}" srcOrd="1" destOrd="0" presId="urn:microsoft.com/office/officeart/2005/8/layout/vProcess5"/>
    <dgm:cxn modelId="{B5E0EFE8-C1AC-42AD-B4C3-AF2392E1A42F}" type="presOf" srcId="{5DDAE311-DAF8-4D01-816B-1AB3B7A6525B}" destId="{F6D70B2B-7ED6-4841-84AF-70E99DA658FC}" srcOrd="0" destOrd="0" presId="urn:microsoft.com/office/officeart/2005/8/layout/vProcess5"/>
    <dgm:cxn modelId="{C9472EAC-C44B-4040-ADFB-9D0F725C31D8}" type="presOf" srcId="{C637E59A-1A98-4A19-81C3-73CC6BCA0C8A}" destId="{3A9BFD30-83E0-47DA-87BE-BA557748BBFF}" srcOrd="0" destOrd="0" presId="urn:microsoft.com/office/officeart/2005/8/layout/vProcess5"/>
    <dgm:cxn modelId="{D985BA74-E1C0-44F3-9A62-01EA20609888}" type="presParOf" srcId="{40E4EDB1-A1CD-4B1E-8C74-871C2C8C6ADB}" destId="{0828F53A-E97B-49BA-94EB-D137D8B1D59F}" srcOrd="0" destOrd="0" presId="urn:microsoft.com/office/officeart/2005/8/layout/vProcess5"/>
    <dgm:cxn modelId="{7A6B2E29-D960-4205-8778-E1BD9CE47D1B}" type="presParOf" srcId="{40E4EDB1-A1CD-4B1E-8C74-871C2C8C6ADB}" destId="{83D52E87-7728-4721-B22C-EDE26BBDAFA0}" srcOrd="1" destOrd="0" presId="urn:microsoft.com/office/officeart/2005/8/layout/vProcess5"/>
    <dgm:cxn modelId="{F2E9B5AF-AD39-4B84-91FB-A6E004287328}" type="presParOf" srcId="{40E4EDB1-A1CD-4B1E-8C74-871C2C8C6ADB}" destId="{F6D70B2B-7ED6-4841-84AF-70E99DA658FC}" srcOrd="2" destOrd="0" presId="urn:microsoft.com/office/officeart/2005/8/layout/vProcess5"/>
    <dgm:cxn modelId="{96306267-9B44-420F-9FE7-308D4A68DEBB}" type="presParOf" srcId="{40E4EDB1-A1CD-4B1E-8C74-871C2C8C6ADB}" destId="{085ADE3B-97E6-4C4C-82D4-2A342CF6D7D7}" srcOrd="3" destOrd="0" presId="urn:microsoft.com/office/officeart/2005/8/layout/vProcess5"/>
    <dgm:cxn modelId="{B06E21BB-7B9C-4514-8DD8-146B01CB890B}" type="presParOf" srcId="{40E4EDB1-A1CD-4B1E-8C74-871C2C8C6ADB}" destId="{239B2207-25D0-474D-89B0-8E914B2399C6}" srcOrd="4" destOrd="0" presId="urn:microsoft.com/office/officeart/2005/8/layout/vProcess5"/>
    <dgm:cxn modelId="{B17196F6-9F88-4379-B9D7-548BD3F36AA1}" type="presParOf" srcId="{40E4EDB1-A1CD-4B1E-8C74-871C2C8C6ADB}" destId="{3A9BFD30-83E0-47DA-87BE-BA557748BBFF}" srcOrd="5" destOrd="0" presId="urn:microsoft.com/office/officeart/2005/8/layout/vProcess5"/>
    <dgm:cxn modelId="{B1944ECC-1F5F-4701-9616-29E425802A90}" type="presParOf" srcId="{40E4EDB1-A1CD-4B1E-8C74-871C2C8C6ADB}" destId="{082AC8E6-410A-4D05-B8E0-266F2AA694BE}" srcOrd="6" destOrd="0" presId="urn:microsoft.com/office/officeart/2005/8/layout/vProcess5"/>
    <dgm:cxn modelId="{68DA4914-23FD-43A5-811D-80254431C34E}" type="presParOf" srcId="{40E4EDB1-A1CD-4B1E-8C74-871C2C8C6ADB}" destId="{4E28DEEC-BE45-4B48-8B90-1E92D40B4FCE}" srcOrd="7" destOrd="0" presId="urn:microsoft.com/office/officeart/2005/8/layout/vProcess5"/>
    <dgm:cxn modelId="{BEB1B350-1BE0-4ADD-A6C5-887A42AB66CE}" type="presParOf" srcId="{40E4EDB1-A1CD-4B1E-8C74-871C2C8C6ADB}" destId="{5516F19B-328E-40E2-887F-19F962111D9C}"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50D7EF00-00AB-4018-A3E2-D2E2EF9C6114}" type="doc">
      <dgm:prSet loTypeId="urn:microsoft.com/office/officeart/2005/8/layout/vList6" loCatId="list" qsTypeId="urn:microsoft.com/office/officeart/2005/8/quickstyle/simple1" qsCatId="simple" csTypeId="urn:microsoft.com/office/officeart/2005/8/colors/colorful2" csCatId="colorful" phldr="1"/>
      <dgm:spPr/>
      <dgm:t>
        <a:bodyPr/>
        <a:lstStyle/>
        <a:p>
          <a:endParaRPr lang="en-US"/>
        </a:p>
      </dgm:t>
    </dgm:pt>
    <dgm:pt modelId="{83F51610-8D95-43E3-9BB1-3E63A443E317}">
      <dgm:prSet phldrT="[Text]" custT="1"/>
      <dgm:spPr/>
      <dgm:t>
        <a:bodyPr/>
        <a:lstStyle/>
        <a:p>
          <a:r>
            <a:rPr lang="en-US" sz="2800" dirty="0" smtClean="0"/>
            <a:t>Release any attachment that is making you inflexible</a:t>
          </a:r>
          <a:endParaRPr lang="en-US" sz="2800" dirty="0"/>
        </a:p>
      </dgm:t>
    </dgm:pt>
    <dgm:pt modelId="{57EFCE76-7C99-44F9-B764-BE672585D08F}" type="parTrans" cxnId="{9416276C-4E99-443C-A444-1D7AC5B7572B}">
      <dgm:prSet/>
      <dgm:spPr/>
      <dgm:t>
        <a:bodyPr/>
        <a:lstStyle/>
        <a:p>
          <a:endParaRPr lang="en-US"/>
        </a:p>
      </dgm:t>
    </dgm:pt>
    <dgm:pt modelId="{5AF20C0A-7457-43E7-90C8-C1E7A7CA1DD4}" type="sibTrans" cxnId="{9416276C-4E99-443C-A444-1D7AC5B7572B}">
      <dgm:prSet/>
      <dgm:spPr/>
      <dgm:t>
        <a:bodyPr/>
        <a:lstStyle/>
        <a:p>
          <a:endParaRPr lang="en-US"/>
        </a:p>
      </dgm:t>
    </dgm:pt>
    <dgm:pt modelId="{B67A9A48-B13C-4A59-B2A9-504297A446B8}">
      <dgm:prSet phldrT="[Text]" custT="1"/>
      <dgm:spPr/>
      <dgm:t>
        <a:bodyPr/>
        <a:lstStyle/>
        <a:p>
          <a:r>
            <a:rPr lang="en-US" sz="2800" dirty="0" smtClean="0"/>
            <a:t>Practice a work and life balance</a:t>
          </a:r>
          <a:endParaRPr lang="en-US" sz="2800" dirty="0"/>
        </a:p>
      </dgm:t>
    </dgm:pt>
    <dgm:pt modelId="{3ED9276A-696A-4EAA-8AD1-B9A64FC14B7E}" type="parTrans" cxnId="{934C8BBE-CE7F-432D-89B5-BFD68BEBB839}">
      <dgm:prSet/>
      <dgm:spPr/>
      <dgm:t>
        <a:bodyPr/>
        <a:lstStyle/>
        <a:p>
          <a:endParaRPr lang="en-US"/>
        </a:p>
      </dgm:t>
    </dgm:pt>
    <dgm:pt modelId="{E10A4594-EBF5-424E-B5AE-CA1CC2C05A66}" type="sibTrans" cxnId="{934C8BBE-CE7F-432D-89B5-BFD68BEBB839}">
      <dgm:prSet/>
      <dgm:spPr/>
      <dgm:t>
        <a:bodyPr/>
        <a:lstStyle/>
        <a:p>
          <a:endParaRPr lang="en-US"/>
        </a:p>
      </dgm:t>
    </dgm:pt>
    <dgm:pt modelId="{C10A1D41-31A7-4F10-985C-28DE3221FCF9}">
      <dgm:prSet phldrT="[Text]" custT="1"/>
      <dgm:spPr/>
      <dgm:t>
        <a:bodyPr/>
        <a:lstStyle/>
        <a:p>
          <a:r>
            <a:rPr lang="en-US" sz="2800" dirty="0" smtClean="0"/>
            <a:t>Admit when you make mistakes</a:t>
          </a:r>
          <a:endParaRPr lang="en-US" sz="2800" dirty="0"/>
        </a:p>
      </dgm:t>
    </dgm:pt>
    <dgm:pt modelId="{55D614C0-DC27-4A41-A398-E9C011643330}" type="parTrans" cxnId="{5CC37E18-0D2C-4371-8692-5E4281BDF808}">
      <dgm:prSet/>
      <dgm:spPr/>
      <dgm:t>
        <a:bodyPr/>
        <a:lstStyle/>
        <a:p>
          <a:endParaRPr lang="en-US"/>
        </a:p>
      </dgm:t>
    </dgm:pt>
    <dgm:pt modelId="{00BB3559-2048-45D3-B5A9-04D2E64E89AA}" type="sibTrans" cxnId="{5CC37E18-0D2C-4371-8692-5E4281BDF808}">
      <dgm:prSet/>
      <dgm:spPr/>
      <dgm:t>
        <a:bodyPr/>
        <a:lstStyle/>
        <a:p>
          <a:endParaRPr lang="en-US"/>
        </a:p>
      </dgm:t>
    </dgm:pt>
    <dgm:pt modelId="{F1619B29-F144-4C6D-8664-34B391B14ABE}">
      <dgm:prSet phldrT="[Text]" custT="1"/>
      <dgm:spPr/>
      <dgm:t>
        <a:bodyPr/>
        <a:lstStyle/>
        <a:p>
          <a:r>
            <a:rPr lang="en-US" sz="2800" dirty="0" smtClean="0"/>
            <a:t>Stop fighting every change</a:t>
          </a:r>
          <a:endParaRPr lang="en-US" sz="2800" dirty="0"/>
        </a:p>
      </dgm:t>
    </dgm:pt>
    <dgm:pt modelId="{58A749FA-B06E-4874-80D5-D5B7101FCBE0}" type="parTrans" cxnId="{EF9EEBFB-D4CC-4833-862F-13D5CF159B64}">
      <dgm:prSet/>
      <dgm:spPr/>
      <dgm:t>
        <a:bodyPr/>
        <a:lstStyle/>
        <a:p>
          <a:endParaRPr lang="en-US"/>
        </a:p>
      </dgm:t>
    </dgm:pt>
    <dgm:pt modelId="{BB6C90F3-F615-46EA-A865-B248F51A4116}" type="sibTrans" cxnId="{EF9EEBFB-D4CC-4833-862F-13D5CF159B64}">
      <dgm:prSet/>
      <dgm:spPr/>
      <dgm:t>
        <a:bodyPr/>
        <a:lstStyle/>
        <a:p>
          <a:endParaRPr lang="en-US"/>
        </a:p>
      </dgm:t>
    </dgm:pt>
    <dgm:pt modelId="{2FCF57EC-1F77-4B4C-9044-557E9D87E18B}">
      <dgm:prSet phldrT="[Text]" custT="1"/>
      <dgm:spPr/>
      <dgm:t>
        <a:bodyPr/>
        <a:lstStyle/>
        <a:p>
          <a:r>
            <a:rPr lang="en-US" sz="2800" dirty="0" smtClean="0"/>
            <a:t>Gather feedback and support </a:t>
          </a:r>
          <a:endParaRPr lang="en-US" sz="2800" dirty="0"/>
        </a:p>
      </dgm:t>
    </dgm:pt>
    <dgm:pt modelId="{7E45289D-E5A1-4934-BDD9-3AB04B412564}" type="parTrans" cxnId="{52A1D1AC-7763-4C6E-B4C1-DBB1818B75E5}">
      <dgm:prSet/>
      <dgm:spPr/>
      <dgm:t>
        <a:bodyPr/>
        <a:lstStyle/>
        <a:p>
          <a:endParaRPr lang="en-US"/>
        </a:p>
      </dgm:t>
    </dgm:pt>
    <dgm:pt modelId="{2CFEF68C-A8CB-4F52-9BFB-54E1C617F589}" type="sibTrans" cxnId="{52A1D1AC-7763-4C6E-B4C1-DBB1818B75E5}">
      <dgm:prSet/>
      <dgm:spPr/>
      <dgm:t>
        <a:bodyPr/>
        <a:lstStyle/>
        <a:p>
          <a:endParaRPr lang="en-US"/>
        </a:p>
      </dgm:t>
    </dgm:pt>
    <dgm:pt modelId="{DCBDD9F8-192A-497F-BC70-546D64975F55}" type="pres">
      <dgm:prSet presAssocID="{50D7EF00-00AB-4018-A3E2-D2E2EF9C6114}" presName="Name0" presStyleCnt="0">
        <dgm:presLayoutVars>
          <dgm:dir/>
          <dgm:animLvl val="lvl"/>
          <dgm:resizeHandles/>
        </dgm:presLayoutVars>
      </dgm:prSet>
      <dgm:spPr/>
      <dgm:t>
        <a:bodyPr/>
        <a:lstStyle/>
        <a:p>
          <a:endParaRPr lang="en-US"/>
        </a:p>
      </dgm:t>
    </dgm:pt>
    <dgm:pt modelId="{59819D26-0E3E-4078-960B-44396F227F42}" type="pres">
      <dgm:prSet presAssocID="{83F51610-8D95-43E3-9BB1-3E63A443E317}" presName="linNode" presStyleCnt="0"/>
      <dgm:spPr/>
    </dgm:pt>
    <dgm:pt modelId="{6AE7CE5F-FC67-420F-BE2E-F8C8EE0C7F5B}" type="pres">
      <dgm:prSet presAssocID="{83F51610-8D95-43E3-9BB1-3E63A443E317}" presName="parentShp" presStyleLbl="node1" presStyleIdx="0" presStyleCnt="5" custScaleX="259375">
        <dgm:presLayoutVars>
          <dgm:bulletEnabled val="1"/>
        </dgm:presLayoutVars>
      </dgm:prSet>
      <dgm:spPr/>
      <dgm:t>
        <a:bodyPr/>
        <a:lstStyle/>
        <a:p>
          <a:endParaRPr lang="en-US"/>
        </a:p>
      </dgm:t>
    </dgm:pt>
    <dgm:pt modelId="{C8A7EF79-0D76-4540-BFFA-AC1D924C63B2}" type="pres">
      <dgm:prSet presAssocID="{83F51610-8D95-43E3-9BB1-3E63A443E317}" presName="childShp" presStyleLbl="bgAccFollowNode1" presStyleIdx="0" presStyleCnt="5">
        <dgm:presLayoutVars>
          <dgm:bulletEnabled val="1"/>
        </dgm:presLayoutVars>
      </dgm:prSet>
      <dgm:spPr/>
      <dgm:t>
        <a:bodyPr/>
        <a:lstStyle/>
        <a:p>
          <a:endParaRPr lang="en-US"/>
        </a:p>
      </dgm:t>
    </dgm:pt>
    <dgm:pt modelId="{F42D02C9-3727-48AD-B241-2A1E8C792D0A}" type="pres">
      <dgm:prSet presAssocID="{5AF20C0A-7457-43E7-90C8-C1E7A7CA1DD4}" presName="spacing" presStyleCnt="0"/>
      <dgm:spPr/>
    </dgm:pt>
    <dgm:pt modelId="{892198FC-5C7B-445A-990C-3663863405DA}" type="pres">
      <dgm:prSet presAssocID="{B67A9A48-B13C-4A59-B2A9-504297A446B8}" presName="linNode" presStyleCnt="0"/>
      <dgm:spPr/>
    </dgm:pt>
    <dgm:pt modelId="{580402C6-B7B7-4E86-AE45-797DA3B8B0E9}" type="pres">
      <dgm:prSet presAssocID="{B67A9A48-B13C-4A59-B2A9-504297A446B8}" presName="parentShp" presStyleLbl="node1" presStyleIdx="1" presStyleCnt="5" custScaleX="259375">
        <dgm:presLayoutVars>
          <dgm:bulletEnabled val="1"/>
        </dgm:presLayoutVars>
      </dgm:prSet>
      <dgm:spPr/>
      <dgm:t>
        <a:bodyPr/>
        <a:lstStyle/>
        <a:p>
          <a:endParaRPr lang="en-US"/>
        </a:p>
      </dgm:t>
    </dgm:pt>
    <dgm:pt modelId="{6B2449D9-634B-4FFE-A78A-7B42F6773E44}" type="pres">
      <dgm:prSet presAssocID="{B67A9A48-B13C-4A59-B2A9-504297A446B8}" presName="childShp" presStyleLbl="bgAccFollowNode1" presStyleIdx="1" presStyleCnt="5">
        <dgm:presLayoutVars>
          <dgm:bulletEnabled val="1"/>
        </dgm:presLayoutVars>
      </dgm:prSet>
      <dgm:spPr/>
      <dgm:t>
        <a:bodyPr/>
        <a:lstStyle/>
        <a:p>
          <a:endParaRPr lang="en-US"/>
        </a:p>
      </dgm:t>
    </dgm:pt>
    <dgm:pt modelId="{9F630688-51BD-4EE1-AE19-47E0E4AF4C04}" type="pres">
      <dgm:prSet presAssocID="{E10A4594-EBF5-424E-B5AE-CA1CC2C05A66}" presName="spacing" presStyleCnt="0"/>
      <dgm:spPr/>
    </dgm:pt>
    <dgm:pt modelId="{9EFDA212-E00D-4AFA-95D5-EC6D3630877B}" type="pres">
      <dgm:prSet presAssocID="{C10A1D41-31A7-4F10-985C-28DE3221FCF9}" presName="linNode" presStyleCnt="0"/>
      <dgm:spPr/>
    </dgm:pt>
    <dgm:pt modelId="{7BE36BCA-C55F-4D62-BF28-64886B93C8E9}" type="pres">
      <dgm:prSet presAssocID="{C10A1D41-31A7-4F10-985C-28DE3221FCF9}" presName="parentShp" presStyleLbl="node1" presStyleIdx="2" presStyleCnt="5" custScaleX="259375">
        <dgm:presLayoutVars>
          <dgm:bulletEnabled val="1"/>
        </dgm:presLayoutVars>
      </dgm:prSet>
      <dgm:spPr/>
      <dgm:t>
        <a:bodyPr/>
        <a:lstStyle/>
        <a:p>
          <a:endParaRPr lang="en-US"/>
        </a:p>
      </dgm:t>
    </dgm:pt>
    <dgm:pt modelId="{29D3C68E-ECA4-4C80-B962-0CCF5E157D05}" type="pres">
      <dgm:prSet presAssocID="{C10A1D41-31A7-4F10-985C-28DE3221FCF9}" presName="childShp" presStyleLbl="bgAccFollowNode1" presStyleIdx="2" presStyleCnt="5">
        <dgm:presLayoutVars>
          <dgm:bulletEnabled val="1"/>
        </dgm:presLayoutVars>
      </dgm:prSet>
      <dgm:spPr/>
    </dgm:pt>
    <dgm:pt modelId="{685DE217-4E5C-47F1-8731-5E4EA6CA239B}" type="pres">
      <dgm:prSet presAssocID="{00BB3559-2048-45D3-B5A9-04D2E64E89AA}" presName="spacing" presStyleCnt="0"/>
      <dgm:spPr/>
    </dgm:pt>
    <dgm:pt modelId="{7074F8CE-5855-4448-8AA4-B627C4BA4222}" type="pres">
      <dgm:prSet presAssocID="{F1619B29-F144-4C6D-8664-34B391B14ABE}" presName="linNode" presStyleCnt="0"/>
      <dgm:spPr/>
    </dgm:pt>
    <dgm:pt modelId="{D6F38B04-25F8-4479-BBE6-ED742B6E26A7}" type="pres">
      <dgm:prSet presAssocID="{F1619B29-F144-4C6D-8664-34B391B14ABE}" presName="parentShp" presStyleLbl="node1" presStyleIdx="3" presStyleCnt="5" custScaleX="259375">
        <dgm:presLayoutVars>
          <dgm:bulletEnabled val="1"/>
        </dgm:presLayoutVars>
      </dgm:prSet>
      <dgm:spPr/>
      <dgm:t>
        <a:bodyPr/>
        <a:lstStyle/>
        <a:p>
          <a:endParaRPr lang="en-US"/>
        </a:p>
      </dgm:t>
    </dgm:pt>
    <dgm:pt modelId="{66C35443-DBFC-42EF-9F6C-A027750F014C}" type="pres">
      <dgm:prSet presAssocID="{F1619B29-F144-4C6D-8664-34B391B14ABE}" presName="childShp" presStyleLbl="bgAccFollowNode1" presStyleIdx="3" presStyleCnt="5">
        <dgm:presLayoutVars>
          <dgm:bulletEnabled val="1"/>
        </dgm:presLayoutVars>
      </dgm:prSet>
      <dgm:spPr/>
      <dgm:t>
        <a:bodyPr/>
        <a:lstStyle/>
        <a:p>
          <a:endParaRPr lang="en-US"/>
        </a:p>
      </dgm:t>
    </dgm:pt>
    <dgm:pt modelId="{973E0253-CE8B-4C04-BBBE-CDA8B1BB3B57}" type="pres">
      <dgm:prSet presAssocID="{BB6C90F3-F615-46EA-A865-B248F51A4116}" presName="spacing" presStyleCnt="0"/>
      <dgm:spPr/>
    </dgm:pt>
    <dgm:pt modelId="{308737EA-162D-4A1C-BE1B-93328E89191E}" type="pres">
      <dgm:prSet presAssocID="{2FCF57EC-1F77-4B4C-9044-557E9D87E18B}" presName="linNode" presStyleCnt="0"/>
      <dgm:spPr/>
    </dgm:pt>
    <dgm:pt modelId="{6E6DA9C2-23A5-4E83-9F9B-FDCCCBF73800}" type="pres">
      <dgm:prSet presAssocID="{2FCF57EC-1F77-4B4C-9044-557E9D87E18B}" presName="parentShp" presStyleLbl="node1" presStyleIdx="4" presStyleCnt="5" custScaleX="259375">
        <dgm:presLayoutVars>
          <dgm:bulletEnabled val="1"/>
        </dgm:presLayoutVars>
      </dgm:prSet>
      <dgm:spPr/>
      <dgm:t>
        <a:bodyPr/>
        <a:lstStyle/>
        <a:p>
          <a:endParaRPr lang="en-US"/>
        </a:p>
      </dgm:t>
    </dgm:pt>
    <dgm:pt modelId="{6E6A41DD-1604-49F2-90F3-6A332C911287}" type="pres">
      <dgm:prSet presAssocID="{2FCF57EC-1F77-4B4C-9044-557E9D87E18B}" presName="childShp" presStyleLbl="bgAccFollowNode1" presStyleIdx="4" presStyleCnt="5">
        <dgm:presLayoutVars>
          <dgm:bulletEnabled val="1"/>
        </dgm:presLayoutVars>
      </dgm:prSet>
      <dgm:spPr/>
    </dgm:pt>
  </dgm:ptLst>
  <dgm:cxnLst>
    <dgm:cxn modelId="{52A1D1AC-7763-4C6E-B4C1-DBB1818B75E5}" srcId="{50D7EF00-00AB-4018-A3E2-D2E2EF9C6114}" destId="{2FCF57EC-1F77-4B4C-9044-557E9D87E18B}" srcOrd="4" destOrd="0" parTransId="{7E45289D-E5A1-4934-BDD9-3AB04B412564}" sibTransId="{2CFEF68C-A8CB-4F52-9BFB-54E1C617F589}"/>
    <dgm:cxn modelId="{EF9EEBFB-D4CC-4833-862F-13D5CF159B64}" srcId="{50D7EF00-00AB-4018-A3E2-D2E2EF9C6114}" destId="{F1619B29-F144-4C6D-8664-34B391B14ABE}" srcOrd="3" destOrd="0" parTransId="{58A749FA-B06E-4874-80D5-D5B7101FCBE0}" sibTransId="{BB6C90F3-F615-46EA-A865-B248F51A4116}"/>
    <dgm:cxn modelId="{8DE6901E-3E31-4F3F-B681-C2D2C3964F3F}" type="presOf" srcId="{50D7EF00-00AB-4018-A3E2-D2E2EF9C6114}" destId="{DCBDD9F8-192A-497F-BC70-546D64975F55}" srcOrd="0" destOrd="0" presId="urn:microsoft.com/office/officeart/2005/8/layout/vList6"/>
    <dgm:cxn modelId="{9416276C-4E99-443C-A444-1D7AC5B7572B}" srcId="{50D7EF00-00AB-4018-A3E2-D2E2EF9C6114}" destId="{83F51610-8D95-43E3-9BB1-3E63A443E317}" srcOrd="0" destOrd="0" parTransId="{57EFCE76-7C99-44F9-B764-BE672585D08F}" sibTransId="{5AF20C0A-7457-43E7-90C8-C1E7A7CA1DD4}"/>
    <dgm:cxn modelId="{6116BA82-1FD6-4C52-AF9A-57A620881E0D}" type="presOf" srcId="{83F51610-8D95-43E3-9BB1-3E63A443E317}" destId="{6AE7CE5F-FC67-420F-BE2E-F8C8EE0C7F5B}" srcOrd="0" destOrd="0" presId="urn:microsoft.com/office/officeart/2005/8/layout/vList6"/>
    <dgm:cxn modelId="{443ABBC1-FF3B-457F-9C2C-941AF6811975}" type="presOf" srcId="{2FCF57EC-1F77-4B4C-9044-557E9D87E18B}" destId="{6E6DA9C2-23A5-4E83-9F9B-FDCCCBF73800}" srcOrd="0" destOrd="0" presId="urn:microsoft.com/office/officeart/2005/8/layout/vList6"/>
    <dgm:cxn modelId="{934C8BBE-CE7F-432D-89B5-BFD68BEBB839}" srcId="{50D7EF00-00AB-4018-A3E2-D2E2EF9C6114}" destId="{B67A9A48-B13C-4A59-B2A9-504297A446B8}" srcOrd="1" destOrd="0" parTransId="{3ED9276A-696A-4EAA-8AD1-B9A64FC14B7E}" sibTransId="{E10A4594-EBF5-424E-B5AE-CA1CC2C05A66}"/>
    <dgm:cxn modelId="{5CC37E18-0D2C-4371-8692-5E4281BDF808}" srcId="{50D7EF00-00AB-4018-A3E2-D2E2EF9C6114}" destId="{C10A1D41-31A7-4F10-985C-28DE3221FCF9}" srcOrd="2" destOrd="0" parTransId="{55D614C0-DC27-4A41-A398-E9C011643330}" sibTransId="{00BB3559-2048-45D3-B5A9-04D2E64E89AA}"/>
    <dgm:cxn modelId="{FB7F9E05-BC57-4495-8B4D-8C21C62165B0}" type="presOf" srcId="{F1619B29-F144-4C6D-8664-34B391B14ABE}" destId="{D6F38B04-25F8-4479-BBE6-ED742B6E26A7}" srcOrd="0" destOrd="0" presId="urn:microsoft.com/office/officeart/2005/8/layout/vList6"/>
    <dgm:cxn modelId="{DA5E6466-1525-42DE-97EC-8F756C957262}" type="presOf" srcId="{B67A9A48-B13C-4A59-B2A9-504297A446B8}" destId="{580402C6-B7B7-4E86-AE45-797DA3B8B0E9}" srcOrd="0" destOrd="0" presId="urn:microsoft.com/office/officeart/2005/8/layout/vList6"/>
    <dgm:cxn modelId="{7A4D8BAB-C2D7-438D-B1E6-57B6CAA7D03D}" type="presOf" srcId="{C10A1D41-31A7-4F10-985C-28DE3221FCF9}" destId="{7BE36BCA-C55F-4D62-BF28-64886B93C8E9}" srcOrd="0" destOrd="0" presId="urn:microsoft.com/office/officeart/2005/8/layout/vList6"/>
    <dgm:cxn modelId="{C4BC59A5-696B-493F-BD0E-6C42B8BF80EE}" type="presParOf" srcId="{DCBDD9F8-192A-497F-BC70-546D64975F55}" destId="{59819D26-0E3E-4078-960B-44396F227F42}" srcOrd="0" destOrd="0" presId="urn:microsoft.com/office/officeart/2005/8/layout/vList6"/>
    <dgm:cxn modelId="{5053296E-7132-440C-97DA-0C05059194DD}" type="presParOf" srcId="{59819D26-0E3E-4078-960B-44396F227F42}" destId="{6AE7CE5F-FC67-420F-BE2E-F8C8EE0C7F5B}" srcOrd="0" destOrd="0" presId="urn:microsoft.com/office/officeart/2005/8/layout/vList6"/>
    <dgm:cxn modelId="{171ABEC0-A13D-4BE5-9203-BC64504233D4}" type="presParOf" srcId="{59819D26-0E3E-4078-960B-44396F227F42}" destId="{C8A7EF79-0D76-4540-BFFA-AC1D924C63B2}" srcOrd="1" destOrd="0" presId="urn:microsoft.com/office/officeart/2005/8/layout/vList6"/>
    <dgm:cxn modelId="{80554059-7EB0-4070-AA2E-C99B11005C98}" type="presParOf" srcId="{DCBDD9F8-192A-497F-BC70-546D64975F55}" destId="{F42D02C9-3727-48AD-B241-2A1E8C792D0A}" srcOrd="1" destOrd="0" presId="urn:microsoft.com/office/officeart/2005/8/layout/vList6"/>
    <dgm:cxn modelId="{79F0F599-22BC-4CFF-925C-B4FD162AABAA}" type="presParOf" srcId="{DCBDD9F8-192A-497F-BC70-546D64975F55}" destId="{892198FC-5C7B-445A-990C-3663863405DA}" srcOrd="2" destOrd="0" presId="urn:microsoft.com/office/officeart/2005/8/layout/vList6"/>
    <dgm:cxn modelId="{2CEBFBCA-6380-410D-BDB5-DCBDD7C7BF79}" type="presParOf" srcId="{892198FC-5C7B-445A-990C-3663863405DA}" destId="{580402C6-B7B7-4E86-AE45-797DA3B8B0E9}" srcOrd="0" destOrd="0" presId="urn:microsoft.com/office/officeart/2005/8/layout/vList6"/>
    <dgm:cxn modelId="{092D0EB3-0696-4DF2-BFE2-D19872A23ABA}" type="presParOf" srcId="{892198FC-5C7B-445A-990C-3663863405DA}" destId="{6B2449D9-634B-4FFE-A78A-7B42F6773E44}" srcOrd="1" destOrd="0" presId="urn:microsoft.com/office/officeart/2005/8/layout/vList6"/>
    <dgm:cxn modelId="{C5FD29F7-085F-4861-9076-61AD31509DFE}" type="presParOf" srcId="{DCBDD9F8-192A-497F-BC70-546D64975F55}" destId="{9F630688-51BD-4EE1-AE19-47E0E4AF4C04}" srcOrd="3" destOrd="0" presId="urn:microsoft.com/office/officeart/2005/8/layout/vList6"/>
    <dgm:cxn modelId="{4C3A7FFF-780A-492D-9E31-807F1B6F5621}" type="presParOf" srcId="{DCBDD9F8-192A-497F-BC70-546D64975F55}" destId="{9EFDA212-E00D-4AFA-95D5-EC6D3630877B}" srcOrd="4" destOrd="0" presId="urn:microsoft.com/office/officeart/2005/8/layout/vList6"/>
    <dgm:cxn modelId="{66FA939C-265F-4A94-BC7D-F16D754451CD}" type="presParOf" srcId="{9EFDA212-E00D-4AFA-95D5-EC6D3630877B}" destId="{7BE36BCA-C55F-4D62-BF28-64886B93C8E9}" srcOrd="0" destOrd="0" presId="urn:microsoft.com/office/officeart/2005/8/layout/vList6"/>
    <dgm:cxn modelId="{AD6D5730-E86B-4D97-8D02-4AD56DBC2CC1}" type="presParOf" srcId="{9EFDA212-E00D-4AFA-95D5-EC6D3630877B}" destId="{29D3C68E-ECA4-4C80-B962-0CCF5E157D05}" srcOrd="1" destOrd="0" presId="urn:microsoft.com/office/officeart/2005/8/layout/vList6"/>
    <dgm:cxn modelId="{0445C908-295F-41C8-B8F6-939F8E1A74B5}" type="presParOf" srcId="{DCBDD9F8-192A-497F-BC70-546D64975F55}" destId="{685DE217-4E5C-47F1-8731-5E4EA6CA239B}" srcOrd="5" destOrd="0" presId="urn:microsoft.com/office/officeart/2005/8/layout/vList6"/>
    <dgm:cxn modelId="{40C84581-C64A-4745-9D5D-210347729C99}" type="presParOf" srcId="{DCBDD9F8-192A-497F-BC70-546D64975F55}" destId="{7074F8CE-5855-4448-8AA4-B627C4BA4222}" srcOrd="6" destOrd="0" presId="urn:microsoft.com/office/officeart/2005/8/layout/vList6"/>
    <dgm:cxn modelId="{2A2463D3-C9C2-4763-B468-DA0D5F951ECB}" type="presParOf" srcId="{7074F8CE-5855-4448-8AA4-B627C4BA4222}" destId="{D6F38B04-25F8-4479-BBE6-ED742B6E26A7}" srcOrd="0" destOrd="0" presId="urn:microsoft.com/office/officeart/2005/8/layout/vList6"/>
    <dgm:cxn modelId="{48538C65-36BF-49B8-AD25-10E8FF44CFE5}" type="presParOf" srcId="{7074F8CE-5855-4448-8AA4-B627C4BA4222}" destId="{66C35443-DBFC-42EF-9F6C-A027750F014C}" srcOrd="1" destOrd="0" presId="urn:microsoft.com/office/officeart/2005/8/layout/vList6"/>
    <dgm:cxn modelId="{047686DE-0460-4FD3-B923-21E7F226EFC1}" type="presParOf" srcId="{DCBDD9F8-192A-497F-BC70-546D64975F55}" destId="{973E0253-CE8B-4C04-BBBE-CDA8B1BB3B57}" srcOrd="7" destOrd="0" presId="urn:microsoft.com/office/officeart/2005/8/layout/vList6"/>
    <dgm:cxn modelId="{07E57FE0-D1B0-427B-89A0-D43C0242DA05}" type="presParOf" srcId="{DCBDD9F8-192A-497F-BC70-546D64975F55}" destId="{308737EA-162D-4A1C-BE1B-93328E89191E}" srcOrd="8" destOrd="0" presId="urn:microsoft.com/office/officeart/2005/8/layout/vList6"/>
    <dgm:cxn modelId="{FC108F19-15DA-44F4-80E6-0B94E53F7E1A}" type="presParOf" srcId="{308737EA-162D-4A1C-BE1B-93328E89191E}" destId="{6E6DA9C2-23A5-4E83-9F9B-FDCCCBF73800}" srcOrd="0" destOrd="0" presId="urn:microsoft.com/office/officeart/2005/8/layout/vList6"/>
    <dgm:cxn modelId="{025F651A-0A85-4E4A-A2D2-E38F8CA06017}" type="presParOf" srcId="{308737EA-162D-4A1C-BE1B-93328E89191E}" destId="{6E6A41DD-1604-49F2-90F3-6A332C911287}"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1F1F652A-D7DC-4E87-9555-36447F35B122}"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86ED64FE-9333-43BF-9C79-FAF57A6C2986}">
      <dgm:prSet phldrT="[Text]"/>
      <dgm:spPr/>
      <dgm:t>
        <a:bodyPr/>
        <a:lstStyle/>
        <a:p>
          <a:r>
            <a:rPr lang="en-US" dirty="0" smtClean="0"/>
            <a:t>A training manager with 20 years of experience began having trouble with his new employees</a:t>
          </a:r>
          <a:endParaRPr lang="en-US" dirty="0"/>
        </a:p>
      </dgm:t>
    </dgm:pt>
    <dgm:pt modelId="{826146DD-4CE1-41F8-BCB0-241102F87BF7}" type="parTrans" cxnId="{76D28DC5-8F6A-4CE6-BAF9-8F376D4CFF37}">
      <dgm:prSet/>
      <dgm:spPr/>
      <dgm:t>
        <a:bodyPr/>
        <a:lstStyle/>
        <a:p>
          <a:endParaRPr lang="en-US"/>
        </a:p>
      </dgm:t>
    </dgm:pt>
    <dgm:pt modelId="{5AF2367D-2149-4539-ABB9-F0EC1197B34F}" type="sibTrans" cxnId="{76D28DC5-8F6A-4CE6-BAF9-8F376D4CFF37}">
      <dgm:prSet/>
      <dgm:spPr/>
      <dgm:t>
        <a:bodyPr/>
        <a:lstStyle/>
        <a:p>
          <a:endParaRPr lang="en-US"/>
        </a:p>
      </dgm:t>
    </dgm:pt>
    <dgm:pt modelId="{C90B9185-A623-41DD-9BC2-F94B920C8784}">
      <dgm:prSet phldrT="[Text]"/>
      <dgm:spPr/>
      <dgm:t>
        <a:bodyPr/>
        <a:lstStyle/>
        <a:p>
          <a:r>
            <a:rPr lang="en-US" dirty="0" smtClean="0"/>
            <a:t>He used the same techniques as always</a:t>
          </a:r>
          <a:endParaRPr lang="en-US" dirty="0"/>
        </a:p>
      </dgm:t>
    </dgm:pt>
    <dgm:pt modelId="{48AF9D55-E784-4613-A971-D6E8DBDC0060}" type="parTrans" cxnId="{231072E6-268F-4E1A-84F2-089DF09A574B}">
      <dgm:prSet/>
      <dgm:spPr/>
      <dgm:t>
        <a:bodyPr/>
        <a:lstStyle/>
        <a:p>
          <a:endParaRPr lang="en-US"/>
        </a:p>
      </dgm:t>
    </dgm:pt>
    <dgm:pt modelId="{61B0CF68-7B64-4DB5-9FB9-87EAAD149A3F}" type="sibTrans" cxnId="{231072E6-268F-4E1A-84F2-089DF09A574B}">
      <dgm:prSet/>
      <dgm:spPr/>
      <dgm:t>
        <a:bodyPr/>
        <a:lstStyle/>
        <a:p>
          <a:endParaRPr lang="en-US"/>
        </a:p>
      </dgm:t>
    </dgm:pt>
    <dgm:pt modelId="{B88EB09C-E90A-4270-9A3E-BFD6D22B30B1}">
      <dgm:prSet phldrT="[Text]"/>
      <dgm:spPr/>
      <dgm:t>
        <a:bodyPr/>
        <a:lstStyle/>
        <a:p>
          <a:r>
            <a:rPr lang="en-US" dirty="0" smtClean="0"/>
            <a:t>They did not pay attention during his slide show presentations</a:t>
          </a:r>
          <a:endParaRPr lang="en-US" dirty="0"/>
        </a:p>
      </dgm:t>
    </dgm:pt>
    <dgm:pt modelId="{4312081A-11D8-43CE-A56E-6645495D57F8}" type="parTrans" cxnId="{17D8DDBC-7225-40D9-82F1-868FF64F08D3}">
      <dgm:prSet/>
      <dgm:spPr/>
      <dgm:t>
        <a:bodyPr/>
        <a:lstStyle/>
        <a:p>
          <a:endParaRPr lang="en-US"/>
        </a:p>
      </dgm:t>
    </dgm:pt>
    <dgm:pt modelId="{7D2AF3A3-CFD1-4AE3-825B-97C24D71FFB3}" type="sibTrans" cxnId="{17D8DDBC-7225-40D9-82F1-868FF64F08D3}">
      <dgm:prSet/>
      <dgm:spPr/>
      <dgm:t>
        <a:bodyPr/>
        <a:lstStyle/>
        <a:p>
          <a:endParaRPr lang="en-US"/>
        </a:p>
      </dgm:t>
    </dgm:pt>
    <dgm:pt modelId="{616F9AE6-C432-4F23-BBD2-CB647CCB0E37}">
      <dgm:prSet phldrT="[Text]"/>
      <dgm:spPr/>
      <dgm:t>
        <a:bodyPr/>
        <a:lstStyle/>
        <a:p>
          <a:r>
            <a:rPr lang="en-US" dirty="0" smtClean="0"/>
            <a:t>The company instituted an onboarding program that would alter the way he trained</a:t>
          </a:r>
          <a:endParaRPr lang="en-US" dirty="0"/>
        </a:p>
      </dgm:t>
    </dgm:pt>
    <dgm:pt modelId="{A8E79DFD-76CC-4862-B400-BB93D7EA1CD8}" type="parTrans" cxnId="{8D2B60BB-459B-4ADA-9AB4-4743A71F0EC3}">
      <dgm:prSet/>
      <dgm:spPr/>
      <dgm:t>
        <a:bodyPr/>
        <a:lstStyle/>
        <a:p>
          <a:endParaRPr lang="en-US"/>
        </a:p>
      </dgm:t>
    </dgm:pt>
    <dgm:pt modelId="{F7CBEBEA-E486-46A0-B167-85D86CC372B9}" type="sibTrans" cxnId="{8D2B60BB-459B-4ADA-9AB4-4743A71F0EC3}">
      <dgm:prSet/>
      <dgm:spPr/>
      <dgm:t>
        <a:bodyPr/>
        <a:lstStyle/>
        <a:p>
          <a:endParaRPr lang="en-US"/>
        </a:p>
      </dgm:t>
    </dgm:pt>
    <dgm:pt modelId="{FBF57F83-C67E-4E36-B974-93C654FFD7AA}" type="pres">
      <dgm:prSet presAssocID="{1F1F652A-D7DC-4E87-9555-36447F35B122}" presName="layout" presStyleCnt="0">
        <dgm:presLayoutVars>
          <dgm:chMax/>
          <dgm:chPref/>
          <dgm:dir/>
          <dgm:animOne val="branch"/>
          <dgm:animLvl val="lvl"/>
          <dgm:resizeHandles/>
        </dgm:presLayoutVars>
      </dgm:prSet>
      <dgm:spPr/>
      <dgm:t>
        <a:bodyPr/>
        <a:lstStyle/>
        <a:p>
          <a:endParaRPr lang="en-US"/>
        </a:p>
      </dgm:t>
    </dgm:pt>
    <dgm:pt modelId="{BB7E8C89-63BC-4AB4-8BBC-7A570A76AF98}" type="pres">
      <dgm:prSet presAssocID="{86ED64FE-9333-43BF-9C79-FAF57A6C2986}" presName="root" presStyleCnt="0">
        <dgm:presLayoutVars>
          <dgm:chMax/>
          <dgm:chPref val="4"/>
        </dgm:presLayoutVars>
      </dgm:prSet>
      <dgm:spPr/>
      <dgm:t>
        <a:bodyPr/>
        <a:lstStyle/>
        <a:p>
          <a:endParaRPr lang="en-US"/>
        </a:p>
      </dgm:t>
    </dgm:pt>
    <dgm:pt modelId="{1DFDF670-F503-4C77-A189-F29C97079CCF}" type="pres">
      <dgm:prSet presAssocID="{86ED64FE-9333-43BF-9C79-FAF57A6C2986}" presName="rootComposite" presStyleCnt="0">
        <dgm:presLayoutVars/>
      </dgm:prSet>
      <dgm:spPr/>
      <dgm:t>
        <a:bodyPr/>
        <a:lstStyle/>
        <a:p>
          <a:endParaRPr lang="en-US"/>
        </a:p>
      </dgm:t>
    </dgm:pt>
    <dgm:pt modelId="{746CB565-67E2-4778-B98A-D392512999BD}" type="pres">
      <dgm:prSet presAssocID="{86ED64FE-9333-43BF-9C79-FAF57A6C2986}" presName="rootText" presStyleLbl="node0" presStyleIdx="0" presStyleCnt="1">
        <dgm:presLayoutVars>
          <dgm:chMax/>
          <dgm:chPref val="4"/>
        </dgm:presLayoutVars>
      </dgm:prSet>
      <dgm:spPr/>
      <dgm:t>
        <a:bodyPr/>
        <a:lstStyle/>
        <a:p>
          <a:endParaRPr lang="en-US"/>
        </a:p>
      </dgm:t>
    </dgm:pt>
    <dgm:pt modelId="{A1CD0390-1B6D-43D5-93A8-A88F7FD6171A}" type="pres">
      <dgm:prSet presAssocID="{86ED64FE-9333-43BF-9C79-FAF57A6C2986}" presName="childShape" presStyleCnt="0">
        <dgm:presLayoutVars>
          <dgm:chMax val="0"/>
          <dgm:chPref val="0"/>
        </dgm:presLayoutVars>
      </dgm:prSet>
      <dgm:spPr/>
      <dgm:t>
        <a:bodyPr/>
        <a:lstStyle/>
        <a:p>
          <a:endParaRPr lang="en-US"/>
        </a:p>
      </dgm:t>
    </dgm:pt>
    <dgm:pt modelId="{EFDA9235-5529-43E0-A68D-6A3BC58E1F37}" type="pres">
      <dgm:prSet presAssocID="{C90B9185-A623-41DD-9BC2-F94B920C8784}" presName="childComposite" presStyleCnt="0">
        <dgm:presLayoutVars>
          <dgm:chMax val="0"/>
          <dgm:chPref val="0"/>
        </dgm:presLayoutVars>
      </dgm:prSet>
      <dgm:spPr/>
      <dgm:t>
        <a:bodyPr/>
        <a:lstStyle/>
        <a:p>
          <a:endParaRPr lang="en-US"/>
        </a:p>
      </dgm:t>
    </dgm:pt>
    <dgm:pt modelId="{6E79AA21-85AE-415F-8ED7-5D061716B465}" type="pres">
      <dgm:prSet presAssocID="{C90B9185-A623-41DD-9BC2-F94B920C8784}" presName="Image" presStyleLbl="node1" presStyleIdx="0" presStyleCnt="3"/>
      <dgm:spPr>
        <a:solidFill>
          <a:schemeClr val="accent2">
            <a:hueOff val="0"/>
            <a:satOff val="0"/>
            <a:lumOff val="0"/>
          </a:schemeClr>
        </a:solidFill>
      </dgm:spPr>
      <dgm:t>
        <a:bodyPr/>
        <a:lstStyle/>
        <a:p>
          <a:endParaRPr lang="en-US"/>
        </a:p>
      </dgm:t>
    </dgm:pt>
    <dgm:pt modelId="{9AAFB167-38A9-45A2-AAA6-BED4C7BA0D47}" type="pres">
      <dgm:prSet presAssocID="{C90B9185-A623-41DD-9BC2-F94B920C8784}" presName="childText" presStyleLbl="lnNode1" presStyleIdx="0" presStyleCnt="3">
        <dgm:presLayoutVars>
          <dgm:chMax val="0"/>
          <dgm:chPref val="0"/>
          <dgm:bulletEnabled val="1"/>
        </dgm:presLayoutVars>
      </dgm:prSet>
      <dgm:spPr/>
      <dgm:t>
        <a:bodyPr/>
        <a:lstStyle/>
        <a:p>
          <a:endParaRPr lang="en-US"/>
        </a:p>
      </dgm:t>
    </dgm:pt>
    <dgm:pt modelId="{5D3D96E3-C25F-4A6E-BFE9-F5C7F846AA21}" type="pres">
      <dgm:prSet presAssocID="{B88EB09C-E90A-4270-9A3E-BFD6D22B30B1}" presName="childComposite" presStyleCnt="0">
        <dgm:presLayoutVars>
          <dgm:chMax val="0"/>
          <dgm:chPref val="0"/>
        </dgm:presLayoutVars>
      </dgm:prSet>
      <dgm:spPr/>
      <dgm:t>
        <a:bodyPr/>
        <a:lstStyle/>
        <a:p>
          <a:endParaRPr lang="en-US"/>
        </a:p>
      </dgm:t>
    </dgm:pt>
    <dgm:pt modelId="{816E089A-8EAE-4B62-B7AB-3DDEB632E813}" type="pres">
      <dgm:prSet presAssocID="{B88EB09C-E90A-4270-9A3E-BFD6D22B30B1}" presName="Image" presStyleLbl="node1" presStyleIdx="1" presStyleCnt="3"/>
      <dgm:spPr>
        <a:solidFill>
          <a:schemeClr val="accent2">
            <a:hueOff val="2340759"/>
            <a:satOff val="-2919"/>
            <a:lumOff val="686"/>
          </a:schemeClr>
        </a:solidFill>
      </dgm:spPr>
      <dgm:t>
        <a:bodyPr/>
        <a:lstStyle/>
        <a:p>
          <a:endParaRPr lang="en-US"/>
        </a:p>
      </dgm:t>
    </dgm:pt>
    <dgm:pt modelId="{6427C79B-CB0A-437B-85FB-374490C125B8}" type="pres">
      <dgm:prSet presAssocID="{B88EB09C-E90A-4270-9A3E-BFD6D22B30B1}" presName="childText" presStyleLbl="lnNode1" presStyleIdx="1" presStyleCnt="3">
        <dgm:presLayoutVars>
          <dgm:chMax val="0"/>
          <dgm:chPref val="0"/>
          <dgm:bulletEnabled val="1"/>
        </dgm:presLayoutVars>
      </dgm:prSet>
      <dgm:spPr/>
      <dgm:t>
        <a:bodyPr/>
        <a:lstStyle/>
        <a:p>
          <a:endParaRPr lang="en-US"/>
        </a:p>
      </dgm:t>
    </dgm:pt>
    <dgm:pt modelId="{94F4AEA6-6C41-4816-9F4F-57B20723836B}" type="pres">
      <dgm:prSet presAssocID="{616F9AE6-C432-4F23-BBD2-CB647CCB0E37}" presName="childComposite" presStyleCnt="0">
        <dgm:presLayoutVars>
          <dgm:chMax val="0"/>
          <dgm:chPref val="0"/>
        </dgm:presLayoutVars>
      </dgm:prSet>
      <dgm:spPr/>
      <dgm:t>
        <a:bodyPr/>
        <a:lstStyle/>
        <a:p>
          <a:endParaRPr lang="en-US"/>
        </a:p>
      </dgm:t>
    </dgm:pt>
    <dgm:pt modelId="{7A209D12-FB91-4550-9456-EB4C9B9F3572}" type="pres">
      <dgm:prSet presAssocID="{616F9AE6-C432-4F23-BBD2-CB647CCB0E37}" presName="Image" presStyleLbl="node1" presStyleIdx="2" presStyleCnt="3"/>
      <dgm:spPr>
        <a:solidFill>
          <a:schemeClr val="accent2">
            <a:hueOff val="4681519"/>
            <a:satOff val="-5839"/>
            <a:lumOff val="1373"/>
          </a:schemeClr>
        </a:solidFill>
      </dgm:spPr>
      <dgm:t>
        <a:bodyPr/>
        <a:lstStyle/>
        <a:p>
          <a:endParaRPr lang="en-US"/>
        </a:p>
      </dgm:t>
    </dgm:pt>
    <dgm:pt modelId="{55C4236B-5B2B-4220-A0C9-A9EAF1E5AE6D}" type="pres">
      <dgm:prSet presAssocID="{616F9AE6-C432-4F23-BBD2-CB647CCB0E37}" presName="childText" presStyleLbl="lnNode1" presStyleIdx="2" presStyleCnt="3">
        <dgm:presLayoutVars>
          <dgm:chMax val="0"/>
          <dgm:chPref val="0"/>
          <dgm:bulletEnabled val="1"/>
        </dgm:presLayoutVars>
      </dgm:prSet>
      <dgm:spPr/>
      <dgm:t>
        <a:bodyPr/>
        <a:lstStyle/>
        <a:p>
          <a:endParaRPr lang="en-US"/>
        </a:p>
      </dgm:t>
    </dgm:pt>
  </dgm:ptLst>
  <dgm:cxnLst>
    <dgm:cxn modelId="{231072E6-268F-4E1A-84F2-089DF09A574B}" srcId="{86ED64FE-9333-43BF-9C79-FAF57A6C2986}" destId="{C90B9185-A623-41DD-9BC2-F94B920C8784}" srcOrd="0" destOrd="0" parTransId="{48AF9D55-E784-4613-A971-D6E8DBDC0060}" sibTransId="{61B0CF68-7B64-4DB5-9FB9-87EAAD149A3F}"/>
    <dgm:cxn modelId="{E42037D9-A0BE-4CC4-8C36-6ECFE69D5D4C}" type="presOf" srcId="{B88EB09C-E90A-4270-9A3E-BFD6D22B30B1}" destId="{6427C79B-CB0A-437B-85FB-374490C125B8}" srcOrd="0" destOrd="0" presId="urn:microsoft.com/office/officeart/2008/layout/PictureAccentList"/>
    <dgm:cxn modelId="{A92898D3-6AE1-48C6-B85C-CA9F3B39F949}" type="presOf" srcId="{616F9AE6-C432-4F23-BBD2-CB647CCB0E37}" destId="{55C4236B-5B2B-4220-A0C9-A9EAF1E5AE6D}" srcOrd="0" destOrd="0" presId="urn:microsoft.com/office/officeart/2008/layout/PictureAccentList"/>
    <dgm:cxn modelId="{5E3D9DE9-8EEB-466B-9AEE-95AC45BBBD52}" type="presOf" srcId="{1F1F652A-D7DC-4E87-9555-36447F35B122}" destId="{FBF57F83-C67E-4E36-B974-93C654FFD7AA}" srcOrd="0" destOrd="0" presId="urn:microsoft.com/office/officeart/2008/layout/PictureAccentList"/>
    <dgm:cxn modelId="{5A58A521-7BC5-4DC2-AA0D-A0DE122C208C}" type="presOf" srcId="{C90B9185-A623-41DD-9BC2-F94B920C8784}" destId="{9AAFB167-38A9-45A2-AAA6-BED4C7BA0D47}" srcOrd="0" destOrd="0" presId="urn:microsoft.com/office/officeart/2008/layout/PictureAccentList"/>
    <dgm:cxn modelId="{76D28DC5-8F6A-4CE6-BAF9-8F376D4CFF37}" srcId="{1F1F652A-D7DC-4E87-9555-36447F35B122}" destId="{86ED64FE-9333-43BF-9C79-FAF57A6C2986}" srcOrd="0" destOrd="0" parTransId="{826146DD-4CE1-41F8-BCB0-241102F87BF7}" sibTransId="{5AF2367D-2149-4539-ABB9-F0EC1197B34F}"/>
    <dgm:cxn modelId="{EE516BBA-FAD8-40B7-AE92-19375D9E2FE2}" type="presOf" srcId="{86ED64FE-9333-43BF-9C79-FAF57A6C2986}" destId="{746CB565-67E2-4778-B98A-D392512999BD}" srcOrd="0" destOrd="0" presId="urn:microsoft.com/office/officeart/2008/layout/PictureAccentList"/>
    <dgm:cxn modelId="{8D2B60BB-459B-4ADA-9AB4-4743A71F0EC3}" srcId="{86ED64FE-9333-43BF-9C79-FAF57A6C2986}" destId="{616F9AE6-C432-4F23-BBD2-CB647CCB0E37}" srcOrd="2" destOrd="0" parTransId="{A8E79DFD-76CC-4862-B400-BB93D7EA1CD8}" sibTransId="{F7CBEBEA-E486-46A0-B167-85D86CC372B9}"/>
    <dgm:cxn modelId="{17D8DDBC-7225-40D9-82F1-868FF64F08D3}" srcId="{86ED64FE-9333-43BF-9C79-FAF57A6C2986}" destId="{B88EB09C-E90A-4270-9A3E-BFD6D22B30B1}" srcOrd="1" destOrd="0" parTransId="{4312081A-11D8-43CE-A56E-6645495D57F8}" sibTransId="{7D2AF3A3-CFD1-4AE3-825B-97C24D71FFB3}"/>
    <dgm:cxn modelId="{86C6E4A4-2384-446E-98C9-6D42C7AE2FC1}" type="presParOf" srcId="{FBF57F83-C67E-4E36-B974-93C654FFD7AA}" destId="{BB7E8C89-63BC-4AB4-8BBC-7A570A76AF98}" srcOrd="0" destOrd="0" presId="urn:microsoft.com/office/officeart/2008/layout/PictureAccentList"/>
    <dgm:cxn modelId="{3F130A7A-A023-4495-8352-99BB23248DD3}" type="presParOf" srcId="{BB7E8C89-63BC-4AB4-8BBC-7A570A76AF98}" destId="{1DFDF670-F503-4C77-A189-F29C97079CCF}" srcOrd="0" destOrd="0" presId="urn:microsoft.com/office/officeart/2008/layout/PictureAccentList"/>
    <dgm:cxn modelId="{C4E26CA0-1545-478A-BE92-93A19563AFBA}" type="presParOf" srcId="{1DFDF670-F503-4C77-A189-F29C97079CCF}" destId="{746CB565-67E2-4778-B98A-D392512999BD}" srcOrd="0" destOrd="0" presId="urn:microsoft.com/office/officeart/2008/layout/PictureAccentList"/>
    <dgm:cxn modelId="{EE331768-F6E4-4D0B-94ED-4D1A0854E719}" type="presParOf" srcId="{BB7E8C89-63BC-4AB4-8BBC-7A570A76AF98}" destId="{A1CD0390-1B6D-43D5-93A8-A88F7FD6171A}" srcOrd="1" destOrd="0" presId="urn:microsoft.com/office/officeart/2008/layout/PictureAccentList"/>
    <dgm:cxn modelId="{B4CB9C28-BA5A-4371-A75F-C207952BE241}" type="presParOf" srcId="{A1CD0390-1B6D-43D5-93A8-A88F7FD6171A}" destId="{EFDA9235-5529-43E0-A68D-6A3BC58E1F37}" srcOrd="0" destOrd="0" presId="urn:microsoft.com/office/officeart/2008/layout/PictureAccentList"/>
    <dgm:cxn modelId="{A313C9D5-068B-4C3E-BBD7-26CBFCA8F4DC}" type="presParOf" srcId="{EFDA9235-5529-43E0-A68D-6A3BC58E1F37}" destId="{6E79AA21-85AE-415F-8ED7-5D061716B465}" srcOrd="0" destOrd="0" presId="urn:microsoft.com/office/officeart/2008/layout/PictureAccentList"/>
    <dgm:cxn modelId="{FFED0014-BED2-4A1E-ADE8-C51BCCDAB03D}" type="presParOf" srcId="{EFDA9235-5529-43E0-A68D-6A3BC58E1F37}" destId="{9AAFB167-38A9-45A2-AAA6-BED4C7BA0D47}" srcOrd="1" destOrd="0" presId="urn:microsoft.com/office/officeart/2008/layout/PictureAccentList"/>
    <dgm:cxn modelId="{8A6A1E91-8052-4564-A4C7-587141506B43}" type="presParOf" srcId="{A1CD0390-1B6D-43D5-93A8-A88F7FD6171A}" destId="{5D3D96E3-C25F-4A6E-BFE9-F5C7F846AA21}" srcOrd="1" destOrd="0" presId="urn:microsoft.com/office/officeart/2008/layout/PictureAccentList"/>
    <dgm:cxn modelId="{B6E6D395-1E10-4A26-B9F8-91724A126B0A}" type="presParOf" srcId="{5D3D96E3-C25F-4A6E-BFE9-F5C7F846AA21}" destId="{816E089A-8EAE-4B62-B7AB-3DDEB632E813}" srcOrd="0" destOrd="0" presId="urn:microsoft.com/office/officeart/2008/layout/PictureAccentList"/>
    <dgm:cxn modelId="{8460B655-1B7D-4A81-BB53-E03C1C6DF1A3}" type="presParOf" srcId="{5D3D96E3-C25F-4A6E-BFE9-F5C7F846AA21}" destId="{6427C79B-CB0A-437B-85FB-374490C125B8}" srcOrd="1" destOrd="0" presId="urn:microsoft.com/office/officeart/2008/layout/PictureAccentList"/>
    <dgm:cxn modelId="{14BDD28A-82FD-4D94-8A44-51635DF518D8}" type="presParOf" srcId="{A1CD0390-1B6D-43D5-93A8-A88F7FD6171A}" destId="{94F4AEA6-6C41-4816-9F4F-57B20723836B}" srcOrd="2" destOrd="0" presId="urn:microsoft.com/office/officeart/2008/layout/PictureAccentList"/>
    <dgm:cxn modelId="{42499AF5-6853-436E-B0D9-33041A166A3F}" type="presParOf" srcId="{94F4AEA6-6C41-4816-9F4F-57B20723836B}" destId="{7A209D12-FB91-4550-9456-EB4C9B9F3572}" srcOrd="0" destOrd="0" presId="urn:microsoft.com/office/officeart/2008/layout/PictureAccentList"/>
    <dgm:cxn modelId="{0BFE240F-90B2-4471-B5C5-4D95B560C69E}" type="presParOf" srcId="{94F4AEA6-6C41-4816-9F4F-57B20723836B}" destId="{55C4236B-5B2B-4220-A0C9-A9EAF1E5AE6D}"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3C4AD467-F061-4CC3-B0B3-6E9358DDBD34}" type="doc">
      <dgm:prSet loTypeId="urn:microsoft.com/office/officeart/2005/8/layout/vList5" loCatId="list" qsTypeId="urn:microsoft.com/office/officeart/2005/8/quickstyle/simple1" qsCatId="simple" csTypeId="urn:microsoft.com/office/officeart/2005/8/colors/colorful3" csCatId="colorful" phldr="1"/>
      <dgm:spPr/>
      <dgm:t>
        <a:bodyPr/>
        <a:lstStyle/>
        <a:p>
          <a:endParaRPr lang="en-US"/>
        </a:p>
      </dgm:t>
    </dgm:pt>
    <dgm:pt modelId="{AB888DF6-C908-4791-A4C4-675CE1B153F4}">
      <dgm:prSet phldrT="[Text]"/>
      <dgm:spPr/>
      <dgm:t>
        <a:bodyPr/>
        <a:lstStyle/>
        <a:p>
          <a:r>
            <a:rPr lang="en-US" b="0" dirty="0" smtClean="0"/>
            <a:t>Suggestions</a:t>
          </a:r>
          <a:endParaRPr lang="en-US" b="0" dirty="0"/>
        </a:p>
      </dgm:t>
    </dgm:pt>
    <dgm:pt modelId="{091ADF7C-682B-4DAE-A991-FC56E0223897}" type="parTrans" cxnId="{E58D4E6D-2B94-4B8A-A918-4B3FE3C74433}">
      <dgm:prSet/>
      <dgm:spPr/>
      <dgm:t>
        <a:bodyPr/>
        <a:lstStyle/>
        <a:p>
          <a:endParaRPr lang="en-US"/>
        </a:p>
      </dgm:t>
    </dgm:pt>
    <dgm:pt modelId="{8D0297C2-45E8-4DF7-A426-52854DD02C21}" type="sibTrans" cxnId="{E58D4E6D-2B94-4B8A-A918-4B3FE3C74433}">
      <dgm:prSet/>
      <dgm:spPr/>
      <dgm:t>
        <a:bodyPr/>
        <a:lstStyle/>
        <a:p>
          <a:endParaRPr lang="en-US"/>
        </a:p>
      </dgm:t>
    </dgm:pt>
    <dgm:pt modelId="{785D8E26-1220-4557-92E9-073326A85E65}">
      <dgm:prSet phldrT="[Text]"/>
      <dgm:spPr/>
      <dgm:t>
        <a:bodyPr/>
        <a:lstStyle/>
        <a:p>
          <a:r>
            <a:rPr lang="en-US" dirty="0" smtClean="0"/>
            <a:t>These are low priority assignments and completely open to interpretation.</a:t>
          </a:r>
          <a:endParaRPr lang="en-US" dirty="0"/>
        </a:p>
      </dgm:t>
    </dgm:pt>
    <dgm:pt modelId="{93E1BF10-E829-4D05-9727-46D47F6D705C}" type="parTrans" cxnId="{C13613A0-EB83-4F02-9571-A65667EE1F90}">
      <dgm:prSet/>
      <dgm:spPr/>
      <dgm:t>
        <a:bodyPr/>
        <a:lstStyle/>
        <a:p>
          <a:endParaRPr lang="en-US"/>
        </a:p>
      </dgm:t>
    </dgm:pt>
    <dgm:pt modelId="{C13CA6A4-7419-4240-8808-2F31975CD604}" type="sibTrans" cxnId="{C13613A0-EB83-4F02-9571-A65667EE1F90}">
      <dgm:prSet/>
      <dgm:spPr/>
      <dgm:t>
        <a:bodyPr/>
        <a:lstStyle/>
        <a:p>
          <a:endParaRPr lang="en-US"/>
        </a:p>
      </dgm:t>
    </dgm:pt>
    <dgm:pt modelId="{FB8F3EDE-E77D-4983-9550-8ECDBDCE977D}">
      <dgm:prSet phldrT="[Text]"/>
      <dgm:spPr/>
      <dgm:t>
        <a:bodyPr/>
        <a:lstStyle/>
        <a:p>
          <a:r>
            <a:rPr lang="en-US" b="0" dirty="0" smtClean="0"/>
            <a:t>Requests</a:t>
          </a:r>
          <a:endParaRPr lang="en-US" b="0" dirty="0"/>
        </a:p>
      </dgm:t>
    </dgm:pt>
    <dgm:pt modelId="{A5A65745-6B1D-43FE-B3B9-52C46D9D0534}" type="parTrans" cxnId="{9121C494-C0AC-4403-A034-32578265774E}">
      <dgm:prSet/>
      <dgm:spPr/>
      <dgm:t>
        <a:bodyPr/>
        <a:lstStyle/>
        <a:p>
          <a:endParaRPr lang="en-US"/>
        </a:p>
      </dgm:t>
    </dgm:pt>
    <dgm:pt modelId="{B0D0A556-B961-4DFB-8D56-4CC91D847B48}" type="sibTrans" cxnId="{9121C494-C0AC-4403-A034-32578265774E}">
      <dgm:prSet/>
      <dgm:spPr/>
      <dgm:t>
        <a:bodyPr/>
        <a:lstStyle/>
        <a:p>
          <a:endParaRPr lang="en-US"/>
        </a:p>
      </dgm:t>
    </dgm:pt>
    <dgm:pt modelId="{F40605C2-F25F-4C55-984D-A99F7982B882}">
      <dgm:prSet phldrT="[Text]"/>
      <dgm:spPr/>
      <dgm:t>
        <a:bodyPr/>
        <a:lstStyle/>
        <a:p>
          <a:r>
            <a:rPr lang="en-US" dirty="0" smtClean="0"/>
            <a:t>These are less official and are slightly open to interpretation.</a:t>
          </a:r>
          <a:endParaRPr lang="en-US" dirty="0"/>
        </a:p>
      </dgm:t>
    </dgm:pt>
    <dgm:pt modelId="{68AB7487-F9F2-405E-A528-D19F0CC28E03}" type="parTrans" cxnId="{FE14ED0D-B6C8-4B9E-BB72-BB206D022E9C}">
      <dgm:prSet/>
      <dgm:spPr/>
      <dgm:t>
        <a:bodyPr/>
        <a:lstStyle/>
        <a:p>
          <a:endParaRPr lang="en-US"/>
        </a:p>
      </dgm:t>
    </dgm:pt>
    <dgm:pt modelId="{B688D3DC-46CB-4CAA-BE1C-70714EAC2F6D}" type="sibTrans" cxnId="{FE14ED0D-B6C8-4B9E-BB72-BB206D022E9C}">
      <dgm:prSet/>
      <dgm:spPr/>
      <dgm:t>
        <a:bodyPr/>
        <a:lstStyle/>
        <a:p>
          <a:endParaRPr lang="en-US"/>
        </a:p>
      </dgm:t>
    </dgm:pt>
    <dgm:pt modelId="{53631BE8-0057-43C0-B535-420814097465}">
      <dgm:prSet phldrT="[Text]"/>
      <dgm:spPr/>
      <dgm:t>
        <a:bodyPr/>
        <a:lstStyle/>
        <a:p>
          <a:r>
            <a:rPr lang="en-US" b="0" dirty="0" smtClean="0"/>
            <a:t>Orders</a:t>
          </a:r>
          <a:endParaRPr lang="en-US" b="0" dirty="0"/>
        </a:p>
      </dgm:t>
    </dgm:pt>
    <dgm:pt modelId="{5FE68232-2FB1-4849-8BF6-3384F034FDF7}" type="parTrans" cxnId="{9688415E-B6A1-4617-BBA5-4A3607A5C34B}">
      <dgm:prSet/>
      <dgm:spPr/>
      <dgm:t>
        <a:bodyPr/>
        <a:lstStyle/>
        <a:p>
          <a:endParaRPr lang="en-US"/>
        </a:p>
      </dgm:t>
    </dgm:pt>
    <dgm:pt modelId="{75E2A16C-9C61-4A7D-9717-985D1BE297E5}" type="sibTrans" cxnId="{9688415E-B6A1-4617-BBA5-4A3607A5C34B}">
      <dgm:prSet/>
      <dgm:spPr/>
      <dgm:t>
        <a:bodyPr/>
        <a:lstStyle/>
        <a:p>
          <a:endParaRPr lang="en-US"/>
        </a:p>
      </dgm:t>
    </dgm:pt>
    <dgm:pt modelId="{09E88AC3-6102-4D1A-BD91-1934B0227378}">
      <dgm:prSet phldrT="[Text]"/>
      <dgm:spPr/>
      <dgm:t>
        <a:bodyPr/>
        <a:lstStyle/>
        <a:p>
          <a:r>
            <a:rPr lang="en-US" dirty="0" smtClean="0"/>
            <a:t>These are direct and leave no room for interpretation.</a:t>
          </a:r>
          <a:endParaRPr lang="en-US" dirty="0"/>
        </a:p>
      </dgm:t>
    </dgm:pt>
    <dgm:pt modelId="{B213335E-9625-49E5-9914-01541D4C3C6B}" type="parTrans" cxnId="{54799038-CAB8-4456-9A36-516B1BF3586F}">
      <dgm:prSet/>
      <dgm:spPr/>
      <dgm:t>
        <a:bodyPr/>
        <a:lstStyle/>
        <a:p>
          <a:endParaRPr lang="en-US"/>
        </a:p>
      </dgm:t>
    </dgm:pt>
    <dgm:pt modelId="{E3B19D09-E503-4577-B5A8-E3D6F9F8EA5B}" type="sibTrans" cxnId="{54799038-CAB8-4456-9A36-516B1BF3586F}">
      <dgm:prSet/>
      <dgm:spPr/>
      <dgm:t>
        <a:bodyPr/>
        <a:lstStyle/>
        <a:p>
          <a:endParaRPr lang="en-US"/>
        </a:p>
      </dgm:t>
    </dgm:pt>
    <dgm:pt modelId="{DDACA8C1-2406-48AA-8BB6-76C8812AE145}" type="pres">
      <dgm:prSet presAssocID="{3C4AD467-F061-4CC3-B0B3-6E9358DDBD34}" presName="Name0" presStyleCnt="0">
        <dgm:presLayoutVars>
          <dgm:dir/>
          <dgm:animLvl val="lvl"/>
          <dgm:resizeHandles val="exact"/>
        </dgm:presLayoutVars>
      </dgm:prSet>
      <dgm:spPr/>
      <dgm:t>
        <a:bodyPr/>
        <a:lstStyle/>
        <a:p>
          <a:endParaRPr lang="en-US"/>
        </a:p>
      </dgm:t>
    </dgm:pt>
    <dgm:pt modelId="{1431B7AF-F050-4AD9-91C2-DE1275D6A465}" type="pres">
      <dgm:prSet presAssocID="{AB888DF6-C908-4791-A4C4-675CE1B153F4}" presName="linNode" presStyleCnt="0"/>
      <dgm:spPr/>
    </dgm:pt>
    <dgm:pt modelId="{6365449D-FEE6-4959-BD7A-296398F62D32}" type="pres">
      <dgm:prSet presAssocID="{AB888DF6-C908-4791-A4C4-675CE1B153F4}" presName="parentText" presStyleLbl="node1" presStyleIdx="0" presStyleCnt="3">
        <dgm:presLayoutVars>
          <dgm:chMax val="1"/>
          <dgm:bulletEnabled val="1"/>
        </dgm:presLayoutVars>
      </dgm:prSet>
      <dgm:spPr/>
      <dgm:t>
        <a:bodyPr/>
        <a:lstStyle/>
        <a:p>
          <a:endParaRPr lang="en-US"/>
        </a:p>
      </dgm:t>
    </dgm:pt>
    <dgm:pt modelId="{74C8A5C1-9FF0-4E83-8047-B9DBAE1CB919}" type="pres">
      <dgm:prSet presAssocID="{AB888DF6-C908-4791-A4C4-675CE1B153F4}" presName="descendantText" presStyleLbl="alignAccFollowNode1" presStyleIdx="0" presStyleCnt="3">
        <dgm:presLayoutVars>
          <dgm:bulletEnabled val="1"/>
        </dgm:presLayoutVars>
      </dgm:prSet>
      <dgm:spPr/>
      <dgm:t>
        <a:bodyPr/>
        <a:lstStyle/>
        <a:p>
          <a:endParaRPr lang="en-US"/>
        </a:p>
      </dgm:t>
    </dgm:pt>
    <dgm:pt modelId="{CB219450-D8AA-4F3C-9B43-CBCA751676FB}" type="pres">
      <dgm:prSet presAssocID="{8D0297C2-45E8-4DF7-A426-52854DD02C21}" presName="sp" presStyleCnt="0"/>
      <dgm:spPr/>
    </dgm:pt>
    <dgm:pt modelId="{A146A80A-C772-4EC9-BB64-77757B5C6A77}" type="pres">
      <dgm:prSet presAssocID="{FB8F3EDE-E77D-4983-9550-8ECDBDCE977D}" presName="linNode" presStyleCnt="0"/>
      <dgm:spPr/>
    </dgm:pt>
    <dgm:pt modelId="{69A316E3-77D8-4F72-9775-EC9FCA6520ED}" type="pres">
      <dgm:prSet presAssocID="{FB8F3EDE-E77D-4983-9550-8ECDBDCE977D}" presName="parentText" presStyleLbl="node1" presStyleIdx="1" presStyleCnt="3">
        <dgm:presLayoutVars>
          <dgm:chMax val="1"/>
          <dgm:bulletEnabled val="1"/>
        </dgm:presLayoutVars>
      </dgm:prSet>
      <dgm:spPr/>
      <dgm:t>
        <a:bodyPr/>
        <a:lstStyle/>
        <a:p>
          <a:endParaRPr lang="en-US"/>
        </a:p>
      </dgm:t>
    </dgm:pt>
    <dgm:pt modelId="{7DC2E493-1B65-4936-8E08-3D01C87C777E}" type="pres">
      <dgm:prSet presAssocID="{FB8F3EDE-E77D-4983-9550-8ECDBDCE977D}" presName="descendantText" presStyleLbl="alignAccFollowNode1" presStyleIdx="1" presStyleCnt="3">
        <dgm:presLayoutVars>
          <dgm:bulletEnabled val="1"/>
        </dgm:presLayoutVars>
      </dgm:prSet>
      <dgm:spPr/>
      <dgm:t>
        <a:bodyPr/>
        <a:lstStyle/>
        <a:p>
          <a:endParaRPr lang="en-US"/>
        </a:p>
      </dgm:t>
    </dgm:pt>
    <dgm:pt modelId="{91066B92-769D-46D2-B753-12F113F3008E}" type="pres">
      <dgm:prSet presAssocID="{B0D0A556-B961-4DFB-8D56-4CC91D847B48}" presName="sp" presStyleCnt="0"/>
      <dgm:spPr/>
    </dgm:pt>
    <dgm:pt modelId="{E8AB171F-D4E2-4AB2-B775-8FA4C0E2047D}" type="pres">
      <dgm:prSet presAssocID="{53631BE8-0057-43C0-B535-420814097465}" presName="linNode" presStyleCnt="0"/>
      <dgm:spPr/>
    </dgm:pt>
    <dgm:pt modelId="{33F825B5-8685-49C6-B681-584356F3DE75}" type="pres">
      <dgm:prSet presAssocID="{53631BE8-0057-43C0-B535-420814097465}" presName="parentText" presStyleLbl="node1" presStyleIdx="2" presStyleCnt="3">
        <dgm:presLayoutVars>
          <dgm:chMax val="1"/>
          <dgm:bulletEnabled val="1"/>
        </dgm:presLayoutVars>
      </dgm:prSet>
      <dgm:spPr/>
      <dgm:t>
        <a:bodyPr/>
        <a:lstStyle/>
        <a:p>
          <a:endParaRPr lang="en-US"/>
        </a:p>
      </dgm:t>
    </dgm:pt>
    <dgm:pt modelId="{4D767261-BE96-4393-8B11-A6BDC6B88BA5}" type="pres">
      <dgm:prSet presAssocID="{53631BE8-0057-43C0-B535-420814097465}" presName="descendantText" presStyleLbl="alignAccFollowNode1" presStyleIdx="2" presStyleCnt="3">
        <dgm:presLayoutVars>
          <dgm:bulletEnabled val="1"/>
        </dgm:presLayoutVars>
      </dgm:prSet>
      <dgm:spPr/>
      <dgm:t>
        <a:bodyPr/>
        <a:lstStyle/>
        <a:p>
          <a:endParaRPr lang="en-US"/>
        </a:p>
      </dgm:t>
    </dgm:pt>
  </dgm:ptLst>
  <dgm:cxnLst>
    <dgm:cxn modelId="{FE14ED0D-B6C8-4B9E-BB72-BB206D022E9C}" srcId="{FB8F3EDE-E77D-4983-9550-8ECDBDCE977D}" destId="{F40605C2-F25F-4C55-984D-A99F7982B882}" srcOrd="0" destOrd="0" parTransId="{68AB7487-F9F2-405E-A528-D19F0CC28E03}" sibTransId="{B688D3DC-46CB-4CAA-BE1C-70714EAC2F6D}"/>
    <dgm:cxn modelId="{EB2D8185-952E-4827-BDB9-295C16FD7124}" type="presOf" srcId="{3C4AD467-F061-4CC3-B0B3-6E9358DDBD34}" destId="{DDACA8C1-2406-48AA-8BB6-76C8812AE145}" srcOrd="0" destOrd="0" presId="urn:microsoft.com/office/officeart/2005/8/layout/vList5"/>
    <dgm:cxn modelId="{95B41C5A-8C48-43AA-A4CF-17D2791628DC}" type="presOf" srcId="{53631BE8-0057-43C0-B535-420814097465}" destId="{33F825B5-8685-49C6-B681-584356F3DE75}" srcOrd="0" destOrd="0" presId="urn:microsoft.com/office/officeart/2005/8/layout/vList5"/>
    <dgm:cxn modelId="{54799038-CAB8-4456-9A36-516B1BF3586F}" srcId="{53631BE8-0057-43C0-B535-420814097465}" destId="{09E88AC3-6102-4D1A-BD91-1934B0227378}" srcOrd="0" destOrd="0" parTransId="{B213335E-9625-49E5-9914-01541D4C3C6B}" sibTransId="{E3B19D09-E503-4577-B5A8-E3D6F9F8EA5B}"/>
    <dgm:cxn modelId="{79AAABAE-AA95-4BAF-AADB-1CC924B62378}" type="presOf" srcId="{F40605C2-F25F-4C55-984D-A99F7982B882}" destId="{7DC2E493-1B65-4936-8E08-3D01C87C777E}" srcOrd="0" destOrd="0" presId="urn:microsoft.com/office/officeart/2005/8/layout/vList5"/>
    <dgm:cxn modelId="{2C1DFFEF-574B-4BD4-9FD0-5E120A4309E6}" type="presOf" srcId="{785D8E26-1220-4557-92E9-073326A85E65}" destId="{74C8A5C1-9FF0-4E83-8047-B9DBAE1CB919}" srcOrd="0" destOrd="0" presId="urn:microsoft.com/office/officeart/2005/8/layout/vList5"/>
    <dgm:cxn modelId="{9688415E-B6A1-4617-BBA5-4A3607A5C34B}" srcId="{3C4AD467-F061-4CC3-B0B3-6E9358DDBD34}" destId="{53631BE8-0057-43C0-B535-420814097465}" srcOrd="2" destOrd="0" parTransId="{5FE68232-2FB1-4849-8BF6-3384F034FDF7}" sibTransId="{75E2A16C-9C61-4A7D-9717-985D1BE297E5}"/>
    <dgm:cxn modelId="{9121C494-C0AC-4403-A034-32578265774E}" srcId="{3C4AD467-F061-4CC3-B0B3-6E9358DDBD34}" destId="{FB8F3EDE-E77D-4983-9550-8ECDBDCE977D}" srcOrd="1" destOrd="0" parTransId="{A5A65745-6B1D-43FE-B3B9-52C46D9D0534}" sibTransId="{B0D0A556-B961-4DFB-8D56-4CC91D847B48}"/>
    <dgm:cxn modelId="{9E036221-75DF-4F61-9DC4-55BC1F36AE68}" type="presOf" srcId="{FB8F3EDE-E77D-4983-9550-8ECDBDCE977D}" destId="{69A316E3-77D8-4F72-9775-EC9FCA6520ED}" srcOrd="0" destOrd="0" presId="urn:microsoft.com/office/officeart/2005/8/layout/vList5"/>
    <dgm:cxn modelId="{E58D4E6D-2B94-4B8A-A918-4B3FE3C74433}" srcId="{3C4AD467-F061-4CC3-B0B3-6E9358DDBD34}" destId="{AB888DF6-C908-4791-A4C4-675CE1B153F4}" srcOrd="0" destOrd="0" parTransId="{091ADF7C-682B-4DAE-A991-FC56E0223897}" sibTransId="{8D0297C2-45E8-4DF7-A426-52854DD02C21}"/>
    <dgm:cxn modelId="{C13613A0-EB83-4F02-9571-A65667EE1F90}" srcId="{AB888DF6-C908-4791-A4C4-675CE1B153F4}" destId="{785D8E26-1220-4557-92E9-073326A85E65}" srcOrd="0" destOrd="0" parTransId="{93E1BF10-E829-4D05-9727-46D47F6D705C}" sibTransId="{C13CA6A4-7419-4240-8808-2F31975CD604}"/>
    <dgm:cxn modelId="{4BE36B56-FB94-4643-ACF6-2EAA8E52E25F}" type="presOf" srcId="{AB888DF6-C908-4791-A4C4-675CE1B153F4}" destId="{6365449D-FEE6-4959-BD7A-296398F62D32}" srcOrd="0" destOrd="0" presId="urn:microsoft.com/office/officeart/2005/8/layout/vList5"/>
    <dgm:cxn modelId="{C5B2A7BA-E2F8-4AA6-944C-B5B6B09058F7}" type="presOf" srcId="{09E88AC3-6102-4D1A-BD91-1934B0227378}" destId="{4D767261-BE96-4393-8B11-A6BDC6B88BA5}" srcOrd="0" destOrd="0" presId="urn:microsoft.com/office/officeart/2005/8/layout/vList5"/>
    <dgm:cxn modelId="{6A5C2278-CC8E-404A-9B9B-7DD62C93AFED}" type="presParOf" srcId="{DDACA8C1-2406-48AA-8BB6-76C8812AE145}" destId="{1431B7AF-F050-4AD9-91C2-DE1275D6A465}" srcOrd="0" destOrd="0" presId="urn:microsoft.com/office/officeart/2005/8/layout/vList5"/>
    <dgm:cxn modelId="{30EC350D-7487-4B6F-9A24-96041ADAD6DF}" type="presParOf" srcId="{1431B7AF-F050-4AD9-91C2-DE1275D6A465}" destId="{6365449D-FEE6-4959-BD7A-296398F62D32}" srcOrd="0" destOrd="0" presId="urn:microsoft.com/office/officeart/2005/8/layout/vList5"/>
    <dgm:cxn modelId="{23A0B51F-D9EF-4673-B4AF-2797A42D4975}" type="presParOf" srcId="{1431B7AF-F050-4AD9-91C2-DE1275D6A465}" destId="{74C8A5C1-9FF0-4E83-8047-B9DBAE1CB919}" srcOrd="1" destOrd="0" presId="urn:microsoft.com/office/officeart/2005/8/layout/vList5"/>
    <dgm:cxn modelId="{60816A0C-EE51-4158-A2C8-12E11E00B241}" type="presParOf" srcId="{DDACA8C1-2406-48AA-8BB6-76C8812AE145}" destId="{CB219450-D8AA-4F3C-9B43-CBCA751676FB}" srcOrd="1" destOrd="0" presId="urn:microsoft.com/office/officeart/2005/8/layout/vList5"/>
    <dgm:cxn modelId="{0DD7D8D1-233D-4B0D-B763-0B6BAFAA5767}" type="presParOf" srcId="{DDACA8C1-2406-48AA-8BB6-76C8812AE145}" destId="{A146A80A-C772-4EC9-BB64-77757B5C6A77}" srcOrd="2" destOrd="0" presId="urn:microsoft.com/office/officeart/2005/8/layout/vList5"/>
    <dgm:cxn modelId="{4A5C9ACC-179E-42DC-BADD-1FA29A72E81A}" type="presParOf" srcId="{A146A80A-C772-4EC9-BB64-77757B5C6A77}" destId="{69A316E3-77D8-4F72-9775-EC9FCA6520ED}" srcOrd="0" destOrd="0" presId="urn:microsoft.com/office/officeart/2005/8/layout/vList5"/>
    <dgm:cxn modelId="{3D550A84-B0EE-4058-AC92-40B49918B0F4}" type="presParOf" srcId="{A146A80A-C772-4EC9-BB64-77757B5C6A77}" destId="{7DC2E493-1B65-4936-8E08-3D01C87C777E}" srcOrd="1" destOrd="0" presId="urn:microsoft.com/office/officeart/2005/8/layout/vList5"/>
    <dgm:cxn modelId="{4AD26099-E3E6-4B1A-84D6-890DC3B10337}" type="presParOf" srcId="{DDACA8C1-2406-48AA-8BB6-76C8812AE145}" destId="{91066B92-769D-46D2-B753-12F113F3008E}" srcOrd="3" destOrd="0" presId="urn:microsoft.com/office/officeart/2005/8/layout/vList5"/>
    <dgm:cxn modelId="{5CE99D20-4E54-494D-A44B-D19ABB4B31CA}" type="presParOf" srcId="{DDACA8C1-2406-48AA-8BB6-76C8812AE145}" destId="{E8AB171F-D4E2-4AB2-B775-8FA4C0E2047D}" srcOrd="4" destOrd="0" presId="urn:microsoft.com/office/officeart/2005/8/layout/vList5"/>
    <dgm:cxn modelId="{C036C2BE-4F9D-42C6-9102-CC8883735CD7}" type="presParOf" srcId="{E8AB171F-D4E2-4AB2-B775-8FA4C0E2047D}" destId="{33F825B5-8685-49C6-B681-584356F3DE75}" srcOrd="0" destOrd="0" presId="urn:microsoft.com/office/officeart/2005/8/layout/vList5"/>
    <dgm:cxn modelId="{3881D1E5-6C67-42B7-BA0D-A2B849C1C5A1}" type="presParOf" srcId="{E8AB171F-D4E2-4AB2-B775-8FA4C0E2047D}" destId="{4D767261-BE96-4393-8B11-A6BDC6B88BA5}"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ED93B3A0-E1BE-45EF-85E4-6C7225C5CA8F}"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59AC94D2-1F6B-4BAD-BE9D-0DEDA7B84099}">
      <dgm:prSet phldrT="[Text]"/>
      <dgm:spPr/>
      <dgm:t>
        <a:bodyPr/>
        <a:lstStyle/>
        <a:p>
          <a:r>
            <a:rPr lang="en-US" dirty="0" smtClean="0"/>
            <a:t>Simply giving orders</a:t>
          </a:r>
          <a:endParaRPr lang="en-US" dirty="0"/>
        </a:p>
      </dgm:t>
    </dgm:pt>
    <dgm:pt modelId="{E78C2AAF-5EEB-43FE-B4C8-516431F58DE4}" type="parTrans" cxnId="{5EA7F020-509B-414A-B6C9-41F55582EFC4}">
      <dgm:prSet/>
      <dgm:spPr/>
      <dgm:t>
        <a:bodyPr/>
        <a:lstStyle/>
        <a:p>
          <a:endParaRPr lang="en-US"/>
        </a:p>
      </dgm:t>
    </dgm:pt>
    <dgm:pt modelId="{C9B85B6C-EF83-443E-BC44-F69191622D5A}" type="sibTrans" cxnId="{5EA7F020-509B-414A-B6C9-41F55582EFC4}">
      <dgm:prSet/>
      <dgm:spPr/>
      <dgm:t>
        <a:bodyPr/>
        <a:lstStyle/>
        <a:p>
          <a:endParaRPr lang="en-US"/>
        </a:p>
      </dgm:t>
    </dgm:pt>
    <dgm:pt modelId="{A403E74B-AE07-40F7-8F20-76E78F19AFDF}">
      <dgm:prSet phldrT="[Text]"/>
      <dgm:spPr/>
      <dgm:t>
        <a:bodyPr/>
        <a:lstStyle/>
        <a:p>
          <a:r>
            <a:rPr lang="en-US" dirty="0" smtClean="0"/>
            <a:t>Fastest way to assign work</a:t>
          </a:r>
          <a:endParaRPr lang="en-US" dirty="0"/>
        </a:p>
      </dgm:t>
    </dgm:pt>
    <dgm:pt modelId="{30B064E7-31C7-411D-955E-F7F603831DD5}" type="parTrans" cxnId="{0090C1FB-E865-4BF1-A118-FBFADBF03E79}">
      <dgm:prSet/>
      <dgm:spPr/>
      <dgm:t>
        <a:bodyPr/>
        <a:lstStyle/>
        <a:p>
          <a:endParaRPr lang="en-US"/>
        </a:p>
      </dgm:t>
    </dgm:pt>
    <dgm:pt modelId="{89C24E92-4179-41A1-B99B-9F9003335136}" type="sibTrans" cxnId="{0090C1FB-E865-4BF1-A118-FBFADBF03E79}">
      <dgm:prSet/>
      <dgm:spPr/>
      <dgm:t>
        <a:bodyPr/>
        <a:lstStyle/>
        <a:p>
          <a:endParaRPr lang="en-US"/>
        </a:p>
      </dgm:t>
    </dgm:pt>
    <dgm:pt modelId="{18675223-20B7-4D49-AF71-D7E10C9B7C75}">
      <dgm:prSet phldrT="[Text]"/>
      <dgm:spPr/>
      <dgm:t>
        <a:bodyPr/>
        <a:lstStyle/>
        <a:p>
          <a:r>
            <a:rPr lang="en-US" dirty="0" smtClean="0"/>
            <a:t>Only be used in emergencies</a:t>
          </a:r>
          <a:endParaRPr lang="en-US" dirty="0"/>
        </a:p>
      </dgm:t>
    </dgm:pt>
    <dgm:pt modelId="{40A5AB43-9D53-4CCB-BD64-D5C57FC30977}" type="parTrans" cxnId="{FB22DCB5-D2D0-4188-B47C-D96914C76BA1}">
      <dgm:prSet/>
      <dgm:spPr/>
      <dgm:t>
        <a:bodyPr/>
        <a:lstStyle/>
        <a:p>
          <a:endParaRPr lang="en-US"/>
        </a:p>
      </dgm:t>
    </dgm:pt>
    <dgm:pt modelId="{9AC99A6C-A21A-4CEC-A44E-CADBDD5A0FAC}" type="sibTrans" cxnId="{FB22DCB5-D2D0-4188-B47C-D96914C76BA1}">
      <dgm:prSet/>
      <dgm:spPr/>
      <dgm:t>
        <a:bodyPr/>
        <a:lstStyle/>
        <a:p>
          <a:endParaRPr lang="en-US"/>
        </a:p>
      </dgm:t>
    </dgm:pt>
    <dgm:pt modelId="{1A7A5061-F7D7-4A28-984B-3CE9F027CC16}" type="pres">
      <dgm:prSet presAssocID="{ED93B3A0-E1BE-45EF-85E4-6C7225C5CA8F}" presName="linear" presStyleCnt="0">
        <dgm:presLayoutVars>
          <dgm:dir/>
          <dgm:animLvl val="lvl"/>
          <dgm:resizeHandles val="exact"/>
        </dgm:presLayoutVars>
      </dgm:prSet>
      <dgm:spPr/>
      <dgm:t>
        <a:bodyPr/>
        <a:lstStyle/>
        <a:p>
          <a:endParaRPr lang="en-US"/>
        </a:p>
      </dgm:t>
    </dgm:pt>
    <dgm:pt modelId="{746F1D74-0B7E-41D2-9A38-5D556D856CDF}" type="pres">
      <dgm:prSet presAssocID="{59AC94D2-1F6B-4BAD-BE9D-0DEDA7B84099}" presName="parentLin" presStyleCnt="0"/>
      <dgm:spPr/>
    </dgm:pt>
    <dgm:pt modelId="{F18EADD4-8252-4FFC-B024-C81A43685449}" type="pres">
      <dgm:prSet presAssocID="{59AC94D2-1F6B-4BAD-BE9D-0DEDA7B84099}" presName="parentLeftMargin" presStyleLbl="node1" presStyleIdx="0" presStyleCnt="3"/>
      <dgm:spPr/>
      <dgm:t>
        <a:bodyPr/>
        <a:lstStyle/>
        <a:p>
          <a:endParaRPr lang="en-US"/>
        </a:p>
      </dgm:t>
    </dgm:pt>
    <dgm:pt modelId="{EF3E2B9F-8E3E-459E-BD5F-C8E337C6FFF9}" type="pres">
      <dgm:prSet presAssocID="{59AC94D2-1F6B-4BAD-BE9D-0DEDA7B84099}" presName="parentText" presStyleLbl="node1" presStyleIdx="0" presStyleCnt="3">
        <dgm:presLayoutVars>
          <dgm:chMax val="0"/>
          <dgm:bulletEnabled val="1"/>
        </dgm:presLayoutVars>
      </dgm:prSet>
      <dgm:spPr/>
      <dgm:t>
        <a:bodyPr/>
        <a:lstStyle/>
        <a:p>
          <a:endParaRPr lang="en-US"/>
        </a:p>
      </dgm:t>
    </dgm:pt>
    <dgm:pt modelId="{CBF02476-F545-487F-95A3-C96EDA52A2BA}" type="pres">
      <dgm:prSet presAssocID="{59AC94D2-1F6B-4BAD-BE9D-0DEDA7B84099}" presName="negativeSpace" presStyleCnt="0"/>
      <dgm:spPr/>
    </dgm:pt>
    <dgm:pt modelId="{774DB548-36E7-4B73-A25A-E86FEA4F5BBA}" type="pres">
      <dgm:prSet presAssocID="{59AC94D2-1F6B-4BAD-BE9D-0DEDA7B84099}" presName="childText" presStyleLbl="conFgAcc1" presStyleIdx="0" presStyleCnt="3">
        <dgm:presLayoutVars>
          <dgm:bulletEnabled val="1"/>
        </dgm:presLayoutVars>
      </dgm:prSet>
      <dgm:spPr>
        <a:noFill/>
      </dgm:spPr>
    </dgm:pt>
    <dgm:pt modelId="{A519CC9C-E7E3-487A-9890-8E2D02555EF6}" type="pres">
      <dgm:prSet presAssocID="{C9B85B6C-EF83-443E-BC44-F69191622D5A}" presName="spaceBetweenRectangles" presStyleCnt="0"/>
      <dgm:spPr/>
    </dgm:pt>
    <dgm:pt modelId="{5D0C6284-7D38-4414-840F-A3C65E3F4822}" type="pres">
      <dgm:prSet presAssocID="{A403E74B-AE07-40F7-8F20-76E78F19AFDF}" presName="parentLin" presStyleCnt="0"/>
      <dgm:spPr/>
    </dgm:pt>
    <dgm:pt modelId="{626F5E65-E1B2-483E-BF9A-1254713E6EBF}" type="pres">
      <dgm:prSet presAssocID="{A403E74B-AE07-40F7-8F20-76E78F19AFDF}" presName="parentLeftMargin" presStyleLbl="node1" presStyleIdx="0" presStyleCnt="3"/>
      <dgm:spPr/>
      <dgm:t>
        <a:bodyPr/>
        <a:lstStyle/>
        <a:p>
          <a:endParaRPr lang="en-US"/>
        </a:p>
      </dgm:t>
    </dgm:pt>
    <dgm:pt modelId="{7B878DD9-4874-4DF4-BE88-BFE6AEB08FB2}" type="pres">
      <dgm:prSet presAssocID="{A403E74B-AE07-40F7-8F20-76E78F19AFDF}" presName="parentText" presStyleLbl="node1" presStyleIdx="1" presStyleCnt="3">
        <dgm:presLayoutVars>
          <dgm:chMax val="0"/>
          <dgm:bulletEnabled val="1"/>
        </dgm:presLayoutVars>
      </dgm:prSet>
      <dgm:spPr/>
      <dgm:t>
        <a:bodyPr/>
        <a:lstStyle/>
        <a:p>
          <a:endParaRPr lang="en-US"/>
        </a:p>
      </dgm:t>
    </dgm:pt>
    <dgm:pt modelId="{2F0E1CE5-D1B6-4AFD-802C-1320B274049B}" type="pres">
      <dgm:prSet presAssocID="{A403E74B-AE07-40F7-8F20-76E78F19AFDF}" presName="negativeSpace" presStyleCnt="0"/>
      <dgm:spPr/>
    </dgm:pt>
    <dgm:pt modelId="{CA4788E3-189A-453D-942E-E1E01806857F}" type="pres">
      <dgm:prSet presAssocID="{A403E74B-AE07-40F7-8F20-76E78F19AFDF}" presName="childText" presStyleLbl="conFgAcc1" presStyleIdx="1" presStyleCnt="3">
        <dgm:presLayoutVars>
          <dgm:bulletEnabled val="1"/>
        </dgm:presLayoutVars>
      </dgm:prSet>
      <dgm:spPr>
        <a:noFill/>
      </dgm:spPr>
    </dgm:pt>
    <dgm:pt modelId="{9742FCF0-09B7-4592-AB39-E2E6E4EB3D90}" type="pres">
      <dgm:prSet presAssocID="{89C24E92-4179-41A1-B99B-9F9003335136}" presName="spaceBetweenRectangles" presStyleCnt="0"/>
      <dgm:spPr/>
    </dgm:pt>
    <dgm:pt modelId="{A989D362-F37E-41A6-91F0-BFD744889912}" type="pres">
      <dgm:prSet presAssocID="{18675223-20B7-4D49-AF71-D7E10C9B7C75}" presName="parentLin" presStyleCnt="0"/>
      <dgm:spPr/>
    </dgm:pt>
    <dgm:pt modelId="{40A40F2D-5C88-498D-B2BD-EB6A2869BC94}" type="pres">
      <dgm:prSet presAssocID="{18675223-20B7-4D49-AF71-D7E10C9B7C75}" presName="parentLeftMargin" presStyleLbl="node1" presStyleIdx="1" presStyleCnt="3"/>
      <dgm:spPr/>
      <dgm:t>
        <a:bodyPr/>
        <a:lstStyle/>
        <a:p>
          <a:endParaRPr lang="en-US"/>
        </a:p>
      </dgm:t>
    </dgm:pt>
    <dgm:pt modelId="{EE66A3DA-8D4F-4D2A-97BE-D3175BFCDD2E}" type="pres">
      <dgm:prSet presAssocID="{18675223-20B7-4D49-AF71-D7E10C9B7C75}" presName="parentText" presStyleLbl="node1" presStyleIdx="2" presStyleCnt="3">
        <dgm:presLayoutVars>
          <dgm:chMax val="0"/>
          <dgm:bulletEnabled val="1"/>
        </dgm:presLayoutVars>
      </dgm:prSet>
      <dgm:spPr/>
      <dgm:t>
        <a:bodyPr/>
        <a:lstStyle/>
        <a:p>
          <a:endParaRPr lang="en-US"/>
        </a:p>
      </dgm:t>
    </dgm:pt>
    <dgm:pt modelId="{0E9AA2A8-FADF-4357-AFA1-D2D6AB5182EE}" type="pres">
      <dgm:prSet presAssocID="{18675223-20B7-4D49-AF71-D7E10C9B7C75}" presName="negativeSpace" presStyleCnt="0"/>
      <dgm:spPr/>
    </dgm:pt>
    <dgm:pt modelId="{DE42AA18-826D-49CD-99F7-7C7D94681D5B}" type="pres">
      <dgm:prSet presAssocID="{18675223-20B7-4D49-AF71-D7E10C9B7C75}" presName="childText" presStyleLbl="conFgAcc1" presStyleIdx="2" presStyleCnt="3">
        <dgm:presLayoutVars>
          <dgm:bulletEnabled val="1"/>
        </dgm:presLayoutVars>
      </dgm:prSet>
      <dgm:spPr>
        <a:noFill/>
      </dgm:spPr>
    </dgm:pt>
  </dgm:ptLst>
  <dgm:cxnLst>
    <dgm:cxn modelId="{154ECD5F-5EAE-49A2-A101-1F9F79D4D895}" type="presOf" srcId="{A403E74B-AE07-40F7-8F20-76E78F19AFDF}" destId="{7B878DD9-4874-4DF4-BE88-BFE6AEB08FB2}" srcOrd="1" destOrd="0" presId="urn:microsoft.com/office/officeart/2005/8/layout/list1"/>
    <dgm:cxn modelId="{C5D15056-BF04-430F-A7B3-865F37821490}" type="presOf" srcId="{A403E74B-AE07-40F7-8F20-76E78F19AFDF}" destId="{626F5E65-E1B2-483E-BF9A-1254713E6EBF}" srcOrd="0" destOrd="0" presId="urn:microsoft.com/office/officeart/2005/8/layout/list1"/>
    <dgm:cxn modelId="{3F4A068E-B9FD-4F34-B998-7AD277551F51}" type="presOf" srcId="{59AC94D2-1F6B-4BAD-BE9D-0DEDA7B84099}" destId="{EF3E2B9F-8E3E-459E-BD5F-C8E337C6FFF9}" srcOrd="1" destOrd="0" presId="urn:microsoft.com/office/officeart/2005/8/layout/list1"/>
    <dgm:cxn modelId="{0090C1FB-E865-4BF1-A118-FBFADBF03E79}" srcId="{ED93B3A0-E1BE-45EF-85E4-6C7225C5CA8F}" destId="{A403E74B-AE07-40F7-8F20-76E78F19AFDF}" srcOrd="1" destOrd="0" parTransId="{30B064E7-31C7-411D-955E-F7F603831DD5}" sibTransId="{89C24E92-4179-41A1-B99B-9F9003335136}"/>
    <dgm:cxn modelId="{FB22DCB5-D2D0-4188-B47C-D96914C76BA1}" srcId="{ED93B3A0-E1BE-45EF-85E4-6C7225C5CA8F}" destId="{18675223-20B7-4D49-AF71-D7E10C9B7C75}" srcOrd="2" destOrd="0" parTransId="{40A5AB43-9D53-4CCB-BD64-D5C57FC30977}" sibTransId="{9AC99A6C-A21A-4CEC-A44E-CADBDD5A0FAC}"/>
    <dgm:cxn modelId="{6BF1EB7C-9DA2-4BEB-8E6E-404A3F2409A3}" type="presOf" srcId="{59AC94D2-1F6B-4BAD-BE9D-0DEDA7B84099}" destId="{F18EADD4-8252-4FFC-B024-C81A43685449}" srcOrd="0" destOrd="0" presId="urn:microsoft.com/office/officeart/2005/8/layout/list1"/>
    <dgm:cxn modelId="{A95A7E6A-6D3E-4D25-9BD3-701E4074DF3F}" type="presOf" srcId="{ED93B3A0-E1BE-45EF-85E4-6C7225C5CA8F}" destId="{1A7A5061-F7D7-4A28-984B-3CE9F027CC16}" srcOrd="0" destOrd="0" presId="urn:microsoft.com/office/officeart/2005/8/layout/list1"/>
    <dgm:cxn modelId="{5EA7F020-509B-414A-B6C9-41F55582EFC4}" srcId="{ED93B3A0-E1BE-45EF-85E4-6C7225C5CA8F}" destId="{59AC94D2-1F6B-4BAD-BE9D-0DEDA7B84099}" srcOrd="0" destOrd="0" parTransId="{E78C2AAF-5EEB-43FE-B4C8-516431F58DE4}" sibTransId="{C9B85B6C-EF83-443E-BC44-F69191622D5A}"/>
    <dgm:cxn modelId="{9658F62D-0D17-4B3E-AE59-0C79827C39CE}" type="presOf" srcId="{18675223-20B7-4D49-AF71-D7E10C9B7C75}" destId="{EE66A3DA-8D4F-4D2A-97BE-D3175BFCDD2E}" srcOrd="1" destOrd="0" presId="urn:microsoft.com/office/officeart/2005/8/layout/list1"/>
    <dgm:cxn modelId="{AF1B2D85-0E1F-42AD-8538-A5456DAA32BC}" type="presOf" srcId="{18675223-20B7-4D49-AF71-D7E10C9B7C75}" destId="{40A40F2D-5C88-498D-B2BD-EB6A2869BC94}" srcOrd="0" destOrd="0" presId="urn:microsoft.com/office/officeart/2005/8/layout/list1"/>
    <dgm:cxn modelId="{4000DC01-65E5-4581-A36C-6D3355D0B6FF}" type="presParOf" srcId="{1A7A5061-F7D7-4A28-984B-3CE9F027CC16}" destId="{746F1D74-0B7E-41D2-9A38-5D556D856CDF}" srcOrd="0" destOrd="0" presId="urn:microsoft.com/office/officeart/2005/8/layout/list1"/>
    <dgm:cxn modelId="{C3AC3E87-6FAF-480E-8605-B42AC437DB37}" type="presParOf" srcId="{746F1D74-0B7E-41D2-9A38-5D556D856CDF}" destId="{F18EADD4-8252-4FFC-B024-C81A43685449}" srcOrd="0" destOrd="0" presId="urn:microsoft.com/office/officeart/2005/8/layout/list1"/>
    <dgm:cxn modelId="{0C7DFC6D-3DB5-4198-BDD1-DE93C64694CD}" type="presParOf" srcId="{746F1D74-0B7E-41D2-9A38-5D556D856CDF}" destId="{EF3E2B9F-8E3E-459E-BD5F-C8E337C6FFF9}" srcOrd="1" destOrd="0" presId="urn:microsoft.com/office/officeart/2005/8/layout/list1"/>
    <dgm:cxn modelId="{C848AB37-15F9-46C4-A10B-B1DFFCFF83B5}" type="presParOf" srcId="{1A7A5061-F7D7-4A28-984B-3CE9F027CC16}" destId="{CBF02476-F545-487F-95A3-C96EDA52A2BA}" srcOrd="1" destOrd="0" presId="urn:microsoft.com/office/officeart/2005/8/layout/list1"/>
    <dgm:cxn modelId="{3B78155B-3EAC-440E-9150-CAC677D16D59}" type="presParOf" srcId="{1A7A5061-F7D7-4A28-984B-3CE9F027CC16}" destId="{774DB548-36E7-4B73-A25A-E86FEA4F5BBA}" srcOrd="2" destOrd="0" presId="urn:microsoft.com/office/officeart/2005/8/layout/list1"/>
    <dgm:cxn modelId="{896B512D-E5B3-4819-9EB6-4486C0F9EEBD}" type="presParOf" srcId="{1A7A5061-F7D7-4A28-984B-3CE9F027CC16}" destId="{A519CC9C-E7E3-487A-9890-8E2D02555EF6}" srcOrd="3" destOrd="0" presId="urn:microsoft.com/office/officeart/2005/8/layout/list1"/>
    <dgm:cxn modelId="{EF79A345-0EA3-4DFB-A664-DBA524828D46}" type="presParOf" srcId="{1A7A5061-F7D7-4A28-984B-3CE9F027CC16}" destId="{5D0C6284-7D38-4414-840F-A3C65E3F4822}" srcOrd="4" destOrd="0" presId="urn:microsoft.com/office/officeart/2005/8/layout/list1"/>
    <dgm:cxn modelId="{4DE94C8B-7BFE-49FE-BA21-79575705DBE2}" type="presParOf" srcId="{5D0C6284-7D38-4414-840F-A3C65E3F4822}" destId="{626F5E65-E1B2-483E-BF9A-1254713E6EBF}" srcOrd="0" destOrd="0" presId="urn:microsoft.com/office/officeart/2005/8/layout/list1"/>
    <dgm:cxn modelId="{125305FC-FFA8-43F4-A161-E1783CD97745}" type="presParOf" srcId="{5D0C6284-7D38-4414-840F-A3C65E3F4822}" destId="{7B878DD9-4874-4DF4-BE88-BFE6AEB08FB2}" srcOrd="1" destOrd="0" presId="urn:microsoft.com/office/officeart/2005/8/layout/list1"/>
    <dgm:cxn modelId="{A124A00E-BB53-4081-9AAA-D30C628CE592}" type="presParOf" srcId="{1A7A5061-F7D7-4A28-984B-3CE9F027CC16}" destId="{2F0E1CE5-D1B6-4AFD-802C-1320B274049B}" srcOrd="5" destOrd="0" presId="urn:microsoft.com/office/officeart/2005/8/layout/list1"/>
    <dgm:cxn modelId="{75275DA6-76FE-479A-88EC-F15F84179854}" type="presParOf" srcId="{1A7A5061-F7D7-4A28-984B-3CE9F027CC16}" destId="{CA4788E3-189A-453D-942E-E1E01806857F}" srcOrd="6" destOrd="0" presId="urn:microsoft.com/office/officeart/2005/8/layout/list1"/>
    <dgm:cxn modelId="{61C9807E-FE73-4C46-9E8E-27D2BE323B8F}" type="presParOf" srcId="{1A7A5061-F7D7-4A28-984B-3CE9F027CC16}" destId="{9742FCF0-09B7-4592-AB39-E2E6E4EB3D90}" srcOrd="7" destOrd="0" presId="urn:microsoft.com/office/officeart/2005/8/layout/list1"/>
    <dgm:cxn modelId="{1C9A1C79-335F-4592-8AD4-B8FFBE042649}" type="presParOf" srcId="{1A7A5061-F7D7-4A28-984B-3CE9F027CC16}" destId="{A989D362-F37E-41A6-91F0-BFD744889912}" srcOrd="8" destOrd="0" presId="urn:microsoft.com/office/officeart/2005/8/layout/list1"/>
    <dgm:cxn modelId="{F8B8E7AE-4C81-437E-926E-BCF56786D4C7}" type="presParOf" srcId="{A989D362-F37E-41A6-91F0-BFD744889912}" destId="{40A40F2D-5C88-498D-B2BD-EB6A2869BC94}" srcOrd="0" destOrd="0" presId="urn:microsoft.com/office/officeart/2005/8/layout/list1"/>
    <dgm:cxn modelId="{4378C886-03E2-45A6-812B-02202D404CAC}" type="presParOf" srcId="{A989D362-F37E-41A6-91F0-BFD744889912}" destId="{EE66A3DA-8D4F-4D2A-97BE-D3175BFCDD2E}" srcOrd="1" destOrd="0" presId="urn:microsoft.com/office/officeart/2005/8/layout/list1"/>
    <dgm:cxn modelId="{659D3BDE-1DE9-48D2-8978-CCFA7B562573}" type="presParOf" srcId="{1A7A5061-F7D7-4A28-984B-3CE9F027CC16}" destId="{0E9AA2A8-FADF-4357-AFA1-D2D6AB5182EE}" srcOrd="9" destOrd="0" presId="urn:microsoft.com/office/officeart/2005/8/layout/list1"/>
    <dgm:cxn modelId="{844B0E7C-1D26-4099-B45B-AFF9DF0F232C}" type="presParOf" srcId="{1A7A5061-F7D7-4A28-984B-3CE9F027CC16}" destId="{DE42AA18-826D-49CD-99F7-7C7D94681D5B}"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E196EEBC-63BB-4CCD-ADFB-0BEB366B11F7}" type="doc">
      <dgm:prSet loTypeId="urn:microsoft.com/office/officeart/2005/8/layout/chevron2" loCatId="list" qsTypeId="urn:microsoft.com/office/officeart/2005/8/quickstyle/simple1" qsCatId="simple" csTypeId="urn:microsoft.com/office/officeart/2005/8/colors/colorful3" csCatId="colorful" phldr="1"/>
      <dgm:spPr/>
      <dgm:t>
        <a:bodyPr/>
        <a:lstStyle/>
        <a:p>
          <a:endParaRPr lang="en-US"/>
        </a:p>
      </dgm:t>
    </dgm:pt>
    <dgm:pt modelId="{C72AFEB9-E916-4FAA-B58C-75D4F7F3B831}">
      <dgm:prSet phldrT="[Text]"/>
      <dgm:spPr/>
      <dgm:t>
        <a:bodyPr/>
        <a:lstStyle/>
        <a:p>
          <a:r>
            <a:rPr lang="en-US" dirty="0" smtClean="0"/>
            <a:t> </a:t>
          </a:r>
          <a:endParaRPr lang="en-US" dirty="0"/>
        </a:p>
      </dgm:t>
    </dgm:pt>
    <dgm:pt modelId="{66CC0B8F-1097-4511-B1CB-7C4CF07B2ED1}" type="parTrans" cxnId="{0673A503-FBBE-4C5E-B697-161ED421CFD9}">
      <dgm:prSet/>
      <dgm:spPr/>
      <dgm:t>
        <a:bodyPr/>
        <a:lstStyle/>
        <a:p>
          <a:endParaRPr lang="en-US"/>
        </a:p>
      </dgm:t>
    </dgm:pt>
    <dgm:pt modelId="{993C2F14-F1AA-43A8-8777-B2EB1CCFC987}" type="sibTrans" cxnId="{0673A503-FBBE-4C5E-B697-161ED421CFD9}">
      <dgm:prSet/>
      <dgm:spPr/>
      <dgm:t>
        <a:bodyPr/>
        <a:lstStyle/>
        <a:p>
          <a:endParaRPr lang="en-US"/>
        </a:p>
      </dgm:t>
    </dgm:pt>
    <dgm:pt modelId="{61CFE6BD-3861-4D55-985F-15FE74079AFB}">
      <dgm:prSet phldrT="[Text]"/>
      <dgm:spPr/>
      <dgm:t>
        <a:bodyPr/>
        <a:lstStyle/>
        <a:p>
          <a:r>
            <a:rPr lang="en-US" dirty="0" smtClean="0"/>
            <a:t> </a:t>
          </a:r>
          <a:endParaRPr lang="en-US" dirty="0"/>
        </a:p>
      </dgm:t>
    </dgm:pt>
    <dgm:pt modelId="{599DA562-09BC-44A7-8365-ABE65C84D30D}" type="parTrans" cxnId="{95DB6B61-B556-4851-9EC0-4160D44C1A20}">
      <dgm:prSet/>
      <dgm:spPr/>
      <dgm:t>
        <a:bodyPr/>
        <a:lstStyle/>
        <a:p>
          <a:endParaRPr lang="en-US"/>
        </a:p>
      </dgm:t>
    </dgm:pt>
    <dgm:pt modelId="{791C824C-A509-472F-BACA-4AFFB76AC779}" type="sibTrans" cxnId="{95DB6B61-B556-4851-9EC0-4160D44C1A20}">
      <dgm:prSet/>
      <dgm:spPr/>
      <dgm:t>
        <a:bodyPr/>
        <a:lstStyle/>
        <a:p>
          <a:endParaRPr lang="en-US"/>
        </a:p>
      </dgm:t>
    </dgm:pt>
    <dgm:pt modelId="{5579DA2D-2E6F-4B3F-9DCB-59306499DCC1}">
      <dgm:prSet phldrT="[Text]"/>
      <dgm:spPr/>
      <dgm:t>
        <a:bodyPr/>
        <a:lstStyle/>
        <a:p>
          <a:r>
            <a:rPr lang="en-US" dirty="0" smtClean="0"/>
            <a:t> </a:t>
          </a:r>
          <a:endParaRPr lang="en-US" dirty="0"/>
        </a:p>
      </dgm:t>
    </dgm:pt>
    <dgm:pt modelId="{177388D5-6A7F-476D-BA42-D77C82C40BB0}" type="parTrans" cxnId="{25BBE210-B84F-4B3F-9301-8D81DF992089}">
      <dgm:prSet/>
      <dgm:spPr/>
      <dgm:t>
        <a:bodyPr/>
        <a:lstStyle/>
        <a:p>
          <a:endParaRPr lang="en-US"/>
        </a:p>
      </dgm:t>
    </dgm:pt>
    <dgm:pt modelId="{579CF5E1-9AE9-496E-929B-2E881FA72991}" type="sibTrans" cxnId="{25BBE210-B84F-4B3F-9301-8D81DF992089}">
      <dgm:prSet/>
      <dgm:spPr/>
      <dgm:t>
        <a:bodyPr/>
        <a:lstStyle/>
        <a:p>
          <a:endParaRPr lang="en-US"/>
        </a:p>
      </dgm:t>
    </dgm:pt>
    <dgm:pt modelId="{BE14D8EA-A41B-4661-B7A5-483F41779A3D}">
      <dgm:prSet/>
      <dgm:spPr/>
      <dgm:t>
        <a:bodyPr/>
        <a:lstStyle/>
        <a:p>
          <a:r>
            <a:rPr lang="en-US" dirty="0" smtClean="0"/>
            <a:t>Choose their tasks from a list</a:t>
          </a:r>
          <a:endParaRPr lang="en-US" dirty="0"/>
        </a:p>
      </dgm:t>
    </dgm:pt>
    <dgm:pt modelId="{9EAFF181-C385-464B-A19F-AF26CD8EA86A}" type="parTrans" cxnId="{22431E32-45F0-4D32-ADDD-6857F0339B00}">
      <dgm:prSet/>
      <dgm:spPr/>
    </dgm:pt>
    <dgm:pt modelId="{7BF808AA-98FA-4FD0-94D8-55F397B93C85}" type="sibTrans" cxnId="{22431E32-45F0-4D32-ADDD-6857F0339B00}">
      <dgm:prSet/>
      <dgm:spPr/>
    </dgm:pt>
    <dgm:pt modelId="{0B47EAD2-A52B-4758-8BDB-3C0AD2C07134}">
      <dgm:prSet/>
      <dgm:spPr/>
      <dgm:t>
        <a:bodyPr/>
        <a:lstStyle/>
        <a:p>
          <a:r>
            <a:rPr lang="en-US" dirty="0" smtClean="0"/>
            <a:t>Not typically high priority</a:t>
          </a:r>
          <a:endParaRPr lang="en-US" dirty="0"/>
        </a:p>
      </dgm:t>
    </dgm:pt>
    <dgm:pt modelId="{90BF0019-D729-4AC0-AE00-2EDAF045F2A1}" type="parTrans" cxnId="{D4C55B4C-3CDD-467E-BDD9-802B432A0951}">
      <dgm:prSet/>
      <dgm:spPr/>
    </dgm:pt>
    <dgm:pt modelId="{2E65FDD9-1353-4876-9C1C-5B14014AF6B4}" type="sibTrans" cxnId="{D4C55B4C-3CDD-467E-BDD9-802B432A0951}">
      <dgm:prSet/>
      <dgm:spPr/>
    </dgm:pt>
    <dgm:pt modelId="{77C18F3F-07DB-4428-B528-3F9B87B69F6E}">
      <dgm:prSet/>
      <dgm:spPr/>
      <dgm:t>
        <a:bodyPr/>
        <a:lstStyle/>
        <a:p>
          <a:r>
            <a:rPr lang="en-US" dirty="0" smtClean="0"/>
            <a:t>Does not teach collaboration and teamwork</a:t>
          </a:r>
          <a:endParaRPr lang="en-US" dirty="0"/>
        </a:p>
      </dgm:t>
    </dgm:pt>
    <dgm:pt modelId="{F4698B74-5B35-4191-BE89-83878D4C1500}" type="parTrans" cxnId="{6D857B12-C14D-4855-8099-53AED6994635}">
      <dgm:prSet/>
      <dgm:spPr/>
    </dgm:pt>
    <dgm:pt modelId="{08157189-0C20-46D3-9F89-B62BAA4684B9}" type="sibTrans" cxnId="{6D857B12-C14D-4855-8099-53AED6994635}">
      <dgm:prSet/>
      <dgm:spPr/>
    </dgm:pt>
    <dgm:pt modelId="{5593390B-5E39-4519-8C21-24FB2165C25D}" type="pres">
      <dgm:prSet presAssocID="{E196EEBC-63BB-4CCD-ADFB-0BEB366B11F7}" presName="linearFlow" presStyleCnt="0">
        <dgm:presLayoutVars>
          <dgm:dir/>
          <dgm:animLvl val="lvl"/>
          <dgm:resizeHandles val="exact"/>
        </dgm:presLayoutVars>
      </dgm:prSet>
      <dgm:spPr/>
      <dgm:t>
        <a:bodyPr/>
        <a:lstStyle/>
        <a:p>
          <a:endParaRPr lang="en-US"/>
        </a:p>
      </dgm:t>
    </dgm:pt>
    <dgm:pt modelId="{E1BF15BB-A1D2-4B46-95F9-9BC8989A37E8}" type="pres">
      <dgm:prSet presAssocID="{C72AFEB9-E916-4FAA-B58C-75D4F7F3B831}" presName="composite" presStyleCnt="0"/>
      <dgm:spPr/>
    </dgm:pt>
    <dgm:pt modelId="{619779DA-D344-4429-8FE6-DC9980B093F2}" type="pres">
      <dgm:prSet presAssocID="{C72AFEB9-E916-4FAA-B58C-75D4F7F3B831}" presName="parentText" presStyleLbl="alignNode1" presStyleIdx="0" presStyleCnt="3">
        <dgm:presLayoutVars>
          <dgm:chMax val="1"/>
          <dgm:bulletEnabled val="1"/>
        </dgm:presLayoutVars>
      </dgm:prSet>
      <dgm:spPr/>
      <dgm:t>
        <a:bodyPr/>
        <a:lstStyle/>
        <a:p>
          <a:endParaRPr lang="en-US"/>
        </a:p>
      </dgm:t>
    </dgm:pt>
    <dgm:pt modelId="{EFA342AA-5F78-45AC-BFBC-78ADE9E7DB67}" type="pres">
      <dgm:prSet presAssocID="{C72AFEB9-E916-4FAA-B58C-75D4F7F3B831}" presName="descendantText" presStyleLbl="alignAcc1" presStyleIdx="0" presStyleCnt="3">
        <dgm:presLayoutVars>
          <dgm:bulletEnabled val="1"/>
        </dgm:presLayoutVars>
      </dgm:prSet>
      <dgm:spPr/>
      <dgm:t>
        <a:bodyPr/>
        <a:lstStyle/>
        <a:p>
          <a:endParaRPr lang="en-US"/>
        </a:p>
      </dgm:t>
    </dgm:pt>
    <dgm:pt modelId="{B1290DE7-1CDF-4CAE-82C3-DC4D093C5E74}" type="pres">
      <dgm:prSet presAssocID="{993C2F14-F1AA-43A8-8777-B2EB1CCFC987}" presName="sp" presStyleCnt="0"/>
      <dgm:spPr/>
    </dgm:pt>
    <dgm:pt modelId="{A2630D2B-867F-4ED1-8385-2AB6E469EFF1}" type="pres">
      <dgm:prSet presAssocID="{61CFE6BD-3861-4D55-985F-15FE74079AFB}" presName="composite" presStyleCnt="0"/>
      <dgm:spPr/>
    </dgm:pt>
    <dgm:pt modelId="{6C6E6BCC-E589-4B80-9801-93B7448E63F5}" type="pres">
      <dgm:prSet presAssocID="{61CFE6BD-3861-4D55-985F-15FE74079AFB}" presName="parentText" presStyleLbl="alignNode1" presStyleIdx="1" presStyleCnt="3">
        <dgm:presLayoutVars>
          <dgm:chMax val="1"/>
          <dgm:bulletEnabled val="1"/>
        </dgm:presLayoutVars>
      </dgm:prSet>
      <dgm:spPr/>
      <dgm:t>
        <a:bodyPr/>
        <a:lstStyle/>
        <a:p>
          <a:endParaRPr lang="en-US"/>
        </a:p>
      </dgm:t>
    </dgm:pt>
    <dgm:pt modelId="{C4375A80-BC38-4C6E-99BC-E825219FF663}" type="pres">
      <dgm:prSet presAssocID="{61CFE6BD-3861-4D55-985F-15FE74079AFB}" presName="descendantText" presStyleLbl="alignAcc1" presStyleIdx="1" presStyleCnt="3">
        <dgm:presLayoutVars>
          <dgm:bulletEnabled val="1"/>
        </dgm:presLayoutVars>
      </dgm:prSet>
      <dgm:spPr/>
      <dgm:t>
        <a:bodyPr/>
        <a:lstStyle/>
        <a:p>
          <a:endParaRPr lang="en-US"/>
        </a:p>
      </dgm:t>
    </dgm:pt>
    <dgm:pt modelId="{633A1954-095A-4D30-A5B6-C92B8F048E88}" type="pres">
      <dgm:prSet presAssocID="{791C824C-A509-472F-BACA-4AFFB76AC779}" presName="sp" presStyleCnt="0"/>
      <dgm:spPr/>
    </dgm:pt>
    <dgm:pt modelId="{665C2052-B867-4297-B802-519BAC05D679}" type="pres">
      <dgm:prSet presAssocID="{5579DA2D-2E6F-4B3F-9DCB-59306499DCC1}" presName="composite" presStyleCnt="0"/>
      <dgm:spPr/>
    </dgm:pt>
    <dgm:pt modelId="{F11CE713-B634-4667-A793-0150D5B3A031}" type="pres">
      <dgm:prSet presAssocID="{5579DA2D-2E6F-4B3F-9DCB-59306499DCC1}" presName="parentText" presStyleLbl="alignNode1" presStyleIdx="2" presStyleCnt="3">
        <dgm:presLayoutVars>
          <dgm:chMax val="1"/>
          <dgm:bulletEnabled val="1"/>
        </dgm:presLayoutVars>
      </dgm:prSet>
      <dgm:spPr/>
      <dgm:t>
        <a:bodyPr/>
        <a:lstStyle/>
        <a:p>
          <a:endParaRPr lang="en-US"/>
        </a:p>
      </dgm:t>
    </dgm:pt>
    <dgm:pt modelId="{3FC8BC22-F47B-4526-B516-A0DDDB263A8B}" type="pres">
      <dgm:prSet presAssocID="{5579DA2D-2E6F-4B3F-9DCB-59306499DCC1}" presName="descendantText" presStyleLbl="alignAcc1" presStyleIdx="2" presStyleCnt="3">
        <dgm:presLayoutVars>
          <dgm:bulletEnabled val="1"/>
        </dgm:presLayoutVars>
      </dgm:prSet>
      <dgm:spPr/>
      <dgm:t>
        <a:bodyPr/>
        <a:lstStyle/>
        <a:p>
          <a:endParaRPr lang="en-US"/>
        </a:p>
      </dgm:t>
    </dgm:pt>
  </dgm:ptLst>
  <dgm:cxnLst>
    <dgm:cxn modelId="{0DA6B239-1218-4D3E-B6D0-9844DA8D40FE}" type="presOf" srcId="{5579DA2D-2E6F-4B3F-9DCB-59306499DCC1}" destId="{F11CE713-B634-4667-A793-0150D5B3A031}" srcOrd="0" destOrd="0" presId="urn:microsoft.com/office/officeart/2005/8/layout/chevron2"/>
    <dgm:cxn modelId="{A0C20F16-148C-4519-8013-127F4D8EFF43}" type="presOf" srcId="{C72AFEB9-E916-4FAA-B58C-75D4F7F3B831}" destId="{619779DA-D344-4429-8FE6-DC9980B093F2}" srcOrd="0" destOrd="0" presId="urn:microsoft.com/office/officeart/2005/8/layout/chevron2"/>
    <dgm:cxn modelId="{E74F84AF-0145-47ED-8F58-2E9E2E702C05}" type="presOf" srcId="{E196EEBC-63BB-4CCD-ADFB-0BEB366B11F7}" destId="{5593390B-5E39-4519-8C21-24FB2165C25D}" srcOrd="0" destOrd="0" presId="urn:microsoft.com/office/officeart/2005/8/layout/chevron2"/>
    <dgm:cxn modelId="{25BBE210-B84F-4B3F-9301-8D81DF992089}" srcId="{E196EEBC-63BB-4CCD-ADFB-0BEB366B11F7}" destId="{5579DA2D-2E6F-4B3F-9DCB-59306499DCC1}" srcOrd="2" destOrd="0" parTransId="{177388D5-6A7F-476D-BA42-D77C82C40BB0}" sibTransId="{579CF5E1-9AE9-496E-929B-2E881FA72991}"/>
    <dgm:cxn modelId="{D4C55B4C-3CDD-467E-BDD9-802B432A0951}" srcId="{61CFE6BD-3861-4D55-985F-15FE74079AFB}" destId="{0B47EAD2-A52B-4758-8BDB-3C0AD2C07134}" srcOrd="0" destOrd="0" parTransId="{90BF0019-D729-4AC0-AE00-2EDAF045F2A1}" sibTransId="{2E65FDD9-1353-4876-9C1C-5B14014AF6B4}"/>
    <dgm:cxn modelId="{FB8291FF-CA74-40A9-B92B-1D1C71351D16}" type="presOf" srcId="{0B47EAD2-A52B-4758-8BDB-3C0AD2C07134}" destId="{C4375A80-BC38-4C6E-99BC-E825219FF663}" srcOrd="0" destOrd="0" presId="urn:microsoft.com/office/officeart/2005/8/layout/chevron2"/>
    <dgm:cxn modelId="{22431E32-45F0-4D32-ADDD-6857F0339B00}" srcId="{C72AFEB9-E916-4FAA-B58C-75D4F7F3B831}" destId="{BE14D8EA-A41B-4661-B7A5-483F41779A3D}" srcOrd="0" destOrd="0" parTransId="{9EAFF181-C385-464B-A19F-AF26CD8EA86A}" sibTransId="{7BF808AA-98FA-4FD0-94D8-55F397B93C85}"/>
    <dgm:cxn modelId="{7E64A81C-5716-403D-9C96-48B025246493}" type="presOf" srcId="{77C18F3F-07DB-4428-B528-3F9B87B69F6E}" destId="{3FC8BC22-F47B-4526-B516-A0DDDB263A8B}" srcOrd="0" destOrd="0" presId="urn:microsoft.com/office/officeart/2005/8/layout/chevron2"/>
    <dgm:cxn modelId="{6D857B12-C14D-4855-8099-53AED6994635}" srcId="{5579DA2D-2E6F-4B3F-9DCB-59306499DCC1}" destId="{77C18F3F-07DB-4428-B528-3F9B87B69F6E}" srcOrd="0" destOrd="0" parTransId="{F4698B74-5B35-4191-BE89-83878D4C1500}" sibTransId="{08157189-0C20-46D3-9F89-B62BAA4684B9}"/>
    <dgm:cxn modelId="{27BB12F0-0030-4E84-9625-9D051E09864B}" type="presOf" srcId="{BE14D8EA-A41B-4661-B7A5-483F41779A3D}" destId="{EFA342AA-5F78-45AC-BFBC-78ADE9E7DB67}" srcOrd="0" destOrd="0" presId="urn:microsoft.com/office/officeart/2005/8/layout/chevron2"/>
    <dgm:cxn modelId="{EECE3E52-C614-4189-83D4-4FDC3E6E199D}" type="presOf" srcId="{61CFE6BD-3861-4D55-985F-15FE74079AFB}" destId="{6C6E6BCC-E589-4B80-9801-93B7448E63F5}" srcOrd="0" destOrd="0" presId="urn:microsoft.com/office/officeart/2005/8/layout/chevron2"/>
    <dgm:cxn modelId="{95DB6B61-B556-4851-9EC0-4160D44C1A20}" srcId="{E196EEBC-63BB-4CCD-ADFB-0BEB366B11F7}" destId="{61CFE6BD-3861-4D55-985F-15FE74079AFB}" srcOrd="1" destOrd="0" parTransId="{599DA562-09BC-44A7-8365-ABE65C84D30D}" sibTransId="{791C824C-A509-472F-BACA-4AFFB76AC779}"/>
    <dgm:cxn modelId="{0673A503-FBBE-4C5E-B697-161ED421CFD9}" srcId="{E196EEBC-63BB-4CCD-ADFB-0BEB366B11F7}" destId="{C72AFEB9-E916-4FAA-B58C-75D4F7F3B831}" srcOrd="0" destOrd="0" parTransId="{66CC0B8F-1097-4511-B1CB-7C4CF07B2ED1}" sibTransId="{993C2F14-F1AA-43A8-8777-B2EB1CCFC987}"/>
    <dgm:cxn modelId="{A999C8C7-0CD4-43C9-B60C-74D0FD7D7ACD}" type="presParOf" srcId="{5593390B-5E39-4519-8C21-24FB2165C25D}" destId="{E1BF15BB-A1D2-4B46-95F9-9BC8989A37E8}" srcOrd="0" destOrd="0" presId="urn:microsoft.com/office/officeart/2005/8/layout/chevron2"/>
    <dgm:cxn modelId="{7E14BB74-D03B-48B4-85BF-AD0091A4CC1F}" type="presParOf" srcId="{E1BF15BB-A1D2-4B46-95F9-9BC8989A37E8}" destId="{619779DA-D344-4429-8FE6-DC9980B093F2}" srcOrd="0" destOrd="0" presId="urn:microsoft.com/office/officeart/2005/8/layout/chevron2"/>
    <dgm:cxn modelId="{3BCB9860-F807-494F-A617-993F09D3C731}" type="presParOf" srcId="{E1BF15BB-A1D2-4B46-95F9-9BC8989A37E8}" destId="{EFA342AA-5F78-45AC-BFBC-78ADE9E7DB67}" srcOrd="1" destOrd="0" presId="urn:microsoft.com/office/officeart/2005/8/layout/chevron2"/>
    <dgm:cxn modelId="{132DEB41-353C-4498-A152-FAD92EF46A62}" type="presParOf" srcId="{5593390B-5E39-4519-8C21-24FB2165C25D}" destId="{B1290DE7-1CDF-4CAE-82C3-DC4D093C5E74}" srcOrd="1" destOrd="0" presId="urn:microsoft.com/office/officeart/2005/8/layout/chevron2"/>
    <dgm:cxn modelId="{2BF7A93C-5435-41EA-9969-4A59DA9B8E51}" type="presParOf" srcId="{5593390B-5E39-4519-8C21-24FB2165C25D}" destId="{A2630D2B-867F-4ED1-8385-2AB6E469EFF1}" srcOrd="2" destOrd="0" presId="urn:microsoft.com/office/officeart/2005/8/layout/chevron2"/>
    <dgm:cxn modelId="{A1B46033-9B86-4F0D-9743-14B371F7080D}" type="presParOf" srcId="{A2630D2B-867F-4ED1-8385-2AB6E469EFF1}" destId="{6C6E6BCC-E589-4B80-9801-93B7448E63F5}" srcOrd="0" destOrd="0" presId="urn:microsoft.com/office/officeart/2005/8/layout/chevron2"/>
    <dgm:cxn modelId="{193848DC-4D3C-4BD5-983C-2EDAF43D12CC}" type="presParOf" srcId="{A2630D2B-867F-4ED1-8385-2AB6E469EFF1}" destId="{C4375A80-BC38-4C6E-99BC-E825219FF663}" srcOrd="1" destOrd="0" presId="urn:microsoft.com/office/officeart/2005/8/layout/chevron2"/>
    <dgm:cxn modelId="{3564F0B9-F9D0-4277-9AAC-3C3253D8CFC9}" type="presParOf" srcId="{5593390B-5E39-4519-8C21-24FB2165C25D}" destId="{633A1954-095A-4D30-A5B6-C92B8F048E88}" srcOrd="3" destOrd="0" presId="urn:microsoft.com/office/officeart/2005/8/layout/chevron2"/>
    <dgm:cxn modelId="{BD5E604C-6171-48BC-9974-7FC45A684A6D}" type="presParOf" srcId="{5593390B-5E39-4519-8C21-24FB2165C25D}" destId="{665C2052-B867-4297-B802-519BAC05D679}" srcOrd="4" destOrd="0" presId="urn:microsoft.com/office/officeart/2005/8/layout/chevron2"/>
    <dgm:cxn modelId="{01C0CE04-9CEF-4C33-8D86-BF32BDB69088}" type="presParOf" srcId="{665C2052-B867-4297-B802-519BAC05D679}" destId="{F11CE713-B634-4667-A793-0150D5B3A031}" srcOrd="0" destOrd="0" presId="urn:microsoft.com/office/officeart/2005/8/layout/chevron2"/>
    <dgm:cxn modelId="{DAF1BD73-D3C1-4F3C-BB74-3BB59D0E855B}" type="presParOf" srcId="{665C2052-B867-4297-B802-519BAC05D679}" destId="{3FC8BC22-F47B-4526-B516-A0DDDB263A8B}"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A85F2484-682E-4CFB-BBE5-2A9D709C9DBB}"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67A4FE22-4FF9-4BE0-99B8-0606716CEA68}">
      <dgm:prSet phldrT="[Text]"/>
      <dgm:spPr/>
      <dgm:t>
        <a:bodyPr/>
        <a:lstStyle/>
        <a:p>
          <a:r>
            <a:rPr lang="en-US" dirty="0" smtClean="0"/>
            <a:t>Involves team meetings</a:t>
          </a:r>
          <a:endParaRPr lang="en-US" dirty="0"/>
        </a:p>
      </dgm:t>
    </dgm:pt>
    <dgm:pt modelId="{EE7A2BDB-3FA4-4DD8-BC0F-CF8C61F9CB48}" type="parTrans" cxnId="{59B6667B-1DAB-4E29-9491-9B2E9FE2800E}">
      <dgm:prSet/>
      <dgm:spPr/>
      <dgm:t>
        <a:bodyPr/>
        <a:lstStyle/>
        <a:p>
          <a:endParaRPr lang="en-US"/>
        </a:p>
      </dgm:t>
    </dgm:pt>
    <dgm:pt modelId="{2943ECD6-0B5C-413E-B455-28A92A2CCF6A}" type="sibTrans" cxnId="{59B6667B-1DAB-4E29-9491-9B2E9FE2800E}">
      <dgm:prSet/>
      <dgm:spPr/>
      <dgm:t>
        <a:bodyPr/>
        <a:lstStyle/>
        <a:p>
          <a:endParaRPr lang="en-US"/>
        </a:p>
      </dgm:t>
    </dgm:pt>
    <dgm:pt modelId="{F03AC120-CAF0-497E-93E0-1AF992EF1950}">
      <dgm:prSet phldrT="[Text]"/>
      <dgm:spPr/>
      <dgm:t>
        <a:bodyPr/>
        <a:lstStyle/>
        <a:p>
          <a:r>
            <a:rPr lang="en-US" dirty="0" smtClean="0"/>
            <a:t>The team has a say in the deadlines and objectives</a:t>
          </a:r>
          <a:endParaRPr lang="en-US" dirty="0"/>
        </a:p>
      </dgm:t>
    </dgm:pt>
    <dgm:pt modelId="{59D05268-CD78-4E8B-83AF-51DB0DE63DE1}" type="parTrans" cxnId="{10424719-03C7-45A9-8879-546A86586A54}">
      <dgm:prSet/>
      <dgm:spPr/>
      <dgm:t>
        <a:bodyPr/>
        <a:lstStyle/>
        <a:p>
          <a:endParaRPr lang="en-US"/>
        </a:p>
      </dgm:t>
    </dgm:pt>
    <dgm:pt modelId="{88C69B3A-C745-4A74-86CF-C093F61464CB}" type="sibTrans" cxnId="{10424719-03C7-45A9-8879-546A86586A54}">
      <dgm:prSet/>
      <dgm:spPr/>
      <dgm:t>
        <a:bodyPr/>
        <a:lstStyle/>
        <a:p>
          <a:endParaRPr lang="en-US"/>
        </a:p>
      </dgm:t>
    </dgm:pt>
    <dgm:pt modelId="{2250E8CB-1C61-4C5D-8C16-56DAAD71E05B}">
      <dgm:prSet phldrT="[Text]"/>
      <dgm:spPr/>
      <dgm:t>
        <a:bodyPr/>
        <a:lstStyle/>
        <a:p>
          <a:r>
            <a:rPr lang="en-US" dirty="0" smtClean="0"/>
            <a:t>Time consuming</a:t>
          </a:r>
          <a:endParaRPr lang="en-US" dirty="0"/>
        </a:p>
      </dgm:t>
    </dgm:pt>
    <dgm:pt modelId="{F6E1FFD6-631E-4614-892A-F0AC954BA99C}" type="parTrans" cxnId="{BB9F0BD4-B58C-4080-B3F6-68C2116E4F66}">
      <dgm:prSet/>
      <dgm:spPr/>
      <dgm:t>
        <a:bodyPr/>
        <a:lstStyle/>
        <a:p>
          <a:endParaRPr lang="en-US"/>
        </a:p>
      </dgm:t>
    </dgm:pt>
    <dgm:pt modelId="{6D0DB0FF-10D6-46CD-8750-BA6D90F3969D}" type="sibTrans" cxnId="{BB9F0BD4-B58C-4080-B3F6-68C2116E4F66}">
      <dgm:prSet/>
      <dgm:spPr/>
      <dgm:t>
        <a:bodyPr/>
        <a:lstStyle/>
        <a:p>
          <a:endParaRPr lang="en-US"/>
        </a:p>
      </dgm:t>
    </dgm:pt>
    <dgm:pt modelId="{5694B585-2F53-474A-81AE-95EA65BFEBAD}">
      <dgm:prSet phldrT="[Text]"/>
      <dgm:spPr/>
      <dgm:t>
        <a:bodyPr/>
        <a:lstStyle/>
        <a:p>
          <a:r>
            <a:rPr lang="en-US" dirty="0" smtClean="0"/>
            <a:t>Useful with important assignments</a:t>
          </a:r>
          <a:endParaRPr lang="en-US" dirty="0"/>
        </a:p>
      </dgm:t>
    </dgm:pt>
    <dgm:pt modelId="{4291FF0D-0C32-4C74-A11C-5BFD015767EE}" type="parTrans" cxnId="{332B3D02-F022-49C0-A1F4-7FA48367F9BD}">
      <dgm:prSet/>
      <dgm:spPr/>
    </dgm:pt>
    <dgm:pt modelId="{5FD40D1F-8686-4521-800E-29EA54882867}" type="sibTrans" cxnId="{332B3D02-F022-49C0-A1F4-7FA48367F9BD}">
      <dgm:prSet/>
      <dgm:spPr/>
    </dgm:pt>
    <dgm:pt modelId="{97229446-F3D3-4875-A868-ED5F7783088F}" type="pres">
      <dgm:prSet presAssocID="{A85F2484-682E-4CFB-BBE5-2A9D709C9DBB}" presName="Name0" presStyleCnt="0">
        <dgm:presLayoutVars>
          <dgm:chMax val="7"/>
          <dgm:chPref val="7"/>
          <dgm:dir/>
        </dgm:presLayoutVars>
      </dgm:prSet>
      <dgm:spPr/>
      <dgm:t>
        <a:bodyPr/>
        <a:lstStyle/>
        <a:p>
          <a:endParaRPr lang="en-US"/>
        </a:p>
      </dgm:t>
    </dgm:pt>
    <dgm:pt modelId="{0078D790-9523-452B-8C6A-3C8CE2165BAF}" type="pres">
      <dgm:prSet presAssocID="{A85F2484-682E-4CFB-BBE5-2A9D709C9DBB}" presName="Name1" presStyleCnt="0"/>
      <dgm:spPr/>
    </dgm:pt>
    <dgm:pt modelId="{DD83B0EE-3110-409B-B86A-FBF7EF402A58}" type="pres">
      <dgm:prSet presAssocID="{A85F2484-682E-4CFB-BBE5-2A9D709C9DBB}" presName="cycle" presStyleCnt="0"/>
      <dgm:spPr/>
    </dgm:pt>
    <dgm:pt modelId="{16C756EA-E46E-4D3A-8858-C5A6EE500383}" type="pres">
      <dgm:prSet presAssocID="{A85F2484-682E-4CFB-BBE5-2A9D709C9DBB}" presName="srcNode" presStyleLbl="node1" presStyleIdx="0" presStyleCnt="4"/>
      <dgm:spPr/>
    </dgm:pt>
    <dgm:pt modelId="{E605F2DB-C765-4DCC-8309-1DB1AAC7BAF8}" type="pres">
      <dgm:prSet presAssocID="{A85F2484-682E-4CFB-BBE5-2A9D709C9DBB}" presName="conn" presStyleLbl="parChTrans1D2" presStyleIdx="0" presStyleCnt="1"/>
      <dgm:spPr/>
      <dgm:t>
        <a:bodyPr/>
        <a:lstStyle/>
        <a:p>
          <a:endParaRPr lang="en-US"/>
        </a:p>
      </dgm:t>
    </dgm:pt>
    <dgm:pt modelId="{FECC95F1-1067-470D-91BF-B31F4D8D1CE4}" type="pres">
      <dgm:prSet presAssocID="{A85F2484-682E-4CFB-BBE5-2A9D709C9DBB}" presName="extraNode" presStyleLbl="node1" presStyleIdx="0" presStyleCnt="4"/>
      <dgm:spPr/>
    </dgm:pt>
    <dgm:pt modelId="{A1DD594E-7528-470F-ACC6-541DF04B6FF0}" type="pres">
      <dgm:prSet presAssocID="{A85F2484-682E-4CFB-BBE5-2A9D709C9DBB}" presName="dstNode" presStyleLbl="node1" presStyleIdx="0" presStyleCnt="4"/>
      <dgm:spPr/>
    </dgm:pt>
    <dgm:pt modelId="{8F78355A-ED18-49A7-BE8B-B7F7F5565005}" type="pres">
      <dgm:prSet presAssocID="{67A4FE22-4FF9-4BE0-99B8-0606716CEA68}" presName="text_1" presStyleLbl="node1" presStyleIdx="0" presStyleCnt="4">
        <dgm:presLayoutVars>
          <dgm:bulletEnabled val="1"/>
        </dgm:presLayoutVars>
      </dgm:prSet>
      <dgm:spPr/>
      <dgm:t>
        <a:bodyPr/>
        <a:lstStyle/>
        <a:p>
          <a:endParaRPr lang="en-US"/>
        </a:p>
      </dgm:t>
    </dgm:pt>
    <dgm:pt modelId="{1C001E8B-B3E7-4796-A863-499CD291DB67}" type="pres">
      <dgm:prSet presAssocID="{67A4FE22-4FF9-4BE0-99B8-0606716CEA68}" presName="accent_1" presStyleCnt="0"/>
      <dgm:spPr/>
    </dgm:pt>
    <dgm:pt modelId="{E7F8095D-859D-412A-A0C6-64D1DBEAF8C0}" type="pres">
      <dgm:prSet presAssocID="{67A4FE22-4FF9-4BE0-99B8-0606716CEA68}" presName="accentRepeatNode" presStyleLbl="solidFgAcc1" presStyleIdx="0" presStyleCnt="4"/>
      <dgm:spPr/>
    </dgm:pt>
    <dgm:pt modelId="{E08D3D8D-0EB0-4018-AB4B-5FCBC40CAD54}" type="pres">
      <dgm:prSet presAssocID="{F03AC120-CAF0-497E-93E0-1AF992EF1950}" presName="text_2" presStyleLbl="node1" presStyleIdx="1" presStyleCnt="4">
        <dgm:presLayoutVars>
          <dgm:bulletEnabled val="1"/>
        </dgm:presLayoutVars>
      </dgm:prSet>
      <dgm:spPr/>
      <dgm:t>
        <a:bodyPr/>
        <a:lstStyle/>
        <a:p>
          <a:endParaRPr lang="en-US"/>
        </a:p>
      </dgm:t>
    </dgm:pt>
    <dgm:pt modelId="{46916A16-CC66-43CA-BCAC-AEA9C4DE7664}" type="pres">
      <dgm:prSet presAssocID="{F03AC120-CAF0-497E-93E0-1AF992EF1950}" presName="accent_2" presStyleCnt="0"/>
      <dgm:spPr/>
    </dgm:pt>
    <dgm:pt modelId="{5C63BC9D-C4F7-4166-B9F8-1CA2C4FE175C}" type="pres">
      <dgm:prSet presAssocID="{F03AC120-CAF0-497E-93E0-1AF992EF1950}" presName="accentRepeatNode" presStyleLbl="solidFgAcc1" presStyleIdx="1" presStyleCnt="4"/>
      <dgm:spPr/>
    </dgm:pt>
    <dgm:pt modelId="{92F85521-2B69-4844-8550-FBBA47B1EA9C}" type="pres">
      <dgm:prSet presAssocID="{2250E8CB-1C61-4C5D-8C16-56DAAD71E05B}" presName="text_3" presStyleLbl="node1" presStyleIdx="2" presStyleCnt="4">
        <dgm:presLayoutVars>
          <dgm:bulletEnabled val="1"/>
        </dgm:presLayoutVars>
      </dgm:prSet>
      <dgm:spPr/>
      <dgm:t>
        <a:bodyPr/>
        <a:lstStyle/>
        <a:p>
          <a:endParaRPr lang="en-US"/>
        </a:p>
      </dgm:t>
    </dgm:pt>
    <dgm:pt modelId="{713E02D7-EFDC-437F-9416-FD9D91B03EE0}" type="pres">
      <dgm:prSet presAssocID="{2250E8CB-1C61-4C5D-8C16-56DAAD71E05B}" presName="accent_3" presStyleCnt="0"/>
      <dgm:spPr/>
    </dgm:pt>
    <dgm:pt modelId="{8DFA2FBC-C347-425A-8499-84EE47AE878B}" type="pres">
      <dgm:prSet presAssocID="{2250E8CB-1C61-4C5D-8C16-56DAAD71E05B}" presName="accentRepeatNode" presStyleLbl="solidFgAcc1" presStyleIdx="2" presStyleCnt="4"/>
      <dgm:spPr/>
    </dgm:pt>
    <dgm:pt modelId="{674FBA7E-1AEA-4861-A788-FA095344F281}" type="pres">
      <dgm:prSet presAssocID="{5694B585-2F53-474A-81AE-95EA65BFEBAD}" presName="text_4" presStyleLbl="node1" presStyleIdx="3" presStyleCnt="4">
        <dgm:presLayoutVars>
          <dgm:bulletEnabled val="1"/>
        </dgm:presLayoutVars>
      </dgm:prSet>
      <dgm:spPr/>
      <dgm:t>
        <a:bodyPr/>
        <a:lstStyle/>
        <a:p>
          <a:endParaRPr lang="en-US"/>
        </a:p>
      </dgm:t>
    </dgm:pt>
    <dgm:pt modelId="{2FCD7470-3919-481F-8D74-D724670094B9}" type="pres">
      <dgm:prSet presAssocID="{5694B585-2F53-474A-81AE-95EA65BFEBAD}" presName="accent_4" presStyleCnt="0"/>
      <dgm:spPr/>
    </dgm:pt>
    <dgm:pt modelId="{988FD99C-B1BC-49A6-B46E-20604FDEBA1C}" type="pres">
      <dgm:prSet presAssocID="{5694B585-2F53-474A-81AE-95EA65BFEBAD}" presName="accentRepeatNode" presStyleLbl="solidFgAcc1" presStyleIdx="3" presStyleCnt="4"/>
      <dgm:spPr/>
    </dgm:pt>
  </dgm:ptLst>
  <dgm:cxnLst>
    <dgm:cxn modelId="{0C4C0B81-4077-4CFD-A7BA-D488D4677297}" type="presOf" srcId="{67A4FE22-4FF9-4BE0-99B8-0606716CEA68}" destId="{8F78355A-ED18-49A7-BE8B-B7F7F5565005}" srcOrd="0" destOrd="0" presId="urn:microsoft.com/office/officeart/2008/layout/VerticalCurvedList"/>
    <dgm:cxn modelId="{BB9F0BD4-B58C-4080-B3F6-68C2116E4F66}" srcId="{A85F2484-682E-4CFB-BBE5-2A9D709C9DBB}" destId="{2250E8CB-1C61-4C5D-8C16-56DAAD71E05B}" srcOrd="2" destOrd="0" parTransId="{F6E1FFD6-631E-4614-892A-F0AC954BA99C}" sibTransId="{6D0DB0FF-10D6-46CD-8750-BA6D90F3969D}"/>
    <dgm:cxn modelId="{89597EEC-66D0-4136-8FE1-0AE80F7BB52A}" type="presOf" srcId="{5694B585-2F53-474A-81AE-95EA65BFEBAD}" destId="{674FBA7E-1AEA-4861-A788-FA095344F281}" srcOrd="0" destOrd="0" presId="urn:microsoft.com/office/officeart/2008/layout/VerticalCurvedList"/>
    <dgm:cxn modelId="{10424719-03C7-45A9-8879-546A86586A54}" srcId="{A85F2484-682E-4CFB-BBE5-2A9D709C9DBB}" destId="{F03AC120-CAF0-497E-93E0-1AF992EF1950}" srcOrd="1" destOrd="0" parTransId="{59D05268-CD78-4E8B-83AF-51DB0DE63DE1}" sibTransId="{88C69B3A-C745-4A74-86CF-C093F61464CB}"/>
    <dgm:cxn modelId="{59B6667B-1DAB-4E29-9491-9B2E9FE2800E}" srcId="{A85F2484-682E-4CFB-BBE5-2A9D709C9DBB}" destId="{67A4FE22-4FF9-4BE0-99B8-0606716CEA68}" srcOrd="0" destOrd="0" parTransId="{EE7A2BDB-3FA4-4DD8-BC0F-CF8C61F9CB48}" sibTransId="{2943ECD6-0B5C-413E-B455-28A92A2CCF6A}"/>
    <dgm:cxn modelId="{24EEE6FF-486B-4289-8242-76E2CE1C2E92}" type="presOf" srcId="{2943ECD6-0B5C-413E-B455-28A92A2CCF6A}" destId="{E605F2DB-C765-4DCC-8309-1DB1AAC7BAF8}" srcOrd="0" destOrd="0" presId="urn:microsoft.com/office/officeart/2008/layout/VerticalCurvedList"/>
    <dgm:cxn modelId="{332B3D02-F022-49C0-A1F4-7FA48367F9BD}" srcId="{A85F2484-682E-4CFB-BBE5-2A9D709C9DBB}" destId="{5694B585-2F53-474A-81AE-95EA65BFEBAD}" srcOrd="3" destOrd="0" parTransId="{4291FF0D-0C32-4C74-A11C-5BFD015767EE}" sibTransId="{5FD40D1F-8686-4521-800E-29EA54882867}"/>
    <dgm:cxn modelId="{058D2CF6-AC24-4B0B-ADFD-04457E2C892E}" type="presOf" srcId="{A85F2484-682E-4CFB-BBE5-2A9D709C9DBB}" destId="{97229446-F3D3-4875-A868-ED5F7783088F}" srcOrd="0" destOrd="0" presId="urn:microsoft.com/office/officeart/2008/layout/VerticalCurvedList"/>
    <dgm:cxn modelId="{AAD59E02-F439-4AB3-8D5C-463BEB66C757}" type="presOf" srcId="{F03AC120-CAF0-497E-93E0-1AF992EF1950}" destId="{E08D3D8D-0EB0-4018-AB4B-5FCBC40CAD54}" srcOrd="0" destOrd="0" presId="urn:microsoft.com/office/officeart/2008/layout/VerticalCurvedList"/>
    <dgm:cxn modelId="{B3C66314-7513-4283-9066-B1AC01F9E951}" type="presOf" srcId="{2250E8CB-1C61-4C5D-8C16-56DAAD71E05B}" destId="{92F85521-2B69-4844-8550-FBBA47B1EA9C}" srcOrd="0" destOrd="0" presId="urn:microsoft.com/office/officeart/2008/layout/VerticalCurvedList"/>
    <dgm:cxn modelId="{8757A58B-EAD5-43AA-89CD-0C730970F6BA}" type="presParOf" srcId="{97229446-F3D3-4875-A868-ED5F7783088F}" destId="{0078D790-9523-452B-8C6A-3C8CE2165BAF}" srcOrd="0" destOrd="0" presId="urn:microsoft.com/office/officeart/2008/layout/VerticalCurvedList"/>
    <dgm:cxn modelId="{7224CE1C-C54A-4C83-A478-75E48EC80BE0}" type="presParOf" srcId="{0078D790-9523-452B-8C6A-3C8CE2165BAF}" destId="{DD83B0EE-3110-409B-B86A-FBF7EF402A58}" srcOrd="0" destOrd="0" presId="urn:microsoft.com/office/officeart/2008/layout/VerticalCurvedList"/>
    <dgm:cxn modelId="{86B67FA6-090B-4E72-922E-C46EC594484C}" type="presParOf" srcId="{DD83B0EE-3110-409B-B86A-FBF7EF402A58}" destId="{16C756EA-E46E-4D3A-8858-C5A6EE500383}" srcOrd="0" destOrd="0" presId="urn:microsoft.com/office/officeart/2008/layout/VerticalCurvedList"/>
    <dgm:cxn modelId="{283BE11B-AB97-428D-8ED2-765B437C4FE5}" type="presParOf" srcId="{DD83B0EE-3110-409B-B86A-FBF7EF402A58}" destId="{E605F2DB-C765-4DCC-8309-1DB1AAC7BAF8}" srcOrd="1" destOrd="0" presId="urn:microsoft.com/office/officeart/2008/layout/VerticalCurvedList"/>
    <dgm:cxn modelId="{E3387A5A-7619-409D-A6FA-646CD943EBF8}" type="presParOf" srcId="{DD83B0EE-3110-409B-B86A-FBF7EF402A58}" destId="{FECC95F1-1067-470D-91BF-B31F4D8D1CE4}" srcOrd="2" destOrd="0" presId="urn:microsoft.com/office/officeart/2008/layout/VerticalCurvedList"/>
    <dgm:cxn modelId="{FCAFD06E-78DA-424C-B1BD-6D21A8F4C841}" type="presParOf" srcId="{DD83B0EE-3110-409B-B86A-FBF7EF402A58}" destId="{A1DD594E-7528-470F-ACC6-541DF04B6FF0}" srcOrd="3" destOrd="0" presId="urn:microsoft.com/office/officeart/2008/layout/VerticalCurvedList"/>
    <dgm:cxn modelId="{14FAF908-77E0-4624-81E3-6A676F437776}" type="presParOf" srcId="{0078D790-9523-452B-8C6A-3C8CE2165BAF}" destId="{8F78355A-ED18-49A7-BE8B-B7F7F5565005}" srcOrd="1" destOrd="0" presId="urn:microsoft.com/office/officeart/2008/layout/VerticalCurvedList"/>
    <dgm:cxn modelId="{32A827D7-2A7B-41F9-B583-FDE6B63F89D4}" type="presParOf" srcId="{0078D790-9523-452B-8C6A-3C8CE2165BAF}" destId="{1C001E8B-B3E7-4796-A863-499CD291DB67}" srcOrd="2" destOrd="0" presId="urn:microsoft.com/office/officeart/2008/layout/VerticalCurvedList"/>
    <dgm:cxn modelId="{49D8267C-7C2B-4A28-949E-2F59CD319745}" type="presParOf" srcId="{1C001E8B-B3E7-4796-A863-499CD291DB67}" destId="{E7F8095D-859D-412A-A0C6-64D1DBEAF8C0}" srcOrd="0" destOrd="0" presId="urn:microsoft.com/office/officeart/2008/layout/VerticalCurvedList"/>
    <dgm:cxn modelId="{A4E3E0EF-ACD8-4BEA-BC5E-3A0E3A23C8C4}" type="presParOf" srcId="{0078D790-9523-452B-8C6A-3C8CE2165BAF}" destId="{E08D3D8D-0EB0-4018-AB4B-5FCBC40CAD54}" srcOrd="3" destOrd="0" presId="urn:microsoft.com/office/officeart/2008/layout/VerticalCurvedList"/>
    <dgm:cxn modelId="{E31EF162-2A06-49ED-B899-C9035072368A}" type="presParOf" srcId="{0078D790-9523-452B-8C6A-3C8CE2165BAF}" destId="{46916A16-CC66-43CA-BCAC-AEA9C4DE7664}" srcOrd="4" destOrd="0" presId="urn:microsoft.com/office/officeart/2008/layout/VerticalCurvedList"/>
    <dgm:cxn modelId="{05718184-2C6D-4E10-AEF9-4ECCF5BC4BEF}" type="presParOf" srcId="{46916A16-CC66-43CA-BCAC-AEA9C4DE7664}" destId="{5C63BC9D-C4F7-4166-B9F8-1CA2C4FE175C}" srcOrd="0" destOrd="0" presId="urn:microsoft.com/office/officeart/2008/layout/VerticalCurvedList"/>
    <dgm:cxn modelId="{783B6772-5EC8-4A1A-B5B4-42680EDAE6B5}" type="presParOf" srcId="{0078D790-9523-452B-8C6A-3C8CE2165BAF}" destId="{92F85521-2B69-4844-8550-FBBA47B1EA9C}" srcOrd="5" destOrd="0" presId="urn:microsoft.com/office/officeart/2008/layout/VerticalCurvedList"/>
    <dgm:cxn modelId="{41F064FD-8484-49B8-9767-C68D8352DF5D}" type="presParOf" srcId="{0078D790-9523-452B-8C6A-3C8CE2165BAF}" destId="{713E02D7-EFDC-437F-9416-FD9D91B03EE0}" srcOrd="6" destOrd="0" presId="urn:microsoft.com/office/officeart/2008/layout/VerticalCurvedList"/>
    <dgm:cxn modelId="{B019D7BC-A077-4308-A185-1F6E3E6E25E3}" type="presParOf" srcId="{713E02D7-EFDC-437F-9416-FD9D91B03EE0}" destId="{8DFA2FBC-C347-425A-8499-84EE47AE878B}" srcOrd="0" destOrd="0" presId="urn:microsoft.com/office/officeart/2008/layout/VerticalCurvedList"/>
    <dgm:cxn modelId="{07242454-60C8-4C18-B209-D514C79BF3FB}" type="presParOf" srcId="{0078D790-9523-452B-8C6A-3C8CE2165BAF}" destId="{674FBA7E-1AEA-4861-A788-FA095344F281}" srcOrd="7" destOrd="0" presId="urn:microsoft.com/office/officeart/2008/layout/VerticalCurvedList"/>
    <dgm:cxn modelId="{F5EB39E7-B105-47C1-8A23-DE9432BFCC70}" type="presParOf" srcId="{0078D790-9523-452B-8C6A-3C8CE2165BAF}" destId="{2FCD7470-3919-481F-8D74-D724670094B9}" srcOrd="8" destOrd="0" presId="urn:microsoft.com/office/officeart/2008/layout/VerticalCurvedList"/>
    <dgm:cxn modelId="{01B2FF95-B046-43A0-A8BE-D2C3E04E6AE3}" type="presParOf" srcId="{2FCD7470-3919-481F-8D74-D724670094B9}" destId="{988FD99C-B1BC-49A6-B46E-20604FDEBA1C}"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1F1F652A-D7DC-4E87-9555-36447F35B122}"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86ED64FE-9333-43BF-9C79-FAF57A6C2986}">
      <dgm:prSet phldrT="[Text]"/>
      <dgm:spPr/>
      <dgm:t>
        <a:bodyPr/>
        <a:lstStyle/>
        <a:p>
          <a:r>
            <a:rPr lang="en-US" dirty="0" smtClean="0"/>
            <a:t>A CEO used the dictatorial approach to assign tasks to employees</a:t>
          </a:r>
          <a:endParaRPr lang="en-US" dirty="0"/>
        </a:p>
      </dgm:t>
    </dgm:pt>
    <dgm:pt modelId="{826146DD-4CE1-41F8-BCB0-241102F87BF7}" type="parTrans" cxnId="{76D28DC5-8F6A-4CE6-BAF9-8F376D4CFF37}">
      <dgm:prSet/>
      <dgm:spPr/>
      <dgm:t>
        <a:bodyPr/>
        <a:lstStyle/>
        <a:p>
          <a:endParaRPr lang="en-US"/>
        </a:p>
      </dgm:t>
    </dgm:pt>
    <dgm:pt modelId="{5AF2367D-2149-4539-ABB9-F0EC1197B34F}" type="sibTrans" cxnId="{76D28DC5-8F6A-4CE6-BAF9-8F376D4CFF37}">
      <dgm:prSet/>
      <dgm:spPr/>
      <dgm:t>
        <a:bodyPr/>
        <a:lstStyle/>
        <a:p>
          <a:endParaRPr lang="en-US"/>
        </a:p>
      </dgm:t>
    </dgm:pt>
    <dgm:pt modelId="{C90B9185-A623-41DD-9BC2-F94B920C8784}">
      <dgm:prSet phldrT="[Text]"/>
      <dgm:spPr/>
      <dgm:t>
        <a:bodyPr/>
        <a:lstStyle/>
        <a:p>
          <a:r>
            <a:rPr lang="en-US" dirty="0" smtClean="0"/>
            <a:t>Some employees feel that they are assigned tasks they are not capable of performing</a:t>
          </a:r>
          <a:endParaRPr lang="en-US" dirty="0"/>
        </a:p>
      </dgm:t>
    </dgm:pt>
    <dgm:pt modelId="{48AF9D55-E784-4613-A971-D6E8DBDC0060}" type="parTrans" cxnId="{231072E6-268F-4E1A-84F2-089DF09A574B}">
      <dgm:prSet/>
      <dgm:spPr/>
      <dgm:t>
        <a:bodyPr/>
        <a:lstStyle/>
        <a:p>
          <a:endParaRPr lang="en-US"/>
        </a:p>
      </dgm:t>
    </dgm:pt>
    <dgm:pt modelId="{61B0CF68-7B64-4DB5-9FB9-87EAAD149A3F}" type="sibTrans" cxnId="{231072E6-268F-4E1A-84F2-089DF09A574B}">
      <dgm:prSet/>
      <dgm:spPr/>
      <dgm:t>
        <a:bodyPr/>
        <a:lstStyle/>
        <a:p>
          <a:endParaRPr lang="en-US"/>
        </a:p>
      </dgm:t>
    </dgm:pt>
    <dgm:pt modelId="{B88EB09C-E90A-4270-9A3E-BFD6D22B30B1}">
      <dgm:prSet phldrT="[Text]"/>
      <dgm:spPr/>
      <dgm:t>
        <a:bodyPr/>
        <a:lstStyle/>
        <a:p>
          <a:r>
            <a:rPr lang="en-US" dirty="0" smtClean="0"/>
            <a:t>Over a six-month period, half of the employees give notice</a:t>
          </a:r>
          <a:endParaRPr lang="en-US" dirty="0"/>
        </a:p>
      </dgm:t>
    </dgm:pt>
    <dgm:pt modelId="{4312081A-11D8-43CE-A56E-6645495D57F8}" type="parTrans" cxnId="{17D8DDBC-7225-40D9-82F1-868FF64F08D3}">
      <dgm:prSet/>
      <dgm:spPr/>
      <dgm:t>
        <a:bodyPr/>
        <a:lstStyle/>
        <a:p>
          <a:endParaRPr lang="en-US"/>
        </a:p>
      </dgm:t>
    </dgm:pt>
    <dgm:pt modelId="{7D2AF3A3-CFD1-4AE3-825B-97C24D71FFB3}" type="sibTrans" cxnId="{17D8DDBC-7225-40D9-82F1-868FF64F08D3}">
      <dgm:prSet/>
      <dgm:spPr/>
      <dgm:t>
        <a:bodyPr/>
        <a:lstStyle/>
        <a:p>
          <a:endParaRPr lang="en-US"/>
        </a:p>
      </dgm:t>
    </dgm:pt>
    <dgm:pt modelId="{616F9AE6-C432-4F23-BBD2-CB647CCB0E37}">
      <dgm:prSet phldrT="[Text]"/>
      <dgm:spPr/>
      <dgm:t>
        <a:bodyPr/>
        <a:lstStyle/>
        <a:p>
          <a:r>
            <a:rPr lang="en-US" dirty="0" smtClean="0"/>
            <a:t>The CEO hires a new HR representative to assign tasks and implements the different approach and morale improves</a:t>
          </a:r>
          <a:endParaRPr lang="en-US" dirty="0"/>
        </a:p>
      </dgm:t>
    </dgm:pt>
    <dgm:pt modelId="{A8E79DFD-76CC-4862-B400-BB93D7EA1CD8}" type="parTrans" cxnId="{8D2B60BB-459B-4ADA-9AB4-4743A71F0EC3}">
      <dgm:prSet/>
      <dgm:spPr/>
      <dgm:t>
        <a:bodyPr/>
        <a:lstStyle/>
        <a:p>
          <a:endParaRPr lang="en-US"/>
        </a:p>
      </dgm:t>
    </dgm:pt>
    <dgm:pt modelId="{F7CBEBEA-E486-46A0-B167-85D86CC372B9}" type="sibTrans" cxnId="{8D2B60BB-459B-4ADA-9AB4-4743A71F0EC3}">
      <dgm:prSet/>
      <dgm:spPr/>
      <dgm:t>
        <a:bodyPr/>
        <a:lstStyle/>
        <a:p>
          <a:endParaRPr lang="en-US"/>
        </a:p>
      </dgm:t>
    </dgm:pt>
    <dgm:pt modelId="{FBF57F83-C67E-4E36-B974-93C654FFD7AA}" type="pres">
      <dgm:prSet presAssocID="{1F1F652A-D7DC-4E87-9555-36447F35B122}" presName="layout" presStyleCnt="0">
        <dgm:presLayoutVars>
          <dgm:chMax/>
          <dgm:chPref/>
          <dgm:dir/>
          <dgm:animOne val="branch"/>
          <dgm:animLvl val="lvl"/>
          <dgm:resizeHandles/>
        </dgm:presLayoutVars>
      </dgm:prSet>
      <dgm:spPr/>
      <dgm:t>
        <a:bodyPr/>
        <a:lstStyle/>
        <a:p>
          <a:endParaRPr lang="en-US"/>
        </a:p>
      </dgm:t>
    </dgm:pt>
    <dgm:pt modelId="{BB7E8C89-63BC-4AB4-8BBC-7A570A76AF98}" type="pres">
      <dgm:prSet presAssocID="{86ED64FE-9333-43BF-9C79-FAF57A6C2986}" presName="root" presStyleCnt="0">
        <dgm:presLayoutVars>
          <dgm:chMax/>
          <dgm:chPref val="4"/>
        </dgm:presLayoutVars>
      </dgm:prSet>
      <dgm:spPr/>
      <dgm:t>
        <a:bodyPr/>
        <a:lstStyle/>
        <a:p>
          <a:endParaRPr lang="en-US"/>
        </a:p>
      </dgm:t>
    </dgm:pt>
    <dgm:pt modelId="{1DFDF670-F503-4C77-A189-F29C97079CCF}" type="pres">
      <dgm:prSet presAssocID="{86ED64FE-9333-43BF-9C79-FAF57A6C2986}" presName="rootComposite" presStyleCnt="0">
        <dgm:presLayoutVars/>
      </dgm:prSet>
      <dgm:spPr/>
      <dgm:t>
        <a:bodyPr/>
        <a:lstStyle/>
        <a:p>
          <a:endParaRPr lang="en-US"/>
        </a:p>
      </dgm:t>
    </dgm:pt>
    <dgm:pt modelId="{746CB565-67E2-4778-B98A-D392512999BD}" type="pres">
      <dgm:prSet presAssocID="{86ED64FE-9333-43BF-9C79-FAF57A6C2986}" presName="rootText" presStyleLbl="node0" presStyleIdx="0" presStyleCnt="1">
        <dgm:presLayoutVars>
          <dgm:chMax/>
          <dgm:chPref val="4"/>
        </dgm:presLayoutVars>
      </dgm:prSet>
      <dgm:spPr/>
      <dgm:t>
        <a:bodyPr/>
        <a:lstStyle/>
        <a:p>
          <a:endParaRPr lang="en-US"/>
        </a:p>
      </dgm:t>
    </dgm:pt>
    <dgm:pt modelId="{A1CD0390-1B6D-43D5-93A8-A88F7FD6171A}" type="pres">
      <dgm:prSet presAssocID="{86ED64FE-9333-43BF-9C79-FAF57A6C2986}" presName="childShape" presStyleCnt="0">
        <dgm:presLayoutVars>
          <dgm:chMax val="0"/>
          <dgm:chPref val="0"/>
        </dgm:presLayoutVars>
      </dgm:prSet>
      <dgm:spPr/>
      <dgm:t>
        <a:bodyPr/>
        <a:lstStyle/>
        <a:p>
          <a:endParaRPr lang="en-US"/>
        </a:p>
      </dgm:t>
    </dgm:pt>
    <dgm:pt modelId="{EFDA9235-5529-43E0-A68D-6A3BC58E1F37}" type="pres">
      <dgm:prSet presAssocID="{C90B9185-A623-41DD-9BC2-F94B920C8784}" presName="childComposite" presStyleCnt="0">
        <dgm:presLayoutVars>
          <dgm:chMax val="0"/>
          <dgm:chPref val="0"/>
        </dgm:presLayoutVars>
      </dgm:prSet>
      <dgm:spPr/>
      <dgm:t>
        <a:bodyPr/>
        <a:lstStyle/>
        <a:p>
          <a:endParaRPr lang="en-US"/>
        </a:p>
      </dgm:t>
    </dgm:pt>
    <dgm:pt modelId="{6E79AA21-85AE-415F-8ED7-5D061716B465}" type="pres">
      <dgm:prSet presAssocID="{C90B9185-A623-41DD-9BC2-F94B920C8784}" presName="Image" presStyleLbl="node1" presStyleIdx="0" presStyleCnt="3"/>
      <dgm:spPr>
        <a:solidFill>
          <a:schemeClr val="accent3">
            <a:hueOff val="0"/>
            <a:satOff val="0"/>
            <a:lumOff val="0"/>
          </a:schemeClr>
        </a:solidFill>
      </dgm:spPr>
      <dgm:t>
        <a:bodyPr/>
        <a:lstStyle/>
        <a:p>
          <a:endParaRPr lang="en-US"/>
        </a:p>
      </dgm:t>
    </dgm:pt>
    <dgm:pt modelId="{9AAFB167-38A9-45A2-AAA6-BED4C7BA0D47}" type="pres">
      <dgm:prSet presAssocID="{C90B9185-A623-41DD-9BC2-F94B920C8784}" presName="childText" presStyleLbl="lnNode1" presStyleIdx="0" presStyleCnt="3">
        <dgm:presLayoutVars>
          <dgm:chMax val="0"/>
          <dgm:chPref val="0"/>
          <dgm:bulletEnabled val="1"/>
        </dgm:presLayoutVars>
      </dgm:prSet>
      <dgm:spPr/>
      <dgm:t>
        <a:bodyPr/>
        <a:lstStyle/>
        <a:p>
          <a:endParaRPr lang="en-US"/>
        </a:p>
      </dgm:t>
    </dgm:pt>
    <dgm:pt modelId="{5D3D96E3-C25F-4A6E-BFE9-F5C7F846AA21}" type="pres">
      <dgm:prSet presAssocID="{B88EB09C-E90A-4270-9A3E-BFD6D22B30B1}" presName="childComposite" presStyleCnt="0">
        <dgm:presLayoutVars>
          <dgm:chMax val="0"/>
          <dgm:chPref val="0"/>
        </dgm:presLayoutVars>
      </dgm:prSet>
      <dgm:spPr/>
      <dgm:t>
        <a:bodyPr/>
        <a:lstStyle/>
        <a:p>
          <a:endParaRPr lang="en-US"/>
        </a:p>
      </dgm:t>
    </dgm:pt>
    <dgm:pt modelId="{816E089A-8EAE-4B62-B7AB-3DDEB632E813}" type="pres">
      <dgm:prSet presAssocID="{B88EB09C-E90A-4270-9A3E-BFD6D22B30B1}" presName="Image" presStyleLbl="node1" presStyleIdx="1" presStyleCnt="3"/>
      <dgm:spPr>
        <a:solidFill>
          <a:schemeClr val="accent3">
            <a:hueOff val="5625132"/>
            <a:satOff val="-8440"/>
            <a:lumOff val="-1373"/>
          </a:schemeClr>
        </a:solidFill>
      </dgm:spPr>
      <dgm:t>
        <a:bodyPr/>
        <a:lstStyle/>
        <a:p>
          <a:endParaRPr lang="en-US"/>
        </a:p>
      </dgm:t>
    </dgm:pt>
    <dgm:pt modelId="{6427C79B-CB0A-437B-85FB-374490C125B8}" type="pres">
      <dgm:prSet presAssocID="{B88EB09C-E90A-4270-9A3E-BFD6D22B30B1}" presName="childText" presStyleLbl="lnNode1" presStyleIdx="1" presStyleCnt="3">
        <dgm:presLayoutVars>
          <dgm:chMax val="0"/>
          <dgm:chPref val="0"/>
          <dgm:bulletEnabled val="1"/>
        </dgm:presLayoutVars>
      </dgm:prSet>
      <dgm:spPr/>
      <dgm:t>
        <a:bodyPr/>
        <a:lstStyle/>
        <a:p>
          <a:endParaRPr lang="en-US"/>
        </a:p>
      </dgm:t>
    </dgm:pt>
    <dgm:pt modelId="{94F4AEA6-6C41-4816-9F4F-57B20723836B}" type="pres">
      <dgm:prSet presAssocID="{616F9AE6-C432-4F23-BBD2-CB647CCB0E37}" presName="childComposite" presStyleCnt="0">
        <dgm:presLayoutVars>
          <dgm:chMax val="0"/>
          <dgm:chPref val="0"/>
        </dgm:presLayoutVars>
      </dgm:prSet>
      <dgm:spPr/>
      <dgm:t>
        <a:bodyPr/>
        <a:lstStyle/>
        <a:p>
          <a:endParaRPr lang="en-US"/>
        </a:p>
      </dgm:t>
    </dgm:pt>
    <dgm:pt modelId="{7A209D12-FB91-4550-9456-EB4C9B9F3572}" type="pres">
      <dgm:prSet presAssocID="{616F9AE6-C432-4F23-BBD2-CB647CCB0E37}" presName="Image" presStyleLbl="node1" presStyleIdx="2" presStyleCnt="3"/>
      <dgm:spPr>
        <a:solidFill>
          <a:schemeClr val="accent3">
            <a:hueOff val="11250264"/>
            <a:satOff val="-16880"/>
            <a:lumOff val="-2745"/>
          </a:schemeClr>
        </a:solidFill>
      </dgm:spPr>
      <dgm:t>
        <a:bodyPr/>
        <a:lstStyle/>
        <a:p>
          <a:endParaRPr lang="en-US"/>
        </a:p>
      </dgm:t>
    </dgm:pt>
    <dgm:pt modelId="{55C4236B-5B2B-4220-A0C9-A9EAF1E5AE6D}" type="pres">
      <dgm:prSet presAssocID="{616F9AE6-C432-4F23-BBD2-CB647CCB0E37}" presName="childText" presStyleLbl="lnNode1" presStyleIdx="2" presStyleCnt="3">
        <dgm:presLayoutVars>
          <dgm:chMax val="0"/>
          <dgm:chPref val="0"/>
          <dgm:bulletEnabled val="1"/>
        </dgm:presLayoutVars>
      </dgm:prSet>
      <dgm:spPr/>
      <dgm:t>
        <a:bodyPr/>
        <a:lstStyle/>
        <a:p>
          <a:endParaRPr lang="en-US"/>
        </a:p>
      </dgm:t>
    </dgm:pt>
  </dgm:ptLst>
  <dgm:cxnLst>
    <dgm:cxn modelId="{231072E6-268F-4E1A-84F2-089DF09A574B}" srcId="{86ED64FE-9333-43BF-9C79-FAF57A6C2986}" destId="{C90B9185-A623-41DD-9BC2-F94B920C8784}" srcOrd="0" destOrd="0" parTransId="{48AF9D55-E784-4613-A971-D6E8DBDC0060}" sibTransId="{61B0CF68-7B64-4DB5-9FB9-87EAAD149A3F}"/>
    <dgm:cxn modelId="{648571C9-11F3-4460-9F82-654D2A94A5E4}" type="presOf" srcId="{B88EB09C-E90A-4270-9A3E-BFD6D22B30B1}" destId="{6427C79B-CB0A-437B-85FB-374490C125B8}" srcOrd="0" destOrd="0" presId="urn:microsoft.com/office/officeart/2008/layout/PictureAccentList"/>
    <dgm:cxn modelId="{6F7DA562-A033-4272-9B03-92547752EB07}" type="presOf" srcId="{C90B9185-A623-41DD-9BC2-F94B920C8784}" destId="{9AAFB167-38A9-45A2-AAA6-BED4C7BA0D47}" srcOrd="0" destOrd="0" presId="urn:microsoft.com/office/officeart/2008/layout/PictureAccentList"/>
    <dgm:cxn modelId="{76D28DC5-8F6A-4CE6-BAF9-8F376D4CFF37}" srcId="{1F1F652A-D7DC-4E87-9555-36447F35B122}" destId="{86ED64FE-9333-43BF-9C79-FAF57A6C2986}" srcOrd="0" destOrd="0" parTransId="{826146DD-4CE1-41F8-BCB0-241102F87BF7}" sibTransId="{5AF2367D-2149-4539-ABB9-F0EC1197B34F}"/>
    <dgm:cxn modelId="{B9E08BC9-9082-499B-A20F-79B917572815}" type="presOf" srcId="{86ED64FE-9333-43BF-9C79-FAF57A6C2986}" destId="{746CB565-67E2-4778-B98A-D392512999BD}" srcOrd="0" destOrd="0" presId="urn:microsoft.com/office/officeart/2008/layout/PictureAccentList"/>
    <dgm:cxn modelId="{8D2B60BB-459B-4ADA-9AB4-4743A71F0EC3}" srcId="{86ED64FE-9333-43BF-9C79-FAF57A6C2986}" destId="{616F9AE6-C432-4F23-BBD2-CB647CCB0E37}" srcOrd="2" destOrd="0" parTransId="{A8E79DFD-76CC-4862-B400-BB93D7EA1CD8}" sibTransId="{F7CBEBEA-E486-46A0-B167-85D86CC372B9}"/>
    <dgm:cxn modelId="{3E6E4D4C-703C-437C-B78E-5B4DBD2D46A8}" type="presOf" srcId="{1F1F652A-D7DC-4E87-9555-36447F35B122}" destId="{FBF57F83-C67E-4E36-B974-93C654FFD7AA}" srcOrd="0" destOrd="0" presId="urn:microsoft.com/office/officeart/2008/layout/PictureAccentList"/>
    <dgm:cxn modelId="{17D8DDBC-7225-40D9-82F1-868FF64F08D3}" srcId="{86ED64FE-9333-43BF-9C79-FAF57A6C2986}" destId="{B88EB09C-E90A-4270-9A3E-BFD6D22B30B1}" srcOrd="1" destOrd="0" parTransId="{4312081A-11D8-43CE-A56E-6645495D57F8}" sibTransId="{7D2AF3A3-CFD1-4AE3-825B-97C24D71FFB3}"/>
    <dgm:cxn modelId="{EAEC2A94-B919-48C4-95A8-B249143E760D}" type="presOf" srcId="{616F9AE6-C432-4F23-BBD2-CB647CCB0E37}" destId="{55C4236B-5B2B-4220-A0C9-A9EAF1E5AE6D}" srcOrd="0" destOrd="0" presId="urn:microsoft.com/office/officeart/2008/layout/PictureAccentList"/>
    <dgm:cxn modelId="{2EF133BC-843E-41B9-B736-09C3352958F7}" type="presParOf" srcId="{FBF57F83-C67E-4E36-B974-93C654FFD7AA}" destId="{BB7E8C89-63BC-4AB4-8BBC-7A570A76AF98}" srcOrd="0" destOrd="0" presId="urn:microsoft.com/office/officeart/2008/layout/PictureAccentList"/>
    <dgm:cxn modelId="{D180B386-6083-41D0-B660-19AF22977672}" type="presParOf" srcId="{BB7E8C89-63BC-4AB4-8BBC-7A570A76AF98}" destId="{1DFDF670-F503-4C77-A189-F29C97079CCF}" srcOrd="0" destOrd="0" presId="urn:microsoft.com/office/officeart/2008/layout/PictureAccentList"/>
    <dgm:cxn modelId="{3E8DC3E2-6018-4DB2-8E87-B0E9586FE5BF}" type="presParOf" srcId="{1DFDF670-F503-4C77-A189-F29C97079CCF}" destId="{746CB565-67E2-4778-B98A-D392512999BD}" srcOrd="0" destOrd="0" presId="urn:microsoft.com/office/officeart/2008/layout/PictureAccentList"/>
    <dgm:cxn modelId="{8A414E1F-2511-46DB-840B-24DB405EFE30}" type="presParOf" srcId="{BB7E8C89-63BC-4AB4-8BBC-7A570A76AF98}" destId="{A1CD0390-1B6D-43D5-93A8-A88F7FD6171A}" srcOrd="1" destOrd="0" presId="urn:microsoft.com/office/officeart/2008/layout/PictureAccentList"/>
    <dgm:cxn modelId="{39EE4D5A-9D13-4DDC-BE49-DB376E2647F3}" type="presParOf" srcId="{A1CD0390-1B6D-43D5-93A8-A88F7FD6171A}" destId="{EFDA9235-5529-43E0-A68D-6A3BC58E1F37}" srcOrd="0" destOrd="0" presId="urn:microsoft.com/office/officeart/2008/layout/PictureAccentList"/>
    <dgm:cxn modelId="{1F16EEFD-F396-4660-952E-1F48B502D7D2}" type="presParOf" srcId="{EFDA9235-5529-43E0-A68D-6A3BC58E1F37}" destId="{6E79AA21-85AE-415F-8ED7-5D061716B465}" srcOrd="0" destOrd="0" presId="urn:microsoft.com/office/officeart/2008/layout/PictureAccentList"/>
    <dgm:cxn modelId="{F13CAE70-34CD-4F16-AA8D-A2468607EEB7}" type="presParOf" srcId="{EFDA9235-5529-43E0-A68D-6A3BC58E1F37}" destId="{9AAFB167-38A9-45A2-AAA6-BED4C7BA0D47}" srcOrd="1" destOrd="0" presId="urn:microsoft.com/office/officeart/2008/layout/PictureAccentList"/>
    <dgm:cxn modelId="{DFDD6375-8B93-43DF-85C0-6FC5FA4A12D4}" type="presParOf" srcId="{A1CD0390-1B6D-43D5-93A8-A88F7FD6171A}" destId="{5D3D96E3-C25F-4A6E-BFE9-F5C7F846AA21}" srcOrd="1" destOrd="0" presId="urn:microsoft.com/office/officeart/2008/layout/PictureAccentList"/>
    <dgm:cxn modelId="{8FC78EA6-4A10-4941-8748-F77E05E82065}" type="presParOf" srcId="{5D3D96E3-C25F-4A6E-BFE9-F5C7F846AA21}" destId="{816E089A-8EAE-4B62-B7AB-3DDEB632E813}" srcOrd="0" destOrd="0" presId="urn:microsoft.com/office/officeart/2008/layout/PictureAccentList"/>
    <dgm:cxn modelId="{D8F456B7-DD71-4EEA-9E05-C45409C1E2B0}" type="presParOf" srcId="{5D3D96E3-C25F-4A6E-BFE9-F5C7F846AA21}" destId="{6427C79B-CB0A-437B-85FB-374490C125B8}" srcOrd="1" destOrd="0" presId="urn:microsoft.com/office/officeart/2008/layout/PictureAccentList"/>
    <dgm:cxn modelId="{16E8E45F-9573-443D-A2AA-1A1E91AA0FF3}" type="presParOf" srcId="{A1CD0390-1B6D-43D5-93A8-A88F7FD6171A}" destId="{94F4AEA6-6C41-4816-9F4F-57B20723836B}" srcOrd="2" destOrd="0" presId="urn:microsoft.com/office/officeart/2008/layout/PictureAccentList"/>
    <dgm:cxn modelId="{EA3DAB9B-ADD5-4F9F-A4B7-4D50DC2544A7}" type="presParOf" srcId="{94F4AEA6-6C41-4816-9F4F-57B20723836B}" destId="{7A209D12-FB91-4550-9456-EB4C9B9F3572}" srcOrd="0" destOrd="0" presId="urn:microsoft.com/office/officeart/2008/layout/PictureAccentList"/>
    <dgm:cxn modelId="{DF1B2C69-20B8-4BF3-B7F5-C6791E16A77F}" type="presParOf" srcId="{94F4AEA6-6C41-4816-9F4F-57B20723836B}" destId="{55C4236B-5B2B-4220-A0C9-A9EAF1E5AE6D}"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DB3A74B1-06DE-4330-95ED-541D701E62BB}"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265F8227-F17A-4FA2-A8D8-3F961F97E398}">
      <dgm:prSet phldrT="[Text]"/>
      <dgm:spPr/>
      <dgm:t>
        <a:bodyPr/>
        <a:lstStyle/>
        <a:p>
          <a:r>
            <a:rPr lang="en-US" dirty="0" smtClean="0"/>
            <a:t>Dialogue</a:t>
          </a:r>
          <a:endParaRPr lang="en-US" dirty="0"/>
        </a:p>
      </dgm:t>
    </dgm:pt>
    <dgm:pt modelId="{E619D089-8D80-4220-92FD-6C9E053D634A}" type="parTrans" cxnId="{F6E12C88-20EA-4645-8BE7-A40B7E4412FD}">
      <dgm:prSet/>
      <dgm:spPr/>
      <dgm:t>
        <a:bodyPr/>
        <a:lstStyle/>
        <a:p>
          <a:endParaRPr lang="en-US"/>
        </a:p>
      </dgm:t>
    </dgm:pt>
    <dgm:pt modelId="{27DDF975-200A-44F4-9672-075A99CB94E7}" type="sibTrans" cxnId="{F6E12C88-20EA-4645-8BE7-A40B7E4412FD}">
      <dgm:prSet/>
      <dgm:spPr/>
      <dgm:t>
        <a:bodyPr/>
        <a:lstStyle/>
        <a:p>
          <a:endParaRPr lang="en-US"/>
        </a:p>
      </dgm:t>
    </dgm:pt>
    <dgm:pt modelId="{E32F9E9D-CC32-479F-ABE9-EAE8D9A823CB}">
      <dgm:prSet phldrT="[Text]"/>
      <dgm:spPr/>
      <dgm:t>
        <a:bodyPr/>
        <a:lstStyle/>
        <a:p>
          <a:r>
            <a:rPr lang="en-US" dirty="0" smtClean="0"/>
            <a:t>Factual</a:t>
          </a:r>
          <a:endParaRPr lang="en-US" dirty="0"/>
        </a:p>
      </dgm:t>
    </dgm:pt>
    <dgm:pt modelId="{26EC707B-A327-4FBB-B76C-C62D242A273D}" type="parTrans" cxnId="{273525D1-3881-4646-B225-499EA016ADC5}">
      <dgm:prSet/>
      <dgm:spPr/>
      <dgm:t>
        <a:bodyPr/>
        <a:lstStyle/>
        <a:p>
          <a:endParaRPr lang="en-US"/>
        </a:p>
      </dgm:t>
    </dgm:pt>
    <dgm:pt modelId="{15E15D72-1200-4778-8BA9-BC07BE52D54A}" type="sibTrans" cxnId="{273525D1-3881-4646-B225-499EA016ADC5}">
      <dgm:prSet/>
      <dgm:spPr/>
      <dgm:t>
        <a:bodyPr/>
        <a:lstStyle/>
        <a:p>
          <a:endParaRPr lang="en-US"/>
        </a:p>
      </dgm:t>
    </dgm:pt>
    <dgm:pt modelId="{D2C56282-40C4-43C4-90A8-350E397B57E6}">
      <dgm:prSet phldrT="[Text]"/>
      <dgm:spPr/>
      <dgm:t>
        <a:bodyPr/>
        <a:lstStyle/>
        <a:p>
          <a:r>
            <a:rPr lang="en-US" dirty="0" smtClean="0"/>
            <a:t>Focus</a:t>
          </a:r>
          <a:endParaRPr lang="en-US" dirty="0"/>
        </a:p>
      </dgm:t>
    </dgm:pt>
    <dgm:pt modelId="{CAABE64A-5DCB-4D42-BD38-3B14F41D97CC}" type="parTrans" cxnId="{5FC50D1F-C298-4709-A008-9389582212A4}">
      <dgm:prSet/>
      <dgm:spPr/>
      <dgm:t>
        <a:bodyPr/>
        <a:lstStyle/>
        <a:p>
          <a:endParaRPr lang="en-US"/>
        </a:p>
      </dgm:t>
    </dgm:pt>
    <dgm:pt modelId="{F36BEF07-244B-4D55-BB8D-C6D3C02043C2}" type="sibTrans" cxnId="{5FC50D1F-C298-4709-A008-9389582212A4}">
      <dgm:prSet/>
      <dgm:spPr/>
      <dgm:t>
        <a:bodyPr/>
        <a:lstStyle/>
        <a:p>
          <a:endParaRPr lang="en-US"/>
        </a:p>
      </dgm:t>
    </dgm:pt>
    <dgm:pt modelId="{9AA85781-8470-4431-8726-B43F4CD9BEFF}">
      <dgm:prSet phldrT="[Text]"/>
      <dgm:spPr/>
      <dgm:t>
        <a:bodyPr/>
        <a:lstStyle/>
        <a:p>
          <a:r>
            <a:rPr lang="en-US" dirty="0" smtClean="0"/>
            <a:t>Clear</a:t>
          </a:r>
          <a:endParaRPr lang="en-US" dirty="0"/>
        </a:p>
      </dgm:t>
    </dgm:pt>
    <dgm:pt modelId="{56CE1EC0-25E2-4F21-8E2F-46BF5D14AECA}" type="parTrans" cxnId="{8CBDAA65-A1B4-4E7A-B125-2199E3BDF824}">
      <dgm:prSet/>
      <dgm:spPr/>
      <dgm:t>
        <a:bodyPr/>
        <a:lstStyle/>
        <a:p>
          <a:endParaRPr lang="en-US"/>
        </a:p>
      </dgm:t>
    </dgm:pt>
    <dgm:pt modelId="{D8A7A86A-3C3B-4243-BB6C-6AE517F37D51}" type="sibTrans" cxnId="{8CBDAA65-A1B4-4E7A-B125-2199E3BDF824}">
      <dgm:prSet/>
      <dgm:spPr/>
      <dgm:t>
        <a:bodyPr/>
        <a:lstStyle/>
        <a:p>
          <a:endParaRPr lang="en-US"/>
        </a:p>
      </dgm:t>
    </dgm:pt>
    <dgm:pt modelId="{BFC30616-7394-4734-ADE2-70DB2462A896}">
      <dgm:prSet phldrT="[Text]"/>
      <dgm:spPr/>
      <dgm:t>
        <a:bodyPr/>
        <a:lstStyle/>
        <a:p>
          <a:r>
            <a:rPr lang="en-US" dirty="0" smtClean="0"/>
            <a:t>Constructive</a:t>
          </a:r>
          <a:endParaRPr lang="en-US" dirty="0"/>
        </a:p>
      </dgm:t>
    </dgm:pt>
    <dgm:pt modelId="{68A626A3-4991-4439-83E4-F55E25E339A4}" type="parTrans" cxnId="{992DA06B-9697-4E78-81B5-F7AD5790E15C}">
      <dgm:prSet/>
      <dgm:spPr/>
      <dgm:t>
        <a:bodyPr/>
        <a:lstStyle/>
        <a:p>
          <a:endParaRPr lang="en-US"/>
        </a:p>
      </dgm:t>
    </dgm:pt>
    <dgm:pt modelId="{3186288B-B651-43DD-86BB-AC99DC9C6D25}" type="sibTrans" cxnId="{992DA06B-9697-4E78-81B5-F7AD5790E15C}">
      <dgm:prSet/>
      <dgm:spPr/>
      <dgm:t>
        <a:bodyPr/>
        <a:lstStyle/>
        <a:p>
          <a:endParaRPr lang="en-US"/>
        </a:p>
      </dgm:t>
    </dgm:pt>
    <dgm:pt modelId="{F55A3314-3949-4D55-84FD-278A7D667FFD}">
      <dgm:prSet phldrT="[Text]"/>
      <dgm:spPr/>
      <dgm:t>
        <a:bodyPr/>
        <a:lstStyle/>
        <a:p>
          <a:r>
            <a:rPr lang="en-US" dirty="0" smtClean="0"/>
            <a:t>Compromise</a:t>
          </a:r>
          <a:endParaRPr lang="en-US" dirty="0"/>
        </a:p>
      </dgm:t>
    </dgm:pt>
    <dgm:pt modelId="{F423A231-2EDD-4A47-B228-22EBEA0D9AE9}" type="parTrans" cxnId="{CA968880-F2DF-4B65-9932-6CF27E87E0FD}">
      <dgm:prSet/>
      <dgm:spPr/>
    </dgm:pt>
    <dgm:pt modelId="{C88EBAF7-6BE5-45D3-BF08-F90215B72D38}" type="sibTrans" cxnId="{CA968880-F2DF-4B65-9932-6CF27E87E0FD}">
      <dgm:prSet/>
      <dgm:spPr/>
    </dgm:pt>
    <dgm:pt modelId="{674B285D-D071-4487-869E-FC851B2648A5}" type="pres">
      <dgm:prSet presAssocID="{DB3A74B1-06DE-4330-95ED-541D701E62BB}" presName="diagram" presStyleCnt="0">
        <dgm:presLayoutVars>
          <dgm:dir/>
          <dgm:resizeHandles val="exact"/>
        </dgm:presLayoutVars>
      </dgm:prSet>
      <dgm:spPr/>
      <dgm:t>
        <a:bodyPr/>
        <a:lstStyle/>
        <a:p>
          <a:endParaRPr lang="en-US"/>
        </a:p>
      </dgm:t>
    </dgm:pt>
    <dgm:pt modelId="{D2319E65-A611-4BF1-929C-06AC740F33EB}" type="pres">
      <dgm:prSet presAssocID="{265F8227-F17A-4FA2-A8D8-3F961F97E398}" presName="node" presStyleLbl="node1" presStyleIdx="0" presStyleCnt="6">
        <dgm:presLayoutVars>
          <dgm:bulletEnabled val="1"/>
        </dgm:presLayoutVars>
      </dgm:prSet>
      <dgm:spPr/>
      <dgm:t>
        <a:bodyPr/>
        <a:lstStyle/>
        <a:p>
          <a:endParaRPr lang="en-US"/>
        </a:p>
      </dgm:t>
    </dgm:pt>
    <dgm:pt modelId="{31639D3E-8E35-4D2E-91E0-B8B9E1B4F890}" type="pres">
      <dgm:prSet presAssocID="{27DDF975-200A-44F4-9672-075A99CB94E7}" presName="sibTrans" presStyleCnt="0"/>
      <dgm:spPr/>
    </dgm:pt>
    <dgm:pt modelId="{B7FB3BCE-6C7C-4114-BDBD-0315E81EE3D2}" type="pres">
      <dgm:prSet presAssocID="{E32F9E9D-CC32-479F-ABE9-EAE8D9A823CB}" presName="node" presStyleLbl="node1" presStyleIdx="1" presStyleCnt="6">
        <dgm:presLayoutVars>
          <dgm:bulletEnabled val="1"/>
        </dgm:presLayoutVars>
      </dgm:prSet>
      <dgm:spPr/>
      <dgm:t>
        <a:bodyPr/>
        <a:lstStyle/>
        <a:p>
          <a:endParaRPr lang="en-US"/>
        </a:p>
      </dgm:t>
    </dgm:pt>
    <dgm:pt modelId="{676C52A6-8CCD-4C95-8BD0-EAE3AAD2C29D}" type="pres">
      <dgm:prSet presAssocID="{15E15D72-1200-4778-8BA9-BC07BE52D54A}" presName="sibTrans" presStyleCnt="0"/>
      <dgm:spPr/>
    </dgm:pt>
    <dgm:pt modelId="{4B353600-DFEB-4127-BF8A-10592ED8EABC}" type="pres">
      <dgm:prSet presAssocID="{D2C56282-40C4-43C4-90A8-350E397B57E6}" presName="node" presStyleLbl="node1" presStyleIdx="2" presStyleCnt="6">
        <dgm:presLayoutVars>
          <dgm:bulletEnabled val="1"/>
        </dgm:presLayoutVars>
      </dgm:prSet>
      <dgm:spPr/>
      <dgm:t>
        <a:bodyPr/>
        <a:lstStyle/>
        <a:p>
          <a:endParaRPr lang="en-US"/>
        </a:p>
      </dgm:t>
    </dgm:pt>
    <dgm:pt modelId="{45921887-8C2C-4959-99F9-12BC89A28F43}" type="pres">
      <dgm:prSet presAssocID="{F36BEF07-244B-4D55-BB8D-C6D3C02043C2}" presName="sibTrans" presStyleCnt="0"/>
      <dgm:spPr/>
    </dgm:pt>
    <dgm:pt modelId="{7C4D6487-8CDF-4C1F-BCE9-7B00392041DE}" type="pres">
      <dgm:prSet presAssocID="{9AA85781-8470-4431-8726-B43F4CD9BEFF}" presName="node" presStyleLbl="node1" presStyleIdx="3" presStyleCnt="6">
        <dgm:presLayoutVars>
          <dgm:bulletEnabled val="1"/>
        </dgm:presLayoutVars>
      </dgm:prSet>
      <dgm:spPr/>
      <dgm:t>
        <a:bodyPr/>
        <a:lstStyle/>
        <a:p>
          <a:endParaRPr lang="en-US"/>
        </a:p>
      </dgm:t>
    </dgm:pt>
    <dgm:pt modelId="{E52ED37E-7A24-4675-831F-6032F56D4B90}" type="pres">
      <dgm:prSet presAssocID="{D8A7A86A-3C3B-4243-BB6C-6AE517F37D51}" presName="sibTrans" presStyleCnt="0"/>
      <dgm:spPr/>
    </dgm:pt>
    <dgm:pt modelId="{965FE9A0-9E3B-4501-9A3F-2263439C6878}" type="pres">
      <dgm:prSet presAssocID="{BFC30616-7394-4734-ADE2-70DB2462A896}" presName="node" presStyleLbl="node1" presStyleIdx="4" presStyleCnt="6">
        <dgm:presLayoutVars>
          <dgm:bulletEnabled val="1"/>
        </dgm:presLayoutVars>
      </dgm:prSet>
      <dgm:spPr/>
      <dgm:t>
        <a:bodyPr/>
        <a:lstStyle/>
        <a:p>
          <a:endParaRPr lang="en-US"/>
        </a:p>
      </dgm:t>
    </dgm:pt>
    <dgm:pt modelId="{92F0CE10-BE26-4AEF-8E87-082F95E97C5E}" type="pres">
      <dgm:prSet presAssocID="{3186288B-B651-43DD-86BB-AC99DC9C6D25}" presName="sibTrans" presStyleCnt="0"/>
      <dgm:spPr/>
    </dgm:pt>
    <dgm:pt modelId="{B013F6BC-02C5-4F71-8458-C0184DD990BC}" type="pres">
      <dgm:prSet presAssocID="{F55A3314-3949-4D55-84FD-278A7D667FFD}" presName="node" presStyleLbl="node1" presStyleIdx="5" presStyleCnt="6">
        <dgm:presLayoutVars>
          <dgm:bulletEnabled val="1"/>
        </dgm:presLayoutVars>
      </dgm:prSet>
      <dgm:spPr/>
      <dgm:t>
        <a:bodyPr/>
        <a:lstStyle/>
        <a:p>
          <a:endParaRPr lang="en-US"/>
        </a:p>
      </dgm:t>
    </dgm:pt>
  </dgm:ptLst>
  <dgm:cxnLst>
    <dgm:cxn modelId="{CA968880-F2DF-4B65-9932-6CF27E87E0FD}" srcId="{DB3A74B1-06DE-4330-95ED-541D701E62BB}" destId="{F55A3314-3949-4D55-84FD-278A7D667FFD}" srcOrd="5" destOrd="0" parTransId="{F423A231-2EDD-4A47-B228-22EBEA0D9AE9}" sibTransId="{C88EBAF7-6BE5-45D3-BF08-F90215B72D38}"/>
    <dgm:cxn modelId="{BC11FD08-6344-4A44-9EDA-7E1794E1CF3B}" type="presOf" srcId="{BFC30616-7394-4734-ADE2-70DB2462A896}" destId="{965FE9A0-9E3B-4501-9A3F-2263439C6878}" srcOrd="0" destOrd="0" presId="urn:microsoft.com/office/officeart/2005/8/layout/default"/>
    <dgm:cxn modelId="{4F9EC15E-A562-428D-ABF3-396599EA4E9D}" type="presOf" srcId="{D2C56282-40C4-43C4-90A8-350E397B57E6}" destId="{4B353600-DFEB-4127-BF8A-10592ED8EABC}" srcOrd="0" destOrd="0" presId="urn:microsoft.com/office/officeart/2005/8/layout/default"/>
    <dgm:cxn modelId="{F6E12C88-20EA-4645-8BE7-A40B7E4412FD}" srcId="{DB3A74B1-06DE-4330-95ED-541D701E62BB}" destId="{265F8227-F17A-4FA2-A8D8-3F961F97E398}" srcOrd="0" destOrd="0" parTransId="{E619D089-8D80-4220-92FD-6C9E053D634A}" sibTransId="{27DDF975-200A-44F4-9672-075A99CB94E7}"/>
    <dgm:cxn modelId="{8A1526B6-CF15-426D-92BC-AF12E4574B4D}" type="presOf" srcId="{E32F9E9D-CC32-479F-ABE9-EAE8D9A823CB}" destId="{B7FB3BCE-6C7C-4114-BDBD-0315E81EE3D2}" srcOrd="0" destOrd="0" presId="urn:microsoft.com/office/officeart/2005/8/layout/default"/>
    <dgm:cxn modelId="{6AFA4614-86FD-4CC5-AAD6-5BDFF102C0F0}" type="presOf" srcId="{9AA85781-8470-4431-8726-B43F4CD9BEFF}" destId="{7C4D6487-8CDF-4C1F-BCE9-7B00392041DE}" srcOrd="0" destOrd="0" presId="urn:microsoft.com/office/officeart/2005/8/layout/default"/>
    <dgm:cxn modelId="{5FC50D1F-C298-4709-A008-9389582212A4}" srcId="{DB3A74B1-06DE-4330-95ED-541D701E62BB}" destId="{D2C56282-40C4-43C4-90A8-350E397B57E6}" srcOrd="2" destOrd="0" parTransId="{CAABE64A-5DCB-4D42-BD38-3B14F41D97CC}" sibTransId="{F36BEF07-244B-4D55-BB8D-C6D3C02043C2}"/>
    <dgm:cxn modelId="{992DA06B-9697-4E78-81B5-F7AD5790E15C}" srcId="{DB3A74B1-06DE-4330-95ED-541D701E62BB}" destId="{BFC30616-7394-4734-ADE2-70DB2462A896}" srcOrd="4" destOrd="0" parTransId="{68A626A3-4991-4439-83E4-F55E25E339A4}" sibTransId="{3186288B-B651-43DD-86BB-AC99DC9C6D25}"/>
    <dgm:cxn modelId="{273525D1-3881-4646-B225-499EA016ADC5}" srcId="{DB3A74B1-06DE-4330-95ED-541D701E62BB}" destId="{E32F9E9D-CC32-479F-ABE9-EAE8D9A823CB}" srcOrd="1" destOrd="0" parTransId="{26EC707B-A327-4FBB-B76C-C62D242A273D}" sibTransId="{15E15D72-1200-4778-8BA9-BC07BE52D54A}"/>
    <dgm:cxn modelId="{017DE0CF-474B-4B9D-9717-472CD45B1E93}" type="presOf" srcId="{DB3A74B1-06DE-4330-95ED-541D701E62BB}" destId="{674B285D-D071-4487-869E-FC851B2648A5}" srcOrd="0" destOrd="0" presId="urn:microsoft.com/office/officeart/2005/8/layout/default"/>
    <dgm:cxn modelId="{8652FE57-2D35-4D13-A7DB-BE0143A81FEF}" type="presOf" srcId="{F55A3314-3949-4D55-84FD-278A7D667FFD}" destId="{B013F6BC-02C5-4F71-8458-C0184DD990BC}" srcOrd="0" destOrd="0" presId="urn:microsoft.com/office/officeart/2005/8/layout/default"/>
    <dgm:cxn modelId="{AE5FD668-C666-4C5D-A1FA-8BD45FC88BF9}" type="presOf" srcId="{265F8227-F17A-4FA2-A8D8-3F961F97E398}" destId="{D2319E65-A611-4BF1-929C-06AC740F33EB}" srcOrd="0" destOrd="0" presId="urn:microsoft.com/office/officeart/2005/8/layout/default"/>
    <dgm:cxn modelId="{8CBDAA65-A1B4-4E7A-B125-2199E3BDF824}" srcId="{DB3A74B1-06DE-4330-95ED-541D701E62BB}" destId="{9AA85781-8470-4431-8726-B43F4CD9BEFF}" srcOrd="3" destOrd="0" parTransId="{56CE1EC0-25E2-4F21-8E2F-46BF5D14AECA}" sibTransId="{D8A7A86A-3C3B-4243-BB6C-6AE517F37D51}"/>
    <dgm:cxn modelId="{5F0D8531-213A-42DF-9C41-0FE075C5DAB7}" type="presParOf" srcId="{674B285D-D071-4487-869E-FC851B2648A5}" destId="{D2319E65-A611-4BF1-929C-06AC740F33EB}" srcOrd="0" destOrd="0" presId="urn:microsoft.com/office/officeart/2005/8/layout/default"/>
    <dgm:cxn modelId="{A1CD46F5-67C5-4E72-9E6A-E65A570E8AA1}" type="presParOf" srcId="{674B285D-D071-4487-869E-FC851B2648A5}" destId="{31639D3E-8E35-4D2E-91E0-B8B9E1B4F890}" srcOrd="1" destOrd="0" presId="urn:microsoft.com/office/officeart/2005/8/layout/default"/>
    <dgm:cxn modelId="{ABB7CD6D-7B24-4A7D-8E20-202C08D31B8D}" type="presParOf" srcId="{674B285D-D071-4487-869E-FC851B2648A5}" destId="{B7FB3BCE-6C7C-4114-BDBD-0315E81EE3D2}" srcOrd="2" destOrd="0" presId="urn:microsoft.com/office/officeart/2005/8/layout/default"/>
    <dgm:cxn modelId="{CF0A5168-5836-4F0D-8DCC-C0A2EE2589A8}" type="presParOf" srcId="{674B285D-D071-4487-869E-FC851B2648A5}" destId="{676C52A6-8CCD-4C95-8BD0-EAE3AAD2C29D}" srcOrd="3" destOrd="0" presId="urn:microsoft.com/office/officeart/2005/8/layout/default"/>
    <dgm:cxn modelId="{F2EF991C-2ED4-4FD0-ABD4-F8F8CAD068B7}" type="presParOf" srcId="{674B285D-D071-4487-869E-FC851B2648A5}" destId="{4B353600-DFEB-4127-BF8A-10592ED8EABC}" srcOrd="4" destOrd="0" presId="urn:microsoft.com/office/officeart/2005/8/layout/default"/>
    <dgm:cxn modelId="{BE8A9F9A-6EDA-4C1A-A316-A8E28298FD2B}" type="presParOf" srcId="{674B285D-D071-4487-869E-FC851B2648A5}" destId="{45921887-8C2C-4959-99F9-12BC89A28F43}" srcOrd="5" destOrd="0" presId="urn:microsoft.com/office/officeart/2005/8/layout/default"/>
    <dgm:cxn modelId="{4BCA41BA-5BCF-4D10-908C-72CB3DC4DC24}" type="presParOf" srcId="{674B285D-D071-4487-869E-FC851B2648A5}" destId="{7C4D6487-8CDF-4C1F-BCE9-7B00392041DE}" srcOrd="6" destOrd="0" presId="urn:microsoft.com/office/officeart/2005/8/layout/default"/>
    <dgm:cxn modelId="{288F66DD-3322-4A39-A304-8072A15FB648}" type="presParOf" srcId="{674B285D-D071-4487-869E-FC851B2648A5}" destId="{E52ED37E-7A24-4675-831F-6032F56D4B90}" srcOrd="7" destOrd="0" presId="urn:microsoft.com/office/officeart/2005/8/layout/default"/>
    <dgm:cxn modelId="{01A79732-9594-49EC-A8D4-2FF052C6F874}" type="presParOf" srcId="{674B285D-D071-4487-869E-FC851B2648A5}" destId="{965FE9A0-9E3B-4501-9A3F-2263439C6878}" srcOrd="8" destOrd="0" presId="urn:microsoft.com/office/officeart/2005/8/layout/default"/>
    <dgm:cxn modelId="{C7EBDB9B-D3C8-4F1F-9355-0FF7D3F11CC8}" type="presParOf" srcId="{674B285D-D071-4487-869E-FC851B2648A5}" destId="{92F0CE10-BE26-4AEF-8E87-082F95E97C5E}" srcOrd="9" destOrd="0" presId="urn:microsoft.com/office/officeart/2005/8/layout/default"/>
    <dgm:cxn modelId="{5E8879D0-8C2C-4297-BC06-C36D443EBAD1}" type="presParOf" srcId="{674B285D-D071-4487-869E-FC851B2648A5}" destId="{B013F6BC-02C5-4F71-8458-C0184DD990BC}"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2198DB9-3AE6-484D-9B61-F5DA0ABAC893}"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77D8A0F3-3DE5-4F9E-8999-5CC419089FE0}">
      <dgm:prSet phldrT="[Text]"/>
      <dgm:spPr/>
      <dgm:t>
        <a:bodyPr/>
        <a:lstStyle/>
        <a:p>
          <a:r>
            <a:rPr lang="en-US" dirty="0" smtClean="0"/>
            <a:t>Company expectations</a:t>
          </a:r>
          <a:endParaRPr lang="en-US" dirty="0"/>
        </a:p>
      </dgm:t>
    </dgm:pt>
    <dgm:pt modelId="{022E0E44-E773-4522-BAEE-CE09753069A3}" type="parTrans" cxnId="{718AD942-4D65-4E84-9713-6A84B1F8D63B}">
      <dgm:prSet/>
      <dgm:spPr/>
      <dgm:t>
        <a:bodyPr/>
        <a:lstStyle/>
        <a:p>
          <a:endParaRPr lang="en-US"/>
        </a:p>
      </dgm:t>
    </dgm:pt>
    <dgm:pt modelId="{804981ED-06EC-48C3-8B9C-37031C12B6AB}" type="sibTrans" cxnId="{718AD942-4D65-4E84-9713-6A84B1F8D63B}">
      <dgm:prSet/>
      <dgm:spPr/>
      <dgm:t>
        <a:bodyPr/>
        <a:lstStyle/>
        <a:p>
          <a:endParaRPr lang="en-US"/>
        </a:p>
      </dgm:t>
    </dgm:pt>
    <dgm:pt modelId="{DD7D69F3-AF74-49F8-89C3-C8D162EC099D}">
      <dgm:prSet phldrT="[Text]"/>
      <dgm:spPr/>
      <dgm:t>
        <a:bodyPr/>
        <a:lstStyle/>
        <a:p>
          <a:r>
            <a:rPr lang="en-US" b="1" dirty="0" smtClean="0"/>
            <a:t>Policies and procedures</a:t>
          </a:r>
          <a:endParaRPr lang="en-US" dirty="0"/>
        </a:p>
      </dgm:t>
    </dgm:pt>
    <dgm:pt modelId="{DD8C1010-61AF-4A81-BA87-1BDB9B3E247D}" type="parTrans" cxnId="{85303368-9477-49A9-A04E-95087DB469AC}">
      <dgm:prSet/>
      <dgm:spPr/>
      <dgm:t>
        <a:bodyPr/>
        <a:lstStyle/>
        <a:p>
          <a:endParaRPr lang="en-US"/>
        </a:p>
      </dgm:t>
    </dgm:pt>
    <dgm:pt modelId="{02D1FBE7-C5DA-4BD9-BE81-6F6C81B5EB36}" type="sibTrans" cxnId="{85303368-9477-49A9-A04E-95087DB469AC}">
      <dgm:prSet/>
      <dgm:spPr/>
      <dgm:t>
        <a:bodyPr/>
        <a:lstStyle/>
        <a:p>
          <a:endParaRPr lang="en-US"/>
        </a:p>
      </dgm:t>
    </dgm:pt>
    <dgm:pt modelId="{9CD91982-1C34-4239-B852-658F9394AE19}">
      <dgm:prSet phldrT="[Text]"/>
      <dgm:spPr/>
      <dgm:t>
        <a:bodyPr/>
        <a:lstStyle/>
        <a:p>
          <a:r>
            <a:rPr lang="en-US" b="1" dirty="0" smtClean="0"/>
            <a:t>Job description</a:t>
          </a:r>
          <a:endParaRPr lang="en-US" dirty="0"/>
        </a:p>
      </dgm:t>
    </dgm:pt>
    <dgm:pt modelId="{B670D6A9-C56A-4AE2-BF87-5E9F085DFAD9}" type="parTrans" cxnId="{30F698B7-3E56-48FC-9FE3-F2C70F961677}">
      <dgm:prSet/>
      <dgm:spPr/>
      <dgm:t>
        <a:bodyPr/>
        <a:lstStyle/>
        <a:p>
          <a:endParaRPr lang="en-US"/>
        </a:p>
      </dgm:t>
    </dgm:pt>
    <dgm:pt modelId="{98A22E35-B451-42E6-89B7-CE7C69E6F161}" type="sibTrans" cxnId="{30F698B7-3E56-48FC-9FE3-F2C70F961677}">
      <dgm:prSet/>
      <dgm:spPr/>
      <dgm:t>
        <a:bodyPr/>
        <a:lstStyle/>
        <a:p>
          <a:endParaRPr lang="en-US"/>
        </a:p>
      </dgm:t>
    </dgm:pt>
    <dgm:pt modelId="{3F402279-8940-47BB-9F11-EB5B2C309C1C}">
      <dgm:prSet phldrT="[Text]"/>
      <dgm:spPr/>
      <dgm:t>
        <a:bodyPr/>
        <a:lstStyle/>
        <a:p>
          <a:r>
            <a:rPr lang="en-US" b="1" dirty="0" smtClean="0"/>
            <a:t>Housekeeping</a:t>
          </a:r>
          <a:endParaRPr lang="en-US" dirty="0"/>
        </a:p>
      </dgm:t>
    </dgm:pt>
    <dgm:pt modelId="{2E95A56A-9641-4ED2-9DC1-69ED2A21EE45}" type="parTrans" cxnId="{E0B1BA8B-3F59-4DAE-92D5-B7C5F5EB79EB}">
      <dgm:prSet/>
      <dgm:spPr/>
    </dgm:pt>
    <dgm:pt modelId="{ACA98C36-AB55-41F1-B8B6-54591E7BF65D}" type="sibTrans" cxnId="{E0B1BA8B-3F59-4DAE-92D5-B7C5F5EB79EB}">
      <dgm:prSet/>
      <dgm:spPr/>
    </dgm:pt>
    <dgm:pt modelId="{A56F6BFC-5D5D-4089-883C-903F6A86DD6E}" type="pres">
      <dgm:prSet presAssocID="{12198DB9-3AE6-484D-9B61-F5DA0ABAC893}" presName="Name0" presStyleCnt="0">
        <dgm:presLayoutVars>
          <dgm:dir/>
          <dgm:animLvl val="lvl"/>
          <dgm:resizeHandles/>
        </dgm:presLayoutVars>
      </dgm:prSet>
      <dgm:spPr/>
      <dgm:t>
        <a:bodyPr/>
        <a:lstStyle/>
        <a:p>
          <a:endParaRPr lang="en-US"/>
        </a:p>
      </dgm:t>
    </dgm:pt>
    <dgm:pt modelId="{DD366214-B4FD-4280-B890-FB62C3019586}" type="pres">
      <dgm:prSet presAssocID="{77D8A0F3-3DE5-4F9E-8999-5CC419089FE0}" presName="linNode" presStyleCnt="0"/>
      <dgm:spPr/>
    </dgm:pt>
    <dgm:pt modelId="{C580FBC9-97D1-4495-9D61-3BC5C15CF31B}" type="pres">
      <dgm:prSet presAssocID="{77D8A0F3-3DE5-4F9E-8999-5CC419089FE0}" presName="parentShp" presStyleLbl="node1" presStyleIdx="0" presStyleCnt="4" custScaleX="194872">
        <dgm:presLayoutVars>
          <dgm:bulletEnabled val="1"/>
        </dgm:presLayoutVars>
      </dgm:prSet>
      <dgm:spPr/>
      <dgm:t>
        <a:bodyPr/>
        <a:lstStyle/>
        <a:p>
          <a:endParaRPr lang="en-US"/>
        </a:p>
      </dgm:t>
    </dgm:pt>
    <dgm:pt modelId="{C6C76700-7FB5-41D8-804E-B447AF144161}" type="pres">
      <dgm:prSet presAssocID="{77D8A0F3-3DE5-4F9E-8999-5CC419089FE0}" presName="childShp" presStyleLbl="bgAccFollowNode1" presStyleIdx="0" presStyleCnt="4">
        <dgm:presLayoutVars>
          <dgm:bulletEnabled val="1"/>
        </dgm:presLayoutVars>
      </dgm:prSet>
      <dgm:spPr/>
      <dgm:t>
        <a:bodyPr/>
        <a:lstStyle/>
        <a:p>
          <a:endParaRPr lang="en-US"/>
        </a:p>
      </dgm:t>
    </dgm:pt>
    <dgm:pt modelId="{9A236942-FE7B-4B38-A447-0137830F4E69}" type="pres">
      <dgm:prSet presAssocID="{804981ED-06EC-48C3-8B9C-37031C12B6AB}" presName="spacing" presStyleCnt="0"/>
      <dgm:spPr/>
    </dgm:pt>
    <dgm:pt modelId="{5FDBBBE1-B7A0-41D7-8F54-5F90284B938F}" type="pres">
      <dgm:prSet presAssocID="{DD7D69F3-AF74-49F8-89C3-C8D162EC099D}" presName="linNode" presStyleCnt="0"/>
      <dgm:spPr/>
    </dgm:pt>
    <dgm:pt modelId="{DF6402D8-1DB6-407E-82A5-45F8261960FB}" type="pres">
      <dgm:prSet presAssocID="{DD7D69F3-AF74-49F8-89C3-C8D162EC099D}" presName="parentShp" presStyleLbl="node1" presStyleIdx="1" presStyleCnt="4" custScaleX="194872">
        <dgm:presLayoutVars>
          <dgm:bulletEnabled val="1"/>
        </dgm:presLayoutVars>
      </dgm:prSet>
      <dgm:spPr/>
      <dgm:t>
        <a:bodyPr/>
        <a:lstStyle/>
        <a:p>
          <a:endParaRPr lang="en-US"/>
        </a:p>
      </dgm:t>
    </dgm:pt>
    <dgm:pt modelId="{3C8006DC-D042-44CE-B582-FF5E20E73F60}" type="pres">
      <dgm:prSet presAssocID="{DD7D69F3-AF74-49F8-89C3-C8D162EC099D}" presName="childShp" presStyleLbl="bgAccFollowNode1" presStyleIdx="1" presStyleCnt="4">
        <dgm:presLayoutVars>
          <dgm:bulletEnabled val="1"/>
        </dgm:presLayoutVars>
      </dgm:prSet>
      <dgm:spPr/>
      <dgm:t>
        <a:bodyPr/>
        <a:lstStyle/>
        <a:p>
          <a:endParaRPr lang="en-US"/>
        </a:p>
      </dgm:t>
    </dgm:pt>
    <dgm:pt modelId="{7BA405ED-23E5-4706-B175-3C82E528B70C}" type="pres">
      <dgm:prSet presAssocID="{02D1FBE7-C5DA-4BD9-BE81-6F6C81B5EB36}" presName="spacing" presStyleCnt="0"/>
      <dgm:spPr/>
    </dgm:pt>
    <dgm:pt modelId="{AA75334C-30C4-4710-A0B8-C93623C3D27E}" type="pres">
      <dgm:prSet presAssocID="{3F402279-8940-47BB-9F11-EB5B2C309C1C}" presName="linNode" presStyleCnt="0"/>
      <dgm:spPr/>
    </dgm:pt>
    <dgm:pt modelId="{97A9F4F4-2702-4B3A-8D47-4D2926924584}" type="pres">
      <dgm:prSet presAssocID="{3F402279-8940-47BB-9F11-EB5B2C309C1C}" presName="parentShp" presStyleLbl="node1" presStyleIdx="2" presStyleCnt="4" custScaleX="194872">
        <dgm:presLayoutVars>
          <dgm:bulletEnabled val="1"/>
        </dgm:presLayoutVars>
      </dgm:prSet>
      <dgm:spPr/>
      <dgm:t>
        <a:bodyPr/>
        <a:lstStyle/>
        <a:p>
          <a:endParaRPr lang="en-US"/>
        </a:p>
      </dgm:t>
    </dgm:pt>
    <dgm:pt modelId="{BD92AA89-8BA1-4F6A-A0F7-EE603B234EE0}" type="pres">
      <dgm:prSet presAssocID="{3F402279-8940-47BB-9F11-EB5B2C309C1C}" presName="childShp" presStyleLbl="bgAccFollowNode1" presStyleIdx="2" presStyleCnt="4">
        <dgm:presLayoutVars>
          <dgm:bulletEnabled val="1"/>
        </dgm:presLayoutVars>
      </dgm:prSet>
      <dgm:spPr/>
    </dgm:pt>
    <dgm:pt modelId="{5C77671C-0417-4B35-A110-0092A1482F88}" type="pres">
      <dgm:prSet presAssocID="{ACA98C36-AB55-41F1-B8B6-54591E7BF65D}" presName="spacing" presStyleCnt="0"/>
      <dgm:spPr/>
    </dgm:pt>
    <dgm:pt modelId="{DEEDDC4A-3075-48D1-B6F7-F39C8581E959}" type="pres">
      <dgm:prSet presAssocID="{9CD91982-1C34-4239-B852-658F9394AE19}" presName="linNode" presStyleCnt="0"/>
      <dgm:spPr/>
    </dgm:pt>
    <dgm:pt modelId="{173F4089-9F8E-40CF-A205-B50745A0C179}" type="pres">
      <dgm:prSet presAssocID="{9CD91982-1C34-4239-B852-658F9394AE19}" presName="parentShp" presStyleLbl="node1" presStyleIdx="3" presStyleCnt="4" custScaleX="194872">
        <dgm:presLayoutVars>
          <dgm:bulletEnabled val="1"/>
        </dgm:presLayoutVars>
      </dgm:prSet>
      <dgm:spPr/>
      <dgm:t>
        <a:bodyPr/>
        <a:lstStyle/>
        <a:p>
          <a:endParaRPr lang="en-US"/>
        </a:p>
      </dgm:t>
    </dgm:pt>
    <dgm:pt modelId="{1D33E64B-064C-4030-B0C0-36974306D72C}" type="pres">
      <dgm:prSet presAssocID="{9CD91982-1C34-4239-B852-658F9394AE19}" presName="childShp" presStyleLbl="bgAccFollowNode1" presStyleIdx="3" presStyleCnt="4">
        <dgm:presLayoutVars>
          <dgm:bulletEnabled val="1"/>
        </dgm:presLayoutVars>
      </dgm:prSet>
      <dgm:spPr/>
    </dgm:pt>
  </dgm:ptLst>
  <dgm:cxnLst>
    <dgm:cxn modelId="{71F619BC-6334-41B4-9503-D4E01AC83D13}" type="presOf" srcId="{DD7D69F3-AF74-49F8-89C3-C8D162EC099D}" destId="{DF6402D8-1DB6-407E-82A5-45F8261960FB}" srcOrd="0" destOrd="0" presId="urn:microsoft.com/office/officeart/2005/8/layout/vList6"/>
    <dgm:cxn modelId="{30F698B7-3E56-48FC-9FE3-F2C70F961677}" srcId="{12198DB9-3AE6-484D-9B61-F5DA0ABAC893}" destId="{9CD91982-1C34-4239-B852-658F9394AE19}" srcOrd="3" destOrd="0" parTransId="{B670D6A9-C56A-4AE2-BF87-5E9F085DFAD9}" sibTransId="{98A22E35-B451-42E6-89B7-CE7C69E6F161}"/>
    <dgm:cxn modelId="{718AD942-4D65-4E84-9713-6A84B1F8D63B}" srcId="{12198DB9-3AE6-484D-9B61-F5DA0ABAC893}" destId="{77D8A0F3-3DE5-4F9E-8999-5CC419089FE0}" srcOrd="0" destOrd="0" parTransId="{022E0E44-E773-4522-BAEE-CE09753069A3}" sibTransId="{804981ED-06EC-48C3-8B9C-37031C12B6AB}"/>
    <dgm:cxn modelId="{2AD2D162-E2A4-4D98-B8D0-CC46CA2B9963}" type="presOf" srcId="{77D8A0F3-3DE5-4F9E-8999-5CC419089FE0}" destId="{C580FBC9-97D1-4495-9D61-3BC5C15CF31B}" srcOrd="0" destOrd="0" presId="urn:microsoft.com/office/officeart/2005/8/layout/vList6"/>
    <dgm:cxn modelId="{ED156FC5-9779-40A4-B312-36EB8E802B46}" type="presOf" srcId="{3F402279-8940-47BB-9F11-EB5B2C309C1C}" destId="{97A9F4F4-2702-4B3A-8D47-4D2926924584}" srcOrd="0" destOrd="0" presId="urn:microsoft.com/office/officeart/2005/8/layout/vList6"/>
    <dgm:cxn modelId="{18884D4B-F3BA-4936-BEE4-0A93FCF0C6B6}" type="presOf" srcId="{12198DB9-3AE6-484D-9B61-F5DA0ABAC893}" destId="{A56F6BFC-5D5D-4089-883C-903F6A86DD6E}" srcOrd="0" destOrd="0" presId="urn:microsoft.com/office/officeart/2005/8/layout/vList6"/>
    <dgm:cxn modelId="{F55CBCB2-A7F4-4D0E-8D22-C042C42E3815}" type="presOf" srcId="{9CD91982-1C34-4239-B852-658F9394AE19}" destId="{173F4089-9F8E-40CF-A205-B50745A0C179}" srcOrd="0" destOrd="0" presId="urn:microsoft.com/office/officeart/2005/8/layout/vList6"/>
    <dgm:cxn modelId="{E0B1BA8B-3F59-4DAE-92D5-B7C5F5EB79EB}" srcId="{12198DB9-3AE6-484D-9B61-F5DA0ABAC893}" destId="{3F402279-8940-47BB-9F11-EB5B2C309C1C}" srcOrd="2" destOrd="0" parTransId="{2E95A56A-9641-4ED2-9DC1-69ED2A21EE45}" sibTransId="{ACA98C36-AB55-41F1-B8B6-54591E7BF65D}"/>
    <dgm:cxn modelId="{85303368-9477-49A9-A04E-95087DB469AC}" srcId="{12198DB9-3AE6-484D-9B61-F5DA0ABAC893}" destId="{DD7D69F3-AF74-49F8-89C3-C8D162EC099D}" srcOrd="1" destOrd="0" parTransId="{DD8C1010-61AF-4A81-BA87-1BDB9B3E247D}" sibTransId="{02D1FBE7-C5DA-4BD9-BE81-6F6C81B5EB36}"/>
    <dgm:cxn modelId="{B15619C9-FB06-4648-8DE1-B72031E86158}" type="presParOf" srcId="{A56F6BFC-5D5D-4089-883C-903F6A86DD6E}" destId="{DD366214-B4FD-4280-B890-FB62C3019586}" srcOrd="0" destOrd="0" presId="urn:microsoft.com/office/officeart/2005/8/layout/vList6"/>
    <dgm:cxn modelId="{E6DCE090-48E9-4887-BDC3-83028867D717}" type="presParOf" srcId="{DD366214-B4FD-4280-B890-FB62C3019586}" destId="{C580FBC9-97D1-4495-9D61-3BC5C15CF31B}" srcOrd="0" destOrd="0" presId="urn:microsoft.com/office/officeart/2005/8/layout/vList6"/>
    <dgm:cxn modelId="{6B42B864-9484-464C-A4AE-79CA4993B14F}" type="presParOf" srcId="{DD366214-B4FD-4280-B890-FB62C3019586}" destId="{C6C76700-7FB5-41D8-804E-B447AF144161}" srcOrd="1" destOrd="0" presId="urn:microsoft.com/office/officeart/2005/8/layout/vList6"/>
    <dgm:cxn modelId="{5826A723-A18B-400E-9170-0DA3A4D8171E}" type="presParOf" srcId="{A56F6BFC-5D5D-4089-883C-903F6A86DD6E}" destId="{9A236942-FE7B-4B38-A447-0137830F4E69}" srcOrd="1" destOrd="0" presId="urn:microsoft.com/office/officeart/2005/8/layout/vList6"/>
    <dgm:cxn modelId="{EDA017ED-AA9D-4C0C-A11F-3183E94BC65F}" type="presParOf" srcId="{A56F6BFC-5D5D-4089-883C-903F6A86DD6E}" destId="{5FDBBBE1-B7A0-41D7-8F54-5F90284B938F}" srcOrd="2" destOrd="0" presId="urn:microsoft.com/office/officeart/2005/8/layout/vList6"/>
    <dgm:cxn modelId="{9B1586F4-6362-49D5-91F9-18112A41C9FE}" type="presParOf" srcId="{5FDBBBE1-B7A0-41D7-8F54-5F90284B938F}" destId="{DF6402D8-1DB6-407E-82A5-45F8261960FB}" srcOrd="0" destOrd="0" presId="urn:microsoft.com/office/officeart/2005/8/layout/vList6"/>
    <dgm:cxn modelId="{BE6858B1-0251-4BFF-A7F9-2A23F6B1FEC0}" type="presParOf" srcId="{5FDBBBE1-B7A0-41D7-8F54-5F90284B938F}" destId="{3C8006DC-D042-44CE-B582-FF5E20E73F60}" srcOrd="1" destOrd="0" presId="urn:microsoft.com/office/officeart/2005/8/layout/vList6"/>
    <dgm:cxn modelId="{3DABCC6B-D5E6-48DE-ACB7-7AB1D0590C2E}" type="presParOf" srcId="{A56F6BFC-5D5D-4089-883C-903F6A86DD6E}" destId="{7BA405ED-23E5-4706-B175-3C82E528B70C}" srcOrd="3" destOrd="0" presId="urn:microsoft.com/office/officeart/2005/8/layout/vList6"/>
    <dgm:cxn modelId="{69E88274-7677-43E4-9BFA-59F002595171}" type="presParOf" srcId="{A56F6BFC-5D5D-4089-883C-903F6A86DD6E}" destId="{AA75334C-30C4-4710-A0B8-C93623C3D27E}" srcOrd="4" destOrd="0" presId="urn:microsoft.com/office/officeart/2005/8/layout/vList6"/>
    <dgm:cxn modelId="{14D34E57-0A58-40D3-BBA2-5DF1C0092B7D}" type="presParOf" srcId="{AA75334C-30C4-4710-A0B8-C93623C3D27E}" destId="{97A9F4F4-2702-4B3A-8D47-4D2926924584}" srcOrd="0" destOrd="0" presId="urn:microsoft.com/office/officeart/2005/8/layout/vList6"/>
    <dgm:cxn modelId="{E36D0A24-008F-4E8E-84F2-329325B08F05}" type="presParOf" srcId="{AA75334C-30C4-4710-A0B8-C93623C3D27E}" destId="{BD92AA89-8BA1-4F6A-A0F7-EE603B234EE0}" srcOrd="1" destOrd="0" presId="urn:microsoft.com/office/officeart/2005/8/layout/vList6"/>
    <dgm:cxn modelId="{904A0E88-C21B-4EEA-9DB2-6D7173568AEC}" type="presParOf" srcId="{A56F6BFC-5D5D-4089-883C-903F6A86DD6E}" destId="{5C77671C-0417-4B35-A110-0092A1482F88}" srcOrd="5" destOrd="0" presId="urn:microsoft.com/office/officeart/2005/8/layout/vList6"/>
    <dgm:cxn modelId="{EDFFFB8D-A887-47C9-8205-B95AA802F320}" type="presParOf" srcId="{A56F6BFC-5D5D-4089-883C-903F6A86DD6E}" destId="{DEEDDC4A-3075-48D1-B6F7-F39C8581E959}" srcOrd="6" destOrd="0" presId="urn:microsoft.com/office/officeart/2005/8/layout/vList6"/>
    <dgm:cxn modelId="{D2B0922B-5F87-419A-B9B1-BBE486431C54}" type="presParOf" srcId="{DEEDDC4A-3075-48D1-B6F7-F39C8581E959}" destId="{173F4089-9F8E-40CF-A205-B50745A0C179}" srcOrd="0" destOrd="0" presId="urn:microsoft.com/office/officeart/2005/8/layout/vList6"/>
    <dgm:cxn modelId="{1F48A288-337B-474C-9120-F608512E067F}" type="presParOf" srcId="{DEEDDC4A-3075-48D1-B6F7-F39C8581E959}" destId="{1D33E64B-064C-4030-B0C0-36974306D72C}"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D4FEC6E6-B43C-449B-96CC-533E3835BC5A}" type="doc">
      <dgm:prSet loTypeId="urn:microsoft.com/office/officeart/2005/8/layout/hList6" loCatId="list" qsTypeId="urn:microsoft.com/office/officeart/2005/8/quickstyle/simple1" qsCatId="simple" csTypeId="urn:microsoft.com/office/officeart/2005/8/colors/colorful1" csCatId="colorful" phldr="1"/>
      <dgm:spPr/>
      <dgm:t>
        <a:bodyPr/>
        <a:lstStyle/>
        <a:p>
          <a:endParaRPr lang="en-US"/>
        </a:p>
      </dgm:t>
    </dgm:pt>
    <dgm:pt modelId="{DE4A14F6-EC19-4503-A300-1B228553F111}">
      <dgm:prSet phldrT="[Text]"/>
      <dgm:spPr/>
      <dgm:t>
        <a:bodyPr/>
        <a:lstStyle/>
        <a:p>
          <a:r>
            <a:rPr lang="en-US" dirty="0" smtClean="0"/>
            <a:t>Meetings</a:t>
          </a:r>
          <a:endParaRPr lang="en-US" dirty="0"/>
        </a:p>
      </dgm:t>
    </dgm:pt>
    <dgm:pt modelId="{7B1A2C7C-93EF-4E7E-BD8C-E03849A3F8A6}" type="parTrans" cxnId="{D891BC8F-E9F8-45DD-8644-AFEE6C25043E}">
      <dgm:prSet/>
      <dgm:spPr/>
      <dgm:t>
        <a:bodyPr/>
        <a:lstStyle/>
        <a:p>
          <a:endParaRPr lang="en-US"/>
        </a:p>
      </dgm:t>
    </dgm:pt>
    <dgm:pt modelId="{6373E37F-BAAB-4BB7-B7CA-434B2A1CFC15}" type="sibTrans" cxnId="{D891BC8F-E9F8-45DD-8644-AFEE6C25043E}">
      <dgm:prSet/>
      <dgm:spPr/>
      <dgm:t>
        <a:bodyPr/>
        <a:lstStyle/>
        <a:p>
          <a:endParaRPr lang="en-US"/>
        </a:p>
      </dgm:t>
    </dgm:pt>
    <dgm:pt modelId="{A64CC01C-F8FD-4577-A6FD-DA0DB2271402}">
      <dgm:prSet phldrT="[Text]"/>
      <dgm:spPr/>
      <dgm:t>
        <a:bodyPr/>
        <a:lstStyle/>
        <a:p>
          <a:r>
            <a:rPr lang="en-US" dirty="0" smtClean="0"/>
            <a:t>Email</a:t>
          </a:r>
          <a:endParaRPr lang="en-US" dirty="0"/>
        </a:p>
      </dgm:t>
    </dgm:pt>
    <dgm:pt modelId="{778489BC-4AA7-4BD4-8429-66640F5183D7}" type="parTrans" cxnId="{5DD466D4-99BE-4448-AC19-B6CF288EB9AF}">
      <dgm:prSet/>
      <dgm:spPr/>
      <dgm:t>
        <a:bodyPr/>
        <a:lstStyle/>
        <a:p>
          <a:endParaRPr lang="en-US"/>
        </a:p>
      </dgm:t>
    </dgm:pt>
    <dgm:pt modelId="{64F7A407-261B-4FF9-8FC5-EAD8128ECC21}" type="sibTrans" cxnId="{5DD466D4-99BE-4448-AC19-B6CF288EB9AF}">
      <dgm:prSet/>
      <dgm:spPr/>
      <dgm:t>
        <a:bodyPr/>
        <a:lstStyle/>
        <a:p>
          <a:endParaRPr lang="en-US"/>
        </a:p>
      </dgm:t>
    </dgm:pt>
    <dgm:pt modelId="{2EC18C25-B4C9-43F3-A765-7CD6BEA9D02E}">
      <dgm:prSet phldrT="[Text]"/>
      <dgm:spPr/>
      <dgm:t>
        <a:bodyPr/>
        <a:lstStyle/>
        <a:p>
          <a:r>
            <a:rPr lang="en-US" dirty="0" smtClean="0"/>
            <a:t>360-degree</a:t>
          </a:r>
          <a:endParaRPr lang="en-US" dirty="0"/>
        </a:p>
      </dgm:t>
    </dgm:pt>
    <dgm:pt modelId="{4B1E9369-92D1-4F84-9A87-39B8DAE92C11}" type="parTrans" cxnId="{D4863FBF-3447-4C26-924D-333B00750D6C}">
      <dgm:prSet/>
      <dgm:spPr/>
      <dgm:t>
        <a:bodyPr/>
        <a:lstStyle/>
        <a:p>
          <a:endParaRPr lang="en-US"/>
        </a:p>
      </dgm:t>
    </dgm:pt>
    <dgm:pt modelId="{4C59E31A-A21F-4818-9E92-F81E3EC99CEB}" type="sibTrans" cxnId="{D4863FBF-3447-4C26-924D-333B00750D6C}">
      <dgm:prSet/>
      <dgm:spPr/>
      <dgm:t>
        <a:bodyPr/>
        <a:lstStyle/>
        <a:p>
          <a:endParaRPr lang="en-US"/>
        </a:p>
      </dgm:t>
    </dgm:pt>
    <dgm:pt modelId="{E98C9DBB-DAC9-4E8B-AEA7-5100D2A11BD8}">
      <dgm:prSet phldrT="[Text]"/>
      <dgm:spPr/>
      <dgm:t>
        <a:bodyPr/>
        <a:lstStyle/>
        <a:p>
          <a:r>
            <a:rPr lang="en-US" dirty="0" smtClean="0"/>
            <a:t>Reviews</a:t>
          </a:r>
          <a:endParaRPr lang="en-US" dirty="0"/>
        </a:p>
      </dgm:t>
    </dgm:pt>
    <dgm:pt modelId="{B617676A-4397-4DF8-9E02-BD1B238C19B6}" type="parTrans" cxnId="{E511E44B-38CA-4805-A829-27F58DB3B34B}">
      <dgm:prSet/>
      <dgm:spPr/>
      <dgm:t>
        <a:bodyPr/>
        <a:lstStyle/>
        <a:p>
          <a:endParaRPr lang="en-US"/>
        </a:p>
      </dgm:t>
    </dgm:pt>
    <dgm:pt modelId="{6B69E385-4131-47AD-85D1-2CA634D178F7}" type="sibTrans" cxnId="{E511E44B-38CA-4805-A829-27F58DB3B34B}">
      <dgm:prSet/>
      <dgm:spPr/>
      <dgm:t>
        <a:bodyPr/>
        <a:lstStyle/>
        <a:p>
          <a:endParaRPr lang="en-US"/>
        </a:p>
      </dgm:t>
    </dgm:pt>
    <dgm:pt modelId="{154CB42B-D470-420E-B7FE-14595EDC268C}" type="pres">
      <dgm:prSet presAssocID="{D4FEC6E6-B43C-449B-96CC-533E3835BC5A}" presName="Name0" presStyleCnt="0">
        <dgm:presLayoutVars>
          <dgm:dir/>
          <dgm:resizeHandles val="exact"/>
        </dgm:presLayoutVars>
      </dgm:prSet>
      <dgm:spPr/>
      <dgm:t>
        <a:bodyPr/>
        <a:lstStyle/>
        <a:p>
          <a:endParaRPr lang="en-US"/>
        </a:p>
      </dgm:t>
    </dgm:pt>
    <dgm:pt modelId="{D84E1A99-A32F-4884-809D-0164FC28BA9C}" type="pres">
      <dgm:prSet presAssocID="{DE4A14F6-EC19-4503-A300-1B228553F111}" presName="node" presStyleLbl="node1" presStyleIdx="0" presStyleCnt="4">
        <dgm:presLayoutVars>
          <dgm:bulletEnabled val="1"/>
        </dgm:presLayoutVars>
      </dgm:prSet>
      <dgm:spPr/>
      <dgm:t>
        <a:bodyPr/>
        <a:lstStyle/>
        <a:p>
          <a:endParaRPr lang="en-US"/>
        </a:p>
      </dgm:t>
    </dgm:pt>
    <dgm:pt modelId="{8D0D33BE-B882-4934-A975-7E9F3CE5E0CC}" type="pres">
      <dgm:prSet presAssocID="{6373E37F-BAAB-4BB7-B7CA-434B2A1CFC15}" presName="sibTrans" presStyleCnt="0"/>
      <dgm:spPr/>
    </dgm:pt>
    <dgm:pt modelId="{CAC4A907-BFC7-4FE4-A2F8-38D9F79CCFEF}" type="pres">
      <dgm:prSet presAssocID="{A64CC01C-F8FD-4577-A6FD-DA0DB2271402}" presName="node" presStyleLbl="node1" presStyleIdx="1" presStyleCnt="4">
        <dgm:presLayoutVars>
          <dgm:bulletEnabled val="1"/>
        </dgm:presLayoutVars>
      </dgm:prSet>
      <dgm:spPr/>
      <dgm:t>
        <a:bodyPr/>
        <a:lstStyle/>
        <a:p>
          <a:endParaRPr lang="en-US"/>
        </a:p>
      </dgm:t>
    </dgm:pt>
    <dgm:pt modelId="{797BBCBF-829A-427E-82A3-AC801FC90C22}" type="pres">
      <dgm:prSet presAssocID="{64F7A407-261B-4FF9-8FC5-EAD8128ECC21}" presName="sibTrans" presStyleCnt="0"/>
      <dgm:spPr/>
    </dgm:pt>
    <dgm:pt modelId="{C39B3C1C-E6CF-4A8B-A4D8-3532B9F0105E}" type="pres">
      <dgm:prSet presAssocID="{2EC18C25-B4C9-43F3-A765-7CD6BEA9D02E}" presName="node" presStyleLbl="node1" presStyleIdx="2" presStyleCnt="4">
        <dgm:presLayoutVars>
          <dgm:bulletEnabled val="1"/>
        </dgm:presLayoutVars>
      </dgm:prSet>
      <dgm:spPr/>
      <dgm:t>
        <a:bodyPr/>
        <a:lstStyle/>
        <a:p>
          <a:endParaRPr lang="en-US"/>
        </a:p>
      </dgm:t>
    </dgm:pt>
    <dgm:pt modelId="{88C3473E-A62B-43D9-8A28-5D6777B8E3F3}" type="pres">
      <dgm:prSet presAssocID="{4C59E31A-A21F-4818-9E92-F81E3EC99CEB}" presName="sibTrans" presStyleCnt="0"/>
      <dgm:spPr/>
    </dgm:pt>
    <dgm:pt modelId="{A9BDF8D3-E66D-4CFD-B793-D48E9D96647D}" type="pres">
      <dgm:prSet presAssocID="{E98C9DBB-DAC9-4E8B-AEA7-5100D2A11BD8}" presName="node" presStyleLbl="node1" presStyleIdx="3" presStyleCnt="4">
        <dgm:presLayoutVars>
          <dgm:bulletEnabled val="1"/>
        </dgm:presLayoutVars>
      </dgm:prSet>
      <dgm:spPr/>
      <dgm:t>
        <a:bodyPr/>
        <a:lstStyle/>
        <a:p>
          <a:endParaRPr lang="en-US"/>
        </a:p>
      </dgm:t>
    </dgm:pt>
  </dgm:ptLst>
  <dgm:cxnLst>
    <dgm:cxn modelId="{8EAD3525-F1B4-4670-AA4E-40CDCF58C33A}" type="presOf" srcId="{2EC18C25-B4C9-43F3-A765-7CD6BEA9D02E}" destId="{C39B3C1C-E6CF-4A8B-A4D8-3532B9F0105E}" srcOrd="0" destOrd="0" presId="urn:microsoft.com/office/officeart/2005/8/layout/hList6"/>
    <dgm:cxn modelId="{227895B4-DD38-45C9-B5D5-AD0BD6A2EC6F}" type="presOf" srcId="{DE4A14F6-EC19-4503-A300-1B228553F111}" destId="{D84E1A99-A32F-4884-809D-0164FC28BA9C}" srcOrd="0" destOrd="0" presId="urn:microsoft.com/office/officeart/2005/8/layout/hList6"/>
    <dgm:cxn modelId="{D4863FBF-3447-4C26-924D-333B00750D6C}" srcId="{D4FEC6E6-B43C-449B-96CC-533E3835BC5A}" destId="{2EC18C25-B4C9-43F3-A765-7CD6BEA9D02E}" srcOrd="2" destOrd="0" parTransId="{4B1E9369-92D1-4F84-9A87-39B8DAE92C11}" sibTransId="{4C59E31A-A21F-4818-9E92-F81E3EC99CEB}"/>
    <dgm:cxn modelId="{D891BC8F-E9F8-45DD-8644-AFEE6C25043E}" srcId="{D4FEC6E6-B43C-449B-96CC-533E3835BC5A}" destId="{DE4A14F6-EC19-4503-A300-1B228553F111}" srcOrd="0" destOrd="0" parTransId="{7B1A2C7C-93EF-4E7E-BD8C-E03849A3F8A6}" sibTransId="{6373E37F-BAAB-4BB7-B7CA-434B2A1CFC15}"/>
    <dgm:cxn modelId="{5DD466D4-99BE-4448-AC19-B6CF288EB9AF}" srcId="{D4FEC6E6-B43C-449B-96CC-533E3835BC5A}" destId="{A64CC01C-F8FD-4577-A6FD-DA0DB2271402}" srcOrd="1" destOrd="0" parTransId="{778489BC-4AA7-4BD4-8429-66640F5183D7}" sibTransId="{64F7A407-261B-4FF9-8FC5-EAD8128ECC21}"/>
    <dgm:cxn modelId="{AAEC6049-0179-4EFE-983B-EF70ECB59657}" type="presOf" srcId="{D4FEC6E6-B43C-449B-96CC-533E3835BC5A}" destId="{154CB42B-D470-420E-B7FE-14595EDC268C}" srcOrd="0" destOrd="0" presId="urn:microsoft.com/office/officeart/2005/8/layout/hList6"/>
    <dgm:cxn modelId="{E511E44B-38CA-4805-A829-27F58DB3B34B}" srcId="{D4FEC6E6-B43C-449B-96CC-533E3835BC5A}" destId="{E98C9DBB-DAC9-4E8B-AEA7-5100D2A11BD8}" srcOrd="3" destOrd="0" parTransId="{B617676A-4397-4DF8-9E02-BD1B238C19B6}" sibTransId="{6B69E385-4131-47AD-85D1-2CA634D178F7}"/>
    <dgm:cxn modelId="{D1C7079E-0FCF-43B9-BC14-CF7EACE3CD36}" type="presOf" srcId="{A64CC01C-F8FD-4577-A6FD-DA0DB2271402}" destId="{CAC4A907-BFC7-4FE4-A2F8-38D9F79CCFEF}" srcOrd="0" destOrd="0" presId="urn:microsoft.com/office/officeart/2005/8/layout/hList6"/>
    <dgm:cxn modelId="{C74612BB-AF1D-4A95-AFDB-5B1B81C49EBA}" type="presOf" srcId="{E98C9DBB-DAC9-4E8B-AEA7-5100D2A11BD8}" destId="{A9BDF8D3-E66D-4CFD-B793-D48E9D96647D}" srcOrd="0" destOrd="0" presId="urn:microsoft.com/office/officeart/2005/8/layout/hList6"/>
    <dgm:cxn modelId="{406D929A-2767-4CD5-ABD8-7056826CD105}" type="presParOf" srcId="{154CB42B-D470-420E-B7FE-14595EDC268C}" destId="{D84E1A99-A32F-4884-809D-0164FC28BA9C}" srcOrd="0" destOrd="0" presId="urn:microsoft.com/office/officeart/2005/8/layout/hList6"/>
    <dgm:cxn modelId="{E3D0F94E-43A4-4C71-89F5-A7D89584AF82}" type="presParOf" srcId="{154CB42B-D470-420E-B7FE-14595EDC268C}" destId="{8D0D33BE-B882-4934-A975-7E9F3CE5E0CC}" srcOrd="1" destOrd="0" presId="urn:microsoft.com/office/officeart/2005/8/layout/hList6"/>
    <dgm:cxn modelId="{6496ED7B-264D-4C26-A467-729D8A0AF046}" type="presParOf" srcId="{154CB42B-D470-420E-B7FE-14595EDC268C}" destId="{CAC4A907-BFC7-4FE4-A2F8-38D9F79CCFEF}" srcOrd="2" destOrd="0" presId="urn:microsoft.com/office/officeart/2005/8/layout/hList6"/>
    <dgm:cxn modelId="{CC507931-E608-45AA-941F-314113854122}" type="presParOf" srcId="{154CB42B-D470-420E-B7FE-14595EDC268C}" destId="{797BBCBF-829A-427E-82A3-AC801FC90C22}" srcOrd="3" destOrd="0" presId="urn:microsoft.com/office/officeart/2005/8/layout/hList6"/>
    <dgm:cxn modelId="{B361656F-C73F-4826-B395-64893D6E0660}" type="presParOf" srcId="{154CB42B-D470-420E-B7FE-14595EDC268C}" destId="{C39B3C1C-E6CF-4A8B-A4D8-3532B9F0105E}" srcOrd="4" destOrd="0" presId="urn:microsoft.com/office/officeart/2005/8/layout/hList6"/>
    <dgm:cxn modelId="{D56EE215-0EC4-4A5A-B70E-A9F7C184EC46}" type="presParOf" srcId="{154CB42B-D470-420E-B7FE-14595EDC268C}" destId="{88C3473E-A62B-43D9-8A28-5D6777B8E3F3}" srcOrd="5" destOrd="0" presId="urn:microsoft.com/office/officeart/2005/8/layout/hList6"/>
    <dgm:cxn modelId="{8CF64525-2237-42D4-B179-561A3267B7E2}" type="presParOf" srcId="{154CB42B-D470-420E-B7FE-14595EDC268C}" destId="{A9BDF8D3-E66D-4CFD-B793-D48E9D96647D}" srcOrd="6"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D5C2B4A1-398A-4959-A818-9D250C05662B}" type="doc">
      <dgm:prSet loTypeId="urn:diagrams.loki3.com/VaryingWidthList+Icon" loCatId="list" qsTypeId="urn:microsoft.com/office/officeart/2005/8/quickstyle/simple1" qsCatId="simple" csTypeId="urn:microsoft.com/office/officeart/2005/8/colors/colorful1" csCatId="colorful" phldr="1"/>
      <dgm:spPr/>
    </dgm:pt>
    <dgm:pt modelId="{F4184B4A-5E2D-4E2E-8647-5516D7B6FD87}">
      <dgm:prSet phldrT="[Text]"/>
      <dgm:spPr/>
      <dgm:t>
        <a:bodyPr/>
        <a:lstStyle/>
        <a:p>
          <a:r>
            <a:rPr lang="en-US" dirty="0" smtClean="0"/>
            <a:t>Should occur regularly</a:t>
          </a:r>
          <a:endParaRPr lang="en-US" dirty="0"/>
        </a:p>
      </dgm:t>
    </dgm:pt>
    <dgm:pt modelId="{3B46848A-99F3-4CB5-878D-BC3639978D19}" type="parTrans" cxnId="{C194C709-0889-4850-BD4A-1AAC0CA7D08B}">
      <dgm:prSet/>
      <dgm:spPr/>
    </dgm:pt>
    <dgm:pt modelId="{31091989-F11D-425F-9BD0-2A63A4881529}" type="sibTrans" cxnId="{C194C709-0889-4850-BD4A-1AAC0CA7D08B}">
      <dgm:prSet/>
      <dgm:spPr/>
    </dgm:pt>
    <dgm:pt modelId="{D9FBA38D-470E-43E2-9A0B-677563074A61}">
      <dgm:prSet phldrT="[Text]"/>
      <dgm:spPr/>
      <dgm:t>
        <a:bodyPr/>
        <a:lstStyle/>
        <a:p>
          <a:r>
            <a:rPr lang="en-US" dirty="0" smtClean="0"/>
            <a:t>Provided as needed</a:t>
          </a:r>
          <a:endParaRPr lang="en-US" dirty="0"/>
        </a:p>
      </dgm:t>
    </dgm:pt>
    <dgm:pt modelId="{81538A0D-99E6-4EC2-923D-965856141E00}" type="parTrans" cxnId="{04491914-D9C2-4F39-BF92-ACC2C699A738}">
      <dgm:prSet/>
      <dgm:spPr/>
    </dgm:pt>
    <dgm:pt modelId="{A0B7C466-E6B6-4C1E-B4EB-7BF748B3E3B1}" type="sibTrans" cxnId="{04491914-D9C2-4F39-BF92-ACC2C699A738}">
      <dgm:prSet/>
      <dgm:spPr/>
    </dgm:pt>
    <dgm:pt modelId="{8FC4AFEB-0454-4862-A2D8-FFCCEB0C0202}">
      <dgm:prSet phldrT="[Text]"/>
      <dgm:spPr/>
      <dgm:t>
        <a:bodyPr/>
        <a:lstStyle/>
        <a:p>
          <a:r>
            <a:rPr lang="en-US" dirty="0" smtClean="0"/>
            <a:t>Praise, corrections, and questions</a:t>
          </a:r>
          <a:endParaRPr lang="en-US" dirty="0"/>
        </a:p>
      </dgm:t>
    </dgm:pt>
    <dgm:pt modelId="{90310D40-1846-4154-B4E3-056543CCA535}" type="parTrans" cxnId="{BBBB973D-6117-4C4C-8E3C-04BC9797F113}">
      <dgm:prSet/>
      <dgm:spPr/>
    </dgm:pt>
    <dgm:pt modelId="{FCB236BA-BDAA-42C0-BD17-F0F02DB58D19}" type="sibTrans" cxnId="{BBBB973D-6117-4C4C-8E3C-04BC9797F113}">
      <dgm:prSet/>
      <dgm:spPr/>
    </dgm:pt>
    <dgm:pt modelId="{F4BF2F42-81C7-4FAB-B1F9-BEDB98D17141}" type="pres">
      <dgm:prSet presAssocID="{D5C2B4A1-398A-4959-A818-9D250C05662B}" presName="Name0" presStyleCnt="0">
        <dgm:presLayoutVars>
          <dgm:resizeHandles/>
        </dgm:presLayoutVars>
      </dgm:prSet>
      <dgm:spPr/>
    </dgm:pt>
    <dgm:pt modelId="{A2C053A7-2773-4372-A441-3F2B141A9C84}" type="pres">
      <dgm:prSet presAssocID="{F4184B4A-5E2D-4E2E-8647-5516D7B6FD87}" presName="text" presStyleLbl="node1" presStyleIdx="0" presStyleCnt="3">
        <dgm:presLayoutVars>
          <dgm:bulletEnabled val="1"/>
        </dgm:presLayoutVars>
      </dgm:prSet>
      <dgm:spPr/>
      <dgm:t>
        <a:bodyPr/>
        <a:lstStyle/>
        <a:p>
          <a:endParaRPr lang="en-US"/>
        </a:p>
      </dgm:t>
    </dgm:pt>
    <dgm:pt modelId="{A816DE7E-4D43-45D2-A410-75354ECE820D}" type="pres">
      <dgm:prSet presAssocID="{31091989-F11D-425F-9BD0-2A63A4881529}" presName="space" presStyleCnt="0"/>
      <dgm:spPr/>
    </dgm:pt>
    <dgm:pt modelId="{B7B5F3C2-BBFB-4AEC-92E3-1E518570ABB6}" type="pres">
      <dgm:prSet presAssocID="{D9FBA38D-470E-43E2-9A0B-677563074A61}" presName="text" presStyleLbl="node1" presStyleIdx="1" presStyleCnt="3">
        <dgm:presLayoutVars>
          <dgm:bulletEnabled val="1"/>
        </dgm:presLayoutVars>
      </dgm:prSet>
      <dgm:spPr/>
      <dgm:t>
        <a:bodyPr/>
        <a:lstStyle/>
        <a:p>
          <a:endParaRPr lang="en-US"/>
        </a:p>
      </dgm:t>
    </dgm:pt>
    <dgm:pt modelId="{1FBEFFDA-9A46-4801-ADDA-A4BEF94A7EA7}" type="pres">
      <dgm:prSet presAssocID="{A0B7C466-E6B6-4C1E-B4EB-7BF748B3E3B1}" presName="space" presStyleCnt="0"/>
      <dgm:spPr/>
    </dgm:pt>
    <dgm:pt modelId="{6C5FFCDB-5D32-49E5-8699-B5E1A3907D94}" type="pres">
      <dgm:prSet presAssocID="{8FC4AFEB-0454-4862-A2D8-FFCCEB0C0202}" presName="text" presStyleLbl="node1" presStyleIdx="2" presStyleCnt="3">
        <dgm:presLayoutVars>
          <dgm:bulletEnabled val="1"/>
        </dgm:presLayoutVars>
      </dgm:prSet>
      <dgm:spPr/>
      <dgm:t>
        <a:bodyPr/>
        <a:lstStyle/>
        <a:p>
          <a:endParaRPr lang="en-US"/>
        </a:p>
      </dgm:t>
    </dgm:pt>
  </dgm:ptLst>
  <dgm:cxnLst>
    <dgm:cxn modelId="{04491914-D9C2-4F39-BF92-ACC2C699A738}" srcId="{D5C2B4A1-398A-4959-A818-9D250C05662B}" destId="{D9FBA38D-470E-43E2-9A0B-677563074A61}" srcOrd="1" destOrd="0" parTransId="{81538A0D-99E6-4EC2-923D-965856141E00}" sibTransId="{A0B7C466-E6B6-4C1E-B4EB-7BF748B3E3B1}"/>
    <dgm:cxn modelId="{BBBB973D-6117-4C4C-8E3C-04BC9797F113}" srcId="{D5C2B4A1-398A-4959-A818-9D250C05662B}" destId="{8FC4AFEB-0454-4862-A2D8-FFCCEB0C0202}" srcOrd="2" destOrd="0" parTransId="{90310D40-1846-4154-B4E3-056543CCA535}" sibTransId="{FCB236BA-BDAA-42C0-BD17-F0F02DB58D19}"/>
    <dgm:cxn modelId="{5D538E20-5081-4CCD-8C69-C557C6EF7682}" type="presOf" srcId="{F4184B4A-5E2D-4E2E-8647-5516D7B6FD87}" destId="{A2C053A7-2773-4372-A441-3F2B141A9C84}" srcOrd="0" destOrd="0" presId="urn:diagrams.loki3.com/VaryingWidthList+Icon"/>
    <dgm:cxn modelId="{E933B7D2-D7CB-4725-8081-789762A9765F}" type="presOf" srcId="{8FC4AFEB-0454-4862-A2D8-FFCCEB0C0202}" destId="{6C5FFCDB-5D32-49E5-8699-B5E1A3907D94}" srcOrd="0" destOrd="0" presId="urn:diagrams.loki3.com/VaryingWidthList+Icon"/>
    <dgm:cxn modelId="{EF946ABD-664F-4BBE-A205-B6C6DB7618DF}" type="presOf" srcId="{D9FBA38D-470E-43E2-9A0B-677563074A61}" destId="{B7B5F3C2-BBFB-4AEC-92E3-1E518570ABB6}" srcOrd="0" destOrd="0" presId="urn:diagrams.loki3.com/VaryingWidthList+Icon"/>
    <dgm:cxn modelId="{C194C709-0889-4850-BD4A-1AAC0CA7D08B}" srcId="{D5C2B4A1-398A-4959-A818-9D250C05662B}" destId="{F4184B4A-5E2D-4E2E-8647-5516D7B6FD87}" srcOrd="0" destOrd="0" parTransId="{3B46848A-99F3-4CB5-878D-BC3639978D19}" sibTransId="{31091989-F11D-425F-9BD0-2A63A4881529}"/>
    <dgm:cxn modelId="{B7E2ABD0-4499-4593-A2FD-396F3DA26C8E}" type="presOf" srcId="{D5C2B4A1-398A-4959-A818-9D250C05662B}" destId="{F4BF2F42-81C7-4FAB-B1F9-BEDB98D17141}" srcOrd="0" destOrd="0" presId="urn:diagrams.loki3.com/VaryingWidthList+Icon"/>
    <dgm:cxn modelId="{99A1A21A-853D-4DBD-88FD-8FAFD082701F}" type="presParOf" srcId="{F4BF2F42-81C7-4FAB-B1F9-BEDB98D17141}" destId="{A2C053A7-2773-4372-A441-3F2B141A9C84}" srcOrd="0" destOrd="0" presId="urn:diagrams.loki3.com/VaryingWidthList+Icon"/>
    <dgm:cxn modelId="{317B4573-322B-404E-8E27-073460339ED6}" type="presParOf" srcId="{F4BF2F42-81C7-4FAB-B1F9-BEDB98D17141}" destId="{A816DE7E-4D43-45D2-A410-75354ECE820D}" srcOrd="1" destOrd="0" presId="urn:diagrams.loki3.com/VaryingWidthList+Icon"/>
    <dgm:cxn modelId="{C896C5B2-0D45-429A-86BF-7896A7651EFB}" type="presParOf" srcId="{F4BF2F42-81C7-4FAB-B1F9-BEDB98D17141}" destId="{B7B5F3C2-BBFB-4AEC-92E3-1E518570ABB6}" srcOrd="2" destOrd="0" presId="urn:diagrams.loki3.com/VaryingWidthList+Icon"/>
    <dgm:cxn modelId="{B27F3452-4A25-4B0F-B951-182F6A63A69C}" type="presParOf" srcId="{F4BF2F42-81C7-4FAB-B1F9-BEDB98D17141}" destId="{1FBEFFDA-9A46-4801-ADDA-A4BEF94A7EA7}" srcOrd="3" destOrd="0" presId="urn:diagrams.loki3.com/VaryingWidthList+Icon"/>
    <dgm:cxn modelId="{589A0DD8-7BB2-48BF-8102-A176D6831B3A}" type="presParOf" srcId="{F4BF2F42-81C7-4FAB-B1F9-BEDB98D17141}" destId="{6C5FFCDB-5D32-49E5-8699-B5E1A3907D94}"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2.xml><?xml version="1.0" encoding="utf-8"?>
<dgm:dataModel xmlns:dgm="http://schemas.openxmlformats.org/drawingml/2006/diagram" xmlns:a="http://schemas.openxmlformats.org/drawingml/2006/main">
  <dgm:ptLst>
    <dgm:pt modelId="{E86508A3-7840-465C-9BF0-78911803FDC7}"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9A5B3A3F-D11C-481B-B44C-5C231BE0FA83}">
      <dgm:prSet phldrT="[Text]"/>
      <dgm:spPr/>
      <dgm:t>
        <a:bodyPr/>
        <a:lstStyle/>
        <a:p>
          <a:r>
            <a:rPr lang="en-US" dirty="0" smtClean="0"/>
            <a:t>Scheduled and includes paperwork</a:t>
          </a:r>
          <a:endParaRPr lang="en-US" dirty="0"/>
        </a:p>
      </dgm:t>
    </dgm:pt>
    <dgm:pt modelId="{0C3F34C6-4D66-4AA0-B99C-315E62952903}" type="parTrans" cxnId="{665321CD-A9CC-4363-82E5-F7D7794F56BD}">
      <dgm:prSet/>
      <dgm:spPr/>
      <dgm:t>
        <a:bodyPr/>
        <a:lstStyle/>
        <a:p>
          <a:endParaRPr lang="en-US"/>
        </a:p>
      </dgm:t>
    </dgm:pt>
    <dgm:pt modelId="{207CAEF1-0EB3-43A0-88B3-8C579C05473C}" type="sibTrans" cxnId="{665321CD-A9CC-4363-82E5-F7D7794F56BD}">
      <dgm:prSet/>
      <dgm:spPr/>
      <dgm:t>
        <a:bodyPr/>
        <a:lstStyle/>
        <a:p>
          <a:endParaRPr lang="en-US"/>
        </a:p>
      </dgm:t>
    </dgm:pt>
    <dgm:pt modelId="{F44258E1-D05F-4E33-A66C-6D1D9D29773A}">
      <dgm:prSet phldrT="[Text]"/>
      <dgm:spPr/>
      <dgm:t>
        <a:bodyPr/>
        <a:lstStyle/>
        <a:p>
          <a:r>
            <a:rPr lang="en-US" dirty="0" smtClean="0"/>
            <a:t>Performance reviews</a:t>
          </a:r>
          <a:endParaRPr lang="en-US" dirty="0"/>
        </a:p>
      </dgm:t>
    </dgm:pt>
    <dgm:pt modelId="{F6F3B329-F835-40D8-9A93-D8C5FCB141F3}" type="parTrans" cxnId="{EAA0924C-0418-48B8-8C1E-65773EE49B53}">
      <dgm:prSet/>
      <dgm:spPr/>
      <dgm:t>
        <a:bodyPr/>
        <a:lstStyle/>
        <a:p>
          <a:endParaRPr lang="en-US"/>
        </a:p>
      </dgm:t>
    </dgm:pt>
    <dgm:pt modelId="{353BA000-5CC5-4428-BDD8-E702A5824A4A}" type="sibTrans" cxnId="{EAA0924C-0418-48B8-8C1E-65773EE49B53}">
      <dgm:prSet/>
      <dgm:spPr/>
      <dgm:t>
        <a:bodyPr/>
        <a:lstStyle/>
        <a:p>
          <a:endParaRPr lang="en-US"/>
        </a:p>
      </dgm:t>
    </dgm:pt>
    <dgm:pt modelId="{17816E48-B7F1-40E1-95AD-9337926AA2A2}">
      <dgm:prSet phldrT="[Text]"/>
      <dgm:spPr/>
      <dgm:t>
        <a:bodyPr/>
        <a:lstStyle/>
        <a:p>
          <a:r>
            <a:rPr lang="en-US" dirty="0" smtClean="0"/>
            <a:t>Corrective actions</a:t>
          </a:r>
          <a:endParaRPr lang="en-US" dirty="0"/>
        </a:p>
      </dgm:t>
    </dgm:pt>
    <dgm:pt modelId="{4AB923FC-5A3D-4F05-A48A-B65D9A0A5C78}" type="parTrans" cxnId="{D2EEBDB9-399F-4AE8-ABCC-1BFFEF1ED817}">
      <dgm:prSet/>
      <dgm:spPr/>
      <dgm:t>
        <a:bodyPr/>
        <a:lstStyle/>
        <a:p>
          <a:endParaRPr lang="en-US"/>
        </a:p>
      </dgm:t>
    </dgm:pt>
    <dgm:pt modelId="{92DC07ED-F8AA-4B30-9CD8-DDB062F03D60}" type="sibTrans" cxnId="{D2EEBDB9-399F-4AE8-ABCC-1BFFEF1ED817}">
      <dgm:prSet/>
      <dgm:spPr/>
      <dgm:t>
        <a:bodyPr/>
        <a:lstStyle/>
        <a:p>
          <a:endParaRPr lang="en-US"/>
        </a:p>
      </dgm:t>
    </dgm:pt>
    <dgm:pt modelId="{B2AC2375-EEA8-4314-8DEB-69926C3B9D11}" type="pres">
      <dgm:prSet presAssocID="{E86508A3-7840-465C-9BF0-78911803FDC7}" presName="linear" presStyleCnt="0">
        <dgm:presLayoutVars>
          <dgm:animLvl val="lvl"/>
          <dgm:resizeHandles val="exact"/>
        </dgm:presLayoutVars>
      </dgm:prSet>
      <dgm:spPr/>
      <dgm:t>
        <a:bodyPr/>
        <a:lstStyle/>
        <a:p>
          <a:endParaRPr lang="en-US"/>
        </a:p>
      </dgm:t>
    </dgm:pt>
    <dgm:pt modelId="{781D4F46-D729-4449-B47E-6BE8510536EF}" type="pres">
      <dgm:prSet presAssocID="{9A5B3A3F-D11C-481B-B44C-5C231BE0FA83}" presName="parentText" presStyleLbl="node1" presStyleIdx="0" presStyleCnt="3">
        <dgm:presLayoutVars>
          <dgm:chMax val="0"/>
          <dgm:bulletEnabled val="1"/>
        </dgm:presLayoutVars>
      </dgm:prSet>
      <dgm:spPr/>
      <dgm:t>
        <a:bodyPr/>
        <a:lstStyle/>
        <a:p>
          <a:endParaRPr lang="en-US"/>
        </a:p>
      </dgm:t>
    </dgm:pt>
    <dgm:pt modelId="{118C05B1-2DF6-41F9-86F5-72CA0E9370C4}" type="pres">
      <dgm:prSet presAssocID="{207CAEF1-0EB3-43A0-88B3-8C579C05473C}" presName="spacer" presStyleCnt="0"/>
      <dgm:spPr/>
    </dgm:pt>
    <dgm:pt modelId="{C6CBAEAF-2C0B-4597-9959-B664A0B1AE1B}" type="pres">
      <dgm:prSet presAssocID="{F44258E1-D05F-4E33-A66C-6D1D9D29773A}" presName="parentText" presStyleLbl="node1" presStyleIdx="1" presStyleCnt="3">
        <dgm:presLayoutVars>
          <dgm:chMax val="0"/>
          <dgm:bulletEnabled val="1"/>
        </dgm:presLayoutVars>
      </dgm:prSet>
      <dgm:spPr/>
      <dgm:t>
        <a:bodyPr/>
        <a:lstStyle/>
        <a:p>
          <a:endParaRPr lang="en-US"/>
        </a:p>
      </dgm:t>
    </dgm:pt>
    <dgm:pt modelId="{6F8A7C45-F249-4E0B-BF2C-A4BAB84AED16}" type="pres">
      <dgm:prSet presAssocID="{353BA000-5CC5-4428-BDD8-E702A5824A4A}" presName="spacer" presStyleCnt="0"/>
      <dgm:spPr/>
    </dgm:pt>
    <dgm:pt modelId="{94AA6812-092B-4F03-B0C2-A62FFF95D468}" type="pres">
      <dgm:prSet presAssocID="{17816E48-B7F1-40E1-95AD-9337926AA2A2}" presName="parentText" presStyleLbl="node1" presStyleIdx="2" presStyleCnt="3">
        <dgm:presLayoutVars>
          <dgm:chMax val="0"/>
          <dgm:bulletEnabled val="1"/>
        </dgm:presLayoutVars>
      </dgm:prSet>
      <dgm:spPr/>
      <dgm:t>
        <a:bodyPr/>
        <a:lstStyle/>
        <a:p>
          <a:endParaRPr lang="en-US"/>
        </a:p>
      </dgm:t>
    </dgm:pt>
  </dgm:ptLst>
  <dgm:cxnLst>
    <dgm:cxn modelId="{B88A7BBD-7E65-433C-B67E-D445C21DB228}" type="presOf" srcId="{E86508A3-7840-465C-9BF0-78911803FDC7}" destId="{B2AC2375-EEA8-4314-8DEB-69926C3B9D11}" srcOrd="0" destOrd="0" presId="urn:microsoft.com/office/officeart/2005/8/layout/vList2"/>
    <dgm:cxn modelId="{665321CD-A9CC-4363-82E5-F7D7794F56BD}" srcId="{E86508A3-7840-465C-9BF0-78911803FDC7}" destId="{9A5B3A3F-D11C-481B-B44C-5C231BE0FA83}" srcOrd="0" destOrd="0" parTransId="{0C3F34C6-4D66-4AA0-B99C-315E62952903}" sibTransId="{207CAEF1-0EB3-43A0-88B3-8C579C05473C}"/>
    <dgm:cxn modelId="{92B3F1C8-53C8-48F5-9D7C-D94A30A74451}" type="presOf" srcId="{F44258E1-D05F-4E33-A66C-6D1D9D29773A}" destId="{C6CBAEAF-2C0B-4597-9959-B664A0B1AE1B}" srcOrd="0" destOrd="0" presId="urn:microsoft.com/office/officeart/2005/8/layout/vList2"/>
    <dgm:cxn modelId="{EAA0924C-0418-48B8-8C1E-65773EE49B53}" srcId="{E86508A3-7840-465C-9BF0-78911803FDC7}" destId="{F44258E1-D05F-4E33-A66C-6D1D9D29773A}" srcOrd="1" destOrd="0" parTransId="{F6F3B329-F835-40D8-9A93-D8C5FCB141F3}" sibTransId="{353BA000-5CC5-4428-BDD8-E702A5824A4A}"/>
    <dgm:cxn modelId="{D2EEBDB9-399F-4AE8-ABCC-1BFFEF1ED817}" srcId="{E86508A3-7840-465C-9BF0-78911803FDC7}" destId="{17816E48-B7F1-40E1-95AD-9337926AA2A2}" srcOrd="2" destOrd="0" parTransId="{4AB923FC-5A3D-4F05-A48A-B65D9A0A5C78}" sibTransId="{92DC07ED-F8AA-4B30-9CD8-DDB062F03D60}"/>
    <dgm:cxn modelId="{1350DFD0-639C-4279-96FE-FC00ABE3F031}" type="presOf" srcId="{9A5B3A3F-D11C-481B-B44C-5C231BE0FA83}" destId="{781D4F46-D729-4449-B47E-6BE8510536EF}" srcOrd="0" destOrd="0" presId="urn:microsoft.com/office/officeart/2005/8/layout/vList2"/>
    <dgm:cxn modelId="{2ED7AC9E-32DA-4F3E-8FA4-8F6FE9ACF6EF}" type="presOf" srcId="{17816E48-B7F1-40E1-95AD-9337926AA2A2}" destId="{94AA6812-092B-4F03-B0C2-A62FFF95D468}" srcOrd="0" destOrd="0" presId="urn:microsoft.com/office/officeart/2005/8/layout/vList2"/>
    <dgm:cxn modelId="{7E1A625B-EC4B-4D41-914A-9B7AC93DC1AF}" type="presParOf" srcId="{B2AC2375-EEA8-4314-8DEB-69926C3B9D11}" destId="{781D4F46-D729-4449-B47E-6BE8510536EF}" srcOrd="0" destOrd="0" presId="urn:microsoft.com/office/officeart/2005/8/layout/vList2"/>
    <dgm:cxn modelId="{D1EB575F-94B1-4175-AD0C-BF51868EAD22}" type="presParOf" srcId="{B2AC2375-EEA8-4314-8DEB-69926C3B9D11}" destId="{118C05B1-2DF6-41F9-86F5-72CA0E9370C4}" srcOrd="1" destOrd="0" presId="urn:microsoft.com/office/officeart/2005/8/layout/vList2"/>
    <dgm:cxn modelId="{AC4EF2D5-15E9-4E42-B677-C21BE735592F}" type="presParOf" srcId="{B2AC2375-EEA8-4314-8DEB-69926C3B9D11}" destId="{C6CBAEAF-2C0B-4597-9959-B664A0B1AE1B}" srcOrd="2" destOrd="0" presId="urn:microsoft.com/office/officeart/2005/8/layout/vList2"/>
    <dgm:cxn modelId="{1A9307E6-24BE-4036-87D0-118FFCE10D71}" type="presParOf" srcId="{B2AC2375-EEA8-4314-8DEB-69926C3B9D11}" destId="{6F8A7C45-F249-4E0B-BF2C-A4BAB84AED16}" srcOrd="3" destOrd="0" presId="urn:microsoft.com/office/officeart/2005/8/layout/vList2"/>
    <dgm:cxn modelId="{8F9F6800-A477-41E0-8777-61CF6605B07B}" type="presParOf" srcId="{B2AC2375-EEA8-4314-8DEB-69926C3B9D11}" destId="{94AA6812-092B-4F03-B0C2-A62FFF95D468}"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3.xml><?xml version="1.0" encoding="utf-8"?>
<dgm:dataModel xmlns:dgm="http://schemas.openxmlformats.org/drawingml/2006/diagram" xmlns:a="http://schemas.openxmlformats.org/drawingml/2006/main">
  <dgm:ptLst>
    <dgm:pt modelId="{1F1F652A-D7DC-4E87-9555-36447F35B122}"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86ED64FE-9333-43BF-9C79-FAF57A6C2986}">
      <dgm:prSet phldrT="[Text]"/>
      <dgm:spPr/>
      <dgm:t>
        <a:bodyPr/>
        <a:lstStyle/>
        <a:p>
          <a:r>
            <a:rPr lang="en-US" dirty="0" smtClean="0"/>
            <a:t>The manager at a local bookstore hated annual reviews</a:t>
          </a:r>
          <a:endParaRPr lang="en-US" dirty="0"/>
        </a:p>
      </dgm:t>
    </dgm:pt>
    <dgm:pt modelId="{826146DD-4CE1-41F8-BCB0-241102F87BF7}" type="parTrans" cxnId="{76D28DC5-8F6A-4CE6-BAF9-8F376D4CFF37}">
      <dgm:prSet/>
      <dgm:spPr/>
      <dgm:t>
        <a:bodyPr/>
        <a:lstStyle/>
        <a:p>
          <a:endParaRPr lang="en-US"/>
        </a:p>
      </dgm:t>
    </dgm:pt>
    <dgm:pt modelId="{5AF2367D-2149-4539-ABB9-F0EC1197B34F}" type="sibTrans" cxnId="{76D28DC5-8F6A-4CE6-BAF9-8F376D4CFF37}">
      <dgm:prSet/>
      <dgm:spPr/>
      <dgm:t>
        <a:bodyPr/>
        <a:lstStyle/>
        <a:p>
          <a:endParaRPr lang="en-US"/>
        </a:p>
      </dgm:t>
    </dgm:pt>
    <dgm:pt modelId="{C90B9185-A623-41DD-9BC2-F94B920C8784}">
      <dgm:prSet phldrT="[Text]"/>
      <dgm:spPr/>
      <dgm:t>
        <a:bodyPr/>
        <a:lstStyle/>
        <a:p>
          <a:r>
            <a:rPr lang="en-US" dirty="0" smtClean="0"/>
            <a:t>Performance typically did not improve after reviews</a:t>
          </a:r>
          <a:endParaRPr lang="en-US" dirty="0"/>
        </a:p>
      </dgm:t>
    </dgm:pt>
    <dgm:pt modelId="{48AF9D55-E784-4613-A971-D6E8DBDC0060}" type="parTrans" cxnId="{231072E6-268F-4E1A-84F2-089DF09A574B}">
      <dgm:prSet/>
      <dgm:spPr/>
      <dgm:t>
        <a:bodyPr/>
        <a:lstStyle/>
        <a:p>
          <a:endParaRPr lang="en-US"/>
        </a:p>
      </dgm:t>
    </dgm:pt>
    <dgm:pt modelId="{61B0CF68-7B64-4DB5-9FB9-87EAAD149A3F}" type="sibTrans" cxnId="{231072E6-268F-4E1A-84F2-089DF09A574B}">
      <dgm:prSet/>
      <dgm:spPr/>
      <dgm:t>
        <a:bodyPr/>
        <a:lstStyle/>
        <a:p>
          <a:endParaRPr lang="en-US"/>
        </a:p>
      </dgm:t>
    </dgm:pt>
    <dgm:pt modelId="{B88EB09C-E90A-4270-9A3E-BFD6D22B30B1}">
      <dgm:prSet phldrT="[Text]"/>
      <dgm:spPr/>
      <dgm:t>
        <a:bodyPr/>
        <a:lstStyle/>
        <a:p>
          <a:r>
            <a:rPr lang="en-US" dirty="0" smtClean="0"/>
            <a:t>The owner was unhappy with the culture at the store and demanded that the manager provide informal feedback</a:t>
          </a:r>
          <a:endParaRPr lang="en-US" dirty="0"/>
        </a:p>
      </dgm:t>
    </dgm:pt>
    <dgm:pt modelId="{4312081A-11D8-43CE-A56E-6645495D57F8}" type="parTrans" cxnId="{17D8DDBC-7225-40D9-82F1-868FF64F08D3}">
      <dgm:prSet/>
      <dgm:spPr/>
      <dgm:t>
        <a:bodyPr/>
        <a:lstStyle/>
        <a:p>
          <a:endParaRPr lang="en-US"/>
        </a:p>
      </dgm:t>
    </dgm:pt>
    <dgm:pt modelId="{7D2AF3A3-CFD1-4AE3-825B-97C24D71FFB3}" type="sibTrans" cxnId="{17D8DDBC-7225-40D9-82F1-868FF64F08D3}">
      <dgm:prSet/>
      <dgm:spPr/>
      <dgm:t>
        <a:bodyPr/>
        <a:lstStyle/>
        <a:p>
          <a:endParaRPr lang="en-US"/>
        </a:p>
      </dgm:t>
    </dgm:pt>
    <dgm:pt modelId="{616F9AE6-C432-4F23-BBD2-CB647CCB0E37}">
      <dgm:prSet phldrT="[Text]"/>
      <dgm:spPr/>
      <dgm:t>
        <a:bodyPr/>
        <a:lstStyle/>
        <a:p>
          <a:r>
            <a:rPr lang="en-US" dirty="0" smtClean="0"/>
            <a:t>The atmosphere improved and the sales increased 20 percent.</a:t>
          </a:r>
          <a:endParaRPr lang="en-US" dirty="0"/>
        </a:p>
      </dgm:t>
    </dgm:pt>
    <dgm:pt modelId="{A8E79DFD-76CC-4862-B400-BB93D7EA1CD8}" type="parTrans" cxnId="{8D2B60BB-459B-4ADA-9AB4-4743A71F0EC3}">
      <dgm:prSet/>
      <dgm:spPr/>
      <dgm:t>
        <a:bodyPr/>
        <a:lstStyle/>
        <a:p>
          <a:endParaRPr lang="en-US"/>
        </a:p>
      </dgm:t>
    </dgm:pt>
    <dgm:pt modelId="{F7CBEBEA-E486-46A0-B167-85D86CC372B9}" type="sibTrans" cxnId="{8D2B60BB-459B-4ADA-9AB4-4743A71F0EC3}">
      <dgm:prSet/>
      <dgm:spPr/>
      <dgm:t>
        <a:bodyPr/>
        <a:lstStyle/>
        <a:p>
          <a:endParaRPr lang="en-US"/>
        </a:p>
      </dgm:t>
    </dgm:pt>
    <dgm:pt modelId="{FBF57F83-C67E-4E36-B974-93C654FFD7AA}" type="pres">
      <dgm:prSet presAssocID="{1F1F652A-D7DC-4E87-9555-36447F35B122}" presName="layout" presStyleCnt="0">
        <dgm:presLayoutVars>
          <dgm:chMax/>
          <dgm:chPref/>
          <dgm:dir/>
          <dgm:animOne val="branch"/>
          <dgm:animLvl val="lvl"/>
          <dgm:resizeHandles/>
        </dgm:presLayoutVars>
      </dgm:prSet>
      <dgm:spPr/>
      <dgm:t>
        <a:bodyPr/>
        <a:lstStyle/>
        <a:p>
          <a:endParaRPr lang="en-US"/>
        </a:p>
      </dgm:t>
    </dgm:pt>
    <dgm:pt modelId="{BB7E8C89-63BC-4AB4-8BBC-7A570A76AF98}" type="pres">
      <dgm:prSet presAssocID="{86ED64FE-9333-43BF-9C79-FAF57A6C2986}" presName="root" presStyleCnt="0">
        <dgm:presLayoutVars>
          <dgm:chMax/>
          <dgm:chPref val="4"/>
        </dgm:presLayoutVars>
      </dgm:prSet>
      <dgm:spPr/>
      <dgm:t>
        <a:bodyPr/>
        <a:lstStyle/>
        <a:p>
          <a:endParaRPr lang="en-US"/>
        </a:p>
      </dgm:t>
    </dgm:pt>
    <dgm:pt modelId="{1DFDF670-F503-4C77-A189-F29C97079CCF}" type="pres">
      <dgm:prSet presAssocID="{86ED64FE-9333-43BF-9C79-FAF57A6C2986}" presName="rootComposite" presStyleCnt="0">
        <dgm:presLayoutVars/>
      </dgm:prSet>
      <dgm:spPr/>
      <dgm:t>
        <a:bodyPr/>
        <a:lstStyle/>
        <a:p>
          <a:endParaRPr lang="en-US"/>
        </a:p>
      </dgm:t>
    </dgm:pt>
    <dgm:pt modelId="{746CB565-67E2-4778-B98A-D392512999BD}" type="pres">
      <dgm:prSet presAssocID="{86ED64FE-9333-43BF-9C79-FAF57A6C2986}" presName="rootText" presStyleLbl="node0" presStyleIdx="0" presStyleCnt="1">
        <dgm:presLayoutVars>
          <dgm:chMax/>
          <dgm:chPref val="4"/>
        </dgm:presLayoutVars>
      </dgm:prSet>
      <dgm:spPr/>
      <dgm:t>
        <a:bodyPr/>
        <a:lstStyle/>
        <a:p>
          <a:endParaRPr lang="en-US"/>
        </a:p>
      </dgm:t>
    </dgm:pt>
    <dgm:pt modelId="{A1CD0390-1B6D-43D5-93A8-A88F7FD6171A}" type="pres">
      <dgm:prSet presAssocID="{86ED64FE-9333-43BF-9C79-FAF57A6C2986}" presName="childShape" presStyleCnt="0">
        <dgm:presLayoutVars>
          <dgm:chMax val="0"/>
          <dgm:chPref val="0"/>
        </dgm:presLayoutVars>
      </dgm:prSet>
      <dgm:spPr/>
      <dgm:t>
        <a:bodyPr/>
        <a:lstStyle/>
        <a:p>
          <a:endParaRPr lang="en-US"/>
        </a:p>
      </dgm:t>
    </dgm:pt>
    <dgm:pt modelId="{EFDA9235-5529-43E0-A68D-6A3BC58E1F37}" type="pres">
      <dgm:prSet presAssocID="{C90B9185-A623-41DD-9BC2-F94B920C8784}" presName="childComposite" presStyleCnt="0">
        <dgm:presLayoutVars>
          <dgm:chMax val="0"/>
          <dgm:chPref val="0"/>
        </dgm:presLayoutVars>
      </dgm:prSet>
      <dgm:spPr/>
      <dgm:t>
        <a:bodyPr/>
        <a:lstStyle/>
        <a:p>
          <a:endParaRPr lang="en-US"/>
        </a:p>
      </dgm:t>
    </dgm:pt>
    <dgm:pt modelId="{6E79AA21-85AE-415F-8ED7-5D061716B465}" type="pres">
      <dgm:prSet presAssocID="{C90B9185-A623-41DD-9BC2-F94B920C8784}" presName="Image" presStyleLbl="node1" presStyleIdx="0" presStyleCnt="3"/>
      <dgm:spPr>
        <a:solidFill>
          <a:schemeClr val="accent2">
            <a:hueOff val="0"/>
            <a:satOff val="0"/>
            <a:lumOff val="0"/>
          </a:schemeClr>
        </a:solidFill>
      </dgm:spPr>
      <dgm:t>
        <a:bodyPr/>
        <a:lstStyle/>
        <a:p>
          <a:endParaRPr lang="en-US"/>
        </a:p>
      </dgm:t>
    </dgm:pt>
    <dgm:pt modelId="{9AAFB167-38A9-45A2-AAA6-BED4C7BA0D47}" type="pres">
      <dgm:prSet presAssocID="{C90B9185-A623-41DD-9BC2-F94B920C8784}" presName="childText" presStyleLbl="lnNode1" presStyleIdx="0" presStyleCnt="3">
        <dgm:presLayoutVars>
          <dgm:chMax val="0"/>
          <dgm:chPref val="0"/>
          <dgm:bulletEnabled val="1"/>
        </dgm:presLayoutVars>
      </dgm:prSet>
      <dgm:spPr/>
      <dgm:t>
        <a:bodyPr/>
        <a:lstStyle/>
        <a:p>
          <a:endParaRPr lang="en-US"/>
        </a:p>
      </dgm:t>
    </dgm:pt>
    <dgm:pt modelId="{5D3D96E3-C25F-4A6E-BFE9-F5C7F846AA21}" type="pres">
      <dgm:prSet presAssocID="{B88EB09C-E90A-4270-9A3E-BFD6D22B30B1}" presName="childComposite" presStyleCnt="0">
        <dgm:presLayoutVars>
          <dgm:chMax val="0"/>
          <dgm:chPref val="0"/>
        </dgm:presLayoutVars>
      </dgm:prSet>
      <dgm:spPr/>
      <dgm:t>
        <a:bodyPr/>
        <a:lstStyle/>
        <a:p>
          <a:endParaRPr lang="en-US"/>
        </a:p>
      </dgm:t>
    </dgm:pt>
    <dgm:pt modelId="{816E089A-8EAE-4B62-B7AB-3DDEB632E813}" type="pres">
      <dgm:prSet presAssocID="{B88EB09C-E90A-4270-9A3E-BFD6D22B30B1}" presName="Image" presStyleLbl="node1" presStyleIdx="1" presStyleCnt="3"/>
      <dgm:spPr>
        <a:solidFill>
          <a:schemeClr val="accent3">
            <a:hueOff val="0"/>
            <a:satOff val="0"/>
            <a:lumOff val="0"/>
          </a:schemeClr>
        </a:solidFill>
      </dgm:spPr>
      <dgm:t>
        <a:bodyPr/>
        <a:lstStyle/>
        <a:p>
          <a:endParaRPr lang="en-US"/>
        </a:p>
      </dgm:t>
    </dgm:pt>
    <dgm:pt modelId="{6427C79B-CB0A-437B-85FB-374490C125B8}" type="pres">
      <dgm:prSet presAssocID="{B88EB09C-E90A-4270-9A3E-BFD6D22B30B1}" presName="childText" presStyleLbl="lnNode1" presStyleIdx="1" presStyleCnt="3">
        <dgm:presLayoutVars>
          <dgm:chMax val="0"/>
          <dgm:chPref val="0"/>
          <dgm:bulletEnabled val="1"/>
        </dgm:presLayoutVars>
      </dgm:prSet>
      <dgm:spPr/>
      <dgm:t>
        <a:bodyPr/>
        <a:lstStyle/>
        <a:p>
          <a:endParaRPr lang="en-US"/>
        </a:p>
      </dgm:t>
    </dgm:pt>
    <dgm:pt modelId="{94F4AEA6-6C41-4816-9F4F-57B20723836B}" type="pres">
      <dgm:prSet presAssocID="{616F9AE6-C432-4F23-BBD2-CB647CCB0E37}" presName="childComposite" presStyleCnt="0">
        <dgm:presLayoutVars>
          <dgm:chMax val="0"/>
          <dgm:chPref val="0"/>
        </dgm:presLayoutVars>
      </dgm:prSet>
      <dgm:spPr/>
      <dgm:t>
        <a:bodyPr/>
        <a:lstStyle/>
        <a:p>
          <a:endParaRPr lang="en-US"/>
        </a:p>
      </dgm:t>
    </dgm:pt>
    <dgm:pt modelId="{7A209D12-FB91-4550-9456-EB4C9B9F3572}" type="pres">
      <dgm:prSet presAssocID="{616F9AE6-C432-4F23-BBD2-CB647CCB0E37}" presName="Image" presStyleLbl="node1" presStyleIdx="2" presStyleCnt="3"/>
      <dgm:spPr>
        <a:solidFill>
          <a:schemeClr val="accent4">
            <a:hueOff val="0"/>
            <a:satOff val="0"/>
            <a:lumOff val="0"/>
          </a:schemeClr>
        </a:solidFill>
      </dgm:spPr>
      <dgm:t>
        <a:bodyPr/>
        <a:lstStyle/>
        <a:p>
          <a:endParaRPr lang="en-US"/>
        </a:p>
      </dgm:t>
    </dgm:pt>
    <dgm:pt modelId="{55C4236B-5B2B-4220-A0C9-A9EAF1E5AE6D}" type="pres">
      <dgm:prSet presAssocID="{616F9AE6-C432-4F23-BBD2-CB647CCB0E37}" presName="childText" presStyleLbl="lnNode1" presStyleIdx="2" presStyleCnt="3">
        <dgm:presLayoutVars>
          <dgm:chMax val="0"/>
          <dgm:chPref val="0"/>
          <dgm:bulletEnabled val="1"/>
        </dgm:presLayoutVars>
      </dgm:prSet>
      <dgm:spPr/>
      <dgm:t>
        <a:bodyPr/>
        <a:lstStyle/>
        <a:p>
          <a:endParaRPr lang="en-US"/>
        </a:p>
      </dgm:t>
    </dgm:pt>
  </dgm:ptLst>
  <dgm:cxnLst>
    <dgm:cxn modelId="{231072E6-268F-4E1A-84F2-089DF09A574B}" srcId="{86ED64FE-9333-43BF-9C79-FAF57A6C2986}" destId="{C90B9185-A623-41DD-9BC2-F94B920C8784}" srcOrd="0" destOrd="0" parTransId="{48AF9D55-E784-4613-A971-D6E8DBDC0060}" sibTransId="{61B0CF68-7B64-4DB5-9FB9-87EAAD149A3F}"/>
    <dgm:cxn modelId="{30A83AE6-EADB-4512-B4B6-C45C80137AB0}" type="presOf" srcId="{B88EB09C-E90A-4270-9A3E-BFD6D22B30B1}" destId="{6427C79B-CB0A-437B-85FB-374490C125B8}" srcOrd="0" destOrd="0" presId="urn:microsoft.com/office/officeart/2008/layout/PictureAccentList"/>
    <dgm:cxn modelId="{9200A8D0-6755-4180-959D-A0027EEA30AE}" type="presOf" srcId="{616F9AE6-C432-4F23-BBD2-CB647CCB0E37}" destId="{55C4236B-5B2B-4220-A0C9-A9EAF1E5AE6D}" srcOrd="0" destOrd="0" presId="urn:microsoft.com/office/officeart/2008/layout/PictureAccentList"/>
    <dgm:cxn modelId="{6038170C-877F-41C5-86F5-6106A9C9C636}" type="presOf" srcId="{C90B9185-A623-41DD-9BC2-F94B920C8784}" destId="{9AAFB167-38A9-45A2-AAA6-BED4C7BA0D47}" srcOrd="0" destOrd="0" presId="urn:microsoft.com/office/officeart/2008/layout/PictureAccentList"/>
    <dgm:cxn modelId="{8D2B60BB-459B-4ADA-9AB4-4743A71F0EC3}" srcId="{86ED64FE-9333-43BF-9C79-FAF57A6C2986}" destId="{616F9AE6-C432-4F23-BBD2-CB647CCB0E37}" srcOrd="2" destOrd="0" parTransId="{A8E79DFD-76CC-4862-B400-BB93D7EA1CD8}" sibTransId="{F7CBEBEA-E486-46A0-B167-85D86CC372B9}"/>
    <dgm:cxn modelId="{76D28DC5-8F6A-4CE6-BAF9-8F376D4CFF37}" srcId="{1F1F652A-D7DC-4E87-9555-36447F35B122}" destId="{86ED64FE-9333-43BF-9C79-FAF57A6C2986}" srcOrd="0" destOrd="0" parTransId="{826146DD-4CE1-41F8-BCB0-241102F87BF7}" sibTransId="{5AF2367D-2149-4539-ABB9-F0EC1197B34F}"/>
    <dgm:cxn modelId="{D142620A-686C-41EE-94C9-0EF2790AD7E1}" type="presOf" srcId="{1F1F652A-D7DC-4E87-9555-36447F35B122}" destId="{FBF57F83-C67E-4E36-B974-93C654FFD7AA}" srcOrd="0" destOrd="0" presId="urn:microsoft.com/office/officeart/2008/layout/PictureAccentList"/>
    <dgm:cxn modelId="{17D8DDBC-7225-40D9-82F1-868FF64F08D3}" srcId="{86ED64FE-9333-43BF-9C79-FAF57A6C2986}" destId="{B88EB09C-E90A-4270-9A3E-BFD6D22B30B1}" srcOrd="1" destOrd="0" parTransId="{4312081A-11D8-43CE-A56E-6645495D57F8}" sibTransId="{7D2AF3A3-CFD1-4AE3-825B-97C24D71FFB3}"/>
    <dgm:cxn modelId="{E6A8E696-B5D9-4174-B802-98624C5D5250}" type="presOf" srcId="{86ED64FE-9333-43BF-9C79-FAF57A6C2986}" destId="{746CB565-67E2-4778-B98A-D392512999BD}" srcOrd="0" destOrd="0" presId="urn:microsoft.com/office/officeart/2008/layout/PictureAccentList"/>
    <dgm:cxn modelId="{B84F0484-10BC-48EF-84C9-D3CB0DEAAF6E}" type="presParOf" srcId="{FBF57F83-C67E-4E36-B974-93C654FFD7AA}" destId="{BB7E8C89-63BC-4AB4-8BBC-7A570A76AF98}" srcOrd="0" destOrd="0" presId="urn:microsoft.com/office/officeart/2008/layout/PictureAccentList"/>
    <dgm:cxn modelId="{AC94F3D5-DCAD-486F-B2A0-B2B9D0C51B72}" type="presParOf" srcId="{BB7E8C89-63BC-4AB4-8BBC-7A570A76AF98}" destId="{1DFDF670-F503-4C77-A189-F29C97079CCF}" srcOrd="0" destOrd="0" presId="urn:microsoft.com/office/officeart/2008/layout/PictureAccentList"/>
    <dgm:cxn modelId="{C99AE5F2-3DE4-4AEB-BEC2-7384322E8ED3}" type="presParOf" srcId="{1DFDF670-F503-4C77-A189-F29C97079CCF}" destId="{746CB565-67E2-4778-B98A-D392512999BD}" srcOrd="0" destOrd="0" presId="urn:microsoft.com/office/officeart/2008/layout/PictureAccentList"/>
    <dgm:cxn modelId="{95AF8197-81BB-4F09-9E66-8D2968590A2F}" type="presParOf" srcId="{BB7E8C89-63BC-4AB4-8BBC-7A570A76AF98}" destId="{A1CD0390-1B6D-43D5-93A8-A88F7FD6171A}" srcOrd="1" destOrd="0" presId="urn:microsoft.com/office/officeart/2008/layout/PictureAccentList"/>
    <dgm:cxn modelId="{9196E49D-31B7-4F0E-A2FA-453B29E97AD1}" type="presParOf" srcId="{A1CD0390-1B6D-43D5-93A8-A88F7FD6171A}" destId="{EFDA9235-5529-43E0-A68D-6A3BC58E1F37}" srcOrd="0" destOrd="0" presId="urn:microsoft.com/office/officeart/2008/layout/PictureAccentList"/>
    <dgm:cxn modelId="{76976D06-601C-452E-8977-018127B63BCF}" type="presParOf" srcId="{EFDA9235-5529-43E0-A68D-6A3BC58E1F37}" destId="{6E79AA21-85AE-415F-8ED7-5D061716B465}" srcOrd="0" destOrd="0" presId="urn:microsoft.com/office/officeart/2008/layout/PictureAccentList"/>
    <dgm:cxn modelId="{B7F1037C-E17D-42D1-8B3B-B78B3904567D}" type="presParOf" srcId="{EFDA9235-5529-43E0-A68D-6A3BC58E1F37}" destId="{9AAFB167-38A9-45A2-AAA6-BED4C7BA0D47}" srcOrd="1" destOrd="0" presId="urn:microsoft.com/office/officeart/2008/layout/PictureAccentList"/>
    <dgm:cxn modelId="{DF1CBE9F-D95A-481E-9F41-2B35E8C50E5C}" type="presParOf" srcId="{A1CD0390-1B6D-43D5-93A8-A88F7FD6171A}" destId="{5D3D96E3-C25F-4A6E-BFE9-F5C7F846AA21}" srcOrd="1" destOrd="0" presId="urn:microsoft.com/office/officeart/2008/layout/PictureAccentList"/>
    <dgm:cxn modelId="{F964FFFA-9331-4DF3-8903-3D124A1AC07E}" type="presParOf" srcId="{5D3D96E3-C25F-4A6E-BFE9-F5C7F846AA21}" destId="{816E089A-8EAE-4B62-B7AB-3DDEB632E813}" srcOrd="0" destOrd="0" presId="urn:microsoft.com/office/officeart/2008/layout/PictureAccentList"/>
    <dgm:cxn modelId="{5B4DF74D-BCCC-4767-AEE6-0E1D7AC1557E}" type="presParOf" srcId="{5D3D96E3-C25F-4A6E-BFE9-F5C7F846AA21}" destId="{6427C79B-CB0A-437B-85FB-374490C125B8}" srcOrd="1" destOrd="0" presId="urn:microsoft.com/office/officeart/2008/layout/PictureAccentList"/>
    <dgm:cxn modelId="{52743666-DF41-4280-BA48-DC04E6D46085}" type="presParOf" srcId="{A1CD0390-1B6D-43D5-93A8-A88F7FD6171A}" destId="{94F4AEA6-6C41-4816-9F4F-57B20723836B}" srcOrd="2" destOrd="0" presId="urn:microsoft.com/office/officeart/2008/layout/PictureAccentList"/>
    <dgm:cxn modelId="{ACC5256B-6797-475C-84DB-F599BB3D3503}" type="presParOf" srcId="{94F4AEA6-6C41-4816-9F4F-57B20723836B}" destId="{7A209D12-FB91-4550-9456-EB4C9B9F3572}" srcOrd="0" destOrd="0" presId="urn:microsoft.com/office/officeart/2008/layout/PictureAccentList"/>
    <dgm:cxn modelId="{44DEE576-4B71-4153-8159-044FFAAF1227}" type="presParOf" srcId="{94F4AEA6-6C41-4816-9F4F-57B20723836B}" destId="{55C4236B-5B2B-4220-A0C9-A9EAF1E5AE6D}"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4.xml><?xml version="1.0" encoding="utf-8"?>
<dgm:dataModel xmlns:dgm="http://schemas.openxmlformats.org/drawingml/2006/diagram" xmlns:a="http://schemas.openxmlformats.org/drawingml/2006/main">
  <dgm:ptLst>
    <dgm:pt modelId="{4EB28020-A82F-4F36-B50C-B799D0DEC920}" type="doc">
      <dgm:prSet loTypeId="urn:diagrams.loki3.com/BracketList+Icon" loCatId="list" qsTypeId="urn:microsoft.com/office/officeart/2005/8/quickstyle/simple1" qsCatId="simple" csTypeId="urn:microsoft.com/office/officeart/2005/8/colors/colorful4" csCatId="colorful" phldr="1"/>
      <dgm:spPr/>
      <dgm:t>
        <a:bodyPr/>
        <a:lstStyle/>
        <a:p>
          <a:endParaRPr lang="en-US"/>
        </a:p>
      </dgm:t>
    </dgm:pt>
    <dgm:pt modelId="{36CA5A31-3AEA-4E87-A45E-C336BF498131}">
      <dgm:prSet phldrT="[Text]"/>
      <dgm:spPr/>
      <dgm:t>
        <a:bodyPr/>
        <a:lstStyle/>
        <a:p>
          <a:r>
            <a:rPr lang="en-US" b="1" dirty="0" smtClean="0"/>
            <a:t>Bruce Barton</a:t>
          </a:r>
          <a:endParaRPr lang="en-US" dirty="0"/>
        </a:p>
      </dgm:t>
    </dgm:pt>
    <dgm:pt modelId="{2D6C8EC9-5FFC-4B25-A0C8-7B13CCD05B35}" type="parTrans" cxnId="{9309988D-2AD7-4697-A31E-2DEAAA39A22A}">
      <dgm:prSet/>
      <dgm:spPr/>
      <dgm:t>
        <a:bodyPr/>
        <a:lstStyle/>
        <a:p>
          <a:endParaRPr lang="en-US"/>
        </a:p>
      </dgm:t>
    </dgm:pt>
    <dgm:pt modelId="{198C7FC0-BA39-4E6C-98C8-482DA9A07551}" type="sibTrans" cxnId="{9309988D-2AD7-4697-A31E-2DEAAA39A22A}">
      <dgm:prSet/>
      <dgm:spPr/>
      <dgm:t>
        <a:bodyPr/>
        <a:lstStyle/>
        <a:p>
          <a:endParaRPr lang="en-US"/>
        </a:p>
      </dgm:t>
    </dgm:pt>
    <dgm:pt modelId="{8515DAFD-941C-4E47-97A3-9704BA48A2DE}">
      <dgm:prSet phldrT="[Text]"/>
      <dgm:spPr/>
      <dgm:t>
        <a:bodyPr/>
        <a:lstStyle/>
        <a:p>
          <a:r>
            <a:rPr lang="en-US" dirty="0" smtClean="0"/>
            <a:t>The five steps in teaching an employee new skills are preparation, explanation, showing, observation, and supervision.</a:t>
          </a:r>
          <a:endParaRPr lang="en-US" dirty="0"/>
        </a:p>
      </dgm:t>
    </dgm:pt>
    <dgm:pt modelId="{88503F39-0DAB-49CA-B7B3-6620558E8F93}" type="parTrans" cxnId="{13298776-30D6-4C6D-B9F4-100ABABC9A2E}">
      <dgm:prSet/>
      <dgm:spPr/>
      <dgm:t>
        <a:bodyPr/>
        <a:lstStyle/>
        <a:p>
          <a:endParaRPr lang="en-US"/>
        </a:p>
      </dgm:t>
    </dgm:pt>
    <dgm:pt modelId="{A0EF51DC-DCA3-4330-B186-04B25327C5F7}" type="sibTrans" cxnId="{13298776-30D6-4C6D-B9F4-100ABABC9A2E}">
      <dgm:prSet/>
      <dgm:spPr/>
      <dgm:t>
        <a:bodyPr/>
        <a:lstStyle/>
        <a:p>
          <a:endParaRPr lang="en-US"/>
        </a:p>
      </dgm:t>
    </dgm:pt>
    <dgm:pt modelId="{6DF9B736-EE3D-4546-BC1C-720FEE3CF74B}">
      <dgm:prSet phldrT="[Text]"/>
      <dgm:spPr/>
      <dgm:t>
        <a:bodyPr/>
        <a:lstStyle/>
        <a:p>
          <a:r>
            <a:rPr lang="en-US" b="1" dirty="0" smtClean="0"/>
            <a:t>Charles Reade</a:t>
          </a:r>
          <a:endParaRPr lang="en-US" dirty="0"/>
        </a:p>
      </dgm:t>
    </dgm:pt>
    <dgm:pt modelId="{4F2732B8-35E5-4C64-90EA-5CA46DE289AC}" type="parTrans" cxnId="{EAD10E03-0D07-4A33-88D9-63951BF1B7C4}">
      <dgm:prSet/>
      <dgm:spPr/>
      <dgm:t>
        <a:bodyPr/>
        <a:lstStyle/>
        <a:p>
          <a:endParaRPr lang="en-US"/>
        </a:p>
      </dgm:t>
    </dgm:pt>
    <dgm:pt modelId="{B7D9ACA0-E13F-44C5-8A75-07BE5799120D}" type="sibTrans" cxnId="{EAD10E03-0D07-4A33-88D9-63951BF1B7C4}">
      <dgm:prSet/>
      <dgm:spPr/>
      <dgm:t>
        <a:bodyPr/>
        <a:lstStyle/>
        <a:p>
          <a:endParaRPr lang="en-US"/>
        </a:p>
      </dgm:t>
    </dgm:pt>
    <dgm:pt modelId="{CA7C999B-5CDC-423C-B977-EB876E81F780}">
      <dgm:prSet phldrT="[Text]"/>
      <dgm:spPr/>
      <dgm:t>
        <a:bodyPr/>
        <a:lstStyle/>
        <a:p>
          <a:r>
            <a:rPr lang="en-US" dirty="0" smtClean="0"/>
            <a:t>Sow a thought, and you reap an act. Sow an act, and you reap a habit. Sow a habit and you reap a character. Sow a character and you reap a destiny.</a:t>
          </a:r>
          <a:endParaRPr lang="en-US" dirty="0"/>
        </a:p>
      </dgm:t>
    </dgm:pt>
    <dgm:pt modelId="{88D0451E-C443-4E42-AC9C-B16BB47DDC98}" type="parTrans" cxnId="{48C75D8F-D89A-4EA6-96A6-77C611B56E6F}">
      <dgm:prSet/>
      <dgm:spPr/>
      <dgm:t>
        <a:bodyPr/>
        <a:lstStyle/>
        <a:p>
          <a:endParaRPr lang="en-US"/>
        </a:p>
      </dgm:t>
    </dgm:pt>
    <dgm:pt modelId="{0355FE61-143A-447A-B26B-93206DC21A94}" type="sibTrans" cxnId="{48C75D8F-D89A-4EA6-96A6-77C611B56E6F}">
      <dgm:prSet/>
      <dgm:spPr/>
      <dgm:t>
        <a:bodyPr/>
        <a:lstStyle/>
        <a:p>
          <a:endParaRPr lang="en-US"/>
        </a:p>
      </dgm:t>
    </dgm:pt>
    <dgm:pt modelId="{CCE75B89-8FED-4B9F-93B2-A9F9078CDEBB}">
      <dgm:prSet phldrT="[Text]"/>
      <dgm:spPr/>
      <dgm:t>
        <a:bodyPr/>
        <a:lstStyle/>
        <a:p>
          <a:r>
            <a:rPr lang="en-US" dirty="0" smtClean="0"/>
            <a:t>The man who thinks he can and the man who thinks he can't are both right.</a:t>
          </a:r>
          <a:endParaRPr lang="en-US" dirty="0"/>
        </a:p>
      </dgm:t>
    </dgm:pt>
    <dgm:pt modelId="{08A09F5E-A3B2-406E-90BB-4C9987A0B334}" type="parTrans" cxnId="{9CA9DB57-4A97-4814-B875-99496EF7E147}">
      <dgm:prSet/>
      <dgm:spPr/>
    </dgm:pt>
    <dgm:pt modelId="{317390C7-4FAA-46DB-B5DA-30EF5FE1ED72}" type="sibTrans" cxnId="{9CA9DB57-4A97-4814-B875-99496EF7E147}">
      <dgm:prSet/>
      <dgm:spPr/>
    </dgm:pt>
    <dgm:pt modelId="{CCC91806-14C4-438A-BE0A-3281D498616A}">
      <dgm:prSet phldrT="[Text]"/>
      <dgm:spPr/>
      <dgm:t>
        <a:bodyPr/>
        <a:lstStyle/>
        <a:p>
          <a:r>
            <a:rPr lang="en-US" b="1" dirty="0" smtClean="0"/>
            <a:t>Henry Ford</a:t>
          </a:r>
          <a:endParaRPr lang="en-US" dirty="0"/>
        </a:p>
      </dgm:t>
    </dgm:pt>
    <dgm:pt modelId="{5D06D5D0-243E-479E-8DB3-FEECB2183A83}" type="parTrans" cxnId="{6C82222A-C144-4008-8D56-91FDB37A3399}">
      <dgm:prSet/>
      <dgm:spPr/>
    </dgm:pt>
    <dgm:pt modelId="{0F3A151C-F3F2-4675-8357-AD7221080062}" type="sibTrans" cxnId="{6C82222A-C144-4008-8D56-91FDB37A3399}">
      <dgm:prSet/>
      <dgm:spPr/>
    </dgm:pt>
    <dgm:pt modelId="{FB101227-DAB7-431E-BE6C-339DF2BF559A}" type="pres">
      <dgm:prSet presAssocID="{4EB28020-A82F-4F36-B50C-B799D0DEC920}" presName="Name0" presStyleCnt="0">
        <dgm:presLayoutVars>
          <dgm:dir/>
          <dgm:animLvl val="lvl"/>
          <dgm:resizeHandles val="exact"/>
        </dgm:presLayoutVars>
      </dgm:prSet>
      <dgm:spPr/>
      <dgm:t>
        <a:bodyPr/>
        <a:lstStyle/>
        <a:p>
          <a:endParaRPr lang="en-US"/>
        </a:p>
      </dgm:t>
    </dgm:pt>
    <dgm:pt modelId="{240E94B2-B2E1-4D41-BA76-ED1C08A5A330}" type="pres">
      <dgm:prSet presAssocID="{36CA5A31-3AEA-4E87-A45E-C336BF498131}" presName="linNode" presStyleCnt="0"/>
      <dgm:spPr/>
    </dgm:pt>
    <dgm:pt modelId="{BB8BBEB2-A168-40F2-BBA3-A4C124323C80}" type="pres">
      <dgm:prSet presAssocID="{36CA5A31-3AEA-4E87-A45E-C336BF498131}" presName="parTx" presStyleLbl="revTx" presStyleIdx="0" presStyleCnt="3">
        <dgm:presLayoutVars>
          <dgm:chMax val="1"/>
          <dgm:bulletEnabled val="1"/>
        </dgm:presLayoutVars>
      </dgm:prSet>
      <dgm:spPr/>
      <dgm:t>
        <a:bodyPr/>
        <a:lstStyle/>
        <a:p>
          <a:endParaRPr lang="en-US"/>
        </a:p>
      </dgm:t>
    </dgm:pt>
    <dgm:pt modelId="{8E54DE75-E0D1-44B3-BB94-B5016D70D1FA}" type="pres">
      <dgm:prSet presAssocID="{36CA5A31-3AEA-4E87-A45E-C336BF498131}" presName="bracket" presStyleLbl="parChTrans1D1" presStyleIdx="0" presStyleCnt="3"/>
      <dgm:spPr/>
    </dgm:pt>
    <dgm:pt modelId="{C29578C4-303F-4F6E-9941-D3D37D503DCD}" type="pres">
      <dgm:prSet presAssocID="{36CA5A31-3AEA-4E87-A45E-C336BF498131}" presName="spH" presStyleCnt="0"/>
      <dgm:spPr/>
    </dgm:pt>
    <dgm:pt modelId="{ED351768-A4DF-429F-8A33-AA2DE53A7812}" type="pres">
      <dgm:prSet presAssocID="{36CA5A31-3AEA-4E87-A45E-C336BF498131}" presName="desTx" presStyleLbl="node1" presStyleIdx="0" presStyleCnt="3">
        <dgm:presLayoutVars>
          <dgm:bulletEnabled val="1"/>
        </dgm:presLayoutVars>
      </dgm:prSet>
      <dgm:spPr/>
      <dgm:t>
        <a:bodyPr/>
        <a:lstStyle/>
        <a:p>
          <a:endParaRPr lang="en-US"/>
        </a:p>
      </dgm:t>
    </dgm:pt>
    <dgm:pt modelId="{E240632D-0C35-4666-9EBC-6408F48C6BD0}" type="pres">
      <dgm:prSet presAssocID="{198C7FC0-BA39-4E6C-98C8-482DA9A07551}" presName="spV" presStyleCnt="0"/>
      <dgm:spPr/>
    </dgm:pt>
    <dgm:pt modelId="{A5D19BC9-FD9C-4468-BC9A-96E8584BAB11}" type="pres">
      <dgm:prSet presAssocID="{6DF9B736-EE3D-4546-BC1C-720FEE3CF74B}" presName="linNode" presStyleCnt="0"/>
      <dgm:spPr/>
    </dgm:pt>
    <dgm:pt modelId="{C08D5FFD-8227-4E0E-8343-294EDDE61C2F}" type="pres">
      <dgm:prSet presAssocID="{6DF9B736-EE3D-4546-BC1C-720FEE3CF74B}" presName="parTx" presStyleLbl="revTx" presStyleIdx="1" presStyleCnt="3">
        <dgm:presLayoutVars>
          <dgm:chMax val="1"/>
          <dgm:bulletEnabled val="1"/>
        </dgm:presLayoutVars>
      </dgm:prSet>
      <dgm:spPr/>
      <dgm:t>
        <a:bodyPr/>
        <a:lstStyle/>
        <a:p>
          <a:endParaRPr lang="en-US"/>
        </a:p>
      </dgm:t>
    </dgm:pt>
    <dgm:pt modelId="{2E5F50BD-739F-4970-9A19-37C8810AF8D0}" type="pres">
      <dgm:prSet presAssocID="{6DF9B736-EE3D-4546-BC1C-720FEE3CF74B}" presName="bracket" presStyleLbl="parChTrans1D1" presStyleIdx="1" presStyleCnt="3"/>
      <dgm:spPr/>
    </dgm:pt>
    <dgm:pt modelId="{0E0FB656-22D9-4B95-91CE-838802957EC0}" type="pres">
      <dgm:prSet presAssocID="{6DF9B736-EE3D-4546-BC1C-720FEE3CF74B}" presName="spH" presStyleCnt="0"/>
      <dgm:spPr/>
    </dgm:pt>
    <dgm:pt modelId="{84FECCBA-9F5B-429D-A514-8213C9EA489A}" type="pres">
      <dgm:prSet presAssocID="{6DF9B736-EE3D-4546-BC1C-720FEE3CF74B}" presName="desTx" presStyleLbl="node1" presStyleIdx="1" presStyleCnt="3">
        <dgm:presLayoutVars>
          <dgm:bulletEnabled val="1"/>
        </dgm:presLayoutVars>
      </dgm:prSet>
      <dgm:spPr/>
      <dgm:t>
        <a:bodyPr/>
        <a:lstStyle/>
        <a:p>
          <a:endParaRPr lang="en-US"/>
        </a:p>
      </dgm:t>
    </dgm:pt>
    <dgm:pt modelId="{D61DB099-8568-46FD-A7BE-342B3FF0F11F}" type="pres">
      <dgm:prSet presAssocID="{B7D9ACA0-E13F-44C5-8A75-07BE5799120D}" presName="spV" presStyleCnt="0"/>
      <dgm:spPr/>
    </dgm:pt>
    <dgm:pt modelId="{67A794C6-6DE6-4F41-BD60-88BE3DB23BBB}" type="pres">
      <dgm:prSet presAssocID="{CCC91806-14C4-438A-BE0A-3281D498616A}" presName="linNode" presStyleCnt="0"/>
      <dgm:spPr/>
    </dgm:pt>
    <dgm:pt modelId="{2EA098D4-DC11-4CC3-9068-D7EF56952C24}" type="pres">
      <dgm:prSet presAssocID="{CCC91806-14C4-438A-BE0A-3281D498616A}" presName="parTx" presStyleLbl="revTx" presStyleIdx="2" presStyleCnt="3">
        <dgm:presLayoutVars>
          <dgm:chMax val="1"/>
          <dgm:bulletEnabled val="1"/>
        </dgm:presLayoutVars>
      </dgm:prSet>
      <dgm:spPr/>
      <dgm:t>
        <a:bodyPr/>
        <a:lstStyle/>
        <a:p>
          <a:endParaRPr lang="en-US"/>
        </a:p>
      </dgm:t>
    </dgm:pt>
    <dgm:pt modelId="{E7576A0C-44A1-4F58-840F-6066B8C7F503}" type="pres">
      <dgm:prSet presAssocID="{CCC91806-14C4-438A-BE0A-3281D498616A}" presName="bracket" presStyleLbl="parChTrans1D1" presStyleIdx="2" presStyleCnt="3"/>
      <dgm:spPr/>
    </dgm:pt>
    <dgm:pt modelId="{50935D0D-C71B-4AFC-BFD0-CB27784C7F42}" type="pres">
      <dgm:prSet presAssocID="{CCC91806-14C4-438A-BE0A-3281D498616A}" presName="spH" presStyleCnt="0"/>
      <dgm:spPr/>
    </dgm:pt>
    <dgm:pt modelId="{FBD3C205-2E83-4EFE-8EC3-EF0ADECF57D3}" type="pres">
      <dgm:prSet presAssocID="{CCC91806-14C4-438A-BE0A-3281D498616A}" presName="desTx" presStyleLbl="node1" presStyleIdx="2" presStyleCnt="3">
        <dgm:presLayoutVars>
          <dgm:bulletEnabled val="1"/>
        </dgm:presLayoutVars>
      </dgm:prSet>
      <dgm:spPr/>
      <dgm:t>
        <a:bodyPr/>
        <a:lstStyle/>
        <a:p>
          <a:endParaRPr lang="en-US"/>
        </a:p>
      </dgm:t>
    </dgm:pt>
  </dgm:ptLst>
  <dgm:cxnLst>
    <dgm:cxn modelId="{9CA9DB57-4A97-4814-B875-99496EF7E147}" srcId="{CCC91806-14C4-438A-BE0A-3281D498616A}" destId="{CCE75B89-8FED-4B9F-93B2-A9F9078CDEBB}" srcOrd="0" destOrd="0" parTransId="{08A09F5E-A3B2-406E-90BB-4C9987A0B334}" sibTransId="{317390C7-4FAA-46DB-B5DA-30EF5FE1ED72}"/>
    <dgm:cxn modelId="{14665EE0-1B6A-47EA-9EA0-9C069A38F4E9}" type="presOf" srcId="{CA7C999B-5CDC-423C-B977-EB876E81F780}" destId="{84FECCBA-9F5B-429D-A514-8213C9EA489A}" srcOrd="0" destOrd="0" presId="urn:diagrams.loki3.com/BracketList+Icon"/>
    <dgm:cxn modelId="{402FF613-BC2F-4C41-9B7B-2BAB2E5B5C96}" type="presOf" srcId="{CCE75B89-8FED-4B9F-93B2-A9F9078CDEBB}" destId="{FBD3C205-2E83-4EFE-8EC3-EF0ADECF57D3}" srcOrd="0" destOrd="0" presId="urn:diagrams.loki3.com/BracketList+Icon"/>
    <dgm:cxn modelId="{6C82222A-C144-4008-8D56-91FDB37A3399}" srcId="{4EB28020-A82F-4F36-B50C-B799D0DEC920}" destId="{CCC91806-14C4-438A-BE0A-3281D498616A}" srcOrd="2" destOrd="0" parTransId="{5D06D5D0-243E-479E-8DB3-FEECB2183A83}" sibTransId="{0F3A151C-F3F2-4675-8357-AD7221080062}"/>
    <dgm:cxn modelId="{01D12CDA-0B79-4E49-9F07-096C921F2F43}" type="presOf" srcId="{8515DAFD-941C-4E47-97A3-9704BA48A2DE}" destId="{ED351768-A4DF-429F-8A33-AA2DE53A7812}" srcOrd="0" destOrd="0" presId="urn:diagrams.loki3.com/BracketList+Icon"/>
    <dgm:cxn modelId="{EAD10E03-0D07-4A33-88D9-63951BF1B7C4}" srcId="{4EB28020-A82F-4F36-B50C-B799D0DEC920}" destId="{6DF9B736-EE3D-4546-BC1C-720FEE3CF74B}" srcOrd="1" destOrd="0" parTransId="{4F2732B8-35E5-4C64-90EA-5CA46DE289AC}" sibTransId="{B7D9ACA0-E13F-44C5-8A75-07BE5799120D}"/>
    <dgm:cxn modelId="{F77F98C3-9D52-475A-B267-DD9281B58960}" type="presOf" srcId="{6DF9B736-EE3D-4546-BC1C-720FEE3CF74B}" destId="{C08D5FFD-8227-4E0E-8343-294EDDE61C2F}" srcOrd="0" destOrd="0" presId="urn:diagrams.loki3.com/BracketList+Icon"/>
    <dgm:cxn modelId="{12982B73-01F8-4B34-8FD8-C3716C21AE01}" type="presOf" srcId="{4EB28020-A82F-4F36-B50C-B799D0DEC920}" destId="{FB101227-DAB7-431E-BE6C-339DF2BF559A}" srcOrd="0" destOrd="0" presId="urn:diagrams.loki3.com/BracketList+Icon"/>
    <dgm:cxn modelId="{39FF17CA-AE2E-4240-8AE4-08E29B994512}" type="presOf" srcId="{CCC91806-14C4-438A-BE0A-3281D498616A}" destId="{2EA098D4-DC11-4CC3-9068-D7EF56952C24}" srcOrd="0" destOrd="0" presId="urn:diagrams.loki3.com/BracketList+Icon"/>
    <dgm:cxn modelId="{13298776-30D6-4C6D-B9F4-100ABABC9A2E}" srcId="{36CA5A31-3AEA-4E87-A45E-C336BF498131}" destId="{8515DAFD-941C-4E47-97A3-9704BA48A2DE}" srcOrd="0" destOrd="0" parTransId="{88503F39-0DAB-49CA-B7B3-6620558E8F93}" sibTransId="{A0EF51DC-DCA3-4330-B186-04B25327C5F7}"/>
    <dgm:cxn modelId="{9309988D-2AD7-4697-A31E-2DEAAA39A22A}" srcId="{4EB28020-A82F-4F36-B50C-B799D0DEC920}" destId="{36CA5A31-3AEA-4E87-A45E-C336BF498131}" srcOrd="0" destOrd="0" parTransId="{2D6C8EC9-5FFC-4B25-A0C8-7B13CCD05B35}" sibTransId="{198C7FC0-BA39-4E6C-98C8-482DA9A07551}"/>
    <dgm:cxn modelId="{E4C489B8-EA7B-4E66-B5CD-4D46ED7ABAB8}" type="presOf" srcId="{36CA5A31-3AEA-4E87-A45E-C336BF498131}" destId="{BB8BBEB2-A168-40F2-BBA3-A4C124323C80}" srcOrd="0" destOrd="0" presId="urn:diagrams.loki3.com/BracketList+Icon"/>
    <dgm:cxn modelId="{48C75D8F-D89A-4EA6-96A6-77C611B56E6F}" srcId="{6DF9B736-EE3D-4546-BC1C-720FEE3CF74B}" destId="{CA7C999B-5CDC-423C-B977-EB876E81F780}" srcOrd="0" destOrd="0" parTransId="{88D0451E-C443-4E42-AC9C-B16BB47DDC98}" sibTransId="{0355FE61-143A-447A-B26B-93206DC21A94}"/>
    <dgm:cxn modelId="{171AC2DB-946F-4674-B202-A6C933F51192}" type="presParOf" srcId="{FB101227-DAB7-431E-BE6C-339DF2BF559A}" destId="{240E94B2-B2E1-4D41-BA76-ED1C08A5A330}" srcOrd="0" destOrd="0" presId="urn:diagrams.loki3.com/BracketList+Icon"/>
    <dgm:cxn modelId="{E2936231-3F74-4E85-921C-02421E4AEE47}" type="presParOf" srcId="{240E94B2-B2E1-4D41-BA76-ED1C08A5A330}" destId="{BB8BBEB2-A168-40F2-BBA3-A4C124323C80}" srcOrd="0" destOrd="0" presId="urn:diagrams.loki3.com/BracketList+Icon"/>
    <dgm:cxn modelId="{8FCCCD2E-B4AA-4A86-978F-85740F585788}" type="presParOf" srcId="{240E94B2-B2E1-4D41-BA76-ED1C08A5A330}" destId="{8E54DE75-E0D1-44B3-BB94-B5016D70D1FA}" srcOrd="1" destOrd="0" presId="urn:diagrams.loki3.com/BracketList+Icon"/>
    <dgm:cxn modelId="{8E2DE38E-574A-4FB8-9150-91B83FD0BA44}" type="presParOf" srcId="{240E94B2-B2E1-4D41-BA76-ED1C08A5A330}" destId="{C29578C4-303F-4F6E-9941-D3D37D503DCD}" srcOrd="2" destOrd="0" presId="urn:diagrams.loki3.com/BracketList+Icon"/>
    <dgm:cxn modelId="{758B4ADC-18E5-4B4B-9DED-8F287673CC9E}" type="presParOf" srcId="{240E94B2-B2E1-4D41-BA76-ED1C08A5A330}" destId="{ED351768-A4DF-429F-8A33-AA2DE53A7812}" srcOrd="3" destOrd="0" presId="urn:diagrams.loki3.com/BracketList+Icon"/>
    <dgm:cxn modelId="{D5D04C1B-03DA-4E0B-92EF-5801770F74A6}" type="presParOf" srcId="{FB101227-DAB7-431E-BE6C-339DF2BF559A}" destId="{E240632D-0C35-4666-9EBC-6408F48C6BD0}" srcOrd="1" destOrd="0" presId="urn:diagrams.loki3.com/BracketList+Icon"/>
    <dgm:cxn modelId="{D4AF9D83-913A-4F46-93B3-763CB5055CFB}" type="presParOf" srcId="{FB101227-DAB7-431E-BE6C-339DF2BF559A}" destId="{A5D19BC9-FD9C-4468-BC9A-96E8584BAB11}" srcOrd="2" destOrd="0" presId="urn:diagrams.loki3.com/BracketList+Icon"/>
    <dgm:cxn modelId="{2D9717C2-72A4-4809-8A26-8E5038FE2E28}" type="presParOf" srcId="{A5D19BC9-FD9C-4468-BC9A-96E8584BAB11}" destId="{C08D5FFD-8227-4E0E-8343-294EDDE61C2F}" srcOrd="0" destOrd="0" presId="urn:diagrams.loki3.com/BracketList+Icon"/>
    <dgm:cxn modelId="{1C62EFFC-5B23-4CFE-AB29-1524B3FD5D11}" type="presParOf" srcId="{A5D19BC9-FD9C-4468-BC9A-96E8584BAB11}" destId="{2E5F50BD-739F-4970-9A19-37C8810AF8D0}" srcOrd="1" destOrd="0" presId="urn:diagrams.loki3.com/BracketList+Icon"/>
    <dgm:cxn modelId="{16A907E4-9C18-45CE-82F2-507E922754CF}" type="presParOf" srcId="{A5D19BC9-FD9C-4468-BC9A-96E8584BAB11}" destId="{0E0FB656-22D9-4B95-91CE-838802957EC0}" srcOrd="2" destOrd="0" presId="urn:diagrams.loki3.com/BracketList+Icon"/>
    <dgm:cxn modelId="{8B39AA21-4035-4D58-B22A-0B5B731DDE13}" type="presParOf" srcId="{A5D19BC9-FD9C-4468-BC9A-96E8584BAB11}" destId="{84FECCBA-9F5B-429D-A514-8213C9EA489A}" srcOrd="3" destOrd="0" presId="urn:diagrams.loki3.com/BracketList+Icon"/>
    <dgm:cxn modelId="{4B2488DC-CD68-44B2-95D4-C3831416619A}" type="presParOf" srcId="{FB101227-DAB7-431E-BE6C-339DF2BF559A}" destId="{D61DB099-8568-46FD-A7BE-342B3FF0F11F}" srcOrd="3" destOrd="0" presId="urn:diagrams.loki3.com/BracketList+Icon"/>
    <dgm:cxn modelId="{26488A7D-B983-4212-BFBB-D98524FA1DD2}" type="presParOf" srcId="{FB101227-DAB7-431E-BE6C-339DF2BF559A}" destId="{67A794C6-6DE6-4F41-BD60-88BE3DB23BBB}" srcOrd="4" destOrd="0" presId="urn:diagrams.loki3.com/BracketList+Icon"/>
    <dgm:cxn modelId="{5641A9F3-CC2D-4ED8-9B55-C06900BA1BB0}" type="presParOf" srcId="{67A794C6-6DE6-4F41-BD60-88BE3DB23BBB}" destId="{2EA098D4-DC11-4CC3-9068-D7EF56952C24}" srcOrd="0" destOrd="0" presId="urn:diagrams.loki3.com/BracketList+Icon"/>
    <dgm:cxn modelId="{C4E454AF-33AA-4D45-8482-278C7D03EF76}" type="presParOf" srcId="{67A794C6-6DE6-4F41-BD60-88BE3DB23BBB}" destId="{E7576A0C-44A1-4F58-840F-6066B8C7F503}" srcOrd="1" destOrd="0" presId="urn:diagrams.loki3.com/BracketList+Icon"/>
    <dgm:cxn modelId="{F4DC7554-0678-4523-880C-1E460114BFBC}" type="presParOf" srcId="{67A794C6-6DE6-4F41-BD60-88BE3DB23BBB}" destId="{50935D0D-C71B-4AFC-BFD0-CB27784C7F42}" srcOrd="2" destOrd="0" presId="urn:diagrams.loki3.com/BracketList+Icon"/>
    <dgm:cxn modelId="{D84570F0-4F8C-4D52-A4E2-7BC5D895BD6B}" type="presParOf" srcId="{67A794C6-6DE6-4F41-BD60-88BE3DB23BBB}" destId="{FBD3C205-2E83-4EFE-8EC3-EF0ADECF57D3}"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F1F652A-D7DC-4E87-9555-36447F35B122}"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86ED64FE-9333-43BF-9C79-FAF57A6C2986}">
      <dgm:prSet phldrT="[Text]"/>
      <dgm:spPr/>
      <dgm:t>
        <a:bodyPr/>
        <a:lstStyle/>
        <a:p>
          <a:r>
            <a:rPr lang="en-US" dirty="0" smtClean="0"/>
            <a:t>A small publishing firm had high turnover of 75 percent</a:t>
          </a:r>
          <a:endParaRPr lang="en-US" dirty="0"/>
        </a:p>
      </dgm:t>
    </dgm:pt>
    <dgm:pt modelId="{826146DD-4CE1-41F8-BCB0-241102F87BF7}" type="parTrans" cxnId="{76D28DC5-8F6A-4CE6-BAF9-8F376D4CFF37}">
      <dgm:prSet/>
      <dgm:spPr/>
      <dgm:t>
        <a:bodyPr/>
        <a:lstStyle/>
        <a:p>
          <a:endParaRPr lang="en-US"/>
        </a:p>
      </dgm:t>
    </dgm:pt>
    <dgm:pt modelId="{5AF2367D-2149-4539-ABB9-F0EC1197B34F}" type="sibTrans" cxnId="{76D28DC5-8F6A-4CE6-BAF9-8F376D4CFF37}">
      <dgm:prSet/>
      <dgm:spPr/>
      <dgm:t>
        <a:bodyPr/>
        <a:lstStyle/>
        <a:p>
          <a:endParaRPr lang="en-US"/>
        </a:p>
      </dgm:t>
    </dgm:pt>
    <dgm:pt modelId="{C90B9185-A623-41DD-9BC2-F94B920C8784}">
      <dgm:prSet phldrT="[Text]"/>
      <dgm:spPr/>
      <dgm:t>
        <a:bodyPr/>
        <a:lstStyle/>
        <a:p>
          <a:r>
            <a:rPr lang="en-US" dirty="0" smtClean="0"/>
            <a:t>Most employees left within a year, and very few people lasted five years</a:t>
          </a:r>
          <a:endParaRPr lang="en-US" dirty="0"/>
        </a:p>
      </dgm:t>
    </dgm:pt>
    <dgm:pt modelId="{48AF9D55-E784-4613-A971-D6E8DBDC0060}" type="parTrans" cxnId="{231072E6-268F-4E1A-84F2-089DF09A574B}">
      <dgm:prSet/>
      <dgm:spPr/>
      <dgm:t>
        <a:bodyPr/>
        <a:lstStyle/>
        <a:p>
          <a:endParaRPr lang="en-US"/>
        </a:p>
      </dgm:t>
    </dgm:pt>
    <dgm:pt modelId="{61B0CF68-7B64-4DB5-9FB9-87EAAD149A3F}" type="sibTrans" cxnId="{231072E6-268F-4E1A-84F2-089DF09A574B}">
      <dgm:prSet/>
      <dgm:spPr/>
      <dgm:t>
        <a:bodyPr/>
        <a:lstStyle/>
        <a:p>
          <a:endParaRPr lang="en-US"/>
        </a:p>
      </dgm:t>
    </dgm:pt>
    <dgm:pt modelId="{B88EB09C-E90A-4270-9A3E-BFD6D22B30B1}">
      <dgm:prSet phldrT="[Text]"/>
      <dgm:spPr/>
      <dgm:t>
        <a:bodyPr/>
        <a:lstStyle/>
        <a:p>
          <a:r>
            <a:rPr lang="en-US" dirty="0" smtClean="0"/>
            <a:t>There was no orientation or onboarding process</a:t>
          </a:r>
          <a:endParaRPr lang="en-US" dirty="0"/>
        </a:p>
      </dgm:t>
    </dgm:pt>
    <dgm:pt modelId="{4312081A-11D8-43CE-A56E-6645495D57F8}" type="parTrans" cxnId="{17D8DDBC-7225-40D9-82F1-868FF64F08D3}">
      <dgm:prSet/>
      <dgm:spPr/>
      <dgm:t>
        <a:bodyPr/>
        <a:lstStyle/>
        <a:p>
          <a:endParaRPr lang="en-US"/>
        </a:p>
      </dgm:t>
    </dgm:pt>
    <dgm:pt modelId="{7D2AF3A3-CFD1-4AE3-825B-97C24D71FFB3}" type="sibTrans" cxnId="{17D8DDBC-7225-40D9-82F1-868FF64F08D3}">
      <dgm:prSet/>
      <dgm:spPr/>
      <dgm:t>
        <a:bodyPr/>
        <a:lstStyle/>
        <a:p>
          <a:endParaRPr lang="en-US"/>
        </a:p>
      </dgm:t>
    </dgm:pt>
    <dgm:pt modelId="{616F9AE6-C432-4F23-BBD2-CB647CCB0E37}">
      <dgm:prSet phldrT="[Text]"/>
      <dgm:spPr/>
      <dgm:t>
        <a:bodyPr/>
        <a:lstStyle/>
        <a:p>
          <a:r>
            <a:rPr lang="en-US" dirty="0" smtClean="0"/>
            <a:t>Implementing a simple onboarding strategy reduced turnover by 55 percent within a year</a:t>
          </a:r>
          <a:endParaRPr lang="en-US" dirty="0"/>
        </a:p>
      </dgm:t>
    </dgm:pt>
    <dgm:pt modelId="{A8E79DFD-76CC-4862-B400-BB93D7EA1CD8}" type="parTrans" cxnId="{8D2B60BB-459B-4ADA-9AB4-4743A71F0EC3}">
      <dgm:prSet/>
      <dgm:spPr/>
      <dgm:t>
        <a:bodyPr/>
        <a:lstStyle/>
        <a:p>
          <a:endParaRPr lang="en-US"/>
        </a:p>
      </dgm:t>
    </dgm:pt>
    <dgm:pt modelId="{F7CBEBEA-E486-46A0-B167-85D86CC372B9}" type="sibTrans" cxnId="{8D2B60BB-459B-4ADA-9AB4-4743A71F0EC3}">
      <dgm:prSet/>
      <dgm:spPr/>
      <dgm:t>
        <a:bodyPr/>
        <a:lstStyle/>
        <a:p>
          <a:endParaRPr lang="en-US"/>
        </a:p>
      </dgm:t>
    </dgm:pt>
    <dgm:pt modelId="{FBF57F83-C67E-4E36-B974-93C654FFD7AA}" type="pres">
      <dgm:prSet presAssocID="{1F1F652A-D7DC-4E87-9555-36447F35B122}" presName="layout" presStyleCnt="0">
        <dgm:presLayoutVars>
          <dgm:chMax/>
          <dgm:chPref/>
          <dgm:dir/>
          <dgm:animOne val="branch"/>
          <dgm:animLvl val="lvl"/>
          <dgm:resizeHandles/>
        </dgm:presLayoutVars>
      </dgm:prSet>
      <dgm:spPr/>
      <dgm:t>
        <a:bodyPr/>
        <a:lstStyle/>
        <a:p>
          <a:endParaRPr lang="en-US"/>
        </a:p>
      </dgm:t>
    </dgm:pt>
    <dgm:pt modelId="{BB7E8C89-63BC-4AB4-8BBC-7A570A76AF98}" type="pres">
      <dgm:prSet presAssocID="{86ED64FE-9333-43BF-9C79-FAF57A6C2986}" presName="root" presStyleCnt="0">
        <dgm:presLayoutVars>
          <dgm:chMax/>
          <dgm:chPref val="4"/>
        </dgm:presLayoutVars>
      </dgm:prSet>
      <dgm:spPr/>
    </dgm:pt>
    <dgm:pt modelId="{1DFDF670-F503-4C77-A189-F29C97079CCF}" type="pres">
      <dgm:prSet presAssocID="{86ED64FE-9333-43BF-9C79-FAF57A6C2986}" presName="rootComposite" presStyleCnt="0">
        <dgm:presLayoutVars/>
      </dgm:prSet>
      <dgm:spPr/>
    </dgm:pt>
    <dgm:pt modelId="{746CB565-67E2-4778-B98A-D392512999BD}" type="pres">
      <dgm:prSet presAssocID="{86ED64FE-9333-43BF-9C79-FAF57A6C2986}" presName="rootText" presStyleLbl="node0" presStyleIdx="0" presStyleCnt="1">
        <dgm:presLayoutVars>
          <dgm:chMax/>
          <dgm:chPref val="4"/>
        </dgm:presLayoutVars>
      </dgm:prSet>
      <dgm:spPr/>
      <dgm:t>
        <a:bodyPr/>
        <a:lstStyle/>
        <a:p>
          <a:endParaRPr lang="en-US"/>
        </a:p>
      </dgm:t>
    </dgm:pt>
    <dgm:pt modelId="{A1CD0390-1B6D-43D5-93A8-A88F7FD6171A}" type="pres">
      <dgm:prSet presAssocID="{86ED64FE-9333-43BF-9C79-FAF57A6C2986}" presName="childShape" presStyleCnt="0">
        <dgm:presLayoutVars>
          <dgm:chMax val="0"/>
          <dgm:chPref val="0"/>
        </dgm:presLayoutVars>
      </dgm:prSet>
      <dgm:spPr/>
    </dgm:pt>
    <dgm:pt modelId="{EFDA9235-5529-43E0-A68D-6A3BC58E1F37}" type="pres">
      <dgm:prSet presAssocID="{C90B9185-A623-41DD-9BC2-F94B920C8784}" presName="childComposite" presStyleCnt="0">
        <dgm:presLayoutVars>
          <dgm:chMax val="0"/>
          <dgm:chPref val="0"/>
        </dgm:presLayoutVars>
      </dgm:prSet>
      <dgm:spPr/>
    </dgm:pt>
    <dgm:pt modelId="{6E79AA21-85AE-415F-8ED7-5D061716B465}" type="pres">
      <dgm:prSet presAssocID="{C90B9185-A623-41DD-9BC2-F94B920C8784}" presName="Image" presStyleLbl="node1" presStyleIdx="0" presStyleCnt="3"/>
      <dgm:spPr>
        <a:solidFill>
          <a:schemeClr val="accent2">
            <a:hueOff val="0"/>
            <a:satOff val="0"/>
            <a:lumOff val="0"/>
          </a:schemeClr>
        </a:solidFill>
      </dgm:spPr>
    </dgm:pt>
    <dgm:pt modelId="{9AAFB167-38A9-45A2-AAA6-BED4C7BA0D47}" type="pres">
      <dgm:prSet presAssocID="{C90B9185-A623-41DD-9BC2-F94B920C8784}" presName="childText" presStyleLbl="lnNode1" presStyleIdx="0" presStyleCnt="3">
        <dgm:presLayoutVars>
          <dgm:chMax val="0"/>
          <dgm:chPref val="0"/>
          <dgm:bulletEnabled val="1"/>
        </dgm:presLayoutVars>
      </dgm:prSet>
      <dgm:spPr/>
      <dgm:t>
        <a:bodyPr/>
        <a:lstStyle/>
        <a:p>
          <a:endParaRPr lang="en-US"/>
        </a:p>
      </dgm:t>
    </dgm:pt>
    <dgm:pt modelId="{5D3D96E3-C25F-4A6E-BFE9-F5C7F846AA21}" type="pres">
      <dgm:prSet presAssocID="{B88EB09C-E90A-4270-9A3E-BFD6D22B30B1}" presName="childComposite" presStyleCnt="0">
        <dgm:presLayoutVars>
          <dgm:chMax val="0"/>
          <dgm:chPref val="0"/>
        </dgm:presLayoutVars>
      </dgm:prSet>
      <dgm:spPr/>
    </dgm:pt>
    <dgm:pt modelId="{816E089A-8EAE-4B62-B7AB-3DDEB632E813}" type="pres">
      <dgm:prSet presAssocID="{B88EB09C-E90A-4270-9A3E-BFD6D22B30B1}" presName="Image" presStyleLbl="node1" presStyleIdx="1" presStyleCnt="3"/>
      <dgm:spPr>
        <a:solidFill>
          <a:schemeClr val="accent3">
            <a:hueOff val="0"/>
            <a:satOff val="0"/>
            <a:lumOff val="0"/>
          </a:schemeClr>
        </a:solidFill>
      </dgm:spPr>
    </dgm:pt>
    <dgm:pt modelId="{6427C79B-CB0A-437B-85FB-374490C125B8}" type="pres">
      <dgm:prSet presAssocID="{B88EB09C-E90A-4270-9A3E-BFD6D22B30B1}" presName="childText" presStyleLbl="lnNode1" presStyleIdx="1" presStyleCnt="3">
        <dgm:presLayoutVars>
          <dgm:chMax val="0"/>
          <dgm:chPref val="0"/>
          <dgm:bulletEnabled val="1"/>
        </dgm:presLayoutVars>
      </dgm:prSet>
      <dgm:spPr/>
      <dgm:t>
        <a:bodyPr/>
        <a:lstStyle/>
        <a:p>
          <a:endParaRPr lang="en-US"/>
        </a:p>
      </dgm:t>
    </dgm:pt>
    <dgm:pt modelId="{94F4AEA6-6C41-4816-9F4F-57B20723836B}" type="pres">
      <dgm:prSet presAssocID="{616F9AE6-C432-4F23-BBD2-CB647CCB0E37}" presName="childComposite" presStyleCnt="0">
        <dgm:presLayoutVars>
          <dgm:chMax val="0"/>
          <dgm:chPref val="0"/>
        </dgm:presLayoutVars>
      </dgm:prSet>
      <dgm:spPr/>
    </dgm:pt>
    <dgm:pt modelId="{7A209D12-FB91-4550-9456-EB4C9B9F3572}" type="pres">
      <dgm:prSet presAssocID="{616F9AE6-C432-4F23-BBD2-CB647CCB0E37}" presName="Image" presStyleLbl="node1" presStyleIdx="2" presStyleCnt="3"/>
      <dgm:spPr>
        <a:solidFill>
          <a:schemeClr val="accent4">
            <a:hueOff val="0"/>
            <a:satOff val="0"/>
            <a:lumOff val="0"/>
          </a:schemeClr>
        </a:solidFill>
      </dgm:spPr>
    </dgm:pt>
    <dgm:pt modelId="{55C4236B-5B2B-4220-A0C9-A9EAF1E5AE6D}" type="pres">
      <dgm:prSet presAssocID="{616F9AE6-C432-4F23-BBD2-CB647CCB0E37}" presName="childText" presStyleLbl="lnNode1" presStyleIdx="2" presStyleCnt="3">
        <dgm:presLayoutVars>
          <dgm:chMax val="0"/>
          <dgm:chPref val="0"/>
          <dgm:bulletEnabled val="1"/>
        </dgm:presLayoutVars>
      </dgm:prSet>
      <dgm:spPr/>
      <dgm:t>
        <a:bodyPr/>
        <a:lstStyle/>
        <a:p>
          <a:endParaRPr lang="en-US"/>
        </a:p>
      </dgm:t>
    </dgm:pt>
  </dgm:ptLst>
  <dgm:cxnLst>
    <dgm:cxn modelId="{04B99926-5747-490C-97C9-2A5CA7DD498E}" type="presOf" srcId="{C90B9185-A623-41DD-9BC2-F94B920C8784}" destId="{9AAFB167-38A9-45A2-AAA6-BED4C7BA0D47}" srcOrd="0" destOrd="0" presId="urn:microsoft.com/office/officeart/2008/layout/PictureAccentList"/>
    <dgm:cxn modelId="{8D2B60BB-459B-4ADA-9AB4-4743A71F0EC3}" srcId="{86ED64FE-9333-43BF-9C79-FAF57A6C2986}" destId="{616F9AE6-C432-4F23-BBD2-CB647CCB0E37}" srcOrd="2" destOrd="0" parTransId="{A8E79DFD-76CC-4862-B400-BB93D7EA1CD8}" sibTransId="{F7CBEBEA-E486-46A0-B167-85D86CC372B9}"/>
    <dgm:cxn modelId="{231072E6-268F-4E1A-84F2-089DF09A574B}" srcId="{86ED64FE-9333-43BF-9C79-FAF57A6C2986}" destId="{C90B9185-A623-41DD-9BC2-F94B920C8784}" srcOrd="0" destOrd="0" parTransId="{48AF9D55-E784-4613-A971-D6E8DBDC0060}" sibTransId="{61B0CF68-7B64-4DB5-9FB9-87EAAD149A3F}"/>
    <dgm:cxn modelId="{17D8DDBC-7225-40D9-82F1-868FF64F08D3}" srcId="{86ED64FE-9333-43BF-9C79-FAF57A6C2986}" destId="{B88EB09C-E90A-4270-9A3E-BFD6D22B30B1}" srcOrd="1" destOrd="0" parTransId="{4312081A-11D8-43CE-A56E-6645495D57F8}" sibTransId="{7D2AF3A3-CFD1-4AE3-825B-97C24D71FFB3}"/>
    <dgm:cxn modelId="{F2F66B95-EBD8-4985-B29C-3097BF16BE87}" type="presOf" srcId="{86ED64FE-9333-43BF-9C79-FAF57A6C2986}" destId="{746CB565-67E2-4778-B98A-D392512999BD}" srcOrd="0" destOrd="0" presId="urn:microsoft.com/office/officeart/2008/layout/PictureAccentList"/>
    <dgm:cxn modelId="{081CB214-CA6E-4B87-BAD5-3687D0902AEB}" type="presOf" srcId="{616F9AE6-C432-4F23-BBD2-CB647CCB0E37}" destId="{55C4236B-5B2B-4220-A0C9-A9EAF1E5AE6D}" srcOrd="0" destOrd="0" presId="urn:microsoft.com/office/officeart/2008/layout/PictureAccentList"/>
    <dgm:cxn modelId="{9F6214EE-B831-4690-ADE4-33732B1BB8B4}" type="presOf" srcId="{1F1F652A-D7DC-4E87-9555-36447F35B122}" destId="{FBF57F83-C67E-4E36-B974-93C654FFD7AA}" srcOrd="0" destOrd="0" presId="urn:microsoft.com/office/officeart/2008/layout/PictureAccentList"/>
    <dgm:cxn modelId="{76D28DC5-8F6A-4CE6-BAF9-8F376D4CFF37}" srcId="{1F1F652A-D7DC-4E87-9555-36447F35B122}" destId="{86ED64FE-9333-43BF-9C79-FAF57A6C2986}" srcOrd="0" destOrd="0" parTransId="{826146DD-4CE1-41F8-BCB0-241102F87BF7}" sibTransId="{5AF2367D-2149-4539-ABB9-F0EC1197B34F}"/>
    <dgm:cxn modelId="{0CDDF994-2D34-4C19-978D-8E1D7F39EE43}" type="presOf" srcId="{B88EB09C-E90A-4270-9A3E-BFD6D22B30B1}" destId="{6427C79B-CB0A-437B-85FB-374490C125B8}" srcOrd="0" destOrd="0" presId="urn:microsoft.com/office/officeart/2008/layout/PictureAccentList"/>
    <dgm:cxn modelId="{A61E4E37-E690-41CB-BC03-C0635A8E162C}" type="presParOf" srcId="{FBF57F83-C67E-4E36-B974-93C654FFD7AA}" destId="{BB7E8C89-63BC-4AB4-8BBC-7A570A76AF98}" srcOrd="0" destOrd="0" presId="urn:microsoft.com/office/officeart/2008/layout/PictureAccentList"/>
    <dgm:cxn modelId="{A86679EF-9AAE-4586-8812-4771A53567BA}" type="presParOf" srcId="{BB7E8C89-63BC-4AB4-8BBC-7A570A76AF98}" destId="{1DFDF670-F503-4C77-A189-F29C97079CCF}" srcOrd="0" destOrd="0" presId="urn:microsoft.com/office/officeart/2008/layout/PictureAccentList"/>
    <dgm:cxn modelId="{3B2DC0B1-661E-4B48-AB5D-DD12C84B0D7E}" type="presParOf" srcId="{1DFDF670-F503-4C77-A189-F29C97079CCF}" destId="{746CB565-67E2-4778-B98A-D392512999BD}" srcOrd="0" destOrd="0" presId="urn:microsoft.com/office/officeart/2008/layout/PictureAccentList"/>
    <dgm:cxn modelId="{8BE4BD24-CBEB-4E6B-A94D-2AA3BD4595EA}" type="presParOf" srcId="{BB7E8C89-63BC-4AB4-8BBC-7A570A76AF98}" destId="{A1CD0390-1B6D-43D5-93A8-A88F7FD6171A}" srcOrd="1" destOrd="0" presId="urn:microsoft.com/office/officeart/2008/layout/PictureAccentList"/>
    <dgm:cxn modelId="{5795CCD8-3984-4BBE-8A6F-43D2F7300C79}" type="presParOf" srcId="{A1CD0390-1B6D-43D5-93A8-A88F7FD6171A}" destId="{EFDA9235-5529-43E0-A68D-6A3BC58E1F37}" srcOrd="0" destOrd="0" presId="urn:microsoft.com/office/officeart/2008/layout/PictureAccentList"/>
    <dgm:cxn modelId="{91095B2F-2C5A-4600-A5D6-C5DB21B012B5}" type="presParOf" srcId="{EFDA9235-5529-43E0-A68D-6A3BC58E1F37}" destId="{6E79AA21-85AE-415F-8ED7-5D061716B465}" srcOrd="0" destOrd="0" presId="urn:microsoft.com/office/officeart/2008/layout/PictureAccentList"/>
    <dgm:cxn modelId="{C90D2A77-8E28-4699-96A0-B9EB505A70B5}" type="presParOf" srcId="{EFDA9235-5529-43E0-A68D-6A3BC58E1F37}" destId="{9AAFB167-38A9-45A2-AAA6-BED4C7BA0D47}" srcOrd="1" destOrd="0" presId="urn:microsoft.com/office/officeart/2008/layout/PictureAccentList"/>
    <dgm:cxn modelId="{78760B50-35D4-4E5A-9A76-8EAC838F40F2}" type="presParOf" srcId="{A1CD0390-1B6D-43D5-93A8-A88F7FD6171A}" destId="{5D3D96E3-C25F-4A6E-BFE9-F5C7F846AA21}" srcOrd="1" destOrd="0" presId="urn:microsoft.com/office/officeart/2008/layout/PictureAccentList"/>
    <dgm:cxn modelId="{BC9C5F25-5F9A-4702-AC91-1A4EA3A1DF67}" type="presParOf" srcId="{5D3D96E3-C25F-4A6E-BFE9-F5C7F846AA21}" destId="{816E089A-8EAE-4B62-B7AB-3DDEB632E813}" srcOrd="0" destOrd="0" presId="urn:microsoft.com/office/officeart/2008/layout/PictureAccentList"/>
    <dgm:cxn modelId="{105AB6A1-C9A6-481A-AB42-227A5CF72D04}" type="presParOf" srcId="{5D3D96E3-C25F-4A6E-BFE9-F5C7F846AA21}" destId="{6427C79B-CB0A-437B-85FB-374490C125B8}" srcOrd="1" destOrd="0" presId="urn:microsoft.com/office/officeart/2008/layout/PictureAccentList"/>
    <dgm:cxn modelId="{B72ACF3B-C939-42C7-B1C2-C8F01A3F42FF}" type="presParOf" srcId="{A1CD0390-1B6D-43D5-93A8-A88F7FD6171A}" destId="{94F4AEA6-6C41-4816-9F4F-57B20723836B}" srcOrd="2" destOrd="0" presId="urn:microsoft.com/office/officeart/2008/layout/PictureAccentList"/>
    <dgm:cxn modelId="{386E576B-D09F-430A-B00A-F97339FB0B9E}" type="presParOf" srcId="{94F4AEA6-6C41-4816-9F4F-57B20723836B}" destId="{7A209D12-FB91-4550-9456-EB4C9B9F3572}" srcOrd="0" destOrd="0" presId="urn:microsoft.com/office/officeart/2008/layout/PictureAccentList"/>
    <dgm:cxn modelId="{471CC653-649F-4A52-90E2-1808F7022F0F}" type="presParOf" srcId="{94F4AEA6-6C41-4816-9F4F-57B20723836B}" destId="{55C4236B-5B2B-4220-A0C9-A9EAF1E5AE6D}"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D011589-401B-4FCD-9325-C06AE1857953}"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9EB0EAD0-2908-4737-8CD8-A9B8F07BB60C}">
      <dgm:prSet phldrT="[Text]"/>
      <dgm:spPr/>
      <dgm:t>
        <a:bodyPr/>
        <a:lstStyle/>
        <a:p>
          <a:r>
            <a:rPr lang="en-US" dirty="0" smtClean="0"/>
            <a:t>Systematic method</a:t>
          </a:r>
          <a:endParaRPr lang="en-US" dirty="0"/>
        </a:p>
      </dgm:t>
    </dgm:pt>
    <dgm:pt modelId="{B0C7A05D-0B97-4C25-9116-406EA8B3A9F9}" type="parTrans" cxnId="{37984D46-0E2F-42BD-AD1B-38362E5268C8}">
      <dgm:prSet/>
      <dgm:spPr/>
      <dgm:t>
        <a:bodyPr/>
        <a:lstStyle/>
        <a:p>
          <a:endParaRPr lang="en-US"/>
        </a:p>
      </dgm:t>
    </dgm:pt>
    <dgm:pt modelId="{44F19AE3-541C-455A-94D3-D1C8A3D712E5}" type="sibTrans" cxnId="{37984D46-0E2F-42BD-AD1B-38362E5268C8}">
      <dgm:prSet/>
      <dgm:spPr/>
      <dgm:t>
        <a:bodyPr/>
        <a:lstStyle/>
        <a:p>
          <a:endParaRPr lang="en-US"/>
        </a:p>
      </dgm:t>
    </dgm:pt>
    <dgm:pt modelId="{EEF38B25-BACD-4254-9E92-4850466F3823}">
      <dgm:prSet phldrT="[Text]"/>
      <dgm:spPr/>
      <dgm:t>
        <a:bodyPr/>
        <a:lstStyle/>
        <a:p>
          <a:r>
            <a:rPr lang="en-US" dirty="0" smtClean="0"/>
            <a:t>Hire the best employees</a:t>
          </a:r>
          <a:endParaRPr lang="en-US" dirty="0"/>
        </a:p>
      </dgm:t>
    </dgm:pt>
    <dgm:pt modelId="{EB2767CD-2E34-4ED9-AF35-A85B4D6B13FA}" type="parTrans" cxnId="{9767B7B0-B149-4968-AC00-6D36E23BB38F}">
      <dgm:prSet/>
      <dgm:spPr/>
      <dgm:t>
        <a:bodyPr/>
        <a:lstStyle/>
        <a:p>
          <a:endParaRPr lang="en-US"/>
        </a:p>
      </dgm:t>
    </dgm:pt>
    <dgm:pt modelId="{8ABBB5B1-661B-419A-997D-C52B274A25CF}" type="sibTrans" cxnId="{9767B7B0-B149-4968-AC00-6D36E23BB38F}">
      <dgm:prSet/>
      <dgm:spPr/>
      <dgm:t>
        <a:bodyPr/>
        <a:lstStyle/>
        <a:p>
          <a:endParaRPr lang="en-US"/>
        </a:p>
      </dgm:t>
    </dgm:pt>
    <dgm:pt modelId="{9A7F0ACD-468D-43D6-AABC-2A15F24527C3}">
      <dgm:prSet phldrT="[Text]"/>
      <dgm:spPr/>
      <dgm:t>
        <a:bodyPr/>
        <a:lstStyle/>
        <a:p>
          <a:r>
            <a:rPr lang="en-US" dirty="0" smtClean="0"/>
            <a:t>Speed up the training process</a:t>
          </a:r>
          <a:endParaRPr lang="en-US" dirty="0"/>
        </a:p>
      </dgm:t>
    </dgm:pt>
    <dgm:pt modelId="{721FF98D-44AB-4A0F-A1F8-EB8B6AEA126C}" type="parTrans" cxnId="{28DF7ED0-1D6E-41CB-9EAA-8719CA0D84E1}">
      <dgm:prSet/>
      <dgm:spPr/>
      <dgm:t>
        <a:bodyPr/>
        <a:lstStyle/>
        <a:p>
          <a:endParaRPr lang="en-US"/>
        </a:p>
      </dgm:t>
    </dgm:pt>
    <dgm:pt modelId="{790970C2-FB49-456B-95C7-DA1CC279C354}" type="sibTrans" cxnId="{28DF7ED0-1D6E-41CB-9EAA-8719CA0D84E1}">
      <dgm:prSet/>
      <dgm:spPr/>
      <dgm:t>
        <a:bodyPr/>
        <a:lstStyle/>
        <a:p>
          <a:endParaRPr lang="en-US"/>
        </a:p>
      </dgm:t>
    </dgm:pt>
    <dgm:pt modelId="{5A61F628-8931-4C9E-ABD3-F91798839508}">
      <dgm:prSet phldrT="[Text]"/>
      <dgm:spPr/>
      <dgm:t>
        <a:bodyPr/>
        <a:lstStyle/>
        <a:p>
          <a:r>
            <a:rPr lang="en-US" dirty="0" smtClean="0"/>
            <a:t>Company standards</a:t>
          </a:r>
          <a:endParaRPr lang="en-US" dirty="0"/>
        </a:p>
      </dgm:t>
    </dgm:pt>
    <dgm:pt modelId="{8ED7100E-3789-4250-82EB-526D19ABFE56}" type="parTrans" cxnId="{E524C6C8-17B9-45E0-A14E-DAFF11731462}">
      <dgm:prSet/>
      <dgm:spPr/>
      <dgm:t>
        <a:bodyPr/>
        <a:lstStyle/>
        <a:p>
          <a:endParaRPr lang="en-US"/>
        </a:p>
      </dgm:t>
    </dgm:pt>
    <dgm:pt modelId="{B8A84F10-6C10-4529-9A8E-FD8588131511}" type="sibTrans" cxnId="{E524C6C8-17B9-45E0-A14E-DAFF11731462}">
      <dgm:prSet/>
      <dgm:spPr/>
      <dgm:t>
        <a:bodyPr/>
        <a:lstStyle/>
        <a:p>
          <a:endParaRPr lang="en-US"/>
        </a:p>
      </dgm:t>
    </dgm:pt>
    <dgm:pt modelId="{2698FD64-2C63-4935-BFA5-98F6CC0F1672}">
      <dgm:prSet phldrT="[Text]"/>
      <dgm:spPr/>
      <dgm:t>
        <a:bodyPr/>
        <a:lstStyle/>
        <a:p>
          <a:r>
            <a:rPr lang="en-US" dirty="0" smtClean="0"/>
            <a:t>Cultural assimilation</a:t>
          </a:r>
          <a:endParaRPr lang="en-US" dirty="0"/>
        </a:p>
      </dgm:t>
    </dgm:pt>
    <dgm:pt modelId="{AD332909-E47B-4C3D-9B36-8382955337BC}" type="parTrans" cxnId="{A677E952-0D0F-4CBD-B69B-AE16835BC0DB}">
      <dgm:prSet/>
      <dgm:spPr/>
      <dgm:t>
        <a:bodyPr/>
        <a:lstStyle/>
        <a:p>
          <a:endParaRPr lang="en-US"/>
        </a:p>
      </dgm:t>
    </dgm:pt>
    <dgm:pt modelId="{7CC26C5E-E759-4BFB-A022-1932F14BC34E}" type="sibTrans" cxnId="{A677E952-0D0F-4CBD-B69B-AE16835BC0DB}">
      <dgm:prSet/>
      <dgm:spPr/>
      <dgm:t>
        <a:bodyPr/>
        <a:lstStyle/>
        <a:p>
          <a:endParaRPr lang="en-US"/>
        </a:p>
      </dgm:t>
    </dgm:pt>
    <dgm:pt modelId="{7C526A6C-381C-430E-999A-2896745F2F55}" type="pres">
      <dgm:prSet presAssocID="{AD011589-401B-4FCD-9325-C06AE1857953}" presName="diagram" presStyleCnt="0">
        <dgm:presLayoutVars>
          <dgm:dir/>
          <dgm:resizeHandles val="exact"/>
        </dgm:presLayoutVars>
      </dgm:prSet>
      <dgm:spPr/>
      <dgm:t>
        <a:bodyPr/>
        <a:lstStyle/>
        <a:p>
          <a:endParaRPr lang="en-US"/>
        </a:p>
      </dgm:t>
    </dgm:pt>
    <dgm:pt modelId="{E9EEDE69-81BB-4CFE-B39C-6CDC05FD3AA0}" type="pres">
      <dgm:prSet presAssocID="{9EB0EAD0-2908-4737-8CD8-A9B8F07BB60C}" presName="node" presStyleLbl="node1" presStyleIdx="0" presStyleCnt="5">
        <dgm:presLayoutVars>
          <dgm:bulletEnabled val="1"/>
        </dgm:presLayoutVars>
      </dgm:prSet>
      <dgm:spPr/>
      <dgm:t>
        <a:bodyPr/>
        <a:lstStyle/>
        <a:p>
          <a:endParaRPr lang="en-US"/>
        </a:p>
      </dgm:t>
    </dgm:pt>
    <dgm:pt modelId="{B1C8E5DB-0AC0-4CE3-ACC5-89D873ECA60C}" type="pres">
      <dgm:prSet presAssocID="{44F19AE3-541C-455A-94D3-D1C8A3D712E5}" presName="sibTrans" presStyleCnt="0"/>
      <dgm:spPr/>
    </dgm:pt>
    <dgm:pt modelId="{5551A011-99CD-48C8-B132-7DC68AAA6246}" type="pres">
      <dgm:prSet presAssocID="{EEF38B25-BACD-4254-9E92-4850466F3823}" presName="node" presStyleLbl="node1" presStyleIdx="1" presStyleCnt="5">
        <dgm:presLayoutVars>
          <dgm:bulletEnabled val="1"/>
        </dgm:presLayoutVars>
      </dgm:prSet>
      <dgm:spPr/>
      <dgm:t>
        <a:bodyPr/>
        <a:lstStyle/>
        <a:p>
          <a:endParaRPr lang="en-US"/>
        </a:p>
      </dgm:t>
    </dgm:pt>
    <dgm:pt modelId="{64A1C73F-64CA-483D-AA83-EF1C0DDA64C4}" type="pres">
      <dgm:prSet presAssocID="{8ABBB5B1-661B-419A-997D-C52B274A25CF}" presName="sibTrans" presStyleCnt="0"/>
      <dgm:spPr/>
    </dgm:pt>
    <dgm:pt modelId="{75FFAF27-F253-4277-88EA-F9F16AB4E501}" type="pres">
      <dgm:prSet presAssocID="{9A7F0ACD-468D-43D6-AABC-2A15F24527C3}" presName="node" presStyleLbl="node1" presStyleIdx="2" presStyleCnt="5">
        <dgm:presLayoutVars>
          <dgm:bulletEnabled val="1"/>
        </dgm:presLayoutVars>
      </dgm:prSet>
      <dgm:spPr/>
      <dgm:t>
        <a:bodyPr/>
        <a:lstStyle/>
        <a:p>
          <a:endParaRPr lang="en-US"/>
        </a:p>
      </dgm:t>
    </dgm:pt>
    <dgm:pt modelId="{79E0F952-C1D3-4F3D-B4E1-876D93F82707}" type="pres">
      <dgm:prSet presAssocID="{790970C2-FB49-456B-95C7-DA1CC279C354}" presName="sibTrans" presStyleCnt="0"/>
      <dgm:spPr/>
    </dgm:pt>
    <dgm:pt modelId="{9FC70DA0-5CE1-4959-ADFD-EE26AE31BD3D}" type="pres">
      <dgm:prSet presAssocID="{5A61F628-8931-4C9E-ABD3-F91798839508}" presName="node" presStyleLbl="node1" presStyleIdx="3" presStyleCnt="5">
        <dgm:presLayoutVars>
          <dgm:bulletEnabled val="1"/>
        </dgm:presLayoutVars>
      </dgm:prSet>
      <dgm:spPr/>
      <dgm:t>
        <a:bodyPr/>
        <a:lstStyle/>
        <a:p>
          <a:endParaRPr lang="en-US"/>
        </a:p>
      </dgm:t>
    </dgm:pt>
    <dgm:pt modelId="{4EE4EF41-87CE-4781-B25F-261F3C97A3A6}" type="pres">
      <dgm:prSet presAssocID="{B8A84F10-6C10-4529-9A8E-FD8588131511}" presName="sibTrans" presStyleCnt="0"/>
      <dgm:spPr/>
    </dgm:pt>
    <dgm:pt modelId="{594E4C0C-54BC-45E3-9A9B-ACEBCB3D25C9}" type="pres">
      <dgm:prSet presAssocID="{2698FD64-2C63-4935-BFA5-98F6CC0F1672}" presName="node" presStyleLbl="node1" presStyleIdx="4" presStyleCnt="5">
        <dgm:presLayoutVars>
          <dgm:bulletEnabled val="1"/>
        </dgm:presLayoutVars>
      </dgm:prSet>
      <dgm:spPr/>
      <dgm:t>
        <a:bodyPr/>
        <a:lstStyle/>
        <a:p>
          <a:endParaRPr lang="en-US"/>
        </a:p>
      </dgm:t>
    </dgm:pt>
  </dgm:ptLst>
  <dgm:cxnLst>
    <dgm:cxn modelId="{9767B7B0-B149-4968-AC00-6D36E23BB38F}" srcId="{AD011589-401B-4FCD-9325-C06AE1857953}" destId="{EEF38B25-BACD-4254-9E92-4850466F3823}" srcOrd="1" destOrd="0" parTransId="{EB2767CD-2E34-4ED9-AF35-A85B4D6B13FA}" sibTransId="{8ABBB5B1-661B-419A-997D-C52B274A25CF}"/>
    <dgm:cxn modelId="{3E105DED-AAA8-4594-8945-A7972D139FFE}" type="presOf" srcId="{5A61F628-8931-4C9E-ABD3-F91798839508}" destId="{9FC70DA0-5CE1-4959-ADFD-EE26AE31BD3D}" srcOrd="0" destOrd="0" presId="urn:microsoft.com/office/officeart/2005/8/layout/default"/>
    <dgm:cxn modelId="{E524C6C8-17B9-45E0-A14E-DAFF11731462}" srcId="{AD011589-401B-4FCD-9325-C06AE1857953}" destId="{5A61F628-8931-4C9E-ABD3-F91798839508}" srcOrd="3" destOrd="0" parTransId="{8ED7100E-3789-4250-82EB-526D19ABFE56}" sibTransId="{B8A84F10-6C10-4529-9A8E-FD8588131511}"/>
    <dgm:cxn modelId="{A677E952-0D0F-4CBD-B69B-AE16835BC0DB}" srcId="{AD011589-401B-4FCD-9325-C06AE1857953}" destId="{2698FD64-2C63-4935-BFA5-98F6CC0F1672}" srcOrd="4" destOrd="0" parTransId="{AD332909-E47B-4C3D-9B36-8382955337BC}" sibTransId="{7CC26C5E-E759-4BFB-A022-1932F14BC34E}"/>
    <dgm:cxn modelId="{28DF7ED0-1D6E-41CB-9EAA-8719CA0D84E1}" srcId="{AD011589-401B-4FCD-9325-C06AE1857953}" destId="{9A7F0ACD-468D-43D6-AABC-2A15F24527C3}" srcOrd="2" destOrd="0" parTransId="{721FF98D-44AB-4A0F-A1F8-EB8B6AEA126C}" sibTransId="{790970C2-FB49-456B-95C7-DA1CC279C354}"/>
    <dgm:cxn modelId="{880FA551-CE19-451F-AED1-99F7AC27AE8C}" type="presOf" srcId="{2698FD64-2C63-4935-BFA5-98F6CC0F1672}" destId="{594E4C0C-54BC-45E3-9A9B-ACEBCB3D25C9}" srcOrd="0" destOrd="0" presId="urn:microsoft.com/office/officeart/2005/8/layout/default"/>
    <dgm:cxn modelId="{E0281463-216B-45FD-81FC-9C8173E35B75}" type="presOf" srcId="{9A7F0ACD-468D-43D6-AABC-2A15F24527C3}" destId="{75FFAF27-F253-4277-88EA-F9F16AB4E501}" srcOrd="0" destOrd="0" presId="urn:microsoft.com/office/officeart/2005/8/layout/default"/>
    <dgm:cxn modelId="{091FD4B4-69AE-4F39-86CF-6F3EB7F9A75B}" type="presOf" srcId="{9EB0EAD0-2908-4737-8CD8-A9B8F07BB60C}" destId="{E9EEDE69-81BB-4CFE-B39C-6CDC05FD3AA0}" srcOrd="0" destOrd="0" presId="urn:microsoft.com/office/officeart/2005/8/layout/default"/>
    <dgm:cxn modelId="{C9EFF18E-3DE4-4AB9-A415-A81189641626}" type="presOf" srcId="{AD011589-401B-4FCD-9325-C06AE1857953}" destId="{7C526A6C-381C-430E-999A-2896745F2F55}" srcOrd="0" destOrd="0" presId="urn:microsoft.com/office/officeart/2005/8/layout/default"/>
    <dgm:cxn modelId="{37984D46-0E2F-42BD-AD1B-38362E5268C8}" srcId="{AD011589-401B-4FCD-9325-C06AE1857953}" destId="{9EB0EAD0-2908-4737-8CD8-A9B8F07BB60C}" srcOrd="0" destOrd="0" parTransId="{B0C7A05D-0B97-4C25-9116-406EA8B3A9F9}" sibTransId="{44F19AE3-541C-455A-94D3-D1C8A3D712E5}"/>
    <dgm:cxn modelId="{EE63E6CC-3E3B-4E82-A9F3-637325D55B54}" type="presOf" srcId="{EEF38B25-BACD-4254-9E92-4850466F3823}" destId="{5551A011-99CD-48C8-B132-7DC68AAA6246}" srcOrd="0" destOrd="0" presId="urn:microsoft.com/office/officeart/2005/8/layout/default"/>
    <dgm:cxn modelId="{016D538B-891F-4B43-8AB4-58306740C486}" type="presParOf" srcId="{7C526A6C-381C-430E-999A-2896745F2F55}" destId="{E9EEDE69-81BB-4CFE-B39C-6CDC05FD3AA0}" srcOrd="0" destOrd="0" presId="urn:microsoft.com/office/officeart/2005/8/layout/default"/>
    <dgm:cxn modelId="{A1D79BB1-C0EE-4F31-A9AA-58C2F69B4E74}" type="presParOf" srcId="{7C526A6C-381C-430E-999A-2896745F2F55}" destId="{B1C8E5DB-0AC0-4CE3-ACC5-89D873ECA60C}" srcOrd="1" destOrd="0" presId="urn:microsoft.com/office/officeart/2005/8/layout/default"/>
    <dgm:cxn modelId="{8F55A85B-6991-4F81-8618-9A12F69E56BD}" type="presParOf" srcId="{7C526A6C-381C-430E-999A-2896745F2F55}" destId="{5551A011-99CD-48C8-B132-7DC68AAA6246}" srcOrd="2" destOrd="0" presId="urn:microsoft.com/office/officeart/2005/8/layout/default"/>
    <dgm:cxn modelId="{30AECBE4-2D5B-4AEA-B982-2614A49762F0}" type="presParOf" srcId="{7C526A6C-381C-430E-999A-2896745F2F55}" destId="{64A1C73F-64CA-483D-AA83-EF1C0DDA64C4}" srcOrd="3" destOrd="0" presId="urn:microsoft.com/office/officeart/2005/8/layout/default"/>
    <dgm:cxn modelId="{02B61869-A282-49D2-B5BD-E677525AD353}" type="presParOf" srcId="{7C526A6C-381C-430E-999A-2896745F2F55}" destId="{75FFAF27-F253-4277-88EA-F9F16AB4E501}" srcOrd="4" destOrd="0" presId="urn:microsoft.com/office/officeart/2005/8/layout/default"/>
    <dgm:cxn modelId="{AE4B12A2-FD26-4F3E-B348-4DE9062B27F7}" type="presParOf" srcId="{7C526A6C-381C-430E-999A-2896745F2F55}" destId="{79E0F952-C1D3-4F3D-B4E1-876D93F82707}" srcOrd="5" destOrd="0" presId="urn:microsoft.com/office/officeart/2005/8/layout/default"/>
    <dgm:cxn modelId="{7986C305-A751-43C6-8F76-EA815FDAD029}" type="presParOf" srcId="{7C526A6C-381C-430E-999A-2896745F2F55}" destId="{9FC70DA0-5CE1-4959-ADFD-EE26AE31BD3D}" srcOrd="6" destOrd="0" presId="urn:microsoft.com/office/officeart/2005/8/layout/default"/>
    <dgm:cxn modelId="{A9EE94B3-519A-428A-85F6-18E322E84653}" type="presParOf" srcId="{7C526A6C-381C-430E-999A-2896745F2F55}" destId="{4EE4EF41-87CE-4781-B25F-261F3C97A3A6}" srcOrd="7" destOrd="0" presId="urn:microsoft.com/office/officeart/2005/8/layout/default"/>
    <dgm:cxn modelId="{A59E4B14-3E6B-452E-B591-0BD4B30DBE59}" type="presParOf" srcId="{7C526A6C-381C-430E-999A-2896745F2F55}" destId="{594E4C0C-54BC-45E3-9A9B-ACEBCB3D25C9}"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1DD7700-209B-4C4C-9E59-EFF7396BFF38}"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7E1309B7-5559-40B8-93A3-E2AF2CF3B5FD}">
      <dgm:prSet phldrT="[Text]"/>
      <dgm:spPr/>
      <dgm:t>
        <a:bodyPr/>
        <a:lstStyle/>
        <a:p>
          <a:r>
            <a:rPr lang="en-US" dirty="0" smtClean="0"/>
            <a:t>Generally 20 weeks to break even</a:t>
          </a:r>
          <a:endParaRPr lang="en-US" dirty="0"/>
        </a:p>
      </dgm:t>
    </dgm:pt>
    <dgm:pt modelId="{6CA338EB-F9ED-415F-88FA-161D5E33ADDE}" type="parTrans" cxnId="{AAB4A7A0-C35C-4B48-ADB2-920AFF2254E5}">
      <dgm:prSet/>
      <dgm:spPr/>
      <dgm:t>
        <a:bodyPr/>
        <a:lstStyle/>
        <a:p>
          <a:endParaRPr lang="en-US"/>
        </a:p>
      </dgm:t>
    </dgm:pt>
    <dgm:pt modelId="{7E2CED86-ED69-4346-ABE0-ACEFFD04D018}" type="sibTrans" cxnId="{AAB4A7A0-C35C-4B48-ADB2-920AFF2254E5}">
      <dgm:prSet/>
      <dgm:spPr/>
      <dgm:t>
        <a:bodyPr/>
        <a:lstStyle/>
        <a:p>
          <a:endParaRPr lang="en-US"/>
        </a:p>
      </dgm:t>
    </dgm:pt>
    <dgm:pt modelId="{88EB9207-08B5-4ED8-951A-E0909D8FBD33}">
      <dgm:prSet phldrT="[Text]"/>
      <dgm:spPr/>
      <dgm:t>
        <a:bodyPr/>
        <a:lstStyle/>
        <a:p>
          <a:r>
            <a:rPr lang="en-US" dirty="0" smtClean="0"/>
            <a:t>Onboarding shortens this time</a:t>
          </a:r>
          <a:endParaRPr lang="en-US" dirty="0"/>
        </a:p>
      </dgm:t>
    </dgm:pt>
    <dgm:pt modelId="{D4B011EA-3865-4CE7-AA34-C9FFED84B941}" type="parTrans" cxnId="{2EA5797B-BA25-409C-9DBF-7667D9F47DC5}">
      <dgm:prSet/>
      <dgm:spPr/>
      <dgm:t>
        <a:bodyPr/>
        <a:lstStyle/>
        <a:p>
          <a:endParaRPr lang="en-US"/>
        </a:p>
      </dgm:t>
    </dgm:pt>
    <dgm:pt modelId="{5CAFE755-0E80-40D9-AFD4-5573245125D0}" type="sibTrans" cxnId="{2EA5797B-BA25-409C-9DBF-7667D9F47DC5}">
      <dgm:prSet/>
      <dgm:spPr/>
      <dgm:t>
        <a:bodyPr/>
        <a:lstStyle/>
        <a:p>
          <a:endParaRPr lang="en-US"/>
        </a:p>
      </dgm:t>
    </dgm:pt>
    <dgm:pt modelId="{8F0F1D96-7D66-4A0F-A5F0-16808C3D1DA2}">
      <dgm:prSet phldrT="[Text]"/>
      <dgm:spPr/>
      <dgm:t>
        <a:bodyPr/>
        <a:lstStyle/>
        <a:p>
          <a:r>
            <a:rPr lang="en-US" dirty="0" smtClean="0"/>
            <a:t>Functional and social levels</a:t>
          </a:r>
          <a:endParaRPr lang="en-US" dirty="0"/>
        </a:p>
      </dgm:t>
    </dgm:pt>
    <dgm:pt modelId="{763FB32F-0244-448F-A1BE-E56FF97A8DF0}" type="parTrans" cxnId="{FFF6732F-361B-4DC4-89C4-B24CCC8CC963}">
      <dgm:prSet/>
      <dgm:spPr/>
      <dgm:t>
        <a:bodyPr/>
        <a:lstStyle/>
        <a:p>
          <a:endParaRPr lang="en-US"/>
        </a:p>
      </dgm:t>
    </dgm:pt>
    <dgm:pt modelId="{B019223F-937D-45F9-9575-2F1B272D8B2E}" type="sibTrans" cxnId="{FFF6732F-361B-4DC4-89C4-B24CCC8CC963}">
      <dgm:prSet/>
      <dgm:spPr/>
      <dgm:t>
        <a:bodyPr/>
        <a:lstStyle/>
        <a:p>
          <a:endParaRPr lang="en-US"/>
        </a:p>
      </dgm:t>
    </dgm:pt>
    <dgm:pt modelId="{82F1A2A1-4DAE-420A-83F4-3900BE44F884}" type="pres">
      <dgm:prSet presAssocID="{31DD7700-209B-4C4C-9E59-EFF7396BFF38}" presName="linear" presStyleCnt="0">
        <dgm:presLayoutVars>
          <dgm:dir/>
          <dgm:animLvl val="lvl"/>
          <dgm:resizeHandles val="exact"/>
        </dgm:presLayoutVars>
      </dgm:prSet>
      <dgm:spPr/>
      <dgm:t>
        <a:bodyPr/>
        <a:lstStyle/>
        <a:p>
          <a:endParaRPr lang="en-US"/>
        </a:p>
      </dgm:t>
    </dgm:pt>
    <dgm:pt modelId="{18580B7E-1BF0-401E-B4B7-8D0FDF1ED9EE}" type="pres">
      <dgm:prSet presAssocID="{7E1309B7-5559-40B8-93A3-E2AF2CF3B5FD}" presName="parentLin" presStyleCnt="0"/>
      <dgm:spPr/>
    </dgm:pt>
    <dgm:pt modelId="{6DDFDC2B-DED7-4A2F-B0AC-AFF48E484821}" type="pres">
      <dgm:prSet presAssocID="{7E1309B7-5559-40B8-93A3-E2AF2CF3B5FD}" presName="parentLeftMargin" presStyleLbl="node1" presStyleIdx="0" presStyleCnt="3"/>
      <dgm:spPr/>
      <dgm:t>
        <a:bodyPr/>
        <a:lstStyle/>
        <a:p>
          <a:endParaRPr lang="en-US"/>
        </a:p>
      </dgm:t>
    </dgm:pt>
    <dgm:pt modelId="{C2738BFE-C0D0-45B5-8B1E-4E1E1B6D1110}" type="pres">
      <dgm:prSet presAssocID="{7E1309B7-5559-40B8-93A3-E2AF2CF3B5FD}" presName="parentText" presStyleLbl="node1" presStyleIdx="0" presStyleCnt="3">
        <dgm:presLayoutVars>
          <dgm:chMax val="0"/>
          <dgm:bulletEnabled val="1"/>
        </dgm:presLayoutVars>
      </dgm:prSet>
      <dgm:spPr/>
      <dgm:t>
        <a:bodyPr/>
        <a:lstStyle/>
        <a:p>
          <a:endParaRPr lang="en-US"/>
        </a:p>
      </dgm:t>
    </dgm:pt>
    <dgm:pt modelId="{453A91ED-38C9-4D2B-BE24-3C2F6D2A28BF}" type="pres">
      <dgm:prSet presAssocID="{7E1309B7-5559-40B8-93A3-E2AF2CF3B5FD}" presName="negativeSpace" presStyleCnt="0"/>
      <dgm:spPr/>
    </dgm:pt>
    <dgm:pt modelId="{58B26D6F-17C9-47B5-A6D4-2E6BA7C713D7}" type="pres">
      <dgm:prSet presAssocID="{7E1309B7-5559-40B8-93A3-E2AF2CF3B5FD}" presName="childText" presStyleLbl="conFgAcc1" presStyleIdx="0" presStyleCnt="3">
        <dgm:presLayoutVars>
          <dgm:bulletEnabled val="1"/>
        </dgm:presLayoutVars>
      </dgm:prSet>
      <dgm:spPr>
        <a:noFill/>
      </dgm:spPr>
    </dgm:pt>
    <dgm:pt modelId="{C96F3460-0889-4D83-9158-195AB1C10034}" type="pres">
      <dgm:prSet presAssocID="{7E2CED86-ED69-4346-ABE0-ACEFFD04D018}" presName="spaceBetweenRectangles" presStyleCnt="0"/>
      <dgm:spPr/>
    </dgm:pt>
    <dgm:pt modelId="{0DA405B5-94D4-4756-B070-B6EFAC080111}" type="pres">
      <dgm:prSet presAssocID="{88EB9207-08B5-4ED8-951A-E0909D8FBD33}" presName="parentLin" presStyleCnt="0"/>
      <dgm:spPr/>
    </dgm:pt>
    <dgm:pt modelId="{ED475BC4-17E8-4CFA-A929-CE88A17CBC4E}" type="pres">
      <dgm:prSet presAssocID="{88EB9207-08B5-4ED8-951A-E0909D8FBD33}" presName="parentLeftMargin" presStyleLbl="node1" presStyleIdx="0" presStyleCnt="3"/>
      <dgm:spPr/>
      <dgm:t>
        <a:bodyPr/>
        <a:lstStyle/>
        <a:p>
          <a:endParaRPr lang="en-US"/>
        </a:p>
      </dgm:t>
    </dgm:pt>
    <dgm:pt modelId="{23124F18-263A-4CEA-A1C1-73CBFD924C9F}" type="pres">
      <dgm:prSet presAssocID="{88EB9207-08B5-4ED8-951A-E0909D8FBD33}" presName="parentText" presStyleLbl="node1" presStyleIdx="1" presStyleCnt="3">
        <dgm:presLayoutVars>
          <dgm:chMax val="0"/>
          <dgm:bulletEnabled val="1"/>
        </dgm:presLayoutVars>
      </dgm:prSet>
      <dgm:spPr/>
      <dgm:t>
        <a:bodyPr/>
        <a:lstStyle/>
        <a:p>
          <a:endParaRPr lang="en-US"/>
        </a:p>
      </dgm:t>
    </dgm:pt>
    <dgm:pt modelId="{CC4687AA-0D4D-437E-A58F-258F63623949}" type="pres">
      <dgm:prSet presAssocID="{88EB9207-08B5-4ED8-951A-E0909D8FBD33}" presName="negativeSpace" presStyleCnt="0"/>
      <dgm:spPr/>
    </dgm:pt>
    <dgm:pt modelId="{E53EEE12-3440-4EEC-850C-F5DB645D4A73}" type="pres">
      <dgm:prSet presAssocID="{88EB9207-08B5-4ED8-951A-E0909D8FBD33}" presName="childText" presStyleLbl="conFgAcc1" presStyleIdx="1" presStyleCnt="3">
        <dgm:presLayoutVars>
          <dgm:bulletEnabled val="1"/>
        </dgm:presLayoutVars>
      </dgm:prSet>
      <dgm:spPr>
        <a:noFill/>
      </dgm:spPr>
    </dgm:pt>
    <dgm:pt modelId="{D46571AC-7E2D-47A3-A43B-C6DE7DBA8314}" type="pres">
      <dgm:prSet presAssocID="{5CAFE755-0E80-40D9-AFD4-5573245125D0}" presName="spaceBetweenRectangles" presStyleCnt="0"/>
      <dgm:spPr/>
    </dgm:pt>
    <dgm:pt modelId="{DD0D19AA-8BA8-4234-91D0-9FAD3CE50358}" type="pres">
      <dgm:prSet presAssocID="{8F0F1D96-7D66-4A0F-A5F0-16808C3D1DA2}" presName="parentLin" presStyleCnt="0"/>
      <dgm:spPr/>
    </dgm:pt>
    <dgm:pt modelId="{41FC34DD-8EFE-4F0E-9B9C-69309A91C970}" type="pres">
      <dgm:prSet presAssocID="{8F0F1D96-7D66-4A0F-A5F0-16808C3D1DA2}" presName="parentLeftMargin" presStyleLbl="node1" presStyleIdx="1" presStyleCnt="3"/>
      <dgm:spPr/>
      <dgm:t>
        <a:bodyPr/>
        <a:lstStyle/>
        <a:p>
          <a:endParaRPr lang="en-US"/>
        </a:p>
      </dgm:t>
    </dgm:pt>
    <dgm:pt modelId="{98602121-696A-41D7-94F7-24A59B478B3C}" type="pres">
      <dgm:prSet presAssocID="{8F0F1D96-7D66-4A0F-A5F0-16808C3D1DA2}" presName="parentText" presStyleLbl="node1" presStyleIdx="2" presStyleCnt="3">
        <dgm:presLayoutVars>
          <dgm:chMax val="0"/>
          <dgm:bulletEnabled val="1"/>
        </dgm:presLayoutVars>
      </dgm:prSet>
      <dgm:spPr/>
      <dgm:t>
        <a:bodyPr/>
        <a:lstStyle/>
        <a:p>
          <a:endParaRPr lang="en-US"/>
        </a:p>
      </dgm:t>
    </dgm:pt>
    <dgm:pt modelId="{FB7D9EE0-6A83-4B61-A7E0-34000B7648F5}" type="pres">
      <dgm:prSet presAssocID="{8F0F1D96-7D66-4A0F-A5F0-16808C3D1DA2}" presName="negativeSpace" presStyleCnt="0"/>
      <dgm:spPr/>
    </dgm:pt>
    <dgm:pt modelId="{827FD56D-3AC1-47F6-938E-6C21B02A3D14}" type="pres">
      <dgm:prSet presAssocID="{8F0F1D96-7D66-4A0F-A5F0-16808C3D1DA2}" presName="childText" presStyleLbl="conFgAcc1" presStyleIdx="2" presStyleCnt="3">
        <dgm:presLayoutVars>
          <dgm:bulletEnabled val="1"/>
        </dgm:presLayoutVars>
      </dgm:prSet>
      <dgm:spPr>
        <a:noFill/>
      </dgm:spPr>
    </dgm:pt>
  </dgm:ptLst>
  <dgm:cxnLst>
    <dgm:cxn modelId="{2EA5797B-BA25-409C-9DBF-7667D9F47DC5}" srcId="{31DD7700-209B-4C4C-9E59-EFF7396BFF38}" destId="{88EB9207-08B5-4ED8-951A-E0909D8FBD33}" srcOrd="1" destOrd="0" parTransId="{D4B011EA-3865-4CE7-AA34-C9FFED84B941}" sibTransId="{5CAFE755-0E80-40D9-AFD4-5573245125D0}"/>
    <dgm:cxn modelId="{AAB4A7A0-C35C-4B48-ADB2-920AFF2254E5}" srcId="{31DD7700-209B-4C4C-9E59-EFF7396BFF38}" destId="{7E1309B7-5559-40B8-93A3-E2AF2CF3B5FD}" srcOrd="0" destOrd="0" parTransId="{6CA338EB-F9ED-415F-88FA-161D5E33ADDE}" sibTransId="{7E2CED86-ED69-4346-ABE0-ACEFFD04D018}"/>
    <dgm:cxn modelId="{E69554D3-2A96-48BC-8F64-E0EA21A60EF4}" type="presOf" srcId="{8F0F1D96-7D66-4A0F-A5F0-16808C3D1DA2}" destId="{98602121-696A-41D7-94F7-24A59B478B3C}" srcOrd="1" destOrd="0" presId="urn:microsoft.com/office/officeart/2005/8/layout/list1"/>
    <dgm:cxn modelId="{DDC978B1-E3E0-4313-BC92-40949AEB1ECA}" type="presOf" srcId="{31DD7700-209B-4C4C-9E59-EFF7396BFF38}" destId="{82F1A2A1-4DAE-420A-83F4-3900BE44F884}" srcOrd="0" destOrd="0" presId="urn:microsoft.com/office/officeart/2005/8/layout/list1"/>
    <dgm:cxn modelId="{FFF6732F-361B-4DC4-89C4-B24CCC8CC963}" srcId="{31DD7700-209B-4C4C-9E59-EFF7396BFF38}" destId="{8F0F1D96-7D66-4A0F-A5F0-16808C3D1DA2}" srcOrd="2" destOrd="0" parTransId="{763FB32F-0244-448F-A1BE-E56FF97A8DF0}" sibTransId="{B019223F-937D-45F9-9575-2F1B272D8B2E}"/>
    <dgm:cxn modelId="{893D1FF2-639D-4F7B-98D0-7B2AD128A43E}" type="presOf" srcId="{7E1309B7-5559-40B8-93A3-E2AF2CF3B5FD}" destId="{C2738BFE-C0D0-45B5-8B1E-4E1E1B6D1110}" srcOrd="1" destOrd="0" presId="urn:microsoft.com/office/officeart/2005/8/layout/list1"/>
    <dgm:cxn modelId="{81E414DD-20E0-4884-8D98-41A36E68295A}" type="presOf" srcId="{8F0F1D96-7D66-4A0F-A5F0-16808C3D1DA2}" destId="{41FC34DD-8EFE-4F0E-9B9C-69309A91C970}" srcOrd="0" destOrd="0" presId="urn:microsoft.com/office/officeart/2005/8/layout/list1"/>
    <dgm:cxn modelId="{395F0512-552F-454D-A72A-C3589E07C012}" type="presOf" srcId="{7E1309B7-5559-40B8-93A3-E2AF2CF3B5FD}" destId="{6DDFDC2B-DED7-4A2F-B0AC-AFF48E484821}" srcOrd="0" destOrd="0" presId="urn:microsoft.com/office/officeart/2005/8/layout/list1"/>
    <dgm:cxn modelId="{43632C50-39D4-4199-AF59-063A487291EB}" type="presOf" srcId="{88EB9207-08B5-4ED8-951A-E0909D8FBD33}" destId="{23124F18-263A-4CEA-A1C1-73CBFD924C9F}" srcOrd="1" destOrd="0" presId="urn:microsoft.com/office/officeart/2005/8/layout/list1"/>
    <dgm:cxn modelId="{6CC2ED81-D2EC-4211-9AB8-A81E04EA2320}" type="presOf" srcId="{88EB9207-08B5-4ED8-951A-E0909D8FBD33}" destId="{ED475BC4-17E8-4CFA-A929-CE88A17CBC4E}" srcOrd="0" destOrd="0" presId="urn:microsoft.com/office/officeart/2005/8/layout/list1"/>
    <dgm:cxn modelId="{7FCB45C4-D5F4-4413-9CE5-16366A920B8E}" type="presParOf" srcId="{82F1A2A1-4DAE-420A-83F4-3900BE44F884}" destId="{18580B7E-1BF0-401E-B4B7-8D0FDF1ED9EE}" srcOrd="0" destOrd="0" presId="urn:microsoft.com/office/officeart/2005/8/layout/list1"/>
    <dgm:cxn modelId="{AD939F91-FBF8-45D6-9E3E-DE9D53AE1978}" type="presParOf" srcId="{18580B7E-1BF0-401E-B4B7-8D0FDF1ED9EE}" destId="{6DDFDC2B-DED7-4A2F-B0AC-AFF48E484821}" srcOrd="0" destOrd="0" presId="urn:microsoft.com/office/officeart/2005/8/layout/list1"/>
    <dgm:cxn modelId="{80739D4C-42A7-46D3-9708-43D7300F1DB7}" type="presParOf" srcId="{18580B7E-1BF0-401E-B4B7-8D0FDF1ED9EE}" destId="{C2738BFE-C0D0-45B5-8B1E-4E1E1B6D1110}" srcOrd="1" destOrd="0" presId="urn:microsoft.com/office/officeart/2005/8/layout/list1"/>
    <dgm:cxn modelId="{4BC3A455-E345-4828-BBF6-BB94376953B1}" type="presParOf" srcId="{82F1A2A1-4DAE-420A-83F4-3900BE44F884}" destId="{453A91ED-38C9-4D2B-BE24-3C2F6D2A28BF}" srcOrd="1" destOrd="0" presId="urn:microsoft.com/office/officeart/2005/8/layout/list1"/>
    <dgm:cxn modelId="{B186A132-57E5-408B-B1A8-5DCDDE82B528}" type="presParOf" srcId="{82F1A2A1-4DAE-420A-83F4-3900BE44F884}" destId="{58B26D6F-17C9-47B5-A6D4-2E6BA7C713D7}" srcOrd="2" destOrd="0" presId="urn:microsoft.com/office/officeart/2005/8/layout/list1"/>
    <dgm:cxn modelId="{3F99A2DF-BA11-4A3F-8983-B132684BED84}" type="presParOf" srcId="{82F1A2A1-4DAE-420A-83F4-3900BE44F884}" destId="{C96F3460-0889-4D83-9158-195AB1C10034}" srcOrd="3" destOrd="0" presId="urn:microsoft.com/office/officeart/2005/8/layout/list1"/>
    <dgm:cxn modelId="{E2E2E30B-5BD7-4A77-93B9-CEBD30D4BA4E}" type="presParOf" srcId="{82F1A2A1-4DAE-420A-83F4-3900BE44F884}" destId="{0DA405B5-94D4-4756-B070-B6EFAC080111}" srcOrd="4" destOrd="0" presId="urn:microsoft.com/office/officeart/2005/8/layout/list1"/>
    <dgm:cxn modelId="{DF7E6268-D1BD-4998-97BB-A313AC9DDC25}" type="presParOf" srcId="{0DA405B5-94D4-4756-B070-B6EFAC080111}" destId="{ED475BC4-17E8-4CFA-A929-CE88A17CBC4E}" srcOrd="0" destOrd="0" presId="urn:microsoft.com/office/officeart/2005/8/layout/list1"/>
    <dgm:cxn modelId="{F4C5A80A-1304-4805-B8D2-CE44F91BA179}" type="presParOf" srcId="{0DA405B5-94D4-4756-B070-B6EFAC080111}" destId="{23124F18-263A-4CEA-A1C1-73CBFD924C9F}" srcOrd="1" destOrd="0" presId="urn:microsoft.com/office/officeart/2005/8/layout/list1"/>
    <dgm:cxn modelId="{885CDBEA-1766-4C62-8E4A-CA0AF133D6F8}" type="presParOf" srcId="{82F1A2A1-4DAE-420A-83F4-3900BE44F884}" destId="{CC4687AA-0D4D-437E-A58F-258F63623949}" srcOrd="5" destOrd="0" presId="urn:microsoft.com/office/officeart/2005/8/layout/list1"/>
    <dgm:cxn modelId="{8B90BD97-3847-41B0-B499-79B52BD4CF6E}" type="presParOf" srcId="{82F1A2A1-4DAE-420A-83F4-3900BE44F884}" destId="{E53EEE12-3440-4EEC-850C-F5DB645D4A73}" srcOrd="6" destOrd="0" presId="urn:microsoft.com/office/officeart/2005/8/layout/list1"/>
    <dgm:cxn modelId="{C4642772-4EB5-4B65-94D4-D27975C606A6}" type="presParOf" srcId="{82F1A2A1-4DAE-420A-83F4-3900BE44F884}" destId="{D46571AC-7E2D-47A3-A43B-C6DE7DBA8314}" srcOrd="7" destOrd="0" presId="urn:microsoft.com/office/officeart/2005/8/layout/list1"/>
    <dgm:cxn modelId="{A53CD817-6223-43D1-B01C-58F1BA259697}" type="presParOf" srcId="{82F1A2A1-4DAE-420A-83F4-3900BE44F884}" destId="{DD0D19AA-8BA8-4234-91D0-9FAD3CE50358}" srcOrd="8" destOrd="0" presId="urn:microsoft.com/office/officeart/2005/8/layout/list1"/>
    <dgm:cxn modelId="{C1E8F83A-9937-403F-ABCF-EB8EE08BCBC6}" type="presParOf" srcId="{DD0D19AA-8BA8-4234-91D0-9FAD3CE50358}" destId="{41FC34DD-8EFE-4F0E-9B9C-69309A91C970}" srcOrd="0" destOrd="0" presId="urn:microsoft.com/office/officeart/2005/8/layout/list1"/>
    <dgm:cxn modelId="{3E8B945A-7399-4FF9-B02E-2B6FC6189F94}" type="presParOf" srcId="{DD0D19AA-8BA8-4234-91D0-9FAD3CE50358}" destId="{98602121-696A-41D7-94F7-24A59B478B3C}" srcOrd="1" destOrd="0" presId="urn:microsoft.com/office/officeart/2005/8/layout/list1"/>
    <dgm:cxn modelId="{8DD0E0D2-3E92-4F51-A5C4-6B2533925219}" type="presParOf" srcId="{82F1A2A1-4DAE-420A-83F4-3900BE44F884}" destId="{FB7D9EE0-6A83-4B61-A7E0-34000B7648F5}" srcOrd="9" destOrd="0" presId="urn:microsoft.com/office/officeart/2005/8/layout/list1"/>
    <dgm:cxn modelId="{0AB1155E-6C4B-4B19-9021-35849A932F6E}" type="presParOf" srcId="{82F1A2A1-4DAE-420A-83F4-3900BE44F884}" destId="{827FD56D-3AC1-47F6-938E-6C21B02A3D14}"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488DA27-15B7-4270-BDEC-56FCA3671570}" type="doc">
      <dgm:prSet loTypeId="urn:diagrams.loki3.com/VaryingWidthList+Icon" loCatId="list" qsTypeId="urn:microsoft.com/office/officeart/2005/8/quickstyle/simple1" qsCatId="simple" csTypeId="urn:microsoft.com/office/officeart/2005/8/colors/colorful2" csCatId="colorful" phldr="1"/>
      <dgm:spPr/>
      <dgm:t>
        <a:bodyPr/>
        <a:lstStyle/>
        <a:p>
          <a:endParaRPr lang="en-US"/>
        </a:p>
      </dgm:t>
    </dgm:pt>
    <dgm:pt modelId="{D784A023-3101-4B0E-BADB-CC7B6D8CA3DB}">
      <dgm:prSet phldrT="[Text]"/>
      <dgm:spPr/>
      <dgm:t>
        <a:bodyPr/>
        <a:lstStyle/>
        <a:p>
          <a:r>
            <a:rPr lang="en-US" b="0" dirty="0" smtClean="0"/>
            <a:t>Contact the employee after he or she is hired</a:t>
          </a:r>
          <a:endParaRPr lang="en-US" b="0" dirty="0"/>
        </a:p>
      </dgm:t>
    </dgm:pt>
    <dgm:pt modelId="{0C5B5A4B-AA9E-443F-BA38-179B733B9C39}" type="parTrans" cxnId="{6D2CEFEA-185F-4216-9407-29AE1A1C1149}">
      <dgm:prSet/>
      <dgm:spPr/>
    </dgm:pt>
    <dgm:pt modelId="{F8EC1FA2-1858-4433-9937-1CF89D11F056}" type="sibTrans" cxnId="{6D2CEFEA-185F-4216-9407-29AE1A1C1149}">
      <dgm:prSet/>
      <dgm:spPr/>
    </dgm:pt>
    <dgm:pt modelId="{DFC23FB0-2AC5-4984-B457-2332EFE02D56}">
      <dgm:prSet phldrT="[Text]"/>
      <dgm:spPr/>
      <dgm:t>
        <a:bodyPr/>
        <a:lstStyle/>
        <a:p>
          <a:r>
            <a:rPr lang="en-US" b="0" dirty="0" smtClean="0"/>
            <a:t>Send information early</a:t>
          </a:r>
          <a:endParaRPr lang="en-US" b="0" dirty="0"/>
        </a:p>
      </dgm:t>
    </dgm:pt>
    <dgm:pt modelId="{534ABAA0-F7B0-4D26-99C3-C83627ED24A3}" type="parTrans" cxnId="{28BDCADD-51CE-4426-80EA-0712096B8BC4}">
      <dgm:prSet/>
      <dgm:spPr/>
    </dgm:pt>
    <dgm:pt modelId="{F1EEDE42-7B03-468D-8C8E-2E4314630E61}" type="sibTrans" cxnId="{28BDCADD-51CE-4426-80EA-0712096B8BC4}">
      <dgm:prSet/>
      <dgm:spPr/>
    </dgm:pt>
    <dgm:pt modelId="{9819DF4E-ABB4-4BD9-A6B1-6E205DDFB41D}">
      <dgm:prSet phldrT="[Text]"/>
      <dgm:spPr/>
      <dgm:t>
        <a:bodyPr/>
        <a:lstStyle/>
        <a:p>
          <a:r>
            <a:rPr lang="en-US" b="0" dirty="0" smtClean="0"/>
            <a:t>Choose a mentor</a:t>
          </a:r>
          <a:endParaRPr lang="en-US" b="0" dirty="0"/>
        </a:p>
      </dgm:t>
    </dgm:pt>
    <dgm:pt modelId="{37624297-50FD-499F-A323-AB7DB3481FBA}" type="parTrans" cxnId="{7CF82351-0669-4804-B000-FB46DABD44C4}">
      <dgm:prSet/>
      <dgm:spPr/>
    </dgm:pt>
    <dgm:pt modelId="{33F919DD-C60F-487E-B08B-4A5996D3DD8E}" type="sibTrans" cxnId="{7CF82351-0669-4804-B000-FB46DABD44C4}">
      <dgm:prSet/>
      <dgm:spPr/>
    </dgm:pt>
    <dgm:pt modelId="{1C8E41A5-F711-4BB2-B213-7E57042A0263}">
      <dgm:prSet phldrT="[Text]"/>
      <dgm:spPr/>
      <dgm:t>
        <a:bodyPr/>
        <a:lstStyle/>
        <a:p>
          <a:r>
            <a:rPr lang="en-US" b="0" dirty="0" smtClean="0"/>
            <a:t>Schedule lunch</a:t>
          </a:r>
          <a:endParaRPr lang="en-US" b="0" dirty="0"/>
        </a:p>
      </dgm:t>
    </dgm:pt>
    <dgm:pt modelId="{94B220B9-4F39-4B32-9C4B-70E534A949EB}" type="parTrans" cxnId="{D5BF3AC4-7FDA-42D2-8816-F1575D1E2896}">
      <dgm:prSet/>
      <dgm:spPr/>
    </dgm:pt>
    <dgm:pt modelId="{C6B0BFCD-8B71-4B4F-AD89-D71070AD031E}" type="sibTrans" cxnId="{D5BF3AC4-7FDA-42D2-8816-F1575D1E2896}">
      <dgm:prSet/>
      <dgm:spPr/>
    </dgm:pt>
    <dgm:pt modelId="{5A3C4D5F-443C-4FA1-9A69-898B9DCC4B88}">
      <dgm:prSet phldrT="[Text]"/>
      <dgm:spPr/>
      <dgm:t>
        <a:bodyPr/>
        <a:lstStyle/>
        <a:p>
          <a:r>
            <a:rPr lang="en-US" b="0" dirty="0" smtClean="0"/>
            <a:t>Prepare for the first day</a:t>
          </a:r>
          <a:endParaRPr lang="en-US" b="0" dirty="0"/>
        </a:p>
      </dgm:t>
    </dgm:pt>
    <dgm:pt modelId="{0311D002-680A-4CC9-84C0-63B5CF7C021E}" type="parTrans" cxnId="{184A7FF4-6DD7-4F33-A5A3-0922DDECE9B4}">
      <dgm:prSet/>
      <dgm:spPr/>
    </dgm:pt>
    <dgm:pt modelId="{3AB71342-0EC1-4DC6-95E6-E5F258419BB4}" type="sibTrans" cxnId="{184A7FF4-6DD7-4F33-A5A3-0922DDECE9B4}">
      <dgm:prSet/>
      <dgm:spPr/>
    </dgm:pt>
    <dgm:pt modelId="{1B8F67F5-A62A-4E9C-8C06-DD005722D5B4}">
      <dgm:prSet phldrT="[Text]"/>
      <dgm:spPr/>
      <dgm:t>
        <a:bodyPr/>
        <a:lstStyle/>
        <a:p>
          <a:r>
            <a:rPr lang="en-US" b="0" dirty="0" smtClean="0"/>
            <a:t>Have the new hire meet people the first day</a:t>
          </a:r>
          <a:endParaRPr lang="en-US" b="0" dirty="0"/>
        </a:p>
      </dgm:t>
    </dgm:pt>
    <dgm:pt modelId="{EC60E5A5-D562-4962-8A2A-1D17EB8AB572}" type="parTrans" cxnId="{12E07FEB-D9BE-4EBB-8FE3-A6711DDA97C8}">
      <dgm:prSet/>
      <dgm:spPr/>
    </dgm:pt>
    <dgm:pt modelId="{5DDD4727-4E5C-406C-A694-C0FF75BEB7D9}" type="sibTrans" cxnId="{12E07FEB-D9BE-4EBB-8FE3-A6711DDA97C8}">
      <dgm:prSet/>
      <dgm:spPr/>
    </dgm:pt>
    <dgm:pt modelId="{C7A74865-84A5-447A-9B79-D3CA17386E77}" type="pres">
      <dgm:prSet presAssocID="{6488DA27-15B7-4270-BDEC-56FCA3671570}" presName="Name0" presStyleCnt="0">
        <dgm:presLayoutVars>
          <dgm:resizeHandles/>
        </dgm:presLayoutVars>
      </dgm:prSet>
      <dgm:spPr/>
      <dgm:t>
        <a:bodyPr/>
        <a:lstStyle/>
        <a:p>
          <a:endParaRPr lang="en-US"/>
        </a:p>
      </dgm:t>
    </dgm:pt>
    <dgm:pt modelId="{F54EA115-D056-4FE1-9BDD-C0CD6DE34787}" type="pres">
      <dgm:prSet presAssocID="{D784A023-3101-4B0E-BADB-CC7B6D8CA3DB}" presName="text" presStyleLbl="node1" presStyleIdx="0" presStyleCnt="6">
        <dgm:presLayoutVars>
          <dgm:bulletEnabled val="1"/>
        </dgm:presLayoutVars>
      </dgm:prSet>
      <dgm:spPr/>
      <dgm:t>
        <a:bodyPr/>
        <a:lstStyle/>
        <a:p>
          <a:endParaRPr lang="en-US"/>
        </a:p>
      </dgm:t>
    </dgm:pt>
    <dgm:pt modelId="{81061E61-CA49-40D9-ACE4-548807AA3635}" type="pres">
      <dgm:prSet presAssocID="{F8EC1FA2-1858-4433-9937-1CF89D11F056}" presName="space" presStyleCnt="0"/>
      <dgm:spPr/>
    </dgm:pt>
    <dgm:pt modelId="{92223748-9D46-4D04-9F83-0570ADBA9266}" type="pres">
      <dgm:prSet presAssocID="{DFC23FB0-2AC5-4984-B457-2332EFE02D56}" presName="text" presStyleLbl="node1" presStyleIdx="1" presStyleCnt="6">
        <dgm:presLayoutVars>
          <dgm:bulletEnabled val="1"/>
        </dgm:presLayoutVars>
      </dgm:prSet>
      <dgm:spPr/>
      <dgm:t>
        <a:bodyPr/>
        <a:lstStyle/>
        <a:p>
          <a:endParaRPr lang="en-US"/>
        </a:p>
      </dgm:t>
    </dgm:pt>
    <dgm:pt modelId="{653F71C4-5B7E-4A7A-B32D-AD5A9A1A2445}" type="pres">
      <dgm:prSet presAssocID="{F1EEDE42-7B03-468D-8C8E-2E4314630E61}" presName="space" presStyleCnt="0"/>
      <dgm:spPr/>
    </dgm:pt>
    <dgm:pt modelId="{C166CC33-AD2E-4D5A-9C53-8E1D0035F1B2}" type="pres">
      <dgm:prSet presAssocID="{9819DF4E-ABB4-4BD9-A6B1-6E205DDFB41D}" presName="text" presStyleLbl="node1" presStyleIdx="2" presStyleCnt="6">
        <dgm:presLayoutVars>
          <dgm:bulletEnabled val="1"/>
        </dgm:presLayoutVars>
      </dgm:prSet>
      <dgm:spPr/>
      <dgm:t>
        <a:bodyPr/>
        <a:lstStyle/>
        <a:p>
          <a:endParaRPr lang="en-US"/>
        </a:p>
      </dgm:t>
    </dgm:pt>
    <dgm:pt modelId="{0E26960A-C79F-4D70-96F8-37E739CCCFBF}" type="pres">
      <dgm:prSet presAssocID="{33F919DD-C60F-487E-B08B-4A5996D3DD8E}" presName="space" presStyleCnt="0"/>
      <dgm:spPr/>
    </dgm:pt>
    <dgm:pt modelId="{40414CE0-630C-4450-84D7-2FA640E65053}" type="pres">
      <dgm:prSet presAssocID="{5A3C4D5F-443C-4FA1-9A69-898B9DCC4B88}" presName="text" presStyleLbl="node1" presStyleIdx="3" presStyleCnt="6">
        <dgm:presLayoutVars>
          <dgm:bulletEnabled val="1"/>
        </dgm:presLayoutVars>
      </dgm:prSet>
      <dgm:spPr/>
      <dgm:t>
        <a:bodyPr/>
        <a:lstStyle/>
        <a:p>
          <a:endParaRPr lang="en-US"/>
        </a:p>
      </dgm:t>
    </dgm:pt>
    <dgm:pt modelId="{7E844ED5-D123-4533-8D77-DAD81301EBEA}" type="pres">
      <dgm:prSet presAssocID="{3AB71342-0EC1-4DC6-95E6-E5F258419BB4}" presName="space" presStyleCnt="0"/>
      <dgm:spPr/>
    </dgm:pt>
    <dgm:pt modelId="{B188A28E-C622-4A0F-896F-29EC18F80387}" type="pres">
      <dgm:prSet presAssocID="{1B8F67F5-A62A-4E9C-8C06-DD005722D5B4}" presName="text" presStyleLbl="node1" presStyleIdx="4" presStyleCnt="6">
        <dgm:presLayoutVars>
          <dgm:bulletEnabled val="1"/>
        </dgm:presLayoutVars>
      </dgm:prSet>
      <dgm:spPr/>
      <dgm:t>
        <a:bodyPr/>
        <a:lstStyle/>
        <a:p>
          <a:endParaRPr lang="en-US"/>
        </a:p>
      </dgm:t>
    </dgm:pt>
    <dgm:pt modelId="{612A2D62-E767-47A3-8ACB-F200CA72C2DE}" type="pres">
      <dgm:prSet presAssocID="{5DDD4727-4E5C-406C-A694-C0FF75BEB7D9}" presName="space" presStyleCnt="0"/>
      <dgm:spPr/>
    </dgm:pt>
    <dgm:pt modelId="{5E6C75B6-678E-4B95-9E23-EBA70E5BE7BB}" type="pres">
      <dgm:prSet presAssocID="{1C8E41A5-F711-4BB2-B213-7E57042A0263}" presName="text" presStyleLbl="node1" presStyleIdx="5" presStyleCnt="6">
        <dgm:presLayoutVars>
          <dgm:bulletEnabled val="1"/>
        </dgm:presLayoutVars>
      </dgm:prSet>
      <dgm:spPr/>
      <dgm:t>
        <a:bodyPr/>
        <a:lstStyle/>
        <a:p>
          <a:endParaRPr lang="en-US"/>
        </a:p>
      </dgm:t>
    </dgm:pt>
  </dgm:ptLst>
  <dgm:cxnLst>
    <dgm:cxn modelId="{D5BF3AC4-7FDA-42D2-8816-F1575D1E2896}" srcId="{6488DA27-15B7-4270-BDEC-56FCA3671570}" destId="{1C8E41A5-F711-4BB2-B213-7E57042A0263}" srcOrd="5" destOrd="0" parTransId="{94B220B9-4F39-4B32-9C4B-70E534A949EB}" sibTransId="{C6B0BFCD-8B71-4B4F-AD89-D71070AD031E}"/>
    <dgm:cxn modelId="{12E07FEB-D9BE-4EBB-8FE3-A6711DDA97C8}" srcId="{6488DA27-15B7-4270-BDEC-56FCA3671570}" destId="{1B8F67F5-A62A-4E9C-8C06-DD005722D5B4}" srcOrd="4" destOrd="0" parTransId="{EC60E5A5-D562-4962-8A2A-1D17EB8AB572}" sibTransId="{5DDD4727-4E5C-406C-A694-C0FF75BEB7D9}"/>
    <dgm:cxn modelId="{6D2CEFEA-185F-4216-9407-29AE1A1C1149}" srcId="{6488DA27-15B7-4270-BDEC-56FCA3671570}" destId="{D784A023-3101-4B0E-BADB-CC7B6D8CA3DB}" srcOrd="0" destOrd="0" parTransId="{0C5B5A4B-AA9E-443F-BA38-179B733B9C39}" sibTransId="{F8EC1FA2-1858-4433-9937-1CF89D11F056}"/>
    <dgm:cxn modelId="{184A7FF4-6DD7-4F33-A5A3-0922DDECE9B4}" srcId="{6488DA27-15B7-4270-BDEC-56FCA3671570}" destId="{5A3C4D5F-443C-4FA1-9A69-898B9DCC4B88}" srcOrd="3" destOrd="0" parTransId="{0311D002-680A-4CC9-84C0-63B5CF7C021E}" sibTransId="{3AB71342-0EC1-4DC6-95E6-E5F258419BB4}"/>
    <dgm:cxn modelId="{BFE46E73-E373-40E8-85EC-81CB0304BE4B}" type="presOf" srcId="{1B8F67F5-A62A-4E9C-8C06-DD005722D5B4}" destId="{B188A28E-C622-4A0F-896F-29EC18F80387}" srcOrd="0" destOrd="0" presId="urn:diagrams.loki3.com/VaryingWidthList+Icon"/>
    <dgm:cxn modelId="{7CF82351-0669-4804-B000-FB46DABD44C4}" srcId="{6488DA27-15B7-4270-BDEC-56FCA3671570}" destId="{9819DF4E-ABB4-4BD9-A6B1-6E205DDFB41D}" srcOrd="2" destOrd="0" parTransId="{37624297-50FD-499F-A323-AB7DB3481FBA}" sibTransId="{33F919DD-C60F-487E-B08B-4A5996D3DD8E}"/>
    <dgm:cxn modelId="{51CC2B41-6C5A-4143-A6FC-299B40B0EDCF}" type="presOf" srcId="{DFC23FB0-2AC5-4984-B457-2332EFE02D56}" destId="{92223748-9D46-4D04-9F83-0570ADBA9266}" srcOrd="0" destOrd="0" presId="urn:diagrams.loki3.com/VaryingWidthList+Icon"/>
    <dgm:cxn modelId="{6C3FDF59-0788-4050-830F-E3FB8B992F4C}" type="presOf" srcId="{9819DF4E-ABB4-4BD9-A6B1-6E205DDFB41D}" destId="{C166CC33-AD2E-4D5A-9C53-8E1D0035F1B2}" srcOrd="0" destOrd="0" presId="urn:diagrams.loki3.com/VaryingWidthList+Icon"/>
    <dgm:cxn modelId="{31355EDA-5106-4381-A604-B834B46F4789}" type="presOf" srcId="{5A3C4D5F-443C-4FA1-9A69-898B9DCC4B88}" destId="{40414CE0-630C-4450-84D7-2FA640E65053}" srcOrd="0" destOrd="0" presId="urn:diagrams.loki3.com/VaryingWidthList+Icon"/>
    <dgm:cxn modelId="{3BFE0D9F-6E76-4C40-9E4A-BA4627F1C87C}" type="presOf" srcId="{6488DA27-15B7-4270-BDEC-56FCA3671570}" destId="{C7A74865-84A5-447A-9B79-D3CA17386E77}" srcOrd="0" destOrd="0" presId="urn:diagrams.loki3.com/VaryingWidthList+Icon"/>
    <dgm:cxn modelId="{E6C707EB-4ED5-4EB7-838B-1AAC70E82E93}" type="presOf" srcId="{D784A023-3101-4B0E-BADB-CC7B6D8CA3DB}" destId="{F54EA115-D056-4FE1-9BDD-C0CD6DE34787}" srcOrd="0" destOrd="0" presId="urn:diagrams.loki3.com/VaryingWidthList+Icon"/>
    <dgm:cxn modelId="{9F2FE39C-EB64-4D98-84D7-8F4AFD73C223}" type="presOf" srcId="{1C8E41A5-F711-4BB2-B213-7E57042A0263}" destId="{5E6C75B6-678E-4B95-9E23-EBA70E5BE7BB}" srcOrd="0" destOrd="0" presId="urn:diagrams.loki3.com/VaryingWidthList+Icon"/>
    <dgm:cxn modelId="{28BDCADD-51CE-4426-80EA-0712096B8BC4}" srcId="{6488DA27-15B7-4270-BDEC-56FCA3671570}" destId="{DFC23FB0-2AC5-4984-B457-2332EFE02D56}" srcOrd="1" destOrd="0" parTransId="{534ABAA0-F7B0-4D26-99C3-C83627ED24A3}" sibTransId="{F1EEDE42-7B03-468D-8C8E-2E4314630E61}"/>
    <dgm:cxn modelId="{7BBC2C54-6F4C-49D3-A012-C55FFE4D22D7}" type="presParOf" srcId="{C7A74865-84A5-447A-9B79-D3CA17386E77}" destId="{F54EA115-D056-4FE1-9BDD-C0CD6DE34787}" srcOrd="0" destOrd="0" presId="urn:diagrams.loki3.com/VaryingWidthList+Icon"/>
    <dgm:cxn modelId="{39459AC3-5DA8-45ED-92BB-D6D48B0AAAAB}" type="presParOf" srcId="{C7A74865-84A5-447A-9B79-D3CA17386E77}" destId="{81061E61-CA49-40D9-ACE4-548807AA3635}" srcOrd="1" destOrd="0" presId="urn:diagrams.loki3.com/VaryingWidthList+Icon"/>
    <dgm:cxn modelId="{FE286013-2F4F-4147-832C-EE2B116799E4}" type="presParOf" srcId="{C7A74865-84A5-447A-9B79-D3CA17386E77}" destId="{92223748-9D46-4D04-9F83-0570ADBA9266}" srcOrd="2" destOrd="0" presId="urn:diagrams.loki3.com/VaryingWidthList+Icon"/>
    <dgm:cxn modelId="{6206AA74-34A6-493D-AE28-3D901E12868C}" type="presParOf" srcId="{C7A74865-84A5-447A-9B79-D3CA17386E77}" destId="{653F71C4-5B7E-4A7A-B32D-AD5A9A1A2445}" srcOrd="3" destOrd="0" presId="urn:diagrams.loki3.com/VaryingWidthList+Icon"/>
    <dgm:cxn modelId="{55224E60-8363-402A-9241-E795615FE8A2}" type="presParOf" srcId="{C7A74865-84A5-447A-9B79-D3CA17386E77}" destId="{C166CC33-AD2E-4D5A-9C53-8E1D0035F1B2}" srcOrd="4" destOrd="0" presId="urn:diagrams.loki3.com/VaryingWidthList+Icon"/>
    <dgm:cxn modelId="{5EB7419B-1B73-4EAB-BF1B-61E7F44E2D48}" type="presParOf" srcId="{C7A74865-84A5-447A-9B79-D3CA17386E77}" destId="{0E26960A-C79F-4D70-96F8-37E739CCCFBF}" srcOrd="5" destOrd="0" presId="urn:diagrams.loki3.com/VaryingWidthList+Icon"/>
    <dgm:cxn modelId="{5F05FE10-1E2E-4303-8D4B-6B69C782AB37}" type="presParOf" srcId="{C7A74865-84A5-447A-9B79-D3CA17386E77}" destId="{40414CE0-630C-4450-84D7-2FA640E65053}" srcOrd="6" destOrd="0" presId="urn:diagrams.loki3.com/VaryingWidthList+Icon"/>
    <dgm:cxn modelId="{0B7539A5-35C5-49DC-A2CC-099169C2C0E7}" type="presParOf" srcId="{C7A74865-84A5-447A-9B79-D3CA17386E77}" destId="{7E844ED5-D123-4533-8D77-DAD81301EBEA}" srcOrd="7" destOrd="0" presId="urn:diagrams.loki3.com/VaryingWidthList+Icon"/>
    <dgm:cxn modelId="{7A52CEC9-E6E2-498E-AFE1-B56015CCB695}" type="presParOf" srcId="{C7A74865-84A5-447A-9B79-D3CA17386E77}" destId="{B188A28E-C622-4A0F-896F-29EC18F80387}" srcOrd="8" destOrd="0" presId="urn:diagrams.loki3.com/VaryingWidthList+Icon"/>
    <dgm:cxn modelId="{D7D03BDC-7942-4823-A6F9-D7D5EA14B094}" type="presParOf" srcId="{C7A74865-84A5-447A-9B79-D3CA17386E77}" destId="{612A2D62-E767-47A3-8ACB-F200CA72C2DE}" srcOrd="9" destOrd="0" presId="urn:diagrams.loki3.com/VaryingWidthList+Icon"/>
    <dgm:cxn modelId="{BC793FF8-E2D9-4326-B3B1-5A5A86300214}" type="presParOf" srcId="{C7A74865-84A5-447A-9B79-D3CA17386E77}" destId="{5E6C75B6-678E-4B95-9E23-EBA70E5BE7BB}" srcOrd="10"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264C76-7494-4BEB-895B-6C02D5E76F1F}">
      <dsp:nvSpPr>
        <dsp:cNvPr id="0" name=""/>
        <dsp:cNvSpPr/>
      </dsp:nvSpPr>
      <dsp:spPr>
        <a:xfrm rot="16200000">
          <a:off x="-956010" y="957014"/>
          <a:ext cx="4525963" cy="2611933"/>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0" rIns="228203" bIns="0" numCol="1" spcCol="1270" anchor="ctr" anchorCtr="0">
          <a:noAutofit/>
        </a:bodyPr>
        <a:lstStyle/>
        <a:p>
          <a:pPr lvl="0" algn="ctr" defTabSz="1600200">
            <a:lnSpc>
              <a:spcPct val="90000"/>
            </a:lnSpc>
            <a:spcBef>
              <a:spcPct val="0"/>
            </a:spcBef>
            <a:spcAft>
              <a:spcPct val="35000"/>
            </a:spcAft>
          </a:pPr>
          <a:r>
            <a:rPr lang="en-US" sz="3600" kern="1200" dirty="0" smtClean="0"/>
            <a:t>Define onboarding</a:t>
          </a:r>
          <a:endParaRPr lang="en-US" sz="3600" kern="1200" dirty="0"/>
        </a:p>
      </dsp:txBody>
      <dsp:txXfrm rot="5400000">
        <a:off x="1005" y="905192"/>
        <a:ext cx="2611933" cy="2715577"/>
      </dsp:txXfrm>
    </dsp:sp>
    <dsp:sp modelId="{4B364C93-EE60-4729-88E4-0400F10617BB}">
      <dsp:nvSpPr>
        <dsp:cNvPr id="0" name=""/>
        <dsp:cNvSpPr/>
      </dsp:nvSpPr>
      <dsp:spPr>
        <a:xfrm rot="16200000">
          <a:off x="1851818" y="957014"/>
          <a:ext cx="4525963" cy="2611933"/>
        </a:xfrm>
        <a:prstGeom prst="flowChartManualOperation">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0" rIns="228203" bIns="0" numCol="1" spcCol="1270" anchor="ctr" anchorCtr="0">
          <a:noAutofit/>
        </a:bodyPr>
        <a:lstStyle/>
        <a:p>
          <a:pPr lvl="0" algn="ctr" defTabSz="1600200">
            <a:lnSpc>
              <a:spcPct val="90000"/>
            </a:lnSpc>
            <a:spcBef>
              <a:spcPct val="0"/>
            </a:spcBef>
            <a:spcAft>
              <a:spcPct val="35000"/>
            </a:spcAft>
          </a:pPr>
          <a:r>
            <a:rPr lang="en-US" sz="3600" kern="1200" dirty="0" smtClean="0"/>
            <a:t>Purpose of onboarding</a:t>
          </a:r>
          <a:endParaRPr lang="en-US" sz="3600" kern="1200" dirty="0"/>
        </a:p>
      </dsp:txBody>
      <dsp:txXfrm rot="5400000">
        <a:off x="2808833" y="905192"/>
        <a:ext cx="2611933" cy="2715577"/>
      </dsp:txXfrm>
    </dsp:sp>
    <dsp:sp modelId="{81119D4F-AC26-435A-B52F-DC1D180FE76B}">
      <dsp:nvSpPr>
        <dsp:cNvPr id="0" name=""/>
        <dsp:cNvSpPr/>
      </dsp:nvSpPr>
      <dsp:spPr>
        <a:xfrm rot="16200000">
          <a:off x="4659647" y="957014"/>
          <a:ext cx="4525963" cy="2611933"/>
        </a:xfrm>
        <a:prstGeom prst="flowChartManualOperation">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0" rIns="228203" bIns="0" numCol="1" spcCol="1270" anchor="ctr" anchorCtr="0">
          <a:noAutofit/>
        </a:bodyPr>
        <a:lstStyle/>
        <a:p>
          <a:pPr lvl="0" algn="ctr" defTabSz="1600200">
            <a:lnSpc>
              <a:spcPct val="90000"/>
            </a:lnSpc>
            <a:spcBef>
              <a:spcPct val="0"/>
            </a:spcBef>
            <a:spcAft>
              <a:spcPct val="35000"/>
            </a:spcAft>
          </a:pPr>
          <a:r>
            <a:rPr lang="en-US" sz="3600" kern="1200" dirty="0" smtClean="0"/>
            <a:t>Engage and follow up with employees</a:t>
          </a:r>
          <a:endParaRPr lang="en-US" sz="3600" kern="1200" dirty="0"/>
        </a:p>
      </dsp:txBody>
      <dsp:txXfrm rot="5400000">
        <a:off x="5616662" y="905192"/>
        <a:ext cx="2611933" cy="271557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4F81D9-B58B-4B1B-A36F-B2404F3A469E}">
      <dsp:nvSpPr>
        <dsp:cNvPr id="0" name=""/>
        <dsp:cNvSpPr/>
      </dsp:nvSpPr>
      <dsp:spPr>
        <a:xfrm>
          <a:off x="0" y="0"/>
          <a:ext cx="6336792" cy="81467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kern="1200" dirty="0" smtClean="0"/>
            <a:t>Great and introduce the employee</a:t>
          </a:r>
          <a:endParaRPr lang="en-US" sz="2800" kern="1200" dirty="0"/>
        </a:p>
      </dsp:txBody>
      <dsp:txXfrm>
        <a:off x="23861" y="23861"/>
        <a:ext cx="5362379" cy="766951"/>
      </dsp:txXfrm>
    </dsp:sp>
    <dsp:sp modelId="{610C30E3-6BBF-42DD-8A66-8C8ACC45D4AB}">
      <dsp:nvSpPr>
        <dsp:cNvPr id="0" name=""/>
        <dsp:cNvSpPr/>
      </dsp:nvSpPr>
      <dsp:spPr>
        <a:xfrm>
          <a:off x="473202" y="927822"/>
          <a:ext cx="6336792" cy="814673"/>
        </a:xfrm>
        <a:prstGeom prst="roundRect">
          <a:avLst>
            <a:gd name="adj" fmla="val 10000"/>
          </a:avLst>
        </a:prstGeom>
        <a:solidFill>
          <a:schemeClr val="accent2">
            <a:hueOff val="1170380"/>
            <a:satOff val="-1460"/>
            <a:lumOff val="34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kern="1200" dirty="0" smtClean="0"/>
            <a:t>Tour the office and take a lunch</a:t>
          </a:r>
          <a:endParaRPr lang="en-US" sz="2800" kern="1200" dirty="0"/>
        </a:p>
      </dsp:txBody>
      <dsp:txXfrm>
        <a:off x="497063" y="951683"/>
        <a:ext cx="5286330" cy="766951"/>
      </dsp:txXfrm>
    </dsp:sp>
    <dsp:sp modelId="{81303659-F47A-4FFA-A9B4-48CC3FB89F5F}">
      <dsp:nvSpPr>
        <dsp:cNvPr id="0" name=""/>
        <dsp:cNvSpPr/>
      </dsp:nvSpPr>
      <dsp:spPr>
        <a:xfrm>
          <a:off x="946403" y="1855644"/>
          <a:ext cx="6336792" cy="814673"/>
        </a:xfrm>
        <a:prstGeom prst="roundRect">
          <a:avLst>
            <a:gd name="adj" fmla="val 1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kern="1200" dirty="0" smtClean="0"/>
            <a:t>Set schedules and expectations</a:t>
          </a:r>
          <a:endParaRPr lang="en-US" sz="2800" kern="1200" dirty="0"/>
        </a:p>
      </dsp:txBody>
      <dsp:txXfrm>
        <a:off x="970264" y="1879505"/>
        <a:ext cx="5286330" cy="766951"/>
      </dsp:txXfrm>
    </dsp:sp>
    <dsp:sp modelId="{FF7BAF94-AADA-4EE5-B6CC-562C7E3B446F}">
      <dsp:nvSpPr>
        <dsp:cNvPr id="0" name=""/>
        <dsp:cNvSpPr/>
      </dsp:nvSpPr>
      <dsp:spPr>
        <a:xfrm>
          <a:off x="1419605" y="2783467"/>
          <a:ext cx="6336792" cy="814673"/>
        </a:xfrm>
        <a:prstGeom prst="roundRect">
          <a:avLst>
            <a:gd name="adj" fmla="val 10000"/>
          </a:avLst>
        </a:prstGeom>
        <a:solidFill>
          <a:schemeClr val="accent2">
            <a:hueOff val="3511139"/>
            <a:satOff val="-4379"/>
            <a:lumOff val="10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kern="1200" dirty="0" smtClean="0"/>
            <a:t>Explain employee resources</a:t>
          </a:r>
          <a:endParaRPr lang="en-US" sz="2800" kern="1200" dirty="0"/>
        </a:p>
      </dsp:txBody>
      <dsp:txXfrm>
        <a:off x="1443466" y="2807328"/>
        <a:ext cx="5286330" cy="766951"/>
      </dsp:txXfrm>
    </dsp:sp>
    <dsp:sp modelId="{5F99C381-CE7D-4C01-8CE9-B9AF83E69CDC}">
      <dsp:nvSpPr>
        <dsp:cNvPr id="0" name=""/>
        <dsp:cNvSpPr/>
      </dsp:nvSpPr>
      <dsp:spPr>
        <a:xfrm>
          <a:off x="1892807" y="3711289"/>
          <a:ext cx="6336792" cy="814673"/>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kern="1200" dirty="0" smtClean="0"/>
            <a:t>Conduct orientation session</a:t>
          </a:r>
          <a:endParaRPr lang="en-US" sz="2800" kern="1200" dirty="0"/>
        </a:p>
      </dsp:txBody>
      <dsp:txXfrm>
        <a:off x="1916668" y="3735150"/>
        <a:ext cx="5286330" cy="766951"/>
      </dsp:txXfrm>
    </dsp:sp>
    <dsp:sp modelId="{6A41865C-9C27-449D-AAA1-3F4B6E704B83}">
      <dsp:nvSpPr>
        <dsp:cNvPr id="0" name=""/>
        <dsp:cNvSpPr/>
      </dsp:nvSpPr>
      <dsp:spPr>
        <a:xfrm>
          <a:off x="5807254" y="595164"/>
          <a:ext cx="529537" cy="529537"/>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en-US" sz="2400" kern="1200"/>
        </a:p>
      </dsp:txBody>
      <dsp:txXfrm>
        <a:off x="5926400" y="595164"/>
        <a:ext cx="291245" cy="398477"/>
      </dsp:txXfrm>
    </dsp:sp>
    <dsp:sp modelId="{680F90AD-3D6B-42ED-9B79-1732D4CEC194}">
      <dsp:nvSpPr>
        <dsp:cNvPr id="0" name=""/>
        <dsp:cNvSpPr/>
      </dsp:nvSpPr>
      <dsp:spPr>
        <a:xfrm>
          <a:off x="6280456" y="1522986"/>
          <a:ext cx="529537" cy="529537"/>
        </a:xfrm>
        <a:prstGeom prst="downArrow">
          <a:avLst>
            <a:gd name="adj1" fmla="val 55000"/>
            <a:gd name="adj2" fmla="val 45000"/>
          </a:avLst>
        </a:prstGeom>
        <a:solidFill>
          <a:schemeClr val="accent2">
            <a:tint val="40000"/>
            <a:alpha val="90000"/>
            <a:hueOff val="1675274"/>
            <a:satOff val="-1459"/>
            <a:lumOff val="-2"/>
            <a:alphaOff val="0"/>
          </a:schemeClr>
        </a:solidFill>
        <a:ln w="25400" cap="flat" cmpd="sng" algn="ctr">
          <a:solidFill>
            <a:schemeClr val="accent2">
              <a:tint val="40000"/>
              <a:alpha val="90000"/>
              <a:hueOff val="1675274"/>
              <a:satOff val="-1459"/>
              <a:lumOff val="-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en-US" sz="2400" kern="1200"/>
        </a:p>
      </dsp:txBody>
      <dsp:txXfrm>
        <a:off x="6399602" y="1522986"/>
        <a:ext cx="291245" cy="398477"/>
      </dsp:txXfrm>
    </dsp:sp>
    <dsp:sp modelId="{9617D835-E169-498F-98FB-922A3933687C}">
      <dsp:nvSpPr>
        <dsp:cNvPr id="0" name=""/>
        <dsp:cNvSpPr/>
      </dsp:nvSpPr>
      <dsp:spPr>
        <a:xfrm>
          <a:off x="6753658" y="2437231"/>
          <a:ext cx="529537" cy="529537"/>
        </a:xfrm>
        <a:prstGeom prst="downArrow">
          <a:avLst>
            <a:gd name="adj1" fmla="val 55000"/>
            <a:gd name="adj2" fmla="val 45000"/>
          </a:avLst>
        </a:prstGeom>
        <a:solidFill>
          <a:schemeClr val="accent2">
            <a:tint val="40000"/>
            <a:alpha val="90000"/>
            <a:hueOff val="3350547"/>
            <a:satOff val="-2919"/>
            <a:lumOff val="-4"/>
            <a:alphaOff val="0"/>
          </a:schemeClr>
        </a:solidFill>
        <a:ln w="25400" cap="flat" cmpd="sng" algn="ctr">
          <a:solidFill>
            <a:schemeClr val="accent2">
              <a:tint val="40000"/>
              <a:alpha val="90000"/>
              <a:hueOff val="3350547"/>
              <a:satOff val="-2919"/>
              <a:lumOff val="-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en-US" sz="2400" kern="1200"/>
        </a:p>
      </dsp:txBody>
      <dsp:txXfrm>
        <a:off x="6872804" y="2437231"/>
        <a:ext cx="291245" cy="398477"/>
      </dsp:txXfrm>
    </dsp:sp>
    <dsp:sp modelId="{9DE3EFA0-11A6-489B-ABCF-7F3B0AB99B9A}">
      <dsp:nvSpPr>
        <dsp:cNvPr id="0" name=""/>
        <dsp:cNvSpPr/>
      </dsp:nvSpPr>
      <dsp:spPr>
        <a:xfrm>
          <a:off x="7226860" y="3374105"/>
          <a:ext cx="529537" cy="529537"/>
        </a:xfrm>
        <a:prstGeom prst="downArrow">
          <a:avLst>
            <a:gd name="adj1" fmla="val 55000"/>
            <a:gd name="adj2" fmla="val 45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en-US" sz="2400" kern="1200"/>
        </a:p>
      </dsp:txBody>
      <dsp:txXfrm>
        <a:off x="7346006" y="3374105"/>
        <a:ext cx="291245" cy="39847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6CB565-67E2-4778-B98A-D392512999BD}">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lvl="0" algn="ctr" defTabSz="1377950">
            <a:lnSpc>
              <a:spcPct val="90000"/>
            </a:lnSpc>
            <a:spcBef>
              <a:spcPct val="0"/>
            </a:spcBef>
            <a:spcAft>
              <a:spcPct val="35000"/>
            </a:spcAft>
          </a:pPr>
          <a:r>
            <a:rPr lang="en-US" sz="3100" kern="1200" dirty="0" smtClean="0"/>
            <a:t>A manufacturing company was experiencing a time of growth</a:t>
          </a:r>
          <a:endParaRPr lang="en-US" sz="3100" kern="1200" dirty="0"/>
        </a:p>
      </dsp:txBody>
      <dsp:txXfrm>
        <a:off x="423768" y="31670"/>
        <a:ext cx="7382063" cy="963265"/>
      </dsp:txXfrm>
    </dsp:sp>
    <dsp:sp modelId="{6E79AA21-85AE-415F-8ED7-5D061716B465}">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AAFB167-38A9-45A2-AAA6-BED4C7BA0D47}">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Employees were given a traditional orientation</a:t>
          </a:r>
          <a:endParaRPr lang="en-US" sz="2100" kern="1200" dirty="0"/>
        </a:p>
      </dsp:txBody>
      <dsp:txXfrm>
        <a:off x="1528352" y="1259039"/>
        <a:ext cx="6257489" cy="923287"/>
      </dsp:txXfrm>
    </dsp:sp>
    <dsp:sp modelId="{816E089A-8EAE-4B62-B7AB-3DDEB632E813}">
      <dsp:nvSpPr>
        <dsp:cNvPr id="0" name=""/>
        <dsp:cNvSpPr/>
      </dsp:nvSpPr>
      <dsp:spPr>
        <a:xfrm>
          <a:off x="393799" y="2355069"/>
          <a:ext cx="1023203" cy="1023203"/>
        </a:xfrm>
        <a:prstGeom prst="roundRect">
          <a:avLst>
            <a:gd name="adj" fmla="val 16670"/>
          </a:avLst>
        </a:prstGeom>
        <a:solidFill>
          <a:schemeClr val="accent2">
            <a:hueOff val="2340759"/>
            <a:satOff val="-2919"/>
            <a:lumOff val="686"/>
            <a:alpha val="97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427C79B-CB0A-437B-85FB-374490C125B8}">
      <dsp:nvSpPr>
        <dsp:cNvPr id="0" name=""/>
        <dsp:cNvSpPr/>
      </dsp:nvSpPr>
      <dsp:spPr>
        <a:xfrm>
          <a:off x="1478394" y="2355069"/>
          <a:ext cx="6357405" cy="1023203"/>
        </a:xfrm>
        <a:prstGeom prst="roundRect">
          <a:avLst>
            <a:gd name="adj" fmla="val 166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Without specific instructions, expensive miscommunications developed</a:t>
          </a:r>
          <a:endParaRPr lang="en-US" sz="2100" kern="1200" dirty="0"/>
        </a:p>
      </dsp:txBody>
      <dsp:txXfrm>
        <a:off x="1528352" y="2405027"/>
        <a:ext cx="6257489" cy="923287"/>
      </dsp:txXfrm>
    </dsp:sp>
    <dsp:sp modelId="{7A209D12-FB91-4550-9456-EB4C9B9F3572}">
      <dsp:nvSpPr>
        <dsp:cNvPr id="0" name=""/>
        <dsp:cNvSpPr/>
      </dsp:nvSpPr>
      <dsp:spPr>
        <a:xfrm>
          <a:off x="393799" y="3501057"/>
          <a:ext cx="1023203" cy="1023203"/>
        </a:xfrm>
        <a:prstGeom prst="roundRect">
          <a:avLst>
            <a:gd name="adj" fmla="val 16670"/>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5C4236B-5B2B-4220-A0C9-A9EAF1E5AE6D}">
      <dsp:nvSpPr>
        <dsp:cNvPr id="0" name=""/>
        <dsp:cNvSpPr/>
      </dsp:nvSpPr>
      <dsp:spPr>
        <a:xfrm>
          <a:off x="1478394" y="3501057"/>
          <a:ext cx="6357405" cy="1023203"/>
        </a:xfrm>
        <a:prstGeom prst="roundRect">
          <a:avLst>
            <a:gd name="adj" fmla="val 166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With better communication and training, productivity increased 10 percent and employee satisfaction</a:t>
          </a:r>
          <a:endParaRPr lang="en-US" sz="2100" kern="1200" dirty="0"/>
        </a:p>
      </dsp:txBody>
      <dsp:txXfrm>
        <a:off x="1528352" y="3551015"/>
        <a:ext cx="6257489" cy="92328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17C211-1DE7-4D25-82B4-A77A62F39039}">
      <dsp:nvSpPr>
        <dsp:cNvPr id="0" name=""/>
        <dsp:cNvSpPr/>
      </dsp:nvSpPr>
      <dsp:spPr>
        <a:xfrm>
          <a:off x="0" y="1749"/>
          <a:ext cx="8229600" cy="112212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US" sz="3600" kern="1200" dirty="0" smtClean="0"/>
            <a:t>Make sure everyone knows that the new hire is coming</a:t>
          </a:r>
          <a:endParaRPr lang="en-US" sz="3600" kern="1200" dirty="0"/>
        </a:p>
      </dsp:txBody>
      <dsp:txXfrm>
        <a:off x="54778" y="56527"/>
        <a:ext cx="8120044" cy="1012569"/>
      </dsp:txXfrm>
    </dsp:sp>
    <dsp:sp modelId="{8BC19C8E-80F7-4642-AF62-F3D283B28126}">
      <dsp:nvSpPr>
        <dsp:cNvPr id="0" name=""/>
        <dsp:cNvSpPr/>
      </dsp:nvSpPr>
      <dsp:spPr>
        <a:xfrm>
          <a:off x="0" y="1135195"/>
          <a:ext cx="8229600" cy="1122125"/>
        </a:xfrm>
        <a:prstGeom prst="round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US" sz="3600" kern="1200" dirty="0" smtClean="0"/>
            <a:t>Choose someone to greet the new hire</a:t>
          </a:r>
          <a:endParaRPr lang="en-US" sz="3600" kern="1200" dirty="0"/>
        </a:p>
      </dsp:txBody>
      <dsp:txXfrm>
        <a:off x="54778" y="1189973"/>
        <a:ext cx="8120044" cy="1012569"/>
      </dsp:txXfrm>
    </dsp:sp>
    <dsp:sp modelId="{92ACA12F-48A2-49EF-B021-29C49F6B88D8}">
      <dsp:nvSpPr>
        <dsp:cNvPr id="0" name=""/>
        <dsp:cNvSpPr/>
      </dsp:nvSpPr>
      <dsp:spPr>
        <a:xfrm>
          <a:off x="0" y="2268641"/>
          <a:ext cx="8229600" cy="1122125"/>
        </a:xfrm>
        <a:prstGeom prst="round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US" sz="3600" kern="1200" dirty="0" smtClean="0"/>
            <a:t>HR should have the paperwork prepared in advance</a:t>
          </a:r>
          <a:endParaRPr lang="en-US" sz="3600" kern="1200" dirty="0"/>
        </a:p>
      </dsp:txBody>
      <dsp:txXfrm>
        <a:off x="54778" y="2323419"/>
        <a:ext cx="8120044" cy="1012569"/>
      </dsp:txXfrm>
    </dsp:sp>
    <dsp:sp modelId="{33061532-082F-4D92-84AB-16FF10BDB2DA}">
      <dsp:nvSpPr>
        <dsp:cNvPr id="0" name=""/>
        <dsp:cNvSpPr/>
      </dsp:nvSpPr>
      <dsp:spPr>
        <a:xfrm>
          <a:off x="0" y="3402087"/>
          <a:ext cx="8229600" cy="1122125"/>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US" sz="3600" kern="1200" dirty="0" smtClean="0"/>
            <a:t>Designate a mentor ahead of time</a:t>
          </a:r>
          <a:endParaRPr lang="en-US" sz="3600" kern="1200" dirty="0"/>
        </a:p>
      </dsp:txBody>
      <dsp:txXfrm>
        <a:off x="54778" y="3456865"/>
        <a:ext cx="8120044" cy="1012569"/>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16F0DE-F504-47B6-932A-37599B2F554D}">
      <dsp:nvSpPr>
        <dsp:cNvPr id="0" name=""/>
        <dsp:cNvSpPr/>
      </dsp:nvSpPr>
      <dsp:spPr>
        <a:xfrm>
          <a:off x="3291839" y="0"/>
          <a:ext cx="4937760" cy="4525963"/>
        </a:xfrm>
        <a:prstGeom prst="rightArrow">
          <a:avLst>
            <a:gd name="adj1" fmla="val 75000"/>
            <a:gd name="adj2" fmla="val 50000"/>
          </a:avLst>
        </a:prstGeom>
        <a:solidFill>
          <a:schemeClr val="accent4">
            <a:alpha val="6300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t" anchorCtr="0">
          <a:noAutofit/>
        </a:bodyPr>
        <a:lstStyle/>
        <a:p>
          <a:pPr marL="285750" lvl="1" indent="-285750" algn="l" defTabSz="1955800">
            <a:lnSpc>
              <a:spcPct val="90000"/>
            </a:lnSpc>
            <a:spcBef>
              <a:spcPct val="0"/>
            </a:spcBef>
            <a:spcAft>
              <a:spcPct val="15000"/>
            </a:spcAft>
            <a:buChar char="••"/>
          </a:pPr>
          <a:r>
            <a:rPr lang="en-US" sz="4400" kern="1200" dirty="0" smtClean="0"/>
            <a:t>Goals</a:t>
          </a:r>
          <a:endParaRPr lang="en-US" sz="4400" kern="1200" dirty="0"/>
        </a:p>
        <a:p>
          <a:pPr marL="285750" lvl="1" indent="-285750" algn="l" defTabSz="1955800">
            <a:lnSpc>
              <a:spcPct val="90000"/>
            </a:lnSpc>
            <a:spcBef>
              <a:spcPct val="0"/>
            </a:spcBef>
            <a:spcAft>
              <a:spcPct val="15000"/>
            </a:spcAft>
            <a:buChar char="••"/>
          </a:pPr>
          <a:r>
            <a:rPr lang="en-US" sz="4400" kern="1200" dirty="0" smtClean="0"/>
            <a:t>Expectations</a:t>
          </a:r>
          <a:endParaRPr lang="en-US" sz="4400" kern="1200" dirty="0"/>
        </a:p>
        <a:p>
          <a:pPr marL="285750" lvl="1" indent="-285750" algn="l" defTabSz="1955800">
            <a:lnSpc>
              <a:spcPct val="90000"/>
            </a:lnSpc>
            <a:spcBef>
              <a:spcPct val="0"/>
            </a:spcBef>
            <a:spcAft>
              <a:spcPct val="15000"/>
            </a:spcAft>
            <a:buChar char="••"/>
          </a:pPr>
          <a:r>
            <a:rPr lang="en-US" sz="4400" kern="1200" dirty="0" smtClean="0"/>
            <a:t>Culture</a:t>
          </a:r>
          <a:endParaRPr lang="en-US" sz="4400" kern="1200" dirty="0"/>
        </a:p>
      </dsp:txBody>
      <dsp:txXfrm>
        <a:off x="3291839" y="565745"/>
        <a:ext cx="3240524" cy="3394473"/>
      </dsp:txXfrm>
    </dsp:sp>
    <dsp:sp modelId="{65828171-CF5C-4E10-B74B-68EFBFE2FFAF}">
      <dsp:nvSpPr>
        <dsp:cNvPr id="0" name=""/>
        <dsp:cNvSpPr/>
      </dsp:nvSpPr>
      <dsp:spPr>
        <a:xfrm>
          <a:off x="0" y="0"/>
          <a:ext cx="3291840" cy="4525963"/>
        </a:xfrm>
        <a:prstGeom prst="round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123825" rIns="247650" bIns="123825" numCol="1" spcCol="1270" anchor="ctr" anchorCtr="0">
          <a:noAutofit/>
        </a:bodyPr>
        <a:lstStyle/>
        <a:p>
          <a:pPr lvl="0" algn="ctr" defTabSz="2889250">
            <a:lnSpc>
              <a:spcPct val="90000"/>
            </a:lnSpc>
            <a:spcBef>
              <a:spcPct val="0"/>
            </a:spcBef>
            <a:spcAft>
              <a:spcPct val="35000"/>
            </a:spcAft>
          </a:pPr>
          <a:r>
            <a:rPr lang="en-US" sz="6500" kern="1200" dirty="0" smtClean="0"/>
            <a:t>Clarify</a:t>
          </a:r>
          <a:endParaRPr lang="en-US" sz="6500" kern="1200" dirty="0"/>
        </a:p>
      </dsp:txBody>
      <dsp:txXfrm>
        <a:off x="160694" y="160694"/>
        <a:ext cx="2970452" cy="4204575"/>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416D2F-3E56-4EFD-B482-4F29D06B57F7}">
      <dsp:nvSpPr>
        <dsp:cNvPr id="0" name=""/>
        <dsp:cNvSpPr/>
      </dsp:nvSpPr>
      <dsp:spPr>
        <a:xfrm>
          <a:off x="0" y="473197"/>
          <a:ext cx="2055390" cy="712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6032" tIns="91440" rIns="256032" bIns="91440" numCol="1" spcCol="1270" anchor="ctr" anchorCtr="0">
          <a:noAutofit/>
        </a:bodyPr>
        <a:lstStyle/>
        <a:p>
          <a:pPr lvl="0" algn="r" defTabSz="1600200">
            <a:lnSpc>
              <a:spcPct val="90000"/>
            </a:lnSpc>
            <a:spcBef>
              <a:spcPct val="0"/>
            </a:spcBef>
            <a:spcAft>
              <a:spcPct val="35000"/>
            </a:spcAft>
          </a:pPr>
          <a:r>
            <a:rPr lang="en-US" sz="3600" kern="1200" dirty="0" smtClean="0"/>
            <a:t>Time</a:t>
          </a:r>
          <a:endParaRPr lang="en-US" sz="3600" kern="1200" dirty="0"/>
        </a:p>
      </dsp:txBody>
      <dsp:txXfrm>
        <a:off x="0" y="473197"/>
        <a:ext cx="2055390" cy="712800"/>
      </dsp:txXfrm>
    </dsp:sp>
    <dsp:sp modelId="{B98CF4DF-E57B-46BC-969F-B201B3316E6B}">
      <dsp:nvSpPr>
        <dsp:cNvPr id="0" name=""/>
        <dsp:cNvSpPr/>
      </dsp:nvSpPr>
      <dsp:spPr>
        <a:xfrm>
          <a:off x="2055390" y="183622"/>
          <a:ext cx="411078" cy="1291950"/>
        </a:xfrm>
        <a:prstGeom prst="leftBrace">
          <a:avLst>
            <a:gd name="adj1" fmla="val 35000"/>
            <a:gd name="adj2" fmla="val 50000"/>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B08ED34-9B24-4B90-9563-26185B88A0E2}">
      <dsp:nvSpPr>
        <dsp:cNvPr id="0" name=""/>
        <dsp:cNvSpPr/>
      </dsp:nvSpPr>
      <dsp:spPr>
        <a:xfrm>
          <a:off x="2630900" y="183622"/>
          <a:ext cx="5590663" cy="1291950"/>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285750" lvl="1" indent="-285750" algn="l" defTabSz="1600200">
            <a:lnSpc>
              <a:spcPct val="90000"/>
            </a:lnSpc>
            <a:spcBef>
              <a:spcPct val="0"/>
            </a:spcBef>
            <a:spcAft>
              <a:spcPct val="15000"/>
            </a:spcAft>
            <a:buChar char="••"/>
          </a:pPr>
          <a:r>
            <a:rPr lang="en-US" sz="3600" kern="1200" dirty="0" smtClean="0"/>
            <a:t>Overworked employees cannot mentor another.</a:t>
          </a:r>
          <a:endParaRPr lang="en-US" sz="3600" kern="1200" dirty="0"/>
        </a:p>
      </dsp:txBody>
      <dsp:txXfrm>
        <a:off x="2630900" y="183622"/>
        <a:ext cx="5590663" cy="1291950"/>
      </dsp:txXfrm>
    </dsp:sp>
    <dsp:sp modelId="{A03FCB9C-B817-48DF-857C-66E525531FAD}">
      <dsp:nvSpPr>
        <dsp:cNvPr id="0" name=""/>
        <dsp:cNvSpPr/>
      </dsp:nvSpPr>
      <dsp:spPr>
        <a:xfrm>
          <a:off x="0" y="1894747"/>
          <a:ext cx="2055390" cy="712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6032" tIns="91440" rIns="256032" bIns="91440" numCol="1" spcCol="1270" anchor="ctr" anchorCtr="0">
          <a:noAutofit/>
        </a:bodyPr>
        <a:lstStyle/>
        <a:p>
          <a:pPr lvl="0" algn="r" defTabSz="1600200">
            <a:lnSpc>
              <a:spcPct val="90000"/>
            </a:lnSpc>
            <a:spcBef>
              <a:spcPct val="0"/>
            </a:spcBef>
            <a:spcAft>
              <a:spcPct val="35000"/>
            </a:spcAft>
          </a:pPr>
          <a:r>
            <a:rPr lang="en-US" sz="3600" kern="1200" dirty="0" smtClean="0"/>
            <a:t>Training</a:t>
          </a:r>
          <a:endParaRPr lang="en-US" sz="3600" kern="1200" dirty="0"/>
        </a:p>
      </dsp:txBody>
      <dsp:txXfrm>
        <a:off x="0" y="1894747"/>
        <a:ext cx="2055390" cy="712800"/>
      </dsp:txXfrm>
    </dsp:sp>
    <dsp:sp modelId="{2205E7AC-11B7-4F9D-A8E3-F3C731AF74E1}">
      <dsp:nvSpPr>
        <dsp:cNvPr id="0" name=""/>
        <dsp:cNvSpPr/>
      </dsp:nvSpPr>
      <dsp:spPr>
        <a:xfrm>
          <a:off x="2055390" y="1605172"/>
          <a:ext cx="411078" cy="1291950"/>
        </a:xfrm>
        <a:prstGeom prst="leftBrace">
          <a:avLst>
            <a:gd name="adj1" fmla="val 35000"/>
            <a:gd name="adj2" fmla="val 50000"/>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AE0A158-F0F3-4EE0-BF8E-C6C5A271B1A5}">
      <dsp:nvSpPr>
        <dsp:cNvPr id="0" name=""/>
        <dsp:cNvSpPr/>
      </dsp:nvSpPr>
      <dsp:spPr>
        <a:xfrm>
          <a:off x="2630900" y="1605172"/>
          <a:ext cx="5590663" cy="1291950"/>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285750" lvl="1" indent="-285750" algn="l" defTabSz="1600200">
            <a:lnSpc>
              <a:spcPct val="90000"/>
            </a:lnSpc>
            <a:spcBef>
              <a:spcPct val="0"/>
            </a:spcBef>
            <a:spcAft>
              <a:spcPct val="15000"/>
            </a:spcAft>
            <a:buChar char="••"/>
          </a:pPr>
          <a:r>
            <a:rPr lang="en-US" sz="3600" kern="1200" dirty="0" smtClean="0"/>
            <a:t>Is the employee qualified to teach someone else?</a:t>
          </a:r>
          <a:endParaRPr lang="en-US" sz="3600" kern="1200" dirty="0"/>
        </a:p>
      </dsp:txBody>
      <dsp:txXfrm>
        <a:off x="2630900" y="1605172"/>
        <a:ext cx="5590663" cy="1291950"/>
      </dsp:txXfrm>
    </dsp:sp>
    <dsp:sp modelId="{13F6EA54-9DE3-4F06-A78E-86C5820E2431}">
      <dsp:nvSpPr>
        <dsp:cNvPr id="0" name=""/>
        <dsp:cNvSpPr/>
      </dsp:nvSpPr>
      <dsp:spPr>
        <a:xfrm>
          <a:off x="0" y="3083106"/>
          <a:ext cx="2057400" cy="12028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6032" tIns="91440" rIns="256032" bIns="91440" numCol="1" spcCol="1270" anchor="ctr" anchorCtr="0">
          <a:noAutofit/>
        </a:bodyPr>
        <a:lstStyle/>
        <a:p>
          <a:pPr lvl="0" algn="r" defTabSz="1600200">
            <a:lnSpc>
              <a:spcPct val="90000"/>
            </a:lnSpc>
            <a:spcBef>
              <a:spcPct val="0"/>
            </a:spcBef>
            <a:spcAft>
              <a:spcPct val="35000"/>
            </a:spcAft>
          </a:pPr>
          <a:r>
            <a:rPr lang="en-US" sz="3600" kern="1200" dirty="0" smtClean="0"/>
            <a:t>Role model</a:t>
          </a:r>
          <a:endParaRPr lang="en-US" sz="3600" kern="1200" dirty="0"/>
        </a:p>
      </dsp:txBody>
      <dsp:txXfrm>
        <a:off x="0" y="3083106"/>
        <a:ext cx="2057400" cy="1202850"/>
      </dsp:txXfrm>
    </dsp:sp>
    <dsp:sp modelId="{52C961ED-C0EC-4AB7-B3EA-F377F0FCD3B4}">
      <dsp:nvSpPr>
        <dsp:cNvPr id="0" name=""/>
        <dsp:cNvSpPr/>
      </dsp:nvSpPr>
      <dsp:spPr>
        <a:xfrm>
          <a:off x="2057399" y="3026722"/>
          <a:ext cx="411480" cy="1315617"/>
        </a:xfrm>
        <a:prstGeom prst="leftBrace">
          <a:avLst>
            <a:gd name="adj1" fmla="val 35000"/>
            <a:gd name="adj2" fmla="val 50000"/>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8A4C60A-7C8C-463F-8E59-884E86A69B95}">
      <dsp:nvSpPr>
        <dsp:cNvPr id="0" name=""/>
        <dsp:cNvSpPr/>
      </dsp:nvSpPr>
      <dsp:spPr>
        <a:xfrm>
          <a:off x="2633471" y="3026722"/>
          <a:ext cx="5596128" cy="1315617"/>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285750" lvl="1" indent="-285750" algn="l" defTabSz="1600200">
            <a:lnSpc>
              <a:spcPct val="90000"/>
            </a:lnSpc>
            <a:spcBef>
              <a:spcPct val="0"/>
            </a:spcBef>
            <a:spcAft>
              <a:spcPct val="15000"/>
            </a:spcAft>
            <a:buChar char="••"/>
          </a:pPr>
          <a:r>
            <a:rPr lang="en-US" sz="3600" kern="1200" dirty="0" smtClean="0"/>
            <a:t>Qualities you would like to see in other employees.</a:t>
          </a:r>
          <a:endParaRPr lang="en-US" sz="3600" kern="1200" dirty="0"/>
        </a:p>
      </dsp:txBody>
      <dsp:txXfrm>
        <a:off x="2633471" y="3026722"/>
        <a:ext cx="5596128" cy="1315617"/>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464790-175A-43BE-8C8F-96A407F1E411}">
      <dsp:nvSpPr>
        <dsp:cNvPr id="0" name=""/>
        <dsp:cNvSpPr/>
      </dsp:nvSpPr>
      <dsp:spPr>
        <a:xfrm>
          <a:off x="2179800" y="2209"/>
          <a:ext cx="3870000"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165100" rIns="165100" bIns="165100" numCol="1" spcCol="1270" anchor="ctr" anchorCtr="0">
          <a:noAutofit/>
        </a:bodyPr>
        <a:lstStyle/>
        <a:p>
          <a:pPr lvl="0" algn="ctr" defTabSz="2889250">
            <a:lnSpc>
              <a:spcPct val="90000"/>
            </a:lnSpc>
            <a:spcBef>
              <a:spcPct val="0"/>
            </a:spcBef>
            <a:spcAft>
              <a:spcPct val="35000"/>
            </a:spcAft>
          </a:pPr>
          <a:r>
            <a:rPr lang="en-US" sz="6500" kern="1200" dirty="0" smtClean="0"/>
            <a:t>Train tasks</a:t>
          </a:r>
          <a:endParaRPr lang="en-US" sz="6500" kern="1200" dirty="0"/>
        </a:p>
      </dsp:txBody>
      <dsp:txXfrm>
        <a:off x="2179800" y="2209"/>
        <a:ext cx="3870000" cy="1458562"/>
      </dsp:txXfrm>
    </dsp:sp>
    <dsp:sp modelId="{618FE1B3-55F4-44FD-8F42-5D827E1E7FF4}">
      <dsp:nvSpPr>
        <dsp:cNvPr id="0" name=""/>
        <dsp:cNvSpPr/>
      </dsp:nvSpPr>
      <dsp:spPr>
        <a:xfrm>
          <a:off x="250424" y="1533700"/>
          <a:ext cx="7728750" cy="1458562"/>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165100" rIns="165100" bIns="165100" numCol="1" spcCol="1270" anchor="ctr" anchorCtr="0">
          <a:noAutofit/>
        </a:bodyPr>
        <a:lstStyle/>
        <a:p>
          <a:pPr lvl="0" algn="ctr" defTabSz="2889250">
            <a:lnSpc>
              <a:spcPct val="90000"/>
            </a:lnSpc>
            <a:spcBef>
              <a:spcPct val="0"/>
            </a:spcBef>
            <a:spcAft>
              <a:spcPct val="35000"/>
            </a:spcAft>
          </a:pPr>
          <a:r>
            <a:rPr lang="en-US" sz="6500" kern="1200" dirty="0" smtClean="0"/>
            <a:t>Train communications</a:t>
          </a:r>
          <a:endParaRPr lang="en-US" sz="6500" kern="1200" dirty="0"/>
        </a:p>
      </dsp:txBody>
      <dsp:txXfrm>
        <a:off x="250424" y="1533700"/>
        <a:ext cx="7728750" cy="1458562"/>
      </dsp:txXfrm>
    </dsp:sp>
    <dsp:sp modelId="{83A59624-32D9-4D5E-9155-E74F51D1DF3C}">
      <dsp:nvSpPr>
        <dsp:cNvPr id="0" name=""/>
        <dsp:cNvSpPr/>
      </dsp:nvSpPr>
      <dsp:spPr>
        <a:xfrm>
          <a:off x="1054799" y="3065190"/>
          <a:ext cx="6120000" cy="1458562"/>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165100" rIns="165100" bIns="165100" numCol="1" spcCol="1270" anchor="ctr" anchorCtr="0">
          <a:noAutofit/>
        </a:bodyPr>
        <a:lstStyle/>
        <a:p>
          <a:pPr lvl="0" algn="ctr" defTabSz="2889250">
            <a:lnSpc>
              <a:spcPct val="90000"/>
            </a:lnSpc>
            <a:spcBef>
              <a:spcPct val="0"/>
            </a:spcBef>
            <a:spcAft>
              <a:spcPct val="35000"/>
            </a:spcAft>
          </a:pPr>
          <a:r>
            <a:rPr lang="en-US" sz="6500" kern="1200" dirty="0" smtClean="0"/>
            <a:t>Provide feedback</a:t>
          </a:r>
          <a:endParaRPr lang="en-US" sz="6500" kern="1200" dirty="0"/>
        </a:p>
      </dsp:txBody>
      <dsp:txXfrm>
        <a:off x="1054799" y="3065190"/>
        <a:ext cx="6120000" cy="1458562"/>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6CB565-67E2-4778-B98A-D392512999BD}">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lvl="0" algn="ctr" defTabSz="1377950">
            <a:lnSpc>
              <a:spcPct val="90000"/>
            </a:lnSpc>
            <a:spcBef>
              <a:spcPct val="0"/>
            </a:spcBef>
            <a:spcAft>
              <a:spcPct val="35000"/>
            </a:spcAft>
          </a:pPr>
          <a:r>
            <a:rPr lang="en-US" sz="3100" kern="1200" dirty="0" smtClean="0"/>
            <a:t>The Time Clock Corporation attempted a new mentoring program</a:t>
          </a:r>
          <a:endParaRPr lang="en-US" sz="3100" kern="1200" dirty="0"/>
        </a:p>
      </dsp:txBody>
      <dsp:txXfrm>
        <a:off x="423768" y="31670"/>
        <a:ext cx="7382063" cy="963265"/>
      </dsp:txXfrm>
    </dsp:sp>
    <dsp:sp modelId="{6E79AA21-85AE-415F-8ED7-5D061716B465}">
      <dsp:nvSpPr>
        <dsp:cNvPr id="0" name=""/>
        <dsp:cNvSpPr/>
      </dsp:nvSpPr>
      <dsp:spPr>
        <a:xfrm>
          <a:off x="393799" y="1209081"/>
          <a:ext cx="1023203" cy="1023203"/>
        </a:xfrm>
        <a:prstGeom prst="roundRect">
          <a:avLst>
            <a:gd name="adj" fmla="val 16670"/>
          </a:avLst>
        </a:prstGeom>
        <a:solidFill>
          <a:schemeClr val="accent3">
            <a:hueOff val="0"/>
            <a:satOff val="0"/>
            <a:lumOff val="0"/>
            <a:alpha val="99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AAFB167-38A9-45A2-AAA6-BED4C7BA0D47}">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The want to reduce a 75 percent turnover rate </a:t>
          </a:r>
          <a:endParaRPr lang="en-US" sz="2100" kern="1200" dirty="0"/>
        </a:p>
      </dsp:txBody>
      <dsp:txXfrm>
        <a:off x="1528352" y="1259039"/>
        <a:ext cx="6257489" cy="923287"/>
      </dsp:txXfrm>
    </dsp:sp>
    <dsp:sp modelId="{816E089A-8EAE-4B62-B7AB-3DDEB632E813}">
      <dsp:nvSpPr>
        <dsp:cNvPr id="0" name=""/>
        <dsp:cNvSpPr/>
      </dsp:nvSpPr>
      <dsp:spPr>
        <a:xfrm>
          <a:off x="393799" y="2355069"/>
          <a:ext cx="1023203" cy="1023203"/>
        </a:xfrm>
        <a:prstGeom prst="roundRect">
          <a:avLst>
            <a:gd name="adj" fmla="val 16670"/>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427C79B-CB0A-437B-85FB-374490C125B8}">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The first review showed a 15 percent reduction in turnover</a:t>
          </a:r>
          <a:endParaRPr lang="en-US" sz="2100" kern="1200" dirty="0"/>
        </a:p>
      </dsp:txBody>
      <dsp:txXfrm>
        <a:off x="1528352" y="2405027"/>
        <a:ext cx="6257489" cy="923287"/>
      </dsp:txXfrm>
    </dsp:sp>
    <dsp:sp modelId="{7A209D12-FB91-4550-9456-EB4C9B9F3572}">
      <dsp:nvSpPr>
        <dsp:cNvPr id="0" name=""/>
        <dsp:cNvSpPr/>
      </dsp:nvSpPr>
      <dsp:spPr>
        <a:xfrm>
          <a:off x="393799" y="3501057"/>
          <a:ext cx="1023203" cy="1023203"/>
        </a:xfrm>
        <a:prstGeom prst="roundRect">
          <a:avLst>
            <a:gd name="adj" fmla="val 16670"/>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5C4236B-5B2B-4220-A0C9-A9EAF1E5AE6D}">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It was revealed that many mentors have little time to spend with new hires</a:t>
          </a:r>
          <a:endParaRPr lang="en-US" sz="2100" kern="1200" dirty="0"/>
        </a:p>
      </dsp:txBody>
      <dsp:txXfrm>
        <a:off x="1528352" y="3551015"/>
        <a:ext cx="6257489" cy="923287"/>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B9E6CD-F535-4B4F-88F7-7A9E35F68415}">
      <dsp:nvSpPr>
        <dsp:cNvPr id="0" name=""/>
        <dsp:cNvSpPr/>
      </dsp:nvSpPr>
      <dsp:spPr>
        <a:xfrm>
          <a:off x="0" y="591343"/>
          <a:ext cx="2571749" cy="1543050"/>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ctr" defTabSz="1689100">
            <a:lnSpc>
              <a:spcPct val="90000"/>
            </a:lnSpc>
            <a:spcBef>
              <a:spcPct val="0"/>
            </a:spcBef>
            <a:spcAft>
              <a:spcPct val="35000"/>
            </a:spcAft>
          </a:pPr>
          <a:r>
            <a:rPr lang="en-US" sz="3800" kern="1200" dirty="0" smtClean="0"/>
            <a:t>Welcome packet</a:t>
          </a:r>
          <a:endParaRPr lang="en-US" sz="3800" kern="1200" dirty="0"/>
        </a:p>
      </dsp:txBody>
      <dsp:txXfrm>
        <a:off x="0" y="591343"/>
        <a:ext cx="2571749" cy="1543050"/>
      </dsp:txXfrm>
    </dsp:sp>
    <dsp:sp modelId="{AD140D89-D594-42F7-A7E7-CDC5BDD0D000}">
      <dsp:nvSpPr>
        <dsp:cNvPr id="0" name=""/>
        <dsp:cNvSpPr/>
      </dsp:nvSpPr>
      <dsp:spPr>
        <a:xfrm>
          <a:off x="2828925" y="591343"/>
          <a:ext cx="2571749" cy="1543050"/>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ctr" defTabSz="1689100">
            <a:lnSpc>
              <a:spcPct val="90000"/>
            </a:lnSpc>
            <a:spcBef>
              <a:spcPct val="0"/>
            </a:spcBef>
            <a:spcAft>
              <a:spcPct val="35000"/>
            </a:spcAft>
          </a:pPr>
          <a:r>
            <a:rPr lang="en-US" sz="3800" kern="1200" dirty="0" smtClean="0"/>
            <a:t>Prepare work area</a:t>
          </a:r>
          <a:endParaRPr lang="en-US" sz="3800" kern="1200" dirty="0"/>
        </a:p>
      </dsp:txBody>
      <dsp:txXfrm>
        <a:off x="2828925" y="591343"/>
        <a:ext cx="2571749" cy="1543050"/>
      </dsp:txXfrm>
    </dsp:sp>
    <dsp:sp modelId="{D31DF517-7D2C-4ED8-BAF1-4FAF1553498F}">
      <dsp:nvSpPr>
        <dsp:cNvPr id="0" name=""/>
        <dsp:cNvSpPr/>
      </dsp:nvSpPr>
      <dsp:spPr>
        <a:xfrm>
          <a:off x="5657849" y="591343"/>
          <a:ext cx="2571749" cy="1543050"/>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ctr" defTabSz="1689100">
            <a:lnSpc>
              <a:spcPct val="90000"/>
            </a:lnSpc>
            <a:spcBef>
              <a:spcPct val="0"/>
            </a:spcBef>
            <a:spcAft>
              <a:spcPct val="35000"/>
            </a:spcAft>
          </a:pPr>
          <a:r>
            <a:rPr lang="en-US" sz="3800" kern="1200" dirty="0" smtClean="0"/>
            <a:t>Provide a contact</a:t>
          </a:r>
          <a:endParaRPr lang="en-US" sz="3800" kern="1200" dirty="0"/>
        </a:p>
      </dsp:txBody>
      <dsp:txXfrm>
        <a:off x="5657849" y="591343"/>
        <a:ext cx="2571749" cy="1543050"/>
      </dsp:txXfrm>
    </dsp:sp>
    <dsp:sp modelId="{C2907988-4373-4B4A-8337-88A156C44C2C}">
      <dsp:nvSpPr>
        <dsp:cNvPr id="0" name=""/>
        <dsp:cNvSpPr/>
      </dsp:nvSpPr>
      <dsp:spPr>
        <a:xfrm>
          <a:off x="0" y="2391569"/>
          <a:ext cx="2571749" cy="1543050"/>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ctr" defTabSz="1689100">
            <a:lnSpc>
              <a:spcPct val="90000"/>
            </a:lnSpc>
            <a:spcBef>
              <a:spcPct val="0"/>
            </a:spcBef>
            <a:spcAft>
              <a:spcPct val="35000"/>
            </a:spcAft>
          </a:pPr>
          <a:r>
            <a:rPr lang="en-US" sz="3800" kern="1200" dirty="0" smtClean="0"/>
            <a:t>Schedule onboarding</a:t>
          </a:r>
          <a:endParaRPr lang="en-US" sz="3800" kern="1200" dirty="0"/>
        </a:p>
      </dsp:txBody>
      <dsp:txXfrm>
        <a:off x="0" y="2391569"/>
        <a:ext cx="2571749" cy="1543050"/>
      </dsp:txXfrm>
    </dsp:sp>
    <dsp:sp modelId="{58DA2397-1F3C-4885-B012-BEB0DC0F6422}">
      <dsp:nvSpPr>
        <dsp:cNvPr id="0" name=""/>
        <dsp:cNvSpPr/>
      </dsp:nvSpPr>
      <dsp:spPr>
        <a:xfrm>
          <a:off x="2828925" y="2391569"/>
          <a:ext cx="2571749" cy="1543050"/>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ctr" defTabSz="1689100">
            <a:lnSpc>
              <a:spcPct val="90000"/>
            </a:lnSpc>
            <a:spcBef>
              <a:spcPct val="0"/>
            </a:spcBef>
            <a:spcAft>
              <a:spcPct val="35000"/>
            </a:spcAft>
          </a:pPr>
          <a:r>
            <a:rPr lang="en-US" sz="3800" kern="1200" dirty="0" smtClean="0"/>
            <a:t>Inform others</a:t>
          </a:r>
          <a:endParaRPr lang="en-US" sz="3800" kern="1200" dirty="0"/>
        </a:p>
      </dsp:txBody>
      <dsp:txXfrm>
        <a:off x="2828925" y="2391569"/>
        <a:ext cx="2571749" cy="1543050"/>
      </dsp:txXfrm>
    </dsp:sp>
    <dsp:sp modelId="{EC2C6035-EB40-4740-B97C-A71903753FE7}">
      <dsp:nvSpPr>
        <dsp:cNvPr id="0" name=""/>
        <dsp:cNvSpPr/>
      </dsp:nvSpPr>
      <dsp:spPr>
        <a:xfrm>
          <a:off x="5657849" y="2391569"/>
          <a:ext cx="2571749" cy="1543050"/>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ctr" defTabSz="1689100">
            <a:lnSpc>
              <a:spcPct val="90000"/>
            </a:lnSpc>
            <a:spcBef>
              <a:spcPct val="0"/>
            </a:spcBef>
            <a:spcAft>
              <a:spcPct val="35000"/>
            </a:spcAft>
          </a:pPr>
          <a:r>
            <a:rPr lang="en-US" sz="3800" kern="1200" dirty="0" smtClean="0"/>
            <a:t>First week check list</a:t>
          </a:r>
          <a:endParaRPr lang="en-US" sz="3800" kern="1200" dirty="0"/>
        </a:p>
      </dsp:txBody>
      <dsp:txXfrm>
        <a:off x="5657849" y="2391569"/>
        <a:ext cx="2571749" cy="1543050"/>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870F03-0C7F-44EA-8CE9-41F01065C036}">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a:lnSpc>
              <a:spcPct val="90000"/>
            </a:lnSpc>
            <a:spcBef>
              <a:spcPct val="0"/>
            </a:spcBef>
            <a:spcAft>
              <a:spcPct val="35000"/>
            </a:spcAft>
          </a:pPr>
          <a:r>
            <a:rPr lang="en-US" sz="3100" kern="1200" dirty="0" smtClean="0"/>
            <a:t>Welcome </a:t>
          </a:r>
        </a:p>
        <a:p>
          <a:pPr lvl="0" algn="l" defTabSz="1377950">
            <a:lnSpc>
              <a:spcPct val="90000"/>
            </a:lnSpc>
            <a:spcBef>
              <a:spcPct val="0"/>
            </a:spcBef>
            <a:spcAft>
              <a:spcPct val="35000"/>
            </a:spcAft>
          </a:pPr>
          <a:r>
            <a:rPr lang="en-US" sz="3100" kern="1200" dirty="0" smtClean="0"/>
            <a:t>HR tasks</a:t>
          </a:r>
          <a:endParaRPr lang="en-US" sz="3100" kern="1200" dirty="0"/>
        </a:p>
      </dsp:txBody>
      <dsp:txXfrm>
        <a:off x="39768" y="39768"/>
        <a:ext cx="5530000" cy="1278252"/>
      </dsp:txXfrm>
    </dsp:sp>
    <dsp:sp modelId="{48CEBC45-CD82-47E4-BF2C-D3B95D313A56}">
      <dsp:nvSpPr>
        <dsp:cNvPr id="0" name=""/>
        <dsp:cNvSpPr/>
      </dsp:nvSpPr>
      <dsp:spPr>
        <a:xfrm>
          <a:off x="617219" y="1584087"/>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a:lnSpc>
              <a:spcPct val="90000"/>
            </a:lnSpc>
            <a:spcBef>
              <a:spcPct val="0"/>
            </a:spcBef>
            <a:spcAft>
              <a:spcPct val="35000"/>
            </a:spcAft>
          </a:pPr>
          <a:r>
            <a:rPr lang="en-US" sz="3100" kern="1200" dirty="0" smtClean="0"/>
            <a:t>Policies and procedures</a:t>
          </a:r>
        </a:p>
        <a:p>
          <a:pPr lvl="0" algn="l" defTabSz="1377950">
            <a:lnSpc>
              <a:spcPct val="90000"/>
            </a:lnSpc>
            <a:spcBef>
              <a:spcPct val="0"/>
            </a:spcBef>
            <a:spcAft>
              <a:spcPct val="35000"/>
            </a:spcAft>
          </a:pPr>
          <a:r>
            <a:rPr lang="en-US" sz="3100" kern="1200" dirty="0" smtClean="0"/>
            <a:t>Schedule</a:t>
          </a:r>
          <a:endParaRPr lang="en-US" sz="3100" kern="1200" dirty="0"/>
        </a:p>
      </dsp:txBody>
      <dsp:txXfrm>
        <a:off x="656987" y="1623855"/>
        <a:ext cx="5415841" cy="1278252"/>
      </dsp:txXfrm>
    </dsp:sp>
    <dsp:sp modelId="{866DF9BE-0240-4AE2-9399-8E552D050D9A}">
      <dsp:nvSpPr>
        <dsp:cNvPr id="0" name=""/>
        <dsp:cNvSpPr/>
      </dsp:nvSpPr>
      <dsp:spPr>
        <a:xfrm>
          <a:off x="1234439" y="3168174"/>
          <a:ext cx="6995160" cy="135778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a:lnSpc>
              <a:spcPct val="90000"/>
            </a:lnSpc>
            <a:spcBef>
              <a:spcPct val="0"/>
            </a:spcBef>
            <a:spcAft>
              <a:spcPct val="35000"/>
            </a:spcAft>
          </a:pPr>
          <a:r>
            <a:rPr lang="en-US" sz="3100" kern="1200" dirty="0" smtClean="0"/>
            <a:t>Introduce</a:t>
          </a:r>
        </a:p>
        <a:p>
          <a:pPr lvl="0" algn="l" defTabSz="1377950">
            <a:lnSpc>
              <a:spcPct val="90000"/>
            </a:lnSpc>
            <a:spcBef>
              <a:spcPct val="0"/>
            </a:spcBef>
            <a:spcAft>
              <a:spcPct val="35000"/>
            </a:spcAft>
          </a:pPr>
          <a:r>
            <a:rPr lang="en-US" sz="3100" kern="1200" dirty="0" smtClean="0"/>
            <a:t>Show workspace</a:t>
          </a:r>
          <a:endParaRPr lang="en-US" sz="3100" kern="1200" dirty="0"/>
        </a:p>
      </dsp:txBody>
      <dsp:txXfrm>
        <a:off x="1274207" y="3207942"/>
        <a:ext cx="5415841" cy="1278252"/>
      </dsp:txXfrm>
    </dsp:sp>
    <dsp:sp modelId="{F6AF5D9D-4D34-47E6-B757-986B5B2625AD}">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p>
      </dsp:txBody>
      <dsp:txXfrm>
        <a:off x="6311173" y="1029656"/>
        <a:ext cx="485410" cy="664128"/>
      </dsp:txXfrm>
    </dsp:sp>
    <dsp:sp modelId="{8436C420-1EAE-492B-9939-5A2F8DBB2FCD}">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p>
      </dsp:txBody>
      <dsp:txXfrm>
        <a:off x="6928393" y="2604691"/>
        <a:ext cx="485410" cy="664128"/>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047251-1B2E-4354-8C46-AB0B20982983}">
      <dsp:nvSpPr>
        <dsp:cNvPr id="0" name=""/>
        <dsp:cNvSpPr/>
      </dsp:nvSpPr>
      <dsp:spPr>
        <a:xfrm>
          <a:off x="2605891" y="1294"/>
          <a:ext cx="3017816" cy="83190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dirty="0" smtClean="0"/>
            <a:t>Review</a:t>
          </a:r>
          <a:endParaRPr lang="en-US" sz="3200" kern="1200" dirty="0"/>
        </a:p>
      </dsp:txBody>
      <dsp:txXfrm>
        <a:off x="2646501" y="41904"/>
        <a:ext cx="2936596" cy="750680"/>
      </dsp:txXfrm>
    </dsp:sp>
    <dsp:sp modelId="{0CE45BCC-66B0-44A3-88F2-206652A96275}">
      <dsp:nvSpPr>
        <dsp:cNvPr id="0" name=""/>
        <dsp:cNvSpPr/>
      </dsp:nvSpPr>
      <dsp:spPr>
        <a:xfrm>
          <a:off x="2098336" y="677605"/>
          <a:ext cx="3920072" cy="3920072"/>
        </a:xfrm>
        <a:custGeom>
          <a:avLst/>
          <a:gdLst/>
          <a:ahLst/>
          <a:cxnLst/>
          <a:rect l="0" t="0" r="0" b="0"/>
          <a:pathLst>
            <a:path>
              <a:moveTo>
                <a:pt x="2730015" y="157572"/>
              </a:moveTo>
              <a:arcTo wR="1960036" hR="1960036" stAng="17587876" swAng="872570"/>
            </a:path>
          </a:pathLst>
        </a:custGeom>
        <a:noFill/>
        <a:ln w="12700"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EBD381A8-AC08-4515-9960-EE40ED97FE5A}">
      <dsp:nvSpPr>
        <dsp:cNvPr id="0" name=""/>
        <dsp:cNvSpPr/>
      </dsp:nvSpPr>
      <dsp:spPr>
        <a:xfrm>
          <a:off x="4460276" y="1089372"/>
          <a:ext cx="3017816" cy="83190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dirty="0" smtClean="0"/>
            <a:t>Feedback</a:t>
          </a:r>
          <a:endParaRPr lang="en-US" sz="3200" kern="1200" dirty="0"/>
        </a:p>
      </dsp:txBody>
      <dsp:txXfrm>
        <a:off x="4500886" y="1129982"/>
        <a:ext cx="2936596" cy="750680"/>
      </dsp:txXfrm>
    </dsp:sp>
    <dsp:sp modelId="{1893EC3F-364F-4E66-81D1-C71349168053}">
      <dsp:nvSpPr>
        <dsp:cNvPr id="0" name=""/>
        <dsp:cNvSpPr/>
      </dsp:nvSpPr>
      <dsp:spPr>
        <a:xfrm>
          <a:off x="2222932" y="305270"/>
          <a:ext cx="3920072" cy="3920072"/>
        </a:xfrm>
        <a:custGeom>
          <a:avLst/>
          <a:gdLst/>
          <a:ahLst/>
          <a:cxnLst/>
          <a:rect l="0" t="0" r="0" b="0"/>
          <a:pathLst>
            <a:path>
              <a:moveTo>
                <a:pt x="3891032" y="1623886"/>
              </a:moveTo>
              <a:arcTo wR="1960036" hR="1960036" stAng="21007492" swAng="1386063"/>
            </a:path>
          </a:pathLst>
        </a:custGeom>
        <a:noFill/>
        <a:ln w="12700" cap="flat" cmpd="sng" algn="ctr">
          <a:solidFill>
            <a:schemeClr val="accent3">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A198C382-EF96-476F-896F-AE327CBEE4D4}">
      <dsp:nvSpPr>
        <dsp:cNvPr id="0" name=""/>
        <dsp:cNvSpPr/>
      </dsp:nvSpPr>
      <dsp:spPr>
        <a:xfrm>
          <a:off x="4460274" y="2721535"/>
          <a:ext cx="3017816" cy="83190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dirty="0" smtClean="0"/>
            <a:t>Training</a:t>
          </a:r>
          <a:endParaRPr lang="en-US" sz="3200" kern="1200" dirty="0"/>
        </a:p>
      </dsp:txBody>
      <dsp:txXfrm>
        <a:off x="4500884" y="2762145"/>
        <a:ext cx="2936596" cy="750680"/>
      </dsp:txXfrm>
    </dsp:sp>
    <dsp:sp modelId="{27751278-9456-4B6F-A47C-91EE2110AD5D}">
      <dsp:nvSpPr>
        <dsp:cNvPr id="0" name=""/>
        <dsp:cNvSpPr/>
      </dsp:nvSpPr>
      <dsp:spPr>
        <a:xfrm>
          <a:off x="2033214" y="156500"/>
          <a:ext cx="3920072" cy="3920072"/>
        </a:xfrm>
        <a:custGeom>
          <a:avLst/>
          <a:gdLst/>
          <a:ahLst/>
          <a:cxnLst/>
          <a:rect l="0" t="0" r="0" b="0"/>
          <a:pathLst>
            <a:path>
              <a:moveTo>
                <a:pt x="3288128" y="3401533"/>
              </a:moveTo>
              <a:arcTo wR="1960036" hR="1960036" stAng="2840686" swAng="1170163"/>
            </a:path>
          </a:pathLst>
        </a:custGeom>
        <a:noFill/>
        <a:ln w="12700" cap="flat" cmpd="sng" algn="ctr">
          <a:solidFill>
            <a:schemeClr val="accent4">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8CB72433-6BC0-417D-95D5-3F8BEF123DFA}">
      <dsp:nvSpPr>
        <dsp:cNvPr id="0" name=""/>
        <dsp:cNvSpPr/>
      </dsp:nvSpPr>
      <dsp:spPr>
        <a:xfrm>
          <a:off x="2605891" y="3921367"/>
          <a:ext cx="3017816" cy="83190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dirty="0" smtClean="0"/>
            <a:t>Inclusion</a:t>
          </a:r>
          <a:endParaRPr lang="en-US" sz="3200" kern="1200" dirty="0"/>
        </a:p>
      </dsp:txBody>
      <dsp:txXfrm>
        <a:off x="2646501" y="3961977"/>
        <a:ext cx="2936596" cy="750680"/>
      </dsp:txXfrm>
    </dsp:sp>
    <dsp:sp modelId="{BB9B8E29-2E2D-4F26-A02D-30FD78136312}">
      <dsp:nvSpPr>
        <dsp:cNvPr id="0" name=""/>
        <dsp:cNvSpPr/>
      </dsp:nvSpPr>
      <dsp:spPr>
        <a:xfrm>
          <a:off x="2276312" y="156500"/>
          <a:ext cx="3920072" cy="3920072"/>
        </a:xfrm>
        <a:custGeom>
          <a:avLst/>
          <a:gdLst/>
          <a:ahLst/>
          <a:cxnLst/>
          <a:rect l="0" t="0" r="0" b="0"/>
          <a:pathLst>
            <a:path>
              <a:moveTo>
                <a:pt x="1189389" y="3762214"/>
              </a:moveTo>
              <a:arcTo wR="1960036" hR="1960036" stAng="6789151" swAng="1170163"/>
            </a:path>
          </a:pathLst>
        </a:custGeom>
        <a:noFill/>
        <a:ln w="12700"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FD4F8684-9B22-4C6D-9A7E-2BD34F2F9691}">
      <dsp:nvSpPr>
        <dsp:cNvPr id="0" name=""/>
        <dsp:cNvSpPr/>
      </dsp:nvSpPr>
      <dsp:spPr>
        <a:xfrm>
          <a:off x="751509" y="2721535"/>
          <a:ext cx="3017816" cy="831900"/>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dirty="0" smtClean="0"/>
            <a:t>Introductions</a:t>
          </a:r>
          <a:endParaRPr lang="en-US" sz="3200" kern="1200" dirty="0"/>
        </a:p>
      </dsp:txBody>
      <dsp:txXfrm>
        <a:off x="792119" y="2762145"/>
        <a:ext cx="2936596" cy="750680"/>
      </dsp:txXfrm>
    </dsp:sp>
    <dsp:sp modelId="{AAAA0286-07D1-4851-B9B3-0C8A13C9AEFD}">
      <dsp:nvSpPr>
        <dsp:cNvPr id="0" name=""/>
        <dsp:cNvSpPr/>
      </dsp:nvSpPr>
      <dsp:spPr>
        <a:xfrm>
          <a:off x="2086594" y="305270"/>
          <a:ext cx="3920072" cy="3920072"/>
        </a:xfrm>
        <a:custGeom>
          <a:avLst/>
          <a:gdLst/>
          <a:ahLst/>
          <a:cxnLst/>
          <a:rect l="0" t="0" r="0" b="0"/>
          <a:pathLst>
            <a:path>
              <a:moveTo>
                <a:pt x="51988" y="2408475"/>
              </a:moveTo>
              <a:arcTo wR="1960036" hR="1960036" stAng="10006446" swAng="1386063"/>
            </a:path>
          </a:pathLst>
        </a:custGeom>
        <a:noFill/>
        <a:ln w="12700" cap="flat" cmpd="sng" algn="ctr">
          <a:solidFill>
            <a:schemeClr val="accent6">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E9D3172B-A65A-4DAB-AF47-950963EE572A}">
      <dsp:nvSpPr>
        <dsp:cNvPr id="0" name=""/>
        <dsp:cNvSpPr/>
      </dsp:nvSpPr>
      <dsp:spPr>
        <a:xfrm>
          <a:off x="751507" y="1089372"/>
          <a:ext cx="3017816" cy="831900"/>
        </a:xfrm>
        <a:prstGeom prst="roundRec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dirty="0" smtClean="0"/>
            <a:t>Housekeeping</a:t>
          </a:r>
          <a:endParaRPr lang="en-US" sz="3200" kern="1200" dirty="0"/>
        </a:p>
      </dsp:txBody>
      <dsp:txXfrm>
        <a:off x="792117" y="1129982"/>
        <a:ext cx="2936596" cy="750680"/>
      </dsp:txXfrm>
    </dsp:sp>
    <dsp:sp modelId="{6511B5B5-9056-4AAC-BFD8-42D1C4430D33}">
      <dsp:nvSpPr>
        <dsp:cNvPr id="0" name=""/>
        <dsp:cNvSpPr/>
      </dsp:nvSpPr>
      <dsp:spPr>
        <a:xfrm>
          <a:off x="2211190" y="677605"/>
          <a:ext cx="3920072" cy="3920072"/>
        </a:xfrm>
        <a:custGeom>
          <a:avLst/>
          <a:gdLst/>
          <a:ahLst/>
          <a:cxnLst/>
          <a:rect l="0" t="0" r="0" b="0"/>
          <a:pathLst>
            <a:path>
              <a:moveTo>
                <a:pt x="762122" y="408667"/>
              </a:moveTo>
              <a:arcTo wR="1960036" hR="1960036" stAng="13939554" swAng="872570"/>
            </a:path>
          </a:pathLst>
        </a:custGeom>
        <a:noFill/>
        <a:ln w="12700"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068F8E-2D41-4321-ABCB-B7B3A85DC56A}">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b="0" kern="1200" dirty="0" smtClean="0"/>
            <a:t>Salary</a:t>
          </a:r>
          <a:endParaRPr lang="en-US" sz="4200" b="0" kern="1200" dirty="0"/>
        </a:p>
      </dsp:txBody>
      <dsp:txXfrm>
        <a:off x="460905" y="1047"/>
        <a:ext cx="3479899" cy="2087939"/>
      </dsp:txXfrm>
    </dsp:sp>
    <dsp:sp modelId="{CFFE4278-DB28-4A7A-B8B8-6D1AEE7CCB62}">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b="0" kern="1200" dirty="0" smtClean="0"/>
            <a:t>Benefits</a:t>
          </a:r>
          <a:endParaRPr lang="en-US" sz="4200" b="0" kern="1200" dirty="0"/>
        </a:p>
      </dsp:txBody>
      <dsp:txXfrm>
        <a:off x="4288794" y="1047"/>
        <a:ext cx="3479899" cy="2087939"/>
      </dsp:txXfrm>
    </dsp:sp>
    <dsp:sp modelId="{ECF17644-E249-489A-9646-C1F99B980501}">
      <dsp:nvSpPr>
        <dsp:cNvPr id="0" name=""/>
        <dsp:cNvSpPr/>
      </dsp:nvSpPr>
      <dsp:spPr>
        <a:xfrm>
          <a:off x="2374850"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b="0" kern="1200" dirty="0" smtClean="0"/>
            <a:t>Miscellaneous</a:t>
          </a:r>
          <a:endParaRPr lang="en-US" sz="4200" b="0" kern="1200" dirty="0"/>
        </a:p>
      </dsp:txBody>
      <dsp:txXfrm>
        <a:off x="2374850" y="2436976"/>
        <a:ext cx="3479899" cy="2087939"/>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9FE2D1-F1C3-4D6F-AFFA-A51BDD83EAD2}">
      <dsp:nvSpPr>
        <dsp:cNvPr id="0" name=""/>
        <dsp:cNvSpPr/>
      </dsp:nvSpPr>
      <dsp:spPr>
        <a:xfrm>
          <a:off x="6454274" y="1546"/>
          <a:ext cx="1772096" cy="837568"/>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BB8A96D-2BFD-440C-B7B0-BE58892ABE6D}">
      <dsp:nvSpPr>
        <dsp:cNvPr id="0" name=""/>
        <dsp:cNvSpPr/>
      </dsp:nvSpPr>
      <dsp:spPr>
        <a:xfrm>
          <a:off x="3228" y="1546"/>
          <a:ext cx="6451045" cy="837568"/>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lvl="0" algn="ctr" defTabSz="1022350">
            <a:lnSpc>
              <a:spcPct val="90000"/>
            </a:lnSpc>
            <a:spcBef>
              <a:spcPct val="0"/>
            </a:spcBef>
            <a:spcAft>
              <a:spcPct val="35000"/>
            </a:spcAft>
          </a:pPr>
          <a:r>
            <a:rPr lang="en-US" sz="2300" b="1" kern="1200" dirty="0" smtClean="0"/>
            <a:t>Clarify: </a:t>
          </a:r>
          <a:r>
            <a:rPr lang="en-US" sz="2300" kern="1200" dirty="0" smtClean="0"/>
            <a:t>Continue to clarify roles and expectations.</a:t>
          </a:r>
          <a:endParaRPr lang="en-US" sz="2300" kern="1200" dirty="0"/>
        </a:p>
      </dsp:txBody>
      <dsp:txXfrm>
        <a:off x="44115" y="42433"/>
        <a:ext cx="6369271" cy="755794"/>
      </dsp:txXfrm>
    </dsp:sp>
    <dsp:sp modelId="{C5B97D6B-3049-4420-B180-C197AFFA0FDF}">
      <dsp:nvSpPr>
        <dsp:cNvPr id="0" name=""/>
        <dsp:cNvSpPr/>
      </dsp:nvSpPr>
      <dsp:spPr>
        <a:xfrm>
          <a:off x="6454274" y="922872"/>
          <a:ext cx="1772096" cy="837568"/>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0613845-E188-47C5-AB02-573477175B66}">
      <dsp:nvSpPr>
        <dsp:cNvPr id="0" name=""/>
        <dsp:cNvSpPr/>
      </dsp:nvSpPr>
      <dsp:spPr>
        <a:xfrm>
          <a:off x="3228" y="922872"/>
          <a:ext cx="6451045" cy="837568"/>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lvl="0" algn="ctr" defTabSz="1022350">
            <a:lnSpc>
              <a:spcPct val="90000"/>
            </a:lnSpc>
            <a:spcBef>
              <a:spcPct val="0"/>
            </a:spcBef>
            <a:spcAft>
              <a:spcPct val="35000"/>
            </a:spcAft>
          </a:pPr>
          <a:r>
            <a:rPr lang="en-US" sz="2300" b="1" kern="1200" dirty="0" smtClean="0"/>
            <a:t>Meet: </a:t>
          </a:r>
          <a:r>
            <a:rPr lang="en-US" sz="2300" kern="1200" dirty="0" smtClean="0"/>
            <a:t>Meet weekly to give and receive feedback. </a:t>
          </a:r>
          <a:endParaRPr lang="en-US" sz="2300" kern="1200" dirty="0"/>
        </a:p>
      </dsp:txBody>
      <dsp:txXfrm>
        <a:off x="44115" y="963759"/>
        <a:ext cx="6369271" cy="755794"/>
      </dsp:txXfrm>
    </dsp:sp>
    <dsp:sp modelId="{716168B2-9BC9-4117-BC0F-67262DA407C3}">
      <dsp:nvSpPr>
        <dsp:cNvPr id="0" name=""/>
        <dsp:cNvSpPr/>
      </dsp:nvSpPr>
      <dsp:spPr>
        <a:xfrm>
          <a:off x="6454274" y="1844197"/>
          <a:ext cx="1772096" cy="837568"/>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E51B069-BCA3-44A5-8D41-F514B34FE84A}">
      <dsp:nvSpPr>
        <dsp:cNvPr id="0" name=""/>
        <dsp:cNvSpPr/>
      </dsp:nvSpPr>
      <dsp:spPr>
        <a:xfrm>
          <a:off x="3228" y="1844197"/>
          <a:ext cx="6451045" cy="837568"/>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lvl="0" algn="ctr" defTabSz="1022350">
            <a:lnSpc>
              <a:spcPct val="90000"/>
            </a:lnSpc>
            <a:spcBef>
              <a:spcPct val="0"/>
            </a:spcBef>
            <a:spcAft>
              <a:spcPct val="35000"/>
            </a:spcAft>
          </a:pPr>
          <a:r>
            <a:rPr lang="en-US" sz="2300" b="1" kern="1200" dirty="0" smtClean="0"/>
            <a:t>Enroll: </a:t>
          </a:r>
          <a:r>
            <a:rPr lang="en-US" sz="2300" kern="1200" dirty="0" smtClean="0"/>
            <a:t>If necessary, enroll the new hire for any benefits.</a:t>
          </a:r>
          <a:endParaRPr lang="en-US" sz="2300" kern="1200" dirty="0"/>
        </a:p>
      </dsp:txBody>
      <dsp:txXfrm>
        <a:off x="44115" y="1885084"/>
        <a:ext cx="6369271" cy="755794"/>
      </dsp:txXfrm>
    </dsp:sp>
    <dsp:sp modelId="{948C2CAB-26C4-473A-85C4-D624324866C1}">
      <dsp:nvSpPr>
        <dsp:cNvPr id="0" name=""/>
        <dsp:cNvSpPr/>
      </dsp:nvSpPr>
      <dsp:spPr>
        <a:xfrm>
          <a:off x="6454274" y="2765522"/>
          <a:ext cx="1772096" cy="837568"/>
        </a:xfrm>
        <a:prstGeom prst="rightArrow">
          <a:avLst>
            <a:gd name="adj1" fmla="val 75000"/>
            <a:gd name="adj2" fmla="val 50000"/>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0BBF9EF-D4AA-4E41-86E2-E76667DF4980}">
      <dsp:nvSpPr>
        <dsp:cNvPr id="0" name=""/>
        <dsp:cNvSpPr/>
      </dsp:nvSpPr>
      <dsp:spPr>
        <a:xfrm>
          <a:off x="3228" y="2765522"/>
          <a:ext cx="6451045" cy="837568"/>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lvl="0" algn="ctr" defTabSz="1022350">
            <a:lnSpc>
              <a:spcPct val="90000"/>
            </a:lnSpc>
            <a:spcBef>
              <a:spcPct val="0"/>
            </a:spcBef>
            <a:spcAft>
              <a:spcPct val="35000"/>
            </a:spcAft>
          </a:pPr>
          <a:r>
            <a:rPr lang="en-US" sz="2300" b="1" kern="1200" dirty="0" smtClean="0"/>
            <a:t>Check training: </a:t>
          </a:r>
          <a:r>
            <a:rPr lang="en-US" sz="2300" kern="1200" dirty="0" smtClean="0"/>
            <a:t>Make sure that the training is completed.</a:t>
          </a:r>
          <a:endParaRPr lang="en-US" sz="2300" kern="1200" dirty="0"/>
        </a:p>
      </dsp:txBody>
      <dsp:txXfrm>
        <a:off x="44115" y="2806409"/>
        <a:ext cx="6369271" cy="755794"/>
      </dsp:txXfrm>
    </dsp:sp>
    <dsp:sp modelId="{57CDBE1A-DA5C-4AE8-A555-5D8B76A5D542}">
      <dsp:nvSpPr>
        <dsp:cNvPr id="0" name=""/>
        <dsp:cNvSpPr/>
      </dsp:nvSpPr>
      <dsp:spPr>
        <a:xfrm>
          <a:off x="6454274" y="3686847"/>
          <a:ext cx="1772096" cy="837568"/>
        </a:xfrm>
        <a:prstGeom prst="rightArrow">
          <a:avLst>
            <a:gd name="adj1" fmla="val 75000"/>
            <a:gd name="adj2" fmla="val 50000"/>
          </a:avLst>
        </a:prstGeom>
        <a:solidFill>
          <a:schemeClr val="accent6">
            <a:tint val="40000"/>
            <a:alpha val="90000"/>
            <a:hueOff val="0"/>
            <a:satOff val="0"/>
            <a:lumOff val="0"/>
            <a:alphaOff val="0"/>
          </a:schemeClr>
        </a:solidFill>
        <a:ln w="25400" cap="flat" cmpd="sng" algn="ctr">
          <a:solidFill>
            <a:schemeClr val="accent6">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6E58CAC-0378-440F-923F-43E9A8D05BB4}">
      <dsp:nvSpPr>
        <dsp:cNvPr id="0" name=""/>
        <dsp:cNvSpPr/>
      </dsp:nvSpPr>
      <dsp:spPr>
        <a:xfrm>
          <a:off x="3228" y="3686847"/>
          <a:ext cx="6451045" cy="837568"/>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lvl="0" algn="ctr" defTabSz="1022350">
            <a:lnSpc>
              <a:spcPct val="90000"/>
            </a:lnSpc>
            <a:spcBef>
              <a:spcPct val="0"/>
            </a:spcBef>
            <a:spcAft>
              <a:spcPct val="35000"/>
            </a:spcAft>
          </a:pPr>
          <a:r>
            <a:rPr lang="en-US" sz="2300" b="1" kern="1200" dirty="0" smtClean="0"/>
            <a:t>Evaluate: </a:t>
          </a:r>
          <a:r>
            <a:rPr lang="en-US" sz="2300" kern="1200" dirty="0" smtClean="0"/>
            <a:t>Schedule a 30-day evaluation.</a:t>
          </a:r>
          <a:endParaRPr lang="en-US" sz="2300" kern="1200" dirty="0"/>
        </a:p>
      </dsp:txBody>
      <dsp:txXfrm>
        <a:off x="44115" y="3727734"/>
        <a:ext cx="6369271" cy="755794"/>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6CB565-67E2-4778-B98A-D392512999BD}">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lvl="0" algn="ctr" defTabSz="1377950">
            <a:lnSpc>
              <a:spcPct val="90000"/>
            </a:lnSpc>
            <a:spcBef>
              <a:spcPct val="0"/>
            </a:spcBef>
            <a:spcAft>
              <a:spcPct val="35000"/>
            </a:spcAft>
          </a:pPr>
          <a:r>
            <a:rPr lang="en-US" sz="3100" kern="1200" dirty="0" smtClean="0"/>
            <a:t>An expanding company needed to improve productivity by 20 percent</a:t>
          </a:r>
          <a:endParaRPr lang="en-US" sz="3100" kern="1200" dirty="0"/>
        </a:p>
      </dsp:txBody>
      <dsp:txXfrm>
        <a:off x="423768" y="31670"/>
        <a:ext cx="7382063" cy="963265"/>
      </dsp:txXfrm>
    </dsp:sp>
    <dsp:sp modelId="{6E79AA21-85AE-415F-8ED7-5D061716B465}">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AAFB167-38A9-45A2-AAA6-BED4C7BA0D47}">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Unfortunately, the growing number of new hires seems to be counterproductive</a:t>
          </a:r>
          <a:endParaRPr lang="en-US" sz="2100" kern="1200" dirty="0"/>
        </a:p>
      </dsp:txBody>
      <dsp:txXfrm>
        <a:off x="1528352" y="1259039"/>
        <a:ext cx="6257489" cy="923287"/>
      </dsp:txXfrm>
    </dsp:sp>
    <dsp:sp modelId="{816E089A-8EAE-4B62-B7AB-3DDEB632E813}">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427C79B-CB0A-437B-85FB-374490C125B8}">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An onboarding process existed, but managers had control of the process</a:t>
          </a:r>
          <a:endParaRPr lang="en-US" sz="2100" kern="1200" dirty="0"/>
        </a:p>
      </dsp:txBody>
      <dsp:txXfrm>
        <a:off x="1528352" y="2405027"/>
        <a:ext cx="6257489" cy="923287"/>
      </dsp:txXfrm>
    </dsp:sp>
    <dsp:sp modelId="{7A209D12-FB91-4550-9456-EB4C9B9F3572}">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5C4236B-5B2B-4220-A0C9-A9EAF1E5AE6D}">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Checklists were created, and productivity improved 25 percent</a:t>
          </a:r>
          <a:endParaRPr lang="en-US" sz="2100" kern="1200" dirty="0"/>
        </a:p>
      </dsp:txBody>
      <dsp:txXfrm>
        <a:off x="1528352" y="3551015"/>
        <a:ext cx="6257489" cy="923287"/>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132A33-614D-44FD-ACAE-20A3C345B2A8}">
      <dsp:nvSpPr>
        <dsp:cNvPr id="0" name=""/>
        <dsp:cNvSpPr/>
      </dsp:nvSpPr>
      <dsp:spPr>
        <a:xfrm rot="5400000">
          <a:off x="-185966" y="189497"/>
          <a:ext cx="1239777" cy="867844"/>
        </a:xfrm>
        <a:prstGeom prst="chevron">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smtClean="0"/>
            <a:t> </a:t>
          </a:r>
          <a:endParaRPr lang="en-US" sz="2400" kern="1200" dirty="0"/>
        </a:p>
      </dsp:txBody>
      <dsp:txXfrm rot="-5400000">
        <a:off x="1" y="437452"/>
        <a:ext cx="867844" cy="371933"/>
      </dsp:txXfrm>
    </dsp:sp>
    <dsp:sp modelId="{5B3056A7-EB43-4534-820A-9A086A6189FF}">
      <dsp:nvSpPr>
        <dsp:cNvPr id="0" name=""/>
        <dsp:cNvSpPr/>
      </dsp:nvSpPr>
      <dsp:spPr>
        <a:xfrm rot="5400000">
          <a:off x="4145794" y="-3274419"/>
          <a:ext cx="805855" cy="7361755"/>
        </a:xfrm>
        <a:prstGeom prst="round2Same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1808" tIns="21590" rIns="21590" bIns="21590" numCol="1" spcCol="1270" anchor="ctr" anchorCtr="0">
          <a:noAutofit/>
        </a:bodyPr>
        <a:lstStyle/>
        <a:p>
          <a:pPr marL="285750" lvl="1" indent="-285750" algn="l" defTabSz="1511300">
            <a:lnSpc>
              <a:spcPct val="90000"/>
            </a:lnSpc>
            <a:spcBef>
              <a:spcPct val="0"/>
            </a:spcBef>
            <a:spcAft>
              <a:spcPct val="15000"/>
            </a:spcAft>
            <a:buChar char="••"/>
          </a:pPr>
          <a:r>
            <a:rPr lang="en-US" sz="3400" kern="1200" dirty="0" smtClean="0"/>
            <a:t>Trust and communication are essential</a:t>
          </a:r>
          <a:endParaRPr lang="en-US" sz="3400" kern="1200" dirty="0"/>
        </a:p>
      </dsp:txBody>
      <dsp:txXfrm rot="-5400000">
        <a:off x="867845" y="42869"/>
        <a:ext cx="7322416" cy="727177"/>
      </dsp:txXfrm>
    </dsp:sp>
    <dsp:sp modelId="{7C3BCF0B-B06A-434E-9144-E23A99CCFD53}">
      <dsp:nvSpPr>
        <dsp:cNvPr id="0" name=""/>
        <dsp:cNvSpPr/>
      </dsp:nvSpPr>
      <dsp:spPr>
        <a:xfrm rot="5400000">
          <a:off x="-185966" y="1282538"/>
          <a:ext cx="1239777" cy="867844"/>
        </a:xfrm>
        <a:prstGeom prst="chevron">
          <a:avLst/>
        </a:prstGeom>
        <a:solidFill>
          <a:schemeClr val="accent2">
            <a:hueOff val="1560506"/>
            <a:satOff val="-1946"/>
            <a:lumOff val="458"/>
            <a:alphaOff val="0"/>
          </a:schemeClr>
        </a:solidFill>
        <a:ln w="25400" cap="flat" cmpd="sng" algn="ctr">
          <a:solidFill>
            <a:schemeClr val="accent2">
              <a:hueOff val="1560506"/>
              <a:satOff val="-1946"/>
              <a:lumOff val="458"/>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smtClean="0"/>
            <a:t> </a:t>
          </a:r>
          <a:endParaRPr lang="en-US" sz="2400" kern="1200" dirty="0"/>
        </a:p>
      </dsp:txBody>
      <dsp:txXfrm rot="-5400000">
        <a:off x="1" y="1530493"/>
        <a:ext cx="867844" cy="371933"/>
      </dsp:txXfrm>
    </dsp:sp>
    <dsp:sp modelId="{A9943085-D66B-4AFF-BCBE-C311AB39AE62}">
      <dsp:nvSpPr>
        <dsp:cNvPr id="0" name=""/>
        <dsp:cNvSpPr/>
      </dsp:nvSpPr>
      <dsp:spPr>
        <a:xfrm rot="5400000">
          <a:off x="4145794" y="-2181378"/>
          <a:ext cx="805855" cy="7361755"/>
        </a:xfrm>
        <a:prstGeom prst="round2SameRect">
          <a:avLst/>
        </a:prstGeom>
        <a:solidFill>
          <a:schemeClr val="lt1">
            <a:alpha val="90000"/>
            <a:hueOff val="0"/>
            <a:satOff val="0"/>
            <a:lumOff val="0"/>
            <a:alphaOff val="0"/>
          </a:schemeClr>
        </a:solidFill>
        <a:ln w="25400" cap="flat" cmpd="sng" algn="ctr">
          <a:solidFill>
            <a:schemeClr val="accent2">
              <a:hueOff val="1560506"/>
              <a:satOff val="-1946"/>
              <a:lumOff val="45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1808" tIns="21590" rIns="21590" bIns="21590" numCol="1" spcCol="1270" anchor="ctr" anchorCtr="0">
          <a:noAutofit/>
        </a:bodyPr>
        <a:lstStyle/>
        <a:p>
          <a:pPr marL="285750" lvl="1" indent="-285750" algn="l" defTabSz="1511300">
            <a:lnSpc>
              <a:spcPct val="90000"/>
            </a:lnSpc>
            <a:spcBef>
              <a:spcPct val="0"/>
            </a:spcBef>
            <a:spcAft>
              <a:spcPct val="15000"/>
            </a:spcAft>
            <a:buChar char="••"/>
          </a:pPr>
          <a:r>
            <a:rPr lang="en-US" sz="3400" kern="1200" dirty="0" smtClean="0"/>
            <a:t>Don’t cram in information</a:t>
          </a:r>
          <a:endParaRPr lang="en-US" sz="3400" kern="1200" dirty="0"/>
        </a:p>
      </dsp:txBody>
      <dsp:txXfrm rot="-5400000">
        <a:off x="867845" y="1135910"/>
        <a:ext cx="7322416" cy="727177"/>
      </dsp:txXfrm>
    </dsp:sp>
    <dsp:sp modelId="{0B943003-C83F-480F-B92B-89F9ED6A812F}">
      <dsp:nvSpPr>
        <dsp:cNvPr id="0" name=""/>
        <dsp:cNvSpPr/>
      </dsp:nvSpPr>
      <dsp:spPr>
        <a:xfrm rot="5400000">
          <a:off x="-185966" y="2375579"/>
          <a:ext cx="1239777" cy="867844"/>
        </a:xfrm>
        <a:prstGeom prst="chevron">
          <a:avLst/>
        </a:prstGeom>
        <a:solidFill>
          <a:schemeClr val="accent2">
            <a:hueOff val="3121013"/>
            <a:satOff val="-3893"/>
            <a:lumOff val="915"/>
            <a:alphaOff val="0"/>
          </a:schemeClr>
        </a:solidFill>
        <a:ln w="25400" cap="flat" cmpd="sng" algn="ctr">
          <a:solidFill>
            <a:schemeClr val="accent2">
              <a:hueOff val="3121013"/>
              <a:satOff val="-3893"/>
              <a:lumOff val="91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smtClean="0"/>
            <a:t> </a:t>
          </a:r>
          <a:endParaRPr lang="en-US" sz="2400" kern="1200" dirty="0"/>
        </a:p>
      </dsp:txBody>
      <dsp:txXfrm rot="-5400000">
        <a:off x="1" y="2623534"/>
        <a:ext cx="867844" cy="371933"/>
      </dsp:txXfrm>
    </dsp:sp>
    <dsp:sp modelId="{B6AAAAAF-EA19-4E04-92CD-49EAE183711B}">
      <dsp:nvSpPr>
        <dsp:cNvPr id="0" name=""/>
        <dsp:cNvSpPr/>
      </dsp:nvSpPr>
      <dsp:spPr>
        <a:xfrm rot="5400000">
          <a:off x="4145794" y="-1088336"/>
          <a:ext cx="805855" cy="7361755"/>
        </a:xfrm>
        <a:prstGeom prst="round2SameRect">
          <a:avLst/>
        </a:prstGeom>
        <a:solidFill>
          <a:schemeClr val="lt1">
            <a:alpha val="90000"/>
            <a:hueOff val="0"/>
            <a:satOff val="0"/>
            <a:lumOff val="0"/>
            <a:alphaOff val="0"/>
          </a:schemeClr>
        </a:solidFill>
        <a:ln w="25400" cap="flat" cmpd="sng" algn="ctr">
          <a:solidFill>
            <a:schemeClr val="accent2">
              <a:hueOff val="3121013"/>
              <a:satOff val="-3893"/>
              <a:lumOff val="91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1808" tIns="21590" rIns="21590" bIns="21590" numCol="1" spcCol="1270" anchor="ctr" anchorCtr="0">
          <a:noAutofit/>
        </a:bodyPr>
        <a:lstStyle/>
        <a:p>
          <a:pPr marL="285750" lvl="1" indent="-285750" algn="l" defTabSz="1511300">
            <a:lnSpc>
              <a:spcPct val="90000"/>
            </a:lnSpc>
            <a:spcBef>
              <a:spcPct val="0"/>
            </a:spcBef>
            <a:spcAft>
              <a:spcPct val="15000"/>
            </a:spcAft>
            <a:buChar char="••"/>
          </a:pPr>
          <a:r>
            <a:rPr lang="en-US" sz="3400" kern="1200" dirty="0" smtClean="0"/>
            <a:t>Make a connection</a:t>
          </a:r>
          <a:endParaRPr lang="en-US" sz="3400" kern="1200" dirty="0"/>
        </a:p>
      </dsp:txBody>
      <dsp:txXfrm rot="-5400000">
        <a:off x="867845" y="2228952"/>
        <a:ext cx="7322416" cy="727177"/>
      </dsp:txXfrm>
    </dsp:sp>
    <dsp:sp modelId="{461DE13F-B75B-4C7A-B97F-E103D3C4CE86}">
      <dsp:nvSpPr>
        <dsp:cNvPr id="0" name=""/>
        <dsp:cNvSpPr/>
      </dsp:nvSpPr>
      <dsp:spPr>
        <a:xfrm rot="5400000">
          <a:off x="-185966" y="3468621"/>
          <a:ext cx="1239777" cy="867844"/>
        </a:xfrm>
        <a:prstGeom prst="chevron">
          <a:avLst/>
        </a:prstGeom>
        <a:solidFill>
          <a:schemeClr val="accent2">
            <a:hueOff val="4681519"/>
            <a:satOff val="-5839"/>
            <a:lumOff val="1373"/>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smtClean="0"/>
            <a:t> </a:t>
          </a:r>
          <a:endParaRPr lang="en-US" sz="2400" kern="1200" dirty="0"/>
        </a:p>
      </dsp:txBody>
      <dsp:txXfrm rot="-5400000">
        <a:off x="1" y="3716576"/>
        <a:ext cx="867844" cy="371933"/>
      </dsp:txXfrm>
    </dsp:sp>
    <dsp:sp modelId="{CE9FD9DC-566D-4E99-8B5D-BE2C34FD202F}">
      <dsp:nvSpPr>
        <dsp:cNvPr id="0" name=""/>
        <dsp:cNvSpPr/>
      </dsp:nvSpPr>
      <dsp:spPr>
        <a:xfrm rot="5400000">
          <a:off x="4145794" y="4704"/>
          <a:ext cx="805855" cy="7361755"/>
        </a:xfrm>
        <a:prstGeom prst="round2SameRect">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1808" tIns="21590" rIns="21590" bIns="21590" numCol="1" spcCol="1270" anchor="ctr" anchorCtr="0">
          <a:noAutofit/>
        </a:bodyPr>
        <a:lstStyle/>
        <a:p>
          <a:pPr marL="285750" lvl="1" indent="-285750" algn="l" defTabSz="1511300">
            <a:lnSpc>
              <a:spcPct val="90000"/>
            </a:lnSpc>
            <a:spcBef>
              <a:spcPct val="0"/>
            </a:spcBef>
            <a:spcAft>
              <a:spcPct val="15000"/>
            </a:spcAft>
            <a:buChar char="••"/>
          </a:pPr>
          <a:r>
            <a:rPr lang="en-US" sz="3400" kern="1200" dirty="0" smtClean="0"/>
            <a:t>Build a relationship</a:t>
          </a:r>
          <a:endParaRPr lang="en-US" sz="3400" kern="1200" dirty="0"/>
        </a:p>
      </dsp:txBody>
      <dsp:txXfrm rot="-5400000">
        <a:off x="867845" y="3321993"/>
        <a:ext cx="7322416" cy="727177"/>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906E5D-658B-4FB0-8D26-0D8673D7D64B}">
      <dsp:nvSpPr>
        <dsp:cNvPr id="0" name=""/>
        <dsp:cNvSpPr/>
      </dsp:nvSpPr>
      <dsp:spPr>
        <a:xfrm>
          <a:off x="0" y="344181"/>
          <a:ext cx="8229600" cy="5040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D0093F9-117E-491A-B506-BDD04D6D9D22}">
      <dsp:nvSpPr>
        <dsp:cNvPr id="0" name=""/>
        <dsp:cNvSpPr/>
      </dsp:nvSpPr>
      <dsp:spPr>
        <a:xfrm>
          <a:off x="411480" y="48981"/>
          <a:ext cx="5760720" cy="59040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422400">
            <a:lnSpc>
              <a:spcPct val="90000"/>
            </a:lnSpc>
            <a:spcBef>
              <a:spcPct val="0"/>
            </a:spcBef>
            <a:spcAft>
              <a:spcPct val="35000"/>
            </a:spcAft>
          </a:pPr>
          <a:r>
            <a:rPr lang="en-US" sz="3200" kern="1200" dirty="0" smtClean="0"/>
            <a:t>Provide a welcome package</a:t>
          </a:r>
          <a:endParaRPr lang="en-US" sz="3200" kern="1200" dirty="0"/>
        </a:p>
      </dsp:txBody>
      <dsp:txXfrm>
        <a:off x="440301" y="77802"/>
        <a:ext cx="5703078" cy="532758"/>
      </dsp:txXfrm>
    </dsp:sp>
    <dsp:sp modelId="{897AD512-0C4B-4894-9E13-D2A6B0C74723}">
      <dsp:nvSpPr>
        <dsp:cNvPr id="0" name=""/>
        <dsp:cNvSpPr/>
      </dsp:nvSpPr>
      <dsp:spPr>
        <a:xfrm>
          <a:off x="0" y="1251381"/>
          <a:ext cx="8229600" cy="504000"/>
        </a:xfrm>
        <a:prstGeom prst="rect">
          <a:avLst/>
        </a:prstGeom>
        <a:solidFill>
          <a:schemeClr val="lt1">
            <a:alpha val="90000"/>
            <a:hueOff val="0"/>
            <a:satOff val="0"/>
            <a:lumOff val="0"/>
            <a:alphaOff val="0"/>
          </a:schemeClr>
        </a:solidFill>
        <a:ln w="25400" cap="flat" cmpd="sng" algn="ctr">
          <a:solidFill>
            <a:schemeClr val="accent2">
              <a:hueOff val="1170380"/>
              <a:satOff val="-1460"/>
              <a:lumOff val="343"/>
              <a:alphaOff val="0"/>
            </a:schemeClr>
          </a:solidFill>
          <a:prstDash val="solid"/>
        </a:ln>
        <a:effectLst/>
      </dsp:spPr>
      <dsp:style>
        <a:lnRef idx="2">
          <a:scrgbClr r="0" g="0" b="0"/>
        </a:lnRef>
        <a:fillRef idx="1">
          <a:scrgbClr r="0" g="0" b="0"/>
        </a:fillRef>
        <a:effectRef idx="0">
          <a:scrgbClr r="0" g="0" b="0"/>
        </a:effectRef>
        <a:fontRef idx="minor"/>
      </dsp:style>
    </dsp:sp>
    <dsp:sp modelId="{BD736F87-5A76-4653-BB03-DB49A3764DAB}">
      <dsp:nvSpPr>
        <dsp:cNvPr id="0" name=""/>
        <dsp:cNvSpPr/>
      </dsp:nvSpPr>
      <dsp:spPr>
        <a:xfrm>
          <a:off x="411480" y="956181"/>
          <a:ext cx="5760720" cy="590400"/>
        </a:xfrm>
        <a:prstGeom prst="roundRect">
          <a:avLst/>
        </a:prstGeom>
        <a:solidFill>
          <a:schemeClr val="accent2">
            <a:hueOff val="1170380"/>
            <a:satOff val="-1460"/>
            <a:lumOff val="34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422400">
            <a:lnSpc>
              <a:spcPct val="90000"/>
            </a:lnSpc>
            <a:spcBef>
              <a:spcPct val="0"/>
            </a:spcBef>
            <a:spcAft>
              <a:spcPct val="35000"/>
            </a:spcAft>
          </a:pPr>
          <a:r>
            <a:rPr lang="en-US" sz="3200" kern="1200" dirty="0" smtClean="0"/>
            <a:t>Help with paperwork</a:t>
          </a:r>
          <a:endParaRPr lang="en-US" sz="3200" kern="1200" dirty="0"/>
        </a:p>
      </dsp:txBody>
      <dsp:txXfrm>
        <a:off x="440301" y="985002"/>
        <a:ext cx="5703078" cy="532758"/>
      </dsp:txXfrm>
    </dsp:sp>
    <dsp:sp modelId="{F83CB2B7-30C1-4A10-B868-2F03B8DE902D}">
      <dsp:nvSpPr>
        <dsp:cNvPr id="0" name=""/>
        <dsp:cNvSpPr/>
      </dsp:nvSpPr>
      <dsp:spPr>
        <a:xfrm>
          <a:off x="0" y="2158581"/>
          <a:ext cx="8229600" cy="504000"/>
        </a:xfrm>
        <a:prstGeom prst="rect">
          <a:avLst/>
        </a:prstGeom>
        <a:solidFill>
          <a:schemeClr val="lt1">
            <a:alpha val="90000"/>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C78BE006-A061-4730-A757-3DB0B1A32250}">
      <dsp:nvSpPr>
        <dsp:cNvPr id="0" name=""/>
        <dsp:cNvSpPr/>
      </dsp:nvSpPr>
      <dsp:spPr>
        <a:xfrm>
          <a:off x="411480" y="1863381"/>
          <a:ext cx="5760720" cy="59040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422400">
            <a:lnSpc>
              <a:spcPct val="90000"/>
            </a:lnSpc>
            <a:spcBef>
              <a:spcPct val="0"/>
            </a:spcBef>
            <a:spcAft>
              <a:spcPct val="35000"/>
            </a:spcAft>
          </a:pPr>
          <a:r>
            <a:rPr lang="en-US" sz="3200" kern="1200" dirty="0" smtClean="0"/>
            <a:t>Company policies</a:t>
          </a:r>
          <a:endParaRPr lang="en-US" sz="3200" kern="1200" dirty="0"/>
        </a:p>
      </dsp:txBody>
      <dsp:txXfrm>
        <a:off x="440301" y="1892202"/>
        <a:ext cx="5703078" cy="532758"/>
      </dsp:txXfrm>
    </dsp:sp>
    <dsp:sp modelId="{EA5E30E1-84B1-4448-826A-402BA4BEB6B0}">
      <dsp:nvSpPr>
        <dsp:cNvPr id="0" name=""/>
        <dsp:cNvSpPr/>
      </dsp:nvSpPr>
      <dsp:spPr>
        <a:xfrm>
          <a:off x="0" y="3065781"/>
          <a:ext cx="8229600" cy="504000"/>
        </a:xfrm>
        <a:prstGeom prst="rect">
          <a:avLst/>
        </a:prstGeom>
        <a:solidFill>
          <a:schemeClr val="lt1">
            <a:alpha val="90000"/>
            <a:hueOff val="0"/>
            <a:satOff val="0"/>
            <a:lumOff val="0"/>
            <a:alphaOff val="0"/>
          </a:schemeClr>
        </a:solidFill>
        <a:ln w="25400" cap="flat" cmpd="sng" algn="ctr">
          <a:solidFill>
            <a:schemeClr val="accent2">
              <a:hueOff val="3511139"/>
              <a:satOff val="-4379"/>
              <a:lumOff val="1030"/>
              <a:alphaOff val="0"/>
            </a:schemeClr>
          </a:solidFill>
          <a:prstDash val="solid"/>
        </a:ln>
        <a:effectLst/>
      </dsp:spPr>
      <dsp:style>
        <a:lnRef idx="2">
          <a:scrgbClr r="0" g="0" b="0"/>
        </a:lnRef>
        <a:fillRef idx="1">
          <a:scrgbClr r="0" g="0" b="0"/>
        </a:fillRef>
        <a:effectRef idx="0">
          <a:scrgbClr r="0" g="0" b="0"/>
        </a:effectRef>
        <a:fontRef idx="minor"/>
      </dsp:style>
    </dsp:sp>
    <dsp:sp modelId="{3C27DDBF-D086-46C2-AA4D-1B7A1CA9BEFE}">
      <dsp:nvSpPr>
        <dsp:cNvPr id="0" name=""/>
        <dsp:cNvSpPr/>
      </dsp:nvSpPr>
      <dsp:spPr>
        <a:xfrm>
          <a:off x="411480" y="2770581"/>
          <a:ext cx="5760720" cy="590400"/>
        </a:xfrm>
        <a:prstGeom prst="roundRect">
          <a:avLst/>
        </a:prstGeom>
        <a:solidFill>
          <a:schemeClr val="accent2">
            <a:hueOff val="3511139"/>
            <a:satOff val="-4379"/>
            <a:lumOff val="10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422400">
            <a:lnSpc>
              <a:spcPct val="90000"/>
            </a:lnSpc>
            <a:spcBef>
              <a:spcPct val="0"/>
            </a:spcBef>
            <a:spcAft>
              <a:spcPct val="35000"/>
            </a:spcAft>
          </a:pPr>
          <a:r>
            <a:rPr lang="en-US" sz="3200" kern="1200" dirty="0" smtClean="0"/>
            <a:t>Explain benefits</a:t>
          </a:r>
          <a:endParaRPr lang="en-US" sz="3200" kern="1200" dirty="0"/>
        </a:p>
      </dsp:txBody>
      <dsp:txXfrm>
        <a:off x="440301" y="2799402"/>
        <a:ext cx="5703078" cy="532758"/>
      </dsp:txXfrm>
    </dsp:sp>
    <dsp:sp modelId="{C0D04546-790D-4E80-8A20-9D59B6F74B7A}">
      <dsp:nvSpPr>
        <dsp:cNvPr id="0" name=""/>
        <dsp:cNvSpPr/>
      </dsp:nvSpPr>
      <dsp:spPr>
        <a:xfrm>
          <a:off x="0" y="3972981"/>
          <a:ext cx="8229600" cy="504000"/>
        </a:xfrm>
        <a:prstGeom prst="rect">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 modelId="{1E7E200F-CB94-42AD-91DE-BD2582EB253A}">
      <dsp:nvSpPr>
        <dsp:cNvPr id="0" name=""/>
        <dsp:cNvSpPr/>
      </dsp:nvSpPr>
      <dsp:spPr>
        <a:xfrm>
          <a:off x="411480" y="3677781"/>
          <a:ext cx="5760720" cy="59040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422400">
            <a:lnSpc>
              <a:spcPct val="90000"/>
            </a:lnSpc>
            <a:spcBef>
              <a:spcPct val="0"/>
            </a:spcBef>
            <a:spcAft>
              <a:spcPct val="35000"/>
            </a:spcAft>
          </a:pPr>
          <a:r>
            <a:rPr lang="en-US" sz="3200" kern="1200" dirty="0" smtClean="0"/>
            <a:t>Provide a tour</a:t>
          </a:r>
          <a:endParaRPr lang="en-US" sz="3200" kern="1200" dirty="0"/>
        </a:p>
      </dsp:txBody>
      <dsp:txXfrm>
        <a:off x="440301" y="3706602"/>
        <a:ext cx="5703078" cy="532758"/>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FCC4FA-5CA4-439E-8EF9-5A90106D8F02}">
      <dsp:nvSpPr>
        <dsp:cNvPr id="0" name=""/>
        <dsp:cNvSpPr/>
      </dsp:nvSpPr>
      <dsp:spPr>
        <a:xfrm>
          <a:off x="1144799" y="1988"/>
          <a:ext cx="5940000" cy="86961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2000250">
            <a:lnSpc>
              <a:spcPct val="90000"/>
            </a:lnSpc>
            <a:spcBef>
              <a:spcPct val="0"/>
            </a:spcBef>
            <a:spcAft>
              <a:spcPct val="35000"/>
            </a:spcAft>
          </a:pPr>
          <a:r>
            <a:rPr lang="en-US" sz="4500" kern="1200" dirty="0" smtClean="0"/>
            <a:t>Prepare the workstation</a:t>
          </a:r>
          <a:endParaRPr lang="en-US" sz="4500" kern="1200" dirty="0"/>
        </a:p>
      </dsp:txBody>
      <dsp:txXfrm>
        <a:off x="1144799" y="1988"/>
        <a:ext cx="5940000" cy="869612"/>
      </dsp:txXfrm>
    </dsp:sp>
    <dsp:sp modelId="{30003DAE-DD32-4A27-81B0-965D25667581}">
      <dsp:nvSpPr>
        <dsp:cNvPr id="0" name=""/>
        <dsp:cNvSpPr/>
      </dsp:nvSpPr>
      <dsp:spPr>
        <a:xfrm>
          <a:off x="1954799" y="915082"/>
          <a:ext cx="4320000" cy="869612"/>
        </a:xfrm>
        <a:prstGeom prst="rect">
          <a:avLst/>
        </a:prstGeom>
        <a:solidFill>
          <a:schemeClr val="accent2">
            <a:hueOff val="1170380"/>
            <a:satOff val="-1460"/>
            <a:lumOff val="34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2000250">
            <a:lnSpc>
              <a:spcPct val="90000"/>
            </a:lnSpc>
            <a:spcBef>
              <a:spcPct val="0"/>
            </a:spcBef>
            <a:spcAft>
              <a:spcPct val="35000"/>
            </a:spcAft>
          </a:pPr>
          <a:r>
            <a:rPr lang="en-US" sz="4500" kern="1200" dirty="0" smtClean="0"/>
            <a:t>Schedule training</a:t>
          </a:r>
          <a:endParaRPr lang="en-US" sz="4500" kern="1200" dirty="0"/>
        </a:p>
      </dsp:txBody>
      <dsp:txXfrm>
        <a:off x="1954799" y="915082"/>
        <a:ext cx="4320000" cy="869612"/>
      </dsp:txXfrm>
    </dsp:sp>
    <dsp:sp modelId="{8CD85054-EC90-47BD-9A70-73D69E8B411D}">
      <dsp:nvSpPr>
        <dsp:cNvPr id="0" name=""/>
        <dsp:cNvSpPr/>
      </dsp:nvSpPr>
      <dsp:spPr>
        <a:xfrm>
          <a:off x="443699" y="1828175"/>
          <a:ext cx="7342200" cy="86961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2000250">
            <a:lnSpc>
              <a:spcPct val="90000"/>
            </a:lnSpc>
            <a:spcBef>
              <a:spcPct val="0"/>
            </a:spcBef>
            <a:spcAft>
              <a:spcPct val="35000"/>
            </a:spcAft>
          </a:pPr>
          <a:r>
            <a:rPr lang="en-US" sz="4500" kern="1200" dirty="0" smtClean="0"/>
            <a:t>Explain roles and expectations</a:t>
          </a:r>
          <a:endParaRPr lang="en-US" sz="4500" kern="1200" dirty="0"/>
        </a:p>
      </dsp:txBody>
      <dsp:txXfrm>
        <a:off x="443699" y="1828175"/>
        <a:ext cx="7342200" cy="869612"/>
      </dsp:txXfrm>
    </dsp:sp>
    <dsp:sp modelId="{50567AFF-0AC6-4A39-A1A8-25CCB4E0FAF3}">
      <dsp:nvSpPr>
        <dsp:cNvPr id="0" name=""/>
        <dsp:cNvSpPr/>
      </dsp:nvSpPr>
      <dsp:spPr>
        <a:xfrm>
          <a:off x="2089799" y="2741268"/>
          <a:ext cx="4050000" cy="869612"/>
        </a:xfrm>
        <a:prstGeom prst="rect">
          <a:avLst/>
        </a:prstGeom>
        <a:solidFill>
          <a:schemeClr val="accent2">
            <a:hueOff val="3511139"/>
            <a:satOff val="-4379"/>
            <a:lumOff val="10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2000250">
            <a:lnSpc>
              <a:spcPct val="90000"/>
            </a:lnSpc>
            <a:spcBef>
              <a:spcPct val="0"/>
            </a:spcBef>
            <a:spcAft>
              <a:spcPct val="35000"/>
            </a:spcAft>
          </a:pPr>
          <a:r>
            <a:rPr lang="en-US" sz="4500" kern="1200" dirty="0" smtClean="0"/>
            <a:t>Meet frequently</a:t>
          </a:r>
          <a:endParaRPr lang="en-US" sz="4500" kern="1200" dirty="0"/>
        </a:p>
      </dsp:txBody>
      <dsp:txXfrm>
        <a:off x="2089799" y="2741268"/>
        <a:ext cx="4050000" cy="869612"/>
      </dsp:txXfrm>
    </dsp:sp>
    <dsp:sp modelId="{0A3BAC86-E378-407F-894A-1245C163F1BA}">
      <dsp:nvSpPr>
        <dsp:cNvPr id="0" name=""/>
        <dsp:cNvSpPr/>
      </dsp:nvSpPr>
      <dsp:spPr>
        <a:xfrm>
          <a:off x="1054799" y="3654361"/>
          <a:ext cx="6120000" cy="86961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2000250">
            <a:lnSpc>
              <a:spcPct val="90000"/>
            </a:lnSpc>
            <a:spcBef>
              <a:spcPct val="0"/>
            </a:spcBef>
            <a:spcAft>
              <a:spcPct val="35000"/>
            </a:spcAft>
          </a:pPr>
          <a:r>
            <a:rPr lang="en-US" sz="4500" kern="1200" dirty="0" smtClean="0"/>
            <a:t>Assign tasks to new hires</a:t>
          </a:r>
          <a:endParaRPr lang="en-US" sz="4500" kern="1200" dirty="0"/>
        </a:p>
      </dsp:txBody>
      <dsp:txXfrm>
        <a:off x="1054799" y="3654361"/>
        <a:ext cx="6120000" cy="869612"/>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CE0132-1469-434D-8CF3-EAAD7498D287}">
      <dsp:nvSpPr>
        <dsp:cNvPr id="0" name=""/>
        <dsp:cNvSpPr/>
      </dsp:nvSpPr>
      <dsp:spPr>
        <a:xfrm>
          <a:off x="0" y="3406931"/>
          <a:ext cx="8229600" cy="1118231"/>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lvl="0" algn="ctr" defTabSz="1733550">
            <a:lnSpc>
              <a:spcPct val="90000"/>
            </a:lnSpc>
            <a:spcBef>
              <a:spcPct val="0"/>
            </a:spcBef>
            <a:spcAft>
              <a:spcPct val="35000"/>
            </a:spcAft>
          </a:pPr>
          <a:r>
            <a:rPr lang="en-US" sz="3900" kern="1200" dirty="0" smtClean="0"/>
            <a:t>Do more than the minimum</a:t>
          </a:r>
          <a:endParaRPr lang="en-US" sz="3900" kern="1200" dirty="0"/>
        </a:p>
      </dsp:txBody>
      <dsp:txXfrm>
        <a:off x="0" y="3406931"/>
        <a:ext cx="8229600" cy="1118231"/>
      </dsp:txXfrm>
    </dsp:sp>
    <dsp:sp modelId="{3DC79DF1-8233-42D4-BF75-25E7F204C957}">
      <dsp:nvSpPr>
        <dsp:cNvPr id="0" name=""/>
        <dsp:cNvSpPr/>
      </dsp:nvSpPr>
      <dsp:spPr>
        <a:xfrm rot="10800000">
          <a:off x="0" y="1703865"/>
          <a:ext cx="8229600" cy="1719839"/>
        </a:xfrm>
        <a:prstGeom prst="upArrowCallou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lvl="0" algn="ctr" defTabSz="1733550">
            <a:lnSpc>
              <a:spcPct val="90000"/>
            </a:lnSpc>
            <a:spcBef>
              <a:spcPct val="0"/>
            </a:spcBef>
            <a:spcAft>
              <a:spcPct val="35000"/>
            </a:spcAft>
          </a:pPr>
          <a:r>
            <a:rPr lang="en-US" sz="3900" kern="1200" dirty="0" smtClean="0"/>
            <a:t>They work towards the goal</a:t>
          </a:r>
          <a:endParaRPr lang="en-US" sz="3900" kern="1200" dirty="0"/>
        </a:p>
      </dsp:txBody>
      <dsp:txXfrm rot="10800000">
        <a:off x="0" y="1703865"/>
        <a:ext cx="8229600" cy="1117500"/>
      </dsp:txXfrm>
    </dsp:sp>
    <dsp:sp modelId="{A041EDAA-ADB3-47DF-8746-154420F2C5B9}">
      <dsp:nvSpPr>
        <dsp:cNvPr id="0" name=""/>
        <dsp:cNvSpPr/>
      </dsp:nvSpPr>
      <dsp:spPr>
        <a:xfrm rot="10800000">
          <a:off x="0" y="799"/>
          <a:ext cx="8229600" cy="1719839"/>
        </a:xfrm>
        <a:prstGeom prst="upArrowCallou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lvl="0" algn="ctr" defTabSz="1733550">
            <a:lnSpc>
              <a:spcPct val="90000"/>
            </a:lnSpc>
            <a:spcBef>
              <a:spcPct val="0"/>
            </a:spcBef>
            <a:spcAft>
              <a:spcPct val="35000"/>
            </a:spcAft>
          </a:pPr>
          <a:r>
            <a:rPr lang="en-US" sz="3900" kern="1200" dirty="0" smtClean="0"/>
            <a:t>Engaged employees enjoy their work</a:t>
          </a:r>
          <a:endParaRPr lang="en-US" sz="3900" kern="1200" dirty="0"/>
        </a:p>
      </dsp:txBody>
      <dsp:txXfrm rot="10800000">
        <a:off x="0" y="799"/>
        <a:ext cx="8229600" cy="1117500"/>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6CB565-67E2-4778-B98A-D392512999BD}">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lvl="0" algn="ctr" defTabSz="1377950">
            <a:lnSpc>
              <a:spcPct val="90000"/>
            </a:lnSpc>
            <a:spcBef>
              <a:spcPct val="0"/>
            </a:spcBef>
            <a:spcAft>
              <a:spcPct val="35000"/>
            </a:spcAft>
          </a:pPr>
          <a:r>
            <a:rPr lang="en-US" sz="3100" kern="1200" dirty="0" smtClean="0"/>
            <a:t>The Good Song Company had a problem with retention</a:t>
          </a:r>
          <a:endParaRPr lang="en-US" sz="3100" kern="1200" dirty="0"/>
        </a:p>
      </dsp:txBody>
      <dsp:txXfrm>
        <a:off x="423768" y="31670"/>
        <a:ext cx="7382063" cy="963265"/>
      </dsp:txXfrm>
    </dsp:sp>
    <dsp:sp modelId="{6E79AA21-85AE-415F-8ED7-5D061716B465}">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AAFB167-38A9-45A2-AAA6-BED4C7BA0D47}">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Employees seemed to leave shortly after they were trained</a:t>
          </a:r>
          <a:endParaRPr lang="en-US" sz="2100" kern="1200" dirty="0"/>
        </a:p>
      </dsp:txBody>
      <dsp:txXfrm>
        <a:off x="1528352" y="1259039"/>
        <a:ext cx="6257489" cy="923287"/>
      </dsp:txXfrm>
    </dsp:sp>
    <dsp:sp modelId="{816E089A-8EAE-4B62-B7AB-3DDEB632E813}">
      <dsp:nvSpPr>
        <dsp:cNvPr id="0" name=""/>
        <dsp:cNvSpPr/>
      </dsp:nvSpPr>
      <dsp:spPr>
        <a:xfrm>
          <a:off x="393799" y="2355069"/>
          <a:ext cx="1023203" cy="1023203"/>
        </a:xfrm>
        <a:prstGeom prst="roundRect">
          <a:avLst>
            <a:gd name="adj" fmla="val 16670"/>
          </a:avLst>
        </a:prstGeom>
        <a:solidFill>
          <a:schemeClr val="accent2">
            <a:hueOff val="2340759"/>
            <a:satOff val="-2919"/>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427C79B-CB0A-437B-85FB-374490C125B8}">
      <dsp:nvSpPr>
        <dsp:cNvPr id="0" name=""/>
        <dsp:cNvSpPr/>
      </dsp:nvSpPr>
      <dsp:spPr>
        <a:xfrm>
          <a:off x="1478394" y="2355069"/>
          <a:ext cx="6357405" cy="1023203"/>
        </a:xfrm>
        <a:prstGeom prst="roundRect">
          <a:avLst>
            <a:gd name="adj" fmla="val 166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The basic orientation with HR lasted for four hours and consisted of reading the manual</a:t>
          </a:r>
          <a:endParaRPr lang="en-US" sz="2100" kern="1200" dirty="0"/>
        </a:p>
      </dsp:txBody>
      <dsp:txXfrm>
        <a:off x="1528352" y="2405027"/>
        <a:ext cx="6257489" cy="923287"/>
      </dsp:txXfrm>
    </dsp:sp>
    <dsp:sp modelId="{7A209D12-FB91-4550-9456-EB4C9B9F3572}">
      <dsp:nvSpPr>
        <dsp:cNvPr id="0" name=""/>
        <dsp:cNvSpPr/>
      </dsp:nvSpPr>
      <dsp:spPr>
        <a:xfrm>
          <a:off x="393799" y="3501057"/>
          <a:ext cx="1023203" cy="1023203"/>
        </a:xfrm>
        <a:prstGeom prst="roundRect">
          <a:avLst>
            <a:gd name="adj" fmla="val 16670"/>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5C4236B-5B2B-4220-A0C9-A9EAF1E5AE6D}">
      <dsp:nvSpPr>
        <dsp:cNvPr id="0" name=""/>
        <dsp:cNvSpPr/>
      </dsp:nvSpPr>
      <dsp:spPr>
        <a:xfrm>
          <a:off x="1478394" y="3501057"/>
          <a:ext cx="6357405" cy="1023203"/>
        </a:xfrm>
        <a:prstGeom prst="roundRect">
          <a:avLst>
            <a:gd name="adj" fmla="val 166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The onboarding process changed so that orientation with HR took place over a week</a:t>
          </a:r>
          <a:endParaRPr lang="en-US" sz="2100" kern="1200" dirty="0"/>
        </a:p>
      </dsp:txBody>
      <dsp:txXfrm>
        <a:off x="1528352" y="3551015"/>
        <a:ext cx="6257489" cy="923287"/>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2D03D3-2A74-49C7-8267-B339FF0F8F6C}">
      <dsp:nvSpPr>
        <dsp:cNvPr id="0" name=""/>
        <dsp:cNvSpPr/>
      </dsp:nvSpPr>
      <dsp:spPr>
        <a:xfrm>
          <a:off x="0" y="0"/>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lvl="0" algn="l" defTabSz="2222500">
            <a:lnSpc>
              <a:spcPct val="90000"/>
            </a:lnSpc>
            <a:spcBef>
              <a:spcPct val="0"/>
            </a:spcBef>
            <a:spcAft>
              <a:spcPct val="35000"/>
            </a:spcAft>
          </a:pPr>
          <a:r>
            <a:rPr lang="en-US" sz="5000" b="0" kern="1200" dirty="0" smtClean="0"/>
            <a:t>Goals and progress</a:t>
          </a:r>
          <a:endParaRPr lang="en-US" sz="5000" b="0" kern="1200" dirty="0"/>
        </a:p>
      </dsp:txBody>
      <dsp:txXfrm>
        <a:off x="39768" y="39768"/>
        <a:ext cx="5530000" cy="1278252"/>
      </dsp:txXfrm>
    </dsp:sp>
    <dsp:sp modelId="{76688CD6-1E50-46C1-819D-1C1F7B5657E0}">
      <dsp:nvSpPr>
        <dsp:cNvPr id="0" name=""/>
        <dsp:cNvSpPr/>
      </dsp:nvSpPr>
      <dsp:spPr>
        <a:xfrm>
          <a:off x="617219" y="1584087"/>
          <a:ext cx="6995160" cy="1357788"/>
        </a:xfrm>
        <a:prstGeom prst="roundRect">
          <a:avLst>
            <a:gd name="adj" fmla="val 1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lvl="0" algn="l" defTabSz="2222500">
            <a:lnSpc>
              <a:spcPct val="90000"/>
            </a:lnSpc>
            <a:spcBef>
              <a:spcPct val="0"/>
            </a:spcBef>
            <a:spcAft>
              <a:spcPct val="35000"/>
            </a:spcAft>
          </a:pPr>
          <a:r>
            <a:rPr lang="en-US" sz="5000" b="0" kern="1200" dirty="0" smtClean="0"/>
            <a:t>Discuss onboarding</a:t>
          </a:r>
          <a:endParaRPr lang="en-US" sz="5000" b="0" kern="1200" dirty="0"/>
        </a:p>
      </dsp:txBody>
      <dsp:txXfrm>
        <a:off x="656987" y="1623855"/>
        <a:ext cx="5415841" cy="1278252"/>
      </dsp:txXfrm>
    </dsp:sp>
    <dsp:sp modelId="{1E3D1815-32AC-4C70-8871-2909234C4C16}">
      <dsp:nvSpPr>
        <dsp:cNvPr id="0" name=""/>
        <dsp:cNvSpPr/>
      </dsp:nvSpPr>
      <dsp:spPr>
        <a:xfrm>
          <a:off x="1234439" y="3168174"/>
          <a:ext cx="6995160" cy="1357788"/>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lvl="0" algn="l" defTabSz="2222500">
            <a:lnSpc>
              <a:spcPct val="90000"/>
            </a:lnSpc>
            <a:spcBef>
              <a:spcPct val="0"/>
            </a:spcBef>
            <a:spcAft>
              <a:spcPct val="35000"/>
            </a:spcAft>
          </a:pPr>
          <a:r>
            <a:rPr lang="en-US" sz="5000" b="0" kern="1200" dirty="0" smtClean="0"/>
            <a:t>Offer help</a:t>
          </a:r>
          <a:endParaRPr lang="en-US" sz="5000" b="0" kern="1200" dirty="0"/>
        </a:p>
      </dsp:txBody>
      <dsp:txXfrm>
        <a:off x="1274207" y="3207942"/>
        <a:ext cx="5415841" cy="1278252"/>
      </dsp:txXfrm>
    </dsp:sp>
    <dsp:sp modelId="{DCD8B346-0C6C-4F35-9CD4-C3BB53FA312C}">
      <dsp:nvSpPr>
        <dsp:cNvPr id="0" name=""/>
        <dsp:cNvSpPr/>
      </dsp:nvSpPr>
      <dsp:spPr>
        <a:xfrm>
          <a:off x="6112597" y="1029656"/>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p>
      </dsp:txBody>
      <dsp:txXfrm>
        <a:off x="6311173" y="1029656"/>
        <a:ext cx="485410" cy="664128"/>
      </dsp:txXfrm>
    </dsp:sp>
    <dsp:sp modelId="{8FBD83E9-BDCB-4755-A8CA-A92071A220DB}">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10716850"/>
            <a:satOff val="-13793"/>
            <a:lumOff val="-1075"/>
            <a:alphaOff val="0"/>
          </a:schemeClr>
        </a:solidFill>
        <a:ln w="25400" cap="flat" cmpd="sng" algn="ctr">
          <a:solidFill>
            <a:schemeClr val="accent3">
              <a:tint val="40000"/>
              <a:alpha val="90000"/>
              <a:hueOff val="10716850"/>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p>
      </dsp:txBody>
      <dsp:txXfrm>
        <a:off x="6928393" y="2604691"/>
        <a:ext cx="485410" cy="664128"/>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161575-DA53-4833-B3E7-CB7F2F5380EF}">
      <dsp:nvSpPr>
        <dsp:cNvPr id="0" name=""/>
        <dsp:cNvSpPr/>
      </dsp:nvSpPr>
      <dsp:spPr>
        <a:xfrm>
          <a:off x="0" y="591343"/>
          <a:ext cx="2571749" cy="1543050"/>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kern="1200" dirty="0" smtClean="0"/>
            <a:t>Mentor</a:t>
          </a:r>
          <a:endParaRPr lang="en-US" sz="3300" kern="1200" dirty="0"/>
        </a:p>
      </dsp:txBody>
      <dsp:txXfrm>
        <a:off x="0" y="591343"/>
        <a:ext cx="2571749" cy="1543050"/>
      </dsp:txXfrm>
    </dsp:sp>
    <dsp:sp modelId="{EBDEC052-C645-431D-BC6A-784BD7AC30BC}">
      <dsp:nvSpPr>
        <dsp:cNvPr id="0" name=""/>
        <dsp:cNvSpPr/>
      </dsp:nvSpPr>
      <dsp:spPr>
        <a:xfrm>
          <a:off x="2828925" y="591343"/>
          <a:ext cx="2571749" cy="1543050"/>
        </a:xfrm>
        <a:prstGeom prst="rect">
          <a:avLst/>
        </a:prstGeom>
        <a:solidFill>
          <a:schemeClr val="accent3">
            <a:hueOff val="2250053"/>
            <a:satOff val="-3376"/>
            <a:lumOff val="-54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kern="1200" dirty="0" smtClean="0"/>
            <a:t>Expectations</a:t>
          </a:r>
          <a:endParaRPr lang="en-US" sz="3300" kern="1200" dirty="0"/>
        </a:p>
      </dsp:txBody>
      <dsp:txXfrm>
        <a:off x="2828925" y="591343"/>
        <a:ext cx="2571749" cy="1543050"/>
      </dsp:txXfrm>
    </dsp:sp>
    <dsp:sp modelId="{30696BD4-B8AE-457E-B58A-B16F25D236E1}">
      <dsp:nvSpPr>
        <dsp:cNvPr id="0" name=""/>
        <dsp:cNvSpPr/>
      </dsp:nvSpPr>
      <dsp:spPr>
        <a:xfrm>
          <a:off x="5657849" y="591343"/>
          <a:ext cx="2571749" cy="1543050"/>
        </a:xfrm>
        <a:prstGeom prst="rect">
          <a:avLst/>
        </a:prstGeom>
        <a:solidFill>
          <a:schemeClr val="accent3">
            <a:hueOff val="4500106"/>
            <a:satOff val="-6752"/>
            <a:lumOff val="-109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kern="1200" dirty="0" smtClean="0"/>
            <a:t>Relationships</a:t>
          </a:r>
          <a:endParaRPr lang="en-US" sz="3300" kern="1200" dirty="0"/>
        </a:p>
      </dsp:txBody>
      <dsp:txXfrm>
        <a:off x="5657849" y="591343"/>
        <a:ext cx="2571749" cy="1543050"/>
      </dsp:txXfrm>
    </dsp:sp>
    <dsp:sp modelId="{2E6C9A2A-FA1C-45C6-987A-0AC10404F1DE}">
      <dsp:nvSpPr>
        <dsp:cNvPr id="0" name=""/>
        <dsp:cNvSpPr/>
      </dsp:nvSpPr>
      <dsp:spPr>
        <a:xfrm>
          <a:off x="0" y="2391569"/>
          <a:ext cx="2571749" cy="1543050"/>
        </a:xfrm>
        <a:prstGeom prst="rect">
          <a:avLst/>
        </a:prstGeom>
        <a:solidFill>
          <a:schemeClr val="accent3">
            <a:hueOff val="6750158"/>
            <a:satOff val="-10128"/>
            <a:lumOff val="-164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kern="1200" dirty="0" smtClean="0"/>
            <a:t>Inclusion</a:t>
          </a:r>
          <a:endParaRPr lang="en-US" sz="3300" kern="1200" dirty="0"/>
        </a:p>
      </dsp:txBody>
      <dsp:txXfrm>
        <a:off x="0" y="2391569"/>
        <a:ext cx="2571749" cy="1543050"/>
      </dsp:txXfrm>
    </dsp:sp>
    <dsp:sp modelId="{E24A9F35-632C-4D73-A2CB-A43061A3BAD6}">
      <dsp:nvSpPr>
        <dsp:cNvPr id="0" name=""/>
        <dsp:cNvSpPr/>
      </dsp:nvSpPr>
      <dsp:spPr>
        <a:xfrm>
          <a:off x="2828925" y="2391569"/>
          <a:ext cx="2571749" cy="1543050"/>
        </a:xfrm>
        <a:prstGeom prst="rect">
          <a:avLst/>
        </a:prstGeom>
        <a:solidFill>
          <a:schemeClr val="accent3">
            <a:hueOff val="9000211"/>
            <a:satOff val="-13504"/>
            <a:lumOff val="-219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kern="1200" dirty="0" smtClean="0"/>
            <a:t>Work</a:t>
          </a:r>
          <a:endParaRPr lang="en-US" sz="3300" kern="1200" dirty="0"/>
        </a:p>
      </dsp:txBody>
      <dsp:txXfrm>
        <a:off x="2828925" y="2391569"/>
        <a:ext cx="2571749" cy="1543050"/>
      </dsp:txXfrm>
    </dsp:sp>
    <dsp:sp modelId="{A106DDC1-7189-4670-A234-0A0357EC5197}">
      <dsp:nvSpPr>
        <dsp:cNvPr id="0" name=""/>
        <dsp:cNvSpPr/>
      </dsp:nvSpPr>
      <dsp:spPr>
        <a:xfrm>
          <a:off x="5657849" y="2391569"/>
          <a:ext cx="2571749" cy="1543050"/>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kern="1200" dirty="0" smtClean="0"/>
            <a:t>Feedback</a:t>
          </a:r>
          <a:endParaRPr lang="en-US" sz="3300" kern="1200" dirty="0"/>
        </a:p>
      </dsp:txBody>
      <dsp:txXfrm>
        <a:off x="5657849" y="2391569"/>
        <a:ext cx="2571749" cy="1543050"/>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817A32-4E78-4A45-96D4-3FEA745F62B7}">
      <dsp:nvSpPr>
        <dsp:cNvPr id="0" name=""/>
        <dsp:cNvSpPr/>
      </dsp:nvSpPr>
      <dsp:spPr>
        <a:xfrm>
          <a:off x="5029090" y="0"/>
          <a:ext cx="3197006"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389FD4E-2C2A-4D6D-8D71-28A425EBEE2B}">
      <dsp:nvSpPr>
        <dsp:cNvPr id="0" name=""/>
        <dsp:cNvSpPr/>
      </dsp:nvSpPr>
      <dsp:spPr>
        <a:xfrm>
          <a:off x="3502" y="0"/>
          <a:ext cx="5025587" cy="141436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lvl="0" algn="l" defTabSz="1511300">
            <a:lnSpc>
              <a:spcPct val="90000"/>
            </a:lnSpc>
            <a:spcBef>
              <a:spcPct val="0"/>
            </a:spcBef>
            <a:spcAft>
              <a:spcPct val="35000"/>
            </a:spcAft>
          </a:pPr>
          <a:r>
            <a:rPr lang="en-US" sz="3400" kern="1200" dirty="0" smtClean="0"/>
            <a:t>Orientation and</a:t>
          </a:r>
        </a:p>
        <a:p>
          <a:pPr lvl="0" algn="l" defTabSz="1511300">
            <a:lnSpc>
              <a:spcPct val="90000"/>
            </a:lnSpc>
            <a:spcBef>
              <a:spcPct val="0"/>
            </a:spcBef>
            <a:spcAft>
              <a:spcPct val="35000"/>
            </a:spcAft>
          </a:pPr>
          <a:r>
            <a:rPr lang="en-US" sz="3400" kern="1200" dirty="0" smtClean="0"/>
            <a:t>Training for each week</a:t>
          </a:r>
          <a:endParaRPr lang="en-US" sz="3400" kern="1200" dirty="0"/>
        </a:p>
      </dsp:txBody>
      <dsp:txXfrm>
        <a:off x="72546" y="69044"/>
        <a:ext cx="4887499" cy="1276275"/>
      </dsp:txXfrm>
    </dsp:sp>
    <dsp:sp modelId="{4BD95559-7E91-4D5B-9DAB-72D00859C93B}">
      <dsp:nvSpPr>
        <dsp:cNvPr id="0" name=""/>
        <dsp:cNvSpPr/>
      </dsp:nvSpPr>
      <dsp:spPr>
        <a:xfrm>
          <a:off x="5029090" y="1555799"/>
          <a:ext cx="3197006" cy="1414363"/>
        </a:xfrm>
        <a:prstGeom prst="rightArrow">
          <a:avLst>
            <a:gd name="adj1" fmla="val 75000"/>
            <a:gd name="adj2" fmla="val 50000"/>
          </a:avLst>
        </a:prstGeom>
        <a:solidFill>
          <a:schemeClr val="accent3">
            <a:tint val="40000"/>
            <a:alpha val="90000"/>
            <a:hueOff val="5358425"/>
            <a:satOff val="-6896"/>
            <a:lumOff val="-537"/>
            <a:alphaOff val="0"/>
          </a:schemeClr>
        </a:solidFill>
        <a:ln w="25400" cap="flat" cmpd="sng" algn="ctr">
          <a:solidFill>
            <a:schemeClr val="accent3">
              <a:tint val="40000"/>
              <a:alpha val="90000"/>
              <a:hueOff val="5358425"/>
              <a:satOff val="-6896"/>
              <a:lumOff val="-537"/>
              <a:alphaOff val="0"/>
            </a:schemeClr>
          </a:solidFill>
          <a:prstDash val="solid"/>
        </a:ln>
        <a:effectLst/>
      </dsp:spPr>
      <dsp:style>
        <a:lnRef idx="2">
          <a:scrgbClr r="0" g="0" b="0"/>
        </a:lnRef>
        <a:fillRef idx="1">
          <a:scrgbClr r="0" g="0" b="0"/>
        </a:fillRef>
        <a:effectRef idx="0">
          <a:scrgbClr r="0" g="0" b="0"/>
        </a:effectRef>
        <a:fontRef idx="minor"/>
      </dsp:style>
    </dsp:sp>
    <dsp:sp modelId="{1B89085B-060D-4887-94D3-8AFABED1B00A}">
      <dsp:nvSpPr>
        <dsp:cNvPr id="0" name=""/>
        <dsp:cNvSpPr/>
      </dsp:nvSpPr>
      <dsp:spPr>
        <a:xfrm>
          <a:off x="3502" y="1555799"/>
          <a:ext cx="5025587" cy="1414363"/>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lvl="0" algn="l" defTabSz="1511300">
            <a:lnSpc>
              <a:spcPct val="90000"/>
            </a:lnSpc>
            <a:spcBef>
              <a:spcPct val="0"/>
            </a:spcBef>
            <a:spcAft>
              <a:spcPct val="35000"/>
            </a:spcAft>
          </a:pPr>
          <a:r>
            <a:rPr lang="en-US" sz="3400" kern="1200" dirty="0" smtClean="0"/>
            <a:t>Meeting other people and Follow ups</a:t>
          </a:r>
          <a:endParaRPr lang="en-US" sz="3400" kern="1200" dirty="0"/>
        </a:p>
      </dsp:txBody>
      <dsp:txXfrm>
        <a:off x="72546" y="1624843"/>
        <a:ext cx="4887499" cy="1276275"/>
      </dsp:txXfrm>
    </dsp:sp>
    <dsp:sp modelId="{F082D9E6-FA71-426A-B185-6668CA4E7B33}">
      <dsp:nvSpPr>
        <dsp:cNvPr id="0" name=""/>
        <dsp:cNvSpPr/>
      </dsp:nvSpPr>
      <dsp:spPr>
        <a:xfrm>
          <a:off x="5029090" y="3111599"/>
          <a:ext cx="3197006" cy="1414363"/>
        </a:xfrm>
        <a:prstGeom prst="rightArrow">
          <a:avLst>
            <a:gd name="adj1" fmla="val 75000"/>
            <a:gd name="adj2" fmla="val 50000"/>
          </a:avLst>
        </a:prstGeom>
        <a:solidFill>
          <a:schemeClr val="accent3">
            <a:tint val="40000"/>
            <a:alpha val="90000"/>
            <a:hueOff val="10716850"/>
            <a:satOff val="-13793"/>
            <a:lumOff val="-1075"/>
            <a:alphaOff val="0"/>
          </a:schemeClr>
        </a:solidFill>
        <a:ln w="25400" cap="flat" cmpd="sng" algn="ctr">
          <a:solidFill>
            <a:schemeClr val="accent3">
              <a:tint val="40000"/>
              <a:alpha val="90000"/>
              <a:hueOff val="10716850"/>
              <a:satOff val="-13793"/>
              <a:lumOff val="-1075"/>
              <a:alphaOff val="0"/>
            </a:schemeClr>
          </a:solidFill>
          <a:prstDash val="solid"/>
        </a:ln>
        <a:effectLst/>
      </dsp:spPr>
      <dsp:style>
        <a:lnRef idx="2">
          <a:scrgbClr r="0" g="0" b="0"/>
        </a:lnRef>
        <a:fillRef idx="1">
          <a:scrgbClr r="0" g="0" b="0"/>
        </a:fillRef>
        <a:effectRef idx="0">
          <a:scrgbClr r="0" g="0" b="0"/>
        </a:effectRef>
        <a:fontRef idx="minor"/>
      </dsp:style>
    </dsp:sp>
    <dsp:sp modelId="{3D5D4E64-2DEB-4159-93C4-3EEB2E5AB373}">
      <dsp:nvSpPr>
        <dsp:cNvPr id="0" name=""/>
        <dsp:cNvSpPr/>
      </dsp:nvSpPr>
      <dsp:spPr>
        <a:xfrm>
          <a:off x="3502" y="3111599"/>
          <a:ext cx="5025587" cy="1414363"/>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lvl="0" algn="l" defTabSz="1511300">
            <a:lnSpc>
              <a:spcPct val="90000"/>
            </a:lnSpc>
            <a:spcBef>
              <a:spcPct val="0"/>
            </a:spcBef>
            <a:spcAft>
              <a:spcPct val="35000"/>
            </a:spcAft>
          </a:pPr>
          <a:r>
            <a:rPr lang="en-US" sz="3400" kern="1200" dirty="0" smtClean="0"/>
            <a:t>Goals and</a:t>
          </a:r>
        </a:p>
        <a:p>
          <a:pPr lvl="0" algn="l" defTabSz="1511300">
            <a:lnSpc>
              <a:spcPct val="90000"/>
            </a:lnSpc>
            <a:spcBef>
              <a:spcPct val="0"/>
            </a:spcBef>
            <a:spcAft>
              <a:spcPct val="35000"/>
            </a:spcAft>
          </a:pPr>
          <a:r>
            <a:rPr lang="en-US" sz="3400" kern="1200" dirty="0" smtClean="0"/>
            <a:t>Evaluations</a:t>
          </a:r>
          <a:endParaRPr lang="en-US" sz="3400" kern="1200" dirty="0"/>
        </a:p>
      </dsp:txBody>
      <dsp:txXfrm>
        <a:off x="72546" y="3180643"/>
        <a:ext cx="4887499" cy="127627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D7485C-E877-4E7E-ADE1-FB6346DCB8C5}">
      <dsp:nvSpPr>
        <dsp:cNvPr id="0" name=""/>
        <dsp:cNvSpPr/>
      </dsp:nvSpPr>
      <dsp:spPr>
        <a:xfrm rot="5400000">
          <a:off x="-245635" y="246082"/>
          <a:ext cx="1637567" cy="1146297"/>
        </a:xfrm>
        <a:prstGeom prst="chevron">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en-US" sz="3200" kern="1200" dirty="0" smtClean="0"/>
            <a:t> </a:t>
          </a:r>
          <a:endParaRPr lang="en-US" sz="3200" kern="1200" dirty="0"/>
        </a:p>
      </dsp:txBody>
      <dsp:txXfrm rot="-5400000">
        <a:off x="1" y="573596"/>
        <a:ext cx="1146297" cy="491270"/>
      </dsp:txXfrm>
    </dsp:sp>
    <dsp:sp modelId="{F7C5D7B0-5832-4493-90B0-B578680435E9}">
      <dsp:nvSpPr>
        <dsp:cNvPr id="0" name=""/>
        <dsp:cNvSpPr/>
      </dsp:nvSpPr>
      <dsp:spPr>
        <a:xfrm rot="5400000">
          <a:off x="4155739" y="-3008994"/>
          <a:ext cx="1064418" cy="7083302"/>
        </a:xfrm>
        <a:prstGeom prst="round2Same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smtClean="0"/>
            <a:t>People naturally experience anxiety</a:t>
          </a:r>
          <a:endParaRPr lang="en-US" sz="3200" kern="1200" dirty="0"/>
        </a:p>
      </dsp:txBody>
      <dsp:txXfrm rot="-5400000">
        <a:off x="1146298" y="52408"/>
        <a:ext cx="7031341" cy="960496"/>
      </dsp:txXfrm>
    </dsp:sp>
    <dsp:sp modelId="{F3005903-BFF7-4E20-AEB3-785124718522}">
      <dsp:nvSpPr>
        <dsp:cNvPr id="0" name=""/>
        <dsp:cNvSpPr/>
      </dsp:nvSpPr>
      <dsp:spPr>
        <a:xfrm rot="5400000">
          <a:off x="-245635" y="1689832"/>
          <a:ext cx="1637567" cy="1146297"/>
        </a:xfrm>
        <a:prstGeom prst="chevron">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en-US" sz="3200" kern="1200" dirty="0" smtClean="0"/>
            <a:t> </a:t>
          </a:r>
          <a:endParaRPr lang="en-US" sz="3200" kern="1200" dirty="0"/>
        </a:p>
      </dsp:txBody>
      <dsp:txXfrm rot="-5400000">
        <a:off x="1" y="2017346"/>
        <a:ext cx="1146297" cy="491270"/>
      </dsp:txXfrm>
    </dsp:sp>
    <dsp:sp modelId="{65941421-ADF4-449D-ACF5-474E01A241CE}">
      <dsp:nvSpPr>
        <dsp:cNvPr id="0" name=""/>
        <dsp:cNvSpPr/>
      </dsp:nvSpPr>
      <dsp:spPr>
        <a:xfrm rot="5400000">
          <a:off x="4155739" y="-1565244"/>
          <a:ext cx="1064418" cy="7083302"/>
        </a:xfrm>
        <a:prstGeom prst="round2Same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smtClean="0"/>
            <a:t>New job will automatically create stress.</a:t>
          </a:r>
          <a:endParaRPr lang="en-US" sz="3200" kern="1200" dirty="0"/>
        </a:p>
      </dsp:txBody>
      <dsp:txXfrm rot="-5400000">
        <a:off x="1146298" y="1496158"/>
        <a:ext cx="7031341" cy="960496"/>
      </dsp:txXfrm>
    </dsp:sp>
    <dsp:sp modelId="{F63198E5-43B1-4FF8-8CA0-B2E070F1B782}">
      <dsp:nvSpPr>
        <dsp:cNvPr id="0" name=""/>
        <dsp:cNvSpPr/>
      </dsp:nvSpPr>
      <dsp:spPr>
        <a:xfrm rot="5400000">
          <a:off x="-245635" y="3133582"/>
          <a:ext cx="1637567" cy="1146297"/>
        </a:xfrm>
        <a:prstGeom prst="chevron">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en-US" sz="3200" kern="1200" dirty="0" smtClean="0"/>
            <a:t> </a:t>
          </a:r>
          <a:endParaRPr lang="en-US" sz="3200" kern="1200" dirty="0"/>
        </a:p>
      </dsp:txBody>
      <dsp:txXfrm rot="-5400000">
        <a:off x="1" y="3461096"/>
        <a:ext cx="1146297" cy="491270"/>
      </dsp:txXfrm>
    </dsp:sp>
    <dsp:sp modelId="{72FD457D-2DA0-495A-BAE2-5367C6988C34}">
      <dsp:nvSpPr>
        <dsp:cNvPr id="0" name=""/>
        <dsp:cNvSpPr/>
      </dsp:nvSpPr>
      <dsp:spPr>
        <a:xfrm rot="5400000">
          <a:off x="4155739" y="-121494"/>
          <a:ext cx="1064418" cy="7083302"/>
        </a:xfrm>
        <a:prstGeom prst="round2Same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smtClean="0"/>
            <a:t>Excessive stress will impede performance</a:t>
          </a:r>
          <a:endParaRPr lang="en-US" sz="3200" kern="1200" dirty="0"/>
        </a:p>
      </dsp:txBody>
      <dsp:txXfrm rot="-5400000">
        <a:off x="1146298" y="2939908"/>
        <a:ext cx="7031341" cy="960496"/>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660F08-0436-429E-A6B9-8B4E72661CCF}">
      <dsp:nvSpPr>
        <dsp:cNvPr id="0" name=""/>
        <dsp:cNvSpPr/>
      </dsp:nvSpPr>
      <dsp:spPr>
        <a:xfrm>
          <a:off x="2917552" y="736"/>
          <a:ext cx="2394494" cy="96641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dirty="0" smtClean="0"/>
            <a:t>Role model</a:t>
          </a:r>
          <a:endParaRPr lang="en-US" sz="3200" kern="1200" dirty="0"/>
        </a:p>
      </dsp:txBody>
      <dsp:txXfrm>
        <a:off x="2964728" y="47912"/>
        <a:ext cx="2300142" cy="872063"/>
      </dsp:txXfrm>
    </dsp:sp>
    <dsp:sp modelId="{C14FDA29-C3E6-420F-BFCB-C0B8CBDF8CA4}">
      <dsp:nvSpPr>
        <dsp:cNvPr id="0" name=""/>
        <dsp:cNvSpPr/>
      </dsp:nvSpPr>
      <dsp:spPr>
        <a:xfrm>
          <a:off x="2283846" y="558170"/>
          <a:ext cx="3862868" cy="3862868"/>
        </a:xfrm>
        <a:custGeom>
          <a:avLst/>
          <a:gdLst/>
          <a:ahLst/>
          <a:cxnLst/>
          <a:rect l="0" t="0" r="0" b="0"/>
          <a:pathLst>
            <a:path>
              <a:moveTo>
                <a:pt x="3034695" y="346110"/>
              </a:moveTo>
              <a:arcTo wR="1931434" hR="1931434" stAng="18290094" swAng="1388180"/>
            </a:path>
          </a:pathLst>
        </a:custGeom>
        <a:noFill/>
        <a:ln w="12700" cap="flat" cmpd="sng" algn="ctr">
          <a:solidFill>
            <a:schemeClr val="accent3">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02133CB-6059-4513-A4F7-BFBC40202463}">
      <dsp:nvSpPr>
        <dsp:cNvPr id="0" name=""/>
        <dsp:cNvSpPr/>
      </dsp:nvSpPr>
      <dsp:spPr>
        <a:xfrm>
          <a:off x="4844494" y="1471984"/>
          <a:ext cx="2394494" cy="966415"/>
        </a:xfrm>
        <a:prstGeom prst="roundRect">
          <a:avLst/>
        </a:prstGeom>
        <a:solidFill>
          <a:schemeClr val="accent3">
            <a:hueOff val="2812566"/>
            <a:satOff val="-4220"/>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dirty="0" smtClean="0"/>
            <a:t>Advise</a:t>
          </a:r>
          <a:endParaRPr lang="en-US" sz="3200" kern="1200" dirty="0"/>
        </a:p>
      </dsp:txBody>
      <dsp:txXfrm>
        <a:off x="4891670" y="1519160"/>
        <a:ext cx="2300142" cy="872063"/>
      </dsp:txXfrm>
    </dsp:sp>
    <dsp:sp modelId="{A8C9328E-DBD3-410D-BCA8-4326A2FADD32}">
      <dsp:nvSpPr>
        <dsp:cNvPr id="0" name=""/>
        <dsp:cNvSpPr/>
      </dsp:nvSpPr>
      <dsp:spPr>
        <a:xfrm>
          <a:off x="2236991" y="632179"/>
          <a:ext cx="3862868" cy="3862868"/>
        </a:xfrm>
        <a:custGeom>
          <a:avLst/>
          <a:gdLst/>
          <a:ahLst/>
          <a:cxnLst/>
          <a:rect l="0" t="0" r="0" b="0"/>
          <a:pathLst>
            <a:path>
              <a:moveTo>
                <a:pt x="3859385" y="1815492"/>
              </a:moveTo>
              <a:arcTo wR="1931434" hR="1931434" stAng="21393512" swAng="1636956"/>
            </a:path>
          </a:pathLst>
        </a:custGeom>
        <a:noFill/>
        <a:ln w="12700" cap="flat" cmpd="sng" algn="ctr">
          <a:solidFill>
            <a:schemeClr val="accent3">
              <a:hueOff val="2812566"/>
              <a:satOff val="-4220"/>
              <a:lumOff val="-686"/>
              <a:alphaOff val="0"/>
            </a:schemeClr>
          </a:solidFill>
          <a:prstDash val="solid"/>
        </a:ln>
        <a:effectLst/>
      </dsp:spPr>
      <dsp:style>
        <a:lnRef idx="1">
          <a:scrgbClr r="0" g="0" b="0"/>
        </a:lnRef>
        <a:fillRef idx="0">
          <a:scrgbClr r="0" g="0" b="0"/>
        </a:fillRef>
        <a:effectRef idx="0">
          <a:scrgbClr r="0" g="0" b="0"/>
        </a:effectRef>
        <a:fontRef idx="minor"/>
      </dsp:style>
    </dsp:sp>
    <dsp:sp modelId="{DFD87303-19A8-48EA-A65F-C156C181A13C}">
      <dsp:nvSpPr>
        <dsp:cNvPr id="0" name=""/>
        <dsp:cNvSpPr/>
      </dsp:nvSpPr>
      <dsp:spPr>
        <a:xfrm>
          <a:off x="4387298" y="3352792"/>
          <a:ext cx="2394494" cy="966415"/>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dirty="0" smtClean="0"/>
            <a:t>Feedback</a:t>
          </a:r>
          <a:endParaRPr lang="en-US" sz="3200" kern="1200" dirty="0"/>
        </a:p>
      </dsp:txBody>
      <dsp:txXfrm>
        <a:off x="4434474" y="3399968"/>
        <a:ext cx="2300142" cy="872063"/>
      </dsp:txXfrm>
    </dsp:sp>
    <dsp:sp modelId="{197C5246-6F21-41C9-8C3D-F57D0B8620C2}">
      <dsp:nvSpPr>
        <dsp:cNvPr id="0" name=""/>
        <dsp:cNvSpPr/>
      </dsp:nvSpPr>
      <dsp:spPr>
        <a:xfrm>
          <a:off x="2183366" y="605448"/>
          <a:ext cx="3862868" cy="3862868"/>
        </a:xfrm>
        <a:custGeom>
          <a:avLst/>
          <a:gdLst/>
          <a:ahLst/>
          <a:cxnLst/>
          <a:rect l="0" t="0" r="0" b="0"/>
          <a:pathLst>
            <a:path>
              <a:moveTo>
                <a:pt x="2661823" y="3719441"/>
              </a:moveTo>
              <a:arcTo wR="1931434" hR="1931434" stAng="4066818" swAng="2666335"/>
            </a:path>
          </a:pathLst>
        </a:custGeom>
        <a:noFill/>
        <a:ln w="12700" cap="flat" cmpd="sng" algn="ctr">
          <a:solidFill>
            <a:schemeClr val="accent3">
              <a:hueOff val="5625132"/>
              <a:satOff val="-8440"/>
              <a:lumOff val="-1373"/>
              <a:alphaOff val="0"/>
            </a:schemeClr>
          </a:solidFill>
          <a:prstDash val="solid"/>
        </a:ln>
        <a:effectLst/>
      </dsp:spPr>
      <dsp:style>
        <a:lnRef idx="1">
          <a:scrgbClr r="0" g="0" b="0"/>
        </a:lnRef>
        <a:fillRef idx="0">
          <a:scrgbClr r="0" g="0" b="0"/>
        </a:fillRef>
        <a:effectRef idx="0">
          <a:scrgbClr r="0" g="0" b="0"/>
        </a:effectRef>
        <a:fontRef idx="minor"/>
      </dsp:style>
    </dsp:sp>
    <dsp:sp modelId="{EC27AA96-54E9-403E-9B8B-F0CCF2E5E50A}">
      <dsp:nvSpPr>
        <dsp:cNvPr id="0" name=""/>
        <dsp:cNvSpPr/>
      </dsp:nvSpPr>
      <dsp:spPr>
        <a:xfrm>
          <a:off x="1447812" y="3352798"/>
          <a:ext cx="2394494" cy="966415"/>
        </a:xfrm>
        <a:prstGeom prst="roundRect">
          <a:avLst/>
        </a:prstGeom>
        <a:solidFill>
          <a:schemeClr val="accent3">
            <a:hueOff val="8437698"/>
            <a:satOff val="-12660"/>
            <a:lumOff val="-2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dirty="0" smtClean="0"/>
            <a:t>Assist</a:t>
          </a:r>
          <a:endParaRPr lang="en-US" sz="3200" kern="1200" dirty="0"/>
        </a:p>
      </dsp:txBody>
      <dsp:txXfrm>
        <a:off x="1494988" y="3399974"/>
        <a:ext cx="2300142" cy="872063"/>
      </dsp:txXfrm>
    </dsp:sp>
    <dsp:sp modelId="{5C727878-6DD9-4CE7-9668-00515BD29C5D}">
      <dsp:nvSpPr>
        <dsp:cNvPr id="0" name=""/>
        <dsp:cNvSpPr/>
      </dsp:nvSpPr>
      <dsp:spPr>
        <a:xfrm>
          <a:off x="2129741" y="632180"/>
          <a:ext cx="3862868" cy="3862868"/>
        </a:xfrm>
        <a:custGeom>
          <a:avLst/>
          <a:gdLst/>
          <a:ahLst/>
          <a:cxnLst/>
          <a:rect l="0" t="0" r="0" b="0"/>
          <a:pathLst>
            <a:path>
              <a:moveTo>
                <a:pt x="164812" y="2712129"/>
              </a:moveTo>
              <a:arcTo wR="1931434" hR="1931434" stAng="9369520" swAng="1636954"/>
            </a:path>
          </a:pathLst>
        </a:custGeom>
        <a:noFill/>
        <a:ln w="12700" cap="flat" cmpd="sng" algn="ctr">
          <a:solidFill>
            <a:schemeClr val="accent3">
              <a:hueOff val="8437698"/>
              <a:satOff val="-12660"/>
              <a:lumOff val="-2059"/>
              <a:alphaOff val="0"/>
            </a:schemeClr>
          </a:solidFill>
          <a:prstDash val="solid"/>
        </a:ln>
        <a:effectLst/>
      </dsp:spPr>
      <dsp:style>
        <a:lnRef idx="1">
          <a:scrgbClr r="0" g="0" b="0"/>
        </a:lnRef>
        <a:fillRef idx="0">
          <a:scrgbClr r="0" g="0" b="0"/>
        </a:fillRef>
        <a:effectRef idx="0">
          <a:scrgbClr r="0" g="0" b="0"/>
        </a:effectRef>
        <a:fontRef idx="minor"/>
      </dsp:style>
    </dsp:sp>
    <dsp:sp modelId="{BBEA827C-D973-4C85-828A-2426E77399B8}">
      <dsp:nvSpPr>
        <dsp:cNvPr id="0" name=""/>
        <dsp:cNvSpPr/>
      </dsp:nvSpPr>
      <dsp:spPr>
        <a:xfrm>
          <a:off x="990608" y="1471992"/>
          <a:ext cx="2394494" cy="966415"/>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dirty="0" smtClean="0"/>
            <a:t>Trustworthy</a:t>
          </a:r>
          <a:endParaRPr lang="en-US" sz="3200" kern="1200" dirty="0"/>
        </a:p>
      </dsp:txBody>
      <dsp:txXfrm>
        <a:off x="1037784" y="1519168"/>
        <a:ext cx="2300142" cy="872063"/>
      </dsp:txXfrm>
    </dsp:sp>
    <dsp:sp modelId="{4D9D632A-C870-41FD-A949-3187B2FF2D5E}">
      <dsp:nvSpPr>
        <dsp:cNvPr id="0" name=""/>
        <dsp:cNvSpPr/>
      </dsp:nvSpPr>
      <dsp:spPr>
        <a:xfrm>
          <a:off x="2082886" y="558169"/>
          <a:ext cx="3862868" cy="3862868"/>
        </a:xfrm>
        <a:custGeom>
          <a:avLst/>
          <a:gdLst/>
          <a:ahLst/>
          <a:cxnLst/>
          <a:rect l="0" t="0" r="0" b="0"/>
          <a:pathLst>
            <a:path>
              <a:moveTo>
                <a:pt x="293993" y="907116"/>
              </a:moveTo>
              <a:arcTo wR="1931434" hR="1931434" stAng="12721708" swAng="1388196"/>
            </a:path>
          </a:pathLst>
        </a:custGeom>
        <a:noFill/>
        <a:ln w="12700" cap="flat" cmpd="sng" algn="ctr">
          <a:solidFill>
            <a:schemeClr val="accent3">
              <a:hueOff val="11250264"/>
              <a:satOff val="-16880"/>
              <a:lumOff val="-2745"/>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6CB565-67E2-4778-B98A-D392512999BD}">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lvl="0" algn="ctr" defTabSz="1377950">
            <a:lnSpc>
              <a:spcPct val="90000"/>
            </a:lnSpc>
            <a:spcBef>
              <a:spcPct val="0"/>
            </a:spcBef>
            <a:spcAft>
              <a:spcPct val="35000"/>
            </a:spcAft>
          </a:pPr>
          <a:r>
            <a:rPr lang="en-US" sz="3100" kern="1200" dirty="0" smtClean="0"/>
            <a:t>A new sales firm was having trouble with its onboarding program</a:t>
          </a:r>
          <a:endParaRPr lang="en-US" sz="3100" kern="1200" dirty="0"/>
        </a:p>
      </dsp:txBody>
      <dsp:txXfrm>
        <a:off x="423768" y="31670"/>
        <a:ext cx="7382063" cy="963265"/>
      </dsp:txXfrm>
    </dsp:sp>
    <dsp:sp modelId="{6E79AA21-85AE-415F-8ED7-5D061716B465}">
      <dsp:nvSpPr>
        <dsp:cNvPr id="0" name=""/>
        <dsp:cNvSpPr/>
      </dsp:nvSpPr>
      <dsp:spPr>
        <a:xfrm>
          <a:off x="393799" y="1209081"/>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AAFB167-38A9-45A2-AAA6-BED4C7BA0D47}">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Turnover was still at 60 percent and productivity needed to improve</a:t>
          </a:r>
          <a:endParaRPr lang="en-US" sz="2100" kern="1200" dirty="0"/>
        </a:p>
      </dsp:txBody>
      <dsp:txXfrm>
        <a:off x="1528352" y="1259039"/>
        <a:ext cx="6257489" cy="923287"/>
      </dsp:txXfrm>
    </dsp:sp>
    <dsp:sp modelId="{816E089A-8EAE-4B62-B7AB-3DDEB632E813}">
      <dsp:nvSpPr>
        <dsp:cNvPr id="0" name=""/>
        <dsp:cNvSpPr/>
      </dsp:nvSpPr>
      <dsp:spPr>
        <a:xfrm>
          <a:off x="393799" y="2355069"/>
          <a:ext cx="1023203" cy="1023203"/>
        </a:xfrm>
        <a:prstGeom prst="roundRect">
          <a:avLst>
            <a:gd name="adj" fmla="val 16670"/>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427C79B-CB0A-437B-85FB-374490C125B8}">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Checking in and follow-ups were added to managers’ responsibilities</a:t>
          </a:r>
          <a:endParaRPr lang="en-US" sz="2100" kern="1200" dirty="0"/>
        </a:p>
      </dsp:txBody>
      <dsp:txXfrm>
        <a:off x="1528352" y="2405027"/>
        <a:ext cx="6257489" cy="923287"/>
      </dsp:txXfrm>
    </dsp:sp>
    <dsp:sp modelId="{7A209D12-FB91-4550-9456-EB4C9B9F3572}">
      <dsp:nvSpPr>
        <dsp:cNvPr id="0" name=""/>
        <dsp:cNvSpPr/>
      </dsp:nvSpPr>
      <dsp:spPr>
        <a:xfrm>
          <a:off x="393799" y="3501057"/>
          <a:ext cx="1023203" cy="1023203"/>
        </a:xfrm>
        <a:prstGeom prst="roundRect">
          <a:avLst>
            <a:gd name="adj" fmla="val 16670"/>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5C4236B-5B2B-4220-A0C9-A9EAF1E5AE6D}">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Training was scheduled better, and employee concerns were addressed</a:t>
          </a:r>
          <a:endParaRPr lang="en-US" sz="2100" kern="1200" dirty="0"/>
        </a:p>
      </dsp:txBody>
      <dsp:txXfrm>
        <a:off x="1528352" y="3551015"/>
        <a:ext cx="6257489" cy="923287"/>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6BAA42-9AA0-423A-93F7-521936F9AF55}">
      <dsp:nvSpPr>
        <dsp:cNvPr id="0" name=""/>
        <dsp:cNvSpPr/>
      </dsp:nvSpPr>
      <dsp:spPr>
        <a:xfrm>
          <a:off x="46029" y="0"/>
          <a:ext cx="4525963" cy="4525963"/>
        </a:xfrm>
        <a:prstGeom prst="pie">
          <a:avLst>
            <a:gd name="adj1" fmla="val 5400000"/>
            <a:gd name="adj2" fmla="val 16200000"/>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52DBAEE-DDB2-4F3D-90D2-418D6E181A8E}">
      <dsp:nvSpPr>
        <dsp:cNvPr id="0" name=""/>
        <dsp:cNvSpPr/>
      </dsp:nvSpPr>
      <dsp:spPr>
        <a:xfrm>
          <a:off x="2262981" y="0"/>
          <a:ext cx="5966618" cy="4525963"/>
        </a:xfrm>
        <a:prstGeom prst="rect">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67640" tIns="167640" rIns="167640" bIns="167640" numCol="1" spcCol="1270" anchor="ctr" anchorCtr="0">
          <a:noAutofit/>
        </a:bodyPr>
        <a:lstStyle/>
        <a:p>
          <a:pPr lvl="0" algn="l" defTabSz="1955800">
            <a:lnSpc>
              <a:spcPct val="90000"/>
            </a:lnSpc>
            <a:spcBef>
              <a:spcPct val="0"/>
            </a:spcBef>
            <a:spcAft>
              <a:spcPct val="35000"/>
            </a:spcAft>
          </a:pPr>
          <a:r>
            <a:rPr lang="en-US" sz="4400" b="1" kern="1200" dirty="0" smtClean="0">
              <a:solidFill>
                <a:schemeClr val="bg1"/>
              </a:solidFill>
            </a:rPr>
            <a:t>Exit costs</a:t>
          </a:r>
          <a:endParaRPr lang="en-US" sz="4400" kern="1200" dirty="0">
            <a:solidFill>
              <a:schemeClr val="bg1"/>
            </a:solidFill>
          </a:endParaRPr>
        </a:p>
      </dsp:txBody>
      <dsp:txXfrm>
        <a:off x="2262981" y="0"/>
        <a:ext cx="5966618" cy="961767"/>
      </dsp:txXfrm>
    </dsp:sp>
    <dsp:sp modelId="{525A71C5-F897-45DF-95B6-E366F226A878}">
      <dsp:nvSpPr>
        <dsp:cNvPr id="0" name=""/>
        <dsp:cNvSpPr/>
      </dsp:nvSpPr>
      <dsp:spPr>
        <a:xfrm>
          <a:off x="594032" y="961767"/>
          <a:ext cx="3337897" cy="3337897"/>
        </a:xfrm>
        <a:prstGeom prst="pie">
          <a:avLst>
            <a:gd name="adj1" fmla="val 5400000"/>
            <a:gd name="adj2" fmla="val 1620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618BE50-445C-447A-849E-2F52A2875518}">
      <dsp:nvSpPr>
        <dsp:cNvPr id="0" name=""/>
        <dsp:cNvSpPr/>
      </dsp:nvSpPr>
      <dsp:spPr>
        <a:xfrm>
          <a:off x="2262981" y="961767"/>
          <a:ext cx="5966618" cy="3337897"/>
        </a:xfrm>
        <a:prstGeom prst="rect">
          <a:avLst/>
        </a:prstGeom>
        <a:solidFill>
          <a:schemeClr val="accent3"/>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67640" tIns="167640" rIns="167640" bIns="167640" numCol="1" spcCol="1270" anchor="ctr" anchorCtr="0">
          <a:noAutofit/>
        </a:bodyPr>
        <a:lstStyle/>
        <a:p>
          <a:pPr lvl="0" algn="l" defTabSz="1955800">
            <a:lnSpc>
              <a:spcPct val="90000"/>
            </a:lnSpc>
            <a:spcBef>
              <a:spcPct val="0"/>
            </a:spcBef>
            <a:spcAft>
              <a:spcPct val="35000"/>
            </a:spcAft>
          </a:pPr>
          <a:r>
            <a:rPr lang="en-US" sz="4400" b="1" kern="1200" dirty="0" smtClean="0">
              <a:solidFill>
                <a:schemeClr val="bg1"/>
              </a:solidFill>
            </a:rPr>
            <a:t>Absence costs</a:t>
          </a:r>
          <a:endParaRPr lang="en-US" sz="4400" kern="1200" dirty="0">
            <a:solidFill>
              <a:schemeClr val="bg1"/>
            </a:solidFill>
          </a:endParaRPr>
        </a:p>
      </dsp:txBody>
      <dsp:txXfrm>
        <a:off x="2262981" y="961767"/>
        <a:ext cx="5966618" cy="961767"/>
      </dsp:txXfrm>
    </dsp:sp>
    <dsp:sp modelId="{E988A1C0-0716-4474-887B-07FEEA303D7C}">
      <dsp:nvSpPr>
        <dsp:cNvPr id="0" name=""/>
        <dsp:cNvSpPr/>
      </dsp:nvSpPr>
      <dsp:spPr>
        <a:xfrm>
          <a:off x="1188065" y="1923534"/>
          <a:ext cx="2149832" cy="2149832"/>
        </a:xfrm>
        <a:prstGeom prst="pie">
          <a:avLst>
            <a:gd name="adj1" fmla="val 5400000"/>
            <a:gd name="adj2" fmla="val 16200000"/>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9A14634-A5FE-4F16-AFCB-E36EFB374EC4}">
      <dsp:nvSpPr>
        <dsp:cNvPr id="0" name=""/>
        <dsp:cNvSpPr/>
      </dsp:nvSpPr>
      <dsp:spPr>
        <a:xfrm>
          <a:off x="2262981" y="1923534"/>
          <a:ext cx="5966618" cy="2149832"/>
        </a:xfrm>
        <a:prstGeom prst="rect">
          <a:avLst/>
        </a:prstGeom>
        <a:solidFill>
          <a:schemeClr val="accent4"/>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67640" tIns="167640" rIns="167640" bIns="167640" numCol="1" spcCol="1270" anchor="ctr" anchorCtr="0">
          <a:noAutofit/>
        </a:bodyPr>
        <a:lstStyle/>
        <a:p>
          <a:pPr lvl="0" algn="l" defTabSz="1955800">
            <a:lnSpc>
              <a:spcPct val="90000"/>
            </a:lnSpc>
            <a:spcBef>
              <a:spcPct val="0"/>
            </a:spcBef>
            <a:spcAft>
              <a:spcPct val="35000"/>
            </a:spcAft>
          </a:pPr>
          <a:r>
            <a:rPr lang="en-US" sz="4400" b="1" kern="1200" dirty="0" smtClean="0">
              <a:solidFill>
                <a:schemeClr val="bg1"/>
              </a:solidFill>
            </a:rPr>
            <a:t>Recruitment</a:t>
          </a:r>
          <a:endParaRPr lang="en-US" sz="4400" kern="1200" dirty="0">
            <a:solidFill>
              <a:schemeClr val="bg1"/>
            </a:solidFill>
          </a:endParaRPr>
        </a:p>
      </dsp:txBody>
      <dsp:txXfrm>
        <a:off x="2262981" y="1923534"/>
        <a:ext cx="5966618" cy="961767"/>
      </dsp:txXfrm>
    </dsp:sp>
    <dsp:sp modelId="{D0FF0A81-4D5C-4A58-B6C1-D7FBAE609B19}">
      <dsp:nvSpPr>
        <dsp:cNvPr id="0" name=""/>
        <dsp:cNvSpPr/>
      </dsp:nvSpPr>
      <dsp:spPr>
        <a:xfrm>
          <a:off x="1857635" y="2885301"/>
          <a:ext cx="961767" cy="961767"/>
        </a:xfrm>
        <a:prstGeom prst="pie">
          <a:avLst>
            <a:gd name="adj1" fmla="val 5400000"/>
            <a:gd name="adj2" fmla="val 16200000"/>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1C1CB73-993F-4B39-A2B6-733A6BE3816A}">
      <dsp:nvSpPr>
        <dsp:cNvPr id="0" name=""/>
        <dsp:cNvSpPr/>
      </dsp:nvSpPr>
      <dsp:spPr>
        <a:xfrm>
          <a:off x="2262981" y="2885301"/>
          <a:ext cx="5966618" cy="961767"/>
        </a:xfrm>
        <a:prstGeom prst="rect">
          <a:avLst/>
        </a:prstGeom>
        <a:solidFill>
          <a:schemeClr val="accent5"/>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67640" tIns="167640" rIns="167640" bIns="167640" numCol="1" spcCol="1270" anchor="ctr" anchorCtr="0">
          <a:noAutofit/>
        </a:bodyPr>
        <a:lstStyle/>
        <a:p>
          <a:pPr lvl="0" algn="l" defTabSz="1955800">
            <a:lnSpc>
              <a:spcPct val="90000"/>
            </a:lnSpc>
            <a:spcBef>
              <a:spcPct val="0"/>
            </a:spcBef>
            <a:spcAft>
              <a:spcPct val="35000"/>
            </a:spcAft>
          </a:pPr>
          <a:r>
            <a:rPr lang="en-US" sz="4400" b="1" kern="1200" dirty="0" smtClean="0">
              <a:solidFill>
                <a:schemeClr val="bg1"/>
              </a:solidFill>
            </a:rPr>
            <a:t>Onboarding costs</a:t>
          </a:r>
          <a:endParaRPr lang="en-US" sz="4400" kern="1200" dirty="0">
            <a:solidFill>
              <a:schemeClr val="bg1"/>
            </a:solidFill>
          </a:endParaRPr>
        </a:p>
      </dsp:txBody>
      <dsp:txXfrm>
        <a:off x="2262981" y="2885301"/>
        <a:ext cx="5966618" cy="961767"/>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C76700-7FB5-41D8-804E-B447AF144161}">
      <dsp:nvSpPr>
        <dsp:cNvPr id="0" name=""/>
        <dsp:cNvSpPr/>
      </dsp:nvSpPr>
      <dsp:spPr>
        <a:xfrm>
          <a:off x="4649965" y="1325"/>
          <a:ext cx="3577947" cy="1051932"/>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580FBC9-97D1-4495-9D61-3BC5C15CF31B}">
      <dsp:nvSpPr>
        <dsp:cNvPr id="0" name=""/>
        <dsp:cNvSpPr/>
      </dsp:nvSpPr>
      <dsp:spPr>
        <a:xfrm>
          <a:off x="1687" y="1325"/>
          <a:ext cx="4648278" cy="1051932"/>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lvl="0" algn="ctr" defTabSz="1511300">
            <a:lnSpc>
              <a:spcPct val="90000"/>
            </a:lnSpc>
            <a:spcBef>
              <a:spcPct val="0"/>
            </a:spcBef>
            <a:spcAft>
              <a:spcPct val="35000"/>
            </a:spcAft>
          </a:pPr>
          <a:r>
            <a:rPr lang="en-US" sz="3400" kern="1200" dirty="0" smtClean="0"/>
            <a:t>Company expectations</a:t>
          </a:r>
          <a:endParaRPr lang="en-US" sz="3400" kern="1200" dirty="0"/>
        </a:p>
      </dsp:txBody>
      <dsp:txXfrm>
        <a:off x="53038" y="52676"/>
        <a:ext cx="4545576" cy="949230"/>
      </dsp:txXfrm>
    </dsp:sp>
    <dsp:sp modelId="{3C8006DC-D042-44CE-B582-FF5E20E73F60}">
      <dsp:nvSpPr>
        <dsp:cNvPr id="0" name=""/>
        <dsp:cNvSpPr/>
      </dsp:nvSpPr>
      <dsp:spPr>
        <a:xfrm>
          <a:off x="4649965" y="1158452"/>
          <a:ext cx="3577947" cy="1051932"/>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F6402D8-1DB6-407E-82A5-45F8261960FB}">
      <dsp:nvSpPr>
        <dsp:cNvPr id="0" name=""/>
        <dsp:cNvSpPr/>
      </dsp:nvSpPr>
      <dsp:spPr>
        <a:xfrm>
          <a:off x="1687" y="1158452"/>
          <a:ext cx="4648278" cy="1051932"/>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lvl="0" algn="ctr" defTabSz="1511300">
            <a:lnSpc>
              <a:spcPct val="90000"/>
            </a:lnSpc>
            <a:spcBef>
              <a:spcPct val="0"/>
            </a:spcBef>
            <a:spcAft>
              <a:spcPct val="35000"/>
            </a:spcAft>
          </a:pPr>
          <a:r>
            <a:rPr lang="en-US" sz="3400" b="1" kern="1200" dirty="0" smtClean="0"/>
            <a:t>Policies and procedures</a:t>
          </a:r>
          <a:endParaRPr lang="en-US" sz="3400" kern="1200" dirty="0"/>
        </a:p>
      </dsp:txBody>
      <dsp:txXfrm>
        <a:off x="53038" y="1209803"/>
        <a:ext cx="4545576" cy="949230"/>
      </dsp:txXfrm>
    </dsp:sp>
    <dsp:sp modelId="{BD92AA89-8BA1-4F6A-A0F7-EE603B234EE0}">
      <dsp:nvSpPr>
        <dsp:cNvPr id="0" name=""/>
        <dsp:cNvSpPr/>
      </dsp:nvSpPr>
      <dsp:spPr>
        <a:xfrm>
          <a:off x="4649965" y="2315578"/>
          <a:ext cx="3577947" cy="1051932"/>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7A9F4F4-2702-4B3A-8D47-4D2926924584}">
      <dsp:nvSpPr>
        <dsp:cNvPr id="0" name=""/>
        <dsp:cNvSpPr/>
      </dsp:nvSpPr>
      <dsp:spPr>
        <a:xfrm>
          <a:off x="1687" y="2315578"/>
          <a:ext cx="4648278" cy="1051932"/>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lvl="0" algn="ctr" defTabSz="1511300">
            <a:lnSpc>
              <a:spcPct val="90000"/>
            </a:lnSpc>
            <a:spcBef>
              <a:spcPct val="0"/>
            </a:spcBef>
            <a:spcAft>
              <a:spcPct val="35000"/>
            </a:spcAft>
          </a:pPr>
          <a:r>
            <a:rPr lang="en-US" sz="3400" b="1" kern="1200" dirty="0" smtClean="0"/>
            <a:t>Housekeeping</a:t>
          </a:r>
          <a:endParaRPr lang="en-US" sz="3400" kern="1200" dirty="0"/>
        </a:p>
      </dsp:txBody>
      <dsp:txXfrm>
        <a:off x="53038" y="2366929"/>
        <a:ext cx="4545576" cy="949230"/>
      </dsp:txXfrm>
    </dsp:sp>
    <dsp:sp modelId="{1D33E64B-064C-4030-B0C0-36974306D72C}">
      <dsp:nvSpPr>
        <dsp:cNvPr id="0" name=""/>
        <dsp:cNvSpPr/>
      </dsp:nvSpPr>
      <dsp:spPr>
        <a:xfrm>
          <a:off x="4649965" y="3472704"/>
          <a:ext cx="3577947" cy="1051932"/>
        </a:xfrm>
        <a:prstGeom prst="rightArrow">
          <a:avLst>
            <a:gd name="adj1" fmla="val 75000"/>
            <a:gd name="adj2" fmla="val 50000"/>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73F4089-9F8E-40CF-A205-B50745A0C179}">
      <dsp:nvSpPr>
        <dsp:cNvPr id="0" name=""/>
        <dsp:cNvSpPr/>
      </dsp:nvSpPr>
      <dsp:spPr>
        <a:xfrm>
          <a:off x="1687" y="3472704"/>
          <a:ext cx="4648278" cy="1051932"/>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lvl="0" algn="ctr" defTabSz="1511300">
            <a:lnSpc>
              <a:spcPct val="90000"/>
            </a:lnSpc>
            <a:spcBef>
              <a:spcPct val="0"/>
            </a:spcBef>
            <a:spcAft>
              <a:spcPct val="35000"/>
            </a:spcAft>
          </a:pPr>
          <a:r>
            <a:rPr lang="en-US" sz="3400" b="1" kern="1200" dirty="0" smtClean="0"/>
            <a:t>Job description</a:t>
          </a:r>
          <a:endParaRPr lang="en-US" sz="3400" kern="1200" dirty="0"/>
        </a:p>
      </dsp:txBody>
      <dsp:txXfrm>
        <a:off x="53038" y="3524055"/>
        <a:ext cx="4545576" cy="949230"/>
      </dsp:txXfrm>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6CB565-67E2-4778-B98A-D392512999BD}">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lvl="0" algn="ctr" defTabSz="1377950">
            <a:lnSpc>
              <a:spcPct val="90000"/>
            </a:lnSpc>
            <a:spcBef>
              <a:spcPct val="0"/>
            </a:spcBef>
            <a:spcAft>
              <a:spcPct val="35000"/>
            </a:spcAft>
          </a:pPr>
          <a:r>
            <a:rPr lang="en-US" sz="3100" kern="1200" dirty="0" smtClean="0"/>
            <a:t>A small publishing firm had high turnover of 75 percent</a:t>
          </a:r>
          <a:endParaRPr lang="en-US" sz="3100" kern="1200" dirty="0"/>
        </a:p>
      </dsp:txBody>
      <dsp:txXfrm>
        <a:off x="423768" y="31670"/>
        <a:ext cx="7382063" cy="963265"/>
      </dsp:txXfrm>
    </dsp:sp>
    <dsp:sp modelId="{6E79AA21-85AE-415F-8ED7-5D061716B465}">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AAFB167-38A9-45A2-AAA6-BED4C7BA0D47}">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Most employees left within a year, and very few people lasted five years</a:t>
          </a:r>
          <a:endParaRPr lang="en-US" sz="2100" kern="1200" dirty="0"/>
        </a:p>
      </dsp:txBody>
      <dsp:txXfrm>
        <a:off x="1528352" y="1259039"/>
        <a:ext cx="6257489" cy="923287"/>
      </dsp:txXfrm>
    </dsp:sp>
    <dsp:sp modelId="{816E089A-8EAE-4B62-B7AB-3DDEB632E813}">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427C79B-CB0A-437B-85FB-374490C125B8}">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There was no orientation or onboarding process</a:t>
          </a:r>
          <a:endParaRPr lang="en-US" sz="2100" kern="1200" dirty="0"/>
        </a:p>
      </dsp:txBody>
      <dsp:txXfrm>
        <a:off x="1528352" y="2405027"/>
        <a:ext cx="6257489" cy="923287"/>
      </dsp:txXfrm>
    </dsp:sp>
    <dsp:sp modelId="{7A209D12-FB91-4550-9456-EB4C9B9F3572}">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5C4236B-5B2B-4220-A0C9-A9EAF1E5AE6D}">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Implementing a simple onboarding strategy reduced turnover by 55 percent within a year</a:t>
          </a:r>
          <a:endParaRPr lang="en-US" sz="2100" kern="1200" dirty="0"/>
        </a:p>
      </dsp:txBody>
      <dsp:txXfrm>
        <a:off x="1528352" y="3551015"/>
        <a:ext cx="6257489" cy="92328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EEDE69-81BB-4CFE-B39C-6CDC05FD3AA0}">
      <dsp:nvSpPr>
        <dsp:cNvPr id="0" name=""/>
        <dsp:cNvSpPr/>
      </dsp:nvSpPr>
      <dsp:spPr>
        <a:xfrm>
          <a:off x="0" y="591343"/>
          <a:ext cx="2571749" cy="1543050"/>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kern="1200" dirty="0" smtClean="0"/>
            <a:t>Systematic method</a:t>
          </a:r>
          <a:endParaRPr lang="en-US" sz="3100" kern="1200" dirty="0"/>
        </a:p>
      </dsp:txBody>
      <dsp:txXfrm>
        <a:off x="0" y="591343"/>
        <a:ext cx="2571749" cy="1543050"/>
      </dsp:txXfrm>
    </dsp:sp>
    <dsp:sp modelId="{5551A011-99CD-48C8-B132-7DC68AAA6246}">
      <dsp:nvSpPr>
        <dsp:cNvPr id="0" name=""/>
        <dsp:cNvSpPr/>
      </dsp:nvSpPr>
      <dsp:spPr>
        <a:xfrm>
          <a:off x="2828925" y="591343"/>
          <a:ext cx="2571749" cy="1543050"/>
        </a:xfrm>
        <a:prstGeom prst="rect">
          <a:avLst/>
        </a:prstGeom>
        <a:solidFill>
          <a:schemeClr val="accent2">
            <a:hueOff val="1170380"/>
            <a:satOff val="-1460"/>
            <a:lumOff val="34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kern="1200" dirty="0" smtClean="0"/>
            <a:t>Hire the best employees</a:t>
          </a:r>
          <a:endParaRPr lang="en-US" sz="3100" kern="1200" dirty="0"/>
        </a:p>
      </dsp:txBody>
      <dsp:txXfrm>
        <a:off x="2828925" y="591343"/>
        <a:ext cx="2571749" cy="1543050"/>
      </dsp:txXfrm>
    </dsp:sp>
    <dsp:sp modelId="{75FFAF27-F253-4277-88EA-F9F16AB4E501}">
      <dsp:nvSpPr>
        <dsp:cNvPr id="0" name=""/>
        <dsp:cNvSpPr/>
      </dsp:nvSpPr>
      <dsp:spPr>
        <a:xfrm>
          <a:off x="5657849" y="591343"/>
          <a:ext cx="2571749" cy="1543050"/>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kern="1200" dirty="0" smtClean="0"/>
            <a:t>Speed up the training process</a:t>
          </a:r>
          <a:endParaRPr lang="en-US" sz="3100" kern="1200" dirty="0"/>
        </a:p>
      </dsp:txBody>
      <dsp:txXfrm>
        <a:off x="5657849" y="591343"/>
        <a:ext cx="2571749" cy="1543050"/>
      </dsp:txXfrm>
    </dsp:sp>
    <dsp:sp modelId="{9FC70DA0-5CE1-4959-ADFD-EE26AE31BD3D}">
      <dsp:nvSpPr>
        <dsp:cNvPr id="0" name=""/>
        <dsp:cNvSpPr/>
      </dsp:nvSpPr>
      <dsp:spPr>
        <a:xfrm>
          <a:off x="1414462" y="2391569"/>
          <a:ext cx="2571749" cy="1543050"/>
        </a:xfrm>
        <a:prstGeom prst="rect">
          <a:avLst/>
        </a:prstGeom>
        <a:solidFill>
          <a:schemeClr val="accent2">
            <a:hueOff val="3511139"/>
            <a:satOff val="-4379"/>
            <a:lumOff val="10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kern="1200" dirty="0" smtClean="0"/>
            <a:t>Company standards</a:t>
          </a:r>
          <a:endParaRPr lang="en-US" sz="3100" kern="1200" dirty="0"/>
        </a:p>
      </dsp:txBody>
      <dsp:txXfrm>
        <a:off x="1414462" y="2391569"/>
        <a:ext cx="2571749" cy="1543050"/>
      </dsp:txXfrm>
    </dsp:sp>
    <dsp:sp modelId="{594E4C0C-54BC-45E3-9A9B-ACEBCB3D25C9}">
      <dsp:nvSpPr>
        <dsp:cNvPr id="0" name=""/>
        <dsp:cNvSpPr/>
      </dsp:nvSpPr>
      <dsp:spPr>
        <a:xfrm>
          <a:off x="4243387" y="2391569"/>
          <a:ext cx="2571749" cy="1543050"/>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kern="1200" dirty="0" smtClean="0"/>
            <a:t>Cultural assimilation</a:t>
          </a:r>
          <a:endParaRPr lang="en-US" sz="3100" kern="1200" dirty="0"/>
        </a:p>
      </dsp:txBody>
      <dsp:txXfrm>
        <a:off x="4243387" y="2391569"/>
        <a:ext cx="2571749" cy="154305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B26D6F-17C9-47B5-A6D4-2E6BA7C713D7}">
      <dsp:nvSpPr>
        <dsp:cNvPr id="0" name=""/>
        <dsp:cNvSpPr/>
      </dsp:nvSpPr>
      <dsp:spPr>
        <a:xfrm>
          <a:off x="0" y="745581"/>
          <a:ext cx="8229600" cy="756000"/>
        </a:xfrm>
        <a:prstGeom prst="rect">
          <a:avLst/>
        </a:prstGeom>
        <a:no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2738BFE-C0D0-45B5-8B1E-4E1E1B6D1110}">
      <dsp:nvSpPr>
        <dsp:cNvPr id="0" name=""/>
        <dsp:cNvSpPr/>
      </dsp:nvSpPr>
      <dsp:spPr>
        <a:xfrm>
          <a:off x="411480" y="302781"/>
          <a:ext cx="5760720" cy="88560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333500">
            <a:lnSpc>
              <a:spcPct val="90000"/>
            </a:lnSpc>
            <a:spcBef>
              <a:spcPct val="0"/>
            </a:spcBef>
            <a:spcAft>
              <a:spcPct val="35000"/>
            </a:spcAft>
          </a:pPr>
          <a:r>
            <a:rPr lang="en-US" sz="3000" kern="1200" dirty="0" smtClean="0"/>
            <a:t>Generally 20 weeks to break even</a:t>
          </a:r>
          <a:endParaRPr lang="en-US" sz="3000" kern="1200" dirty="0"/>
        </a:p>
      </dsp:txBody>
      <dsp:txXfrm>
        <a:off x="454711" y="346012"/>
        <a:ext cx="5674258" cy="799138"/>
      </dsp:txXfrm>
    </dsp:sp>
    <dsp:sp modelId="{E53EEE12-3440-4EEC-850C-F5DB645D4A73}">
      <dsp:nvSpPr>
        <dsp:cNvPr id="0" name=""/>
        <dsp:cNvSpPr/>
      </dsp:nvSpPr>
      <dsp:spPr>
        <a:xfrm>
          <a:off x="0" y="2106381"/>
          <a:ext cx="8229600" cy="756000"/>
        </a:xfrm>
        <a:prstGeom prst="rect">
          <a:avLst/>
        </a:prstGeom>
        <a:no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23124F18-263A-4CEA-A1C1-73CBFD924C9F}">
      <dsp:nvSpPr>
        <dsp:cNvPr id="0" name=""/>
        <dsp:cNvSpPr/>
      </dsp:nvSpPr>
      <dsp:spPr>
        <a:xfrm>
          <a:off x="411480" y="1663581"/>
          <a:ext cx="5760720" cy="88560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333500">
            <a:lnSpc>
              <a:spcPct val="90000"/>
            </a:lnSpc>
            <a:spcBef>
              <a:spcPct val="0"/>
            </a:spcBef>
            <a:spcAft>
              <a:spcPct val="35000"/>
            </a:spcAft>
          </a:pPr>
          <a:r>
            <a:rPr lang="en-US" sz="3000" kern="1200" dirty="0" smtClean="0"/>
            <a:t>Onboarding shortens this time</a:t>
          </a:r>
          <a:endParaRPr lang="en-US" sz="3000" kern="1200" dirty="0"/>
        </a:p>
      </dsp:txBody>
      <dsp:txXfrm>
        <a:off x="454711" y="1706812"/>
        <a:ext cx="5674258" cy="799138"/>
      </dsp:txXfrm>
    </dsp:sp>
    <dsp:sp modelId="{827FD56D-3AC1-47F6-938E-6C21B02A3D14}">
      <dsp:nvSpPr>
        <dsp:cNvPr id="0" name=""/>
        <dsp:cNvSpPr/>
      </dsp:nvSpPr>
      <dsp:spPr>
        <a:xfrm>
          <a:off x="0" y="3467181"/>
          <a:ext cx="8229600" cy="756000"/>
        </a:xfrm>
        <a:prstGeom prst="rect">
          <a:avLst/>
        </a:prstGeom>
        <a:no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 modelId="{98602121-696A-41D7-94F7-24A59B478B3C}">
      <dsp:nvSpPr>
        <dsp:cNvPr id="0" name=""/>
        <dsp:cNvSpPr/>
      </dsp:nvSpPr>
      <dsp:spPr>
        <a:xfrm>
          <a:off x="411480" y="3024381"/>
          <a:ext cx="5760720" cy="88560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333500">
            <a:lnSpc>
              <a:spcPct val="90000"/>
            </a:lnSpc>
            <a:spcBef>
              <a:spcPct val="0"/>
            </a:spcBef>
            <a:spcAft>
              <a:spcPct val="35000"/>
            </a:spcAft>
          </a:pPr>
          <a:r>
            <a:rPr lang="en-US" sz="3000" kern="1200" dirty="0" smtClean="0"/>
            <a:t>Functional and social levels</a:t>
          </a:r>
          <a:endParaRPr lang="en-US" sz="3000" kern="1200" dirty="0"/>
        </a:p>
      </dsp:txBody>
      <dsp:txXfrm>
        <a:off x="454711" y="3067612"/>
        <a:ext cx="5674258" cy="79913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4EA115-D056-4FE1-9BDD-C0CD6DE34787}">
      <dsp:nvSpPr>
        <dsp:cNvPr id="0" name=""/>
        <dsp:cNvSpPr/>
      </dsp:nvSpPr>
      <dsp:spPr>
        <a:xfrm>
          <a:off x="64799" y="1243"/>
          <a:ext cx="8100000" cy="723756"/>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360" tIns="86360" rIns="86360" bIns="86360" numCol="1" spcCol="1270" anchor="ctr" anchorCtr="0">
          <a:noAutofit/>
        </a:bodyPr>
        <a:lstStyle/>
        <a:p>
          <a:pPr lvl="0" algn="ctr" defTabSz="1511300">
            <a:lnSpc>
              <a:spcPct val="90000"/>
            </a:lnSpc>
            <a:spcBef>
              <a:spcPct val="0"/>
            </a:spcBef>
            <a:spcAft>
              <a:spcPct val="35000"/>
            </a:spcAft>
          </a:pPr>
          <a:r>
            <a:rPr lang="en-US" sz="3400" b="0" kern="1200" dirty="0" smtClean="0"/>
            <a:t>Contact the employee after he or she is hired</a:t>
          </a:r>
          <a:endParaRPr lang="en-US" sz="3400" b="0" kern="1200" dirty="0"/>
        </a:p>
      </dsp:txBody>
      <dsp:txXfrm>
        <a:off x="64799" y="1243"/>
        <a:ext cx="8100000" cy="723756"/>
      </dsp:txXfrm>
    </dsp:sp>
    <dsp:sp modelId="{92223748-9D46-4D04-9F83-0570ADBA9266}">
      <dsp:nvSpPr>
        <dsp:cNvPr id="0" name=""/>
        <dsp:cNvSpPr/>
      </dsp:nvSpPr>
      <dsp:spPr>
        <a:xfrm>
          <a:off x="1999800" y="761187"/>
          <a:ext cx="4230000" cy="723756"/>
        </a:xfrm>
        <a:prstGeom prst="rect">
          <a:avLst/>
        </a:prstGeom>
        <a:solidFill>
          <a:schemeClr val="accent2">
            <a:hueOff val="936304"/>
            <a:satOff val="-1168"/>
            <a:lumOff val="27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360" tIns="86360" rIns="86360" bIns="86360" numCol="1" spcCol="1270" anchor="ctr" anchorCtr="0">
          <a:noAutofit/>
        </a:bodyPr>
        <a:lstStyle/>
        <a:p>
          <a:pPr lvl="0" algn="ctr" defTabSz="1511300">
            <a:lnSpc>
              <a:spcPct val="90000"/>
            </a:lnSpc>
            <a:spcBef>
              <a:spcPct val="0"/>
            </a:spcBef>
            <a:spcAft>
              <a:spcPct val="35000"/>
            </a:spcAft>
          </a:pPr>
          <a:r>
            <a:rPr lang="en-US" sz="3400" b="0" kern="1200" dirty="0" smtClean="0"/>
            <a:t>Send information early</a:t>
          </a:r>
          <a:endParaRPr lang="en-US" sz="3400" b="0" kern="1200" dirty="0"/>
        </a:p>
      </dsp:txBody>
      <dsp:txXfrm>
        <a:off x="1999800" y="761187"/>
        <a:ext cx="4230000" cy="723756"/>
      </dsp:txXfrm>
    </dsp:sp>
    <dsp:sp modelId="{C166CC33-AD2E-4D5A-9C53-8E1D0035F1B2}">
      <dsp:nvSpPr>
        <dsp:cNvPr id="0" name=""/>
        <dsp:cNvSpPr/>
      </dsp:nvSpPr>
      <dsp:spPr>
        <a:xfrm>
          <a:off x="2528718" y="1521131"/>
          <a:ext cx="3172162" cy="723756"/>
        </a:xfrm>
        <a:prstGeom prst="rect">
          <a:avLst/>
        </a:prstGeom>
        <a:solidFill>
          <a:schemeClr val="accent2">
            <a:hueOff val="1872608"/>
            <a:satOff val="-2336"/>
            <a:lumOff val="54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360" tIns="86360" rIns="86360" bIns="86360" numCol="1" spcCol="1270" anchor="ctr" anchorCtr="0">
          <a:noAutofit/>
        </a:bodyPr>
        <a:lstStyle/>
        <a:p>
          <a:pPr lvl="0" algn="ctr" defTabSz="1511300">
            <a:lnSpc>
              <a:spcPct val="90000"/>
            </a:lnSpc>
            <a:spcBef>
              <a:spcPct val="0"/>
            </a:spcBef>
            <a:spcAft>
              <a:spcPct val="35000"/>
            </a:spcAft>
          </a:pPr>
          <a:r>
            <a:rPr lang="en-US" sz="3400" b="0" kern="1200" dirty="0" smtClean="0"/>
            <a:t>Choose a mentor</a:t>
          </a:r>
          <a:endParaRPr lang="en-US" sz="3400" b="0" kern="1200" dirty="0"/>
        </a:p>
      </dsp:txBody>
      <dsp:txXfrm>
        <a:off x="2528718" y="1521131"/>
        <a:ext cx="3172162" cy="723756"/>
      </dsp:txXfrm>
    </dsp:sp>
    <dsp:sp modelId="{40414CE0-630C-4450-84D7-2FA640E65053}">
      <dsp:nvSpPr>
        <dsp:cNvPr id="0" name=""/>
        <dsp:cNvSpPr/>
      </dsp:nvSpPr>
      <dsp:spPr>
        <a:xfrm>
          <a:off x="1909800" y="2281075"/>
          <a:ext cx="4410000" cy="723756"/>
        </a:xfrm>
        <a:prstGeom prst="rect">
          <a:avLst/>
        </a:prstGeom>
        <a:solidFill>
          <a:schemeClr val="accent2">
            <a:hueOff val="2808911"/>
            <a:satOff val="-3503"/>
            <a:lumOff val="82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360" tIns="86360" rIns="86360" bIns="86360" numCol="1" spcCol="1270" anchor="ctr" anchorCtr="0">
          <a:noAutofit/>
        </a:bodyPr>
        <a:lstStyle/>
        <a:p>
          <a:pPr lvl="0" algn="ctr" defTabSz="1511300">
            <a:lnSpc>
              <a:spcPct val="90000"/>
            </a:lnSpc>
            <a:spcBef>
              <a:spcPct val="0"/>
            </a:spcBef>
            <a:spcAft>
              <a:spcPct val="35000"/>
            </a:spcAft>
          </a:pPr>
          <a:r>
            <a:rPr lang="en-US" sz="3400" b="0" kern="1200" dirty="0" smtClean="0"/>
            <a:t>Prepare for the first day</a:t>
          </a:r>
          <a:endParaRPr lang="en-US" sz="3400" b="0" kern="1200" dirty="0"/>
        </a:p>
      </dsp:txBody>
      <dsp:txXfrm>
        <a:off x="1909800" y="2281075"/>
        <a:ext cx="4410000" cy="723756"/>
      </dsp:txXfrm>
    </dsp:sp>
    <dsp:sp modelId="{B188A28E-C622-4A0F-896F-29EC18F80387}">
      <dsp:nvSpPr>
        <dsp:cNvPr id="0" name=""/>
        <dsp:cNvSpPr/>
      </dsp:nvSpPr>
      <dsp:spPr>
        <a:xfrm>
          <a:off x="170606" y="3041019"/>
          <a:ext cx="7888387" cy="723756"/>
        </a:xfrm>
        <a:prstGeom prst="rect">
          <a:avLst/>
        </a:prstGeom>
        <a:solidFill>
          <a:schemeClr val="accent2">
            <a:hueOff val="3745215"/>
            <a:satOff val="-4671"/>
            <a:lumOff val="109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360" tIns="86360" rIns="86360" bIns="86360" numCol="1" spcCol="1270" anchor="ctr" anchorCtr="0">
          <a:noAutofit/>
        </a:bodyPr>
        <a:lstStyle/>
        <a:p>
          <a:pPr lvl="0" algn="ctr" defTabSz="1511300">
            <a:lnSpc>
              <a:spcPct val="90000"/>
            </a:lnSpc>
            <a:spcBef>
              <a:spcPct val="0"/>
            </a:spcBef>
            <a:spcAft>
              <a:spcPct val="35000"/>
            </a:spcAft>
          </a:pPr>
          <a:r>
            <a:rPr lang="en-US" sz="3400" b="0" kern="1200" dirty="0" smtClean="0"/>
            <a:t>Have the new hire meet people the first day</a:t>
          </a:r>
          <a:endParaRPr lang="en-US" sz="3400" b="0" kern="1200" dirty="0"/>
        </a:p>
      </dsp:txBody>
      <dsp:txXfrm>
        <a:off x="170606" y="3041019"/>
        <a:ext cx="7888387" cy="723756"/>
      </dsp:txXfrm>
    </dsp:sp>
    <dsp:sp modelId="{5E6C75B6-678E-4B95-9E23-EBA70E5BE7BB}">
      <dsp:nvSpPr>
        <dsp:cNvPr id="0" name=""/>
        <dsp:cNvSpPr/>
      </dsp:nvSpPr>
      <dsp:spPr>
        <a:xfrm>
          <a:off x="2697300" y="3800963"/>
          <a:ext cx="2835000" cy="723756"/>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360" tIns="86360" rIns="86360" bIns="86360" numCol="1" spcCol="1270" anchor="ctr" anchorCtr="0">
          <a:noAutofit/>
        </a:bodyPr>
        <a:lstStyle/>
        <a:p>
          <a:pPr lvl="0" algn="ctr" defTabSz="1511300">
            <a:lnSpc>
              <a:spcPct val="90000"/>
            </a:lnSpc>
            <a:spcBef>
              <a:spcPct val="0"/>
            </a:spcBef>
            <a:spcAft>
              <a:spcPct val="35000"/>
            </a:spcAft>
          </a:pPr>
          <a:r>
            <a:rPr lang="en-US" sz="3400" b="0" kern="1200" dirty="0" smtClean="0"/>
            <a:t>Schedule lunch</a:t>
          </a:r>
          <a:endParaRPr lang="en-US" sz="3400" b="0" kern="1200" dirty="0"/>
        </a:p>
      </dsp:txBody>
      <dsp:txXfrm>
        <a:off x="2697300" y="3800963"/>
        <a:ext cx="2835000" cy="723756"/>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15.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1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9.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3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5.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9.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4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3.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6.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8.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50.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1.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5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3.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54.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FAB5DF95-3C89-4893-AE60-B81B5038A21C}" type="datetimeFigureOut">
              <a:rPr lang="en-US"/>
              <a:pPr>
                <a:defRPr/>
              </a:pPr>
              <a:t>9/25/2015</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313E1AAC-1186-4CF4-9B12-A8D2C2969DA5}" type="slidenum">
              <a:rPr lang="en-US"/>
              <a:pPr>
                <a:defRPr/>
              </a:pPr>
              <a:t>‹#›</a:t>
            </a:fld>
            <a:endParaRPr lang="en-US" dirty="0"/>
          </a:p>
        </p:txBody>
      </p:sp>
    </p:spTree>
    <p:extLst>
      <p:ext uri="{BB962C8B-B14F-4D97-AF65-F5344CB8AC3E}">
        <p14:creationId xmlns:p14="http://schemas.microsoft.com/office/powerpoint/2010/main" val="35839986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Employee onboarding is essential to retaining top talent. An onboarding program does more than help orient new employees. It shapes how new employees relate to their organization. Implementing an employee onboarding program will shape the company culture while developing a highly qualified pool of talent</a:t>
            </a:r>
            <a:endParaRPr lang="en-US" dirty="0"/>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2</a:t>
            </a:fld>
            <a:endParaRPr lang="en-US" dirty="0"/>
          </a:p>
        </p:txBody>
      </p:sp>
    </p:spTree>
    <p:extLst>
      <p:ext uri="{BB962C8B-B14F-4D97-AF65-F5344CB8AC3E}">
        <p14:creationId xmlns:p14="http://schemas.microsoft.com/office/powerpoint/2010/main" val="4793637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82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Onboarding is not easy to define. Some organizations limit it to a simple orientation process. Others go further to include company culture. Onboarding, however, is so much more. Onboarding is a systematic method that allows employers to hire the best employees and align them to the company vision. It will also provide employees with the necessary tools, help them assimilate, and speed up their training process.</a:t>
            </a:r>
          </a:p>
          <a:p>
            <a:r>
              <a:rPr lang="en-US" b="1" dirty="0" smtClean="0"/>
              <a:t>Onboarding Affects</a:t>
            </a:r>
            <a:r>
              <a:rPr lang="en-US" dirty="0" smtClean="0"/>
              <a:t>:</a:t>
            </a:r>
          </a:p>
          <a:p>
            <a:r>
              <a:rPr lang="en-US" dirty="0" smtClean="0"/>
              <a:t>Hiring</a:t>
            </a:r>
          </a:p>
          <a:p>
            <a:r>
              <a:rPr lang="en-US" dirty="0" smtClean="0"/>
              <a:t>Aligning with company standards</a:t>
            </a:r>
          </a:p>
          <a:p>
            <a:r>
              <a:rPr lang="en-US" dirty="0" smtClean="0"/>
              <a:t>Accommodating employees with tools </a:t>
            </a:r>
          </a:p>
          <a:p>
            <a:r>
              <a:rPr lang="en-US" dirty="0" smtClean="0"/>
              <a:t>Cultural assimilation</a:t>
            </a:r>
          </a:p>
          <a:p>
            <a:r>
              <a:rPr lang="en-US" dirty="0" smtClean="0"/>
              <a:t>Accelerated training</a:t>
            </a:r>
          </a:p>
          <a:p>
            <a:endParaRPr lang="en-US" dirty="0" smtClean="0"/>
          </a:p>
        </p:txBody>
      </p:sp>
      <p:sp>
        <p:nvSpPr>
          <p:cNvPr id="4" name="Slide Number Placeholder 3"/>
          <p:cNvSpPr>
            <a:spLocks noGrp="1"/>
          </p:cNvSpPr>
          <p:nvPr>
            <p:ph type="sldNum" sz="quarter" idx="5"/>
          </p:nvPr>
        </p:nvSpPr>
        <p:spPr/>
        <p:txBody>
          <a:bodyPr/>
          <a:lstStyle/>
          <a:p>
            <a:pPr>
              <a:defRPr/>
            </a:pPr>
            <a:fld id="{6459DF07-EA1D-47B2-B26C-EEDB1B0A2F75}" type="slidenum">
              <a:rPr lang="en-US" smtClean="0"/>
              <a:pPr>
                <a:defRPr/>
              </a:pPr>
              <a:t>17</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9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Employees typically “break even” 20 weeks after they begin working at a job. This means that their productivity equals what the company has invested in them. They begin to generate more value for the organization over time. Onboarding can improve the time that it takes for employees to become profitable once they are hired. This is accomplished on a functional level and a social level. Companies often focus on the functional level at the cost of the social. This can overwhelm employees and leave them feeling uncertain about whom to go to for help.</a:t>
            </a:r>
          </a:p>
          <a:p>
            <a:r>
              <a:rPr lang="en-US" b="1" dirty="0" smtClean="0"/>
              <a:t>Examples:</a:t>
            </a:r>
            <a:endParaRPr lang="en-US" dirty="0" smtClean="0"/>
          </a:p>
          <a:p>
            <a:r>
              <a:rPr lang="en-US" b="1" dirty="0" smtClean="0"/>
              <a:t>Functional level</a:t>
            </a:r>
            <a:r>
              <a:rPr lang="en-US" dirty="0" smtClean="0"/>
              <a:t>: Expectations, training, policies, procedures, etc.</a:t>
            </a:r>
          </a:p>
          <a:p>
            <a:r>
              <a:rPr lang="en-US" b="1" dirty="0" smtClean="0"/>
              <a:t>Social level</a:t>
            </a:r>
            <a:r>
              <a:rPr lang="en-US" dirty="0" smtClean="0"/>
              <a:t>: Networks, mentors, relationships</a:t>
            </a:r>
          </a:p>
          <a:p>
            <a:endParaRPr lang="en-US" dirty="0" smtClean="0"/>
          </a:p>
        </p:txBody>
      </p:sp>
      <p:sp>
        <p:nvSpPr>
          <p:cNvPr id="4" name="Slide Number Placeholder 3"/>
          <p:cNvSpPr>
            <a:spLocks noGrp="1"/>
          </p:cNvSpPr>
          <p:nvPr>
            <p:ph type="sldNum" sz="quarter" idx="5"/>
          </p:nvPr>
        </p:nvSpPr>
        <p:spPr/>
        <p:txBody>
          <a:bodyPr/>
          <a:lstStyle/>
          <a:p>
            <a:pPr>
              <a:defRPr/>
            </a:pPr>
            <a:fld id="{FC145485-2C08-420B-B51E-BD57E2DC0BB3}" type="slidenum">
              <a:rPr lang="en-US" smtClean="0"/>
              <a:pPr>
                <a:defRPr/>
              </a:pPr>
              <a:t>18</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02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When hiring new employees, it is not enough to just walk them through the office, hand them paperwork, and ask them to read manuals. You must make them feel welcome to alleviate anxiety and help them acclimate. </a:t>
            </a:r>
          </a:p>
          <a:p>
            <a:r>
              <a:rPr lang="en-US" b="1" dirty="0" smtClean="0"/>
              <a:t>Ways to make employees welcome</a:t>
            </a:r>
            <a:r>
              <a:rPr lang="en-US" dirty="0" smtClean="0"/>
              <a:t>: </a:t>
            </a:r>
          </a:p>
          <a:p>
            <a:r>
              <a:rPr lang="en-US" b="1" dirty="0" smtClean="0"/>
              <a:t>Contact the employee after he or she is hired</a:t>
            </a:r>
            <a:r>
              <a:rPr lang="en-US" dirty="0" smtClean="0"/>
              <a:t>: This can be with a welcome letter or phone call.</a:t>
            </a:r>
          </a:p>
          <a:p>
            <a:r>
              <a:rPr lang="en-US" b="1" dirty="0" smtClean="0"/>
              <a:t>Send information early</a:t>
            </a:r>
            <a:r>
              <a:rPr lang="en-US" dirty="0" smtClean="0"/>
              <a:t>: Send the handbook and any paperwork that than be completed early.</a:t>
            </a:r>
          </a:p>
          <a:p>
            <a:r>
              <a:rPr lang="en-US" b="1" dirty="0" smtClean="0"/>
              <a:t>Choose a mentor</a:t>
            </a:r>
            <a:r>
              <a:rPr lang="en-US" dirty="0" smtClean="0"/>
              <a:t>: Assign someone to mentor the new hire.</a:t>
            </a:r>
          </a:p>
          <a:p>
            <a:r>
              <a:rPr lang="en-US" b="1" dirty="0" smtClean="0"/>
              <a:t>Prepare for the first day</a:t>
            </a:r>
            <a:r>
              <a:rPr lang="en-US" dirty="0" smtClean="0"/>
              <a:t>: Have everything ready for the new employee to begin work on the first day.</a:t>
            </a:r>
          </a:p>
          <a:p>
            <a:r>
              <a:rPr lang="en-US" b="1" dirty="0" smtClean="0"/>
              <a:t>Have the new hire meet people the first day</a:t>
            </a:r>
            <a:r>
              <a:rPr lang="en-US" dirty="0" smtClean="0"/>
              <a:t>: New hires should engage with their supervisors and mentors on day one.</a:t>
            </a:r>
          </a:p>
          <a:p>
            <a:r>
              <a:rPr lang="en-US" b="1" dirty="0" smtClean="0"/>
              <a:t>Schedule lunch</a:t>
            </a:r>
            <a:r>
              <a:rPr lang="en-US" dirty="0" smtClean="0"/>
              <a:t>: Schedule lunch with coworkers to introduce a new hire.</a:t>
            </a:r>
          </a:p>
          <a:p>
            <a:endParaRPr lang="en-US" dirty="0" smtClean="0"/>
          </a:p>
        </p:txBody>
      </p:sp>
      <p:sp>
        <p:nvSpPr>
          <p:cNvPr id="4" name="Slide Number Placeholder 3"/>
          <p:cNvSpPr>
            <a:spLocks noGrp="1"/>
          </p:cNvSpPr>
          <p:nvPr>
            <p:ph type="sldNum" sz="quarter" idx="5"/>
          </p:nvPr>
        </p:nvSpPr>
        <p:spPr/>
        <p:txBody>
          <a:bodyPr/>
          <a:lstStyle/>
          <a:p>
            <a:pPr>
              <a:defRPr/>
            </a:pPr>
            <a:fld id="{8FA02065-CBEF-4832-A4BA-5DD3DE4CE458}" type="slidenum">
              <a:rPr lang="en-US" smtClean="0"/>
              <a:pPr>
                <a:defRPr/>
              </a:pPr>
              <a:t>19</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13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first day for a new hire should be scheduled out. The first day will shape an employee’s opinion of the organization and the people he or she works with. Do not have someone fill out paperwork and then sit alone while everyone else stays busy. Each company and industry will have a specific checklist, but there are a few basic guidelines.</a:t>
            </a:r>
          </a:p>
          <a:p>
            <a:r>
              <a:rPr lang="en-US" b="1" dirty="0" smtClean="0"/>
              <a:t>Checklist:</a:t>
            </a:r>
            <a:endParaRPr lang="en-US" dirty="0" smtClean="0"/>
          </a:p>
          <a:p>
            <a:r>
              <a:rPr lang="en-US" dirty="0" smtClean="0"/>
              <a:t>Greet the employee.</a:t>
            </a:r>
          </a:p>
          <a:p>
            <a:r>
              <a:rPr lang="en-US" dirty="0" smtClean="0"/>
              <a:t>Introduce the employee to his or her social network.</a:t>
            </a:r>
          </a:p>
          <a:p>
            <a:r>
              <a:rPr lang="en-US" dirty="0" smtClean="0"/>
              <a:t>Tour the facilities.</a:t>
            </a:r>
          </a:p>
          <a:p>
            <a:r>
              <a:rPr lang="en-US" dirty="0" smtClean="0"/>
              <a:t>Have lunch.</a:t>
            </a:r>
          </a:p>
          <a:p>
            <a:r>
              <a:rPr lang="en-US" dirty="0" smtClean="0"/>
              <a:t>Discuss all expectations</a:t>
            </a:r>
          </a:p>
          <a:p>
            <a:r>
              <a:rPr lang="en-US" dirty="0" smtClean="0"/>
              <a:t>Schedule the first week’s training.</a:t>
            </a:r>
          </a:p>
          <a:p>
            <a:r>
              <a:rPr lang="en-US" dirty="0" smtClean="0"/>
              <a:t>Explain employee resources.</a:t>
            </a:r>
          </a:p>
          <a:p>
            <a:r>
              <a:rPr lang="en-US" dirty="0" smtClean="0"/>
              <a:t>Instruct employee on computer and telephone techniques.</a:t>
            </a:r>
          </a:p>
          <a:p>
            <a:r>
              <a:rPr lang="en-US" dirty="0" smtClean="0"/>
              <a:t>Conduct orientation session.</a:t>
            </a:r>
          </a:p>
          <a:p>
            <a:endParaRPr lang="en-US" dirty="0" smtClean="0"/>
          </a:p>
        </p:txBody>
      </p:sp>
      <p:sp>
        <p:nvSpPr>
          <p:cNvPr id="4" name="Slide Number Placeholder 3"/>
          <p:cNvSpPr>
            <a:spLocks noGrp="1"/>
          </p:cNvSpPr>
          <p:nvPr>
            <p:ph type="sldNum" sz="quarter" idx="5"/>
          </p:nvPr>
        </p:nvSpPr>
        <p:spPr/>
        <p:txBody>
          <a:bodyPr/>
          <a:lstStyle/>
          <a:p>
            <a:pPr>
              <a:defRPr/>
            </a:pPr>
            <a:fld id="{2CC89FBA-DF20-433F-8191-C7CD157AE070}" type="slidenum">
              <a:rPr lang="en-US" smtClean="0"/>
              <a:pPr>
                <a:defRPr/>
              </a:pPr>
              <a:t>20</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manufacturing company was experiencing a time of growth. Employees were given a traditional orientation; however, without specific instructions, expensive miscommunications developed. Mistakes and errors occurred. Even with the new employees, productivity dropped 18 percent. The company instituted an onboarding program that focused on training new hires extensively. With better communication and training, productivity increased 10 percent and employee satisfaction improved. </a:t>
            </a:r>
            <a:endParaRPr lang="en-US" dirty="0"/>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21</a:t>
            </a:fld>
            <a:endParaRPr lang="en-US" dirty="0"/>
          </a:p>
        </p:txBody>
      </p:sp>
    </p:spTree>
    <p:extLst>
      <p:ext uri="{BB962C8B-B14F-4D97-AF65-F5344CB8AC3E}">
        <p14:creationId xmlns:p14="http://schemas.microsoft.com/office/powerpoint/2010/main" val="31880624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Every successful program demands preparation, and onboarding is no exception. While it is important to make employees feel welcome, the environment needs to remain professional. Before implementing an employee onboarding program, make sure that each person involved understands what is expected of him or her. </a:t>
            </a:r>
            <a:endParaRPr lang="en-US" dirty="0"/>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28</a:t>
            </a:fld>
            <a:endParaRPr lang="en-US" dirty="0"/>
          </a:p>
        </p:txBody>
      </p:sp>
    </p:spTree>
    <p:extLst>
      <p:ext uri="{BB962C8B-B14F-4D97-AF65-F5344CB8AC3E}">
        <p14:creationId xmlns:p14="http://schemas.microsoft.com/office/powerpoint/2010/main" val="12313242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23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Onboarding needs to be a professional program. Companies frequently ignore onboarding responsibilities and simply assign the task of orienting a new hire to the least busy employee. This can cause confusion, impede the onboarding process, and give the impression that the company is not well run. It is essential that everyone involved in the onboarding program remain friendly and professional. </a:t>
            </a:r>
          </a:p>
          <a:p>
            <a:r>
              <a:rPr lang="en-US" b="1" dirty="0" smtClean="0"/>
              <a:t>Professional activities:	</a:t>
            </a:r>
            <a:endParaRPr lang="en-US" dirty="0" smtClean="0"/>
          </a:p>
          <a:p>
            <a:r>
              <a:rPr lang="en-US" dirty="0" smtClean="0"/>
              <a:t>Make sure everyone knows that the new hire is coming.</a:t>
            </a:r>
          </a:p>
          <a:p>
            <a:r>
              <a:rPr lang="en-US" dirty="0" smtClean="0"/>
              <a:t>Choose someone to greet the new hire, and make sure he or she is on time.</a:t>
            </a:r>
          </a:p>
          <a:p>
            <a:r>
              <a:rPr lang="en-US" dirty="0" smtClean="0"/>
              <a:t>HR should have the paperwork prepared in advance.</a:t>
            </a:r>
          </a:p>
          <a:p>
            <a:r>
              <a:rPr lang="en-US" dirty="0" smtClean="0"/>
              <a:t>Designate a mentor ahead of time.</a:t>
            </a:r>
          </a:p>
        </p:txBody>
      </p:sp>
      <p:sp>
        <p:nvSpPr>
          <p:cNvPr id="4" name="Slide Number Placeholder 3"/>
          <p:cNvSpPr>
            <a:spLocks noGrp="1"/>
          </p:cNvSpPr>
          <p:nvPr>
            <p:ph type="sldNum" sz="quarter" idx="5"/>
          </p:nvPr>
        </p:nvSpPr>
        <p:spPr/>
        <p:txBody>
          <a:bodyPr/>
          <a:lstStyle/>
          <a:p>
            <a:pPr>
              <a:defRPr/>
            </a:pPr>
            <a:fld id="{626D79A4-CA25-40F2-A363-DDDD97A817B0}" type="slidenum">
              <a:rPr lang="en-US" smtClean="0"/>
              <a:pPr>
                <a:defRPr/>
              </a:pPr>
              <a:t>29</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Be clear about expectations with new hires and with everyone involved in the onboarding process. The new hire’s expectations need to be communicated. There should also be clarity about who is responsible for the acclimation and training of the new hire. Each company and each position will have its own needs and responsibilities, which will determine the onboarding and training process. Determine everything you need to clarify before hiring a new employee.</a:t>
            </a:r>
          </a:p>
          <a:p>
            <a:r>
              <a:rPr lang="en-US" b="1" dirty="0" smtClean="0"/>
              <a:t>Clarify:</a:t>
            </a:r>
            <a:endParaRPr lang="en-US" dirty="0" smtClean="0"/>
          </a:p>
          <a:p>
            <a:r>
              <a:rPr lang="en-US" b="1" dirty="0" smtClean="0"/>
              <a:t>Goals</a:t>
            </a:r>
            <a:r>
              <a:rPr lang="en-US" dirty="0" smtClean="0"/>
              <a:t>: Clarify both company and personal goals.</a:t>
            </a:r>
          </a:p>
          <a:p>
            <a:r>
              <a:rPr lang="en-US" b="1" dirty="0" smtClean="0"/>
              <a:t>Expectations:</a:t>
            </a:r>
            <a:r>
              <a:rPr lang="en-US" dirty="0" smtClean="0"/>
              <a:t> Communicate expectations to the new hire, HR, and mentor.</a:t>
            </a:r>
          </a:p>
          <a:p>
            <a:r>
              <a:rPr lang="en-US" b="1" dirty="0" smtClean="0"/>
              <a:t>Culture</a:t>
            </a:r>
            <a:r>
              <a:rPr lang="en-US" dirty="0" smtClean="0"/>
              <a:t>: Describe the company culture. </a:t>
            </a:r>
          </a:p>
          <a:p>
            <a:endParaRPr lang="en-US" dirty="0" smtClean="0"/>
          </a:p>
        </p:txBody>
      </p:sp>
      <p:sp>
        <p:nvSpPr>
          <p:cNvPr id="4" name="Slide Number Placeholder 3"/>
          <p:cNvSpPr>
            <a:spLocks noGrp="1"/>
          </p:cNvSpPr>
          <p:nvPr>
            <p:ph type="sldNum" sz="quarter" idx="5"/>
          </p:nvPr>
        </p:nvSpPr>
        <p:spPr/>
        <p:txBody>
          <a:bodyPr/>
          <a:lstStyle/>
          <a:p>
            <a:pPr>
              <a:defRPr/>
            </a:pPr>
            <a:fld id="{ABED7DEB-1036-4FEA-B0BE-DF66A62A6859}" type="slidenum">
              <a:rPr lang="en-US" smtClean="0"/>
              <a:pPr>
                <a:defRPr/>
              </a:pPr>
              <a:t>30</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43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Mentoring is important to onboarding success. Designating the correct mentor can mean the difference between success and failure. The mentoring relationship will help determine how easily new hires transition into their roles at the company. Consider carefully who you choose to mentor new employees; do not just choose people at random. There are certain qualifications that all mentors need to have in order to be effective. </a:t>
            </a:r>
          </a:p>
          <a:p>
            <a:r>
              <a:rPr lang="en-US" b="1" dirty="0" smtClean="0"/>
              <a:t>Qualifications:</a:t>
            </a:r>
            <a:endParaRPr lang="en-US" dirty="0" smtClean="0"/>
          </a:p>
          <a:p>
            <a:r>
              <a:rPr lang="en-US" b="1" dirty="0" smtClean="0"/>
              <a:t>Time:</a:t>
            </a:r>
            <a:r>
              <a:rPr lang="en-US" dirty="0" smtClean="0"/>
              <a:t> Employees who are already overworked cannot effectively mentor another.</a:t>
            </a:r>
          </a:p>
          <a:p>
            <a:r>
              <a:rPr lang="en-US" b="1" dirty="0" smtClean="0"/>
              <a:t>Training: </a:t>
            </a:r>
            <a:r>
              <a:rPr lang="en-US" dirty="0" smtClean="0"/>
              <a:t>Is the employee qualified to teach someone else? Experience does not equal the ability to teach.</a:t>
            </a:r>
          </a:p>
          <a:p>
            <a:r>
              <a:rPr lang="en-US" b="1" dirty="0" smtClean="0"/>
              <a:t>Role model: </a:t>
            </a:r>
            <a:r>
              <a:rPr lang="en-US" dirty="0" smtClean="0"/>
              <a:t>Make sure that you choose a mentor who has qualities you would like to see in other employees.</a:t>
            </a:r>
          </a:p>
          <a:p>
            <a:r>
              <a:rPr lang="en-US" dirty="0" smtClean="0"/>
              <a:t>After designating a mentor, monitor the relationship closely. If they do not work together well, you may need to designate another mentor.</a:t>
            </a:r>
          </a:p>
          <a:p>
            <a:endParaRPr lang="en-US" dirty="0" smtClean="0"/>
          </a:p>
        </p:txBody>
      </p:sp>
      <p:sp>
        <p:nvSpPr>
          <p:cNvPr id="4" name="Slide Number Placeholder 3"/>
          <p:cNvSpPr>
            <a:spLocks noGrp="1"/>
          </p:cNvSpPr>
          <p:nvPr>
            <p:ph type="sldNum" sz="quarter" idx="5"/>
          </p:nvPr>
        </p:nvSpPr>
        <p:spPr/>
        <p:txBody>
          <a:bodyPr/>
          <a:lstStyle/>
          <a:p>
            <a:pPr>
              <a:defRPr/>
            </a:pPr>
            <a:fld id="{227C4002-4CA8-4B03-BD10-013617D0415A}" type="slidenum">
              <a:rPr lang="en-US" smtClean="0"/>
              <a:pPr>
                <a:defRPr/>
              </a:pPr>
              <a:t>31</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5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Onboarding should improve the training process. The people responsible for the training, however, must take the training seriously. Feedback is essential to the training process. Supervisors need to meet with new hires weekly to check on their performance and provide feedback. Those directly involved in the training process need to teach new hires and give them helpful feedback to improve performance. </a:t>
            </a:r>
          </a:p>
          <a:p>
            <a:r>
              <a:rPr lang="en-US" b="1" dirty="0" smtClean="0"/>
              <a:t>Training Tips:</a:t>
            </a:r>
            <a:endParaRPr lang="en-US" dirty="0" smtClean="0"/>
          </a:p>
          <a:p>
            <a:r>
              <a:rPr lang="en-US" b="1" dirty="0" smtClean="0"/>
              <a:t>Train Tasks</a:t>
            </a:r>
            <a:r>
              <a:rPr lang="en-US" dirty="0" smtClean="0"/>
              <a:t>: Teach employees the tasks associated with their positions.</a:t>
            </a:r>
          </a:p>
          <a:p>
            <a:r>
              <a:rPr lang="en-US" b="1" dirty="0" smtClean="0"/>
              <a:t>Train Communication:</a:t>
            </a:r>
            <a:r>
              <a:rPr lang="en-US" dirty="0" smtClean="0"/>
              <a:t> Train employees to recognize resources and to communicate their needs.</a:t>
            </a:r>
          </a:p>
          <a:p>
            <a:r>
              <a:rPr lang="en-US" b="1" dirty="0" smtClean="0"/>
              <a:t>Provide Feedback</a:t>
            </a:r>
            <a:r>
              <a:rPr lang="en-US" dirty="0" smtClean="0"/>
              <a:t>: Give consistent and encouraging feedback when training new hires.</a:t>
            </a:r>
          </a:p>
          <a:p>
            <a:endParaRPr lang="en-US" dirty="0" smtClean="0"/>
          </a:p>
        </p:txBody>
      </p:sp>
      <p:sp>
        <p:nvSpPr>
          <p:cNvPr id="4" name="Slide Number Placeholder 3"/>
          <p:cNvSpPr>
            <a:spLocks noGrp="1"/>
          </p:cNvSpPr>
          <p:nvPr>
            <p:ph type="sldNum" sz="quarter" idx="5"/>
          </p:nvPr>
        </p:nvSpPr>
        <p:spPr/>
        <p:txBody>
          <a:bodyPr/>
          <a:lstStyle/>
          <a:p>
            <a:pPr>
              <a:defRPr/>
            </a:pPr>
            <a:fld id="{C1227967-4322-403E-8E50-AB1760A9D9D5}" type="slidenum">
              <a:rPr lang="en-US" smtClean="0"/>
              <a:pPr>
                <a:defRPr/>
              </a:pPr>
              <a:t>32</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Research has consistently demonstrated that when clear goals are associated with learning, it occurs more easily and rapidly. With that in mind, let’s review our goals for today. </a:t>
            </a:r>
          </a:p>
          <a:p>
            <a:r>
              <a:rPr lang="en-US" dirty="0" smtClean="0"/>
              <a:t>At the end of this workshop, participants should be able to:</a:t>
            </a:r>
          </a:p>
          <a:p>
            <a:r>
              <a:rPr lang="en-US" dirty="0" smtClean="0"/>
              <a:t>•	Define onboarding.</a:t>
            </a:r>
          </a:p>
          <a:p>
            <a:r>
              <a:rPr lang="en-US" dirty="0" smtClean="0"/>
              <a:t>•	Understanding the benefits and purpose of onboarding.</a:t>
            </a:r>
          </a:p>
          <a:p>
            <a:r>
              <a:rPr lang="en-US" dirty="0" smtClean="0"/>
              <a:t>•	Recognize how to prepare for an onboarding program.</a:t>
            </a:r>
          </a:p>
          <a:p>
            <a:r>
              <a:rPr lang="en-US" dirty="0" smtClean="0"/>
              <a:t>•	Identify ways to engage and follow up with employees.</a:t>
            </a:r>
          </a:p>
          <a:p>
            <a:r>
              <a:rPr lang="en-US" dirty="0" smtClean="0"/>
              <a:t>•	Create expectations.</a:t>
            </a:r>
          </a:p>
          <a:p>
            <a:r>
              <a:rPr lang="en-US" dirty="0" smtClean="0"/>
              <a:t>•	Discover the importance of resiliency and flexibility.</a:t>
            </a:r>
          </a:p>
          <a:p>
            <a:endParaRPr lang="en-US" dirty="0"/>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3</a:t>
            </a:fld>
            <a:endParaRPr lang="en-US" dirty="0"/>
          </a:p>
        </p:txBody>
      </p:sp>
    </p:spTree>
    <p:extLst>
      <p:ext uri="{BB962C8B-B14F-4D97-AF65-F5344CB8AC3E}">
        <p14:creationId xmlns:p14="http://schemas.microsoft.com/office/powerpoint/2010/main" val="12597133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Time Clock Corporation attempted a new mentoring program to reduce a 75 percent turnover rate. The goal was to increase productivity and decrease turnover by 50 percent. The first review of the program showed a 15 percent reduction in turnover. While an improvement, the numbers show a need for improvement. A survey revealed that many mentors have little time to spend with new hires due to the demands of their own jobs. </a:t>
            </a:r>
            <a:endParaRPr lang="en-US" dirty="0"/>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33</a:t>
            </a:fld>
            <a:endParaRPr lang="en-US" dirty="0"/>
          </a:p>
        </p:txBody>
      </p:sp>
    </p:spTree>
    <p:extLst>
      <p:ext uri="{BB962C8B-B14F-4D97-AF65-F5344CB8AC3E}">
        <p14:creationId xmlns:p14="http://schemas.microsoft.com/office/powerpoint/2010/main" val="35761663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 thing that will help onboarding go smoothly is to create a checklist for each step of the process. Keep in mind that the lists in this module provide a place to start. You will have to tailor each checklist to meet the needs of your own organization. The checklists will ensure that no part of the onboarding process ignored. </a:t>
            </a:r>
            <a:endParaRPr lang="en-US" dirty="0"/>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40</a:t>
            </a:fld>
            <a:endParaRPr lang="en-US" dirty="0"/>
          </a:p>
        </p:txBody>
      </p:sp>
    </p:spTree>
    <p:extLst>
      <p:ext uri="{BB962C8B-B14F-4D97-AF65-F5344CB8AC3E}">
        <p14:creationId xmlns:p14="http://schemas.microsoft.com/office/powerpoint/2010/main" val="20757243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64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Onboarding should begin before the new hire ever arrives at the organization. Preparing for a new employee requires a simple checklist.</a:t>
            </a:r>
          </a:p>
          <a:p>
            <a:r>
              <a:rPr lang="en-US" b="1" dirty="0" smtClean="0"/>
              <a:t>Checklist:</a:t>
            </a:r>
            <a:endParaRPr lang="en-US" dirty="0" smtClean="0"/>
          </a:p>
          <a:p>
            <a:r>
              <a:rPr lang="en-US" b="1" dirty="0" smtClean="0"/>
              <a:t>Send welcome letter/packet:</a:t>
            </a:r>
            <a:r>
              <a:rPr lang="en-US" dirty="0" smtClean="0"/>
              <a:t> This should be done two weeks before the start date if possible. </a:t>
            </a:r>
          </a:p>
          <a:p>
            <a:r>
              <a:rPr lang="en-US" b="1" dirty="0" smtClean="0"/>
              <a:t>Prepare work area: </a:t>
            </a:r>
            <a:r>
              <a:rPr lang="en-US" dirty="0" smtClean="0"/>
              <a:t>Have the work area ready as well as any necessary items nametags, parking permits etc.</a:t>
            </a:r>
          </a:p>
          <a:p>
            <a:r>
              <a:rPr lang="en-US" b="1" dirty="0" smtClean="0"/>
              <a:t>Provide a contact: </a:t>
            </a:r>
            <a:r>
              <a:rPr lang="en-US" dirty="0" smtClean="0"/>
              <a:t>Employees should be able to contact someone with questions before they begin work.</a:t>
            </a:r>
          </a:p>
          <a:p>
            <a:r>
              <a:rPr lang="en-US" b="1" dirty="0" smtClean="0"/>
              <a:t>Schedule onboarding: </a:t>
            </a:r>
            <a:r>
              <a:rPr lang="en-US" dirty="0" smtClean="0"/>
              <a:t>Schedule a start date, welcome, and orientation.</a:t>
            </a:r>
          </a:p>
          <a:p>
            <a:r>
              <a:rPr lang="en-US" b="1" dirty="0" smtClean="0"/>
              <a:t>Inform others: </a:t>
            </a:r>
            <a:r>
              <a:rPr lang="en-US" dirty="0" smtClean="0"/>
              <a:t>Let other employees know when the new hire is starting.</a:t>
            </a:r>
          </a:p>
          <a:p>
            <a:r>
              <a:rPr lang="en-US" b="1" dirty="0" smtClean="0"/>
              <a:t>First week’s checklist: </a:t>
            </a:r>
            <a:r>
              <a:rPr lang="en-US" dirty="0" smtClean="0"/>
              <a:t>Work on the checklist for the first week.</a:t>
            </a:r>
          </a:p>
          <a:p>
            <a:endParaRPr lang="en-US" dirty="0" smtClean="0"/>
          </a:p>
        </p:txBody>
      </p:sp>
      <p:sp>
        <p:nvSpPr>
          <p:cNvPr id="4" name="Slide Number Placeholder 3"/>
          <p:cNvSpPr>
            <a:spLocks noGrp="1"/>
          </p:cNvSpPr>
          <p:nvPr>
            <p:ph type="sldNum" sz="quarter" idx="5"/>
          </p:nvPr>
        </p:nvSpPr>
        <p:spPr/>
        <p:txBody>
          <a:bodyPr/>
          <a:lstStyle/>
          <a:p>
            <a:pPr>
              <a:defRPr/>
            </a:pPr>
            <a:fld id="{73FAEBB6-BE12-44CE-9461-3360D42ECFE0}" type="slidenum">
              <a:rPr lang="en-US" smtClean="0"/>
              <a:pPr>
                <a:defRPr/>
              </a:pPr>
              <a:t>41</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7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When new hires arrive, make them welcome and explain everything they need to know. Employees should not feel that their first day is a waste of time.</a:t>
            </a:r>
          </a:p>
          <a:p>
            <a:r>
              <a:rPr lang="en-US" b="1" dirty="0" smtClean="0"/>
              <a:t>Checklist:</a:t>
            </a:r>
            <a:endParaRPr lang="en-US" dirty="0" smtClean="0"/>
          </a:p>
          <a:p>
            <a:r>
              <a:rPr lang="en-US" b="1" dirty="0" smtClean="0"/>
              <a:t>Welcome:</a:t>
            </a:r>
            <a:r>
              <a:rPr lang="en-US" dirty="0" smtClean="0"/>
              <a:t> Greet the new hire; do not make him or her ask for you.</a:t>
            </a:r>
          </a:p>
          <a:p>
            <a:r>
              <a:rPr lang="en-US" b="1" dirty="0" smtClean="0"/>
              <a:t>HR tasks: </a:t>
            </a:r>
            <a:r>
              <a:rPr lang="en-US" dirty="0" smtClean="0"/>
              <a:t>Have the new hire meet with HR to complete any necessary paperwork.</a:t>
            </a:r>
          </a:p>
          <a:p>
            <a:r>
              <a:rPr lang="en-US" b="1" dirty="0" smtClean="0"/>
              <a:t>Explain policies and procedures: </a:t>
            </a:r>
            <a:r>
              <a:rPr lang="en-US" dirty="0" smtClean="0"/>
              <a:t>Provide a handbook and begin explaining basic policies and procedures.</a:t>
            </a:r>
          </a:p>
          <a:p>
            <a:r>
              <a:rPr lang="en-US" b="1" dirty="0" smtClean="0"/>
              <a:t>Schedule: </a:t>
            </a:r>
            <a:r>
              <a:rPr lang="en-US" dirty="0" smtClean="0"/>
              <a:t>Provide an orientation and training schedule.</a:t>
            </a:r>
          </a:p>
          <a:p>
            <a:r>
              <a:rPr lang="en-US" b="1" dirty="0" smtClean="0"/>
              <a:t>Introduce: </a:t>
            </a:r>
            <a:r>
              <a:rPr lang="en-US" dirty="0" smtClean="0"/>
              <a:t>Introduce peers and mentors as you tour the building.</a:t>
            </a:r>
          </a:p>
          <a:p>
            <a:r>
              <a:rPr lang="en-US" b="1" dirty="0" smtClean="0"/>
              <a:t>Show workspace: </a:t>
            </a:r>
            <a:r>
              <a:rPr lang="en-US" dirty="0" smtClean="0"/>
              <a:t>Show the new hire the prepared workspace, and make sure he or she has everything necessary to do the job.</a:t>
            </a:r>
          </a:p>
          <a:p>
            <a:endParaRPr lang="en-US" dirty="0" smtClean="0"/>
          </a:p>
        </p:txBody>
      </p:sp>
      <p:sp>
        <p:nvSpPr>
          <p:cNvPr id="4" name="Slide Number Placeholder 3"/>
          <p:cNvSpPr>
            <a:spLocks noGrp="1"/>
          </p:cNvSpPr>
          <p:nvPr>
            <p:ph type="sldNum" sz="quarter" idx="5"/>
          </p:nvPr>
        </p:nvSpPr>
        <p:spPr/>
        <p:txBody>
          <a:bodyPr/>
          <a:lstStyle/>
          <a:p>
            <a:pPr>
              <a:defRPr/>
            </a:pPr>
            <a:fld id="{7B25F050-2609-4BBD-BB72-CF95D66F6FEE}" type="slidenum">
              <a:rPr lang="en-US" smtClean="0"/>
              <a:pPr>
                <a:defRPr/>
              </a:pPr>
              <a:t>42</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8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first week is when any housekeeping items are taken care of that is not attended to on the first day. It is also an important time to review the goals and activities of the new hire.</a:t>
            </a:r>
          </a:p>
          <a:p>
            <a:r>
              <a:rPr lang="en-US" b="1" dirty="0" smtClean="0"/>
              <a:t>Checklist:</a:t>
            </a:r>
            <a:endParaRPr lang="en-US" dirty="0" smtClean="0"/>
          </a:p>
          <a:p>
            <a:r>
              <a:rPr lang="en-US" b="1" dirty="0" smtClean="0"/>
              <a:t>Review: </a:t>
            </a:r>
            <a:r>
              <a:rPr lang="en-US" dirty="0" smtClean="0"/>
              <a:t>Go over the expectations and responsibilities of associated with the position.</a:t>
            </a:r>
          </a:p>
          <a:p>
            <a:r>
              <a:rPr lang="en-US" b="1" dirty="0" smtClean="0"/>
              <a:t>Feedback:</a:t>
            </a:r>
            <a:r>
              <a:rPr lang="en-US" dirty="0" smtClean="0"/>
              <a:t> Review and provide additional feedback. Ask for feedback about the onboarding.</a:t>
            </a:r>
          </a:p>
          <a:p>
            <a:r>
              <a:rPr lang="en-US" b="1" dirty="0" smtClean="0"/>
              <a:t>Training:</a:t>
            </a:r>
            <a:r>
              <a:rPr lang="en-US" dirty="0" smtClean="0"/>
              <a:t> Schedule necessary training and classes.</a:t>
            </a:r>
          </a:p>
          <a:p>
            <a:r>
              <a:rPr lang="en-US" b="1" dirty="0" smtClean="0"/>
              <a:t>Inclusion:</a:t>
            </a:r>
            <a:r>
              <a:rPr lang="en-US" dirty="0" smtClean="0"/>
              <a:t> Include the new hires in meetings.</a:t>
            </a:r>
          </a:p>
          <a:p>
            <a:r>
              <a:rPr lang="en-US" b="1" dirty="0" smtClean="0"/>
              <a:t>Introductions: </a:t>
            </a:r>
            <a:r>
              <a:rPr lang="en-US" dirty="0" smtClean="0"/>
              <a:t>Make any necessary introductions that did not occur on the first day.</a:t>
            </a:r>
          </a:p>
          <a:p>
            <a:r>
              <a:rPr lang="en-US" b="1" dirty="0" smtClean="0"/>
              <a:t>Housekeeping: </a:t>
            </a:r>
            <a:r>
              <a:rPr lang="en-US" dirty="0" smtClean="0"/>
              <a:t>Follow-up on any incomplete paperwork.</a:t>
            </a:r>
          </a:p>
          <a:p>
            <a:endParaRPr lang="en-US" dirty="0" smtClean="0"/>
          </a:p>
        </p:txBody>
      </p:sp>
      <p:sp>
        <p:nvSpPr>
          <p:cNvPr id="4" name="Slide Number Placeholder 3"/>
          <p:cNvSpPr>
            <a:spLocks noGrp="1"/>
          </p:cNvSpPr>
          <p:nvPr>
            <p:ph type="sldNum" sz="quarter" idx="5"/>
          </p:nvPr>
        </p:nvSpPr>
        <p:spPr/>
        <p:txBody>
          <a:bodyPr/>
          <a:lstStyle/>
          <a:p>
            <a:pPr>
              <a:defRPr/>
            </a:pPr>
            <a:fld id="{2FDC380A-3222-45FF-B289-EA6B6B93A65F}" type="slidenum">
              <a:rPr lang="en-US" smtClean="0"/>
              <a:pPr>
                <a:defRPr/>
              </a:pPr>
              <a:t>43</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9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first month should help the employee settle in easily. It is important not to become complacent when a new employee settles in quickly. Keep up with the first month’s checklist to ensure that the onboarding is a success.</a:t>
            </a:r>
          </a:p>
          <a:p>
            <a:r>
              <a:rPr lang="en-US" b="1" dirty="0" smtClean="0"/>
              <a:t>Checklist:</a:t>
            </a:r>
            <a:endParaRPr lang="en-US" dirty="0" smtClean="0"/>
          </a:p>
          <a:p>
            <a:r>
              <a:rPr lang="en-US" b="1" dirty="0" smtClean="0"/>
              <a:t>Clarify: </a:t>
            </a:r>
            <a:r>
              <a:rPr lang="en-US" dirty="0" smtClean="0"/>
              <a:t>Continue to clarify roles and expectations.</a:t>
            </a:r>
          </a:p>
          <a:p>
            <a:r>
              <a:rPr lang="en-US" b="1" dirty="0" smtClean="0"/>
              <a:t>Meet: </a:t>
            </a:r>
            <a:r>
              <a:rPr lang="en-US" dirty="0" smtClean="0"/>
              <a:t>Meet weekly to give and receive feedback. </a:t>
            </a:r>
          </a:p>
          <a:p>
            <a:r>
              <a:rPr lang="en-US" b="1" dirty="0" smtClean="0"/>
              <a:t>Enroll: </a:t>
            </a:r>
            <a:r>
              <a:rPr lang="en-US" dirty="0" smtClean="0"/>
              <a:t>If necessary, enroll the new hire for any benefits.</a:t>
            </a:r>
          </a:p>
          <a:p>
            <a:r>
              <a:rPr lang="en-US" b="1" dirty="0" smtClean="0"/>
              <a:t>Check training: </a:t>
            </a:r>
            <a:r>
              <a:rPr lang="en-US" dirty="0" smtClean="0"/>
              <a:t>Make sure that the training is completed.</a:t>
            </a:r>
          </a:p>
          <a:p>
            <a:r>
              <a:rPr lang="en-US" b="1" dirty="0" smtClean="0"/>
              <a:t>Evaluate: </a:t>
            </a:r>
            <a:r>
              <a:rPr lang="en-US" dirty="0" smtClean="0"/>
              <a:t>Schedule a 30-day evaluation.</a:t>
            </a:r>
          </a:p>
          <a:p>
            <a:endParaRPr lang="en-US" dirty="0" smtClean="0"/>
          </a:p>
        </p:txBody>
      </p:sp>
      <p:sp>
        <p:nvSpPr>
          <p:cNvPr id="4" name="Slide Number Placeholder 3"/>
          <p:cNvSpPr>
            <a:spLocks noGrp="1"/>
          </p:cNvSpPr>
          <p:nvPr>
            <p:ph type="sldNum" sz="quarter" idx="5"/>
          </p:nvPr>
        </p:nvSpPr>
        <p:spPr/>
        <p:txBody>
          <a:bodyPr/>
          <a:lstStyle/>
          <a:p>
            <a:pPr>
              <a:defRPr/>
            </a:pPr>
            <a:fld id="{12A07BF9-A27D-41A3-9FC8-0B05A746511E}" type="slidenum">
              <a:rPr lang="en-US" smtClean="0"/>
              <a:pPr>
                <a:defRPr/>
              </a:pPr>
              <a:t>44</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 expanding company needed to improve productivity by 20 percent in two quarters. Unfortunately, the growing number of new hires seems to be counterproductive to this goal. An onboarding process existed, but managers had control of the process. Checklists were created for each step of the process, and productivity improved 25 percent after two quarters.</a:t>
            </a:r>
            <a:endParaRPr lang="en-US" dirty="0"/>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45</a:t>
            </a:fld>
            <a:endParaRPr lang="en-US" dirty="0"/>
          </a:p>
        </p:txBody>
      </p:sp>
    </p:spTree>
    <p:extLst>
      <p:ext uri="{BB962C8B-B14F-4D97-AF65-F5344CB8AC3E}">
        <p14:creationId xmlns:p14="http://schemas.microsoft.com/office/powerpoint/2010/main" val="190902163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Any program you implement needs to be engaging. The purpose of employee onboarding is to engage employees from the beginning. Onboarding is more than simple checklists; it engages new hires in the company culture and promotes a highly functioning team. When onboarding is done correctly, employees are more engaged and productive.</a:t>
            </a:r>
            <a:endParaRPr lang="en-US" dirty="0"/>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52</a:t>
            </a:fld>
            <a:endParaRPr lang="en-US" dirty="0"/>
          </a:p>
        </p:txBody>
      </p:sp>
    </p:spTree>
    <p:extLst>
      <p:ext uri="{BB962C8B-B14F-4D97-AF65-F5344CB8AC3E}">
        <p14:creationId xmlns:p14="http://schemas.microsoft.com/office/powerpoint/2010/main" val="37048688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05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Trust and communication are essential to employee engagement. Both trust and communication need to be established from the beginning. A common mistake that companies make is to force days of information into a few hours during orientation. It is not humanly possible for people to take in everything, and it is boring. Long, dull orientations give the wrong impression. They imply that the employer is not capable of communicating information well. </a:t>
            </a:r>
          </a:p>
          <a:p>
            <a:r>
              <a:rPr lang="en-US" dirty="0" smtClean="0"/>
              <a:t>Classic orientations also erode trust because employees are not treated like individuals, and those leading the orientation are not sincere. Orientations often have a disinterested HR employee simply read off information. There is no real connection with new hires, which does little to improve engagement.</a:t>
            </a:r>
          </a:p>
          <a:p>
            <a:r>
              <a:rPr lang="en-US" b="1" dirty="0" smtClean="0"/>
              <a:t>Alternatives:</a:t>
            </a:r>
            <a:endParaRPr lang="en-US" dirty="0" smtClean="0"/>
          </a:p>
          <a:p>
            <a:r>
              <a:rPr lang="en-US" b="1" dirty="0" smtClean="0"/>
              <a:t>Break information down</a:t>
            </a:r>
            <a:r>
              <a:rPr lang="en-US" dirty="0" smtClean="0"/>
              <a:t>: Give new employees information in portions they can keep up with, and schedule this transfer of information for the first week instead of the first day. </a:t>
            </a:r>
          </a:p>
          <a:p>
            <a:r>
              <a:rPr lang="en-US" b="1" dirty="0" smtClean="0"/>
              <a:t>Build Relationships</a:t>
            </a:r>
            <a:r>
              <a:rPr lang="en-US" dirty="0" smtClean="0"/>
              <a:t>: Have established employees who are passionate about the job and good with people take new hires through their orientation.</a:t>
            </a:r>
          </a:p>
          <a:p>
            <a:endParaRPr lang="en-US" dirty="0" smtClean="0"/>
          </a:p>
        </p:txBody>
      </p:sp>
      <p:sp>
        <p:nvSpPr>
          <p:cNvPr id="4" name="Slide Number Placeholder 3"/>
          <p:cNvSpPr>
            <a:spLocks noGrp="1"/>
          </p:cNvSpPr>
          <p:nvPr>
            <p:ph type="sldNum" sz="quarter" idx="5"/>
          </p:nvPr>
        </p:nvSpPr>
        <p:spPr/>
        <p:txBody>
          <a:bodyPr/>
          <a:lstStyle/>
          <a:p>
            <a:pPr>
              <a:defRPr/>
            </a:pPr>
            <a:fld id="{BBB552D8-7DFD-4447-B6B1-EF98880D37C9}" type="slidenum">
              <a:rPr lang="en-US" smtClean="0"/>
              <a:pPr>
                <a:defRPr/>
              </a:pPr>
              <a:t>53</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1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role of human resources will be unique to each organization. HR, however, has an important role in the onboarding process. HR representatives need to establish trust and communicate effectively with new hires.</a:t>
            </a:r>
          </a:p>
          <a:p>
            <a:r>
              <a:rPr lang="en-US" b="1" dirty="0" smtClean="0"/>
              <a:t>Typical HR Roles:</a:t>
            </a:r>
            <a:endParaRPr lang="en-US" dirty="0" smtClean="0"/>
          </a:p>
          <a:p>
            <a:r>
              <a:rPr lang="en-US" b="1" dirty="0" smtClean="0"/>
              <a:t>Welcome</a:t>
            </a:r>
            <a:r>
              <a:rPr lang="en-US" dirty="0" smtClean="0"/>
              <a:t>: Provide a welcome package and make individuals feel welcome.</a:t>
            </a:r>
          </a:p>
          <a:p>
            <a:r>
              <a:rPr lang="en-US" b="1" dirty="0" smtClean="0"/>
              <a:t>Documentation: </a:t>
            </a:r>
            <a:r>
              <a:rPr lang="en-US" dirty="0" smtClean="0"/>
              <a:t>Help employee’s complete any and all necessary paperwork. </a:t>
            </a:r>
          </a:p>
          <a:p>
            <a:r>
              <a:rPr lang="en-US" b="1" dirty="0" smtClean="0"/>
              <a:t>Policies: </a:t>
            </a:r>
            <a:r>
              <a:rPr lang="en-US" dirty="0" smtClean="0"/>
              <a:t>Explain company policies and procedures.</a:t>
            </a:r>
          </a:p>
          <a:p>
            <a:r>
              <a:rPr lang="en-US" b="1" dirty="0" smtClean="0"/>
              <a:t>Benefits: </a:t>
            </a:r>
            <a:r>
              <a:rPr lang="en-US" dirty="0" smtClean="0"/>
              <a:t>Explain benefits and enroll new hires.</a:t>
            </a:r>
          </a:p>
          <a:p>
            <a:r>
              <a:rPr lang="en-US" b="1" dirty="0" smtClean="0"/>
              <a:t>Tour: </a:t>
            </a:r>
            <a:r>
              <a:rPr lang="en-US" dirty="0" smtClean="0"/>
              <a:t>Provide a tour of the company.</a:t>
            </a:r>
          </a:p>
          <a:p>
            <a:endParaRPr lang="en-US" dirty="0" smtClean="0"/>
          </a:p>
        </p:txBody>
      </p:sp>
      <p:sp>
        <p:nvSpPr>
          <p:cNvPr id="4" name="Slide Number Placeholder 3"/>
          <p:cNvSpPr>
            <a:spLocks noGrp="1"/>
          </p:cNvSpPr>
          <p:nvPr>
            <p:ph type="sldNum" sz="quarter" idx="5"/>
          </p:nvPr>
        </p:nvSpPr>
        <p:spPr/>
        <p:txBody>
          <a:bodyPr/>
          <a:lstStyle/>
          <a:p>
            <a:pPr>
              <a:defRPr/>
            </a:pPr>
            <a:fld id="{04397F3D-0B6B-4C13-8B47-97909733783C}" type="slidenum">
              <a:rPr lang="en-US" smtClean="0"/>
              <a:pPr>
                <a:defRPr/>
              </a:pPr>
              <a:t>54</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purpose of onboarding is to help new hires transition into the roles at the company. When implemented correctly, onboarding will alleviate stress as it improves the culture of an organization. Employees who start well are more likely to stay at the company long-term. This will reduce turnover and save money in hiring and training costs.</a:t>
            </a:r>
            <a:endParaRPr lang="en-US" dirty="0"/>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4</a:t>
            </a:fld>
            <a:endParaRPr lang="en-US" dirty="0"/>
          </a:p>
        </p:txBody>
      </p:sp>
    </p:spTree>
    <p:extLst>
      <p:ext uri="{BB962C8B-B14F-4D97-AF65-F5344CB8AC3E}">
        <p14:creationId xmlns:p14="http://schemas.microsoft.com/office/powerpoint/2010/main" val="184598575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2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Managers need to oversee the onboarding of new hires. They typically spend more time with employees than HR personnel, so it is important to establish a positive relationship from the beginning.</a:t>
            </a:r>
          </a:p>
          <a:p>
            <a:r>
              <a:rPr lang="en-US" b="1" dirty="0" smtClean="0"/>
              <a:t>Typical Manager Roles</a:t>
            </a:r>
            <a:r>
              <a:rPr lang="en-US" dirty="0" smtClean="0"/>
              <a:t>:</a:t>
            </a:r>
          </a:p>
          <a:p>
            <a:r>
              <a:rPr lang="en-US" b="1" dirty="0" smtClean="0"/>
              <a:t>Prepare</a:t>
            </a:r>
            <a:r>
              <a:rPr lang="en-US" dirty="0" smtClean="0"/>
              <a:t>: Prepare the workstation, welcome, introductions, etc.</a:t>
            </a:r>
          </a:p>
          <a:p>
            <a:r>
              <a:rPr lang="en-US" b="1" dirty="0" smtClean="0"/>
              <a:t>Schedule</a:t>
            </a:r>
            <a:r>
              <a:rPr lang="en-US" dirty="0" smtClean="0"/>
              <a:t>: Create checklists and schedule training.</a:t>
            </a:r>
          </a:p>
          <a:p>
            <a:r>
              <a:rPr lang="en-US" b="1" dirty="0" smtClean="0"/>
              <a:t>Communicate</a:t>
            </a:r>
            <a:r>
              <a:rPr lang="en-US" dirty="0" smtClean="0"/>
              <a:t>: Explain roles and expectations to everyone.</a:t>
            </a:r>
          </a:p>
          <a:p>
            <a:r>
              <a:rPr lang="en-US" b="1" dirty="0" smtClean="0"/>
              <a:t>Meet</a:t>
            </a:r>
            <a:r>
              <a:rPr lang="en-US" dirty="0" smtClean="0"/>
              <a:t>: Connect with new hires and meet frequently to discuss their training.</a:t>
            </a:r>
          </a:p>
          <a:p>
            <a:r>
              <a:rPr lang="en-US" b="1" dirty="0" smtClean="0"/>
              <a:t>Assign</a:t>
            </a:r>
            <a:r>
              <a:rPr lang="en-US" dirty="0" smtClean="0"/>
              <a:t>: Choose a mentor and assign tasks to new hires.</a:t>
            </a:r>
          </a:p>
          <a:p>
            <a:endParaRPr lang="en-US" dirty="0" smtClean="0"/>
          </a:p>
        </p:txBody>
      </p:sp>
      <p:sp>
        <p:nvSpPr>
          <p:cNvPr id="4" name="Slide Number Placeholder 3"/>
          <p:cNvSpPr>
            <a:spLocks noGrp="1"/>
          </p:cNvSpPr>
          <p:nvPr>
            <p:ph type="sldNum" sz="quarter" idx="5"/>
          </p:nvPr>
        </p:nvSpPr>
        <p:spPr/>
        <p:txBody>
          <a:bodyPr/>
          <a:lstStyle/>
          <a:p>
            <a:pPr>
              <a:defRPr/>
            </a:pPr>
            <a:fld id="{CD26B9A7-2685-48BE-846A-389666BC44F1}" type="slidenum">
              <a:rPr lang="en-US" smtClean="0"/>
              <a:pPr>
                <a:defRPr/>
              </a:pPr>
              <a:t>55</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There are certain characteristics that engaged employees share. As employees engage in the culture, they will exhibit these traits. Engagement is a sign that the onboarding program is successful and that new employees will stay for the long-term. </a:t>
            </a:r>
          </a:p>
          <a:p>
            <a:r>
              <a:rPr lang="en-US" b="1" dirty="0" smtClean="0"/>
              <a:t>Basic Characteristics of Engagement:</a:t>
            </a:r>
            <a:endParaRPr lang="en-US" dirty="0" smtClean="0"/>
          </a:p>
          <a:p>
            <a:r>
              <a:rPr lang="en-US" b="1" dirty="0" smtClean="0"/>
              <a:t>Enjoy work: </a:t>
            </a:r>
            <a:r>
              <a:rPr lang="en-US" dirty="0" smtClean="0"/>
              <a:t>Engaged employees enjoy their work. They are not simply working for a paycheck.</a:t>
            </a:r>
          </a:p>
          <a:p>
            <a:r>
              <a:rPr lang="en-US" b="1" dirty="0" smtClean="0"/>
              <a:t>A good attitude: </a:t>
            </a:r>
            <a:r>
              <a:rPr lang="en-US" dirty="0" smtClean="0"/>
              <a:t>They work towards the goals, and enjoy challenges and opportunities.</a:t>
            </a:r>
          </a:p>
          <a:p>
            <a:r>
              <a:rPr lang="en-US" b="1" dirty="0" smtClean="0"/>
              <a:t>Go the extra mile: </a:t>
            </a:r>
            <a:r>
              <a:rPr lang="en-US" dirty="0" smtClean="0"/>
              <a:t>Engaged employees do more than the minimum. They are committed to success. </a:t>
            </a:r>
          </a:p>
          <a:p>
            <a:endParaRPr lang="en-US" dirty="0" smtClean="0"/>
          </a:p>
        </p:txBody>
      </p:sp>
      <p:sp>
        <p:nvSpPr>
          <p:cNvPr id="4" name="Slide Number Placeholder 3"/>
          <p:cNvSpPr>
            <a:spLocks noGrp="1"/>
          </p:cNvSpPr>
          <p:nvPr>
            <p:ph type="sldNum" sz="quarter" idx="5"/>
          </p:nvPr>
        </p:nvSpPr>
        <p:spPr/>
        <p:txBody>
          <a:bodyPr/>
          <a:lstStyle/>
          <a:p>
            <a:pPr>
              <a:defRPr/>
            </a:pPr>
            <a:fld id="{ACF11A6A-D2F8-4696-B5E2-782B2240D1BE}" type="slidenum">
              <a:rPr lang="en-US" smtClean="0"/>
              <a:pPr>
                <a:defRPr/>
              </a:pPr>
              <a:t>56</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Good Song Company had a problem with retention. Employees seemed to leave shortly after they were trained. 50 percent left after the second year, and 20 percent left after the first year. Surveys showed that employees were not very engaged with the company. The basic orientation with HR lasted for four hours and consisted of reading the manual and signing documents. Managers were given the authority to onboard employees at their discretion. The onboarding process changed so that orientation with HR took place over a week. Managers turned in checklists every week. Over the next year, only 10 percent of the new hires left. </a:t>
            </a:r>
          </a:p>
          <a:p>
            <a:endParaRPr lang="en-US" dirty="0" smtClean="0"/>
          </a:p>
          <a:p>
            <a:r>
              <a:rPr lang="en-US" dirty="0" smtClean="0"/>
              <a:t> </a:t>
            </a:r>
          </a:p>
          <a:p>
            <a:endParaRPr lang="en-US" dirty="0"/>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57</a:t>
            </a:fld>
            <a:endParaRPr lang="en-US" dirty="0"/>
          </a:p>
        </p:txBody>
      </p:sp>
    </p:spTree>
    <p:extLst>
      <p:ext uri="{BB962C8B-B14F-4D97-AF65-F5344CB8AC3E}">
        <p14:creationId xmlns:p14="http://schemas.microsoft.com/office/powerpoint/2010/main" val="287349728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Following up with new employees is essential to effective onboarding. Managers need to be involved with their new hires and determine whether or not any changes need to be made in their training process. Consistently meet with new employees and help them solve any problems along the way.</a:t>
            </a:r>
            <a:endParaRPr lang="en-US" dirty="0"/>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61</a:t>
            </a:fld>
            <a:endParaRPr lang="en-US" dirty="0"/>
          </a:p>
        </p:txBody>
      </p:sp>
    </p:spTree>
    <p:extLst>
      <p:ext uri="{BB962C8B-B14F-4D97-AF65-F5344CB8AC3E}">
        <p14:creationId xmlns:p14="http://schemas.microsoft.com/office/powerpoint/2010/main" val="110912191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46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initial check in needs to be completed before the end of the employee’s first month. Some managers try to check in after the first week. This is an opportunity to give and solicit feedback from new hires. The initial check in should focus on helping new hires become accustomed with the new environments.</a:t>
            </a:r>
          </a:p>
          <a:p>
            <a:r>
              <a:rPr lang="en-US" b="1" dirty="0" smtClean="0"/>
              <a:t>Topics Covered:</a:t>
            </a:r>
            <a:endParaRPr lang="en-US" dirty="0" smtClean="0"/>
          </a:p>
          <a:p>
            <a:r>
              <a:rPr lang="en-US" b="1" dirty="0" smtClean="0"/>
              <a:t>Goals and progress:</a:t>
            </a:r>
            <a:r>
              <a:rPr lang="en-US" dirty="0" smtClean="0"/>
              <a:t> Review the goals of the company and the employee’s goals. Ask about progress, and cover material that the employee may not fully understand.</a:t>
            </a:r>
          </a:p>
          <a:p>
            <a:r>
              <a:rPr lang="en-US" b="1" dirty="0" smtClean="0"/>
              <a:t>Discuss onboarding:</a:t>
            </a:r>
            <a:r>
              <a:rPr lang="en-US" dirty="0" smtClean="0"/>
              <a:t> Make sure the employee feels welcome and that he or she has the tools necessary to succeed.</a:t>
            </a:r>
          </a:p>
          <a:p>
            <a:r>
              <a:rPr lang="en-US" b="1" dirty="0" smtClean="0"/>
              <a:t>Offer help:</a:t>
            </a:r>
            <a:r>
              <a:rPr lang="en-US" dirty="0" smtClean="0"/>
              <a:t> Solicit feedback and offer to help employees with their problems.</a:t>
            </a:r>
          </a:p>
          <a:p>
            <a:endParaRPr lang="en-US" dirty="0" smtClean="0"/>
          </a:p>
        </p:txBody>
      </p:sp>
      <p:sp>
        <p:nvSpPr>
          <p:cNvPr id="4" name="Slide Number Placeholder 3"/>
          <p:cNvSpPr>
            <a:spLocks noGrp="1"/>
          </p:cNvSpPr>
          <p:nvPr>
            <p:ph type="sldNum" sz="quarter" idx="5"/>
          </p:nvPr>
        </p:nvSpPr>
        <p:spPr/>
        <p:txBody>
          <a:bodyPr/>
          <a:lstStyle/>
          <a:p>
            <a:pPr>
              <a:defRPr/>
            </a:pPr>
            <a:fld id="{F8BE77EA-17AF-4732-B43D-AB844641FAFC}" type="slidenum">
              <a:rPr lang="en-US" smtClean="0"/>
              <a:pPr>
                <a:defRPr/>
              </a:pPr>
              <a:t>62</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5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Managers need to follow up with employees every 30 days for the first three months. Follow ups evaluate progress and check in to make sure that the employee’s needs are being met. This is the time to address any confusion regarding company and employee expectations.</a:t>
            </a:r>
          </a:p>
          <a:p>
            <a:r>
              <a:rPr lang="en-US" b="1" dirty="0" smtClean="0"/>
              <a:t>Topics Covered:</a:t>
            </a:r>
            <a:endParaRPr lang="en-US" dirty="0" smtClean="0"/>
          </a:p>
          <a:p>
            <a:r>
              <a:rPr lang="en-US" b="1" dirty="0" smtClean="0"/>
              <a:t>Mentor:</a:t>
            </a:r>
            <a:r>
              <a:rPr lang="en-US" dirty="0" smtClean="0"/>
              <a:t> How helpful is the mentor?</a:t>
            </a:r>
          </a:p>
          <a:p>
            <a:r>
              <a:rPr lang="en-US" b="1" dirty="0" smtClean="0"/>
              <a:t>Expectations:</a:t>
            </a:r>
            <a:r>
              <a:rPr lang="en-US" dirty="0" smtClean="0"/>
              <a:t> Is the job what the employee was led to believe? Does he or she understand the job expectations?</a:t>
            </a:r>
          </a:p>
          <a:p>
            <a:r>
              <a:rPr lang="en-US" b="1" dirty="0" smtClean="0"/>
              <a:t>Relationships</a:t>
            </a:r>
            <a:r>
              <a:rPr lang="en-US" dirty="0" smtClean="0"/>
              <a:t>: How are relationships with peers and coworkers?</a:t>
            </a:r>
          </a:p>
          <a:p>
            <a:r>
              <a:rPr lang="en-US" b="1" dirty="0" smtClean="0"/>
              <a:t>Inclusion</a:t>
            </a:r>
            <a:r>
              <a:rPr lang="en-US" dirty="0" smtClean="0"/>
              <a:t>: Does the employee feel included in the process?</a:t>
            </a:r>
          </a:p>
          <a:p>
            <a:r>
              <a:rPr lang="en-US" b="1" dirty="0" smtClean="0"/>
              <a:t>Work</a:t>
            </a:r>
            <a:r>
              <a:rPr lang="en-US" dirty="0" smtClean="0"/>
              <a:t>: Is the workload too much? Are all of the tools available?</a:t>
            </a:r>
          </a:p>
          <a:p>
            <a:r>
              <a:rPr lang="en-US" b="1" dirty="0" smtClean="0"/>
              <a:t>Feedback</a:t>
            </a:r>
            <a:r>
              <a:rPr lang="en-US" dirty="0" smtClean="0"/>
              <a:t>: Ask about questions or suggestions.</a:t>
            </a:r>
          </a:p>
          <a:p>
            <a:endParaRPr lang="en-US" dirty="0" smtClean="0"/>
          </a:p>
        </p:txBody>
      </p:sp>
      <p:sp>
        <p:nvSpPr>
          <p:cNvPr id="4" name="Slide Number Placeholder 3"/>
          <p:cNvSpPr>
            <a:spLocks noGrp="1"/>
          </p:cNvSpPr>
          <p:nvPr>
            <p:ph type="sldNum" sz="quarter" idx="5"/>
          </p:nvPr>
        </p:nvSpPr>
        <p:spPr/>
        <p:txBody>
          <a:bodyPr/>
          <a:lstStyle/>
          <a:p>
            <a:pPr>
              <a:defRPr/>
            </a:pPr>
            <a:fld id="{54D76467-5695-4124-8C23-CE4131453C70}" type="slidenum">
              <a:rPr lang="en-US" smtClean="0"/>
              <a:pPr>
                <a:defRPr/>
              </a:pPr>
              <a:t>63</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6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Onboarding must be scheduled. Each time that you meet with a new hire, be prepared to provide new schedules. The checklists will help guide you in the scheduling process. Remember to allow individuals to develop at their own pace. Do not over schedule people. Schedule the next meeting each time you meet with an employee.</a:t>
            </a:r>
          </a:p>
          <a:p>
            <a:r>
              <a:rPr lang="en-US" b="1" dirty="0" smtClean="0"/>
              <a:t>Schedule:</a:t>
            </a:r>
            <a:endParaRPr lang="en-US" dirty="0" smtClean="0"/>
          </a:p>
          <a:p>
            <a:r>
              <a:rPr lang="en-US" dirty="0" smtClean="0"/>
              <a:t>Orientation</a:t>
            </a:r>
          </a:p>
          <a:p>
            <a:r>
              <a:rPr lang="en-US" dirty="0" smtClean="0"/>
              <a:t>Training for each week</a:t>
            </a:r>
          </a:p>
          <a:p>
            <a:r>
              <a:rPr lang="en-US" dirty="0" smtClean="0"/>
              <a:t>Meeting other people</a:t>
            </a:r>
          </a:p>
          <a:p>
            <a:r>
              <a:rPr lang="en-US" dirty="0" smtClean="0"/>
              <a:t>Follow ups</a:t>
            </a:r>
          </a:p>
          <a:p>
            <a:r>
              <a:rPr lang="en-US" dirty="0" smtClean="0"/>
              <a:t>Goals</a:t>
            </a:r>
          </a:p>
          <a:p>
            <a:r>
              <a:rPr lang="en-US" dirty="0" smtClean="0"/>
              <a:t>Evaluations</a:t>
            </a:r>
          </a:p>
        </p:txBody>
      </p:sp>
      <p:sp>
        <p:nvSpPr>
          <p:cNvPr id="4" name="Slide Number Placeholder 3"/>
          <p:cNvSpPr>
            <a:spLocks noGrp="1"/>
          </p:cNvSpPr>
          <p:nvPr>
            <p:ph type="sldNum" sz="quarter" idx="5"/>
          </p:nvPr>
        </p:nvSpPr>
        <p:spPr/>
        <p:txBody>
          <a:bodyPr/>
          <a:lstStyle/>
          <a:p>
            <a:pPr>
              <a:defRPr/>
            </a:pPr>
            <a:fld id="{74A589ED-C0EA-4CFC-85E2-A3652C83E634}" type="slidenum">
              <a:rPr lang="en-US" smtClean="0"/>
              <a:pPr>
                <a:defRPr/>
              </a:pPr>
              <a:t>64</a:t>
            </a:fld>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7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Mentors are the key to a successful onboarding program. They need to take their role seriously and understand the responsibility of mentoring new hires.</a:t>
            </a:r>
          </a:p>
          <a:p>
            <a:r>
              <a:rPr lang="en-US" b="1" dirty="0" smtClean="0"/>
              <a:t>Responsibility:</a:t>
            </a:r>
            <a:endParaRPr lang="en-US" dirty="0" smtClean="0"/>
          </a:p>
          <a:p>
            <a:r>
              <a:rPr lang="en-US" dirty="0" smtClean="0"/>
              <a:t>Encourage the protégé.</a:t>
            </a:r>
          </a:p>
          <a:p>
            <a:r>
              <a:rPr lang="en-US" dirty="0" smtClean="0"/>
              <a:t>Act as a role model.</a:t>
            </a:r>
          </a:p>
          <a:p>
            <a:r>
              <a:rPr lang="en-US" dirty="0" smtClean="0"/>
              <a:t>Advise the protégé.</a:t>
            </a:r>
          </a:p>
          <a:p>
            <a:r>
              <a:rPr lang="en-US" dirty="0" smtClean="0"/>
              <a:t>Provide feedback.</a:t>
            </a:r>
          </a:p>
          <a:p>
            <a:r>
              <a:rPr lang="en-US" dirty="0" smtClean="0"/>
              <a:t>Assist in problem solving.</a:t>
            </a:r>
          </a:p>
          <a:p>
            <a:r>
              <a:rPr lang="en-US" dirty="0" smtClean="0"/>
              <a:t>Be trustworthy.</a:t>
            </a:r>
          </a:p>
          <a:p>
            <a:r>
              <a:rPr lang="en-US" dirty="0" smtClean="0"/>
              <a:t>Facilitate communication between new hire and other members of the organization.</a:t>
            </a:r>
          </a:p>
          <a:p>
            <a:endParaRPr lang="en-US" dirty="0" smtClean="0"/>
          </a:p>
        </p:txBody>
      </p:sp>
      <p:sp>
        <p:nvSpPr>
          <p:cNvPr id="4" name="Slide Number Placeholder 3"/>
          <p:cNvSpPr>
            <a:spLocks noGrp="1"/>
          </p:cNvSpPr>
          <p:nvPr>
            <p:ph type="sldNum" sz="quarter" idx="5"/>
          </p:nvPr>
        </p:nvSpPr>
        <p:spPr/>
        <p:txBody>
          <a:bodyPr/>
          <a:lstStyle/>
          <a:p>
            <a:pPr>
              <a:defRPr/>
            </a:pPr>
            <a:fld id="{29CD4188-89F8-4865-A512-CF1EE58CDD42}" type="slidenum">
              <a:rPr lang="en-US" smtClean="0"/>
              <a:pPr>
                <a:defRPr/>
              </a:pPr>
              <a:t>65</a:t>
            </a:fld>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new sales firm was having trouble with its onboarding program. The CEO made sure that new hires were made welcome their first day and that managers and HR did everything to prepare for their arrival. Turnover was still at 60 percent and productivity needed to improve by 20 percent to reach company goals. Exit interviews revealed that no one checked in with new hires after their initial welcome. Some mentor relationships thrived while others did not. Frustration and confusion caused many employees to leave. </a:t>
            </a:r>
          </a:p>
          <a:p>
            <a:r>
              <a:rPr lang="en-US" dirty="0" smtClean="0"/>
              <a:t>Checking in and follow-ups were added to managers’ responsibilities. Training was scheduled better, and employee concerns were addressed before they became serious problems. After the first quarter, turnover dropped 25 percent and productivity increased 30 percent.</a:t>
            </a:r>
          </a:p>
          <a:p>
            <a:endParaRPr lang="en-US" dirty="0"/>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66</a:t>
            </a:fld>
            <a:endParaRPr lang="en-US" dirty="0"/>
          </a:p>
        </p:txBody>
      </p:sp>
    </p:spTree>
    <p:extLst>
      <p:ext uri="{BB962C8B-B14F-4D97-AF65-F5344CB8AC3E}">
        <p14:creationId xmlns:p14="http://schemas.microsoft.com/office/powerpoint/2010/main" val="371791551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have already established that setting and clarifying employee expectations is an important part of the onboarding process. Requirements and expectations need to be established from the beginning. New employees should not be surprised once they begin work. Set expectations and use them to evaluate progress. </a:t>
            </a:r>
            <a:endParaRPr lang="en-US" dirty="0"/>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73</a:t>
            </a:fld>
            <a:endParaRPr lang="en-US" dirty="0"/>
          </a:p>
        </p:txBody>
      </p:sp>
    </p:spTree>
    <p:extLst>
      <p:ext uri="{BB962C8B-B14F-4D97-AF65-F5344CB8AC3E}">
        <p14:creationId xmlns:p14="http://schemas.microsoft.com/office/powerpoint/2010/main" val="6763017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51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Hiring new employees is expensive. Besides the recruiting costs and salary, there is a number of start-up costs associated with new hires.</a:t>
            </a:r>
          </a:p>
          <a:p>
            <a:r>
              <a:rPr lang="en-US" b="1" dirty="0" smtClean="0"/>
              <a:t>Costs:</a:t>
            </a:r>
            <a:endParaRPr lang="en-US" dirty="0" smtClean="0"/>
          </a:p>
          <a:p>
            <a:r>
              <a:rPr lang="en-US" b="1" dirty="0" smtClean="0"/>
              <a:t>Salary</a:t>
            </a:r>
            <a:r>
              <a:rPr lang="en-US" dirty="0" smtClean="0"/>
              <a:t>: This is the agreed upon pay rate.</a:t>
            </a:r>
          </a:p>
          <a:p>
            <a:r>
              <a:rPr lang="en-US" b="1" dirty="0" smtClean="0"/>
              <a:t>Benefits</a:t>
            </a:r>
            <a:r>
              <a:rPr lang="en-US" dirty="0" smtClean="0"/>
              <a:t>: This includes insurance, vacation pay, legal benefits, supplemental pay, and retirement. This is roughly .02 to .04 percent of the salary.</a:t>
            </a:r>
          </a:p>
          <a:p>
            <a:r>
              <a:rPr lang="en-US" b="1" dirty="0" smtClean="0"/>
              <a:t>Miscellaneous</a:t>
            </a:r>
            <a:r>
              <a:rPr lang="en-US" dirty="0" smtClean="0"/>
              <a:t>: These are the costs of training, rent, equipment, etc. This is .05 to 1.3 percent of the salary.</a:t>
            </a:r>
          </a:p>
          <a:p>
            <a:r>
              <a:rPr lang="en-US" dirty="0" smtClean="0"/>
              <a:t>Onboarding can reduce the miscellaneous costs by quickly familiarizing employees with their position.</a:t>
            </a:r>
          </a:p>
          <a:p>
            <a:endParaRPr lang="en-US" dirty="0" smtClean="0"/>
          </a:p>
        </p:txBody>
      </p:sp>
      <p:sp>
        <p:nvSpPr>
          <p:cNvPr id="4" name="Slide Number Placeholder 3"/>
          <p:cNvSpPr>
            <a:spLocks noGrp="1"/>
          </p:cNvSpPr>
          <p:nvPr>
            <p:ph type="sldNum" sz="quarter" idx="5"/>
          </p:nvPr>
        </p:nvSpPr>
        <p:spPr/>
        <p:txBody>
          <a:bodyPr/>
          <a:lstStyle/>
          <a:p>
            <a:pPr>
              <a:defRPr/>
            </a:pPr>
            <a:fld id="{D25DCC32-95FD-446A-89DE-474D8B949956}" type="slidenum">
              <a:rPr lang="en-US" smtClean="0"/>
              <a:pPr>
                <a:defRPr/>
              </a:pPr>
              <a:t>5</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9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Each position will have its own set of requirements. Requirements are more than a set of skills; they include everything necessary to perform a job. </a:t>
            </a:r>
          </a:p>
          <a:p>
            <a:r>
              <a:rPr lang="en-US" b="1" dirty="0" smtClean="0"/>
              <a:t>Requirements:</a:t>
            </a:r>
            <a:endParaRPr lang="en-US" dirty="0" smtClean="0"/>
          </a:p>
          <a:p>
            <a:r>
              <a:rPr lang="en-US" b="1" dirty="0" smtClean="0"/>
              <a:t>Skills</a:t>
            </a:r>
            <a:r>
              <a:rPr lang="en-US" dirty="0" smtClean="0"/>
              <a:t>: Abilities necessary to do the job</a:t>
            </a:r>
          </a:p>
          <a:p>
            <a:r>
              <a:rPr lang="en-US" b="1" dirty="0" smtClean="0"/>
              <a:t>Experience</a:t>
            </a:r>
            <a:r>
              <a:rPr lang="en-US" dirty="0" smtClean="0"/>
              <a:t>: Experience necessary to do the job</a:t>
            </a:r>
          </a:p>
          <a:p>
            <a:r>
              <a:rPr lang="en-US" b="1" dirty="0" smtClean="0"/>
              <a:t>Education</a:t>
            </a:r>
            <a:r>
              <a:rPr lang="en-US" dirty="0" smtClean="0"/>
              <a:t>: Training and education to complete the task</a:t>
            </a:r>
          </a:p>
          <a:p>
            <a:r>
              <a:rPr lang="en-US" b="1" dirty="0" smtClean="0"/>
              <a:t>Company culture</a:t>
            </a:r>
            <a:r>
              <a:rPr lang="en-US" dirty="0" smtClean="0"/>
              <a:t>: Personal and company values align</a:t>
            </a:r>
          </a:p>
          <a:p>
            <a:r>
              <a:rPr lang="en-US" b="1" dirty="0" smtClean="0"/>
              <a:t>Behavior</a:t>
            </a:r>
            <a:r>
              <a:rPr lang="en-US" dirty="0" smtClean="0"/>
              <a:t>: Attitude and behaviors necessary to be successful</a:t>
            </a:r>
          </a:p>
          <a:p>
            <a:endParaRPr lang="en-US" dirty="0" smtClean="0"/>
          </a:p>
        </p:txBody>
      </p:sp>
      <p:sp>
        <p:nvSpPr>
          <p:cNvPr id="4" name="Slide Number Placeholder 3"/>
          <p:cNvSpPr>
            <a:spLocks noGrp="1"/>
          </p:cNvSpPr>
          <p:nvPr>
            <p:ph type="sldNum" sz="quarter" idx="5"/>
          </p:nvPr>
        </p:nvSpPr>
        <p:spPr/>
        <p:txBody>
          <a:bodyPr/>
          <a:lstStyle/>
          <a:p>
            <a:pPr>
              <a:defRPr/>
            </a:pPr>
            <a:fld id="{0FEA13D8-165D-4476-A096-2B182F14F9F6}" type="slidenum">
              <a:rPr lang="en-US" smtClean="0"/>
              <a:pPr>
                <a:defRPr/>
              </a:pPr>
              <a:t>74</a:t>
            </a:fld>
            <a:endParaRPr 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07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Meetings and evaluations allow managers to identify opportunities for improvement and for growth. In order to be meet expectations, employees need to understand them. Any expectations or requirements that are not met should be seen as opportunities for improvement. Coach employees about ways they can improve. </a:t>
            </a:r>
          </a:p>
          <a:p>
            <a:r>
              <a:rPr lang="en-US" dirty="0" smtClean="0"/>
              <a:t>Employees who do well may have opportunities for growth. These opportunities may involve additional tasks and changes to their expectations or job requirements. Any changes that accompany growth need to be explained to the employee, and assistance needs to be given.</a:t>
            </a:r>
          </a:p>
          <a:p>
            <a:endParaRPr lang="en-US" dirty="0" smtClean="0"/>
          </a:p>
        </p:txBody>
      </p:sp>
      <p:sp>
        <p:nvSpPr>
          <p:cNvPr id="4" name="Slide Number Placeholder 3"/>
          <p:cNvSpPr>
            <a:spLocks noGrp="1"/>
          </p:cNvSpPr>
          <p:nvPr>
            <p:ph type="sldNum" sz="quarter" idx="5"/>
          </p:nvPr>
        </p:nvSpPr>
        <p:spPr/>
        <p:txBody>
          <a:bodyPr/>
          <a:lstStyle/>
          <a:p>
            <a:pPr>
              <a:defRPr/>
            </a:pPr>
            <a:fld id="{78776C08-D378-42B1-B6DB-F45AAF5E25C3}" type="slidenum">
              <a:rPr lang="en-US" smtClean="0"/>
              <a:pPr>
                <a:defRPr/>
              </a:pPr>
              <a:t>75</a:t>
            </a:fld>
            <a:endParaRPr 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1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Setting expectations verbally is a way to personally connect with employees. This allows managers to address any questions that employees may have concerning the expectations. Verbal communication, however, does need to be documented for HR purposes. You may want employees to sign that they understand the expectations that you express verbally. This is the only way for them to be legally accountable. </a:t>
            </a:r>
          </a:p>
          <a:p>
            <a:endParaRPr lang="en-US" dirty="0" smtClean="0"/>
          </a:p>
        </p:txBody>
      </p:sp>
      <p:sp>
        <p:nvSpPr>
          <p:cNvPr id="4" name="Slide Number Placeholder 3"/>
          <p:cNvSpPr>
            <a:spLocks noGrp="1"/>
          </p:cNvSpPr>
          <p:nvPr>
            <p:ph type="sldNum" sz="quarter" idx="5"/>
          </p:nvPr>
        </p:nvSpPr>
        <p:spPr/>
        <p:txBody>
          <a:bodyPr/>
          <a:lstStyle/>
          <a:p>
            <a:pPr>
              <a:defRPr/>
            </a:pPr>
            <a:fld id="{F331FA39-BF84-481B-A572-C22463322740}" type="slidenum">
              <a:rPr lang="en-US" smtClean="0"/>
              <a:pPr>
                <a:defRPr/>
              </a:pPr>
              <a:t>76</a:t>
            </a:fld>
            <a:endParaRPr 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2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Expectations should be put in writing. Begin with a basic job description. Job descriptions should be crafted before a position is filled so that employees know what is expected of them. Any changes to the job description need to be updated in writing. </a:t>
            </a:r>
          </a:p>
          <a:p>
            <a:r>
              <a:rPr lang="en-US" b="1" dirty="0" smtClean="0"/>
              <a:t>Other expectations to put in writing:</a:t>
            </a:r>
            <a:endParaRPr lang="en-US" dirty="0" smtClean="0"/>
          </a:p>
          <a:p>
            <a:r>
              <a:rPr lang="en-US" dirty="0" smtClean="0"/>
              <a:t>Evaluations</a:t>
            </a:r>
          </a:p>
          <a:p>
            <a:r>
              <a:rPr lang="en-US" dirty="0" smtClean="0"/>
              <a:t>Reviews</a:t>
            </a:r>
          </a:p>
          <a:p>
            <a:r>
              <a:rPr lang="en-US" dirty="0" smtClean="0"/>
              <a:t>Action plans</a:t>
            </a:r>
          </a:p>
          <a:p>
            <a:r>
              <a:rPr lang="en-US" dirty="0" smtClean="0"/>
              <a:t>Policies</a:t>
            </a:r>
          </a:p>
          <a:p>
            <a:r>
              <a:rPr lang="en-US" dirty="0" smtClean="0"/>
              <a:t>Corrective actions</a:t>
            </a:r>
          </a:p>
          <a:p>
            <a:endParaRPr lang="en-US" dirty="0" smtClean="0"/>
          </a:p>
        </p:txBody>
      </p:sp>
      <p:sp>
        <p:nvSpPr>
          <p:cNvPr id="4" name="Slide Number Placeholder 3"/>
          <p:cNvSpPr>
            <a:spLocks noGrp="1"/>
          </p:cNvSpPr>
          <p:nvPr>
            <p:ph type="sldNum" sz="quarter" idx="5"/>
          </p:nvPr>
        </p:nvSpPr>
        <p:spPr/>
        <p:txBody>
          <a:bodyPr/>
          <a:lstStyle/>
          <a:p>
            <a:pPr>
              <a:defRPr/>
            </a:pPr>
            <a:fld id="{8AAD9F16-94B4-4C1A-AA03-B063D7B8D44F}" type="slidenum">
              <a:rPr lang="en-US" smtClean="0"/>
              <a:pPr>
                <a:defRPr/>
              </a:pPr>
              <a:t>77</a:t>
            </a:fld>
            <a:endParaRPr 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manager’s department staff cannot reach their sales expectations. The manager tells the employees their individual goals every day, but they seem to ignore him. He is 20 percent off budget. Another manager advised that he documented the personal goals and had employees sign them at the beginning and end of each day. The employees took more responsibility in their performance and pride in meeting their goals. By the end of the quarter, the manager made budget.</a:t>
            </a:r>
            <a:endParaRPr lang="en-US" dirty="0"/>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78</a:t>
            </a:fld>
            <a:endParaRPr lang="en-US" dirty="0"/>
          </a:p>
        </p:txBody>
      </p:sp>
    </p:spTree>
    <p:extLst>
      <p:ext uri="{BB962C8B-B14F-4D97-AF65-F5344CB8AC3E}">
        <p14:creationId xmlns:p14="http://schemas.microsoft.com/office/powerpoint/2010/main" val="407329370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Resiliency and flexibility are important to success. People will make mistakes and no program is perfect, but reacting resiliently and learning to be flexible will eventually strengthen employees and the company. There are five steps to resiliency and flexibility. Managers, mentors, and employees need to take advantage of these steps.</a:t>
            </a:r>
            <a:endParaRPr lang="en-US" dirty="0"/>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85</a:t>
            </a:fld>
            <a:endParaRPr lang="en-US" dirty="0"/>
          </a:p>
        </p:txBody>
      </p:sp>
    </p:spTree>
    <p:extLst>
      <p:ext uri="{BB962C8B-B14F-4D97-AF65-F5344CB8AC3E}">
        <p14:creationId xmlns:p14="http://schemas.microsoft.com/office/powerpoint/2010/main" val="298047202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Resilience is the ability to bounce back or keep going in times of stress or difficulty. Some people are more naturally resilient than others. Stress can take its toll on the physical and mental health of individuals. This can impede work performance. Greater resiliency will keep productivity from decreasing in times of stress.</a:t>
            </a:r>
            <a:endParaRPr lang="en-US" dirty="0"/>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86</a:t>
            </a:fld>
            <a:endParaRPr lang="en-US" dirty="0"/>
          </a:p>
        </p:txBody>
      </p:sp>
    </p:spTree>
    <p:extLst>
      <p:ext uri="{BB962C8B-B14F-4D97-AF65-F5344CB8AC3E}">
        <p14:creationId xmlns:p14="http://schemas.microsoft.com/office/powerpoint/2010/main" val="240002464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4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A new job is stressful. Employees need to be resilient in order to transition quickly and become productive members of the workforce. </a:t>
            </a:r>
          </a:p>
          <a:p>
            <a:r>
              <a:rPr lang="en-US" dirty="0" smtClean="0"/>
              <a:t>Resiliency is also important when the company goes through times of change. </a:t>
            </a:r>
          </a:p>
          <a:p>
            <a:r>
              <a:rPr lang="en-US" dirty="0" smtClean="0"/>
              <a:t>Resilient employees will remain productive and help keep the company going throughout transitions. Fortunately, companies can help their employees become more resilient by focusing on the welfare of their staff and providing incentives to manage stress.</a:t>
            </a:r>
          </a:p>
        </p:txBody>
      </p:sp>
      <p:sp>
        <p:nvSpPr>
          <p:cNvPr id="4" name="Slide Number Placeholder 3"/>
          <p:cNvSpPr>
            <a:spLocks noGrp="1"/>
          </p:cNvSpPr>
          <p:nvPr>
            <p:ph type="sldNum" sz="quarter" idx="5"/>
          </p:nvPr>
        </p:nvSpPr>
        <p:spPr/>
        <p:txBody>
          <a:bodyPr/>
          <a:lstStyle/>
          <a:p>
            <a:pPr>
              <a:defRPr/>
            </a:pPr>
            <a:fld id="{55F84319-60CE-409C-8F2E-4406DB3DFDE7}" type="slidenum">
              <a:rPr lang="en-US" smtClean="0"/>
              <a:pPr>
                <a:defRPr/>
              </a:pPr>
              <a:t>87</a:t>
            </a:fld>
            <a:endParaRPr lang="en-US"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5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There are five steps that anyone can take to improve resiliency. These require changing one’s mindset. </a:t>
            </a:r>
          </a:p>
          <a:p>
            <a:r>
              <a:rPr lang="en-US" b="1" dirty="0" smtClean="0"/>
              <a:t>Five Steps:</a:t>
            </a:r>
            <a:endParaRPr lang="en-US" dirty="0" smtClean="0"/>
          </a:p>
          <a:p>
            <a:r>
              <a:rPr lang="en-US" b="1" dirty="0" smtClean="0"/>
              <a:t>Acceptance</a:t>
            </a:r>
            <a:r>
              <a:rPr lang="en-US" dirty="0" smtClean="0"/>
              <a:t>: Accept that change and failure is inevitable and not lasting.</a:t>
            </a:r>
          </a:p>
          <a:p>
            <a:r>
              <a:rPr lang="en-US" b="1" dirty="0" smtClean="0"/>
              <a:t>Be self-aware</a:t>
            </a:r>
            <a:r>
              <a:rPr lang="en-US" dirty="0" smtClean="0"/>
              <a:t>: Pay attention to strengths and weaknesses and focus on strengths.</a:t>
            </a:r>
          </a:p>
          <a:p>
            <a:r>
              <a:rPr lang="en-US" b="1" dirty="0" smtClean="0"/>
              <a:t>Embrace adversity</a:t>
            </a:r>
            <a:r>
              <a:rPr lang="en-US" dirty="0" smtClean="0"/>
              <a:t>: Realize that adversity may benefit you.</a:t>
            </a:r>
          </a:p>
          <a:p>
            <a:r>
              <a:rPr lang="en-US" b="1" dirty="0" smtClean="0"/>
              <a:t>Relationships</a:t>
            </a:r>
            <a:r>
              <a:rPr lang="en-US" dirty="0" smtClean="0"/>
              <a:t>: Create a strong social network and actively listen to those around you.</a:t>
            </a:r>
          </a:p>
          <a:p>
            <a:r>
              <a:rPr lang="en-US" b="1" dirty="0" smtClean="0"/>
              <a:t>Set goals</a:t>
            </a:r>
            <a:r>
              <a:rPr lang="en-US" dirty="0" smtClean="0"/>
              <a:t>: Make personal goals and work towards them.</a:t>
            </a:r>
          </a:p>
          <a:p>
            <a:endParaRPr lang="en-US" dirty="0" smtClean="0"/>
          </a:p>
        </p:txBody>
      </p:sp>
      <p:sp>
        <p:nvSpPr>
          <p:cNvPr id="4" name="Slide Number Placeholder 3"/>
          <p:cNvSpPr>
            <a:spLocks noGrp="1"/>
          </p:cNvSpPr>
          <p:nvPr>
            <p:ph type="sldNum" sz="quarter" idx="5"/>
          </p:nvPr>
        </p:nvSpPr>
        <p:spPr/>
        <p:txBody>
          <a:bodyPr/>
          <a:lstStyle/>
          <a:p>
            <a:pPr>
              <a:defRPr/>
            </a:pPr>
            <a:fld id="{E4B6CA30-AD0B-43C6-8682-F99E5FCBE6D3}" type="slidenum">
              <a:rPr lang="en-US" smtClean="0"/>
              <a:pPr>
                <a:defRPr/>
              </a:pPr>
              <a:t>88</a:t>
            </a:fld>
            <a:endParaRPr lang="en-US"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69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Flexibility is important for employers and employees. Employers need to be flexible when it comes to when, where, and how work is done. Employees need to be flexible in their approach to work and life in general. Being flexible means not resisting inevitable changes. Flexibility is not passivity. It is being open to change in order to improve life and reduce stress. </a:t>
            </a:r>
          </a:p>
          <a:p>
            <a:endParaRPr lang="en-US" dirty="0" smtClean="0"/>
          </a:p>
        </p:txBody>
      </p:sp>
      <p:sp>
        <p:nvSpPr>
          <p:cNvPr id="4" name="Slide Number Placeholder 3"/>
          <p:cNvSpPr>
            <a:spLocks noGrp="1"/>
          </p:cNvSpPr>
          <p:nvPr>
            <p:ph type="sldNum" sz="quarter" idx="5"/>
          </p:nvPr>
        </p:nvSpPr>
        <p:spPr/>
        <p:txBody>
          <a:bodyPr/>
          <a:lstStyle/>
          <a:p>
            <a:pPr>
              <a:defRPr/>
            </a:pPr>
            <a:fld id="{1508F49C-4F45-4559-8521-4953D22E7BFC}" type="slidenum">
              <a:rPr lang="en-US" smtClean="0"/>
              <a:pPr>
                <a:defRPr/>
              </a:pPr>
              <a:t>89</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People naturally experience anxiety when they are placed in new situations. Taking a new job will automatically create stress. There is the stress of learning a new job and fitting in with the company’s culture. Employees who are not properly oriented, both in their job and their surroundings, will remain stressed and anxious. Excessive stress will impede performance and increase company turnover. </a:t>
            </a:r>
            <a:endParaRPr lang="en-US" dirty="0"/>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6</a:t>
            </a:fld>
            <a:endParaRPr lang="en-US" dirty="0"/>
          </a:p>
        </p:txBody>
      </p:sp>
    </p:spTree>
    <p:extLst>
      <p:ext uri="{BB962C8B-B14F-4D97-AF65-F5344CB8AC3E}">
        <p14:creationId xmlns:p14="http://schemas.microsoft.com/office/powerpoint/2010/main" val="356797893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79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Flexibility is important to recruiting qualified talent. Employers who do not cling to traditional job requirements are able to attract and retain talent. Flexible individuals act with conviction instead of reacting to change. Employers and employees both benefit from flexibility. Company culture improves as employees reduce stress and employers retain top talent.</a:t>
            </a:r>
          </a:p>
          <a:p>
            <a:endParaRPr lang="en-US" dirty="0" smtClean="0"/>
          </a:p>
        </p:txBody>
      </p:sp>
      <p:sp>
        <p:nvSpPr>
          <p:cNvPr id="4" name="Slide Number Placeholder 3"/>
          <p:cNvSpPr>
            <a:spLocks noGrp="1"/>
          </p:cNvSpPr>
          <p:nvPr>
            <p:ph type="sldNum" sz="quarter" idx="5"/>
          </p:nvPr>
        </p:nvSpPr>
        <p:spPr/>
        <p:txBody>
          <a:bodyPr/>
          <a:lstStyle/>
          <a:p>
            <a:pPr>
              <a:defRPr/>
            </a:pPr>
            <a:fld id="{209BE730-43F4-4505-84FF-076E4BF2101A}" type="slidenum">
              <a:rPr lang="en-US" smtClean="0"/>
              <a:pPr>
                <a:defRPr/>
              </a:pPr>
              <a:t>90</a:t>
            </a:fld>
            <a:endParaRPr lang="en-US"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training manager with 20 years of experience began having trouble with his new employees. He used the same techniques as always, but the new recruits seemed bored. They did not pay attention during his slide show presentations, and he caught some people texting as he read from the manual. The company instituted an onboarding program that would alter the way he trained. The first attempt was less successful than previous orientations, but the manager only attempted onboarding begrudgingly. He embraced the change for the second group of new hires and found that they were more engaged and willing to listen.</a:t>
            </a:r>
            <a:endParaRPr lang="en-US" dirty="0"/>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92</a:t>
            </a:fld>
            <a:endParaRPr lang="en-US" dirty="0"/>
          </a:p>
        </p:txBody>
      </p:sp>
    </p:spTree>
    <p:extLst>
      <p:ext uri="{BB962C8B-B14F-4D97-AF65-F5344CB8AC3E}">
        <p14:creationId xmlns:p14="http://schemas.microsoft.com/office/powerpoint/2010/main" val="362598413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way you assign work to employees is important to the onboarding process. Sometimes it is possible to involve employees in the projects they are assigned. New employees, however, will have less experience and will need more guidance. Using the most effective method will make the task of assigning work easier for you and your new hires.</a:t>
            </a:r>
          </a:p>
          <a:p>
            <a:endParaRPr lang="en-US" dirty="0"/>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101</a:t>
            </a:fld>
            <a:endParaRPr lang="en-US" dirty="0"/>
          </a:p>
        </p:txBody>
      </p:sp>
    </p:spTree>
    <p:extLst>
      <p:ext uri="{BB962C8B-B14F-4D97-AF65-F5344CB8AC3E}">
        <p14:creationId xmlns:p14="http://schemas.microsoft.com/office/powerpoint/2010/main" val="215334545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89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Generally, assigning work requires employers to communicate basic expectations of who, what, where, when, and why. These expectations must also include what the work is, the due date, and any steps and tools that are necessary to complete the work. </a:t>
            </a:r>
          </a:p>
          <a:p>
            <a:r>
              <a:rPr lang="en-US" b="1" dirty="0" smtClean="0"/>
              <a:t>Types of assignments</a:t>
            </a:r>
            <a:r>
              <a:rPr lang="en-US" dirty="0" smtClean="0"/>
              <a:t>:</a:t>
            </a:r>
          </a:p>
          <a:p>
            <a:r>
              <a:rPr lang="en-US" b="1" dirty="0" smtClean="0"/>
              <a:t>Suggestions</a:t>
            </a:r>
            <a:r>
              <a:rPr lang="en-US" dirty="0" smtClean="0"/>
              <a:t>: These are low priority assignments and completely open to interpretation.</a:t>
            </a:r>
          </a:p>
          <a:p>
            <a:r>
              <a:rPr lang="en-US" b="1" dirty="0" smtClean="0"/>
              <a:t>Requests</a:t>
            </a:r>
            <a:r>
              <a:rPr lang="en-US" dirty="0" smtClean="0"/>
              <a:t>: These are less official and are slightly open to interpretation.</a:t>
            </a:r>
          </a:p>
          <a:p>
            <a:r>
              <a:rPr lang="en-US" b="1" dirty="0" smtClean="0"/>
              <a:t>Orders</a:t>
            </a:r>
            <a:r>
              <a:rPr lang="en-US" dirty="0" smtClean="0"/>
              <a:t>: These are direct and leave no room for interpretation.</a:t>
            </a:r>
          </a:p>
          <a:p>
            <a:endParaRPr lang="en-US" dirty="0" smtClean="0"/>
          </a:p>
        </p:txBody>
      </p:sp>
      <p:sp>
        <p:nvSpPr>
          <p:cNvPr id="4" name="Slide Number Placeholder 3"/>
          <p:cNvSpPr>
            <a:spLocks noGrp="1"/>
          </p:cNvSpPr>
          <p:nvPr>
            <p:ph type="sldNum" sz="quarter" idx="5"/>
          </p:nvPr>
        </p:nvSpPr>
        <p:spPr/>
        <p:txBody>
          <a:bodyPr/>
          <a:lstStyle/>
          <a:p>
            <a:pPr>
              <a:defRPr/>
            </a:pPr>
            <a:fld id="{96F53C9A-B516-4982-A030-2A97C6A0BD64}" type="slidenum">
              <a:rPr lang="en-US" smtClean="0"/>
              <a:pPr>
                <a:defRPr/>
              </a:pPr>
              <a:t>102</a:t>
            </a:fld>
            <a:endParaRPr lang="en-US"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99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apple picking approach allows people to choose their tasks from a list. These tasks are not typically high priority, and it is important that all tasks have the same value to the organization. This approach is helpful when there is little time to meet and discuss assignments. The drawback to the apple picking approach is that it does not teach collaboration and teamwork. It is also important to make sure that there are more tasks than employees, so that the last to sign up is not stuck with unwanted assignments.</a:t>
            </a:r>
          </a:p>
          <a:p>
            <a:endParaRPr lang="en-US" dirty="0" smtClean="0"/>
          </a:p>
        </p:txBody>
      </p:sp>
      <p:sp>
        <p:nvSpPr>
          <p:cNvPr id="4" name="Slide Number Placeholder 3"/>
          <p:cNvSpPr>
            <a:spLocks noGrp="1"/>
          </p:cNvSpPr>
          <p:nvPr>
            <p:ph type="sldNum" sz="quarter" idx="5"/>
          </p:nvPr>
        </p:nvSpPr>
        <p:spPr/>
        <p:txBody>
          <a:bodyPr/>
          <a:lstStyle/>
          <a:p>
            <a:pPr>
              <a:defRPr/>
            </a:pPr>
            <a:fld id="{28823469-746E-4D9E-8384-60B0AC4A93EE}" type="slidenum">
              <a:rPr lang="en-US" smtClean="0"/>
              <a:pPr>
                <a:defRPr/>
              </a:pPr>
              <a:t>104</a:t>
            </a:fld>
            <a:endParaRPr lang="en-US"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10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collaborative approach involves team meetings. Employees collaborate on who should complete each task. The team has a say in the deadlines and objectives of each assignment. This is the most effective way to assign tasks because employees are involved in the process. It is, however, time consuming and should be reserved for important assignments. This approach also works better when a team is established. </a:t>
            </a:r>
          </a:p>
          <a:p>
            <a:endParaRPr lang="en-US" dirty="0" smtClean="0"/>
          </a:p>
        </p:txBody>
      </p:sp>
      <p:sp>
        <p:nvSpPr>
          <p:cNvPr id="4" name="Slide Number Placeholder 3"/>
          <p:cNvSpPr>
            <a:spLocks noGrp="1"/>
          </p:cNvSpPr>
          <p:nvPr>
            <p:ph type="sldNum" sz="quarter" idx="5"/>
          </p:nvPr>
        </p:nvSpPr>
        <p:spPr/>
        <p:txBody>
          <a:bodyPr/>
          <a:lstStyle/>
          <a:p>
            <a:pPr>
              <a:defRPr/>
            </a:pPr>
            <a:fld id="{66854505-D7A2-484C-A4DD-1CCE15DAE423}" type="slidenum">
              <a:rPr lang="en-US" smtClean="0"/>
              <a:pPr>
                <a:defRPr/>
              </a:pPr>
              <a:t>105</a:t>
            </a:fld>
            <a:endParaRPr lang="en-US"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CEO used the dictatorial approach to assign tasks to employees. She does not like being questioned and does not allow people to determine their own tasks. As a result, some employees feel that they are assigned tasks that they are not capable of performing. Over a six-month period, half of the employees give notice. The CEO hires a new HR representative to assign tasks. He implements the different approaches. Morale improves among employees who do not have to work with the CEO.</a:t>
            </a:r>
            <a:endParaRPr lang="en-US" dirty="0"/>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106</a:t>
            </a:fld>
            <a:endParaRPr lang="en-US" dirty="0"/>
          </a:p>
        </p:txBody>
      </p:sp>
    </p:spTree>
    <p:extLst>
      <p:ext uri="{BB962C8B-B14F-4D97-AF65-F5344CB8AC3E}">
        <p14:creationId xmlns:p14="http://schemas.microsoft.com/office/powerpoint/2010/main" val="36547830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30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4" name="Slide Number Placeholder 3"/>
          <p:cNvSpPr>
            <a:spLocks noGrp="1"/>
          </p:cNvSpPr>
          <p:nvPr>
            <p:ph type="sldNum" sz="quarter" idx="5"/>
          </p:nvPr>
        </p:nvSpPr>
        <p:spPr/>
        <p:txBody>
          <a:bodyPr/>
          <a:lstStyle/>
          <a:p>
            <a:pPr>
              <a:defRPr/>
            </a:pPr>
            <a:fld id="{58C0F47C-4ED0-4FF8-9165-82A6F16E9A69}" type="slidenum">
              <a:rPr lang="en-US" smtClean="0"/>
              <a:pPr>
                <a:defRPr/>
              </a:pPr>
              <a:t>108</a:t>
            </a:fld>
            <a:endParaRPr lang="en-US"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0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4" name="Slide Number Placeholder 3"/>
          <p:cNvSpPr>
            <a:spLocks noGrp="1"/>
          </p:cNvSpPr>
          <p:nvPr>
            <p:ph type="sldNum" sz="quarter" idx="5"/>
          </p:nvPr>
        </p:nvSpPr>
        <p:spPr/>
        <p:txBody>
          <a:bodyPr/>
          <a:lstStyle/>
          <a:p>
            <a:pPr>
              <a:defRPr/>
            </a:pPr>
            <a:fld id="{A96AED4A-D18E-4299-A5EF-AFBB45DD93A0}" type="slidenum">
              <a:rPr lang="en-US" smtClean="0"/>
              <a:pPr>
                <a:defRPr/>
              </a:pPr>
              <a:t>111</a:t>
            </a:fld>
            <a:endParaRPr lang="en-US"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Every supervisor needs to learn how to give and receive feedback effectively. Feedback is more than evaluating performance or checking in; it is a valuable method of communication. Poorly delivered feedback can lead to dire consequences. When done correctly, however, feedback will strengthen relationships as it improves performance. </a:t>
            </a:r>
            <a:endParaRPr lang="en-US" dirty="0"/>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113</a:t>
            </a:fld>
            <a:endParaRPr lang="en-US" dirty="0"/>
          </a:p>
        </p:txBody>
      </p:sp>
    </p:spTree>
    <p:extLst>
      <p:ext uri="{BB962C8B-B14F-4D97-AF65-F5344CB8AC3E}">
        <p14:creationId xmlns:p14="http://schemas.microsoft.com/office/powerpoint/2010/main" val="14167455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6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Turnover is inconvenient and expensive. Replacing qualified employees requires more than onboarding costs. There are a number of factors to consider when calculating the cost of employee turnover.</a:t>
            </a:r>
          </a:p>
          <a:p>
            <a:r>
              <a:rPr lang="en-US" b="1" dirty="0" smtClean="0"/>
              <a:t>Factors:</a:t>
            </a:r>
            <a:endParaRPr lang="en-US" dirty="0" smtClean="0"/>
          </a:p>
          <a:p>
            <a:r>
              <a:rPr lang="en-US" b="1" dirty="0" smtClean="0"/>
              <a:t>Exit costs</a:t>
            </a:r>
            <a:r>
              <a:rPr lang="en-US" dirty="0" smtClean="0"/>
              <a:t>: This includes paperwork, exit interviews, knowledge, contacts, benefits etc.</a:t>
            </a:r>
          </a:p>
          <a:p>
            <a:r>
              <a:rPr lang="en-US" b="1" dirty="0" smtClean="0"/>
              <a:t>Absence costs: </a:t>
            </a:r>
            <a:r>
              <a:rPr lang="en-US" dirty="0" smtClean="0"/>
              <a:t>Company loses money in productivity, disruption, and possible overtime.</a:t>
            </a:r>
          </a:p>
          <a:p>
            <a:r>
              <a:rPr lang="en-US" b="1" dirty="0" smtClean="0"/>
              <a:t>Recruitment:</a:t>
            </a:r>
            <a:r>
              <a:rPr lang="en-US" dirty="0" smtClean="0"/>
              <a:t> The cost of advertising, recruiting, and screening candidates can be high.</a:t>
            </a:r>
          </a:p>
          <a:p>
            <a:r>
              <a:rPr lang="en-US" b="1" dirty="0" smtClean="0"/>
              <a:t>Onboarding costs: </a:t>
            </a:r>
            <a:r>
              <a:rPr lang="en-US" dirty="0" smtClean="0"/>
              <a:t>The cost associated with the hiring process.</a:t>
            </a:r>
          </a:p>
          <a:p>
            <a:r>
              <a:rPr lang="en-US" dirty="0" smtClean="0"/>
              <a:t>There are very specific ways to calculate turnover. A basic method, however, is to estimate 50 percent to 200 percent of an individual salary. </a:t>
            </a:r>
          </a:p>
          <a:p>
            <a:endParaRPr lang="en-US" dirty="0" smtClean="0"/>
          </a:p>
        </p:txBody>
      </p:sp>
      <p:sp>
        <p:nvSpPr>
          <p:cNvPr id="4" name="Slide Number Placeholder 3"/>
          <p:cNvSpPr>
            <a:spLocks noGrp="1"/>
          </p:cNvSpPr>
          <p:nvPr>
            <p:ph type="sldNum" sz="quarter" idx="5"/>
          </p:nvPr>
        </p:nvSpPr>
        <p:spPr/>
        <p:txBody>
          <a:bodyPr/>
          <a:lstStyle/>
          <a:p>
            <a:pPr>
              <a:defRPr/>
            </a:pPr>
            <a:fld id="{BA71B269-E674-497E-B6AE-FCFC978CD6D0}" type="slidenum">
              <a:rPr lang="en-US" smtClean="0"/>
              <a:pPr>
                <a:defRPr/>
              </a:pPr>
              <a:t>7</a:t>
            </a:fld>
            <a:endParaRPr lang="en-US"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51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There are basic characteristics that define good feedback. When delivering feedback, try to focus on the positive. This does not mean that you cannot be honest or deliver negative information, but do so in a respectful and constructive manner. </a:t>
            </a:r>
          </a:p>
          <a:p>
            <a:r>
              <a:rPr lang="en-US" b="1" dirty="0" smtClean="0"/>
              <a:t>Characteristics:</a:t>
            </a:r>
            <a:endParaRPr lang="en-US" dirty="0" smtClean="0"/>
          </a:p>
          <a:p>
            <a:r>
              <a:rPr lang="en-US" b="1" dirty="0" smtClean="0"/>
              <a:t>Dialogue:</a:t>
            </a:r>
            <a:r>
              <a:rPr lang="en-US" dirty="0" smtClean="0"/>
              <a:t> Encourage a dialogue, and address any questions or concerns. Do not lecture.</a:t>
            </a:r>
          </a:p>
          <a:p>
            <a:r>
              <a:rPr lang="en-US" b="1" dirty="0" smtClean="0"/>
              <a:t>Factual</a:t>
            </a:r>
            <a:r>
              <a:rPr lang="en-US" dirty="0" smtClean="0"/>
              <a:t>: Discuss the facts, and do not bring up impressions or rumors. Use evidence to make your case.</a:t>
            </a:r>
          </a:p>
          <a:p>
            <a:r>
              <a:rPr lang="en-US" b="1" dirty="0" smtClean="0"/>
              <a:t>Focus</a:t>
            </a:r>
            <a:r>
              <a:rPr lang="en-US" dirty="0" smtClean="0"/>
              <a:t>: Stay on the topic and avoid personal issues.</a:t>
            </a:r>
          </a:p>
          <a:p>
            <a:r>
              <a:rPr lang="en-US" b="1" dirty="0" smtClean="0"/>
              <a:t>Be clear</a:t>
            </a:r>
            <a:r>
              <a:rPr lang="en-US" dirty="0" smtClean="0"/>
              <a:t>: Make sure that the employee understands expectations and has the tools to meet expectations.</a:t>
            </a:r>
          </a:p>
          <a:p>
            <a:r>
              <a:rPr lang="en-US" b="1" dirty="0" smtClean="0"/>
              <a:t>Be constructive</a:t>
            </a:r>
            <a:r>
              <a:rPr lang="en-US" dirty="0" smtClean="0"/>
              <a:t>: Point out successes and ways to improve instead of every mistake.</a:t>
            </a:r>
          </a:p>
          <a:p>
            <a:r>
              <a:rPr lang="en-US" b="1" dirty="0" smtClean="0"/>
              <a:t>Compromise</a:t>
            </a:r>
            <a:r>
              <a:rPr lang="en-US" dirty="0" smtClean="0"/>
              <a:t>: Be willing to make compromises after listening to your employee’s perspective.</a:t>
            </a:r>
          </a:p>
          <a:p>
            <a:endParaRPr lang="en-US" dirty="0" smtClean="0"/>
          </a:p>
        </p:txBody>
      </p:sp>
      <p:sp>
        <p:nvSpPr>
          <p:cNvPr id="4" name="Slide Number Placeholder 3"/>
          <p:cNvSpPr>
            <a:spLocks noGrp="1"/>
          </p:cNvSpPr>
          <p:nvPr>
            <p:ph type="sldNum" sz="quarter" idx="5"/>
          </p:nvPr>
        </p:nvSpPr>
        <p:spPr/>
        <p:txBody>
          <a:bodyPr/>
          <a:lstStyle/>
          <a:p>
            <a:pPr>
              <a:defRPr/>
            </a:pPr>
            <a:fld id="{EFD4AD8B-76C6-4DEF-910B-975D3E244A7D}" type="slidenum">
              <a:rPr lang="en-US" smtClean="0"/>
              <a:pPr>
                <a:defRPr/>
              </a:pPr>
              <a:t>114</a:t>
            </a:fld>
            <a:endParaRPr lang="en-US"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61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There are several different tools to help deliver feedback. Individual situations will help determine the best method for delivering feedback.</a:t>
            </a:r>
          </a:p>
          <a:p>
            <a:r>
              <a:rPr lang="en-US" b="1" dirty="0" smtClean="0"/>
              <a:t>Tools:</a:t>
            </a:r>
            <a:endParaRPr lang="en-US" dirty="0" smtClean="0"/>
          </a:p>
          <a:p>
            <a:r>
              <a:rPr lang="en-US" b="1" dirty="0" smtClean="0"/>
              <a:t>Meetings: </a:t>
            </a:r>
            <a:r>
              <a:rPr lang="en-US" dirty="0" smtClean="0"/>
              <a:t>Face to face meeting allow you to discover the employee’s response quickly, but some people are nervous about meeting with the boss.</a:t>
            </a:r>
          </a:p>
          <a:p>
            <a:r>
              <a:rPr lang="en-US" b="1" dirty="0" smtClean="0"/>
              <a:t>Email: </a:t>
            </a:r>
            <a:r>
              <a:rPr lang="en-US" dirty="0" smtClean="0"/>
              <a:t>It is difficult to read tone in email, and it is not effective for complex situations.</a:t>
            </a:r>
          </a:p>
          <a:p>
            <a:r>
              <a:rPr lang="en-US" b="1" dirty="0" smtClean="0"/>
              <a:t>360-degree feedback: </a:t>
            </a:r>
            <a:r>
              <a:rPr lang="en-US" dirty="0" smtClean="0"/>
              <a:t>This is a review from every level of the company.</a:t>
            </a:r>
          </a:p>
          <a:p>
            <a:r>
              <a:rPr lang="en-US" b="1" dirty="0" smtClean="0"/>
              <a:t>Reviews: </a:t>
            </a:r>
            <a:r>
              <a:rPr lang="en-US" dirty="0" smtClean="0"/>
              <a:t>A performance review is the traditional feedback method.</a:t>
            </a:r>
          </a:p>
          <a:p>
            <a:endParaRPr lang="en-US" dirty="0" smtClean="0"/>
          </a:p>
        </p:txBody>
      </p:sp>
      <p:sp>
        <p:nvSpPr>
          <p:cNvPr id="4" name="Slide Number Placeholder 3"/>
          <p:cNvSpPr>
            <a:spLocks noGrp="1"/>
          </p:cNvSpPr>
          <p:nvPr>
            <p:ph type="sldNum" sz="quarter" idx="5"/>
          </p:nvPr>
        </p:nvSpPr>
        <p:spPr/>
        <p:txBody>
          <a:bodyPr/>
          <a:lstStyle/>
          <a:p>
            <a:pPr>
              <a:defRPr/>
            </a:pPr>
            <a:fld id="{F62970B4-9D25-4ED6-86FB-51B0B322522B}" type="slidenum">
              <a:rPr lang="en-US" smtClean="0"/>
              <a:pPr>
                <a:defRPr/>
              </a:pPr>
              <a:t>115</a:t>
            </a:fld>
            <a:endParaRPr lang="en-US" dirty="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71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Informal feedback should occur regularly. Feedback is provided as it is needed, which establishes communication between employees and supervisors. Informal feedback does not usually require a paper trail unless there is some type of correction or commendation. Informal meetings and emails are ideal for informal feedback.</a:t>
            </a:r>
          </a:p>
          <a:p>
            <a:r>
              <a:rPr lang="en-US" b="1" dirty="0" smtClean="0"/>
              <a:t>What It Addresses</a:t>
            </a:r>
            <a:r>
              <a:rPr lang="en-US" dirty="0" smtClean="0"/>
              <a:t>:</a:t>
            </a:r>
          </a:p>
          <a:p>
            <a:r>
              <a:rPr lang="en-US" dirty="0" smtClean="0"/>
              <a:t>Praise</a:t>
            </a:r>
          </a:p>
          <a:p>
            <a:r>
              <a:rPr lang="en-US" dirty="0" smtClean="0"/>
              <a:t>Correction</a:t>
            </a:r>
          </a:p>
          <a:p>
            <a:r>
              <a:rPr lang="en-US" dirty="0" smtClean="0"/>
              <a:t>Questions</a:t>
            </a:r>
          </a:p>
          <a:p>
            <a:endParaRPr lang="en-US" dirty="0" smtClean="0"/>
          </a:p>
        </p:txBody>
      </p:sp>
      <p:sp>
        <p:nvSpPr>
          <p:cNvPr id="4" name="Slide Number Placeholder 3"/>
          <p:cNvSpPr>
            <a:spLocks noGrp="1"/>
          </p:cNvSpPr>
          <p:nvPr>
            <p:ph type="sldNum" sz="quarter" idx="5"/>
          </p:nvPr>
        </p:nvSpPr>
        <p:spPr/>
        <p:txBody>
          <a:bodyPr/>
          <a:lstStyle/>
          <a:p>
            <a:pPr>
              <a:defRPr/>
            </a:pPr>
            <a:fld id="{03E2F2F9-5A84-445A-8732-8E18A438C80A}" type="slidenum">
              <a:rPr lang="en-US" smtClean="0"/>
              <a:pPr>
                <a:defRPr/>
              </a:pPr>
              <a:t>116</a:t>
            </a:fld>
            <a:endParaRPr lang="en-US" dirty="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81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Formal feedback is traditional feedback. It is often scheduled and includes a great deal of paperwork. Performance reviews and formal corrective actions are examples or formal feedback. Formal reviews are done to record progress and discover opportunities. Formal feedback usually leads to promotions or actions plans for improvement. Formal feedback is limited because it is not consistent and may surprise employees when it is the only feedback they are given. </a:t>
            </a:r>
          </a:p>
          <a:p>
            <a:endParaRPr lang="en-US" dirty="0" smtClean="0"/>
          </a:p>
        </p:txBody>
      </p:sp>
      <p:sp>
        <p:nvSpPr>
          <p:cNvPr id="4" name="Slide Number Placeholder 3"/>
          <p:cNvSpPr>
            <a:spLocks noGrp="1"/>
          </p:cNvSpPr>
          <p:nvPr>
            <p:ph type="sldNum" sz="quarter" idx="5"/>
          </p:nvPr>
        </p:nvSpPr>
        <p:spPr/>
        <p:txBody>
          <a:bodyPr/>
          <a:lstStyle/>
          <a:p>
            <a:pPr>
              <a:defRPr/>
            </a:pPr>
            <a:fld id="{BFA78BBD-F260-46DD-A545-BE728249DBC6}" type="slidenum">
              <a:rPr lang="en-US" smtClean="0"/>
              <a:pPr>
                <a:defRPr/>
              </a:pPr>
              <a:t>117</a:t>
            </a:fld>
            <a:endParaRPr lang="en-US" dirty="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manager at a local bookstore hated annual reviews. People were typically shocked when they left with their reviews and she did not understand why. Performance typically did not improve after reviews. The employees typically ignored her and exhibited the same passive aggressive behavior she pointed out in their reviews. The owner was unhappy with the culture at the store and demanded that the manager provide informal feedback. The manager took a course and applied positive and consistent feedback. The atmosphere improved and the sales increased 20 percent.</a:t>
            </a:r>
            <a:endParaRPr lang="en-US" dirty="0"/>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118</a:t>
            </a:fld>
            <a:endParaRPr lang="en-US" dirty="0"/>
          </a:p>
        </p:txBody>
      </p:sp>
    </p:spTree>
    <p:extLst>
      <p:ext uri="{BB962C8B-B14F-4D97-AF65-F5344CB8AC3E}">
        <p14:creationId xmlns:p14="http://schemas.microsoft.com/office/powerpoint/2010/main" val="221087960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Bruce Barton: The five steps in teaching an employee new skills are preparation, explanation, showing, observation, and supervision.</a:t>
            </a:r>
          </a:p>
          <a:p>
            <a:r>
              <a:rPr lang="en-US" dirty="0" smtClean="0"/>
              <a:t>•	Charles Reade: Sow a thought, and you reap an act. Sow an act, and you reap a habit. Sow a habit and you reap a character. Sow a character and you reap a destiny.</a:t>
            </a:r>
          </a:p>
          <a:p>
            <a:r>
              <a:rPr lang="en-US" dirty="0" smtClean="0"/>
              <a:t>•	Henry Ford: The man who thinks he can and the man who thinks he can't are both right.</a:t>
            </a:r>
          </a:p>
          <a:p>
            <a:endParaRPr lang="en-US" dirty="0"/>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126</a:t>
            </a:fld>
            <a:endParaRPr lang="en-US" dirty="0"/>
          </a:p>
        </p:txBody>
      </p:sp>
    </p:spTree>
    <p:extLst>
      <p:ext uri="{BB962C8B-B14F-4D97-AF65-F5344CB8AC3E}">
        <p14:creationId xmlns:p14="http://schemas.microsoft.com/office/powerpoint/2010/main" val="29954326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 is important to inform employees of the expectations placed on them from the beginning of their association with the organization. These expectations must be realistic. Not informing employees of all expectations, or making the expectation unrealistic, will hinder performance. </a:t>
            </a:r>
          </a:p>
          <a:p>
            <a:r>
              <a:rPr lang="en-US" dirty="0" smtClean="0"/>
              <a:t>Expectations:</a:t>
            </a:r>
          </a:p>
          <a:p>
            <a:r>
              <a:rPr lang="en-US" dirty="0" smtClean="0"/>
              <a:t>•	Company expectations: The vision and mission of the company</a:t>
            </a:r>
          </a:p>
          <a:p>
            <a:r>
              <a:rPr lang="en-US" dirty="0" smtClean="0"/>
              <a:t>•	Policies and procedures: The company policies and procedures that everyone must follow</a:t>
            </a:r>
          </a:p>
          <a:p>
            <a:r>
              <a:rPr lang="en-US" dirty="0" smtClean="0"/>
              <a:t>•	Housekeeping: Informal rules and guidelines</a:t>
            </a:r>
          </a:p>
          <a:p>
            <a:r>
              <a:rPr lang="en-US" dirty="0" smtClean="0"/>
              <a:t>•	Job description: Expectations, training, and evaluation procedures of the individual’s job</a:t>
            </a:r>
          </a:p>
          <a:p>
            <a:endParaRPr lang="en-US" dirty="0"/>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8</a:t>
            </a:fld>
            <a:endParaRPr lang="en-US" dirty="0"/>
          </a:p>
        </p:txBody>
      </p:sp>
    </p:spTree>
    <p:extLst>
      <p:ext uri="{BB962C8B-B14F-4D97-AF65-F5344CB8AC3E}">
        <p14:creationId xmlns:p14="http://schemas.microsoft.com/office/powerpoint/2010/main" val="21532215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7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A small publishing firm had high turnover of 75 percent. Most employees left within a year, and very few people lasted five years. The company paid well, but people would not stay long. Eventually, the cost of turnover began to significantly cut into the profits of the organization. A consultant was hired to examine the problem.</a:t>
            </a:r>
          </a:p>
          <a:p>
            <a:r>
              <a:rPr lang="en-US" dirty="0" smtClean="0"/>
              <a:t>The company lacked basic procedures. There was no orientation or onboarding process. New employees were hired and put to work without basic training. The CEO assumed existing employees would show new ones what to do, but they were too busy with their own work. New employees were scolded for their poor productivity, and most left for less stressful positions. Implementing a simple onboarding strategy reduced turnover by 55 percent within a year.</a:t>
            </a:r>
          </a:p>
          <a:p>
            <a:endParaRPr lang="en-US" dirty="0" smtClean="0"/>
          </a:p>
        </p:txBody>
      </p:sp>
      <p:sp>
        <p:nvSpPr>
          <p:cNvPr id="4" name="Slide Number Placeholder 3"/>
          <p:cNvSpPr>
            <a:spLocks noGrp="1"/>
          </p:cNvSpPr>
          <p:nvPr>
            <p:ph type="sldNum" sz="quarter" idx="5"/>
          </p:nvPr>
        </p:nvSpPr>
        <p:spPr/>
        <p:txBody>
          <a:bodyPr/>
          <a:lstStyle/>
          <a:p>
            <a:pPr>
              <a:defRPr/>
            </a:pPr>
            <a:fld id="{886D6C14-1AD8-466D-BE8E-EF12BA4264DF}" type="slidenum">
              <a:rPr lang="en-US" smtClean="0"/>
              <a:pPr>
                <a:defRPr/>
              </a:pPr>
              <a:t>9</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are a number of reasons to implement an onboarding program. Before this can be done, however, you need to understand exactly what onboarding involves and its importance to the success of the company. Exploring onboarding and its processes is essential to the success of any organization’s onboarding program. </a:t>
            </a:r>
            <a:endParaRPr lang="en-US" dirty="0"/>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16</a:t>
            </a:fld>
            <a:endParaRPr lang="en-US" dirty="0"/>
          </a:p>
        </p:txBody>
      </p:sp>
    </p:spTree>
    <p:extLst>
      <p:ext uri="{BB962C8B-B14F-4D97-AF65-F5344CB8AC3E}">
        <p14:creationId xmlns:p14="http://schemas.microsoft.com/office/powerpoint/2010/main" val="103668562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a:gsLst>
              <a:gs pos="33000">
                <a:schemeClr val="bg1"/>
              </a:gs>
              <a:gs pos="75000">
                <a:schemeClr val="bg1">
                  <a:lumMod val="5000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smtClean="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smtClean="0"/>
              <a:t>Click to edit Master text styles</a:t>
            </a:r>
          </a:p>
        </p:txBody>
      </p:sp>
      <p:sp>
        <p:nvSpPr>
          <p:cNvPr id="6" name="Text Placeholder 12"/>
          <p:cNvSpPr>
            <a:spLocks noGrp="1"/>
          </p:cNvSpPr>
          <p:nvPr>
            <p:ph type="body" sz="quarter" idx="11"/>
          </p:nvPr>
        </p:nvSpPr>
        <p:spPr>
          <a:xfrm>
            <a:off x="7400106" y="476671"/>
            <a:ext cx="1752600" cy="3831229"/>
          </a:xfrm>
          <a:noFill/>
          <a:ln>
            <a:noFill/>
          </a:ln>
        </p:spPr>
        <p:txBody>
          <a:bodyPr/>
          <a:lstStyle>
            <a:lvl1pPr marL="0" indent="0">
              <a:buNone/>
              <a:defRPr i="1" baseline="0">
                <a:solidFill>
                  <a:schemeClr val="tx1"/>
                </a:solidFill>
              </a:defRPr>
            </a:lvl1pPr>
          </a:lstStyle>
          <a:p>
            <a:pPr lvl="0"/>
            <a:r>
              <a:rPr lang="en-US" dirty="0" smtClean="0"/>
              <a:t>Click to edit Master text styles</a:t>
            </a:r>
          </a:p>
        </p:txBody>
      </p:sp>
      <p:pic>
        <p:nvPicPr>
          <p:cNvPr id="7" name="Picture 6" descr="C:\Users\Darren\Desktop\New Photos\s00052.png"/>
          <p:cNvPicPr>
            <a:picLocks noChangeAspect="1"/>
          </p:cNvPicPr>
          <p:nvPr userDrawn="1"/>
        </p:nvPicPr>
        <p:blipFill rotWithShape="1">
          <a:blip r:embed="rId2" cstate="print">
            <a:extLst>
              <a:ext uri="{28A0092B-C50C-407E-A947-70E740481C1C}">
                <a14:useLocalDpi xmlns:a14="http://schemas.microsoft.com/office/drawing/2010/main" val="0"/>
              </a:ext>
            </a:extLst>
          </a:blip>
          <a:srcRect l="10137" t="7562" r="9668" b="6332"/>
          <a:stretch/>
        </p:blipFill>
        <p:spPr bwMode="auto">
          <a:xfrm>
            <a:off x="7162800" y="4307901"/>
            <a:ext cx="1779864" cy="2550099"/>
          </a:xfrm>
          <a:prstGeom prst="rect">
            <a:avLst/>
          </a:prstGeom>
          <a:noFill/>
          <a:ln>
            <a:noFill/>
          </a:ln>
        </p:spPr>
      </p:pic>
    </p:spTree>
    <p:extLst>
      <p:ext uri="{BB962C8B-B14F-4D97-AF65-F5344CB8AC3E}">
        <p14:creationId xmlns:p14="http://schemas.microsoft.com/office/powerpoint/2010/main" val="3173542418"/>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lin ang="135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lgn="ctr" rtl="0" eaLnBrk="0" fontAlgn="base" hangingPunct="0">
              <a:spcBef>
                <a:spcPct val="0"/>
              </a:spcBef>
              <a:spcAft>
                <a:spcPct val="0"/>
              </a:spcAft>
              <a:defRPr lang="en-CA" sz="4400" b="1" kern="1200" baseline="0" dirty="0">
                <a:solidFill>
                  <a:schemeClr val="tx1"/>
                </a:solidFill>
                <a:latin typeface="+mj-lt"/>
                <a:ea typeface="+mj-ea"/>
                <a:cs typeface="+mj-cs"/>
              </a:defRPr>
            </a:lvl1pPr>
          </a:lstStyle>
          <a:p>
            <a:r>
              <a:rPr lang="en-US" dirty="0" smtClean="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smtClean="0"/>
              <a:t>Click to edit Master text styles</a:t>
            </a:r>
          </a:p>
        </p:txBody>
      </p:sp>
    </p:spTree>
    <p:extLst>
      <p:ext uri="{BB962C8B-B14F-4D97-AF65-F5344CB8AC3E}">
        <p14:creationId xmlns:p14="http://schemas.microsoft.com/office/powerpoint/2010/main" val="177021524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CA"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en-CA"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B7611B7A-3183-477F-A225-DD82EE3B1EDF}"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705" r:id="rId1"/>
    <p:sldLayoutId id="2147483706" r:id="rId2"/>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3" Type="http://schemas.openxmlformats.org/officeDocument/2006/relationships/diagramData" Target="../diagrams/data44.xml"/><Relationship Id="rId7" Type="http://schemas.microsoft.com/office/2007/relationships/diagramDrawing" Target="../diagrams/drawing44.xml"/><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diagramColors" Target="../diagrams/colors44.xml"/><Relationship Id="rId5" Type="http://schemas.openxmlformats.org/officeDocument/2006/relationships/diagramQuickStyle" Target="../diagrams/quickStyle44.xml"/><Relationship Id="rId4" Type="http://schemas.openxmlformats.org/officeDocument/2006/relationships/diagramLayout" Target="../diagrams/layout44.xml"/></Relationships>
</file>

<file path=ppt/slides/_rels/slide103.xml.rels><?xml version="1.0" encoding="UTF-8" standalone="yes"?>
<Relationships xmlns="http://schemas.openxmlformats.org/package/2006/relationships"><Relationship Id="rId3" Type="http://schemas.openxmlformats.org/officeDocument/2006/relationships/diagramLayout" Target="../diagrams/layout45.xml"/><Relationship Id="rId2" Type="http://schemas.openxmlformats.org/officeDocument/2006/relationships/diagramData" Target="../diagrams/data45.xml"/><Relationship Id="rId1" Type="http://schemas.openxmlformats.org/officeDocument/2006/relationships/slideLayout" Target="../slideLayouts/slideLayout2.xml"/><Relationship Id="rId6" Type="http://schemas.microsoft.com/office/2007/relationships/diagramDrawing" Target="../diagrams/drawing45.xml"/><Relationship Id="rId5" Type="http://schemas.openxmlformats.org/officeDocument/2006/relationships/diagramColors" Target="../diagrams/colors45.xml"/><Relationship Id="rId4" Type="http://schemas.openxmlformats.org/officeDocument/2006/relationships/diagramQuickStyle" Target="../diagrams/quickStyle45.xml"/></Relationships>
</file>

<file path=ppt/slides/_rels/slide104.xml.rels><?xml version="1.0" encoding="UTF-8" standalone="yes"?>
<Relationships xmlns="http://schemas.openxmlformats.org/package/2006/relationships"><Relationship Id="rId3" Type="http://schemas.openxmlformats.org/officeDocument/2006/relationships/diagramData" Target="../diagrams/data46.xml"/><Relationship Id="rId7" Type="http://schemas.microsoft.com/office/2007/relationships/diagramDrawing" Target="../diagrams/drawing46.xml"/><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diagramColors" Target="../diagrams/colors46.xml"/><Relationship Id="rId5" Type="http://schemas.openxmlformats.org/officeDocument/2006/relationships/diagramQuickStyle" Target="../diagrams/quickStyle46.xml"/><Relationship Id="rId4" Type="http://schemas.openxmlformats.org/officeDocument/2006/relationships/diagramLayout" Target="../diagrams/layout46.xml"/></Relationships>
</file>

<file path=ppt/slides/_rels/slide105.xml.rels><?xml version="1.0" encoding="UTF-8" standalone="yes"?>
<Relationships xmlns="http://schemas.openxmlformats.org/package/2006/relationships"><Relationship Id="rId3" Type="http://schemas.openxmlformats.org/officeDocument/2006/relationships/diagramData" Target="../diagrams/data47.xml"/><Relationship Id="rId7" Type="http://schemas.microsoft.com/office/2007/relationships/diagramDrawing" Target="../diagrams/drawing47.xml"/><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diagramColors" Target="../diagrams/colors47.xml"/><Relationship Id="rId5" Type="http://schemas.openxmlformats.org/officeDocument/2006/relationships/diagramQuickStyle" Target="../diagrams/quickStyle47.xml"/><Relationship Id="rId4" Type="http://schemas.openxmlformats.org/officeDocument/2006/relationships/diagramLayout" Target="../diagrams/layout47.xml"/></Relationships>
</file>

<file path=ppt/slides/_rels/slide106.xml.rels><?xml version="1.0" encoding="UTF-8" standalone="yes"?>
<Relationships xmlns="http://schemas.openxmlformats.org/package/2006/relationships"><Relationship Id="rId3" Type="http://schemas.openxmlformats.org/officeDocument/2006/relationships/diagramData" Target="../diagrams/data48.xml"/><Relationship Id="rId7" Type="http://schemas.microsoft.com/office/2007/relationships/diagramDrawing" Target="../diagrams/drawing48.xml"/><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diagramColors" Target="../diagrams/colors48.xml"/><Relationship Id="rId5" Type="http://schemas.openxmlformats.org/officeDocument/2006/relationships/diagramQuickStyle" Target="../diagrams/quickStyle48.xml"/><Relationship Id="rId4" Type="http://schemas.openxmlformats.org/officeDocument/2006/relationships/diagramLayout" Target="../diagrams/layout48.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114.xml.rels><?xml version="1.0" encoding="UTF-8" standalone="yes"?>
<Relationships xmlns="http://schemas.openxmlformats.org/package/2006/relationships"><Relationship Id="rId3" Type="http://schemas.openxmlformats.org/officeDocument/2006/relationships/diagramData" Target="../diagrams/data49.xml"/><Relationship Id="rId7" Type="http://schemas.microsoft.com/office/2007/relationships/diagramDrawing" Target="../diagrams/drawing49.xml"/><Relationship Id="rId2" Type="http://schemas.openxmlformats.org/officeDocument/2006/relationships/notesSlide" Target="../notesSlides/notesSlide60.xml"/><Relationship Id="rId1" Type="http://schemas.openxmlformats.org/officeDocument/2006/relationships/slideLayout" Target="../slideLayouts/slideLayout2.xml"/><Relationship Id="rId6" Type="http://schemas.openxmlformats.org/officeDocument/2006/relationships/diagramColors" Target="../diagrams/colors49.xml"/><Relationship Id="rId5" Type="http://schemas.openxmlformats.org/officeDocument/2006/relationships/diagramQuickStyle" Target="../diagrams/quickStyle49.xml"/><Relationship Id="rId4" Type="http://schemas.openxmlformats.org/officeDocument/2006/relationships/diagramLayout" Target="../diagrams/layout49.xml"/></Relationships>
</file>

<file path=ppt/slides/_rels/slide115.xml.rels><?xml version="1.0" encoding="UTF-8" standalone="yes"?>
<Relationships xmlns="http://schemas.openxmlformats.org/package/2006/relationships"><Relationship Id="rId3" Type="http://schemas.openxmlformats.org/officeDocument/2006/relationships/diagramData" Target="../diagrams/data50.xml"/><Relationship Id="rId7" Type="http://schemas.microsoft.com/office/2007/relationships/diagramDrawing" Target="../diagrams/drawing50.xml"/><Relationship Id="rId2" Type="http://schemas.openxmlformats.org/officeDocument/2006/relationships/notesSlide" Target="../notesSlides/notesSlide61.xml"/><Relationship Id="rId1" Type="http://schemas.openxmlformats.org/officeDocument/2006/relationships/slideLayout" Target="../slideLayouts/slideLayout2.xml"/><Relationship Id="rId6" Type="http://schemas.openxmlformats.org/officeDocument/2006/relationships/diagramColors" Target="../diagrams/colors50.xml"/><Relationship Id="rId5" Type="http://schemas.openxmlformats.org/officeDocument/2006/relationships/diagramQuickStyle" Target="../diagrams/quickStyle50.xml"/><Relationship Id="rId4" Type="http://schemas.openxmlformats.org/officeDocument/2006/relationships/diagramLayout" Target="../diagrams/layout50.xml"/></Relationships>
</file>

<file path=ppt/slides/_rels/slide116.xml.rels><?xml version="1.0" encoding="UTF-8" standalone="yes"?>
<Relationships xmlns="http://schemas.openxmlformats.org/package/2006/relationships"><Relationship Id="rId3" Type="http://schemas.openxmlformats.org/officeDocument/2006/relationships/diagramData" Target="../diagrams/data51.xml"/><Relationship Id="rId7" Type="http://schemas.microsoft.com/office/2007/relationships/diagramDrawing" Target="../diagrams/drawing51.xml"/><Relationship Id="rId2" Type="http://schemas.openxmlformats.org/officeDocument/2006/relationships/notesSlide" Target="../notesSlides/notesSlide62.xml"/><Relationship Id="rId1" Type="http://schemas.openxmlformats.org/officeDocument/2006/relationships/slideLayout" Target="../slideLayouts/slideLayout2.xml"/><Relationship Id="rId6" Type="http://schemas.openxmlformats.org/officeDocument/2006/relationships/diagramColors" Target="../diagrams/colors51.xml"/><Relationship Id="rId5" Type="http://schemas.openxmlformats.org/officeDocument/2006/relationships/diagramQuickStyle" Target="../diagrams/quickStyle51.xml"/><Relationship Id="rId4" Type="http://schemas.openxmlformats.org/officeDocument/2006/relationships/diagramLayout" Target="../diagrams/layout51.xml"/></Relationships>
</file>

<file path=ppt/slides/_rels/slide117.xml.rels><?xml version="1.0" encoding="UTF-8" standalone="yes"?>
<Relationships xmlns="http://schemas.openxmlformats.org/package/2006/relationships"><Relationship Id="rId3" Type="http://schemas.openxmlformats.org/officeDocument/2006/relationships/diagramData" Target="../diagrams/data52.xml"/><Relationship Id="rId7" Type="http://schemas.microsoft.com/office/2007/relationships/diagramDrawing" Target="../diagrams/drawing52.xml"/><Relationship Id="rId2" Type="http://schemas.openxmlformats.org/officeDocument/2006/relationships/notesSlide" Target="../notesSlides/notesSlide63.xml"/><Relationship Id="rId1" Type="http://schemas.openxmlformats.org/officeDocument/2006/relationships/slideLayout" Target="../slideLayouts/slideLayout2.xml"/><Relationship Id="rId6" Type="http://schemas.openxmlformats.org/officeDocument/2006/relationships/diagramColors" Target="../diagrams/colors52.xml"/><Relationship Id="rId5" Type="http://schemas.openxmlformats.org/officeDocument/2006/relationships/diagramQuickStyle" Target="../diagrams/quickStyle52.xml"/><Relationship Id="rId4" Type="http://schemas.openxmlformats.org/officeDocument/2006/relationships/diagramLayout" Target="../diagrams/layout52.xml"/></Relationships>
</file>

<file path=ppt/slides/_rels/slide118.xml.rels><?xml version="1.0" encoding="UTF-8" standalone="yes"?>
<Relationships xmlns="http://schemas.openxmlformats.org/package/2006/relationships"><Relationship Id="rId3" Type="http://schemas.openxmlformats.org/officeDocument/2006/relationships/diagramData" Target="../diagrams/data53.xml"/><Relationship Id="rId7" Type="http://schemas.microsoft.com/office/2007/relationships/diagramDrawing" Target="../diagrams/drawing53.xml"/><Relationship Id="rId2" Type="http://schemas.openxmlformats.org/officeDocument/2006/relationships/notesSlide" Target="../notesSlides/notesSlide64.xml"/><Relationship Id="rId1" Type="http://schemas.openxmlformats.org/officeDocument/2006/relationships/slideLayout" Target="../slideLayouts/slideLayout2.xml"/><Relationship Id="rId6" Type="http://schemas.openxmlformats.org/officeDocument/2006/relationships/diagramColors" Target="../diagrams/colors53.xml"/><Relationship Id="rId5" Type="http://schemas.openxmlformats.org/officeDocument/2006/relationships/diagramQuickStyle" Target="../diagrams/quickStyle53.xml"/><Relationship Id="rId4" Type="http://schemas.openxmlformats.org/officeDocument/2006/relationships/diagramLayout" Target="../diagrams/layout53.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6.xml.rels><?xml version="1.0" encoding="UTF-8" standalone="yes"?>
<Relationships xmlns="http://schemas.openxmlformats.org/package/2006/relationships"><Relationship Id="rId3" Type="http://schemas.openxmlformats.org/officeDocument/2006/relationships/diagramData" Target="../diagrams/data54.xml"/><Relationship Id="rId7" Type="http://schemas.microsoft.com/office/2007/relationships/diagramDrawing" Target="../diagrams/drawing54.xml"/><Relationship Id="rId2" Type="http://schemas.openxmlformats.org/officeDocument/2006/relationships/notesSlide" Target="../notesSlides/notesSlide65.xml"/><Relationship Id="rId1" Type="http://schemas.openxmlformats.org/officeDocument/2006/relationships/slideLayout" Target="../slideLayouts/slideLayout2.xml"/><Relationship Id="rId6" Type="http://schemas.openxmlformats.org/officeDocument/2006/relationships/diagramColors" Target="../diagrams/colors54.xml"/><Relationship Id="rId5" Type="http://schemas.openxmlformats.org/officeDocument/2006/relationships/diagramQuickStyle" Target="../diagrams/quickStyle54.xml"/><Relationship Id="rId4" Type="http://schemas.openxmlformats.org/officeDocument/2006/relationships/diagramLayout" Target="../diagrams/layout5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55.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56.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57.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63.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64.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65.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66.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75.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76.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77.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78.xml.rels><?xml version="1.0" encoding="UTF-8" standalone="yes"?>
<Relationships xmlns="http://schemas.openxmlformats.org/package/2006/relationships"><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87.xml.rels><?xml version="1.0" encoding="UTF-8" standalone="yes"?>
<Relationships xmlns="http://schemas.openxmlformats.org/package/2006/relationships"><Relationship Id="rId3" Type="http://schemas.openxmlformats.org/officeDocument/2006/relationships/diagramData" Target="../diagrams/data38.xml"/><Relationship Id="rId7" Type="http://schemas.microsoft.com/office/2007/relationships/diagramDrawing" Target="../diagrams/drawing38.xml"/><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diagramColors" Target="../diagrams/colors38.xml"/><Relationship Id="rId5" Type="http://schemas.openxmlformats.org/officeDocument/2006/relationships/diagramQuickStyle" Target="../diagrams/quickStyle38.xml"/><Relationship Id="rId4" Type="http://schemas.openxmlformats.org/officeDocument/2006/relationships/diagramLayout" Target="../diagrams/layout38.xml"/></Relationships>
</file>

<file path=ppt/slides/_rels/slide88.xml.rels><?xml version="1.0" encoding="UTF-8" standalone="yes"?>
<Relationships xmlns="http://schemas.openxmlformats.org/package/2006/relationships"><Relationship Id="rId3" Type="http://schemas.openxmlformats.org/officeDocument/2006/relationships/diagramData" Target="../diagrams/data39.xml"/><Relationship Id="rId7" Type="http://schemas.microsoft.com/office/2007/relationships/diagramDrawing" Target="../diagrams/drawing39.xm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diagramColors" Target="../diagrams/colors39.xml"/><Relationship Id="rId5" Type="http://schemas.openxmlformats.org/officeDocument/2006/relationships/diagramQuickStyle" Target="../diagrams/quickStyle39.xml"/><Relationship Id="rId4" Type="http://schemas.openxmlformats.org/officeDocument/2006/relationships/diagramLayout" Target="../diagrams/layout39.xml"/></Relationships>
</file>

<file path=ppt/slides/_rels/slide89.xml.rels><?xml version="1.0" encoding="UTF-8" standalone="yes"?>
<Relationships xmlns="http://schemas.openxmlformats.org/package/2006/relationships"><Relationship Id="rId3" Type="http://schemas.openxmlformats.org/officeDocument/2006/relationships/diagramData" Target="../diagrams/data40.xml"/><Relationship Id="rId7" Type="http://schemas.microsoft.com/office/2007/relationships/diagramDrawing" Target="../diagrams/drawing40.xml"/><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diagramColors" Target="../diagrams/colors40.xml"/><Relationship Id="rId5" Type="http://schemas.openxmlformats.org/officeDocument/2006/relationships/diagramQuickStyle" Target="../diagrams/quickStyle40.xml"/><Relationship Id="rId4" Type="http://schemas.openxmlformats.org/officeDocument/2006/relationships/diagramLayout" Target="../diagrams/layout40.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90.xml.rels><?xml version="1.0" encoding="UTF-8" standalone="yes"?>
<Relationships xmlns="http://schemas.openxmlformats.org/package/2006/relationships"><Relationship Id="rId3" Type="http://schemas.openxmlformats.org/officeDocument/2006/relationships/diagramData" Target="../diagrams/data41.xml"/><Relationship Id="rId7" Type="http://schemas.microsoft.com/office/2007/relationships/diagramDrawing" Target="../diagrams/drawing41.xml"/><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diagramColors" Target="../diagrams/colors41.xml"/><Relationship Id="rId5" Type="http://schemas.openxmlformats.org/officeDocument/2006/relationships/diagramQuickStyle" Target="../diagrams/quickStyle41.xml"/><Relationship Id="rId4" Type="http://schemas.openxmlformats.org/officeDocument/2006/relationships/diagramLayout" Target="../diagrams/layout41.xml"/></Relationships>
</file>

<file path=ppt/slides/_rels/slide91.xml.rels><?xml version="1.0" encoding="UTF-8" standalone="yes"?>
<Relationships xmlns="http://schemas.openxmlformats.org/package/2006/relationships"><Relationship Id="rId3" Type="http://schemas.openxmlformats.org/officeDocument/2006/relationships/diagramLayout" Target="../diagrams/layout42.xml"/><Relationship Id="rId2" Type="http://schemas.openxmlformats.org/officeDocument/2006/relationships/diagramData" Target="../diagrams/data42.xml"/><Relationship Id="rId1" Type="http://schemas.openxmlformats.org/officeDocument/2006/relationships/slideLayout" Target="../slideLayouts/slideLayout2.xml"/><Relationship Id="rId6" Type="http://schemas.microsoft.com/office/2007/relationships/diagramDrawing" Target="../diagrams/drawing42.xml"/><Relationship Id="rId5" Type="http://schemas.openxmlformats.org/officeDocument/2006/relationships/diagramColors" Target="../diagrams/colors42.xml"/><Relationship Id="rId4" Type="http://schemas.openxmlformats.org/officeDocument/2006/relationships/diagramQuickStyle" Target="../diagrams/quickStyle42.xml"/></Relationships>
</file>

<file path=ppt/slides/_rels/slide92.xml.rels><?xml version="1.0" encoding="UTF-8" standalone="yes"?>
<Relationships xmlns="http://schemas.openxmlformats.org/package/2006/relationships"><Relationship Id="rId3" Type="http://schemas.openxmlformats.org/officeDocument/2006/relationships/diagramData" Target="../diagrams/data43.xml"/><Relationship Id="rId7" Type="http://schemas.microsoft.com/office/2007/relationships/diagramDrawing" Target="../diagrams/drawing43.xml"/><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diagramColors" Target="../diagrams/colors43.xml"/><Relationship Id="rId5" Type="http://schemas.openxmlformats.org/officeDocument/2006/relationships/diagramQuickStyle" Target="../diagrams/quickStyle43.xml"/><Relationship Id="rId4" Type="http://schemas.openxmlformats.org/officeDocument/2006/relationships/diagramLayout" Target="../diagrams/layout43.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Darren\Desktop\New Photos\s00052.png"/>
          <p:cNvPicPr>
            <a:picLocks noChangeAspect="1"/>
          </p:cNvPicPr>
          <p:nvPr/>
        </p:nvPicPr>
        <p:blipFill rotWithShape="1">
          <a:blip r:embed="rId2" cstate="print">
            <a:extLst>
              <a:ext uri="{28A0092B-C50C-407E-A947-70E740481C1C}">
                <a14:useLocalDpi xmlns:a14="http://schemas.microsoft.com/office/drawing/2010/main" val="0"/>
              </a:ext>
            </a:extLst>
          </a:blip>
          <a:srcRect l="10137" t="7562" r="9668" b="6332"/>
          <a:stretch/>
        </p:blipFill>
        <p:spPr bwMode="auto">
          <a:xfrm>
            <a:off x="7162800" y="4307901"/>
            <a:ext cx="1779864" cy="2550099"/>
          </a:xfrm>
          <a:prstGeom prst="rect">
            <a:avLst/>
          </a:prstGeom>
          <a:noFill/>
          <a:ln>
            <a:noFill/>
          </a:ln>
        </p:spPr>
      </p:pic>
      <p:sp>
        <p:nvSpPr>
          <p:cNvPr id="5" name="Text Box 3"/>
          <p:cNvSpPr txBox="1">
            <a:spLocks noChangeArrowheads="1"/>
          </p:cNvSpPr>
          <p:nvPr/>
        </p:nvSpPr>
        <p:spPr bwMode="auto">
          <a:xfrm>
            <a:off x="755576" y="1844824"/>
            <a:ext cx="8050063"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US" sz="4800" b="1" dirty="0"/>
              <a:t>Employee </a:t>
            </a:r>
            <a:r>
              <a:rPr lang="en-US" sz="4800" b="1" dirty="0" smtClean="0"/>
              <a:t>Onboarding</a:t>
            </a:r>
          </a:p>
          <a:p>
            <a:pPr algn="r" eaLnBrk="1" hangingPunct="1"/>
            <a:endParaRPr lang="en-US" sz="3600" b="1" dirty="0" smtClean="0"/>
          </a:p>
          <a:p>
            <a:pPr algn="r" eaLnBrk="1" hangingPunct="1"/>
            <a:endParaRPr lang="en-CA" sz="1100" b="1" dirty="0">
              <a:solidFill>
                <a:srgbClr val="17365D"/>
              </a:solidFill>
              <a:latin typeface="Calibri" pitchFamily="34" charset="0"/>
            </a:endParaRPr>
          </a:p>
          <a:p>
            <a:pPr algn="r" eaLnBrk="1" hangingPunct="1"/>
            <a:r>
              <a:rPr lang="en-CA" sz="2000" b="1" dirty="0" smtClean="0">
                <a:latin typeface="Calibri" pitchFamily="34" charset="0"/>
              </a:rPr>
              <a:t>Corporate </a:t>
            </a:r>
            <a:r>
              <a:rPr lang="en-CA" sz="2000" b="1" dirty="0">
                <a:latin typeface="Calibri" pitchFamily="34" charset="0"/>
              </a:rPr>
              <a:t>Training Materials</a:t>
            </a:r>
            <a:endParaRPr lang="en-US" sz="2000" b="1" dirty="0">
              <a:latin typeface="Calibri" pitchFamily="34" charset="0"/>
            </a:endParaRPr>
          </a:p>
        </p:txBody>
      </p:sp>
    </p:spTree>
    <p:extLst>
      <p:ext uri="{BB962C8B-B14F-4D97-AF65-F5344CB8AC3E}">
        <p14:creationId xmlns:p14="http://schemas.microsoft.com/office/powerpoint/2010/main" val="6426892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dirty="0" smtClean="0"/>
              <a:t>Module Two: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smtClean="0"/>
              <a:t>1.  What </a:t>
            </a:r>
            <a:r>
              <a:rPr lang="en-US" dirty="0"/>
              <a:t>is not a benefit</a:t>
            </a:r>
            <a:r>
              <a:rPr lang="en-US" dirty="0" smtClean="0"/>
              <a:t>?</a:t>
            </a:r>
          </a:p>
          <a:p>
            <a:pPr>
              <a:defRPr/>
            </a:pPr>
            <a:endParaRPr lang="en-US" dirty="0"/>
          </a:p>
          <a:p>
            <a:pPr marL="514350" indent="-514350">
              <a:buFont typeface="+mj-lt"/>
              <a:buAutoNum type="alphaLcParenR"/>
              <a:defRPr/>
            </a:pPr>
            <a:r>
              <a:rPr lang="en-US" dirty="0"/>
              <a:t>Insurance</a:t>
            </a:r>
          </a:p>
          <a:p>
            <a:pPr marL="514350" indent="-514350">
              <a:buFont typeface="+mj-lt"/>
              <a:buAutoNum type="alphaLcParenR"/>
              <a:defRPr/>
            </a:pPr>
            <a:r>
              <a:rPr lang="en-US" dirty="0"/>
              <a:t>Vacation pay</a:t>
            </a:r>
          </a:p>
          <a:p>
            <a:pPr marL="514350" indent="-514350">
              <a:buFont typeface="+mj-lt"/>
              <a:buAutoNum type="alphaLcParenR"/>
              <a:defRPr/>
            </a:pPr>
            <a:r>
              <a:rPr lang="en-US" dirty="0"/>
              <a:t>Legal benefits</a:t>
            </a:r>
          </a:p>
          <a:p>
            <a:pPr marL="514350" indent="-514350">
              <a:buFont typeface="+mj-lt"/>
              <a:buAutoNum type="alphaLcParenR"/>
              <a:defRPr/>
            </a:pPr>
            <a:r>
              <a:rPr lang="en-US" dirty="0" smtClean="0"/>
              <a:t>Training</a:t>
            </a:r>
          </a:p>
          <a:p>
            <a:pPr>
              <a:defRPr/>
            </a:pPr>
            <a:endParaRPr lang="en-US" dirty="0"/>
          </a:p>
          <a:p>
            <a:pPr>
              <a:defRPr/>
            </a:pPr>
            <a:r>
              <a:rPr lang="en-US" dirty="0" smtClean="0"/>
              <a:t>2.  What </a:t>
            </a:r>
            <a:r>
              <a:rPr lang="en-US" dirty="0"/>
              <a:t>is not a miscellaneous cost</a:t>
            </a:r>
            <a:r>
              <a:rPr lang="en-US" dirty="0" smtClean="0"/>
              <a:t>?</a:t>
            </a:r>
          </a:p>
          <a:p>
            <a:pPr>
              <a:defRPr/>
            </a:pPr>
            <a:endParaRPr lang="en-US" dirty="0"/>
          </a:p>
          <a:p>
            <a:pPr marL="514350" indent="-514350">
              <a:buFont typeface="+mj-lt"/>
              <a:buAutoNum type="alphaLcParenR"/>
              <a:defRPr/>
            </a:pPr>
            <a:r>
              <a:rPr lang="en-US" dirty="0"/>
              <a:t>Training</a:t>
            </a:r>
          </a:p>
          <a:p>
            <a:pPr marL="514350" indent="-514350">
              <a:buFont typeface="+mj-lt"/>
              <a:buAutoNum type="alphaLcParenR"/>
              <a:defRPr/>
            </a:pPr>
            <a:r>
              <a:rPr lang="en-US" dirty="0"/>
              <a:t>Equipment</a:t>
            </a:r>
          </a:p>
          <a:p>
            <a:pPr marL="514350" indent="-514350">
              <a:buFont typeface="+mj-lt"/>
              <a:buAutoNum type="alphaLcParenR"/>
              <a:defRPr/>
            </a:pPr>
            <a:r>
              <a:rPr lang="en-US" dirty="0"/>
              <a:t>Retirement</a:t>
            </a:r>
          </a:p>
          <a:p>
            <a:pPr marL="514350" indent="-514350">
              <a:buFont typeface="+mj-lt"/>
              <a:buAutoNum type="alphaLcParenR"/>
              <a:defRPr/>
            </a:pPr>
            <a:r>
              <a:rPr lang="en-US" dirty="0"/>
              <a:t>Rent</a:t>
            </a:r>
          </a:p>
          <a:p>
            <a:pPr>
              <a:defRPr/>
            </a:pP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3. Employees need to be oriented in their jobs and ______.</a:t>
            </a:r>
          </a:p>
          <a:p>
            <a:pPr>
              <a:defRPr/>
            </a:pPr>
            <a:endParaRPr lang="en-US" dirty="0" smtClean="0"/>
          </a:p>
          <a:p>
            <a:pPr marL="514350" indent="-514350">
              <a:buFont typeface="+mj-lt"/>
              <a:buAutoNum type="alphaLcParenR"/>
              <a:defRPr/>
            </a:pPr>
            <a:r>
              <a:rPr lang="en-US" dirty="0" smtClean="0"/>
              <a:t>Surroundings</a:t>
            </a:r>
          </a:p>
          <a:p>
            <a:pPr marL="514350" indent="-514350">
              <a:buFont typeface="+mj-lt"/>
              <a:buAutoNum type="alphaLcParenR"/>
              <a:defRPr/>
            </a:pPr>
            <a:r>
              <a:rPr lang="en-US" dirty="0" smtClean="0"/>
              <a:t>Location</a:t>
            </a:r>
          </a:p>
          <a:p>
            <a:pPr marL="514350" indent="-514350">
              <a:buFont typeface="+mj-lt"/>
              <a:buAutoNum type="alphaLcParenR"/>
              <a:defRPr/>
            </a:pPr>
            <a:r>
              <a:rPr lang="en-US" dirty="0" smtClean="0"/>
              <a:t>Requirements</a:t>
            </a:r>
          </a:p>
          <a:p>
            <a:pPr marL="514350" indent="-514350">
              <a:buFont typeface="+mj-lt"/>
              <a:buAutoNum type="alphaLcParenR"/>
              <a:defRPr/>
            </a:pPr>
            <a:r>
              <a:rPr lang="en-US" dirty="0" smtClean="0"/>
              <a:t>Area</a:t>
            </a:r>
          </a:p>
          <a:p>
            <a:pPr>
              <a:defRPr/>
            </a:pPr>
            <a:endParaRPr lang="en-US" dirty="0" smtClean="0"/>
          </a:p>
          <a:p>
            <a:pPr>
              <a:defRPr/>
            </a:pPr>
            <a:r>
              <a:rPr lang="en-US" dirty="0" smtClean="0"/>
              <a:t>4.  What is the effect of stress on performance?</a:t>
            </a:r>
          </a:p>
          <a:p>
            <a:pPr>
              <a:defRPr/>
            </a:pPr>
            <a:endParaRPr lang="en-US" dirty="0" smtClean="0"/>
          </a:p>
          <a:p>
            <a:pPr marL="514350" indent="-514350">
              <a:buFont typeface="+mj-lt"/>
              <a:buAutoNum type="alphaLcParenR"/>
              <a:defRPr/>
            </a:pPr>
            <a:r>
              <a:rPr lang="en-US" dirty="0" smtClean="0"/>
              <a:t>It increases productivity</a:t>
            </a:r>
          </a:p>
          <a:p>
            <a:pPr marL="514350" indent="-514350">
              <a:buFont typeface="+mj-lt"/>
              <a:buAutoNum type="alphaLcParenR"/>
              <a:defRPr/>
            </a:pPr>
            <a:r>
              <a:rPr lang="en-US" dirty="0" smtClean="0"/>
              <a:t>It impedes performance</a:t>
            </a:r>
          </a:p>
          <a:p>
            <a:pPr marL="514350" indent="-514350">
              <a:buFont typeface="+mj-lt"/>
              <a:buAutoNum type="alphaLcParenR"/>
              <a:defRPr/>
            </a:pPr>
            <a:r>
              <a:rPr lang="en-US" dirty="0" smtClean="0"/>
              <a:t>There is no effect</a:t>
            </a:r>
          </a:p>
          <a:p>
            <a:pPr marL="514350" indent="-514350">
              <a:buFont typeface="+mj-lt"/>
              <a:buAutoNum type="alphaLcParenR"/>
              <a:defRPr/>
            </a:pPr>
            <a:r>
              <a:rPr lang="en-US" dirty="0" smtClean="0"/>
              <a:t>It increases goals</a:t>
            </a:r>
          </a:p>
          <a:p>
            <a:pPr>
              <a:defRPr/>
            </a:pPr>
            <a:endParaRPr lang="en-US" dirty="0"/>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le 1"/>
          <p:cNvSpPr>
            <a:spLocks noGrp="1"/>
          </p:cNvSpPr>
          <p:nvPr>
            <p:ph type="title"/>
          </p:nvPr>
        </p:nvSpPr>
        <p:spPr/>
        <p:txBody>
          <a:bodyPr/>
          <a:lstStyle/>
          <a:p>
            <a:r>
              <a:rPr lang="en-US" dirty="0" smtClean="0"/>
              <a:t>Module Nine: Review Question</a:t>
            </a:r>
          </a:p>
        </p:txBody>
      </p:sp>
      <p:sp>
        <p:nvSpPr>
          <p:cNvPr id="3" name="Content Placeholder 2"/>
          <p:cNvSpPr>
            <a:spLocks noGrp="1"/>
          </p:cNvSpPr>
          <p:nvPr>
            <p:ph idx="1"/>
          </p:nvPr>
        </p:nvSpPr>
        <p:spPr/>
        <p:txBody>
          <a:bodyPr>
            <a:normAutofit fontScale="70000" lnSpcReduction="20000"/>
          </a:bodyPr>
          <a:lstStyle/>
          <a:p>
            <a:pPr>
              <a:defRPr/>
            </a:pPr>
            <a:r>
              <a:rPr lang="en-US" dirty="0" smtClean="0"/>
              <a:t>13.  How </a:t>
            </a:r>
            <a:r>
              <a:rPr lang="en-US" dirty="0"/>
              <a:t>long was the manager a trainer</a:t>
            </a:r>
            <a:r>
              <a:rPr lang="en-US" dirty="0" smtClean="0"/>
              <a:t>?</a:t>
            </a:r>
          </a:p>
          <a:p>
            <a:pPr>
              <a:defRPr/>
            </a:pPr>
            <a:endParaRPr lang="en-US" dirty="0"/>
          </a:p>
          <a:p>
            <a:pPr marL="514350" indent="-514350">
              <a:buFont typeface="+mj-lt"/>
              <a:buAutoNum type="alphaLcParenR"/>
              <a:defRPr/>
            </a:pPr>
            <a:r>
              <a:rPr lang="en-US" dirty="0">
                <a:solidFill>
                  <a:srgbClr val="FF0000"/>
                </a:solidFill>
              </a:rPr>
              <a:t>20 years</a:t>
            </a:r>
          </a:p>
          <a:p>
            <a:pPr marL="514350" indent="-514350">
              <a:buFont typeface="+mj-lt"/>
              <a:buAutoNum type="alphaLcParenR"/>
              <a:defRPr/>
            </a:pPr>
            <a:r>
              <a:rPr lang="en-US" dirty="0"/>
              <a:t>30years</a:t>
            </a:r>
          </a:p>
          <a:p>
            <a:pPr marL="514350" indent="-514350">
              <a:buFont typeface="+mj-lt"/>
              <a:buAutoNum type="alphaLcParenR"/>
              <a:defRPr/>
            </a:pPr>
            <a:r>
              <a:rPr lang="en-US" dirty="0"/>
              <a:t>15 years</a:t>
            </a:r>
          </a:p>
          <a:p>
            <a:pPr marL="514350" indent="-514350">
              <a:buFont typeface="+mj-lt"/>
              <a:buAutoNum type="alphaLcParenR"/>
              <a:defRPr/>
            </a:pPr>
            <a:r>
              <a:rPr lang="en-US" dirty="0"/>
              <a:t>25 </a:t>
            </a:r>
            <a:r>
              <a:rPr lang="en-US" dirty="0" smtClean="0"/>
              <a:t>years</a:t>
            </a:r>
          </a:p>
          <a:p>
            <a:pPr>
              <a:defRPr/>
            </a:pPr>
            <a:endParaRPr lang="en-US" dirty="0"/>
          </a:p>
          <a:p>
            <a:pPr>
              <a:defRPr/>
            </a:pPr>
            <a:r>
              <a:rPr lang="en-US" dirty="0" smtClean="0"/>
              <a:t>14.  Which </a:t>
            </a:r>
            <a:r>
              <a:rPr lang="en-US" dirty="0"/>
              <a:t>attempt at onboarding was successful</a:t>
            </a:r>
            <a:r>
              <a:rPr lang="en-US" dirty="0" smtClean="0"/>
              <a:t>?</a:t>
            </a:r>
          </a:p>
          <a:p>
            <a:pPr>
              <a:defRPr/>
            </a:pPr>
            <a:endParaRPr lang="en-US" dirty="0"/>
          </a:p>
          <a:p>
            <a:pPr marL="514350" indent="-514350">
              <a:buFont typeface="+mj-lt"/>
              <a:buAutoNum type="alphaLcParenR"/>
              <a:defRPr/>
            </a:pPr>
            <a:r>
              <a:rPr lang="en-US" dirty="0"/>
              <a:t>First</a:t>
            </a:r>
          </a:p>
          <a:p>
            <a:pPr marL="514350" indent="-514350">
              <a:buFont typeface="+mj-lt"/>
              <a:buAutoNum type="alphaLcParenR"/>
              <a:defRPr/>
            </a:pPr>
            <a:r>
              <a:rPr lang="en-US" dirty="0">
                <a:solidFill>
                  <a:srgbClr val="FF0000"/>
                </a:solidFill>
              </a:rPr>
              <a:t>Second</a:t>
            </a:r>
          </a:p>
          <a:p>
            <a:pPr marL="514350" indent="-514350">
              <a:buFont typeface="+mj-lt"/>
              <a:buAutoNum type="alphaLcParenR"/>
              <a:defRPr/>
            </a:pPr>
            <a:r>
              <a:rPr lang="en-US" dirty="0"/>
              <a:t>Third </a:t>
            </a:r>
          </a:p>
          <a:p>
            <a:pPr marL="514350" indent="-514350">
              <a:buFont typeface="+mj-lt"/>
              <a:buAutoNum type="alphaLcParenR"/>
              <a:defRPr/>
            </a:pPr>
            <a:r>
              <a:rPr lang="en-US" dirty="0"/>
              <a:t>Fourth</a:t>
            </a:r>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normAutofit fontScale="90000"/>
          </a:bodyPr>
          <a:lstStyle/>
          <a:p>
            <a:pPr>
              <a:defRPr/>
            </a:pPr>
            <a:r>
              <a:rPr lang="en-US" dirty="0" smtClean="0"/>
              <a:t>Module </a:t>
            </a:r>
            <a:r>
              <a:rPr lang="en-US" dirty="0"/>
              <a:t>Ten: Assigning Work</a:t>
            </a:r>
          </a:p>
        </p:txBody>
      </p:sp>
      <p:sp>
        <p:nvSpPr>
          <p:cNvPr id="50179" name="Content Placeholder 2"/>
          <p:cNvSpPr>
            <a:spLocks noGrp="1"/>
          </p:cNvSpPr>
          <p:nvPr>
            <p:ph idx="1"/>
          </p:nvPr>
        </p:nvSpPr>
        <p:spPr/>
        <p:txBody>
          <a:bodyPr>
            <a:normAutofit/>
          </a:bodyPr>
          <a:lstStyle/>
          <a:p>
            <a:pPr marL="0">
              <a:defRPr/>
            </a:pPr>
            <a:r>
              <a:rPr lang="en-US" dirty="0"/>
              <a:t>The way you assign work to employees is important to the onboarding process. Sometimes it is possible to involve employees in the projects they are assigned. New employees, however, will have less experience and will need more guidance. </a:t>
            </a:r>
          </a:p>
        </p:txBody>
      </p:sp>
      <p:sp>
        <p:nvSpPr>
          <p:cNvPr id="50180" name="Text Placeholder 3"/>
          <p:cNvSpPr>
            <a:spLocks noGrp="1"/>
          </p:cNvSpPr>
          <p:nvPr>
            <p:ph type="body" sz="quarter" idx="4294967295"/>
          </p:nvPr>
        </p:nvSpPr>
        <p:spPr>
          <a:xfrm>
            <a:off x="7391400" y="381000"/>
            <a:ext cx="1752600" cy="3886200"/>
          </a:xfrm>
          <a:ln>
            <a:miter lim="800000"/>
            <a:headEnd/>
            <a:tailEnd/>
          </a:ln>
        </p:spPr>
        <p:txBody>
          <a:bodyPr>
            <a:normAutofit fontScale="70000" lnSpcReduction="20000"/>
          </a:bodyPr>
          <a:lstStyle/>
          <a:p>
            <a:pPr marL="0" marR="0">
              <a:lnSpc>
                <a:spcPct val="115000"/>
              </a:lnSpc>
              <a:spcBef>
                <a:spcPts val="0"/>
              </a:spcBef>
              <a:spcAft>
                <a:spcPts val="1000"/>
              </a:spcAft>
            </a:pPr>
            <a:r>
              <a:rPr lang="en-US" i="1" dirty="0" smtClean="0">
                <a:effectLst/>
                <a:latin typeface="Cambria"/>
                <a:ea typeface="Times New Roman"/>
                <a:cs typeface="Times New Roman"/>
              </a:rPr>
              <a:t>Great ability develops and reveals itself increasingly with every new assignment.</a:t>
            </a:r>
            <a:endParaRPr lang="en-US" sz="2400" dirty="0">
              <a:ea typeface="Times New Roman"/>
              <a:cs typeface="Times New Roman"/>
            </a:endParaRPr>
          </a:p>
          <a:p>
            <a:pPr marL="0" marR="0" algn="ctr">
              <a:lnSpc>
                <a:spcPct val="115000"/>
              </a:lnSpc>
              <a:spcBef>
                <a:spcPts val="0"/>
              </a:spcBef>
              <a:spcAft>
                <a:spcPts val="1000"/>
              </a:spcAft>
            </a:pPr>
            <a:r>
              <a:rPr lang="en-US" b="1" i="1" dirty="0" smtClean="0">
                <a:effectLst/>
                <a:latin typeface="Cambria"/>
                <a:ea typeface="Times New Roman"/>
                <a:cs typeface="Times New Roman"/>
              </a:rPr>
              <a:t>Baltasar Gracian</a:t>
            </a:r>
            <a:endParaRPr lang="en-US" sz="2400" dirty="0">
              <a:ea typeface="Times New Roman"/>
              <a:cs typeface="Times New Roman"/>
            </a:endParaRPr>
          </a:p>
          <a:p>
            <a:pPr>
              <a:defRPr/>
            </a:pPr>
            <a:endParaRPr lang="en-US" dirty="0" smtClean="0"/>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1"/>
          <p:cNvSpPr>
            <a:spLocks noGrp="1"/>
          </p:cNvSpPr>
          <p:nvPr>
            <p:ph type="title"/>
          </p:nvPr>
        </p:nvSpPr>
        <p:spPr/>
        <p:txBody>
          <a:bodyPr/>
          <a:lstStyle/>
          <a:p>
            <a:r>
              <a:rPr lang="en-US" dirty="0" smtClean="0"/>
              <a:t>General Principles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27899881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Title 1"/>
          <p:cNvSpPr>
            <a:spLocks noGrp="1"/>
          </p:cNvSpPr>
          <p:nvPr>
            <p:ph type="title"/>
          </p:nvPr>
        </p:nvSpPr>
        <p:spPr/>
        <p:txBody>
          <a:bodyPr/>
          <a:lstStyle/>
          <a:p>
            <a:r>
              <a:rPr lang="en-US" dirty="0" smtClean="0"/>
              <a:t>The Dictatorial Approach</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38150417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Title 1"/>
          <p:cNvSpPr>
            <a:spLocks noGrp="1"/>
          </p:cNvSpPr>
          <p:nvPr>
            <p:ph type="title"/>
          </p:nvPr>
        </p:nvSpPr>
        <p:spPr/>
        <p:txBody>
          <a:bodyPr/>
          <a:lstStyle/>
          <a:p>
            <a:r>
              <a:rPr lang="en-US" dirty="0" smtClean="0"/>
              <a:t>The Apple Picking Approach</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45009217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Title 1"/>
          <p:cNvSpPr>
            <a:spLocks noGrp="1"/>
          </p:cNvSpPr>
          <p:nvPr>
            <p:ph type="title"/>
          </p:nvPr>
        </p:nvSpPr>
        <p:spPr/>
        <p:txBody>
          <a:bodyPr/>
          <a:lstStyle/>
          <a:p>
            <a:r>
              <a:rPr lang="en-US" dirty="0" smtClean="0"/>
              <a:t>The Collaborative Approach</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68281447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dirty="0" smtClean="0"/>
              <a:t>Case Study</a:t>
            </a:r>
          </a:p>
        </p:txBody>
      </p:sp>
      <p:graphicFrame>
        <p:nvGraphicFramePr>
          <p:cNvPr id="6" name="Content Placeholder 3"/>
          <p:cNvGraphicFramePr>
            <a:graphicFrameLocks/>
          </p:cNvGraphicFramePr>
          <p:nvPr>
            <p:extLst>
              <p:ext uri="{D42A27DB-BD31-4B8C-83A1-F6EECF244321}">
                <p14:modId xmlns:p14="http://schemas.microsoft.com/office/powerpoint/2010/main" val="3882433597"/>
              </p:ext>
            </p:extLst>
          </p:nvPr>
        </p:nvGraphicFramePr>
        <p:xfrm>
          <a:off x="609600" y="17526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60935281"/>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Title 1"/>
          <p:cNvSpPr>
            <a:spLocks noGrp="1"/>
          </p:cNvSpPr>
          <p:nvPr>
            <p:ph type="title"/>
          </p:nvPr>
        </p:nvSpPr>
        <p:spPr/>
        <p:txBody>
          <a:bodyPr/>
          <a:lstStyle/>
          <a:p>
            <a:r>
              <a:rPr lang="en-US" dirty="0" smtClean="0"/>
              <a:t>Module Ten: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smtClean="0"/>
              <a:t>1.  What </a:t>
            </a:r>
            <a:r>
              <a:rPr lang="en-US" dirty="0"/>
              <a:t>is a low priority assignment</a:t>
            </a:r>
            <a:r>
              <a:rPr lang="en-US" dirty="0" smtClean="0"/>
              <a:t>?</a:t>
            </a:r>
          </a:p>
          <a:p>
            <a:pPr>
              <a:defRPr/>
            </a:pPr>
            <a:endParaRPr lang="en-US" dirty="0"/>
          </a:p>
          <a:p>
            <a:pPr marL="514350" indent="-514350">
              <a:buFont typeface="+mj-lt"/>
              <a:buAutoNum type="alphaLcParenR"/>
              <a:defRPr/>
            </a:pPr>
            <a:r>
              <a:rPr lang="en-US" dirty="0"/>
              <a:t>Work</a:t>
            </a:r>
          </a:p>
          <a:p>
            <a:pPr marL="514350" indent="-514350">
              <a:buFont typeface="+mj-lt"/>
              <a:buAutoNum type="alphaLcParenR"/>
              <a:defRPr/>
            </a:pPr>
            <a:r>
              <a:rPr lang="en-US" dirty="0"/>
              <a:t>Orders</a:t>
            </a:r>
          </a:p>
          <a:p>
            <a:pPr marL="514350" indent="-514350">
              <a:buFont typeface="+mj-lt"/>
              <a:buAutoNum type="alphaLcParenR"/>
              <a:defRPr/>
            </a:pPr>
            <a:r>
              <a:rPr lang="en-US" dirty="0"/>
              <a:t>Requests</a:t>
            </a:r>
          </a:p>
          <a:p>
            <a:pPr marL="514350" indent="-514350">
              <a:buFont typeface="+mj-lt"/>
              <a:buAutoNum type="alphaLcParenR"/>
              <a:defRPr/>
            </a:pPr>
            <a:r>
              <a:rPr lang="en-US" dirty="0" smtClean="0"/>
              <a:t>Suggestions</a:t>
            </a:r>
          </a:p>
          <a:p>
            <a:pPr>
              <a:defRPr/>
            </a:pPr>
            <a:endParaRPr lang="en-US" dirty="0"/>
          </a:p>
          <a:p>
            <a:pPr>
              <a:defRPr/>
            </a:pPr>
            <a:r>
              <a:rPr lang="en-US" dirty="0" smtClean="0"/>
              <a:t>2.  What </a:t>
            </a:r>
            <a:r>
              <a:rPr lang="en-US" dirty="0"/>
              <a:t>is not an expectation that should generally be communicated with assignments</a:t>
            </a:r>
            <a:r>
              <a:rPr lang="en-US" dirty="0" smtClean="0"/>
              <a:t>?</a:t>
            </a:r>
          </a:p>
          <a:p>
            <a:pPr>
              <a:defRPr/>
            </a:pPr>
            <a:endParaRPr lang="en-US" dirty="0"/>
          </a:p>
          <a:p>
            <a:pPr marL="514350" indent="-514350">
              <a:buFont typeface="+mj-lt"/>
              <a:buAutoNum type="alphaLcParenR"/>
              <a:defRPr/>
            </a:pPr>
            <a:r>
              <a:rPr lang="en-US" dirty="0"/>
              <a:t>Due Date</a:t>
            </a:r>
          </a:p>
          <a:p>
            <a:pPr marL="514350" indent="-514350">
              <a:buFont typeface="+mj-lt"/>
              <a:buAutoNum type="alphaLcParenR"/>
              <a:defRPr/>
            </a:pPr>
            <a:r>
              <a:rPr lang="en-US" dirty="0"/>
              <a:t>Necessary tools.</a:t>
            </a:r>
          </a:p>
          <a:p>
            <a:pPr marL="514350" indent="-514350">
              <a:buFont typeface="+mj-lt"/>
              <a:buAutoNum type="alphaLcParenR"/>
              <a:defRPr/>
            </a:pPr>
            <a:r>
              <a:rPr lang="en-US" dirty="0"/>
              <a:t>Past success</a:t>
            </a:r>
          </a:p>
          <a:p>
            <a:pPr marL="514350" indent="-514350">
              <a:buFont typeface="+mj-lt"/>
              <a:buAutoNum type="alphaLcParenR"/>
              <a:defRPr/>
            </a:pPr>
            <a:r>
              <a:rPr lang="en-US" dirty="0"/>
              <a:t>The task</a:t>
            </a:r>
          </a:p>
          <a:p>
            <a:pPr>
              <a:defRPr/>
            </a:pP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3.  What is the least effective way to assign work?</a:t>
            </a:r>
          </a:p>
          <a:p>
            <a:pPr>
              <a:defRPr/>
            </a:pPr>
            <a:endParaRPr lang="en-US" dirty="0" smtClean="0"/>
          </a:p>
          <a:p>
            <a:pPr marL="514350" indent="-514350">
              <a:buFont typeface="+mj-lt"/>
              <a:buAutoNum type="alphaLcParenR"/>
              <a:defRPr/>
            </a:pPr>
            <a:r>
              <a:rPr lang="en-US" dirty="0" smtClean="0"/>
              <a:t>Apple Picking</a:t>
            </a:r>
          </a:p>
          <a:p>
            <a:pPr marL="514350" indent="-514350">
              <a:buFont typeface="+mj-lt"/>
              <a:buAutoNum type="alphaLcParenR"/>
              <a:defRPr/>
            </a:pPr>
            <a:r>
              <a:rPr lang="en-US" dirty="0" smtClean="0"/>
              <a:t>Dictatorial</a:t>
            </a:r>
          </a:p>
          <a:p>
            <a:pPr marL="514350" indent="-514350">
              <a:buFont typeface="+mj-lt"/>
              <a:buAutoNum type="alphaLcParenR"/>
              <a:defRPr/>
            </a:pPr>
            <a:r>
              <a:rPr lang="en-US" dirty="0" smtClean="0"/>
              <a:t>Collaborative</a:t>
            </a:r>
          </a:p>
          <a:p>
            <a:pPr marL="514350" indent="-514350">
              <a:buFont typeface="+mj-lt"/>
              <a:buAutoNum type="alphaLcParenR"/>
              <a:defRPr/>
            </a:pPr>
            <a:r>
              <a:rPr lang="en-US" dirty="0" smtClean="0"/>
              <a:t>General</a:t>
            </a:r>
          </a:p>
          <a:p>
            <a:pPr>
              <a:defRPr/>
            </a:pPr>
            <a:endParaRPr lang="en-US" dirty="0" smtClean="0"/>
          </a:p>
          <a:p>
            <a:pPr>
              <a:defRPr/>
            </a:pPr>
            <a:r>
              <a:rPr lang="en-US" dirty="0" smtClean="0"/>
              <a:t>4.  When should you use the Dictatorial approach?</a:t>
            </a:r>
          </a:p>
          <a:p>
            <a:pPr>
              <a:defRPr/>
            </a:pPr>
            <a:endParaRPr lang="en-US" dirty="0" smtClean="0"/>
          </a:p>
          <a:p>
            <a:pPr marL="514350" indent="-514350">
              <a:buFont typeface="+mj-lt"/>
              <a:buAutoNum type="alphaLcParenR"/>
              <a:defRPr/>
            </a:pPr>
            <a:r>
              <a:rPr lang="en-US" dirty="0" smtClean="0"/>
              <a:t>In emergencies</a:t>
            </a:r>
          </a:p>
          <a:p>
            <a:pPr marL="514350" indent="-514350">
              <a:buFont typeface="+mj-lt"/>
              <a:buAutoNum type="alphaLcParenR"/>
              <a:defRPr/>
            </a:pPr>
            <a:r>
              <a:rPr lang="en-US" dirty="0" smtClean="0"/>
              <a:t>Always</a:t>
            </a:r>
          </a:p>
          <a:p>
            <a:pPr marL="514350" indent="-514350">
              <a:buFont typeface="+mj-lt"/>
              <a:buAutoNum type="alphaLcParenR"/>
              <a:defRPr/>
            </a:pPr>
            <a:r>
              <a:rPr lang="en-US" dirty="0" smtClean="0"/>
              <a:t>With new hires</a:t>
            </a:r>
          </a:p>
          <a:p>
            <a:pPr marL="514350" indent="-514350">
              <a:buFont typeface="+mj-lt"/>
              <a:buAutoNum type="alphaLcParenR"/>
              <a:defRPr/>
            </a:pPr>
            <a:r>
              <a:rPr lang="en-US" dirty="0" smtClean="0"/>
              <a:t>With low performers</a:t>
            </a:r>
          </a:p>
          <a:p>
            <a:pPr>
              <a:defRPr/>
            </a:pPr>
            <a:endParaRPr lang="en-US" dirty="0"/>
          </a:p>
        </p:txBody>
      </p:sp>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Title 1"/>
          <p:cNvSpPr>
            <a:spLocks noGrp="1"/>
          </p:cNvSpPr>
          <p:nvPr>
            <p:ph type="title"/>
          </p:nvPr>
        </p:nvSpPr>
        <p:spPr/>
        <p:txBody>
          <a:bodyPr/>
          <a:lstStyle/>
          <a:p>
            <a:r>
              <a:rPr lang="en-US" dirty="0" smtClean="0"/>
              <a:t>Module Ten: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smtClean="0"/>
              <a:t>5.  Little </a:t>
            </a:r>
            <a:r>
              <a:rPr lang="en-US" dirty="0"/>
              <a:t>collaboration is a drawback to </a:t>
            </a:r>
            <a:r>
              <a:rPr lang="en-US" dirty="0" smtClean="0"/>
              <a:t>________.</a:t>
            </a:r>
          </a:p>
          <a:p>
            <a:pPr>
              <a:defRPr/>
            </a:pPr>
            <a:endParaRPr lang="en-US" dirty="0"/>
          </a:p>
          <a:p>
            <a:pPr marL="514350" indent="-514350">
              <a:buFont typeface="+mj-lt"/>
              <a:buAutoNum type="alphaLcParenR"/>
              <a:defRPr/>
            </a:pPr>
            <a:r>
              <a:rPr lang="en-US" dirty="0"/>
              <a:t>Apple picking</a:t>
            </a:r>
          </a:p>
          <a:p>
            <a:pPr marL="514350" indent="-514350">
              <a:buFont typeface="+mj-lt"/>
              <a:buAutoNum type="alphaLcParenR"/>
              <a:defRPr/>
            </a:pPr>
            <a:r>
              <a:rPr lang="en-US" dirty="0"/>
              <a:t>Dictatorial</a:t>
            </a:r>
          </a:p>
          <a:p>
            <a:pPr marL="514350" indent="-514350">
              <a:buFont typeface="+mj-lt"/>
              <a:buAutoNum type="alphaLcParenR"/>
              <a:defRPr/>
            </a:pPr>
            <a:r>
              <a:rPr lang="en-US" dirty="0"/>
              <a:t>Collaborative</a:t>
            </a:r>
          </a:p>
          <a:p>
            <a:pPr marL="514350" indent="-514350">
              <a:buFont typeface="+mj-lt"/>
              <a:buAutoNum type="alphaLcParenR"/>
              <a:defRPr/>
            </a:pPr>
            <a:r>
              <a:rPr lang="en-US" dirty="0" smtClean="0"/>
              <a:t>General</a:t>
            </a:r>
          </a:p>
          <a:p>
            <a:pPr>
              <a:defRPr/>
            </a:pPr>
            <a:endParaRPr lang="en-US" dirty="0"/>
          </a:p>
          <a:p>
            <a:pPr>
              <a:defRPr/>
            </a:pPr>
            <a:r>
              <a:rPr lang="en-US" dirty="0" smtClean="0"/>
              <a:t>6.  Apple </a:t>
            </a:r>
            <a:r>
              <a:rPr lang="en-US" dirty="0"/>
              <a:t>picking tasks should all have </a:t>
            </a:r>
            <a:r>
              <a:rPr lang="en-US" dirty="0" smtClean="0"/>
              <a:t>___________.</a:t>
            </a:r>
          </a:p>
          <a:p>
            <a:pPr>
              <a:defRPr/>
            </a:pPr>
            <a:endParaRPr lang="en-US" dirty="0"/>
          </a:p>
          <a:p>
            <a:pPr marL="514350" indent="-514350">
              <a:buFont typeface="+mj-lt"/>
              <a:buAutoNum type="alphaLcParenR"/>
              <a:defRPr/>
            </a:pPr>
            <a:r>
              <a:rPr lang="en-US" dirty="0"/>
              <a:t>High priorities</a:t>
            </a:r>
          </a:p>
          <a:p>
            <a:pPr marL="514350" indent="-514350">
              <a:buFont typeface="+mj-lt"/>
              <a:buAutoNum type="alphaLcParenR"/>
              <a:defRPr/>
            </a:pPr>
            <a:r>
              <a:rPr lang="en-US" dirty="0"/>
              <a:t>Low priorities</a:t>
            </a:r>
          </a:p>
          <a:p>
            <a:pPr marL="514350" indent="-514350">
              <a:buFont typeface="+mj-lt"/>
              <a:buAutoNum type="alphaLcParenR"/>
              <a:defRPr/>
            </a:pPr>
            <a:r>
              <a:rPr lang="en-US" dirty="0"/>
              <a:t>The same value</a:t>
            </a:r>
          </a:p>
          <a:p>
            <a:pPr marL="514350" indent="-514350">
              <a:buFont typeface="+mj-lt"/>
              <a:buAutoNum type="alphaLcParenR"/>
              <a:defRPr/>
            </a:pPr>
            <a:r>
              <a:rPr lang="en-US" dirty="0"/>
              <a:t>Be prioritized</a:t>
            </a:r>
          </a:p>
          <a:p>
            <a:pPr>
              <a:defRPr/>
            </a:pPr>
            <a:endParaRPr lang="en-US" dirty="0"/>
          </a:p>
        </p:txBody>
      </p:sp>
      <p:sp>
        <p:nvSpPr>
          <p:cNvPr id="4" name="Content Placeholder 2"/>
          <p:cNvSpPr txBox="1">
            <a:spLocks/>
          </p:cNvSpPr>
          <p:nvPr/>
        </p:nvSpPr>
        <p:spPr bwMode="auto">
          <a:xfrm>
            <a:off x="4724400" y="16764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7.  What is the most effective way to assign tasks?</a:t>
            </a:r>
          </a:p>
          <a:p>
            <a:pPr>
              <a:defRPr/>
            </a:pPr>
            <a:endParaRPr lang="en-US" dirty="0" smtClean="0"/>
          </a:p>
          <a:p>
            <a:pPr marL="514350" indent="-514350">
              <a:buFont typeface="+mj-lt"/>
              <a:buAutoNum type="alphaLcParenR"/>
              <a:defRPr/>
            </a:pPr>
            <a:r>
              <a:rPr lang="en-US" dirty="0" smtClean="0"/>
              <a:t>Apple picking</a:t>
            </a:r>
          </a:p>
          <a:p>
            <a:pPr marL="514350" indent="-514350">
              <a:buFont typeface="+mj-lt"/>
              <a:buAutoNum type="alphaLcParenR"/>
              <a:defRPr/>
            </a:pPr>
            <a:r>
              <a:rPr lang="en-US" dirty="0" smtClean="0"/>
              <a:t>Dictatorial</a:t>
            </a:r>
          </a:p>
          <a:p>
            <a:pPr marL="514350" indent="-514350">
              <a:buFont typeface="+mj-lt"/>
              <a:buAutoNum type="alphaLcParenR"/>
              <a:defRPr/>
            </a:pPr>
            <a:r>
              <a:rPr lang="en-US" dirty="0" smtClean="0"/>
              <a:t>Collaborative</a:t>
            </a:r>
          </a:p>
          <a:p>
            <a:pPr marL="514350" indent="-514350">
              <a:buFont typeface="+mj-lt"/>
              <a:buAutoNum type="alphaLcParenR"/>
              <a:defRPr/>
            </a:pPr>
            <a:r>
              <a:rPr lang="en-US" dirty="0" smtClean="0"/>
              <a:t>General</a:t>
            </a:r>
          </a:p>
          <a:p>
            <a:pPr>
              <a:defRPr/>
            </a:pPr>
            <a:endParaRPr lang="en-US" dirty="0" smtClean="0"/>
          </a:p>
          <a:p>
            <a:pPr>
              <a:defRPr/>
            </a:pPr>
            <a:r>
              <a:rPr lang="en-US" dirty="0" smtClean="0"/>
              <a:t>8.  What types of tasks require the collaborative approach?</a:t>
            </a:r>
          </a:p>
          <a:p>
            <a:pPr>
              <a:defRPr/>
            </a:pPr>
            <a:endParaRPr lang="en-US" dirty="0" smtClean="0"/>
          </a:p>
          <a:p>
            <a:pPr marL="514350" indent="-514350">
              <a:buFont typeface="+mj-lt"/>
              <a:buAutoNum type="alphaLcParenR"/>
              <a:defRPr/>
            </a:pPr>
            <a:r>
              <a:rPr lang="en-US" dirty="0" smtClean="0"/>
              <a:t>Low priorities</a:t>
            </a:r>
          </a:p>
          <a:p>
            <a:pPr marL="514350" indent="-514350">
              <a:buFont typeface="+mj-lt"/>
              <a:buAutoNum type="alphaLcParenR"/>
              <a:defRPr/>
            </a:pPr>
            <a:r>
              <a:rPr lang="en-US" dirty="0" smtClean="0"/>
              <a:t>General priorities</a:t>
            </a:r>
          </a:p>
          <a:p>
            <a:pPr marL="514350" indent="-514350">
              <a:buFont typeface="+mj-lt"/>
              <a:buAutoNum type="alphaLcParenR"/>
              <a:defRPr/>
            </a:pPr>
            <a:r>
              <a:rPr lang="en-US" dirty="0" smtClean="0"/>
              <a:t>Mid-level priorities</a:t>
            </a:r>
          </a:p>
          <a:p>
            <a:pPr marL="514350" indent="-514350">
              <a:buFont typeface="+mj-lt"/>
              <a:buAutoNum type="alphaLcParenR"/>
              <a:defRPr/>
            </a:pPr>
            <a:r>
              <a:rPr lang="en-US" dirty="0" smtClean="0"/>
              <a:t>High priorities</a:t>
            </a:r>
          </a:p>
          <a:p>
            <a:pPr>
              <a:defRPr/>
            </a:pPr>
            <a:endParaRPr lang="en-US" dirty="0"/>
          </a:p>
        </p:txBody>
      </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Title 1"/>
          <p:cNvSpPr>
            <a:spLocks noGrp="1"/>
          </p:cNvSpPr>
          <p:nvPr>
            <p:ph type="title"/>
          </p:nvPr>
        </p:nvSpPr>
        <p:spPr/>
        <p:txBody>
          <a:bodyPr/>
          <a:lstStyle/>
          <a:p>
            <a:r>
              <a:rPr lang="en-US" dirty="0" smtClean="0"/>
              <a:t>Module Ten: Review Questions</a:t>
            </a:r>
          </a:p>
        </p:txBody>
      </p:sp>
      <p:sp>
        <p:nvSpPr>
          <p:cNvPr id="3" name="Content Placeholder 2"/>
          <p:cNvSpPr>
            <a:spLocks noGrp="1"/>
          </p:cNvSpPr>
          <p:nvPr>
            <p:ph idx="1"/>
          </p:nvPr>
        </p:nvSpPr>
        <p:spPr/>
        <p:txBody>
          <a:bodyPr>
            <a:normAutofit fontScale="70000" lnSpcReduction="20000"/>
          </a:bodyPr>
          <a:lstStyle/>
          <a:p>
            <a:pPr>
              <a:defRPr/>
            </a:pPr>
            <a:r>
              <a:rPr lang="en-US" dirty="0" smtClean="0"/>
              <a:t>9.  Half </a:t>
            </a:r>
            <a:r>
              <a:rPr lang="en-US" dirty="0"/>
              <a:t>of the employees left in </a:t>
            </a:r>
            <a:r>
              <a:rPr lang="en-US" dirty="0" smtClean="0"/>
              <a:t>_____.</a:t>
            </a:r>
          </a:p>
          <a:p>
            <a:pPr>
              <a:defRPr/>
            </a:pPr>
            <a:endParaRPr lang="en-US" dirty="0"/>
          </a:p>
          <a:p>
            <a:pPr marL="514350" indent="-514350">
              <a:buFont typeface="+mj-lt"/>
              <a:buAutoNum type="alphaLcParenR"/>
              <a:defRPr/>
            </a:pPr>
            <a:r>
              <a:rPr lang="en-US" dirty="0"/>
              <a:t>1 year</a:t>
            </a:r>
          </a:p>
          <a:p>
            <a:pPr marL="514350" indent="-514350">
              <a:buFont typeface="+mj-lt"/>
              <a:buAutoNum type="alphaLcParenR"/>
              <a:defRPr/>
            </a:pPr>
            <a:r>
              <a:rPr lang="en-US" dirty="0"/>
              <a:t>6 months</a:t>
            </a:r>
          </a:p>
          <a:p>
            <a:pPr marL="514350" indent="-514350">
              <a:buFont typeface="+mj-lt"/>
              <a:buAutoNum type="alphaLcParenR"/>
              <a:defRPr/>
            </a:pPr>
            <a:r>
              <a:rPr lang="en-US" dirty="0"/>
              <a:t>3 months</a:t>
            </a:r>
          </a:p>
          <a:p>
            <a:pPr marL="514350" indent="-514350">
              <a:buFont typeface="+mj-lt"/>
              <a:buAutoNum type="alphaLcParenR"/>
              <a:defRPr/>
            </a:pPr>
            <a:r>
              <a:rPr lang="en-US" dirty="0"/>
              <a:t>1 </a:t>
            </a:r>
            <a:r>
              <a:rPr lang="en-US" dirty="0" smtClean="0"/>
              <a:t>month</a:t>
            </a:r>
          </a:p>
          <a:p>
            <a:pPr>
              <a:defRPr/>
            </a:pPr>
            <a:endParaRPr lang="en-US" dirty="0"/>
          </a:p>
          <a:p>
            <a:pPr>
              <a:defRPr/>
            </a:pPr>
            <a:r>
              <a:rPr lang="en-US" dirty="0" smtClean="0"/>
              <a:t>10. What </a:t>
            </a:r>
            <a:r>
              <a:rPr lang="en-US" dirty="0"/>
              <a:t>approach did the CEO use</a:t>
            </a:r>
            <a:r>
              <a:rPr lang="en-US" dirty="0" smtClean="0"/>
              <a:t>?</a:t>
            </a:r>
          </a:p>
          <a:p>
            <a:pPr>
              <a:defRPr/>
            </a:pPr>
            <a:endParaRPr lang="en-US" dirty="0"/>
          </a:p>
          <a:p>
            <a:pPr marL="514350" indent="-514350">
              <a:buFont typeface="+mj-lt"/>
              <a:buAutoNum type="alphaLcParenR"/>
              <a:defRPr/>
            </a:pPr>
            <a:r>
              <a:rPr lang="en-US" dirty="0"/>
              <a:t>Apple Picking</a:t>
            </a:r>
          </a:p>
          <a:p>
            <a:pPr marL="514350" indent="-514350">
              <a:buFont typeface="+mj-lt"/>
              <a:buAutoNum type="alphaLcParenR"/>
              <a:defRPr/>
            </a:pPr>
            <a:r>
              <a:rPr lang="en-US" dirty="0"/>
              <a:t>Dictatorial</a:t>
            </a:r>
          </a:p>
          <a:p>
            <a:pPr marL="514350" indent="-514350">
              <a:buFont typeface="+mj-lt"/>
              <a:buAutoNum type="alphaLcParenR"/>
              <a:defRPr/>
            </a:pPr>
            <a:r>
              <a:rPr lang="en-US" dirty="0"/>
              <a:t>Collaborative</a:t>
            </a:r>
          </a:p>
          <a:p>
            <a:pPr marL="514350" indent="-514350">
              <a:buFont typeface="+mj-lt"/>
              <a:buAutoNum type="alphaLcParenR"/>
              <a:defRPr/>
            </a:pPr>
            <a:r>
              <a:rPr lang="en-US" dirty="0"/>
              <a:t>General</a:t>
            </a:r>
          </a:p>
          <a:p>
            <a:pPr>
              <a:defRPr/>
            </a:pP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smtClean="0"/>
              <a:t>Module Two: Review Questions</a:t>
            </a:r>
          </a:p>
        </p:txBody>
      </p:sp>
      <p:sp>
        <p:nvSpPr>
          <p:cNvPr id="3" name="Content Placeholder 2"/>
          <p:cNvSpPr>
            <a:spLocks noGrp="1"/>
          </p:cNvSpPr>
          <p:nvPr>
            <p:ph idx="1"/>
          </p:nvPr>
        </p:nvSpPr>
        <p:spPr>
          <a:xfrm>
            <a:off x="457200" y="1600200"/>
            <a:ext cx="4114800" cy="4525963"/>
          </a:xfrm>
        </p:spPr>
        <p:txBody>
          <a:bodyPr>
            <a:normAutofit fontScale="70000" lnSpcReduction="20000"/>
          </a:bodyPr>
          <a:lstStyle/>
          <a:p>
            <a:pPr>
              <a:defRPr/>
            </a:pPr>
            <a:r>
              <a:rPr lang="en-US" dirty="0" smtClean="0"/>
              <a:t>5.   What </a:t>
            </a:r>
            <a:r>
              <a:rPr lang="en-US" dirty="0"/>
              <a:t>is an exit cost</a:t>
            </a:r>
            <a:r>
              <a:rPr lang="en-US" dirty="0" smtClean="0"/>
              <a:t>?</a:t>
            </a:r>
          </a:p>
          <a:p>
            <a:pPr>
              <a:defRPr/>
            </a:pPr>
            <a:endParaRPr lang="en-US" dirty="0" smtClean="0"/>
          </a:p>
          <a:p>
            <a:pPr marL="514350" indent="-514350">
              <a:buFont typeface="+mj-lt"/>
              <a:buAutoNum type="alphaLcParenR"/>
              <a:defRPr/>
            </a:pPr>
            <a:r>
              <a:rPr lang="en-US" dirty="0" smtClean="0"/>
              <a:t>Productivity</a:t>
            </a:r>
            <a:endParaRPr lang="en-US" dirty="0"/>
          </a:p>
          <a:p>
            <a:pPr marL="514350" indent="-514350">
              <a:buFont typeface="+mj-lt"/>
              <a:buAutoNum type="alphaLcParenR"/>
              <a:defRPr/>
            </a:pPr>
            <a:r>
              <a:rPr lang="en-US" dirty="0"/>
              <a:t>Contacts</a:t>
            </a:r>
          </a:p>
          <a:p>
            <a:pPr marL="514350" indent="-514350">
              <a:buFont typeface="+mj-lt"/>
              <a:buAutoNum type="alphaLcParenR"/>
              <a:defRPr/>
            </a:pPr>
            <a:r>
              <a:rPr lang="en-US" dirty="0"/>
              <a:t>Advertising</a:t>
            </a:r>
          </a:p>
          <a:p>
            <a:pPr marL="514350" indent="-514350">
              <a:buFont typeface="+mj-lt"/>
              <a:buAutoNum type="alphaLcParenR"/>
              <a:defRPr/>
            </a:pPr>
            <a:r>
              <a:rPr lang="en-US" dirty="0" smtClean="0"/>
              <a:t>Screening</a:t>
            </a:r>
          </a:p>
          <a:p>
            <a:pPr>
              <a:defRPr/>
            </a:pPr>
            <a:endParaRPr lang="en-US" dirty="0"/>
          </a:p>
          <a:p>
            <a:pPr>
              <a:defRPr/>
            </a:pPr>
            <a:r>
              <a:rPr lang="en-US" dirty="0" smtClean="0"/>
              <a:t>6.   What </a:t>
            </a:r>
            <a:r>
              <a:rPr lang="en-US" dirty="0"/>
              <a:t>is a recruitment cost</a:t>
            </a:r>
            <a:r>
              <a:rPr lang="en-US" dirty="0" smtClean="0"/>
              <a:t>?</a:t>
            </a:r>
          </a:p>
          <a:p>
            <a:pPr>
              <a:defRPr/>
            </a:pPr>
            <a:endParaRPr lang="en-US" dirty="0"/>
          </a:p>
          <a:p>
            <a:pPr marL="514350" indent="-514350">
              <a:buFont typeface="+mj-lt"/>
              <a:buAutoNum type="alphaLcParenR"/>
              <a:defRPr/>
            </a:pPr>
            <a:r>
              <a:rPr lang="en-US" dirty="0"/>
              <a:t>Disruption</a:t>
            </a:r>
          </a:p>
          <a:p>
            <a:pPr marL="514350" indent="-514350">
              <a:buFont typeface="+mj-lt"/>
              <a:buAutoNum type="alphaLcParenR"/>
              <a:defRPr/>
            </a:pPr>
            <a:r>
              <a:rPr lang="en-US" dirty="0"/>
              <a:t>Productivity</a:t>
            </a:r>
          </a:p>
          <a:p>
            <a:pPr marL="514350" indent="-514350">
              <a:buFont typeface="+mj-lt"/>
              <a:buAutoNum type="alphaLcParenR"/>
              <a:defRPr/>
            </a:pPr>
            <a:r>
              <a:rPr lang="en-US" dirty="0"/>
              <a:t>Advertising</a:t>
            </a:r>
          </a:p>
          <a:p>
            <a:pPr marL="514350" indent="-514350">
              <a:buFont typeface="+mj-lt"/>
              <a:buAutoNum type="alphaLcParenR"/>
              <a:defRPr/>
            </a:pPr>
            <a:r>
              <a:rPr lang="en-US" dirty="0" smtClean="0"/>
              <a:t>Overtime</a:t>
            </a: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7.  Expectations that are unexplained or _____ hinder performance.</a:t>
            </a:r>
          </a:p>
          <a:p>
            <a:pPr>
              <a:defRPr/>
            </a:pPr>
            <a:endParaRPr lang="en-US" dirty="0" smtClean="0"/>
          </a:p>
          <a:p>
            <a:pPr marL="514350" indent="-514350">
              <a:buFont typeface="+mj-lt"/>
              <a:buAutoNum type="alphaLcParenR"/>
              <a:defRPr/>
            </a:pPr>
            <a:r>
              <a:rPr lang="en-US" dirty="0" smtClean="0"/>
              <a:t>Unrealistic</a:t>
            </a:r>
          </a:p>
          <a:p>
            <a:pPr marL="514350" indent="-514350">
              <a:buFont typeface="+mj-lt"/>
              <a:buAutoNum type="alphaLcParenR"/>
              <a:defRPr/>
            </a:pPr>
            <a:r>
              <a:rPr lang="en-US" dirty="0" smtClean="0"/>
              <a:t>Measurable</a:t>
            </a:r>
          </a:p>
          <a:p>
            <a:pPr marL="514350" indent="-514350">
              <a:buFont typeface="+mj-lt"/>
              <a:buAutoNum type="alphaLcParenR"/>
              <a:defRPr/>
            </a:pPr>
            <a:r>
              <a:rPr lang="en-US" dirty="0" smtClean="0"/>
              <a:t>Attainable</a:t>
            </a:r>
          </a:p>
          <a:p>
            <a:pPr marL="514350" indent="-514350">
              <a:buFont typeface="+mj-lt"/>
              <a:buAutoNum type="alphaLcParenR"/>
              <a:defRPr/>
            </a:pPr>
            <a:r>
              <a:rPr lang="en-US" dirty="0" smtClean="0"/>
              <a:t>Timely</a:t>
            </a:r>
          </a:p>
          <a:p>
            <a:pPr>
              <a:defRPr/>
            </a:pPr>
            <a:endParaRPr lang="en-US" dirty="0" smtClean="0"/>
          </a:p>
          <a:p>
            <a:pPr>
              <a:defRPr/>
            </a:pPr>
            <a:r>
              <a:rPr lang="en-US" dirty="0" smtClean="0"/>
              <a:t>8.  What is not part of a job description?</a:t>
            </a:r>
          </a:p>
          <a:p>
            <a:pPr>
              <a:defRPr/>
            </a:pPr>
            <a:endParaRPr lang="en-US" dirty="0" smtClean="0"/>
          </a:p>
          <a:p>
            <a:pPr marL="514350" indent="-514350">
              <a:buFont typeface="+mj-lt"/>
              <a:buAutoNum type="alphaLcParenR"/>
              <a:defRPr/>
            </a:pPr>
            <a:r>
              <a:rPr lang="en-US" dirty="0" smtClean="0"/>
              <a:t>Training</a:t>
            </a:r>
          </a:p>
          <a:p>
            <a:pPr marL="514350" indent="-514350">
              <a:buFont typeface="+mj-lt"/>
              <a:buAutoNum type="alphaLcParenR"/>
              <a:defRPr/>
            </a:pPr>
            <a:r>
              <a:rPr lang="en-US" dirty="0" smtClean="0"/>
              <a:t>Evaluation</a:t>
            </a:r>
          </a:p>
          <a:p>
            <a:pPr marL="514350" indent="-514350">
              <a:buFont typeface="+mj-lt"/>
              <a:buAutoNum type="alphaLcParenR"/>
              <a:defRPr/>
            </a:pPr>
            <a:r>
              <a:rPr lang="en-US" dirty="0" smtClean="0"/>
              <a:t>Expectation</a:t>
            </a:r>
          </a:p>
          <a:p>
            <a:pPr marL="514350" indent="-514350">
              <a:buFont typeface="+mj-lt"/>
              <a:buAutoNum type="alphaLcParenR"/>
              <a:defRPr/>
            </a:pPr>
            <a:r>
              <a:rPr lang="en-US" dirty="0" smtClean="0"/>
              <a:t>Vision</a:t>
            </a:r>
          </a:p>
          <a:p>
            <a:pPr>
              <a:defRPr/>
            </a:pPr>
            <a:endParaRPr lang="en-US" dirty="0"/>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Title 1"/>
          <p:cNvSpPr>
            <a:spLocks noGrp="1"/>
          </p:cNvSpPr>
          <p:nvPr>
            <p:ph type="title"/>
          </p:nvPr>
        </p:nvSpPr>
        <p:spPr/>
        <p:txBody>
          <a:bodyPr/>
          <a:lstStyle/>
          <a:p>
            <a:r>
              <a:rPr lang="en-US" dirty="0" smtClean="0"/>
              <a:t>Module Ten: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smtClean="0"/>
              <a:t>1.  What </a:t>
            </a:r>
            <a:r>
              <a:rPr lang="en-US" dirty="0"/>
              <a:t>is a low priority assignment</a:t>
            </a:r>
            <a:r>
              <a:rPr lang="en-US" dirty="0" smtClean="0"/>
              <a:t>?</a:t>
            </a:r>
          </a:p>
          <a:p>
            <a:pPr>
              <a:defRPr/>
            </a:pPr>
            <a:endParaRPr lang="en-US" dirty="0"/>
          </a:p>
          <a:p>
            <a:pPr marL="514350" indent="-514350">
              <a:buFont typeface="+mj-lt"/>
              <a:buAutoNum type="alphaLcParenR"/>
              <a:defRPr/>
            </a:pPr>
            <a:r>
              <a:rPr lang="en-US" dirty="0"/>
              <a:t>Work</a:t>
            </a:r>
          </a:p>
          <a:p>
            <a:pPr marL="514350" indent="-514350">
              <a:buFont typeface="+mj-lt"/>
              <a:buAutoNum type="alphaLcParenR"/>
              <a:defRPr/>
            </a:pPr>
            <a:r>
              <a:rPr lang="en-US" dirty="0"/>
              <a:t>Orders</a:t>
            </a:r>
          </a:p>
          <a:p>
            <a:pPr marL="514350" indent="-514350">
              <a:buFont typeface="+mj-lt"/>
              <a:buAutoNum type="alphaLcParenR"/>
              <a:defRPr/>
            </a:pPr>
            <a:r>
              <a:rPr lang="en-US" dirty="0"/>
              <a:t>Requests</a:t>
            </a:r>
          </a:p>
          <a:p>
            <a:pPr marL="514350" indent="-514350">
              <a:buFont typeface="+mj-lt"/>
              <a:buAutoNum type="alphaLcParenR"/>
              <a:defRPr/>
            </a:pPr>
            <a:r>
              <a:rPr lang="en-US" dirty="0" smtClean="0">
                <a:solidFill>
                  <a:srgbClr val="FF0000"/>
                </a:solidFill>
              </a:rPr>
              <a:t>Suggestions</a:t>
            </a:r>
          </a:p>
          <a:p>
            <a:pPr>
              <a:defRPr/>
            </a:pPr>
            <a:endParaRPr lang="en-US" dirty="0"/>
          </a:p>
          <a:p>
            <a:pPr>
              <a:defRPr/>
            </a:pPr>
            <a:r>
              <a:rPr lang="en-US" dirty="0" smtClean="0"/>
              <a:t>2.  What </a:t>
            </a:r>
            <a:r>
              <a:rPr lang="en-US" dirty="0"/>
              <a:t>is not an expectation that should generally be communicated with assignments</a:t>
            </a:r>
            <a:r>
              <a:rPr lang="en-US" dirty="0" smtClean="0"/>
              <a:t>?</a:t>
            </a:r>
          </a:p>
          <a:p>
            <a:pPr>
              <a:defRPr/>
            </a:pPr>
            <a:endParaRPr lang="en-US" dirty="0"/>
          </a:p>
          <a:p>
            <a:pPr marL="514350" indent="-514350">
              <a:buFont typeface="+mj-lt"/>
              <a:buAutoNum type="alphaLcParenR"/>
              <a:defRPr/>
            </a:pPr>
            <a:r>
              <a:rPr lang="en-US" dirty="0"/>
              <a:t>Due Date</a:t>
            </a:r>
          </a:p>
          <a:p>
            <a:pPr marL="514350" indent="-514350">
              <a:buFont typeface="+mj-lt"/>
              <a:buAutoNum type="alphaLcParenR"/>
              <a:defRPr/>
            </a:pPr>
            <a:r>
              <a:rPr lang="en-US" dirty="0"/>
              <a:t>Necessary </a:t>
            </a:r>
            <a:r>
              <a:rPr lang="en-US" dirty="0" smtClean="0"/>
              <a:t>tools</a:t>
            </a:r>
            <a:endParaRPr lang="en-US" dirty="0"/>
          </a:p>
          <a:p>
            <a:pPr marL="514350" indent="-514350">
              <a:buFont typeface="+mj-lt"/>
              <a:buAutoNum type="alphaLcParenR"/>
              <a:defRPr/>
            </a:pPr>
            <a:r>
              <a:rPr lang="en-US" dirty="0">
                <a:solidFill>
                  <a:srgbClr val="FF0000"/>
                </a:solidFill>
              </a:rPr>
              <a:t>Past success</a:t>
            </a:r>
          </a:p>
          <a:p>
            <a:pPr marL="514350" indent="-514350">
              <a:buFont typeface="+mj-lt"/>
              <a:buAutoNum type="alphaLcParenR"/>
              <a:defRPr/>
            </a:pPr>
            <a:r>
              <a:rPr lang="en-US" dirty="0"/>
              <a:t>The task</a:t>
            </a:r>
          </a:p>
          <a:p>
            <a:pPr>
              <a:defRPr/>
            </a:pP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3.  What is the least effective way to assign work?</a:t>
            </a:r>
          </a:p>
          <a:p>
            <a:pPr>
              <a:defRPr/>
            </a:pPr>
            <a:endParaRPr lang="en-US" dirty="0" smtClean="0"/>
          </a:p>
          <a:p>
            <a:pPr marL="514350" indent="-514350">
              <a:buFont typeface="+mj-lt"/>
              <a:buAutoNum type="alphaLcParenR"/>
              <a:defRPr/>
            </a:pPr>
            <a:r>
              <a:rPr lang="en-US" dirty="0" smtClean="0"/>
              <a:t>Apple Picking</a:t>
            </a:r>
          </a:p>
          <a:p>
            <a:pPr marL="514350" indent="-514350">
              <a:buFont typeface="+mj-lt"/>
              <a:buAutoNum type="alphaLcParenR"/>
              <a:defRPr/>
            </a:pPr>
            <a:r>
              <a:rPr lang="en-US" dirty="0" smtClean="0">
                <a:solidFill>
                  <a:srgbClr val="FF0000"/>
                </a:solidFill>
              </a:rPr>
              <a:t>Dictatorial</a:t>
            </a:r>
          </a:p>
          <a:p>
            <a:pPr marL="514350" indent="-514350">
              <a:buFont typeface="+mj-lt"/>
              <a:buAutoNum type="alphaLcParenR"/>
              <a:defRPr/>
            </a:pPr>
            <a:r>
              <a:rPr lang="en-US" dirty="0" smtClean="0"/>
              <a:t>Collaborative</a:t>
            </a:r>
          </a:p>
          <a:p>
            <a:pPr marL="514350" indent="-514350">
              <a:buFont typeface="+mj-lt"/>
              <a:buAutoNum type="alphaLcParenR"/>
              <a:defRPr/>
            </a:pPr>
            <a:r>
              <a:rPr lang="en-US" dirty="0" smtClean="0"/>
              <a:t>General</a:t>
            </a:r>
          </a:p>
          <a:p>
            <a:pPr>
              <a:defRPr/>
            </a:pPr>
            <a:endParaRPr lang="en-US" dirty="0" smtClean="0"/>
          </a:p>
          <a:p>
            <a:pPr>
              <a:defRPr/>
            </a:pPr>
            <a:r>
              <a:rPr lang="en-US" dirty="0" smtClean="0"/>
              <a:t>4.  When should you use the Dictatorial approach?</a:t>
            </a:r>
          </a:p>
          <a:p>
            <a:pPr>
              <a:defRPr/>
            </a:pPr>
            <a:endParaRPr lang="en-US" dirty="0" smtClean="0"/>
          </a:p>
          <a:p>
            <a:pPr marL="514350" indent="-514350">
              <a:buFont typeface="+mj-lt"/>
              <a:buAutoNum type="alphaLcParenR"/>
              <a:defRPr/>
            </a:pPr>
            <a:r>
              <a:rPr lang="en-US" dirty="0" smtClean="0">
                <a:solidFill>
                  <a:srgbClr val="FF0000"/>
                </a:solidFill>
              </a:rPr>
              <a:t>In emergencies</a:t>
            </a:r>
          </a:p>
          <a:p>
            <a:pPr marL="514350" indent="-514350">
              <a:buFont typeface="+mj-lt"/>
              <a:buAutoNum type="alphaLcParenR"/>
              <a:defRPr/>
            </a:pPr>
            <a:r>
              <a:rPr lang="en-US" dirty="0" smtClean="0"/>
              <a:t>Always</a:t>
            </a:r>
          </a:p>
          <a:p>
            <a:pPr marL="514350" indent="-514350">
              <a:buFont typeface="+mj-lt"/>
              <a:buAutoNum type="alphaLcParenR"/>
              <a:defRPr/>
            </a:pPr>
            <a:r>
              <a:rPr lang="en-US" dirty="0" smtClean="0"/>
              <a:t>With new hires</a:t>
            </a:r>
          </a:p>
          <a:p>
            <a:pPr marL="514350" indent="-514350">
              <a:buFont typeface="+mj-lt"/>
              <a:buAutoNum type="alphaLcParenR"/>
              <a:defRPr/>
            </a:pPr>
            <a:r>
              <a:rPr lang="en-US" dirty="0" smtClean="0"/>
              <a:t>With low performers</a:t>
            </a:r>
          </a:p>
          <a:p>
            <a:pPr>
              <a:defRPr/>
            </a:pPr>
            <a:endParaRPr lang="en-US" dirty="0"/>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Title 1"/>
          <p:cNvSpPr>
            <a:spLocks noGrp="1"/>
          </p:cNvSpPr>
          <p:nvPr>
            <p:ph type="title"/>
          </p:nvPr>
        </p:nvSpPr>
        <p:spPr/>
        <p:txBody>
          <a:bodyPr/>
          <a:lstStyle/>
          <a:p>
            <a:r>
              <a:rPr lang="en-US" dirty="0" smtClean="0"/>
              <a:t>Module Ten: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smtClean="0"/>
              <a:t>5.  Little </a:t>
            </a:r>
            <a:r>
              <a:rPr lang="en-US" dirty="0"/>
              <a:t>collaboration is a drawback to </a:t>
            </a:r>
            <a:r>
              <a:rPr lang="en-US" dirty="0" smtClean="0"/>
              <a:t>________.</a:t>
            </a:r>
          </a:p>
          <a:p>
            <a:pPr>
              <a:defRPr/>
            </a:pPr>
            <a:endParaRPr lang="en-US" dirty="0"/>
          </a:p>
          <a:p>
            <a:pPr marL="514350" indent="-514350">
              <a:buFont typeface="+mj-lt"/>
              <a:buAutoNum type="alphaLcParenR"/>
              <a:defRPr/>
            </a:pPr>
            <a:r>
              <a:rPr lang="en-US" dirty="0">
                <a:solidFill>
                  <a:srgbClr val="FF0000"/>
                </a:solidFill>
              </a:rPr>
              <a:t>Apple picking</a:t>
            </a:r>
          </a:p>
          <a:p>
            <a:pPr marL="514350" indent="-514350">
              <a:buFont typeface="+mj-lt"/>
              <a:buAutoNum type="alphaLcParenR"/>
              <a:defRPr/>
            </a:pPr>
            <a:r>
              <a:rPr lang="en-US" dirty="0"/>
              <a:t>Dictatorial</a:t>
            </a:r>
          </a:p>
          <a:p>
            <a:pPr marL="514350" indent="-514350">
              <a:buFont typeface="+mj-lt"/>
              <a:buAutoNum type="alphaLcParenR"/>
              <a:defRPr/>
            </a:pPr>
            <a:r>
              <a:rPr lang="en-US" dirty="0"/>
              <a:t>Collaborative</a:t>
            </a:r>
          </a:p>
          <a:p>
            <a:pPr marL="514350" indent="-514350">
              <a:buFont typeface="+mj-lt"/>
              <a:buAutoNum type="alphaLcParenR"/>
              <a:defRPr/>
            </a:pPr>
            <a:r>
              <a:rPr lang="en-US" dirty="0" smtClean="0"/>
              <a:t>General</a:t>
            </a:r>
          </a:p>
          <a:p>
            <a:pPr>
              <a:defRPr/>
            </a:pPr>
            <a:endParaRPr lang="en-US" dirty="0"/>
          </a:p>
          <a:p>
            <a:pPr>
              <a:defRPr/>
            </a:pPr>
            <a:r>
              <a:rPr lang="en-US" dirty="0" smtClean="0"/>
              <a:t>6.  Apple </a:t>
            </a:r>
            <a:r>
              <a:rPr lang="en-US" dirty="0"/>
              <a:t>picking tasks should all have </a:t>
            </a:r>
            <a:r>
              <a:rPr lang="en-US" dirty="0" smtClean="0"/>
              <a:t>___________.</a:t>
            </a:r>
          </a:p>
          <a:p>
            <a:pPr>
              <a:defRPr/>
            </a:pPr>
            <a:endParaRPr lang="en-US" dirty="0"/>
          </a:p>
          <a:p>
            <a:pPr marL="514350" indent="-514350">
              <a:buFont typeface="+mj-lt"/>
              <a:buAutoNum type="alphaLcParenR"/>
              <a:defRPr/>
            </a:pPr>
            <a:r>
              <a:rPr lang="en-US" dirty="0"/>
              <a:t>High priorities</a:t>
            </a:r>
          </a:p>
          <a:p>
            <a:pPr marL="514350" indent="-514350">
              <a:buFont typeface="+mj-lt"/>
              <a:buAutoNum type="alphaLcParenR"/>
              <a:defRPr/>
            </a:pPr>
            <a:r>
              <a:rPr lang="en-US" dirty="0"/>
              <a:t>Low priorities</a:t>
            </a:r>
          </a:p>
          <a:p>
            <a:pPr marL="514350" indent="-514350">
              <a:buFont typeface="+mj-lt"/>
              <a:buAutoNum type="alphaLcParenR"/>
              <a:defRPr/>
            </a:pPr>
            <a:r>
              <a:rPr lang="en-US" dirty="0">
                <a:solidFill>
                  <a:srgbClr val="FF0000"/>
                </a:solidFill>
              </a:rPr>
              <a:t>The same value</a:t>
            </a:r>
          </a:p>
          <a:p>
            <a:pPr marL="514350" indent="-514350">
              <a:buFont typeface="+mj-lt"/>
              <a:buAutoNum type="alphaLcParenR"/>
              <a:defRPr/>
            </a:pPr>
            <a:r>
              <a:rPr lang="en-US" dirty="0"/>
              <a:t>Be prioritized</a:t>
            </a:r>
          </a:p>
          <a:p>
            <a:pPr>
              <a:defRPr/>
            </a:pPr>
            <a:endParaRPr lang="en-US" dirty="0"/>
          </a:p>
        </p:txBody>
      </p:sp>
      <p:sp>
        <p:nvSpPr>
          <p:cNvPr id="4" name="Content Placeholder 2"/>
          <p:cNvSpPr txBox="1">
            <a:spLocks/>
          </p:cNvSpPr>
          <p:nvPr/>
        </p:nvSpPr>
        <p:spPr bwMode="auto">
          <a:xfrm>
            <a:off x="4724400" y="16764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7.  What is the most effective way to assign tasks?</a:t>
            </a:r>
          </a:p>
          <a:p>
            <a:pPr>
              <a:defRPr/>
            </a:pPr>
            <a:endParaRPr lang="en-US" dirty="0" smtClean="0"/>
          </a:p>
          <a:p>
            <a:pPr marL="514350" indent="-514350">
              <a:buFont typeface="+mj-lt"/>
              <a:buAutoNum type="alphaLcParenR"/>
              <a:defRPr/>
            </a:pPr>
            <a:r>
              <a:rPr lang="en-US" dirty="0" smtClean="0"/>
              <a:t>Apple picking</a:t>
            </a:r>
          </a:p>
          <a:p>
            <a:pPr marL="514350" indent="-514350">
              <a:buFont typeface="+mj-lt"/>
              <a:buAutoNum type="alphaLcParenR"/>
              <a:defRPr/>
            </a:pPr>
            <a:r>
              <a:rPr lang="en-US" dirty="0" smtClean="0"/>
              <a:t>Dictatorial</a:t>
            </a:r>
          </a:p>
          <a:p>
            <a:pPr marL="514350" indent="-514350">
              <a:buFont typeface="+mj-lt"/>
              <a:buAutoNum type="alphaLcParenR"/>
              <a:defRPr/>
            </a:pPr>
            <a:r>
              <a:rPr lang="en-US" dirty="0" smtClean="0">
                <a:solidFill>
                  <a:srgbClr val="FF0000"/>
                </a:solidFill>
              </a:rPr>
              <a:t>Collaborative</a:t>
            </a:r>
          </a:p>
          <a:p>
            <a:pPr marL="514350" indent="-514350">
              <a:buFont typeface="+mj-lt"/>
              <a:buAutoNum type="alphaLcParenR"/>
              <a:defRPr/>
            </a:pPr>
            <a:r>
              <a:rPr lang="en-US" dirty="0" smtClean="0"/>
              <a:t>General</a:t>
            </a:r>
          </a:p>
          <a:p>
            <a:pPr>
              <a:defRPr/>
            </a:pPr>
            <a:endParaRPr lang="en-US" dirty="0" smtClean="0"/>
          </a:p>
          <a:p>
            <a:pPr>
              <a:defRPr/>
            </a:pPr>
            <a:r>
              <a:rPr lang="en-US" dirty="0" smtClean="0"/>
              <a:t>8.  What types of tasks require the collaborative approach?</a:t>
            </a:r>
          </a:p>
          <a:p>
            <a:pPr>
              <a:defRPr/>
            </a:pPr>
            <a:endParaRPr lang="en-US" dirty="0" smtClean="0"/>
          </a:p>
          <a:p>
            <a:pPr marL="514350" indent="-514350">
              <a:buFont typeface="+mj-lt"/>
              <a:buAutoNum type="alphaLcParenR"/>
              <a:defRPr/>
            </a:pPr>
            <a:r>
              <a:rPr lang="en-US" dirty="0" smtClean="0"/>
              <a:t>Low priorities</a:t>
            </a:r>
          </a:p>
          <a:p>
            <a:pPr marL="514350" indent="-514350">
              <a:buFont typeface="+mj-lt"/>
              <a:buAutoNum type="alphaLcParenR"/>
              <a:defRPr/>
            </a:pPr>
            <a:r>
              <a:rPr lang="en-US" dirty="0" smtClean="0"/>
              <a:t>General priorities</a:t>
            </a:r>
          </a:p>
          <a:p>
            <a:pPr marL="514350" indent="-514350">
              <a:buFont typeface="+mj-lt"/>
              <a:buAutoNum type="alphaLcParenR"/>
              <a:defRPr/>
            </a:pPr>
            <a:r>
              <a:rPr lang="en-US" dirty="0" smtClean="0"/>
              <a:t>Mid-level priorities</a:t>
            </a:r>
          </a:p>
          <a:p>
            <a:pPr marL="514350" indent="-514350">
              <a:buFont typeface="+mj-lt"/>
              <a:buAutoNum type="alphaLcParenR"/>
              <a:defRPr/>
            </a:pPr>
            <a:r>
              <a:rPr lang="en-US" dirty="0" smtClean="0">
                <a:solidFill>
                  <a:srgbClr val="FF0000"/>
                </a:solidFill>
              </a:rPr>
              <a:t>High priorities</a:t>
            </a:r>
          </a:p>
          <a:p>
            <a:pPr>
              <a:defRPr/>
            </a:pPr>
            <a:endParaRPr lang="en-US" dirty="0"/>
          </a:p>
        </p:txBody>
      </p:sp>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Title 1"/>
          <p:cNvSpPr>
            <a:spLocks noGrp="1"/>
          </p:cNvSpPr>
          <p:nvPr>
            <p:ph type="title"/>
          </p:nvPr>
        </p:nvSpPr>
        <p:spPr/>
        <p:txBody>
          <a:bodyPr/>
          <a:lstStyle/>
          <a:p>
            <a:r>
              <a:rPr lang="en-US" dirty="0" smtClean="0"/>
              <a:t>Module Ten: Review Questions</a:t>
            </a:r>
          </a:p>
        </p:txBody>
      </p:sp>
      <p:sp>
        <p:nvSpPr>
          <p:cNvPr id="3" name="Content Placeholder 2"/>
          <p:cNvSpPr>
            <a:spLocks noGrp="1"/>
          </p:cNvSpPr>
          <p:nvPr>
            <p:ph idx="1"/>
          </p:nvPr>
        </p:nvSpPr>
        <p:spPr/>
        <p:txBody>
          <a:bodyPr>
            <a:normAutofit fontScale="70000" lnSpcReduction="20000"/>
          </a:bodyPr>
          <a:lstStyle/>
          <a:p>
            <a:pPr>
              <a:defRPr/>
            </a:pPr>
            <a:r>
              <a:rPr lang="en-US" dirty="0" smtClean="0"/>
              <a:t>9.  Half </a:t>
            </a:r>
            <a:r>
              <a:rPr lang="en-US" dirty="0"/>
              <a:t>of the employees left in </a:t>
            </a:r>
            <a:r>
              <a:rPr lang="en-US" dirty="0" smtClean="0"/>
              <a:t>_____.</a:t>
            </a:r>
          </a:p>
          <a:p>
            <a:pPr>
              <a:defRPr/>
            </a:pPr>
            <a:endParaRPr lang="en-US" dirty="0"/>
          </a:p>
          <a:p>
            <a:pPr marL="514350" indent="-514350">
              <a:buFont typeface="+mj-lt"/>
              <a:buAutoNum type="alphaLcParenR"/>
              <a:defRPr/>
            </a:pPr>
            <a:r>
              <a:rPr lang="en-US" dirty="0"/>
              <a:t>1 year</a:t>
            </a:r>
          </a:p>
          <a:p>
            <a:pPr marL="514350" indent="-514350">
              <a:buFont typeface="+mj-lt"/>
              <a:buAutoNum type="alphaLcParenR"/>
              <a:defRPr/>
            </a:pPr>
            <a:r>
              <a:rPr lang="en-US" dirty="0">
                <a:solidFill>
                  <a:srgbClr val="FF0000"/>
                </a:solidFill>
              </a:rPr>
              <a:t>6 months</a:t>
            </a:r>
          </a:p>
          <a:p>
            <a:pPr marL="514350" indent="-514350">
              <a:buFont typeface="+mj-lt"/>
              <a:buAutoNum type="alphaLcParenR"/>
              <a:defRPr/>
            </a:pPr>
            <a:r>
              <a:rPr lang="en-US" dirty="0"/>
              <a:t>3 months</a:t>
            </a:r>
          </a:p>
          <a:p>
            <a:pPr marL="514350" indent="-514350">
              <a:buFont typeface="+mj-lt"/>
              <a:buAutoNum type="alphaLcParenR"/>
              <a:defRPr/>
            </a:pPr>
            <a:r>
              <a:rPr lang="en-US" dirty="0"/>
              <a:t>1 </a:t>
            </a:r>
            <a:r>
              <a:rPr lang="en-US" dirty="0" smtClean="0"/>
              <a:t>month</a:t>
            </a:r>
          </a:p>
          <a:p>
            <a:pPr>
              <a:defRPr/>
            </a:pPr>
            <a:endParaRPr lang="en-US" dirty="0"/>
          </a:p>
          <a:p>
            <a:pPr>
              <a:defRPr/>
            </a:pPr>
            <a:r>
              <a:rPr lang="en-US" dirty="0" smtClean="0"/>
              <a:t>10. What </a:t>
            </a:r>
            <a:r>
              <a:rPr lang="en-US" dirty="0"/>
              <a:t>approach did the CEO use</a:t>
            </a:r>
            <a:r>
              <a:rPr lang="en-US" dirty="0" smtClean="0"/>
              <a:t>?</a:t>
            </a:r>
          </a:p>
          <a:p>
            <a:pPr>
              <a:defRPr/>
            </a:pPr>
            <a:endParaRPr lang="en-US" dirty="0"/>
          </a:p>
          <a:p>
            <a:pPr marL="514350" indent="-514350">
              <a:buFont typeface="+mj-lt"/>
              <a:buAutoNum type="alphaLcParenR"/>
              <a:defRPr/>
            </a:pPr>
            <a:r>
              <a:rPr lang="en-US" dirty="0"/>
              <a:t>Apple Picking</a:t>
            </a:r>
          </a:p>
          <a:p>
            <a:pPr marL="514350" indent="-514350">
              <a:buFont typeface="+mj-lt"/>
              <a:buAutoNum type="alphaLcParenR"/>
              <a:defRPr/>
            </a:pPr>
            <a:r>
              <a:rPr lang="en-US" dirty="0">
                <a:solidFill>
                  <a:srgbClr val="FF0000"/>
                </a:solidFill>
              </a:rPr>
              <a:t>Dictatorial</a:t>
            </a:r>
          </a:p>
          <a:p>
            <a:pPr marL="514350" indent="-514350">
              <a:buFont typeface="+mj-lt"/>
              <a:buAutoNum type="alphaLcParenR"/>
              <a:defRPr/>
            </a:pPr>
            <a:r>
              <a:rPr lang="en-US" dirty="0"/>
              <a:t>Collaborative</a:t>
            </a:r>
          </a:p>
          <a:p>
            <a:pPr marL="514350" indent="-514350">
              <a:buFont typeface="+mj-lt"/>
              <a:buAutoNum type="alphaLcParenR"/>
              <a:defRPr/>
            </a:pPr>
            <a:r>
              <a:rPr lang="en-US" dirty="0"/>
              <a:t>General</a:t>
            </a:r>
          </a:p>
          <a:p>
            <a:pPr>
              <a:defRPr/>
            </a:pPr>
            <a:endParaRPr lang="en-US" dirty="0"/>
          </a:p>
        </p:txBody>
      </p:sp>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normAutofit fontScale="90000"/>
          </a:bodyPr>
          <a:lstStyle/>
          <a:p>
            <a:pPr>
              <a:defRPr/>
            </a:pPr>
            <a:r>
              <a:rPr lang="en-US" dirty="0" smtClean="0"/>
              <a:t>Module </a:t>
            </a:r>
            <a:r>
              <a:rPr lang="en-US" dirty="0"/>
              <a:t>Eleven: Providing Feedback</a:t>
            </a:r>
          </a:p>
        </p:txBody>
      </p:sp>
      <p:sp>
        <p:nvSpPr>
          <p:cNvPr id="55299" name="Content Placeholder 2"/>
          <p:cNvSpPr>
            <a:spLocks noGrp="1"/>
          </p:cNvSpPr>
          <p:nvPr>
            <p:ph idx="1"/>
          </p:nvPr>
        </p:nvSpPr>
        <p:spPr/>
        <p:txBody>
          <a:bodyPr>
            <a:normAutofit/>
          </a:bodyPr>
          <a:lstStyle/>
          <a:p>
            <a:pPr marL="0">
              <a:defRPr/>
            </a:pPr>
            <a:r>
              <a:rPr lang="en-US" dirty="0"/>
              <a:t>Every supervisor needs to learn how to give and receive feedback effectively. Feedback is more than evaluating performance or checking in; it is a valuable method of communication. Poorly delivered feedback can lead to dire consequences. </a:t>
            </a:r>
          </a:p>
        </p:txBody>
      </p:sp>
      <p:sp>
        <p:nvSpPr>
          <p:cNvPr id="55300" name="Text Placeholder 3"/>
          <p:cNvSpPr>
            <a:spLocks noGrp="1"/>
          </p:cNvSpPr>
          <p:nvPr>
            <p:ph type="body" sz="quarter" idx="4294967295"/>
          </p:nvPr>
        </p:nvSpPr>
        <p:spPr>
          <a:xfrm>
            <a:off x="7391400" y="381000"/>
            <a:ext cx="1752600" cy="4038600"/>
          </a:xfrm>
          <a:ln>
            <a:miter lim="800000"/>
            <a:headEnd/>
            <a:tailEnd/>
          </a:ln>
        </p:spPr>
        <p:txBody>
          <a:bodyPr>
            <a:normAutofit fontScale="92500"/>
          </a:bodyPr>
          <a:lstStyle/>
          <a:p>
            <a:pPr marL="0" marR="0">
              <a:lnSpc>
                <a:spcPct val="115000"/>
              </a:lnSpc>
              <a:spcBef>
                <a:spcPts val="0"/>
              </a:spcBef>
              <a:spcAft>
                <a:spcPts val="1000"/>
              </a:spcAft>
            </a:pPr>
            <a:r>
              <a:rPr lang="en-US" sz="2800" i="1" dirty="0" smtClean="0">
                <a:effectLst/>
                <a:latin typeface="Cambria"/>
                <a:ea typeface="Times New Roman"/>
                <a:cs typeface="Times New Roman"/>
              </a:rPr>
              <a:t>Feedback is the breakfast of champions.</a:t>
            </a:r>
            <a:endParaRPr lang="en-US" sz="2100" dirty="0">
              <a:ea typeface="Times New Roman"/>
              <a:cs typeface="Times New Roman"/>
            </a:endParaRPr>
          </a:p>
          <a:p>
            <a:pPr marL="0" marR="0" algn="ctr">
              <a:lnSpc>
                <a:spcPct val="115000"/>
              </a:lnSpc>
              <a:spcBef>
                <a:spcPts val="0"/>
              </a:spcBef>
              <a:spcAft>
                <a:spcPts val="1000"/>
              </a:spcAft>
            </a:pPr>
            <a:r>
              <a:rPr lang="en-US" sz="2800" b="1" i="1" dirty="0" smtClean="0">
                <a:effectLst/>
                <a:latin typeface="Cambria"/>
                <a:ea typeface="Times New Roman"/>
                <a:cs typeface="Times New Roman"/>
              </a:rPr>
              <a:t>Ken Blanchard</a:t>
            </a:r>
            <a:endParaRPr lang="en-US" sz="2100" dirty="0">
              <a:ea typeface="Times New Roman"/>
              <a:cs typeface="Times New Roman"/>
            </a:endParaRPr>
          </a:p>
          <a:p>
            <a:pPr>
              <a:defRPr/>
            </a:pPr>
            <a:endParaRPr lang="en-US" dirty="0" smtClean="0"/>
          </a:p>
        </p:txBody>
      </p:sp>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normAutofit fontScale="90000"/>
          </a:bodyPr>
          <a:lstStyle/>
          <a:p>
            <a:pPr>
              <a:defRPr/>
            </a:pPr>
            <a:r>
              <a:rPr lang="en-US" dirty="0"/>
              <a:t>Characteristics of Good Feedback</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78717681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Title 1"/>
          <p:cNvSpPr>
            <a:spLocks noGrp="1"/>
          </p:cNvSpPr>
          <p:nvPr>
            <p:ph type="title"/>
          </p:nvPr>
        </p:nvSpPr>
        <p:spPr/>
        <p:txBody>
          <a:bodyPr/>
          <a:lstStyle/>
          <a:p>
            <a:r>
              <a:rPr lang="en-US" dirty="0" smtClean="0"/>
              <a:t>Feedback Delivery Tools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96192157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Title 1"/>
          <p:cNvSpPr>
            <a:spLocks noGrp="1"/>
          </p:cNvSpPr>
          <p:nvPr>
            <p:ph type="title"/>
          </p:nvPr>
        </p:nvSpPr>
        <p:spPr/>
        <p:txBody>
          <a:bodyPr/>
          <a:lstStyle/>
          <a:p>
            <a:r>
              <a:rPr lang="en-US" dirty="0" smtClean="0"/>
              <a:t>Informal Feedback</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9629834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Title 1"/>
          <p:cNvSpPr>
            <a:spLocks noGrp="1"/>
          </p:cNvSpPr>
          <p:nvPr>
            <p:ph type="title"/>
          </p:nvPr>
        </p:nvSpPr>
        <p:spPr/>
        <p:txBody>
          <a:bodyPr/>
          <a:lstStyle/>
          <a:p>
            <a:r>
              <a:rPr lang="en-US" dirty="0" smtClean="0"/>
              <a:t>Formal Feedback</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17507354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dirty="0" smtClean="0"/>
              <a:t>Case Study</a:t>
            </a:r>
          </a:p>
        </p:txBody>
      </p:sp>
      <p:graphicFrame>
        <p:nvGraphicFramePr>
          <p:cNvPr id="6" name="Content Placeholder 3"/>
          <p:cNvGraphicFramePr>
            <a:graphicFrameLocks/>
          </p:cNvGraphicFramePr>
          <p:nvPr>
            <p:extLst>
              <p:ext uri="{D42A27DB-BD31-4B8C-83A1-F6EECF244321}">
                <p14:modId xmlns:p14="http://schemas.microsoft.com/office/powerpoint/2010/main" val="3791941892"/>
              </p:ext>
            </p:extLst>
          </p:nvPr>
        </p:nvGraphicFramePr>
        <p:xfrm>
          <a:off x="609600" y="17526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60935281"/>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Eleven: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smtClean="0"/>
              <a:t>1.  What </a:t>
            </a:r>
            <a:r>
              <a:rPr lang="en-US" dirty="0"/>
              <a:t>is not a characteristic of good feedback</a:t>
            </a:r>
            <a:r>
              <a:rPr lang="en-US" dirty="0" smtClean="0"/>
              <a:t>?</a:t>
            </a:r>
          </a:p>
          <a:p>
            <a:pPr>
              <a:defRPr/>
            </a:pPr>
            <a:endParaRPr lang="en-US" dirty="0"/>
          </a:p>
          <a:p>
            <a:pPr marL="514350" indent="-514350">
              <a:buFont typeface="+mj-lt"/>
              <a:buAutoNum type="alphaLcParenR"/>
              <a:defRPr/>
            </a:pPr>
            <a:r>
              <a:rPr lang="en-US" dirty="0"/>
              <a:t>Dialogue</a:t>
            </a:r>
          </a:p>
          <a:p>
            <a:pPr marL="514350" indent="-514350">
              <a:buFont typeface="+mj-lt"/>
              <a:buAutoNum type="alphaLcParenR"/>
              <a:defRPr/>
            </a:pPr>
            <a:r>
              <a:rPr lang="en-US" dirty="0"/>
              <a:t>Focus</a:t>
            </a:r>
          </a:p>
          <a:p>
            <a:pPr marL="514350" indent="-514350">
              <a:buFont typeface="+mj-lt"/>
              <a:buAutoNum type="alphaLcParenR"/>
              <a:defRPr/>
            </a:pPr>
            <a:r>
              <a:rPr lang="en-US" dirty="0"/>
              <a:t>Compromise</a:t>
            </a:r>
          </a:p>
          <a:p>
            <a:pPr marL="514350" indent="-514350">
              <a:buFont typeface="+mj-lt"/>
              <a:buAutoNum type="alphaLcParenR"/>
              <a:defRPr/>
            </a:pPr>
            <a:r>
              <a:rPr lang="en-US" dirty="0"/>
              <a:t>Address </a:t>
            </a:r>
            <a:r>
              <a:rPr lang="en-US" dirty="0" smtClean="0"/>
              <a:t>rumors</a:t>
            </a:r>
          </a:p>
          <a:p>
            <a:pPr>
              <a:defRPr/>
            </a:pPr>
            <a:endParaRPr lang="en-US" dirty="0"/>
          </a:p>
          <a:p>
            <a:pPr>
              <a:defRPr/>
            </a:pPr>
            <a:r>
              <a:rPr lang="en-US" dirty="0" smtClean="0"/>
              <a:t>2.  Encourage </a:t>
            </a:r>
            <a:r>
              <a:rPr lang="en-US" dirty="0"/>
              <a:t>_______ and address questions or concerns</a:t>
            </a:r>
            <a:r>
              <a:rPr lang="en-US" dirty="0" smtClean="0"/>
              <a:t>.</a:t>
            </a:r>
          </a:p>
          <a:p>
            <a:pPr>
              <a:defRPr/>
            </a:pPr>
            <a:endParaRPr lang="en-US" dirty="0"/>
          </a:p>
          <a:p>
            <a:pPr marL="514350" indent="-514350">
              <a:buFont typeface="+mj-lt"/>
              <a:buAutoNum type="alphaLcParenR"/>
              <a:defRPr/>
            </a:pPr>
            <a:r>
              <a:rPr lang="en-US" dirty="0"/>
              <a:t>Rumors</a:t>
            </a:r>
          </a:p>
          <a:p>
            <a:pPr marL="514350" indent="-514350">
              <a:buFont typeface="+mj-lt"/>
              <a:buAutoNum type="alphaLcParenR"/>
              <a:defRPr/>
            </a:pPr>
            <a:r>
              <a:rPr lang="en-US" dirty="0"/>
              <a:t>Communication</a:t>
            </a:r>
          </a:p>
          <a:p>
            <a:pPr marL="514350" indent="-514350">
              <a:buFont typeface="+mj-lt"/>
              <a:buAutoNum type="alphaLcParenR"/>
              <a:defRPr/>
            </a:pPr>
            <a:r>
              <a:rPr lang="en-US" dirty="0"/>
              <a:t>Dialogue</a:t>
            </a:r>
          </a:p>
          <a:p>
            <a:pPr marL="514350" indent="-514350">
              <a:buFont typeface="+mj-lt"/>
              <a:buAutoNum type="alphaLcParenR"/>
              <a:defRPr/>
            </a:pPr>
            <a:r>
              <a:rPr lang="en-US" dirty="0"/>
              <a:t>Facts</a:t>
            </a:r>
          </a:p>
          <a:p>
            <a:pPr>
              <a:defRPr/>
            </a:pP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3.  What is not a delivery tool to use in complex situations?</a:t>
            </a:r>
          </a:p>
          <a:p>
            <a:pPr>
              <a:defRPr/>
            </a:pPr>
            <a:endParaRPr lang="en-US" dirty="0" smtClean="0"/>
          </a:p>
          <a:p>
            <a:pPr marL="514350" indent="-514350">
              <a:buFont typeface="+mj-lt"/>
              <a:buAutoNum type="alphaLcParenR"/>
              <a:defRPr/>
            </a:pPr>
            <a:r>
              <a:rPr lang="en-US" dirty="0" smtClean="0"/>
              <a:t>Meetings</a:t>
            </a:r>
          </a:p>
          <a:p>
            <a:pPr marL="514350" indent="-514350">
              <a:buFont typeface="+mj-lt"/>
              <a:buAutoNum type="alphaLcParenR"/>
              <a:defRPr/>
            </a:pPr>
            <a:r>
              <a:rPr lang="en-US" dirty="0" smtClean="0"/>
              <a:t>Email</a:t>
            </a:r>
          </a:p>
          <a:p>
            <a:pPr marL="514350" indent="-514350">
              <a:buFont typeface="+mj-lt"/>
              <a:buAutoNum type="alphaLcParenR"/>
              <a:defRPr/>
            </a:pPr>
            <a:r>
              <a:rPr lang="en-US" dirty="0" smtClean="0"/>
              <a:t>Review</a:t>
            </a:r>
          </a:p>
          <a:p>
            <a:pPr marL="514350" indent="-514350">
              <a:buFont typeface="+mj-lt"/>
              <a:buAutoNum type="alphaLcParenR"/>
              <a:defRPr/>
            </a:pPr>
            <a:r>
              <a:rPr lang="en-US" dirty="0" smtClean="0"/>
              <a:t>360-degree feedback</a:t>
            </a:r>
          </a:p>
          <a:p>
            <a:pPr>
              <a:defRPr/>
            </a:pPr>
            <a:endParaRPr lang="en-US" dirty="0" smtClean="0"/>
          </a:p>
          <a:p>
            <a:pPr>
              <a:defRPr/>
            </a:pPr>
            <a:r>
              <a:rPr lang="en-US" dirty="0" smtClean="0"/>
              <a:t>4.  What is the traditional method of feedback?</a:t>
            </a:r>
          </a:p>
          <a:p>
            <a:pPr>
              <a:defRPr/>
            </a:pPr>
            <a:endParaRPr lang="en-US" dirty="0" smtClean="0"/>
          </a:p>
          <a:p>
            <a:pPr marL="514350" indent="-514350">
              <a:buFont typeface="+mj-lt"/>
              <a:buAutoNum type="alphaLcParenR"/>
              <a:defRPr/>
            </a:pPr>
            <a:r>
              <a:rPr lang="en-US" dirty="0" smtClean="0"/>
              <a:t>Review</a:t>
            </a:r>
          </a:p>
          <a:p>
            <a:pPr marL="514350" indent="-514350">
              <a:buFont typeface="+mj-lt"/>
              <a:buAutoNum type="alphaLcParenR"/>
              <a:defRPr/>
            </a:pPr>
            <a:r>
              <a:rPr lang="en-US" dirty="0" smtClean="0"/>
              <a:t>Meeting</a:t>
            </a:r>
          </a:p>
          <a:p>
            <a:pPr marL="514350" indent="-514350">
              <a:buFont typeface="+mj-lt"/>
              <a:buAutoNum type="alphaLcParenR"/>
              <a:defRPr/>
            </a:pPr>
            <a:r>
              <a:rPr lang="en-US" dirty="0" smtClean="0"/>
              <a:t>Email</a:t>
            </a:r>
          </a:p>
          <a:p>
            <a:pPr marL="514350" indent="-514350">
              <a:buFont typeface="+mj-lt"/>
              <a:buAutoNum type="alphaLcParenR"/>
              <a:defRPr/>
            </a:pPr>
            <a:r>
              <a:rPr lang="en-US" dirty="0" smtClean="0"/>
              <a:t>360-degree feedback</a:t>
            </a:r>
          </a:p>
          <a:p>
            <a:pPr>
              <a:defRPr/>
            </a:pP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dirty="0" smtClean="0"/>
              <a:t>Module Two: Review Questions</a:t>
            </a:r>
          </a:p>
        </p:txBody>
      </p:sp>
      <p:sp>
        <p:nvSpPr>
          <p:cNvPr id="3" name="Content Placeholder 2"/>
          <p:cNvSpPr>
            <a:spLocks noGrp="1"/>
          </p:cNvSpPr>
          <p:nvPr>
            <p:ph idx="1"/>
          </p:nvPr>
        </p:nvSpPr>
        <p:spPr/>
        <p:txBody>
          <a:bodyPr>
            <a:normAutofit fontScale="70000" lnSpcReduction="20000"/>
          </a:bodyPr>
          <a:lstStyle/>
          <a:p>
            <a:pPr>
              <a:defRPr/>
            </a:pPr>
            <a:r>
              <a:rPr lang="en-US" dirty="0" smtClean="0"/>
              <a:t>9.  What </a:t>
            </a:r>
            <a:r>
              <a:rPr lang="en-US" dirty="0"/>
              <a:t>was the initial turnover</a:t>
            </a:r>
            <a:r>
              <a:rPr lang="en-US" dirty="0" smtClean="0"/>
              <a:t>?</a:t>
            </a:r>
          </a:p>
          <a:p>
            <a:pPr>
              <a:defRPr/>
            </a:pPr>
            <a:endParaRPr lang="en-US" dirty="0"/>
          </a:p>
          <a:p>
            <a:pPr marL="514350" indent="-514350">
              <a:buFont typeface="+mj-lt"/>
              <a:buAutoNum type="alphaLcParenR"/>
              <a:defRPr/>
            </a:pPr>
            <a:r>
              <a:rPr lang="en-US" dirty="0"/>
              <a:t>55 percent</a:t>
            </a:r>
          </a:p>
          <a:p>
            <a:pPr marL="514350" indent="-514350">
              <a:buFont typeface="+mj-lt"/>
              <a:buAutoNum type="alphaLcParenR"/>
              <a:defRPr/>
            </a:pPr>
            <a:r>
              <a:rPr lang="en-US" dirty="0"/>
              <a:t>20 percent</a:t>
            </a:r>
          </a:p>
          <a:p>
            <a:pPr marL="514350" indent="-514350">
              <a:buFont typeface="+mj-lt"/>
              <a:buAutoNum type="alphaLcParenR"/>
              <a:defRPr/>
            </a:pPr>
            <a:r>
              <a:rPr lang="en-US" dirty="0"/>
              <a:t>75 percent</a:t>
            </a:r>
          </a:p>
          <a:p>
            <a:pPr marL="514350" indent="-514350">
              <a:buFont typeface="+mj-lt"/>
              <a:buAutoNum type="alphaLcParenR"/>
              <a:defRPr/>
            </a:pPr>
            <a:r>
              <a:rPr lang="en-US" dirty="0"/>
              <a:t>25 </a:t>
            </a:r>
            <a:r>
              <a:rPr lang="en-US" dirty="0" smtClean="0"/>
              <a:t>percent</a:t>
            </a:r>
          </a:p>
          <a:p>
            <a:pPr>
              <a:defRPr/>
            </a:pPr>
            <a:endParaRPr lang="en-US" dirty="0"/>
          </a:p>
          <a:p>
            <a:pPr>
              <a:defRPr/>
            </a:pPr>
            <a:r>
              <a:rPr lang="en-US" dirty="0" smtClean="0"/>
              <a:t>10. What </a:t>
            </a:r>
            <a:r>
              <a:rPr lang="en-US" dirty="0"/>
              <a:t>was the turnover after the onboarding</a:t>
            </a:r>
            <a:r>
              <a:rPr lang="en-US" dirty="0" smtClean="0"/>
              <a:t>?</a:t>
            </a:r>
          </a:p>
          <a:p>
            <a:pPr>
              <a:defRPr/>
            </a:pPr>
            <a:endParaRPr lang="en-US" dirty="0"/>
          </a:p>
          <a:p>
            <a:pPr marL="514350" indent="-514350">
              <a:buFont typeface="+mj-lt"/>
              <a:buAutoNum type="alphaLcParenR"/>
              <a:defRPr/>
            </a:pPr>
            <a:r>
              <a:rPr lang="en-US" dirty="0"/>
              <a:t>55 </a:t>
            </a:r>
            <a:r>
              <a:rPr lang="en-US" dirty="0" smtClean="0"/>
              <a:t>percent</a:t>
            </a:r>
            <a:endParaRPr lang="en-US" dirty="0"/>
          </a:p>
          <a:p>
            <a:pPr marL="514350" indent="-514350">
              <a:buFont typeface="+mj-lt"/>
              <a:buAutoNum type="alphaLcParenR"/>
              <a:defRPr/>
            </a:pPr>
            <a:r>
              <a:rPr lang="en-US" dirty="0"/>
              <a:t>20 percent</a:t>
            </a:r>
          </a:p>
          <a:p>
            <a:pPr marL="514350" indent="-514350">
              <a:buFont typeface="+mj-lt"/>
              <a:buAutoNum type="alphaLcParenR"/>
              <a:defRPr/>
            </a:pPr>
            <a:r>
              <a:rPr lang="en-US" dirty="0"/>
              <a:t>75 percent</a:t>
            </a:r>
          </a:p>
          <a:p>
            <a:pPr marL="514350" indent="-514350">
              <a:buFont typeface="+mj-lt"/>
              <a:buAutoNum type="alphaLcParenR"/>
              <a:defRPr/>
            </a:pPr>
            <a:r>
              <a:rPr lang="en-US" dirty="0"/>
              <a:t>25 percent</a:t>
            </a:r>
          </a:p>
          <a:p>
            <a:pPr>
              <a:defRPr/>
            </a:pPr>
            <a:endParaRPr lang="en-US" dirty="0"/>
          </a:p>
        </p:txBody>
      </p:sp>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Eleven: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smtClean="0"/>
              <a:t>5.  What </a:t>
            </a:r>
            <a:r>
              <a:rPr lang="en-US" dirty="0"/>
              <a:t>does informal feedback not address</a:t>
            </a:r>
            <a:r>
              <a:rPr lang="en-US" dirty="0" smtClean="0"/>
              <a:t>?</a:t>
            </a:r>
          </a:p>
          <a:p>
            <a:pPr>
              <a:defRPr/>
            </a:pPr>
            <a:endParaRPr lang="en-US" dirty="0"/>
          </a:p>
          <a:p>
            <a:pPr marL="514350" indent="-514350">
              <a:buFont typeface="+mj-lt"/>
              <a:buAutoNum type="alphaLcParenR"/>
              <a:defRPr/>
            </a:pPr>
            <a:r>
              <a:rPr lang="en-US" dirty="0"/>
              <a:t>Pay</a:t>
            </a:r>
          </a:p>
          <a:p>
            <a:pPr marL="514350" indent="-514350">
              <a:buFont typeface="+mj-lt"/>
              <a:buAutoNum type="alphaLcParenR"/>
              <a:defRPr/>
            </a:pPr>
            <a:r>
              <a:rPr lang="en-US" dirty="0"/>
              <a:t>Correction</a:t>
            </a:r>
          </a:p>
          <a:p>
            <a:pPr marL="514350" indent="-514350">
              <a:buFont typeface="+mj-lt"/>
              <a:buAutoNum type="alphaLcParenR"/>
              <a:defRPr/>
            </a:pPr>
            <a:r>
              <a:rPr lang="en-US" dirty="0"/>
              <a:t>Questions</a:t>
            </a:r>
          </a:p>
          <a:p>
            <a:pPr marL="514350" indent="-514350">
              <a:buFont typeface="+mj-lt"/>
              <a:buAutoNum type="alphaLcParenR"/>
              <a:defRPr/>
            </a:pPr>
            <a:r>
              <a:rPr lang="en-US" dirty="0" smtClean="0"/>
              <a:t>Praise</a:t>
            </a:r>
          </a:p>
          <a:p>
            <a:pPr>
              <a:defRPr/>
            </a:pPr>
            <a:endParaRPr lang="en-US" dirty="0"/>
          </a:p>
          <a:p>
            <a:pPr>
              <a:defRPr/>
            </a:pPr>
            <a:r>
              <a:rPr lang="en-US" dirty="0" smtClean="0"/>
              <a:t>6.  Meetings </a:t>
            </a:r>
            <a:r>
              <a:rPr lang="en-US" dirty="0"/>
              <a:t>and ________ are useful for informal feedback</a:t>
            </a:r>
            <a:r>
              <a:rPr lang="en-US" dirty="0" smtClean="0"/>
              <a:t>.</a:t>
            </a:r>
          </a:p>
          <a:p>
            <a:pPr>
              <a:defRPr/>
            </a:pPr>
            <a:endParaRPr lang="en-US" dirty="0"/>
          </a:p>
          <a:p>
            <a:pPr marL="514350" indent="-514350">
              <a:buFont typeface="+mj-lt"/>
              <a:buAutoNum type="alphaLcParenR"/>
              <a:defRPr/>
            </a:pPr>
            <a:r>
              <a:rPr lang="en-US" dirty="0"/>
              <a:t>Commendations</a:t>
            </a:r>
          </a:p>
          <a:p>
            <a:pPr marL="514350" indent="-514350">
              <a:buFont typeface="+mj-lt"/>
              <a:buAutoNum type="alphaLcParenR"/>
              <a:defRPr/>
            </a:pPr>
            <a:r>
              <a:rPr lang="en-US" dirty="0"/>
              <a:t>Evaluations</a:t>
            </a:r>
          </a:p>
          <a:p>
            <a:pPr marL="514350" indent="-514350">
              <a:buFont typeface="+mj-lt"/>
              <a:buAutoNum type="alphaLcParenR"/>
              <a:defRPr/>
            </a:pPr>
            <a:r>
              <a:rPr lang="en-US" dirty="0"/>
              <a:t>Emails</a:t>
            </a:r>
          </a:p>
          <a:p>
            <a:pPr marL="514350" indent="-514350">
              <a:buFont typeface="+mj-lt"/>
              <a:buAutoNum type="alphaLcParenR"/>
              <a:defRPr/>
            </a:pPr>
            <a:r>
              <a:rPr lang="en-US" dirty="0"/>
              <a:t>Reviews</a:t>
            </a:r>
          </a:p>
          <a:p>
            <a:pPr>
              <a:defRPr/>
            </a:pP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7.  What is a type of formal feedback?</a:t>
            </a:r>
          </a:p>
          <a:p>
            <a:pPr>
              <a:defRPr/>
            </a:pPr>
            <a:endParaRPr lang="en-US" dirty="0" smtClean="0"/>
          </a:p>
          <a:p>
            <a:pPr marL="514350" indent="-514350">
              <a:buFont typeface="+mj-lt"/>
              <a:buAutoNum type="alphaLcParenR"/>
              <a:defRPr/>
            </a:pPr>
            <a:r>
              <a:rPr lang="en-US" dirty="0" smtClean="0"/>
              <a:t>Memos</a:t>
            </a:r>
          </a:p>
          <a:p>
            <a:pPr marL="514350" indent="-514350">
              <a:buFont typeface="+mj-lt"/>
              <a:buAutoNum type="alphaLcParenR"/>
              <a:defRPr/>
            </a:pPr>
            <a:r>
              <a:rPr lang="en-US" dirty="0" smtClean="0"/>
              <a:t>Reviews</a:t>
            </a:r>
          </a:p>
          <a:p>
            <a:pPr marL="514350" indent="-514350">
              <a:buFont typeface="+mj-lt"/>
              <a:buAutoNum type="alphaLcParenR"/>
              <a:defRPr/>
            </a:pPr>
            <a:r>
              <a:rPr lang="en-US" dirty="0" smtClean="0"/>
              <a:t>Assignments</a:t>
            </a:r>
          </a:p>
          <a:p>
            <a:pPr marL="514350" indent="-514350">
              <a:buFont typeface="+mj-lt"/>
              <a:buAutoNum type="alphaLcParenR"/>
              <a:defRPr/>
            </a:pPr>
            <a:r>
              <a:rPr lang="en-US" dirty="0" smtClean="0"/>
              <a:t>Priorities</a:t>
            </a:r>
          </a:p>
          <a:p>
            <a:pPr>
              <a:defRPr/>
            </a:pPr>
            <a:endParaRPr lang="en-US" dirty="0" smtClean="0"/>
          </a:p>
          <a:p>
            <a:pPr>
              <a:defRPr/>
            </a:pPr>
            <a:r>
              <a:rPr lang="en-US" dirty="0" smtClean="0"/>
              <a:t>8.  Formal reviews ______.</a:t>
            </a:r>
          </a:p>
          <a:p>
            <a:pPr>
              <a:defRPr/>
            </a:pPr>
            <a:endParaRPr lang="en-US" dirty="0" smtClean="0"/>
          </a:p>
          <a:p>
            <a:pPr marL="514350" indent="-514350">
              <a:buFont typeface="+mj-lt"/>
              <a:buAutoNum type="alphaLcParenR"/>
              <a:defRPr/>
            </a:pPr>
            <a:r>
              <a:rPr lang="en-US" dirty="0" smtClean="0"/>
              <a:t>Are only for new hires</a:t>
            </a:r>
          </a:p>
          <a:p>
            <a:pPr marL="514350" indent="-514350">
              <a:buFont typeface="+mj-lt"/>
              <a:buAutoNum type="alphaLcParenR"/>
              <a:defRPr/>
            </a:pPr>
            <a:r>
              <a:rPr lang="en-US" dirty="0" smtClean="0"/>
              <a:t>Have little paperwork</a:t>
            </a:r>
          </a:p>
          <a:p>
            <a:pPr marL="514350" indent="-514350">
              <a:buFont typeface="+mj-lt"/>
              <a:buAutoNum type="alphaLcParenR"/>
              <a:defRPr/>
            </a:pPr>
            <a:r>
              <a:rPr lang="en-US" dirty="0" smtClean="0"/>
              <a:t>Are consistent</a:t>
            </a:r>
          </a:p>
          <a:p>
            <a:pPr marL="514350" indent="-514350">
              <a:buFont typeface="+mj-lt"/>
              <a:buAutoNum type="alphaLcParenR"/>
              <a:defRPr/>
            </a:pPr>
            <a:r>
              <a:rPr lang="en-US" dirty="0" smtClean="0"/>
              <a:t>Document progress</a:t>
            </a:r>
          </a:p>
          <a:p>
            <a:pPr>
              <a:defRPr/>
            </a:pPr>
            <a:endParaRPr lang="en-US" dirty="0"/>
          </a:p>
        </p:txBody>
      </p:sp>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Eleven: Review Questions</a:t>
            </a:r>
          </a:p>
        </p:txBody>
      </p:sp>
      <p:sp>
        <p:nvSpPr>
          <p:cNvPr id="3" name="Content Placeholder 2"/>
          <p:cNvSpPr>
            <a:spLocks noGrp="1"/>
          </p:cNvSpPr>
          <p:nvPr>
            <p:ph idx="1"/>
          </p:nvPr>
        </p:nvSpPr>
        <p:spPr/>
        <p:txBody>
          <a:bodyPr>
            <a:normAutofit fontScale="70000" lnSpcReduction="20000"/>
          </a:bodyPr>
          <a:lstStyle/>
          <a:p>
            <a:pPr>
              <a:defRPr/>
            </a:pPr>
            <a:r>
              <a:rPr lang="en-US" dirty="0" smtClean="0"/>
              <a:t>9.  What </a:t>
            </a:r>
            <a:r>
              <a:rPr lang="en-US" dirty="0"/>
              <a:t>type of feedback did the manager use to solve the problem</a:t>
            </a:r>
            <a:r>
              <a:rPr lang="en-US" dirty="0" smtClean="0"/>
              <a:t>?</a:t>
            </a:r>
          </a:p>
          <a:p>
            <a:pPr>
              <a:defRPr/>
            </a:pPr>
            <a:endParaRPr lang="en-US" dirty="0"/>
          </a:p>
          <a:p>
            <a:pPr marL="514350" indent="-514350">
              <a:buFont typeface="+mj-lt"/>
              <a:buAutoNum type="alphaLcParenR"/>
              <a:defRPr/>
            </a:pPr>
            <a:r>
              <a:rPr lang="en-US" dirty="0"/>
              <a:t>Evaluations</a:t>
            </a:r>
          </a:p>
          <a:p>
            <a:pPr marL="514350" indent="-514350">
              <a:buFont typeface="+mj-lt"/>
              <a:buAutoNum type="alphaLcParenR"/>
              <a:defRPr/>
            </a:pPr>
            <a:r>
              <a:rPr lang="en-US" dirty="0"/>
              <a:t>Informal</a:t>
            </a:r>
          </a:p>
          <a:p>
            <a:pPr marL="514350" indent="-514350">
              <a:buFont typeface="+mj-lt"/>
              <a:buAutoNum type="alphaLcParenR"/>
              <a:defRPr/>
            </a:pPr>
            <a:r>
              <a:rPr lang="en-US" dirty="0"/>
              <a:t>Reviews</a:t>
            </a:r>
          </a:p>
          <a:p>
            <a:pPr marL="514350" indent="-514350">
              <a:buFont typeface="+mj-lt"/>
              <a:buAutoNum type="alphaLcParenR"/>
              <a:defRPr/>
            </a:pPr>
            <a:r>
              <a:rPr lang="en-US" dirty="0" smtClean="0"/>
              <a:t>Formal</a:t>
            </a:r>
          </a:p>
          <a:p>
            <a:pPr>
              <a:defRPr/>
            </a:pPr>
            <a:endParaRPr lang="en-US" dirty="0"/>
          </a:p>
          <a:p>
            <a:pPr>
              <a:defRPr/>
            </a:pPr>
            <a:r>
              <a:rPr lang="en-US" dirty="0" smtClean="0"/>
              <a:t>10.  How </a:t>
            </a:r>
            <a:r>
              <a:rPr lang="en-US" dirty="0"/>
              <a:t>much did sales increase</a:t>
            </a:r>
            <a:r>
              <a:rPr lang="en-US" dirty="0" smtClean="0"/>
              <a:t>?</a:t>
            </a:r>
          </a:p>
          <a:p>
            <a:pPr>
              <a:defRPr/>
            </a:pPr>
            <a:endParaRPr lang="en-US" dirty="0"/>
          </a:p>
          <a:p>
            <a:pPr marL="514350" indent="-514350">
              <a:buFont typeface="+mj-lt"/>
              <a:buAutoNum type="alphaLcParenR"/>
              <a:defRPr/>
            </a:pPr>
            <a:r>
              <a:rPr lang="en-US" dirty="0"/>
              <a:t>10 percent</a:t>
            </a:r>
          </a:p>
          <a:p>
            <a:pPr marL="514350" indent="-514350">
              <a:buFont typeface="+mj-lt"/>
              <a:buAutoNum type="alphaLcParenR"/>
              <a:defRPr/>
            </a:pPr>
            <a:r>
              <a:rPr lang="en-US" dirty="0"/>
              <a:t>20 percent</a:t>
            </a:r>
          </a:p>
          <a:p>
            <a:pPr marL="514350" indent="-514350">
              <a:buFont typeface="+mj-lt"/>
              <a:buAutoNum type="alphaLcParenR"/>
              <a:defRPr/>
            </a:pPr>
            <a:r>
              <a:rPr lang="en-US" dirty="0"/>
              <a:t>30 percent</a:t>
            </a:r>
          </a:p>
          <a:p>
            <a:pPr marL="514350" indent="-514350">
              <a:buFont typeface="+mj-lt"/>
              <a:buAutoNum type="alphaLcParenR"/>
              <a:defRPr/>
            </a:pPr>
            <a:r>
              <a:rPr lang="en-US" dirty="0"/>
              <a:t>40 percent</a:t>
            </a:r>
          </a:p>
          <a:p>
            <a:pPr>
              <a:defRPr/>
            </a:pPr>
            <a:endParaRPr lang="en-US" dirty="0"/>
          </a:p>
        </p:txBody>
      </p:sp>
    </p:spTree>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Eleven: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smtClean="0"/>
              <a:t>1.  What </a:t>
            </a:r>
            <a:r>
              <a:rPr lang="en-US" dirty="0"/>
              <a:t>is not a characteristic of good feedback</a:t>
            </a:r>
            <a:r>
              <a:rPr lang="en-US" dirty="0" smtClean="0"/>
              <a:t>?</a:t>
            </a:r>
          </a:p>
          <a:p>
            <a:pPr>
              <a:defRPr/>
            </a:pPr>
            <a:endParaRPr lang="en-US" dirty="0"/>
          </a:p>
          <a:p>
            <a:pPr marL="514350" indent="-514350">
              <a:buFont typeface="+mj-lt"/>
              <a:buAutoNum type="alphaLcParenR"/>
              <a:defRPr/>
            </a:pPr>
            <a:r>
              <a:rPr lang="en-US" dirty="0"/>
              <a:t>Dialogue</a:t>
            </a:r>
          </a:p>
          <a:p>
            <a:pPr marL="514350" indent="-514350">
              <a:buFont typeface="+mj-lt"/>
              <a:buAutoNum type="alphaLcParenR"/>
              <a:defRPr/>
            </a:pPr>
            <a:r>
              <a:rPr lang="en-US" dirty="0"/>
              <a:t>Focus</a:t>
            </a:r>
          </a:p>
          <a:p>
            <a:pPr marL="514350" indent="-514350">
              <a:buFont typeface="+mj-lt"/>
              <a:buAutoNum type="alphaLcParenR"/>
              <a:defRPr/>
            </a:pPr>
            <a:r>
              <a:rPr lang="en-US" dirty="0"/>
              <a:t>Compromise</a:t>
            </a:r>
          </a:p>
          <a:p>
            <a:pPr marL="514350" indent="-514350">
              <a:buFont typeface="+mj-lt"/>
              <a:buAutoNum type="alphaLcParenR"/>
              <a:defRPr/>
            </a:pPr>
            <a:r>
              <a:rPr lang="en-US" dirty="0">
                <a:solidFill>
                  <a:srgbClr val="FF0000"/>
                </a:solidFill>
              </a:rPr>
              <a:t>Address </a:t>
            </a:r>
            <a:r>
              <a:rPr lang="en-US" dirty="0" smtClean="0">
                <a:solidFill>
                  <a:srgbClr val="FF0000"/>
                </a:solidFill>
              </a:rPr>
              <a:t>rumors</a:t>
            </a:r>
          </a:p>
          <a:p>
            <a:pPr>
              <a:defRPr/>
            </a:pPr>
            <a:endParaRPr lang="en-US" dirty="0"/>
          </a:p>
          <a:p>
            <a:pPr>
              <a:defRPr/>
            </a:pPr>
            <a:r>
              <a:rPr lang="en-US" dirty="0" smtClean="0"/>
              <a:t>2.  Encourage </a:t>
            </a:r>
            <a:r>
              <a:rPr lang="en-US" dirty="0"/>
              <a:t>_______ and address questions or concerns</a:t>
            </a:r>
            <a:r>
              <a:rPr lang="en-US" dirty="0" smtClean="0"/>
              <a:t>.</a:t>
            </a:r>
          </a:p>
          <a:p>
            <a:pPr>
              <a:defRPr/>
            </a:pPr>
            <a:endParaRPr lang="en-US" dirty="0"/>
          </a:p>
          <a:p>
            <a:pPr marL="514350" indent="-514350">
              <a:buFont typeface="+mj-lt"/>
              <a:buAutoNum type="alphaLcParenR"/>
              <a:defRPr/>
            </a:pPr>
            <a:r>
              <a:rPr lang="en-US" dirty="0"/>
              <a:t>Rumors</a:t>
            </a:r>
          </a:p>
          <a:p>
            <a:pPr marL="514350" indent="-514350">
              <a:buFont typeface="+mj-lt"/>
              <a:buAutoNum type="alphaLcParenR"/>
              <a:defRPr/>
            </a:pPr>
            <a:r>
              <a:rPr lang="en-US" dirty="0"/>
              <a:t>Communication</a:t>
            </a:r>
          </a:p>
          <a:p>
            <a:pPr marL="514350" indent="-514350">
              <a:buFont typeface="+mj-lt"/>
              <a:buAutoNum type="alphaLcParenR"/>
              <a:defRPr/>
            </a:pPr>
            <a:r>
              <a:rPr lang="en-US" dirty="0">
                <a:solidFill>
                  <a:srgbClr val="FF0000"/>
                </a:solidFill>
              </a:rPr>
              <a:t>Dialogue</a:t>
            </a:r>
          </a:p>
          <a:p>
            <a:pPr marL="514350" indent="-514350">
              <a:buFont typeface="+mj-lt"/>
              <a:buAutoNum type="alphaLcParenR"/>
              <a:defRPr/>
            </a:pPr>
            <a:r>
              <a:rPr lang="en-US" dirty="0"/>
              <a:t>Facts</a:t>
            </a:r>
          </a:p>
          <a:p>
            <a:pPr>
              <a:defRPr/>
            </a:pP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3.  What is not a delivery tool to use in complex situations?</a:t>
            </a:r>
          </a:p>
          <a:p>
            <a:pPr>
              <a:defRPr/>
            </a:pPr>
            <a:endParaRPr lang="en-US" dirty="0" smtClean="0"/>
          </a:p>
          <a:p>
            <a:pPr marL="514350" indent="-514350">
              <a:buFont typeface="+mj-lt"/>
              <a:buAutoNum type="alphaLcParenR"/>
              <a:defRPr/>
            </a:pPr>
            <a:r>
              <a:rPr lang="en-US" dirty="0" smtClean="0"/>
              <a:t>Meetings</a:t>
            </a:r>
          </a:p>
          <a:p>
            <a:pPr marL="514350" indent="-514350">
              <a:buFont typeface="+mj-lt"/>
              <a:buAutoNum type="alphaLcParenR"/>
              <a:defRPr/>
            </a:pPr>
            <a:r>
              <a:rPr lang="en-US" dirty="0" smtClean="0">
                <a:solidFill>
                  <a:srgbClr val="FF0000"/>
                </a:solidFill>
              </a:rPr>
              <a:t>Email</a:t>
            </a:r>
          </a:p>
          <a:p>
            <a:pPr marL="514350" indent="-514350">
              <a:buFont typeface="+mj-lt"/>
              <a:buAutoNum type="alphaLcParenR"/>
              <a:defRPr/>
            </a:pPr>
            <a:r>
              <a:rPr lang="en-US" dirty="0" smtClean="0"/>
              <a:t>Review</a:t>
            </a:r>
          </a:p>
          <a:p>
            <a:pPr marL="514350" indent="-514350">
              <a:buFont typeface="+mj-lt"/>
              <a:buAutoNum type="alphaLcParenR"/>
              <a:defRPr/>
            </a:pPr>
            <a:r>
              <a:rPr lang="en-US" dirty="0" smtClean="0"/>
              <a:t>360-degree feedback</a:t>
            </a:r>
          </a:p>
          <a:p>
            <a:pPr>
              <a:defRPr/>
            </a:pPr>
            <a:endParaRPr lang="en-US" dirty="0" smtClean="0"/>
          </a:p>
          <a:p>
            <a:pPr>
              <a:defRPr/>
            </a:pPr>
            <a:r>
              <a:rPr lang="en-US" dirty="0" smtClean="0"/>
              <a:t>4.  What is the traditional method of feedback?</a:t>
            </a:r>
          </a:p>
          <a:p>
            <a:pPr>
              <a:defRPr/>
            </a:pPr>
            <a:endParaRPr lang="en-US" dirty="0" smtClean="0"/>
          </a:p>
          <a:p>
            <a:pPr marL="514350" indent="-514350">
              <a:buFont typeface="+mj-lt"/>
              <a:buAutoNum type="alphaLcParenR"/>
              <a:defRPr/>
            </a:pPr>
            <a:r>
              <a:rPr lang="en-US" dirty="0" smtClean="0">
                <a:solidFill>
                  <a:srgbClr val="FF0000"/>
                </a:solidFill>
              </a:rPr>
              <a:t>Review</a:t>
            </a:r>
          </a:p>
          <a:p>
            <a:pPr marL="514350" indent="-514350">
              <a:buFont typeface="+mj-lt"/>
              <a:buAutoNum type="alphaLcParenR"/>
              <a:defRPr/>
            </a:pPr>
            <a:r>
              <a:rPr lang="en-US" dirty="0" smtClean="0"/>
              <a:t>Meeting</a:t>
            </a:r>
          </a:p>
          <a:p>
            <a:pPr marL="514350" indent="-514350">
              <a:buFont typeface="+mj-lt"/>
              <a:buAutoNum type="alphaLcParenR"/>
              <a:defRPr/>
            </a:pPr>
            <a:r>
              <a:rPr lang="en-US" dirty="0" smtClean="0"/>
              <a:t>Email</a:t>
            </a:r>
          </a:p>
          <a:p>
            <a:pPr marL="514350" indent="-514350">
              <a:buFont typeface="+mj-lt"/>
              <a:buAutoNum type="alphaLcParenR"/>
              <a:defRPr/>
            </a:pPr>
            <a:r>
              <a:rPr lang="en-US" dirty="0" smtClean="0"/>
              <a:t>360-degree feedback</a:t>
            </a:r>
          </a:p>
          <a:p>
            <a:pPr>
              <a:defRPr/>
            </a:pPr>
            <a:endParaRPr lang="en-US" dirty="0"/>
          </a:p>
        </p:txBody>
      </p:sp>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Eleven: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smtClean="0"/>
              <a:t>5.  What </a:t>
            </a:r>
            <a:r>
              <a:rPr lang="en-US" dirty="0"/>
              <a:t>does informal feedback not address</a:t>
            </a:r>
            <a:r>
              <a:rPr lang="en-US" dirty="0" smtClean="0"/>
              <a:t>?</a:t>
            </a:r>
          </a:p>
          <a:p>
            <a:pPr>
              <a:defRPr/>
            </a:pPr>
            <a:endParaRPr lang="en-US" dirty="0"/>
          </a:p>
          <a:p>
            <a:pPr marL="514350" indent="-514350">
              <a:buFont typeface="+mj-lt"/>
              <a:buAutoNum type="alphaLcParenR"/>
              <a:defRPr/>
            </a:pPr>
            <a:r>
              <a:rPr lang="en-US" dirty="0">
                <a:solidFill>
                  <a:srgbClr val="FF0000"/>
                </a:solidFill>
              </a:rPr>
              <a:t>Pay</a:t>
            </a:r>
          </a:p>
          <a:p>
            <a:pPr marL="514350" indent="-514350">
              <a:buFont typeface="+mj-lt"/>
              <a:buAutoNum type="alphaLcParenR"/>
              <a:defRPr/>
            </a:pPr>
            <a:r>
              <a:rPr lang="en-US" dirty="0"/>
              <a:t>Correction</a:t>
            </a:r>
          </a:p>
          <a:p>
            <a:pPr marL="514350" indent="-514350">
              <a:buFont typeface="+mj-lt"/>
              <a:buAutoNum type="alphaLcParenR"/>
              <a:defRPr/>
            </a:pPr>
            <a:r>
              <a:rPr lang="en-US" dirty="0"/>
              <a:t>Questions</a:t>
            </a:r>
          </a:p>
          <a:p>
            <a:pPr marL="514350" indent="-514350">
              <a:buFont typeface="+mj-lt"/>
              <a:buAutoNum type="alphaLcParenR"/>
              <a:defRPr/>
            </a:pPr>
            <a:r>
              <a:rPr lang="en-US" dirty="0" smtClean="0"/>
              <a:t>Praise</a:t>
            </a:r>
          </a:p>
          <a:p>
            <a:pPr>
              <a:defRPr/>
            </a:pPr>
            <a:endParaRPr lang="en-US" dirty="0"/>
          </a:p>
          <a:p>
            <a:pPr>
              <a:defRPr/>
            </a:pPr>
            <a:r>
              <a:rPr lang="en-US" dirty="0" smtClean="0"/>
              <a:t>6.  Meetings </a:t>
            </a:r>
            <a:r>
              <a:rPr lang="en-US" dirty="0"/>
              <a:t>and ________ are useful for informal feedback</a:t>
            </a:r>
            <a:r>
              <a:rPr lang="en-US" dirty="0" smtClean="0"/>
              <a:t>.</a:t>
            </a:r>
          </a:p>
          <a:p>
            <a:pPr>
              <a:defRPr/>
            </a:pPr>
            <a:endParaRPr lang="en-US" dirty="0"/>
          </a:p>
          <a:p>
            <a:pPr marL="514350" indent="-514350">
              <a:buFont typeface="+mj-lt"/>
              <a:buAutoNum type="alphaLcParenR"/>
              <a:defRPr/>
            </a:pPr>
            <a:r>
              <a:rPr lang="en-US" dirty="0"/>
              <a:t>Commendations</a:t>
            </a:r>
          </a:p>
          <a:p>
            <a:pPr marL="514350" indent="-514350">
              <a:buFont typeface="+mj-lt"/>
              <a:buAutoNum type="alphaLcParenR"/>
              <a:defRPr/>
            </a:pPr>
            <a:r>
              <a:rPr lang="en-US" dirty="0"/>
              <a:t>Evaluations</a:t>
            </a:r>
          </a:p>
          <a:p>
            <a:pPr marL="514350" indent="-514350">
              <a:buFont typeface="+mj-lt"/>
              <a:buAutoNum type="alphaLcParenR"/>
              <a:defRPr/>
            </a:pPr>
            <a:r>
              <a:rPr lang="en-US" dirty="0">
                <a:solidFill>
                  <a:srgbClr val="FF0000"/>
                </a:solidFill>
              </a:rPr>
              <a:t>Emails</a:t>
            </a:r>
          </a:p>
          <a:p>
            <a:pPr marL="514350" indent="-514350">
              <a:buFont typeface="+mj-lt"/>
              <a:buAutoNum type="alphaLcParenR"/>
              <a:defRPr/>
            </a:pPr>
            <a:r>
              <a:rPr lang="en-US" dirty="0"/>
              <a:t>Reviews</a:t>
            </a:r>
          </a:p>
          <a:p>
            <a:pPr>
              <a:defRPr/>
            </a:pP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7.  What is a type of formal feedback?</a:t>
            </a:r>
          </a:p>
          <a:p>
            <a:pPr>
              <a:defRPr/>
            </a:pPr>
            <a:endParaRPr lang="en-US" dirty="0" smtClean="0"/>
          </a:p>
          <a:p>
            <a:pPr marL="514350" indent="-514350">
              <a:buFont typeface="+mj-lt"/>
              <a:buAutoNum type="alphaLcParenR"/>
              <a:defRPr/>
            </a:pPr>
            <a:r>
              <a:rPr lang="en-US" dirty="0" smtClean="0"/>
              <a:t>Memos</a:t>
            </a:r>
          </a:p>
          <a:p>
            <a:pPr marL="514350" indent="-514350">
              <a:buFont typeface="+mj-lt"/>
              <a:buAutoNum type="alphaLcParenR"/>
              <a:defRPr/>
            </a:pPr>
            <a:r>
              <a:rPr lang="en-US" dirty="0" smtClean="0">
                <a:solidFill>
                  <a:srgbClr val="FF0000"/>
                </a:solidFill>
              </a:rPr>
              <a:t>Reviews</a:t>
            </a:r>
          </a:p>
          <a:p>
            <a:pPr marL="514350" indent="-514350">
              <a:buFont typeface="+mj-lt"/>
              <a:buAutoNum type="alphaLcParenR"/>
              <a:defRPr/>
            </a:pPr>
            <a:r>
              <a:rPr lang="en-US" dirty="0" smtClean="0"/>
              <a:t>Assignments</a:t>
            </a:r>
          </a:p>
          <a:p>
            <a:pPr marL="514350" indent="-514350">
              <a:buFont typeface="+mj-lt"/>
              <a:buAutoNum type="alphaLcParenR"/>
              <a:defRPr/>
            </a:pPr>
            <a:r>
              <a:rPr lang="en-US" dirty="0" smtClean="0"/>
              <a:t>Priorities</a:t>
            </a:r>
          </a:p>
          <a:p>
            <a:pPr>
              <a:defRPr/>
            </a:pPr>
            <a:endParaRPr lang="en-US" dirty="0" smtClean="0"/>
          </a:p>
          <a:p>
            <a:pPr>
              <a:defRPr/>
            </a:pPr>
            <a:r>
              <a:rPr lang="en-US" dirty="0" smtClean="0"/>
              <a:t>8.  Formal reviews ______.</a:t>
            </a:r>
          </a:p>
          <a:p>
            <a:pPr>
              <a:defRPr/>
            </a:pPr>
            <a:endParaRPr lang="en-US" dirty="0" smtClean="0"/>
          </a:p>
          <a:p>
            <a:pPr marL="514350" indent="-514350">
              <a:buFont typeface="+mj-lt"/>
              <a:buAutoNum type="alphaLcParenR"/>
              <a:defRPr/>
            </a:pPr>
            <a:r>
              <a:rPr lang="en-US" dirty="0" smtClean="0"/>
              <a:t>Are only for new hires</a:t>
            </a:r>
          </a:p>
          <a:p>
            <a:pPr marL="514350" indent="-514350">
              <a:buFont typeface="+mj-lt"/>
              <a:buAutoNum type="alphaLcParenR"/>
              <a:defRPr/>
            </a:pPr>
            <a:r>
              <a:rPr lang="en-US" dirty="0" smtClean="0"/>
              <a:t>Have little paperwork</a:t>
            </a:r>
          </a:p>
          <a:p>
            <a:pPr marL="514350" indent="-514350">
              <a:buFont typeface="+mj-lt"/>
              <a:buAutoNum type="alphaLcParenR"/>
              <a:defRPr/>
            </a:pPr>
            <a:r>
              <a:rPr lang="en-US" dirty="0" smtClean="0"/>
              <a:t>Are consistent</a:t>
            </a:r>
          </a:p>
          <a:p>
            <a:pPr marL="514350" indent="-514350">
              <a:buFont typeface="+mj-lt"/>
              <a:buAutoNum type="alphaLcParenR"/>
              <a:defRPr/>
            </a:pPr>
            <a:r>
              <a:rPr lang="en-US" dirty="0" smtClean="0">
                <a:solidFill>
                  <a:srgbClr val="FF0000"/>
                </a:solidFill>
              </a:rPr>
              <a:t>Document progress</a:t>
            </a:r>
          </a:p>
          <a:p>
            <a:pPr>
              <a:defRPr/>
            </a:pPr>
            <a:endParaRPr lang="en-US" dirty="0"/>
          </a:p>
        </p:txBody>
      </p:sp>
    </p:spTree>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Eleven: Review Questions</a:t>
            </a:r>
          </a:p>
        </p:txBody>
      </p:sp>
      <p:sp>
        <p:nvSpPr>
          <p:cNvPr id="3" name="Content Placeholder 2"/>
          <p:cNvSpPr>
            <a:spLocks noGrp="1"/>
          </p:cNvSpPr>
          <p:nvPr>
            <p:ph idx="1"/>
          </p:nvPr>
        </p:nvSpPr>
        <p:spPr/>
        <p:txBody>
          <a:bodyPr>
            <a:normAutofit fontScale="70000" lnSpcReduction="20000"/>
          </a:bodyPr>
          <a:lstStyle/>
          <a:p>
            <a:pPr>
              <a:defRPr/>
            </a:pPr>
            <a:r>
              <a:rPr lang="en-US" dirty="0" smtClean="0"/>
              <a:t>9.  What </a:t>
            </a:r>
            <a:r>
              <a:rPr lang="en-US" dirty="0"/>
              <a:t>type of feedback did the manager use to solve the problem</a:t>
            </a:r>
            <a:r>
              <a:rPr lang="en-US" dirty="0" smtClean="0"/>
              <a:t>?</a:t>
            </a:r>
          </a:p>
          <a:p>
            <a:pPr>
              <a:defRPr/>
            </a:pPr>
            <a:endParaRPr lang="en-US" dirty="0"/>
          </a:p>
          <a:p>
            <a:pPr marL="514350" indent="-514350">
              <a:buFont typeface="+mj-lt"/>
              <a:buAutoNum type="alphaLcParenR"/>
              <a:defRPr/>
            </a:pPr>
            <a:r>
              <a:rPr lang="en-US" dirty="0"/>
              <a:t>Evaluations</a:t>
            </a:r>
          </a:p>
          <a:p>
            <a:pPr marL="514350" indent="-514350">
              <a:buFont typeface="+mj-lt"/>
              <a:buAutoNum type="alphaLcParenR"/>
              <a:defRPr/>
            </a:pPr>
            <a:r>
              <a:rPr lang="en-US" dirty="0">
                <a:solidFill>
                  <a:srgbClr val="FF0000"/>
                </a:solidFill>
              </a:rPr>
              <a:t>Informal</a:t>
            </a:r>
          </a:p>
          <a:p>
            <a:pPr marL="514350" indent="-514350">
              <a:buFont typeface="+mj-lt"/>
              <a:buAutoNum type="alphaLcParenR"/>
              <a:defRPr/>
            </a:pPr>
            <a:r>
              <a:rPr lang="en-US" dirty="0"/>
              <a:t>Reviews</a:t>
            </a:r>
          </a:p>
          <a:p>
            <a:pPr marL="514350" indent="-514350">
              <a:buFont typeface="+mj-lt"/>
              <a:buAutoNum type="alphaLcParenR"/>
              <a:defRPr/>
            </a:pPr>
            <a:r>
              <a:rPr lang="en-US" dirty="0" smtClean="0"/>
              <a:t>Formal</a:t>
            </a:r>
          </a:p>
          <a:p>
            <a:pPr>
              <a:defRPr/>
            </a:pPr>
            <a:endParaRPr lang="en-US" dirty="0"/>
          </a:p>
          <a:p>
            <a:pPr>
              <a:defRPr/>
            </a:pPr>
            <a:r>
              <a:rPr lang="en-US" dirty="0" smtClean="0"/>
              <a:t>10.  How </a:t>
            </a:r>
            <a:r>
              <a:rPr lang="en-US" dirty="0"/>
              <a:t>much did sales increase</a:t>
            </a:r>
            <a:r>
              <a:rPr lang="en-US" dirty="0" smtClean="0"/>
              <a:t>?</a:t>
            </a:r>
          </a:p>
          <a:p>
            <a:pPr>
              <a:defRPr/>
            </a:pPr>
            <a:endParaRPr lang="en-US" dirty="0"/>
          </a:p>
          <a:p>
            <a:pPr marL="514350" indent="-514350">
              <a:buFont typeface="+mj-lt"/>
              <a:buAutoNum type="alphaLcParenR"/>
              <a:defRPr/>
            </a:pPr>
            <a:r>
              <a:rPr lang="en-US" dirty="0"/>
              <a:t>10 percent</a:t>
            </a:r>
          </a:p>
          <a:p>
            <a:pPr marL="514350" indent="-514350">
              <a:buFont typeface="+mj-lt"/>
              <a:buAutoNum type="alphaLcParenR"/>
              <a:defRPr/>
            </a:pPr>
            <a:r>
              <a:rPr lang="en-US" dirty="0">
                <a:solidFill>
                  <a:srgbClr val="FF0000"/>
                </a:solidFill>
              </a:rPr>
              <a:t>20 percent</a:t>
            </a:r>
          </a:p>
          <a:p>
            <a:pPr marL="514350" indent="-514350">
              <a:buFont typeface="+mj-lt"/>
              <a:buAutoNum type="alphaLcParenR"/>
              <a:defRPr/>
            </a:pPr>
            <a:r>
              <a:rPr lang="en-US" dirty="0"/>
              <a:t>30 percent</a:t>
            </a:r>
          </a:p>
          <a:p>
            <a:pPr marL="514350" indent="-514350">
              <a:buFont typeface="+mj-lt"/>
              <a:buAutoNum type="alphaLcParenR"/>
              <a:defRPr/>
            </a:pPr>
            <a:r>
              <a:rPr lang="en-US" dirty="0"/>
              <a:t>40 percent</a:t>
            </a:r>
          </a:p>
          <a:p>
            <a:pPr>
              <a:defRPr/>
            </a:pPr>
            <a:endParaRPr lang="en-US" dirty="0"/>
          </a:p>
        </p:txBody>
      </p:sp>
    </p:spTree>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t>Module Twelve: </a:t>
            </a:r>
            <a:br>
              <a:rPr lang="en-US" dirty="0" smtClean="0"/>
            </a:br>
            <a:r>
              <a:rPr lang="en-US" dirty="0" smtClean="0"/>
              <a:t>Wrapping Up</a:t>
            </a:r>
            <a:endParaRPr lang="en-US" dirty="0"/>
          </a:p>
        </p:txBody>
      </p:sp>
      <p:sp>
        <p:nvSpPr>
          <p:cNvPr id="3" name="Content Placeholder 2"/>
          <p:cNvSpPr>
            <a:spLocks noGrp="1"/>
          </p:cNvSpPr>
          <p:nvPr>
            <p:ph idx="1"/>
          </p:nvPr>
        </p:nvSpPr>
        <p:spPr/>
        <p:txBody>
          <a:bodyPr rtlCol="0">
            <a:normAutofit lnSpcReduction="10000"/>
          </a:bodyPr>
          <a:lstStyle/>
          <a:p>
            <a:pPr marL="0">
              <a:defRPr/>
            </a:pPr>
            <a:r>
              <a:rPr lang="en-US" dirty="0"/>
              <a:t>Although this workshop is coming to a close, we hope that your journey to improve your </a:t>
            </a:r>
            <a:r>
              <a:rPr lang="en-US" dirty="0" smtClean="0"/>
              <a:t>Employee Onboarding </a:t>
            </a:r>
            <a:r>
              <a:rPr lang="en-US" dirty="0"/>
              <a:t>skills is just beginning. Please take a moment to review and update your action plan. This will be a key tool to guide your progress in the days, weeks, months, and years to come. We wish you the best of luck on the rest of your travels! </a:t>
            </a:r>
          </a:p>
        </p:txBody>
      </p:sp>
      <p:sp>
        <p:nvSpPr>
          <p:cNvPr id="4" name="Text Placeholder 3"/>
          <p:cNvSpPr>
            <a:spLocks noGrp="1"/>
          </p:cNvSpPr>
          <p:nvPr>
            <p:ph type="body" sz="quarter" idx="4294967295"/>
          </p:nvPr>
        </p:nvSpPr>
        <p:spPr>
          <a:xfrm>
            <a:off x="7391400" y="381000"/>
            <a:ext cx="1752600" cy="3962400"/>
          </a:xfrm>
        </p:spPr>
        <p:txBody>
          <a:bodyPr rtlCol="0">
            <a:normAutofit fontScale="62500" lnSpcReduction="20000"/>
          </a:bodyPr>
          <a:lstStyle/>
          <a:p>
            <a:pPr marL="0" marR="0">
              <a:lnSpc>
                <a:spcPct val="115000"/>
              </a:lnSpc>
              <a:spcBef>
                <a:spcPts val="0"/>
              </a:spcBef>
              <a:spcAft>
                <a:spcPts val="1000"/>
              </a:spcAft>
            </a:pPr>
            <a:r>
              <a:rPr lang="en-US" i="1" dirty="0" smtClean="0">
                <a:effectLst/>
                <a:latin typeface="Cambria"/>
                <a:ea typeface="Times New Roman"/>
                <a:cs typeface="Times New Roman"/>
              </a:rPr>
              <a:t>If you don’t understand that you work for your mislabeled subordinates, then you know nothing of leadership. You know only tyranny.</a:t>
            </a:r>
            <a:endParaRPr lang="en-US" sz="2400" dirty="0">
              <a:ea typeface="Times New Roman"/>
              <a:cs typeface="Times New Roman"/>
            </a:endParaRPr>
          </a:p>
          <a:p>
            <a:pPr marL="0" marR="0" algn="ctr">
              <a:lnSpc>
                <a:spcPct val="115000"/>
              </a:lnSpc>
              <a:spcBef>
                <a:spcPts val="0"/>
              </a:spcBef>
              <a:spcAft>
                <a:spcPts val="1000"/>
              </a:spcAft>
            </a:pPr>
            <a:r>
              <a:rPr lang="en-US" b="1" i="1" dirty="0" smtClean="0">
                <a:effectLst/>
                <a:latin typeface="Cambria"/>
                <a:ea typeface="Times New Roman"/>
                <a:cs typeface="Times New Roman"/>
              </a:rPr>
              <a:t>Dee Hock</a:t>
            </a:r>
            <a:endParaRPr lang="en-US" sz="2400" dirty="0">
              <a:ea typeface="Times New Roman"/>
              <a:cs typeface="Times New Roman"/>
            </a:endParaRPr>
          </a:p>
        </p:txBody>
      </p:sp>
    </p:spTree>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Title 1"/>
          <p:cNvSpPr>
            <a:spLocks noGrp="1"/>
          </p:cNvSpPr>
          <p:nvPr>
            <p:ph type="title"/>
          </p:nvPr>
        </p:nvSpPr>
        <p:spPr/>
        <p:txBody>
          <a:bodyPr/>
          <a:lstStyle/>
          <a:p>
            <a:pPr eaLnBrk="1" hangingPunct="1"/>
            <a:r>
              <a:rPr lang="en-US" dirty="0" smtClean="0"/>
              <a:t>Words from the Wise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81555892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dirty="0" smtClean="0"/>
              <a:t>Module Two: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smtClean="0"/>
              <a:t>1.  What </a:t>
            </a:r>
            <a:r>
              <a:rPr lang="en-US" dirty="0"/>
              <a:t>is not a benefit</a:t>
            </a:r>
            <a:r>
              <a:rPr lang="en-US" dirty="0" smtClean="0"/>
              <a:t>?</a:t>
            </a:r>
          </a:p>
          <a:p>
            <a:pPr>
              <a:defRPr/>
            </a:pPr>
            <a:endParaRPr lang="en-US" dirty="0"/>
          </a:p>
          <a:p>
            <a:pPr marL="514350" indent="-514350">
              <a:buFont typeface="+mj-lt"/>
              <a:buAutoNum type="alphaLcParenR"/>
              <a:defRPr/>
            </a:pPr>
            <a:r>
              <a:rPr lang="en-US" dirty="0"/>
              <a:t>Insurance</a:t>
            </a:r>
          </a:p>
          <a:p>
            <a:pPr marL="514350" indent="-514350">
              <a:buFont typeface="+mj-lt"/>
              <a:buAutoNum type="alphaLcParenR"/>
              <a:defRPr/>
            </a:pPr>
            <a:r>
              <a:rPr lang="en-US" dirty="0"/>
              <a:t>Vacation pay</a:t>
            </a:r>
          </a:p>
          <a:p>
            <a:pPr marL="514350" indent="-514350">
              <a:buFont typeface="+mj-lt"/>
              <a:buAutoNum type="alphaLcParenR"/>
              <a:defRPr/>
            </a:pPr>
            <a:r>
              <a:rPr lang="en-US" dirty="0"/>
              <a:t>Legal benefits</a:t>
            </a:r>
          </a:p>
          <a:p>
            <a:pPr marL="514350" indent="-514350">
              <a:buFont typeface="+mj-lt"/>
              <a:buAutoNum type="alphaLcParenR"/>
              <a:defRPr/>
            </a:pPr>
            <a:r>
              <a:rPr lang="en-US" dirty="0" smtClean="0">
                <a:solidFill>
                  <a:srgbClr val="FF0000"/>
                </a:solidFill>
              </a:rPr>
              <a:t>Training</a:t>
            </a:r>
          </a:p>
          <a:p>
            <a:pPr>
              <a:defRPr/>
            </a:pPr>
            <a:endParaRPr lang="en-US" dirty="0"/>
          </a:p>
          <a:p>
            <a:pPr>
              <a:defRPr/>
            </a:pPr>
            <a:r>
              <a:rPr lang="en-US" dirty="0" smtClean="0"/>
              <a:t>2.  What </a:t>
            </a:r>
            <a:r>
              <a:rPr lang="en-US" dirty="0"/>
              <a:t>is not a miscellaneous cost</a:t>
            </a:r>
            <a:r>
              <a:rPr lang="en-US" dirty="0" smtClean="0"/>
              <a:t>?</a:t>
            </a:r>
          </a:p>
          <a:p>
            <a:pPr>
              <a:defRPr/>
            </a:pPr>
            <a:endParaRPr lang="en-US" dirty="0"/>
          </a:p>
          <a:p>
            <a:pPr marL="514350" indent="-514350">
              <a:buFont typeface="+mj-lt"/>
              <a:buAutoNum type="alphaLcParenR"/>
              <a:defRPr/>
            </a:pPr>
            <a:r>
              <a:rPr lang="en-US" dirty="0"/>
              <a:t>Training</a:t>
            </a:r>
          </a:p>
          <a:p>
            <a:pPr marL="514350" indent="-514350">
              <a:buFont typeface="+mj-lt"/>
              <a:buAutoNum type="alphaLcParenR"/>
              <a:defRPr/>
            </a:pPr>
            <a:r>
              <a:rPr lang="en-US" dirty="0"/>
              <a:t>Equipment</a:t>
            </a:r>
          </a:p>
          <a:p>
            <a:pPr marL="514350" indent="-514350">
              <a:buFont typeface="+mj-lt"/>
              <a:buAutoNum type="alphaLcParenR"/>
              <a:defRPr/>
            </a:pPr>
            <a:r>
              <a:rPr lang="en-US" dirty="0">
                <a:solidFill>
                  <a:srgbClr val="FF0000"/>
                </a:solidFill>
              </a:rPr>
              <a:t>Retirement</a:t>
            </a:r>
          </a:p>
          <a:p>
            <a:pPr marL="514350" indent="-514350">
              <a:buFont typeface="+mj-lt"/>
              <a:buAutoNum type="alphaLcParenR"/>
              <a:defRPr/>
            </a:pPr>
            <a:r>
              <a:rPr lang="en-US" dirty="0"/>
              <a:t>Rent</a:t>
            </a:r>
          </a:p>
          <a:p>
            <a:pPr>
              <a:defRPr/>
            </a:pP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3. Employees need to be oriented in their jobs and ______.</a:t>
            </a:r>
          </a:p>
          <a:p>
            <a:pPr>
              <a:defRPr/>
            </a:pPr>
            <a:endParaRPr lang="en-US" dirty="0" smtClean="0"/>
          </a:p>
          <a:p>
            <a:pPr marL="514350" indent="-514350">
              <a:buFont typeface="+mj-lt"/>
              <a:buAutoNum type="alphaLcParenR"/>
              <a:defRPr/>
            </a:pPr>
            <a:r>
              <a:rPr lang="en-US" dirty="0" smtClean="0">
                <a:solidFill>
                  <a:srgbClr val="FF0000"/>
                </a:solidFill>
              </a:rPr>
              <a:t>Surroundings</a:t>
            </a:r>
          </a:p>
          <a:p>
            <a:pPr marL="514350" indent="-514350">
              <a:buFont typeface="+mj-lt"/>
              <a:buAutoNum type="alphaLcParenR"/>
              <a:defRPr/>
            </a:pPr>
            <a:r>
              <a:rPr lang="en-US" dirty="0" smtClean="0"/>
              <a:t>Location</a:t>
            </a:r>
          </a:p>
          <a:p>
            <a:pPr marL="514350" indent="-514350">
              <a:buFont typeface="+mj-lt"/>
              <a:buAutoNum type="alphaLcParenR"/>
              <a:defRPr/>
            </a:pPr>
            <a:r>
              <a:rPr lang="en-US" dirty="0" smtClean="0"/>
              <a:t>Requirements</a:t>
            </a:r>
          </a:p>
          <a:p>
            <a:pPr marL="514350" indent="-514350">
              <a:buFont typeface="+mj-lt"/>
              <a:buAutoNum type="alphaLcParenR"/>
              <a:defRPr/>
            </a:pPr>
            <a:r>
              <a:rPr lang="en-US" dirty="0" smtClean="0"/>
              <a:t>Area</a:t>
            </a:r>
          </a:p>
          <a:p>
            <a:pPr>
              <a:defRPr/>
            </a:pPr>
            <a:endParaRPr lang="en-US" dirty="0" smtClean="0"/>
          </a:p>
          <a:p>
            <a:pPr>
              <a:defRPr/>
            </a:pPr>
            <a:r>
              <a:rPr lang="en-US" dirty="0" smtClean="0"/>
              <a:t>4.  What is the effect of stress on performance?</a:t>
            </a:r>
          </a:p>
          <a:p>
            <a:pPr>
              <a:defRPr/>
            </a:pPr>
            <a:endParaRPr lang="en-US" dirty="0" smtClean="0"/>
          </a:p>
          <a:p>
            <a:pPr marL="514350" indent="-514350">
              <a:buFont typeface="+mj-lt"/>
              <a:buAutoNum type="alphaLcParenR"/>
              <a:defRPr/>
            </a:pPr>
            <a:r>
              <a:rPr lang="en-US" dirty="0" smtClean="0"/>
              <a:t>It increases productivity</a:t>
            </a:r>
          </a:p>
          <a:p>
            <a:pPr marL="514350" indent="-514350">
              <a:buFont typeface="+mj-lt"/>
              <a:buAutoNum type="alphaLcParenR"/>
              <a:defRPr/>
            </a:pPr>
            <a:r>
              <a:rPr lang="en-US" dirty="0" smtClean="0">
                <a:solidFill>
                  <a:srgbClr val="FF0000"/>
                </a:solidFill>
              </a:rPr>
              <a:t>It impedes performance</a:t>
            </a:r>
          </a:p>
          <a:p>
            <a:pPr marL="514350" indent="-514350">
              <a:buFont typeface="+mj-lt"/>
              <a:buAutoNum type="alphaLcParenR"/>
              <a:defRPr/>
            </a:pPr>
            <a:r>
              <a:rPr lang="en-US" dirty="0" smtClean="0"/>
              <a:t>There is no effect</a:t>
            </a:r>
          </a:p>
          <a:p>
            <a:pPr marL="514350" indent="-514350">
              <a:buFont typeface="+mj-lt"/>
              <a:buAutoNum type="alphaLcParenR"/>
              <a:defRPr/>
            </a:pPr>
            <a:r>
              <a:rPr lang="en-US" dirty="0" smtClean="0"/>
              <a:t>It increases goals</a:t>
            </a:r>
          </a:p>
          <a:p>
            <a:pPr>
              <a:defRPr/>
            </a:pP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dirty="0" smtClean="0"/>
              <a:t>Module Two: Review Questions</a:t>
            </a:r>
          </a:p>
        </p:txBody>
      </p:sp>
      <p:sp>
        <p:nvSpPr>
          <p:cNvPr id="3" name="Content Placeholder 2"/>
          <p:cNvSpPr>
            <a:spLocks noGrp="1"/>
          </p:cNvSpPr>
          <p:nvPr>
            <p:ph idx="1"/>
          </p:nvPr>
        </p:nvSpPr>
        <p:spPr>
          <a:xfrm>
            <a:off x="457200" y="1600200"/>
            <a:ext cx="4114800" cy="4525963"/>
          </a:xfrm>
        </p:spPr>
        <p:txBody>
          <a:bodyPr>
            <a:normAutofit fontScale="70000" lnSpcReduction="20000"/>
          </a:bodyPr>
          <a:lstStyle/>
          <a:p>
            <a:pPr>
              <a:defRPr/>
            </a:pPr>
            <a:r>
              <a:rPr lang="en-US" dirty="0" smtClean="0"/>
              <a:t>5.   What </a:t>
            </a:r>
            <a:r>
              <a:rPr lang="en-US" dirty="0"/>
              <a:t>is an exit cost</a:t>
            </a:r>
            <a:r>
              <a:rPr lang="en-US" dirty="0" smtClean="0"/>
              <a:t>?</a:t>
            </a:r>
          </a:p>
          <a:p>
            <a:pPr>
              <a:defRPr/>
            </a:pPr>
            <a:endParaRPr lang="en-US" dirty="0" smtClean="0"/>
          </a:p>
          <a:p>
            <a:pPr marL="514350" indent="-514350">
              <a:buFont typeface="+mj-lt"/>
              <a:buAutoNum type="alphaLcParenR"/>
              <a:defRPr/>
            </a:pPr>
            <a:r>
              <a:rPr lang="en-US" dirty="0" smtClean="0"/>
              <a:t>Productivity</a:t>
            </a:r>
            <a:endParaRPr lang="en-US" dirty="0"/>
          </a:p>
          <a:p>
            <a:pPr marL="514350" indent="-514350">
              <a:buFont typeface="+mj-lt"/>
              <a:buAutoNum type="alphaLcParenR"/>
              <a:defRPr/>
            </a:pPr>
            <a:r>
              <a:rPr lang="en-US" dirty="0">
                <a:solidFill>
                  <a:srgbClr val="FF0000"/>
                </a:solidFill>
              </a:rPr>
              <a:t>Contacts</a:t>
            </a:r>
          </a:p>
          <a:p>
            <a:pPr marL="514350" indent="-514350">
              <a:buFont typeface="+mj-lt"/>
              <a:buAutoNum type="alphaLcParenR"/>
              <a:defRPr/>
            </a:pPr>
            <a:r>
              <a:rPr lang="en-US" dirty="0"/>
              <a:t>Advertising</a:t>
            </a:r>
          </a:p>
          <a:p>
            <a:pPr marL="514350" indent="-514350">
              <a:buFont typeface="+mj-lt"/>
              <a:buAutoNum type="alphaLcParenR"/>
              <a:defRPr/>
            </a:pPr>
            <a:r>
              <a:rPr lang="en-US" dirty="0" smtClean="0"/>
              <a:t>Screening</a:t>
            </a:r>
          </a:p>
          <a:p>
            <a:pPr>
              <a:defRPr/>
            </a:pPr>
            <a:endParaRPr lang="en-US" dirty="0"/>
          </a:p>
          <a:p>
            <a:pPr>
              <a:defRPr/>
            </a:pPr>
            <a:r>
              <a:rPr lang="en-US" dirty="0" smtClean="0"/>
              <a:t>6.   What </a:t>
            </a:r>
            <a:r>
              <a:rPr lang="en-US" dirty="0"/>
              <a:t>is a recruitment cost</a:t>
            </a:r>
            <a:r>
              <a:rPr lang="en-US" dirty="0" smtClean="0"/>
              <a:t>?</a:t>
            </a:r>
          </a:p>
          <a:p>
            <a:pPr>
              <a:defRPr/>
            </a:pPr>
            <a:endParaRPr lang="en-US" dirty="0"/>
          </a:p>
          <a:p>
            <a:pPr marL="514350" indent="-514350">
              <a:buFont typeface="+mj-lt"/>
              <a:buAutoNum type="alphaLcParenR"/>
              <a:defRPr/>
            </a:pPr>
            <a:r>
              <a:rPr lang="en-US" dirty="0"/>
              <a:t>Disruption</a:t>
            </a:r>
          </a:p>
          <a:p>
            <a:pPr marL="514350" indent="-514350">
              <a:buFont typeface="+mj-lt"/>
              <a:buAutoNum type="alphaLcParenR"/>
              <a:defRPr/>
            </a:pPr>
            <a:r>
              <a:rPr lang="en-US" dirty="0"/>
              <a:t>Productivity</a:t>
            </a:r>
          </a:p>
          <a:p>
            <a:pPr marL="514350" indent="-514350">
              <a:buFont typeface="+mj-lt"/>
              <a:buAutoNum type="alphaLcParenR"/>
              <a:defRPr/>
            </a:pPr>
            <a:r>
              <a:rPr lang="en-US" dirty="0">
                <a:solidFill>
                  <a:srgbClr val="FF0000"/>
                </a:solidFill>
              </a:rPr>
              <a:t>Advertising</a:t>
            </a:r>
          </a:p>
          <a:p>
            <a:pPr marL="514350" indent="-514350">
              <a:buFont typeface="+mj-lt"/>
              <a:buAutoNum type="alphaLcParenR"/>
              <a:defRPr/>
            </a:pPr>
            <a:r>
              <a:rPr lang="en-US" dirty="0" smtClean="0"/>
              <a:t>Overtime</a:t>
            </a: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7.  Expectations that are unexplained or _____ hinder performance.</a:t>
            </a:r>
          </a:p>
          <a:p>
            <a:pPr>
              <a:defRPr/>
            </a:pPr>
            <a:endParaRPr lang="en-US" dirty="0" smtClean="0"/>
          </a:p>
          <a:p>
            <a:pPr marL="514350" indent="-514350">
              <a:buFont typeface="+mj-lt"/>
              <a:buAutoNum type="alphaLcParenR"/>
              <a:defRPr/>
            </a:pPr>
            <a:r>
              <a:rPr lang="en-US" dirty="0" smtClean="0">
                <a:solidFill>
                  <a:srgbClr val="FF0000"/>
                </a:solidFill>
              </a:rPr>
              <a:t>Unrealistic</a:t>
            </a:r>
          </a:p>
          <a:p>
            <a:pPr marL="514350" indent="-514350">
              <a:buFont typeface="+mj-lt"/>
              <a:buAutoNum type="alphaLcParenR"/>
              <a:defRPr/>
            </a:pPr>
            <a:r>
              <a:rPr lang="en-US" smtClean="0"/>
              <a:t>Measurable</a:t>
            </a:r>
            <a:endParaRPr lang="en-US" dirty="0" smtClean="0"/>
          </a:p>
          <a:p>
            <a:pPr marL="514350" indent="-514350">
              <a:buFont typeface="+mj-lt"/>
              <a:buAutoNum type="alphaLcParenR"/>
              <a:defRPr/>
            </a:pPr>
            <a:r>
              <a:rPr lang="en-US" dirty="0" smtClean="0"/>
              <a:t>Attainable</a:t>
            </a:r>
          </a:p>
          <a:p>
            <a:pPr marL="514350" indent="-514350">
              <a:buFont typeface="+mj-lt"/>
              <a:buAutoNum type="alphaLcParenR"/>
              <a:defRPr/>
            </a:pPr>
            <a:r>
              <a:rPr lang="en-US" dirty="0" smtClean="0"/>
              <a:t>Timely</a:t>
            </a:r>
          </a:p>
          <a:p>
            <a:pPr>
              <a:defRPr/>
            </a:pPr>
            <a:endParaRPr lang="en-US" dirty="0" smtClean="0"/>
          </a:p>
          <a:p>
            <a:pPr>
              <a:defRPr/>
            </a:pPr>
            <a:r>
              <a:rPr lang="en-US" dirty="0" smtClean="0"/>
              <a:t>8.  What is not part of a job description?</a:t>
            </a:r>
          </a:p>
          <a:p>
            <a:pPr>
              <a:defRPr/>
            </a:pPr>
            <a:endParaRPr lang="en-US" dirty="0" smtClean="0"/>
          </a:p>
          <a:p>
            <a:pPr marL="514350" indent="-514350">
              <a:buFont typeface="+mj-lt"/>
              <a:buAutoNum type="alphaLcParenR"/>
              <a:defRPr/>
            </a:pPr>
            <a:r>
              <a:rPr lang="en-US" dirty="0" smtClean="0"/>
              <a:t>Training</a:t>
            </a:r>
          </a:p>
          <a:p>
            <a:pPr marL="514350" indent="-514350">
              <a:buFont typeface="+mj-lt"/>
              <a:buAutoNum type="alphaLcParenR"/>
              <a:defRPr/>
            </a:pPr>
            <a:r>
              <a:rPr lang="en-US" dirty="0" smtClean="0"/>
              <a:t>Evaluation</a:t>
            </a:r>
          </a:p>
          <a:p>
            <a:pPr marL="514350" indent="-514350">
              <a:buFont typeface="+mj-lt"/>
              <a:buAutoNum type="alphaLcParenR"/>
              <a:defRPr/>
            </a:pPr>
            <a:r>
              <a:rPr lang="en-US" dirty="0" smtClean="0"/>
              <a:t>Expectation</a:t>
            </a:r>
          </a:p>
          <a:p>
            <a:pPr marL="514350" indent="-514350">
              <a:buFont typeface="+mj-lt"/>
              <a:buAutoNum type="alphaLcParenR"/>
              <a:defRPr/>
            </a:pPr>
            <a:r>
              <a:rPr lang="en-US" dirty="0" smtClean="0">
                <a:solidFill>
                  <a:srgbClr val="FF0000"/>
                </a:solidFill>
              </a:rPr>
              <a:t>Vision</a:t>
            </a:r>
          </a:p>
          <a:p>
            <a:pPr>
              <a:defRPr/>
            </a:pP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dirty="0" smtClean="0"/>
              <a:t>Module Two: Review Questions</a:t>
            </a:r>
          </a:p>
        </p:txBody>
      </p:sp>
      <p:sp>
        <p:nvSpPr>
          <p:cNvPr id="3" name="Content Placeholder 2"/>
          <p:cNvSpPr>
            <a:spLocks noGrp="1"/>
          </p:cNvSpPr>
          <p:nvPr>
            <p:ph idx="1"/>
          </p:nvPr>
        </p:nvSpPr>
        <p:spPr/>
        <p:txBody>
          <a:bodyPr>
            <a:normAutofit fontScale="70000" lnSpcReduction="20000"/>
          </a:bodyPr>
          <a:lstStyle/>
          <a:p>
            <a:pPr>
              <a:defRPr/>
            </a:pPr>
            <a:r>
              <a:rPr lang="en-US" dirty="0" smtClean="0"/>
              <a:t>9.  What </a:t>
            </a:r>
            <a:r>
              <a:rPr lang="en-US" dirty="0"/>
              <a:t>was the initial turnover</a:t>
            </a:r>
            <a:r>
              <a:rPr lang="en-US" dirty="0" smtClean="0"/>
              <a:t>?</a:t>
            </a:r>
          </a:p>
          <a:p>
            <a:pPr>
              <a:defRPr/>
            </a:pPr>
            <a:endParaRPr lang="en-US" dirty="0"/>
          </a:p>
          <a:p>
            <a:pPr marL="514350" indent="-514350">
              <a:buFont typeface="+mj-lt"/>
              <a:buAutoNum type="alphaLcParenR"/>
              <a:defRPr/>
            </a:pPr>
            <a:r>
              <a:rPr lang="en-US" dirty="0"/>
              <a:t>55 percent</a:t>
            </a:r>
          </a:p>
          <a:p>
            <a:pPr marL="514350" indent="-514350">
              <a:buFont typeface="+mj-lt"/>
              <a:buAutoNum type="alphaLcParenR"/>
              <a:defRPr/>
            </a:pPr>
            <a:r>
              <a:rPr lang="en-US" dirty="0"/>
              <a:t>20 percent</a:t>
            </a:r>
          </a:p>
          <a:p>
            <a:pPr marL="514350" indent="-514350">
              <a:buFont typeface="+mj-lt"/>
              <a:buAutoNum type="alphaLcParenR"/>
              <a:defRPr/>
            </a:pPr>
            <a:r>
              <a:rPr lang="en-US" dirty="0">
                <a:solidFill>
                  <a:srgbClr val="FF0000"/>
                </a:solidFill>
              </a:rPr>
              <a:t>75 percent</a:t>
            </a:r>
          </a:p>
          <a:p>
            <a:pPr marL="514350" indent="-514350">
              <a:buFont typeface="+mj-lt"/>
              <a:buAutoNum type="alphaLcParenR"/>
              <a:defRPr/>
            </a:pPr>
            <a:r>
              <a:rPr lang="en-US" dirty="0"/>
              <a:t>25 </a:t>
            </a:r>
            <a:r>
              <a:rPr lang="en-US" dirty="0" smtClean="0"/>
              <a:t>percent</a:t>
            </a:r>
          </a:p>
          <a:p>
            <a:pPr>
              <a:defRPr/>
            </a:pPr>
            <a:endParaRPr lang="en-US" dirty="0"/>
          </a:p>
          <a:p>
            <a:pPr>
              <a:defRPr/>
            </a:pPr>
            <a:r>
              <a:rPr lang="en-US" dirty="0" smtClean="0"/>
              <a:t>10. What </a:t>
            </a:r>
            <a:r>
              <a:rPr lang="en-US" dirty="0"/>
              <a:t>was the turnover after the onboarding</a:t>
            </a:r>
            <a:r>
              <a:rPr lang="en-US" dirty="0" smtClean="0"/>
              <a:t>?</a:t>
            </a:r>
          </a:p>
          <a:p>
            <a:pPr>
              <a:defRPr/>
            </a:pPr>
            <a:endParaRPr lang="en-US" dirty="0"/>
          </a:p>
          <a:p>
            <a:pPr marL="514350" indent="-514350">
              <a:buFont typeface="+mj-lt"/>
              <a:buAutoNum type="alphaLcParenR"/>
              <a:defRPr/>
            </a:pPr>
            <a:r>
              <a:rPr lang="en-US" dirty="0"/>
              <a:t>55 </a:t>
            </a:r>
            <a:r>
              <a:rPr lang="en-US" dirty="0" smtClean="0"/>
              <a:t>percent</a:t>
            </a:r>
            <a:endParaRPr lang="en-US" dirty="0"/>
          </a:p>
          <a:p>
            <a:pPr marL="514350" indent="-514350">
              <a:buFont typeface="+mj-lt"/>
              <a:buAutoNum type="alphaLcParenR"/>
              <a:defRPr/>
            </a:pPr>
            <a:r>
              <a:rPr lang="en-US" dirty="0">
                <a:solidFill>
                  <a:srgbClr val="FF0000"/>
                </a:solidFill>
              </a:rPr>
              <a:t>20 percent</a:t>
            </a:r>
          </a:p>
          <a:p>
            <a:pPr marL="514350" indent="-514350">
              <a:buFont typeface="+mj-lt"/>
              <a:buAutoNum type="alphaLcParenR"/>
              <a:defRPr/>
            </a:pPr>
            <a:r>
              <a:rPr lang="en-US" dirty="0"/>
              <a:t>75 percent</a:t>
            </a:r>
          </a:p>
          <a:p>
            <a:pPr marL="514350" indent="-514350">
              <a:buFont typeface="+mj-lt"/>
              <a:buAutoNum type="alphaLcParenR"/>
              <a:defRPr/>
            </a:pPr>
            <a:r>
              <a:rPr lang="en-US" dirty="0"/>
              <a:t>25 percent</a:t>
            </a:r>
          </a:p>
          <a:p>
            <a:pPr>
              <a:defRPr/>
            </a:pP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fontScale="90000"/>
          </a:bodyPr>
          <a:lstStyle/>
          <a:p>
            <a:pPr>
              <a:defRPr/>
            </a:pPr>
            <a:r>
              <a:rPr lang="en-US" dirty="0" smtClean="0"/>
              <a:t>Module </a:t>
            </a:r>
            <a:r>
              <a:rPr lang="en-US" dirty="0"/>
              <a:t>Three: Introduction</a:t>
            </a:r>
          </a:p>
        </p:txBody>
      </p:sp>
      <p:sp>
        <p:nvSpPr>
          <p:cNvPr id="14339" name="Content Placeholder 2"/>
          <p:cNvSpPr>
            <a:spLocks noGrp="1"/>
          </p:cNvSpPr>
          <p:nvPr>
            <p:ph idx="1"/>
          </p:nvPr>
        </p:nvSpPr>
        <p:spPr/>
        <p:txBody>
          <a:bodyPr>
            <a:normAutofit/>
          </a:bodyPr>
          <a:lstStyle/>
          <a:p>
            <a:pPr marL="0">
              <a:defRPr/>
            </a:pPr>
            <a:r>
              <a:rPr lang="en-US" sz="3600" dirty="0"/>
              <a:t>There are a number of reasons to implement an onboarding program. Before this can be done, however, you need to understand exactly what onboarding involves and its importance to the success of the company. </a:t>
            </a:r>
          </a:p>
        </p:txBody>
      </p:sp>
      <p:sp>
        <p:nvSpPr>
          <p:cNvPr id="14340" name="Text Placeholder 3"/>
          <p:cNvSpPr>
            <a:spLocks noGrp="1"/>
          </p:cNvSpPr>
          <p:nvPr>
            <p:ph type="body" sz="quarter" idx="4294967295"/>
          </p:nvPr>
        </p:nvSpPr>
        <p:spPr>
          <a:xfrm>
            <a:off x="7391400" y="381000"/>
            <a:ext cx="1752600" cy="4038600"/>
          </a:xfrm>
          <a:ln>
            <a:miter lim="800000"/>
            <a:headEnd/>
            <a:tailEnd/>
          </a:ln>
        </p:spPr>
        <p:txBody>
          <a:bodyPr>
            <a:normAutofit fontScale="70000" lnSpcReduction="20000"/>
          </a:bodyPr>
          <a:lstStyle/>
          <a:p>
            <a:pPr marL="0" marR="0">
              <a:lnSpc>
                <a:spcPct val="115000"/>
              </a:lnSpc>
              <a:spcBef>
                <a:spcPts val="0"/>
              </a:spcBef>
              <a:spcAft>
                <a:spcPts val="1000"/>
              </a:spcAft>
            </a:pPr>
            <a:r>
              <a:rPr lang="en-US" i="1" dirty="0" smtClean="0">
                <a:effectLst/>
                <a:latin typeface="Cambria"/>
                <a:ea typeface="Times New Roman"/>
                <a:cs typeface="Times New Roman"/>
              </a:rPr>
              <a:t>Encourage your people to be committed to a project rather than just be involved in it.</a:t>
            </a:r>
            <a:endParaRPr lang="en-US" sz="2400" dirty="0">
              <a:ea typeface="Times New Roman"/>
              <a:cs typeface="Times New Roman"/>
            </a:endParaRPr>
          </a:p>
          <a:p>
            <a:pPr marL="0" marR="0" algn="ctr">
              <a:lnSpc>
                <a:spcPct val="115000"/>
              </a:lnSpc>
              <a:spcBef>
                <a:spcPts val="0"/>
              </a:spcBef>
              <a:spcAft>
                <a:spcPts val="1000"/>
              </a:spcAft>
            </a:pPr>
            <a:r>
              <a:rPr lang="en-US" b="1" i="1" dirty="0" smtClean="0">
                <a:effectLst/>
                <a:latin typeface="Cambria"/>
                <a:ea typeface="Times New Roman"/>
                <a:cs typeface="Times New Roman"/>
              </a:rPr>
              <a:t>Richard Pratt</a:t>
            </a:r>
            <a:endParaRPr lang="en-US" sz="2400" dirty="0">
              <a:ea typeface="Times New Roman"/>
              <a:cs typeface="Times New Roman"/>
            </a:endParaRPr>
          </a:p>
          <a:p>
            <a:pPr>
              <a:defRPr/>
            </a:pPr>
            <a:endParaRPr lang="en-US" dirty="0"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dirty="0" smtClean="0"/>
              <a:t>What Is Onboarding?</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71619282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dirty="0" smtClean="0"/>
              <a:t>The Importance of Onboarding</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32555125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pPr>
              <a:defRPr/>
            </a:pPr>
            <a:r>
              <a:rPr lang="en-US" dirty="0"/>
              <a:t>Making Employees Feel Welcome</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98096472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normAutofit fontScale="90000"/>
          </a:bodyPr>
          <a:lstStyle/>
          <a:p>
            <a:pPr>
              <a:defRPr/>
            </a:pPr>
            <a:r>
              <a:rPr lang="en-US" dirty="0"/>
              <a:t>Module One: Getting </a:t>
            </a:r>
            <a:r>
              <a:rPr lang="en-US" dirty="0" smtClean="0"/>
              <a:t>Started</a:t>
            </a:r>
          </a:p>
        </p:txBody>
      </p:sp>
      <p:sp>
        <p:nvSpPr>
          <p:cNvPr id="6147" name="Content Placeholder 2"/>
          <p:cNvSpPr>
            <a:spLocks noGrp="1"/>
          </p:cNvSpPr>
          <p:nvPr>
            <p:ph idx="1"/>
          </p:nvPr>
        </p:nvSpPr>
        <p:spPr/>
        <p:txBody>
          <a:bodyPr>
            <a:normAutofit/>
          </a:bodyPr>
          <a:lstStyle/>
          <a:p>
            <a:pPr marL="0">
              <a:defRPr/>
            </a:pPr>
            <a:r>
              <a:rPr lang="en-US" dirty="0"/>
              <a:t>Employee onboarding is essential to retaining top talent. An onboarding program does more than help orient new employees</a:t>
            </a:r>
            <a:r>
              <a:rPr lang="en-US" dirty="0" smtClean="0"/>
              <a:t>. Implementing </a:t>
            </a:r>
            <a:r>
              <a:rPr lang="en-US" dirty="0"/>
              <a:t>an employee onboarding program will shape the company culture while developing a highly qualified pool of talent. </a:t>
            </a:r>
          </a:p>
          <a:p>
            <a:pPr>
              <a:defRPr/>
            </a:pPr>
            <a:endParaRPr lang="en-US" dirty="0" smtClean="0"/>
          </a:p>
        </p:txBody>
      </p:sp>
      <p:sp>
        <p:nvSpPr>
          <p:cNvPr id="6148" name="Text Placeholder 3"/>
          <p:cNvSpPr>
            <a:spLocks noGrp="1"/>
          </p:cNvSpPr>
          <p:nvPr>
            <p:ph type="body" sz="quarter" idx="4294967295"/>
          </p:nvPr>
        </p:nvSpPr>
        <p:spPr>
          <a:xfrm>
            <a:off x="7391400" y="381000"/>
            <a:ext cx="1752600" cy="3962400"/>
          </a:xfrm>
          <a:ln>
            <a:miter lim="800000"/>
            <a:headEnd/>
            <a:tailEnd/>
          </a:ln>
        </p:spPr>
        <p:txBody>
          <a:bodyPr>
            <a:normAutofit/>
          </a:bodyPr>
          <a:lstStyle/>
          <a:p>
            <a:pPr marL="0" marR="0">
              <a:lnSpc>
                <a:spcPct val="115000"/>
              </a:lnSpc>
              <a:spcBef>
                <a:spcPts val="0"/>
              </a:spcBef>
              <a:spcAft>
                <a:spcPts val="1000"/>
              </a:spcAft>
            </a:pPr>
            <a:r>
              <a:rPr lang="en-US" sz="2400" i="1" dirty="0" smtClean="0">
                <a:effectLst/>
                <a:latin typeface="Cambria"/>
                <a:ea typeface="Times New Roman"/>
                <a:cs typeface="Times New Roman"/>
              </a:rPr>
              <a:t>The beginning is the most important part of work.</a:t>
            </a:r>
            <a:endParaRPr lang="en-US" sz="1800" dirty="0">
              <a:ea typeface="Times New Roman"/>
              <a:cs typeface="Times New Roman"/>
            </a:endParaRPr>
          </a:p>
          <a:p>
            <a:pPr marL="0" marR="0" algn="ctr">
              <a:lnSpc>
                <a:spcPct val="115000"/>
              </a:lnSpc>
              <a:spcBef>
                <a:spcPts val="0"/>
              </a:spcBef>
              <a:spcAft>
                <a:spcPts val="1000"/>
              </a:spcAft>
            </a:pPr>
            <a:r>
              <a:rPr lang="en-US" sz="2400" b="1" i="1" dirty="0" smtClean="0">
                <a:effectLst/>
                <a:latin typeface="Cambria"/>
                <a:ea typeface="Times New Roman"/>
                <a:cs typeface="Times New Roman"/>
              </a:rPr>
              <a:t>Plato</a:t>
            </a:r>
            <a:endParaRPr lang="en-US" sz="1800" dirty="0">
              <a:ea typeface="Times New Roman"/>
              <a:cs typeface="Times New Roman"/>
            </a:endParaRPr>
          </a:p>
          <a:p>
            <a:pPr>
              <a:lnSpc>
                <a:spcPct val="115000"/>
              </a:lnSpc>
              <a:spcBef>
                <a:spcPts val="0"/>
              </a:spcBef>
              <a:spcAft>
                <a:spcPts val="1000"/>
              </a:spcAft>
              <a:defRPr/>
            </a:pPr>
            <a:endParaRPr lang="en-US" sz="2400" b="1" i="1" dirty="0">
              <a:latin typeface="+mj-lt"/>
              <a:ea typeface="Times New Roman"/>
              <a:cs typeface="Times New Roman"/>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dirty="0" smtClean="0"/>
              <a:t>First Day Checklist</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1085822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dirty="0" smtClean="0"/>
              <a:t>Case Study</a:t>
            </a:r>
          </a:p>
        </p:txBody>
      </p:sp>
      <p:graphicFrame>
        <p:nvGraphicFramePr>
          <p:cNvPr id="6" name="Content Placeholder 3"/>
          <p:cNvGraphicFramePr>
            <a:graphicFrameLocks/>
          </p:cNvGraphicFramePr>
          <p:nvPr>
            <p:extLst>
              <p:ext uri="{D42A27DB-BD31-4B8C-83A1-F6EECF244321}">
                <p14:modId xmlns:p14="http://schemas.microsoft.com/office/powerpoint/2010/main" val="1788096149"/>
              </p:ext>
            </p:extLst>
          </p:nvPr>
        </p:nvGraphicFramePr>
        <p:xfrm>
          <a:off x="609600" y="17526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Three: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smtClean="0"/>
              <a:t>1.   Employees </a:t>
            </a:r>
            <a:r>
              <a:rPr lang="en-US" dirty="0"/>
              <a:t>align with </a:t>
            </a:r>
            <a:r>
              <a:rPr lang="en-US" dirty="0" smtClean="0"/>
              <a:t>_________.</a:t>
            </a:r>
          </a:p>
          <a:p>
            <a:pPr>
              <a:defRPr/>
            </a:pPr>
            <a:endParaRPr lang="en-US" dirty="0"/>
          </a:p>
          <a:p>
            <a:pPr marL="514350" indent="-514350">
              <a:buFont typeface="+mj-lt"/>
              <a:buAutoNum type="alphaLcParenR"/>
              <a:defRPr/>
            </a:pPr>
            <a:r>
              <a:rPr lang="en-US" dirty="0"/>
              <a:t>Vision of the company</a:t>
            </a:r>
          </a:p>
          <a:p>
            <a:pPr marL="514350" indent="-514350">
              <a:buFont typeface="+mj-lt"/>
              <a:buAutoNum type="alphaLcParenR"/>
              <a:defRPr/>
            </a:pPr>
            <a:r>
              <a:rPr lang="en-US" dirty="0"/>
              <a:t>Company tools</a:t>
            </a:r>
          </a:p>
          <a:p>
            <a:pPr marL="514350" indent="-514350">
              <a:buFont typeface="+mj-lt"/>
              <a:buAutoNum type="alphaLcParenR"/>
              <a:defRPr/>
            </a:pPr>
            <a:r>
              <a:rPr lang="en-US" dirty="0"/>
              <a:t>Training</a:t>
            </a:r>
          </a:p>
          <a:p>
            <a:pPr marL="514350" indent="-514350">
              <a:buFont typeface="+mj-lt"/>
              <a:buAutoNum type="alphaLcParenR"/>
              <a:defRPr/>
            </a:pPr>
            <a:r>
              <a:rPr lang="en-US" dirty="0"/>
              <a:t>Company </a:t>
            </a:r>
            <a:r>
              <a:rPr lang="en-US" dirty="0" smtClean="0"/>
              <a:t>culture</a:t>
            </a:r>
          </a:p>
          <a:p>
            <a:pPr>
              <a:defRPr/>
            </a:pPr>
            <a:endParaRPr lang="en-US" dirty="0"/>
          </a:p>
          <a:p>
            <a:pPr>
              <a:defRPr/>
            </a:pPr>
            <a:r>
              <a:rPr lang="en-US" dirty="0" smtClean="0"/>
              <a:t>2.   What </a:t>
            </a:r>
            <a:r>
              <a:rPr lang="en-US" dirty="0"/>
              <a:t>will onboarding accelerate</a:t>
            </a:r>
            <a:r>
              <a:rPr lang="en-US" dirty="0" smtClean="0"/>
              <a:t>?</a:t>
            </a:r>
          </a:p>
          <a:p>
            <a:pPr>
              <a:defRPr/>
            </a:pPr>
            <a:endParaRPr lang="en-US" dirty="0"/>
          </a:p>
          <a:p>
            <a:pPr marL="514350" indent="-514350">
              <a:buFont typeface="+mj-lt"/>
              <a:buAutoNum type="alphaLcParenR"/>
              <a:defRPr/>
            </a:pPr>
            <a:r>
              <a:rPr lang="en-US" dirty="0"/>
              <a:t>Hiring</a:t>
            </a:r>
          </a:p>
          <a:p>
            <a:pPr marL="514350" indent="-514350">
              <a:buFont typeface="+mj-lt"/>
              <a:buAutoNum type="alphaLcParenR"/>
              <a:defRPr/>
            </a:pPr>
            <a:r>
              <a:rPr lang="en-US" dirty="0"/>
              <a:t>Company standards</a:t>
            </a:r>
          </a:p>
          <a:p>
            <a:pPr marL="514350" indent="-514350">
              <a:buFont typeface="+mj-lt"/>
              <a:buAutoNum type="alphaLcParenR"/>
              <a:defRPr/>
            </a:pPr>
            <a:r>
              <a:rPr lang="en-US" dirty="0"/>
              <a:t>Training</a:t>
            </a:r>
          </a:p>
          <a:p>
            <a:pPr marL="514350" indent="-514350">
              <a:buFont typeface="+mj-lt"/>
              <a:buAutoNum type="alphaLcParenR"/>
              <a:defRPr/>
            </a:pPr>
            <a:r>
              <a:rPr lang="en-US" dirty="0" smtClean="0"/>
              <a:t>Accommodation</a:t>
            </a: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3.  How long does it take employees to “break even”?</a:t>
            </a:r>
          </a:p>
          <a:p>
            <a:pPr>
              <a:defRPr/>
            </a:pPr>
            <a:endParaRPr lang="en-US" dirty="0" smtClean="0"/>
          </a:p>
          <a:p>
            <a:pPr marL="514350" indent="-514350">
              <a:buFont typeface="+mj-lt"/>
              <a:buAutoNum type="alphaLcParenR"/>
              <a:defRPr/>
            </a:pPr>
            <a:r>
              <a:rPr lang="en-US" dirty="0" smtClean="0"/>
              <a:t>10 weeks</a:t>
            </a:r>
          </a:p>
          <a:p>
            <a:pPr marL="514350" indent="-514350">
              <a:buFont typeface="+mj-lt"/>
              <a:buAutoNum type="alphaLcParenR"/>
              <a:defRPr/>
            </a:pPr>
            <a:r>
              <a:rPr lang="en-US" dirty="0" smtClean="0"/>
              <a:t>20 weeks</a:t>
            </a:r>
          </a:p>
          <a:p>
            <a:pPr marL="514350" indent="-514350">
              <a:buFont typeface="+mj-lt"/>
              <a:buAutoNum type="alphaLcParenR"/>
              <a:defRPr/>
            </a:pPr>
            <a:r>
              <a:rPr lang="en-US" dirty="0" smtClean="0"/>
              <a:t>10 days</a:t>
            </a:r>
          </a:p>
          <a:p>
            <a:pPr marL="514350" indent="-514350">
              <a:buFont typeface="+mj-lt"/>
              <a:buAutoNum type="alphaLcParenR"/>
              <a:defRPr/>
            </a:pPr>
            <a:r>
              <a:rPr lang="en-US" dirty="0" smtClean="0"/>
              <a:t>20 days</a:t>
            </a:r>
          </a:p>
          <a:p>
            <a:pPr>
              <a:defRPr/>
            </a:pPr>
            <a:endParaRPr lang="en-US" dirty="0" smtClean="0"/>
          </a:p>
          <a:p>
            <a:pPr>
              <a:defRPr/>
            </a:pPr>
            <a:r>
              <a:rPr lang="en-US" dirty="0" smtClean="0"/>
              <a:t>4.  What is an example of a social level?</a:t>
            </a:r>
          </a:p>
          <a:p>
            <a:pPr>
              <a:defRPr/>
            </a:pPr>
            <a:endParaRPr lang="en-US" dirty="0" smtClean="0"/>
          </a:p>
          <a:p>
            <a:pPr marL="514350" indent="-514350">
              <a:buFont typeface="+mj-lt"/>
              <a:buAutoNum type="alphaLcParenR"/>
              <a:defRPr/>
            </a:pPr>
            <a:r>
              <a:rPr lang="en-US" dirty="0" smtClean="0"/>
              <a:t>Policies</a:t>
            </a:r>
          </a:p>
          <a:p>
            <a:pPr marL="514350" indent="-514350">
              <a:buFont typeface="+mj-lt"/>
              <a:buAutoNum type="alphaLcParenR"/>
              <a:defRPr/>
            </a:pPr>
            <a:r>
              <a:rPr lang="en-US" dirty="0" smtClean="0"/>
              <a:t>Training</a:t>
            </a:r>
          </a:p>
          <a:p>
            <a:pPr marL="514350" indent="-514350">
              <a:buFont typeface="+mj-lt"/>
              <a:buAutoNum type="alphaLcParenR"/>
              <a:defRPr/>
            </a:pPr>
            <a:r>
              <a:rPr lang="en-US" dirty="0" smtClean="0"/>
              <a:t>Expectations</a:t>
            </a:r>
          </a:p>
          <a:p>
            <a:pPr marL="514350" indent="-514350">
              <a:buFont typeface="+mj-lt"/>
              <a:buAutoNum type="alphaLcParenR"/>
              <a:defRPr/>
            </a:pPr>
            <a:r>
              <a:rPr lang="en-US" dirty="0" smtClean="0"/>
              <a:t>Mentoring</a:t>
            </a: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Three: Review Questions</a:t>
            </a:r>
          </a:p>
        </p:txBody>
      </p:sp>
      <p:sp>
        <p:nvSpPr>
          <p:cNvPr id="3" name="Content Placeholder 2"/>
          <p:cNvSpPr>
            <a:spLocks noGrp="1"/>
          </p:cNvSpPr>
          <p:nvPr>
            <p:ph idx="1"/>
          </p:nvPr>
        </p:nvSpPr>
        <p:spPr>
          <a:xfrm>
            <a:off x="457200" y="1600200"/>
            <a:ext cx="4114800" cy="4525963"/>
          </a:xfrm>
        </p:spPr>
        <p:txBody>
          <a:bodyPr>
            <a:normAutofit fontScale="55000" lnSpcReduction="20000"/>
          </a:bodyPr>
          <a:lstStyle/>
          <a:p>
            <a:pPr>
              <a:defRPr/>
            </a:pPr>
            <a:r>
              <a:rPr lang="en-US" dirty="0" smtClean="0"/>
              <a:t>5.   Welcome </a:t>
            </a:r>
            <a:r>
              <a:rPr lang="en-US" dirty="0"/>
              <a:t>employees to help them acclimate to their environment and</a:t>
            </a:r>
            <a:r>
              <a:rPr lang="en-US" dirty="0" smtClean="0"/>
              <a:t>_________.</a:t>
            </a:r>
          </a:p>
          <a:p>
            <a:pPr>
              <a:defRPr/>
            </a:pPr>
            <a:endParaRPr lang="en-US" dirty="0"/>
          </a:p>
          <a:p>
            <a:pPr marL="514350" indent="-514350">
              <a:buFont typeface="+mj-lt"/>
              <a:buAutoNum type="alphaLcParenR"/>
              <a:defRPr/>
            </a:pPr>
            <a:r>
              <a:rPr lang="en-US" dirty="0"/>
              <a:t>Stay prepared</a:t>
            </a:r>
          </a:p>
          <a:p>
            <a:pPr marL="514350" indent="-514350">
              <a:buFont typeface="+mj-lt"/>
              <a:buAutoNum type="alphaLcParenR"/>
              <a:defRPr/>
            </a:pPr>
            <a:r>
              <a:rPr lang="en-US" dirty="0"/>
              <a:t>Break even</a:t>
            </a:r>
          </a:p>
          <a:p>
            <a:pPr marL="514350" indent="-514350">
              <a:buFont typeface="+mj-lt"/>
              <a:buAutoNum type="alphaLcParenR"/>
              <a:defRPr/>
            </a:pPr>
            <a:r>
              <a:rPr lang="en-US" dirty="0"/>
              <a:t>Be productive</a:t>
            </a:r>
          </a:p>
          <a:p>
            <a:pPr marL="514350" indent="-514350">
              <a:buFont typeface="+mj-lt"/>
              <a:buAutoNum type="alphaLcParenR"/>
              <a:defRPr/>
            </a:pPr>
            <a:r>
              <a:rPr lang="en-US" dirty="0"/>
              <a:t>Alleviate </a:t>
            </a:r>
            <a:r>
              <a:rPr lang="en-US" dirty="0" smtClean="0"/>
              <a:t>anxiety</a:t>
            </a:r>
          </a:p>
          <a:p>
            <a:pPr>
              <a:defRPr/>
            </a:pPr>
            <a:endParaRPr lang="en-US" dirty="0"/>
          </a:p>
          <a:p>
            <a:pPr>
              <a:defRPr/>
            </a:pPr>
            <a:r>
              <a:rPr lang="en-US" dirty="0" smtClean="0"/>
              <a:t>6.   When </a:t>
            </a:r>
            <a:r>
              <a:rPr lang="en-US" dirty="0"/>
              <a:t>should new hires meet their mentors</a:t>
            </a:r>
            <a:r>
              <a:rPr lang="en-US" dirty="0" smtClean="0"/>
              <a:t>?</a:t>
            </a:r>
          </a:p>
          <a:p>
            <a:pPr>
              <a:defRPr/>
            </a:pPr>
            <a:endParaRPr lang="en-US" dirty="0"/>
          </a:p>
          <a:p>
            <a:pPr marL="514350" indent="-514350">
              <a:buFont typeface="+mj-lt"/>
              <a:buAutoNum type="alphaLcParenR"/>
              <a:defRPr/>
            </a:pPr>
            <a:r>
              <a:rPr lang="en-US" dirty="0"/>
              <a:t>First week</a:t>
            </a:r>
          </a:p>
          <a:p>
            <a:pPr marL="514350" indent="-514350">
              <a:buFont typeface="+mj-lt"/>
              <a:buAutoNum type="alphaLcParenR"/>
              <a:defRPr/>
            </a:pPr>
            <a:r>
              <a:rPr lang="en-US" dirty="0"/>
              <a:t>Second day</a:t>
            </a:r>
          </a:p>
          <a:p>
            <a:pPr marL="514350" indent="-514350">
              <a:buFont typeface="+mj-lt"/>
              <a:buAutoNum type="alphaLcParenR"/>
              <a:defRPr/>
            </a:pPr>
            <a:r>
              <a:rPr lang="en-US" dirty="0"/>
              <a:t>First day</a:t>
            </a:r>
          </a:p>
          <a:p>
            <a:pPr marL="514350" indent="-514350">
              <a:buFont typeface="+mj-lt"/>
              <a:buAutoNum type="alphaLcParenR"/>
              <a:defRPr/>
            </a:pPr>
            <a:r>
              <a:rPr lang="en-US" dirty="0"/>
              <a:t>Second week</a:t>
            </a:r>
          </a:p>
          <a:p>
            <a:pPr>
              <a:defRPr/>
            </a:pPr>
            <a:endParaRPr lang="en-US" dirty="0"/>
          </a:p>
        </p:txBody>
      </p:sp>
      <p:sp>
        <p:nvSpPr>
          <p:cNvPr id="5"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550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7.   The first day checklist should be tailored to each company and ________.</a:t>
            </a:r>
          </a:p>
          <a:p>
            <a:pPr>
              <a:defRPr/>
            </a:pPr>
            <a:endParaRPr lang="en-US" dirty="0" smtClean="0"/>
          </a:p>
          <a:p>
            <a:pPr marL="514350" indent="-514350">
              <a:buFont typeface="+mj-lt"/>
              <a:buAutoNum type="alphaLcParenR"/>
              <a:defRPr/>
            </a:pPr>
            <a:r>
              <a:rPr lang="en-US" dirty="0" smtClean="0"/>
              <a:t>Industry</a:t>
            </a:r>
          </a:p>
          <a:p>
            <a:pPr marL="514350" indent="-514350">
              <a:buFont typeface="+mj-lt"/>
              <a:buAutoNum type="alphaLcParenR"/>
              <a:defRPr/>
            </a:pPr>
            <a:r>
              <a:rPr lang="en-US" dirty="0" smtClean="0"/>
              <a:t>Employee</a:t>
            </a:r>
          </a:p>
          <a:p>
            <a:pPr marL="514350" indent="-514350">
              <a:buFont typeface="+mj-lt"/>
              <a:buAutoNum type="alphaLcParenR"/>
              <a:defRPr/>
            </a:pPr>
            <a:r>
              <a:rPr lang="en-US" dirty="0" smtClean="0"/>
              <a:t>Employer</a:t>
            </a:r>
          </a:p>
          <a:p>
            <a:pPr marL="514350" indent="-514350">
              <a:buFont typeface="+mj-lt"/>
              <a:buAutoNum type="alphaLcParenR"/>
              <a:defRPr/>
            </a:pPr>
            <a:r>
              <a:rPr lang="en-US" dirty="0" smtClean="0"/>
              <a:t>Meeting </a:t>
            </a:r>
          </a:p>
          <a:p>
            <a:pPr>
              <a:defRPr/>
            </a:pPr>
            <a:endParaRPr lang="en-US" dirty="0" smtClean="0"/>
          </a:p>
          <a:p>
            <a:pPr>
              <a:defRPr/>
            </a:pPr>
            <a:r>
              <a:rPr lang="en-US" dirty="0" smtClean="0"/>
              <a:t>8.   What is not part of a typical first day checklist?</a:t>
            </a:r>
          </a:p>
          <a:p>
            <a:pPr>
              <a:defRPr/>
            </a:pPr>
            <a:endParaRPr lang="en-US" dirty="0" smtClean="0"/>
          </a:p>
          <a:p>
            <a:pPr marL="514350" indent="-514350">
              <a:buFont typeface="+mj-lt"/>
              <a:buAutoNum type="alphaLcParenR"/>
              <a:defRPr/>
            </a:pPr>
            <a:r>
              <a:rPr lang="en-US" dirty="0" smtClean="0"/>
              <a:t>Greet the employee.</a:t>
            </a:r>
          </a:p>
          <a:p>
            <a:pPr marL="514350" indent="-514350">
              <a:buFont typeface="+mj-lt"/>
              <a:buAutoNum type="alphaLcParenR"/>
              <a:defRPr/>
            </a:pPr>
            <a:r>
              <a:rPr lang="en-US" dirty="0" smtClean="0"/>
              <a:t>Send information early.</a:t>
            </a:r>
          </a:p>
          <a:p>
            <a:pPr marL="514350" indent="-514350">
              <a:buFont typeface="+mj-lt"/>
              <a:buAutoNum type="alphaLcParenR"/>
              <a:defRPr/>
            </a:pPr>
            <a:r>
              <a:rPr lang="en-US" dirty="0" smtClean="0"/>
              <a:t>Discuss expectations.</a:t>
            </a:r>
          </a:p>
          <a:p>
            <a:pPr marL="514350" indent="-514350">
              <a:buFont typeface="+mj-lt"/>
              <a:buAutoNum type="alphaLcParenR"/>
              <a:defRPr/>
            </a:pPr>
            <a:r>
              <a:rPr lang="en-US" dirty="0" smtClean="0"/>
              <a:t>Plan the first week’s training.</a:t>
            </a:r>
          </a:p>
          <a:p>
            <a:pPr>
              <a:defRPr/>
            </a:pP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Three: Review Questions</a:t>
            </a:r>
          </a:p>
        </p:txBody>
      </p:sp>
      <p:sp>
        <p:nvSpPr>
          <p:cNvPr id="3" name="Content Placeholder 2"/>
          <p:cNvSpPr>
            <a:spLocks noGrp="1"/>
          </p:cNvSpPr>
          <p:nvPr>
            <p:ph idx="1"/>
          </p:nvPr>
        </p:nvSpPr>
        <p:spPr/>
        <p:txBody>
          <a:bodyPr>
            <a:normAutofit fontScale="70000" lnSpcReduction="20000"/>
          </a:bodyPr>
          <a:lstStyle/>
          <a:p>
            <a:pPr>
              <a:defRPr/>
            </a:pPr>
            <a:r>
              <a:rPr lang="en-US" dirty="0" smtClean="0"/>
              <a:t>9.  What </a:t>
            </a:r>
            <a:r>
              <a:rPr lang="en-US" dirty="0"/>
              <a:t>caused the company change</a:t>
            </a:r>
            <a:r>
              <a:rPr lang="en-US" dirty="0" smtClean="0"/>
              <a:t>?</a:t>
            </a:r>
          </a:p>
          <a:p>
            <a:pPr>
              <a:defRPr/>
            </a:pPr>
            <a:endParaRPr lang="en-US" dirty="0"/>
          </a:p>
          <a:p>
            <a:pPr marL="514350" indent="-514350">
              <a:buFont typeface="+mj-lt"/>
              <a:buAutoNum type="alphaLcParenR"/>
              <a:defRPr/>
            </a:pPr>
            <a:r>
              <a:rPr lang="en-US" dirty="0" smtClean="0"/>
              <a:t>Turnover</a:t>
            </a:r>
            <a:endParaRPr lang="en-US" dirty="0"/>
          </a:p>
          <a:p>
            <a:pPr marL="514350" indent="-514350">
              <a:buFont typeface="+mj-lt"/>
              <a:buAutoNum type="alphaLcParenR"/>
              <a:defRPr/>
            </a:pPr>
            <a:r>
              <a:rPr lang="en-US" dirty="0"/>
              <a:t>Production </a:t>
            </a:r>
          </a:p>
          <a:p>
            <a:pPr marL="514350" indent="-514350">
              <a:buFont typeface="+mj-lt"/>
              <a:buAutoNum type="alphaLcParenR"/>
              <a:defRPr/>
            </a:pPr>
            <a:r>
              <a:rPr lang="en-US" dirty="0"/>
              <a:t>Growth</a:t>
            </a:r>
          </a:p>
          <a:p>
            <a:pPr marL="514350" indent="-514350">
              <a:buFont typeface="+mj-lt"/>
              <a:buAutoNum type="alphaLcParenR"/>
              <a:defRPr/>
            </a:pPr>
            <a:r>
              <a:rPr lang="en-US" dirty="0"/>
              <a:t>New </a:t>
            </a:r>
            <a:r>
              <a:rPr lang="en-US" dirty="0" smtClean="0"/>
              <a:t>policies</a:t>
            </a:r>
          </a:p>
          <a:p>
            <a:pPr>
              <a:defRPr/>
            </a:pPr>
            <a:endParaRPr lang="en-US" dirty="0"/>
          </a:p>
          <a:p>
            <a:pPr>
              <a:defRPr/>
            </a:pPr>
            <a:r>
              <a:rPr lang="en-US" dirty="0" smtClean="0"/>
              <a:t>10. How </a:t>
            </a:r>
            <a:r>
              <a:rPr lang="en-US" dirty="0"/>
              <a:t>much did productivity improve</a:t>
            </a:r>
            <a:r>
              <a:rPr lang="en-US" dirty="0" smtClean="0"/>
              <a:t>?</a:t>
            </a:r>
          </a:p>
          <a:p>
            <a:pPr>
              <a:defRPr/>
            </a:pPr>
            <a:endParaRPr lang="en-US" dirty="0"/>
          </a:p>
          <a:p>
            <a:pPr marL="514350" indent="-514350">
              <a:buFont typeface="+mj-lt"/>
              <a:buAutoNum type="alphaLcParenR"/>
              <a:defRPr/>
            </a:pPr>
            <a:r>
              <a:rPr lang="en-US" dirty="0"/>
              <a:t>5 percent</a:t>
            </a:r>
          </a:p>
          <a:p>
            <a:pPr marL="514350" indent="-514350">
              <a:buFont typeface="+mj-lt"/>
              <a:buAutoNum type="alphaLcParenR"/>
              <a:defRPr/>
            </a:pPr>
            <a:r>
              <a:rPr lang="en-US" dirty="0"/>
              <a:t>8 percent</a:t>
            </a:r>
          </a:p>
          <a:p>
            <a:pPr marL="514350" indent="-514350">
              <a:buFont typeface="+mj-lt"/>
              <a:buAutoNum type="alphaLcParenR"/>
              <a:defRPr/>
            </a:pPr>
            <a:r>
              <a:rPr lang="en-US" dirty="0"/>
              <a:t>18percent</a:t>
            </a:r>
          </a:p>
          <a:p>
            <a:pPr marL="514350" indent="-514350">
              <a:buFont typeface="+mj-lt"/>
              <a:buAutoNum type="alphaLcParenR"/>
              <a:defRPr/>
            </a:pPr>
            <a:r>
              <a:rPr lang="en-US" dirty="0"/>
              <a:t>10 percent</a:t>
            </a:r>
          </a:p>
          <a:p>
            <a:pPr>
              <a:defRPr/>
            </a:pPr>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Three: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smtClean="0"/>
              <a:t>1.   Employees </a:t>
            </a:r>
            <a:r>
              <a:rPr lang="en-US" dirty="0"/>
              <a:t>align with </a:t>
            </a:r>
            <a:r>
              <a:rPr lang="en-US" dirty="0" smtClean="0"/>
              <a:t>_________.</a:t>
            </a:r>
          </a:p>
          <a:p>
            <a:pPr>
              <a:defRPr/>
            </a:pPr>
            <a:endParaRPr lang="en-US" dirty="0"/>
          </a:p>
          <a:p>
            <a:pPr marL="514350" indent="-514350">
              <a:buFont typeface="+mj-lt"/>
              <a:buAutoNum type="alphaLcParenR"/>
              <a:defRPr/>
            </a:pPr>
            <a:r>
              <a:rPr lang="en-US" dirty="0">
                <a:solidFill>
                  <a:srgbClr val="FF0000"/>
                </a:solidFill>
              </a:rPr>
              <a:t>Vision of the company</a:t>
            </a:r>
          </a:p>
          <a:p>
            <a:pPr marL="514350" indent="-514350">
              <a:buFont typeface="+mj-lt"/>
              <a:buAutoNum type="alphaLcParenR"/>
              <a:defRPr/>
            </a:pPr>
            <a:r>
              <a:rPr lang="en-US" dirty="0"/>
              <a:t>Company tools</a:t>
            </a:r>
          </a:p>
          <a:p>
            <a:pPr marL="514350" indent="-514350">
              <a:buFont typeface="+mj-lt"/>
              <a:buAutoNum type="alphaLcParenR"/>
              <a:defRPr/>
            </a:pPr>
            <a:r>
              <a:rPr lang="en-US" dirty="0"/>
              <a:t>Training</a:t>
            </a:r>
          </a:p>
          <a:p>
            <a:pPr marL="514350" indent="-514350">
              <a:buFont typeface="+mj-lt"/>
              <a:buAutoNum type="alphaLcParenR"/>
              <a:defRPr/>
            </a:pPr>
            <a:r>
              <a:rPr lang="en-US" dirty="0"/>
              <a:t>Company </a:t>
            </a:r>
            <a:r>
              <a:rPr lang="en-US" dirty="0" smtClean="0"/>
              <a:t>culture</a:t>
            </a:r>
          </a:p>
          <a:p>
            <a:pPr>
              <a:defRPr/>
            </a:pPr>
            <a:endParaRPr lang="en-US" dirty="0"/>
          </a:p>
          <a:p>
            <a:pPr>
              <a:defRPr/>
            </a:pPr>
            <a:r>
              <a:rPr lang="en-US" dirty="0" smtClean="0"/>
              <a:t>2.   What </a:t>
            </a:r>
            <a:r>
              <a:rPr lang="en-US" dirty="0"/>
              <a:t>will onboarding accelerate</a:t>
            </a:r>
            <a:r>
              <a:rPr lang="en-US" dirty="0" smtClean="0"/>
              <a:t>?</a:t>
            </a:r>
          </a:p>
          <a:p>
            <a:pPr>
              <a:defRPr/>
            </a:pPr>
            <a:endParaRPr lang="en-US" dirty="0"/>
          </a:p>
          <a:p>
            <a:pPr marL="514350" indent="-514350">
              <a:buFont typeface="+mj-lt"/>
              <a:buAutoNum type="alphaLcParenR"/>
              <a:defRPr/>
            </a:pPr>
            <a:r>
              <a:rPr lang="en-US" dirty="0"/>
              <a:t>Hiring</a:t>
            </a:r>
          </a:p>
          <a:p>
            <a:pPr marL="514350" indent="-514350">
              <a:buFont typeface="+mj-lt"/>
              <a:buAutoNum type="alphaLcParenR"/>
              <a:defRPr/>
            </a:pPr>
            <a:r>
              <a:rPr lang="en-US" dirty="0"/>
              <a:t>Company standards</a:t>
            </a:r>
          </a:p>
          <a:p>
            <a:pPr marL="514350" indent="-514350">
              <a:buFont typeface="+mj-lt"/>
              <a:buAutoNum type="alphaLcParenR"/>
              <a:defRPr/>
            </a:pPr>
            <a:r>
              <a:rPr lang="en-US" dirty="0">
                <a:solidFill>
                  <a:srgbClr val="FF0000"/>
                </a:solidFill>
              </a:rPr>
              <a:t>Training</a:t>
            </a:r>
          </a:p>
          <a:p>
            <a:pPr marL="514350" indent="-514350">
              <a:buFont typeface="+mj-lt"/>
              <a:buAutoNum type="alphaLcParenR"/>
              <a:defRPr/>
            </a:pPr>
            <a:r>
              <a:rPr lang="en-US" dirty="0" smtClean="0"/>
              <a:t>Accommodation</a:t>
            </a: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3.  How long does it take employees to “break even”?</a:t>
            </a:r>
          </a:p>
          <a:p>
            <a:pPr>
              <a:defRPr/>
            </a:pPr>
            <a:endParaRPr lang="en-US" dirty="0" smtClean="0"/>
          </a:p>
          <a:p>
            <a:pPr marL="514350" indent="-514350">
              <a:buFont typeface="+mj-lt"/>
              <a:buAutoNum type="alphaLcParenR"/>
              <a:defRPr/>
            </a:pPr>
            <a:r>
              <a:rPr lang="en-US" dirty="0" smtClean="0"/>
              <a:t>10 weeks</a:t>
            </a:r>
          </a:p>
          <a:p>
            <a:pPr marL="514350" indent="-514350">
              <a:buFont typeface="+mj-lt"/>
              <a:buAutoNum type="alphaLcParenR"/>
              <a:defRPr/>
            </a:pPr>
            <a:r>
              <a:rPr lang="en-US" dirty="0" smtClean="0">
                <a:solidFill>
                  <a:srgbClr val="FF0000"/>
                </a:solidFill>
              </a:rPr>
              <a:t>20 weeks</a:t>
            </a:r>
          </a:p>
          <a:p>
            <a:pPr marL="514350" indent="-514350">
              <a:buFont typeface="+mj-lt"/>
              <a:buAutoNum type="alphaLcParenR"/>
              <a:defRPr/>
            </a:pPr>
            <a:r>
              <a:rPr lang="en-US" dirty="0" smtClean="0"/>
              <a:t>10 days</a:t>
            </a:r>
          </a:p>
          <a:p>
            <a:pPr marL="514350" indent="-514350">
              <a:buFont typeface="+mj-lt"/>
              <a:buAutoNum type="alphaLcParenR"/>
              <a:defRPr/>
            </a:pPr>
            <a:r>
              <a:rPr lang="en-US" dirty="0" smtClean="0"/>
              <a:t>20 days</a:t>
            </a:r>
          </a:p>
          <a:p>
            <a:pPr>
              <a:defRPr/>
            </a:pPr>
            <a:endParaRPr lang="en-US" dirty="0" smtClean="0"/>
          </a:p>
          <a:p>
            <a:pPr>
              <a:defRPr/>
            </a:pPr>
            <a:r>
              <a:rPr lang="en-US" dirty="0" smtClean="0"/>
              <a:t>4.  What is an example of a social level?</a:t>
            </a:r>
          </a:p>
          <a:p>
            <a:pPr>
              <a:defRPr/>
            </a:pPr>
            <a:endParaRPr lang="en-US" dirty="0" smtClean="0"/>
          </a:p>
          <a:p>
            <a:pPr marL="514350" indent="-514350">
              <a:buFont typeface="+mj-lt"/>
              <a:buAutoNum type="alphaLcParenR"/>
              <a:defRPr/>
            </a:pPr>
            <a:r>
              <a:rPr lang="en-US" dirty="0" smtClean="0"/>
              <a:t>Policies</a:t>
            </a:r>
          </a:p>
          <a:p>
            <a:pPr marL="514350" indent="-514350">
              <a:buFont typeface="+mj-lt"/>
              <a:buAutoNum type="alphaLcParenR"/>
              <a:defRPr/>
            </a:pPr>
            <a:r>
              <a:rPr lang="en-US" dirty="0" smtClean="0"/>
              <a:t>Training</a:t>
            </a:r>
          </a:p>
          <a:p>
            <a:pPr marL="514350" indent="-514350">
              <a:buFont typeface="+mj-lt"/>
              <a:buAutoNum type="alphaLcParenR"/>
              <a:defRPr/>
            </a:pPr>
            <a:r>
              <a:rPr lang="en-US" dirty="0" smtClean="0"/>
              <a:t>Expectations</a:t>
            </a:r>
          </a:p>
          <a:p>
            <a:pPr marL="514350" indent="-514350">
              <a:buFont typeface="+mj-lt"/>
              <a:buAutoNum type="alphaLcParenR"/>
              <a:defRPr/>
            </a:pPr>
            <a:r>
              <a:rPr lang="en-US" dirty="0" smtClean="0">
                <a:solidFill>
                  <a:srgbClr val="FF0000"/>
                </a:solidFill>
              </a:rPr>
              <a:t>Mentoring</a:t>
            </a:r>
            <a:endParaRPr lang="en-US" dirty="0">
              <a:solidFill>
                <a:srgbClr val="FF0000"/>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Three: Review Questions</a:t>
            </a:r>
          </a:p>
        </p:txBody>
      </p:sp>
      <p:sp>
        <p:nvSpPr>
          <p:cNvPr id="3" name="Content Placeholder 2"/>
          <p:cNvSpPr>
            <a:spLocks noGrp="1"/>
          </p:cNvSpPr>
          <p:nvPr>
            <p:ph idx="1"/>
          </p:nvPr>
        </p:nvSpPr>
        <p:spPr>
          <a:xfrm>
            <a:off x="457200" y="1600200"/>
            <a:ext cx="4114800" cy="4525963"/>
          </a:xfrm>
        </p:spPr>
        <p:txBody>
          <a:bodyPr>
            <a:normAutofit fontScale="55000" lnSpcReduction="20000"/>
          </a:bodyPr>
          <a:lstStyle/>
          <a:p>
            <a:pPr>
              <a:defRPr/>
            </a:pPr>
            <a:r>
              <a:rPr lang="en-US" dirty="0" smtClean="0"/>
              <a:t>5.   Welcome </a:t>
            </a:r>
            <a:r>
              <a:rPr lang="en-US" dirty="0"/>
              <a:t>employees to help them acclimate to their environment and</a:t>
            </a:r>
            <a:r>
              <a:rPr lang="en-US" dirty="0" smtClean="0"/>
              <a:t>_________.</a:t>
            </a:r>
          </a:p>
          <a:p>
            <a:pPr>
              <a:defRPr/>
            </a:pPr>
            <a:endParaRPr lang="en-US" dirty="0"/>
          </a:p>
          <a:p>
            <a:pPr marL="514350" indent="-514350">
              <a:buFont typeface="+mj-lt"/>
              <a:buAutoNum type="alphaLcParenR"/>
              <a:defRPr/>
            </a:pPr>
            <a:r>
              <a:rPr lang="en-US" dirty="0"/>
              <a:t>Stay prepared</a:t>
            </a:r>
          </a:p>
          <a:p>
            <a:pPr marL="514350" indent="-514350">
              <a:buFont typeface="+mj-lt"/>
              <a:buAutoNum type="alphaLcParenR"/>
              <a:defRPr/>
            </a:pPr>
            <a:r>
              <a:rPr lang="en-US" dirty="0"/>
              <a:t>Break even</a:t>
            </a:r>
          </a:p>
          <a:p>
            <a:pPr marL="514350" indent="-514350">
              <a:buFont typeface="+mj-lt"/>
              <a:buAutoNum type="alphaLcParenR"/>
              <a:defRPr/>
            </a:pPr>
            <a:r>
              <a:rPr lang="en-US" dirty="0"/>
              <a:t>Be productive</a:t>
            </a:r>
          </a:p>
          <a:p>
            <a:pPr marL="514350" indent="-514350">
              <a:buFont typeface="+mj-lt"/>
              <a:buAutoNum type="alphaLcParenR"/>
              <a:defRPr/>
            </a:pPr>
            <a:r>
              <a:rPr lang="en-US" dirty="0">
                <a:solidFill>
                  <a:srgbClr val="FF0000"/>
                </a:solidFill>
              </a:rPr>
              <a:t>Alleviate </a:t>
            </a:r>
            <a:r>
              <a:rPr lang="en-US" dirty="0" smtClean="0">
                <a:solidFill>
                  <a:srgbClr val="FF0000"/>
                </a:solidFill>
              </a:rPr>
              <a:t>anxiety</a:t>
            </a:r>
          </a:p>
          <a:p>
            <a:pPr>
              <a:defRPr/>
            </a:pPr>
            <a:endParaRPr lang="en-US" dirty="0"/>
          </a:p>
          <a:p>
            <a:pPr>
              <a:defRPr/>
            </a:pPr>
            <a:r>
              <a:rPr lang="en-US" dirty="0" smtClean="0"/>
              <a:t>6.   When </a:t>
            </a:r>
            <a:r>
              <a:rPr lang="en-US" dirty="0"/>
              <a:t>should new hires meet their mentors</a:t>
            </a:r>
            <a:r>
              <a:rPr lang="en-US" dirty="0" smtClean="0"/>
              <a:t>?</a:t>
            </a:r>
          </a:p>
          <a:p>
            <a:pPr>
              <a:defRPr/>
            </a:pPr>
            <a:endParaRPr lang="en-US" dirty="0"/>
          </a:p>
          <a:p>
            <a:pPr marL="514350" indent="-514350">
              <a:buFont typeface="+mj-lt"/>
              <a:buAutoNum type="alphaLcParenR"/>
              <a:defRPr/>
            </a:pPr>
            <a:r>
              <a:rPr lang="en-US" dirty="0"/>
              <a:t>First week</a:t>
            </a:r>
          </a:p>
          <a:p>
            <a:pPr marL="514350" indent="-514350">
              <a:buFont typeface="+mj-lt"/>
              <a:buAutoNum type="alphaLcParenR"/>
              <a:defRPr/>
            </a:pPr>
            <a:r>
              <a:rPr lang="en-US" dirty="0"/>
              <a:t>Second day</a:t>
            </a:r>
          </a:p>
          <a:p>
            <a:pPr marL="514350" indent="-514350">
              <a:buFont typeface="+mj-lt"/>
              <a:buAutoNum type="alphaLcParenR"/>
              <a:defRPr/>
            </a:pPr>
            <a:r>
              <a:rPr lang="en-US" dirty="0">
                <a:solidFill>
                  <a:srgbClr val="FF0000"/>
                </a:solidFill>
              </a:rPr>
              <a:t>First day</a:t>
            </a:r>
          </a:p>
          <a:p>
            <a:pPr marL="514350" indent="-514350">
              <a:buFont typeface="+mj-lt"/>
              <a:buAutoNum type="alphaLcParenR"/>
              <a:defRPr/>
            </a:pPr>
            <a:r>
              <a:rPr lang="en-US" dirty="0"/>
              <a:t>Second week</a:t>
            </a:r>
          </a:p>
          <a:p>
            <a:pPr>
              <a:defRPr/>
            </a:pPr>
            <a:endParaRPr lang="en-US" dirty="0"/>
          </a:p>
        </p:txBody>
      </p:sp>
      <p:sp>
        <p:nvSpPr>
          <p:cNvPr id="5"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550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7.   The first day checklist should be tailored to each company and ________.</a:t>
            </a:r>
          </a:p>
          <a:p>
            <a:pPr>
              <a:defRPr/>
            </a:pPr>
            <a:endParaRPr lang="en-US" dirty="0" smtClean="0"/>
          </a:p>
          <a:p>
            <a:pPr marL="514350" indent="-514350">
              <a:buFont typeface="+mj-lt"/>
              <a:buAutoNum type="alphaLcParenR"/>
              <a:defRPr/>
            </a:pPr>
            <a:r>
              <a:rPr lang="en-US" dirty="0" smtClean="0">
                <a:solidFill>
                  <a:srgbClr val="FF0000"/>
                </a:solidFill>
              </a:rPr>
              <a:t>Industry</a:t>
            </a:r>
          </a:p>
          <a:p>
            <a:pPr marL="514350" indent="-514350">
              <a:buFont typeface="+mj-lt"/>
              <a:buAutoNum type="alphaLcParenR"/>
              <a:defRPr/>
            </a:pPr>
            <a:r>
              <a:rPr lang="en-US" dirty="0" smtClean="0"/>
              <a:t>Employee</a:t>
            </a:r>
          </a:p>
          <a:p>
            <a:pPr marL="514350" indent="-514350">
              <a:buFont typeface="+mj-lt"/>
              <a:buAutoNum type="alphaLcParenR"/>
              <a:defRPr/>
            </a:pPr>
            <a:r>
              <a:rPr lang="en-US" dirty="0" smtClean="0"/>
              <a:t>Employer</a:t>
            </a:r>
          </a:p>
          <a:p>
            <a:pPr marL="514350" indent="-514350">
              <a:buFont typeface="+mj-lt"/>
              <a:buAutoNum type="alphaLcParenR"/>
              <a:defRPr/>
            </a:pPr>
            <a:r>
              <a:rPr lang="en-US" dirty="0" smtClean="0"/>
              <a:t>Meeting </a:t>
            </a:r>
          </a:p>
          <a:p>
            <a:pPr>
              <a:defRPr/>
            </a:pPr>
            <a:endParaRPr lang="en-US" dirty="0" smtClean="0"/>
          </a:p>
          <a:p>
            <a:pPr>
              <a:defRPr/>
            </a:pPr>
            <a:r>
              <a:rPr lang="en-US" dirty="0" smtClean="0"/>
              <a:t>8.   What is not part of a typical first day checklist?</a:t>
            </a:r>
          </a:p>
          <a:p>
            <a:pPr>
              <a:defRPr/>
            </a:pPr>
            <a:endParaRPr lang="en-US" dirty="0" smtClean="0"/>
          </a:p>
          <a:p>
            <a:pPr marL="514350" indent="-514350">
              <a:buFont typeface="+mj-lt"/>
              <a:buAutoNum type="alphaLcParenR"/>
              <a:defRPr/>
            </a:pPr>
            <a:r>
              <a:rPr lang="en-US" dirty="0" smtClean="0"/>
              <a:t>Greet the employee</a:t>
            </a:r>
          </a:p>
          <a:p>
            <a:pPr marL="514350" indent="-514350">
              <a:buFont typeface="+mj-lt"/>
              <a:buAutoNum type="alphaLcParenR"/>
              <a:defRPr/>
            </a:pPr>
            <a:r>
              <a:rPr lang="en-US" dirty="0" smtClean="0">
                <a:solidFill>
                  <a:srgbClr val="FF0000"/>
                </a:solidFill>
              </a:rPr>
              <a:t>Send information early</a:t>
            </a:r>
          </a:p>
          <a:p>
            <a:pPr marL="514350" indent="-514350">
              <a:buFont typeface="+mj-lt"/>
              <a:buAutoNum type="alphaLcParenR"/>
              <a:defRPr/>
            </a:pPr>
            <a:r>
              <a:rPr lang="en-US" dirty="0" smtClean="0"/>
              <a:t>Discuss expectations</a:t>
            </a:r>
          </a:p>
          <a:p>
            <a:pPr marL="514350" indent="-514350">
              <a:buFont typeface="+mj-lt"/>
              <a:buAutoNum type="alphaLcParenR"/>
              <a:defRPr/>
            </a:pPr>
            <a:r>
              <a:rPr lang="en-US" dirty="0" smtClean="0"/>
              <a:t>Plan the first week’s training</a:t>
            </a:r>
          </a:p>
          <a:p>
            <a:pPr>
              <a:defRPr/>
            </a:pPr>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Three: Review Questions</a:t>
            </a:r>
          </a:p>
        </p:txBody>
      </p:sp>
      <p:sp>
        <p:nvSpPr>
          <p:cNvPr id="3" name="Content Placeholder 2"/>
          <p:cNvSpPr>
            <a:spLocks noGrp="1"/>
          </p:cNvSpPr>
          <p:nvPr>
            <p:ph idx="1"/>
          </p:nvPr>
        </p:nvSpPr>
        <p:spPr/>
        <p:txBody>
          <a:bodyPr>
            <a:normAutofit fontScale="70000" lnSpcReduction="20000"/>
          </a:bodyPr>
          <a:lstStyle/>
          <a:p>
            <a:pPr>
              <a:defRPr/>
            </a:pPr>
            <a:r>
              <a:rPr lang="en-US" dirty="0" smtClean="0"/>
              <a:t>9.  What </a:t>
            </a:r>
            <a:r>
              <a:rPr lang="en-US" dirty="0"/>
              <a:t>caused the company change</a:t>
            </a:r>
            <a:r>
              <a:rPr lang="en-US" dirty="0" smtClean="0"/>
              <a:t>?</a:t>
            </a:r>
          </a:p>
          <a:p>
            <a:pPr>
              <a:defRPr/>
            </a:pPr>
            <a:endParaRPr lang="en-US" dirty="0"/>
          </a:p>
          <a:p>
            <a:pPr marL="514350" indent="-514350">
              <a:buFont typeface="+mj-lt"/>
              <a:buAutoNum type="alphaLcParenR"/>
              <a:defRPr/>
            </a:pPr>
            <a:r>
              <a:rPr lang="en-US" dirty="0" smtClean="0"/>
              <a:t>Turnover</a:t>
            </a:r>
            <a:endParaRPr lang="en-US" dirty="0"/>
          </a:p>
          <a:p>
            <a:pPr marL="514350" indent="-514350">
              <a:buFont typeface="+mj-lt"/>
              <a:buAutoNum type="alphaLcParenR"/>
              <a:defRPr/>
            </a:pPr>
            <a:r>
              <a:rPr lang="en-US" dirty="0"/>
              <a:t>Production </a:t>
            </a:r>
          </a:p>
          <a:p>
            <a:pPr marL="514350" indent="-514350">
              <a:buFont typeface="+mj-lt"/>
              <a:buAutoNum type="alphaLcParenR"/>
              <a:defRPr/>
            </a:pPr>
            <a:r>
              <a:rPr lang="en-US" dirty="0">
                <a:solidFill>
                  <a:srgbClr val="FF0000"/>
                </a:solidFill>
              </a:rPr>
              <a:t>Growth</a:t>
            </a:r>
          </a:p>
          <a:p>
            <a:pPr marL="514350" indent="-514350">
              <a:buFont typeface="+mj-lt"/>
              <a:buAutoNum type="alphaLcParenR"/>
              <a:defRPr/>
            </a:pPr>
            <a:r>
              <a:rPr lang="en-US" dirty="0"/>
              <a:t>New </a:t>
            </a:r>
            <a:r>
              <a:rPr lang="en-US" dirty="0" smtClean="0"/>
              <a:t>policies</a:t>
            </a:r>
          </a:p>
          <a:p>
            <a:pPr>
              <a:defRPr/>
            </a:pPr>
            <a:endParaRPr lang="en-US" dirty="0"/>
          </a:p>
          <a:p>
            <a:pPr>
              <a:defRPr/>
            </a:pPr>
            <a:r>
              <a:rPr lang="en-US" dirty="0" smtClean="0"/>
              <a:t>10. How </a:t>
            </a:r>
            <a:r>
              <a:rPr lang="en-US" dirty="0"/>
              <a:t>much did productivity improve</a:t>
            </a:r>
            <a:r>
              <a:rPr lang="en-US" dirty="0" smtClean="0"/>
              <a:t>?</a:t>
            </a:r>
          </a:p>
          <a:p>
            <a:pPr>
              <a:defRPr/>
            </a:pPr>
            <a:endParaRPr lang="en-US" dirty="0"/>
          </a:p>
          <a:p>
            <a:pPr marL="514350" indent="-514350">
              <a:buFont typeface="+mj-lt"/>
              <a:buAutoNum type="alphaLcParenR"/>
              <a:defRPr/>
            </a:pPr>
            <a:r>
              <a:rPr lang="en-US" dirty="0"/>
              <a:t>5 percent</a:t>
            </a:r>
          </a:p>
          <a:p>
            <a:pPr marL="514350" indent="-514350">
              <a:buFont typeface="+mj-lt"/>
              <a:buAutoNum type="alphaLcParenR"/>
              <a:defRPr/>
            </a:pPr>
            <a:r>
              <a:rPr lang="en-US" dirty="0"/>
              <a:t>8 percent</a:t>
            </a:r>
          </a:p>
          <a:p>
            <a:pPr marL="514350" indent="-514350">
              <a:buFont typeface="+mj-lt"/>
              <a:buAutoNum type="alphaLcParenR"/>
              <a:defRPr/>
            </a:pPr>
            <a:r>
              <a:rPr lang="en-US" dirty="0"/>
              <a:t>18percent</a:t>
            </a:r>
          </a:p>
          <a:p>
            <a:pPr marL="514350" indent="-514350">
              <a:buFont typeface="+mj-lt"/>
              <a:buAutoNum type="alphaLcParenR"/>
              <a:defRPr/>
            </a:pPr>
            <a:r>
              <a:rPr lang="en-US" dirty="0">
                <a:solidFill>
                  <a:srgbClr val="FF0000"/>
                </a:solidFill>
              </a:rPr>
              <a:t>10 percent</a:t>
            </a:r>
          </a:p>
          <a:p>
            <a:pPr>
              <a:defRPr/>
            </a:pPr>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rmAutofit fontScale="90000"/>
          </a:bodyPr>
          <a:lstStyle/>
          <a:p>
            <a:pPr>
              <a:defRPr/>
            </a:pPr>
            <a:r>
              <a:rPr lang="en-US" dirty="0" smtClean="0"/>
              <a:t>Module </a:t>
            </a:r>
            <a:r>
              <a:rPr lang="en-US" dirty="0"/>
              <a:t>Four: Onboarding Preparation</a:t>
            </a:r>
          </a:p>
        </p:txBody>
      </p:sp>
      <p:sp>
        <p:nvSpPr>
          <p:cNvPr id="18435" name="Content Placeholder 2"/>
          <p:cNvSpPr>
            <a:spLocks noGrp="1"/>
          </p:cNvSpPr>
          <p:nvPr>
            <p:ph idx="1"/>
          </p:nvPr>
        </p:nvSpPr>
        <p:spPr/>
        <p:txBody>
          <a:bodyPr>
            <a:normAutofit/>
          </a:bodyPr>
          <a:lstStyle/>
          <a:p>
            <a:pPr marL="0">
              <a:defRPr/>
            </a:pPr>
            <a:r>
              <a:rPr lang="en-US" sz="3600" dirty="0"/>
              <a:t>Every successful program demands preparation, and onboarding is no exception. </a:t>
            </a:r>
            <a:r>
              <a:rPr lang="en-US" sz="3600" dirty="0" smtClean="0"/>
              <a:t>Before </a:t>
            </a:r>
            <a:r>
              <a:rPr lang="en-US" sz="3600" dirty="0"/>
              <a:t>implementing an employee onboarding program, make sure that each person involved understands what is expected of him or her. </a:t>
            </a:r>
          </a:p>
          <a:p>
            <a:pPr>
              <a:defRPr/>
            </a:pPr>
            <a:endParaRPr lang="en-US" dirty="0" smtClean="0"/>
          </a:p>
        </p:txBody>
      </p:sp>
      <p:sp>
        <p:nvSpPr>
          <p:cNvPr id="18436" name="Text Placeholder 3"/>
          <p:cNvSpPr>
            <a:spLocks noGrp="1"/>
          </p:cNvSpPr>
          <p:nvPr>
            <p:ph type="body" sz="quarter" idx="4294967295"/>
          </p:nvPr>
        </p:nvSpPr>
        <p:spPr>
          <a:xfrm>
            <a:off x="7391400" y="381000"/>
            <a:ext cx="1752600" cy="3962400"/>
          </a:xfrm>
          <a:ln>
            <a:miter lim="800000"/>
            <a:headEnd/>
            <a:tailEnd/>
          </a:ln>
        </p:spPr>
        <p:txBody>
          <a:bodyPr>
            <a:normAutofit fontScale="70000" lnSpcReduction="20000"/>
          </a:bodyPr>
          <a:lstStyle/>
          <a:p>
            <a:pPr marL="0" marR="0">
              <a:lnSpc>
                <a:spcPct val="115000"/>
              </a:lnSpc>
              <a:spcBef>
                <a:spcPts val="0"/>
              </a:spcBef>
              <a:spcAft>
                <a:spcPts val="1000"/>
              </a:spcAft>
            </a:pPr>
            <a:r>
              <a:rPr lang="en-US" i="1" dirty="0" smtClean="0">
                <a:effectLst/>
                <a:latin typeface="Cambria"/>
                <a:ea typeface="Times New Roman"/>
                <a:cs typeface="Times New Roman"/>
              </a:rPr>
              <a:t>Success always comes when preparation meets opportunity.</a:t>
            </a:r>
            <a:endParaRPr lang="en-US" sz="2400" dirty="0">
              <a:ea typeface="Times New Roman"/>
              <a:cs typeface="Times New Roman"/>
            </a:endParaRPr>
          </a:p>
          <a:p>
            <a:pPr marL="0" marR="0" algn="ctr">
              <a:lnSpc>
                <a:spcPct val="115000"/>
              </a:lnSpc>
              <a:spcBef>
                <a:spcPts val="0"/>
              </a:spcBef>
              <a:spcAft>
                <a:spcPts val="1000"/>
              </a:spcAft>
            </a:pPr>
            <a:r>
              <a:rPr lang="en-US" b="1" i="1" dirty="0" smtClean="0">
                <a:effectLst/>
                <a:latin typeface="Cambria"/>
                <a:ea typeface="Times New Roman"/>
                <a:cs typeface="Times New Roman"/>
              </a:rPr>
              <a:t>Henry Hartman</a:t>
            </a:r>
            <a:endParaRPr lang="en-US" sz="2400" dirty="0">
              <a:ea typeface="Times New Roman"/>
              <a:cs typeface="Times New Roman"/>
            </a:endParaRPr>
          </a:p>
          <a:p>
            <a:pPr>
              <a:defRPr/>
            </a:pPr>
            <a:endParaRPr lang="en-US" dirty="0" smtClean="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smtClean="0"/>
              <a:t>Professionalism</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61127457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dirty="0" smtClean="0"/>
              <a:t>Workshop Objectives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15066286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en-US" dirty="0" smtClean="0"/>
              <a:t>Clarity</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68637261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dirty="0" smtClean="0"/>
              <a:t>Designating a Mentor</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5542560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dirty="0" smtClean="0"/>
              <a:t>Training</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2342012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dirty="0" smtClean="0"/>
              <a:t>Case Study</a:t>
            </a:r>
          </a:p>
        </p:txBody>
      </p:sp>
      <p:graphicFrame>
        <p:nvGraphicFramePr>
          <p:cNvPr id="6" name="Content Placeholder 3"/>
          <p:cNvGraphicFramePr>
            <a:graphicFrameLocks/>
          </p:cNvGraphicFramePr>
          <p:nvPr>
            <p:extLst>
              <p:ext uri="{D42A27DB-BD31-4B8C-83A1-F6EECF244321}">
                <p14:modId xmlns:p14="http://schemas.microsoft.com/office/powerpoint/2010/main" val="1199693259"/>
              </p:ext>
            </p:extLst>
          </p:nvPr>
        </p:nvGraphicFramePr>
        <p:xfrm>
          <a:off x="609600" y="17526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6093528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Four: Review </a:t>
            </a:r>
            <a:r>
              <a:rPr lang="en-US" dirty="0" smtClean="0"/>
              <a:t>Questions</a:t>
            </a:r>
            <a:endParaRPr lang="en-US" dirty="0"/>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smtClean="0"/>
              <a:t>1.  Onboarding </a:t>
            </a:r>
            <a:r>
              <a:rPr lang="en-US" dirty="0"/>
              <a:t>demands that people be friendly and </a:t>
            </a:r>
            <a:r>
              <a:rPr lang="en-US" dirty="0" smtClean="0"/>
              <a:t>________.</a:t>
            </a:r>
          </a:p>
          <a:p>
            <a:pPr>
              <a:defRPr/>
            </a:pPr>
            <a:endParaRPr lang="en-US" dirty="0"/>
          </a:p>
          <a:p>
            <a:pPr marL="514350" indent="-514350">
              <a:buFont typeface="+mj-lt"/>
              <a:buAutoNum type="alphaLcParenR"/>
              <a:defRPr/>
            </a:pPr>
            <a:r>
              <a:rPr lang="en-US" dirty="0"/>
              <a:t>Busy</a:t>
            </a:r>
          </a:p>
          <a:p>
            <a:pPr marL="514350" indent="-514350">
              <a:buFont typeface="+mj-lt"/>
              <a:buAutoNum type="alphaLcParenR"/>
              <a:defRPr/>
            </a:pPr>
            <a:r>
              <a:rPr lang="en-US" dirty="0"/>
              <a:t>Supervised</a:t>
            </a:r>
          </a:p>
          <a:p>
            <a:pPr marL="514350" indent="-514350">
              <a:buFont typeface="+mj-lt"/>
              <a:buAutoNum type="alphaLcParenR"/>
              <a:defRPr/>
            </a:pPr>
            <a:r>
              <a:rPr lang="en-US" dirty="0"/>
              <a:t>Professional</a:t>
            </a:r>
          </a:p>
          <a:p>
            <a:pPr marL="514350" indent="-514350">
              <a:buFont typeface="+mj-lt"/>
              <a:buAutoNum type="alphaLcParenR"/>
              <a:defRPr/>
            </a:pPr>
            <a:r>
              <a:rPr lang="en-US" dirty="0"/>
              <a:t>Personal </a:t>
            </a:r>
            <a:endParaRPr lang="en-US" dirty="0" smtClean="0"/>
          </a:p>
          <a:p>
            <a:pPr>
              <a:defRPr/>
            </a:pPr>
            <a:endParaRPr lang="en-US" dirty="0"/>
          </a:p>
          <a:p>
            <a:pPr>
              <a:defRPr/>
            </a:pPr>
            <a:r>
              <a:rPr lang="en-US" dirty="0" smtClean="0"/>
              <a:t>2.  Who </a:t>
            </a:r>
            <a:r>
              <a:rPr lang="en-US" dirty="0"/>
              <a:t>should be informed about a new hire</a:t>
            </a:r>
            <a:r>
              <a:rPr lang="en-US" dirty="0" smtClean="0"/>
              <a:t>?</a:t>
            </a:r>
          </a:p>
          <a:p>
            <a:pPr>
              <a:defRPr/>
            </a:pPr>
            <a:endParaRPr lang="en-US" dirty="0"/>
          </a:p>
          <a:p>
            <a:pPr marL="514350" indent="-514350">
              <a:buFont typeface="+mj-lt"/>
              <a:buAutoNum type="alphaLcParenR"/>
              <a:defRPr/>
            </a:pPr>
            <a:r>
              <a:rPr lang="en-US" dirty="0"/>
              <a:t>Everyone</a:t>
            </a:r>
          </a:p>
          <a:p>
            <a:pPr marL="514350" indent="-514350">
              <a:buFont typeface="+mj-lt"/>
              <a:buAutoNum type="alphaLcParenR"/>
              <a:defRPr/>
            </a:pPr>
            <a:r>
              <a:rPr lang="en-US" dirty="0"/>
              <a:t>Peers</a:t>
            </a:r>
          </a:p>
          <a:p>
            <a:pPr marL="514350" indent="-514350">
              <a:buFont typeface="+mj-lt"/>
              <a:buAutoNum type="alphaLcParenR"/>
              <a:defRPr/>
            </a:pPr>
            <a:r>
              <a:rPr lang="en-US" dirty="0"/>
              <a:t>Supervisors</a:t>
            </a:r>
          </a:p>
          <a:p>
            <a:pPr marL="514350" indent="-514350">
              <a:buFont typeface="+mj-lt"/>
              <a:buAutoNum type="alphaLcParenR"/>
              <a:defRPr/>
            </a:pPr>
            <a:r>
              <a:rPr lang="en-US" dirty="0" smtClean="0"/>
              <a:t>Customers</a:t>
            </a: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3.  What does not need to be clear?</a:t>
            </a:r>
          </a:p>
          <a:p>
            <a:pPr>
              <a:defRPr/>
            </a:pPr>
            <a:endParaRPr lang="en-US" dirty="0" smtClean="0"/>
          </a:p>
          <a:p>
            <a:pPr marL="514350" indent="-514350">
              <a:buFont typeface="+mj-lt"/>
              <a:buAutoNum type="alphaLcParenR"/>
              <a:defRPr/>
            </a:pPr>
            <a:r>
              <a:rPr lang="en-US" dirty="0" smtClean="0"/>
              <a:t>Goals</a:t>
            </a:r>
          </a:p>
          <a:p>
            <a:pPr marL="514350" indent="-514350">
              <a:buFont typeface="+mj-lt"/>
              <a:buAutoNum type="alphaLcParenR"/>
              <a:defRPr/>
            </a:pPr>
            <a:r>
              <a:rPr lang="en-US" dirty="0" smtClean="0"/>
              <a:t>Time</a:t>
            </a:r>
          </a:p>
          <a:p>
            <a:pPr marL="514350" indent="-514350">
              <a:buFont typeface="+mj-lt"/>
              <a:buAutoNum type="alphaLcParenR"/>
              <a:defRPr/>
            </a:pPr>
            <a:r>
              <a:rPr lang="en-US" dirty="0" smtClean="0"/>
              <a:t>Culture</a:t>
            </a:r>
          </a:p>
          <a:p>
            <a:pPr marL="514350" indent="-514350">
              <a:buFont typeface="+mj-lt"/>
              <a:buAutoNum type="alphaLcParenR"/>
              <a:defRPr/>
            </a:pPr>
            <a:r>
              <a:rPr lang="en-US" dirty="0" smtClean="0"/>
              <a:t>Expectations</a:t>
            </a:r>
          </a:p>
          <a:p>
            <a:pPr>
              <a:defRPr/>
            </a:pPr>
            <a:endParaRPr lang="en-US" dirty="0" smtClean="0"/>
          </a:p>
          <a:p>
            <a:pPr>
              <a:defRPr/>
            </a:pPr>
            <a:r>
              <a:rPr lang="en-US" dirty="0" smtClean="0"/>
              <a:t>4.  What goals do new hires need to know?</a:t>
            </a:r>
          </a:p>
          <a:p>
            <a:pPr>
              <a:defRPr/>
            </a:pPr>
            <a:endParaRPr lang="en-US" dirty="0" smtClean="0"/>
          </a:p>
          <a:p>
            <a:pPr marL="514350" indent="-514350">
              <a:buFont typeface="+mj-lt"/>
              <a:buAutoNum type="alphaLcParenR"/>
              <a:defRPr/>
            </a:pPr>
            <a:r>
              <a:rPr lang="en-US" dirty="0" smtClean="0"/>
              <a:t>SMART goals</a:t>
            </a:r>
          </a:p>
          <a:p>
            <a:pPr marL="514350" indent="-514350">
              <a:buFont typeface="+mj-lt"/>
              <a:buAutoNum type="alphaLcParenR"/>
              <a:defRPr/>
            </a:pPr>
            <a:r>
              <a:rPr lang="en-US" dirty="0" smtClean="0"/>
              <a:t>Company</a:t>
            </a:r>
          </a:p>
          <a:p>
            <a:pPr marL="514350" indent="-514350">
              <a:buFont typeface="+mj-lt"/>
              <a:buAutoNum type="alphaLcParenR"/>
              <a:defRPr/>
            </a:pPr>
            <a:r>
              <a:rPr lang="en-US" dirty="0" smtClean="0"/>
              <a:t>Personal</a:t>
            </a:r>
          </a:p>
          <a:p>
            <a:pPr marL="514350" indent="-514350">
              <a:buFont typeface="+mj-lt"/>
              <a:buAutoNum type="alphaLcParenR"/>
              <a:defRPr/>
            </a:pPr>
            <a:r>
              <a:rPr lang="en-US" dirty="0" smtClean="0"/>
              <a:t>Personal and Company</a:t>
            </a:r>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Four: Review </a:t>
            </a:r>
            <a:r>
              <a:rPr lang="en-US" dirty="0" smtClean="0"/>
              <a:t>Questions</a:t>
            </a:r>
            <a:endParaRPr lang="en-US" dirty="0"/>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smtClean="0"/>
              <a:t>5.  _______ </a:t>
            </a:r>
            <a:r>
              <a:rPr lang="en-US" dirty="0"/>
              <a:t>does not equal the ability to teach. </a:t>
            </a:r>
            <a:endParaRPr lang="en-US" dirty="0" smtClean="0"/>
          </a:p>
          <a:p>
            <a:pPr>
              <a:defRPr/>
            </a:pPr>
            <a:endParaRPr lang="en-US" dirty="0"/>
          </a:p>
          <a:p>
            <a:pPr marL="514350" indent="-514350">
              <a:buFont typeface="+mj-lt"/>
              <a:buAutoNum type="alphaLcParenR"/>
              <a:defRPr/>
            </a:pPr>
            <a:r>
              <a:rPr lang="en-US" dirty="0"/>
              <a:t>Age</a:t>
            </a:r>
          </a:p>
          <a:p>
            <a:pPr marL="514350" indent="-514350">
              <a:buFont typeface="+mj-lt"/>
              <a:buAutoNum type="alphaLcParenR"/>
              <a:defRPr/>
            </a:pPr>
            <a:r>
              <a:rPr lang="en-US" dirty="0"/>
              <a:t>Experience</a:t>
            </a:r>
          </a:p>
          <a:p>
            <a:pPr marL="514350" indent="-514350">
              <a:buFont typeface="+mj-lt"/>
              <a:buAutoNum type="alphaLcParenR"/>
              <a:defRPr/>
            </a:pPr>
            <a:r>
              <a:rPr lang="en-US" dirty="0"/>
              <a:t>Seniority</a:t>
            </a:r>
          </a:p>
          <a:p>
            <a:pPr marL="514350" indent="-514350">
              <a:buFont typeface="+mj-lt"/>
              <a:buAutoNum type="alphaLcParenR"/>
              <a:defRPr/>
            </a:pPr>
            <a:r>
              <a:rPr lang="en-US" dirty="0" smtClean="0"/>
              <a:t>Attitude</a:t>
            </a:r>
          </a:p>
          <a:p>
            <a:pPr>
              <a:defRPr/>
            </a:pPr>
            <a:endParaRPr lang="en-US" dirty="0"/>
          </a:p>
          <a:p>
            <a:pPr>
              <a:defRPr/>
            </a:pPr>
            <a:r>
              <a:rPr lang="en-US" dirty="0" smtClean="0"/>
              <a:t>6.  What </a:t>
            </a:r>
            <a:r>
              <a:rPr lang="en-US" dirty="0"/>
              <a:t>is not important in designating a mentor</a:t>
            </a:r>
            <a:r>
              <a:rPr lang="en-US" dirty="0" smtClean="0"/>
              <a:t>?</a:t>
            </a:r>
          </a:p>
          <a:p>
            <a:pPr>
              <a:defRPr/>
            </a:pPr>
            <a:endParaRPr lang="en-US" dirty="0"/>
          </a:p>
          <a:p>
            <a:pPr marL="514350" indent="-514350">
              <a:buFont typeface="+mj-lt"/>
              <a:buAutoNum type="alphaLcParenR"/>
              <a:defRPr/>
            </a:pPr>
            <a:r>
              <a:rPr lang="en-US" dirty="0"/>
              <a:t>Training</a:t>
            </a:r>
          </a:p>
          <a:p>
            <a:pPr marL="514350" indent="-514350">
              <a:buFont typeface="+mj-lt"/>
              <a:buAutoNum type="alphaLcParenR"/>
              <a:defRPr/>
            </a:pPr>
            <a:r>
              <a:rPr lang="en-US" dirty="0"/>
              <a:t>Time</a:t>
            </a:r>
          </a:p>
          <a:p>
            <a:pPr marL="514350" indent="-514350">
              <a:buFont typeface="+mj-lt"/>
              <a:buAutoNum type="alphaLcParenR"/>
              <a:defRPr/>
            </a:pPr>
            <a:r>
              <a:rPr lang="en-US" dirty="0"/>
              <a:t>Age</a:t>
            </a:r>
          </a:p>
          <a:p>
            <a:pPr marL="514350" indent="-514350">
              <a:buFont typeface="+mj-lt"/>
              <a:buAutoNum type="alphaLcParenR"/>
              <a:defRPr/>
            </a:pPr>
            <a:r>
              <a:rPr lang="en-US" dirty="0"/>
              <a:t>Model behavior</a:t>
            </a:r>
          </a:p>
          <a:p>
            <a:pPr>
              <a:defRPr/>
            </a:pPr>
            <a:endParaRPr lang="en-US" dirty="0"/>
          </a:p>
        </p:txBody>
      </p:sp>
      <p:sp>
        <p:nvSpPr>
          <p:cNvPr id="4" name="Content Placeholder 2"/>
          <p:cNvSpPr txBox="1">
            <a:spLocks/>
          </p:cNvSpPr>
          <p:nvPr/>
        </p:nvSpPr>
        <p:spPr bwMode="auto">
          <a:xfrm>
            <a:off x="4724400" y="16764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550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7.  What is true of feedback at the beginning?</a:t>
            </a:r>
          </a:p>
          <a:p>
            <a:pPr>
              <a:defRPr/>
            </a:pPr>
            <a:endParaRPr lang="en-US" dirty="0" smtClean="0"/>
          </a:p>
          <a:p>
            <a:pPr marL="514350" indent="-514350">
              <a:buFont typeface="+mj-lt"/>
              <a:buAutoNum type="alphaLcParenR"/>
              <a:defRPr/>
            </a:pPr>
            <a:r>
              <a:rPr lang="en-US" dirty="0" smtClean="0"/>
              <a:t>It should be infrequent</a:t>
            </a:r>
          </a:p>
          <a:p>
            <a:pPr marL="514350" indent="-514350">
              <a:buFont typeface="+mj-lt"/>
              <a:buAutoNum type="alphaLcParenR"/>
              <a:defRPr/>
            </a:pPr>
            <a:r>
              <a:rPr lang="en-US" dirty="0" smtClean="0"/>
              <a:t>It should focus on mistakes</a:t>
            </a:r>
          </a:p>
          <a:p>
            <a:pPr marL="514350" indent="-514350">
              <a:buFont typeface="+mj-lt"/>
              <a:buAutoNum type="alphaLcParenR"/>
              <a:defRPr/>
            </a:pPr>
            <a:r>
              <a:rPr lang="en-US" dirty="0" smtClean="0"/>
              <a:t>It should be encouraging</a:t>
            </a:r>
          </a:p>
          <a:p>
            <a:pPr marL="514350" indent="-514350">
              <a:buFont typeface="+mj-lt"/>
              <a:buAutoNum type="alphaLcParenR"/>
              <a:defRPr/>
            </a:pPr>
            <a:r>
              <a:rPr lang="en-US" dirty="0" smtClean="0"/>
              <a:t>It should not involve the supervisor</a:t>
            </a:r>
          </a:p>
          <a:p>
            <a:pPr>
              <a:defRPr/>
            </a:pPr>
            <a:endParaRPr lang="en-US" dirty="0" smtClean="0"/>
          </a:p>
          <a:p>
            <a:pPr>
              <a:defRPr/>
            </a:pPr>
            <a:r>
              <a:rPr lang="en-US" dirty="0" smtClean="0"/>
              <a:t>8.   Employees need to be able to communicate their ______.</a:t>
            </a:r>
          </a:p>
          <a:p>
            <a:pPr>
              <a:defRPr/>
            </a:pPr>
            <a:endParaRPr lang="en-US" dirty="0" smtClean="0"/>
          </a:p>
          <a:p>
            <a:pPr marL="514350" indent="-514350">
              <a:buFont typeface="+mj-lt"/>
              <a:buAutoNum type="alphaLcParenR"/>
              <a:defRPr/>
            </a:pPr>
            <a:r>
              <a:rPr lang="en-US" dirty="0" smtClean="0"/>
              <a:t>Requirements</a:t>
            </a:r>
          </a:p>
          <a:p>
            <a:pPr marL="514350" indent="-514350">
              <a:buFont typeface="+mj-lt"/>
              <a:buAutoNum type="alphaLcParenR"/>
              <a:defRPr/>
            </a:pPr>
            <a:r>
              <a:rPr lang="en-US" dirty="0" smtClean="0"/>
              <a:t>Feedback</a:t>
            </a:r>
          </a:p>
          <a:p>
            <a:pPr marL="514350" indent="-514350">
              <a:buFont typeface="+mj-lt"/>
              <a:buAutoNum type="alphaLcParenR"/>
              <a:defRPr/>
            </a:pPr>
            <a:r>
              <a:rPr lang="en-US" dirty="0" smtClean="0"/>
              <a:t>Frustration</a:t>
            </a:r>
          </a:p>
          <a:p>
            <a:pPr marL="514350" indent="-514350">
              <a:buFont typeface="+mj-lt"/>
              <a:buAutoNum type="alphaLcParenR"/>
              <a:defRPr/>
            </a:pPr>
            <a:r>
              <a:rPr lang="en-US" dirty="0" smtClean="0"/>
              <a:t>Needs</a:t>
            </a:r>
          </a:p>
          <a:p>
            <a:pPr>
              <a:defRPr/>
            </a:pPr>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Four: Review </a:t>
            </a:r>
            <a:r>
              <a:rPr lang="en-US" dirty="0" smtClean="0"/>
              <a:t>Questions</a:t>
            </a:r>
            <a:endParaRPr lang="en-US" dirty="0"/>
          </a:p>
        </p:txBody>
      </p:sp>
      <p:sp>
        <p:nvSpPr>
          <p:cNvPr id="3" name="Content Placeholder 2"/>
          <p:cNvSpPr>
            <a:spLocks noGrp="1"/>
          </p:cNvSpPr>
          <p:nvPr>
            <p:ph idx="1"/>
          </p:nvPr>
        </p:nvSpPr>
        <p:spPr/>
        <p:txBody>
          <a:bodyPr>
            <a:normAutofit fontScale="70000" lnSpcReduction="20000"/>
          </a:bodyPr>
          <a:lstStyle/>
          <a:p>
            <a:pPr>
              <a:defRPr/>
            </a:pPr>
            <a:r>
              <a:rPr lang="en-US" dirty="0" smtClean="0"/>
              <a:t>9.   What </a:t>
            </a:r>
            <a:r>
              <a:rPr lang="en-US" dirty="0"/>
              <a:t>was the goal to reduce turnover</a:t>
            </a:r>
            <a:r>
              <a:rPr lang="en-US" dirty="0" smtClean="0"/>
              <a:t>?</a:t>
            </a:r>
          </a:p>
          <a:p>
            <a:pPr>
              <a:defRPr/>
            </a:pPr>
            <a:endParaRPr lang="en-US" dirty="0"/>
          </a:p>
          <a:p>
            <a:pPr>
              <a:defRPr/>
            </a:pPr>
            <a:r>
              <a:rPr lang="en-US" dirty="0"/>
              <a:t>75 percent</a:t>
            </a:r>
          </a:p>
          <a:p>
            <a:pPr>
              <a:defRPr/>
            </a:pPr>
            <a:r>
              <a:rPr lang="en-US" dirty="0"/>
              <a:t>25 percent</a:t>
            </a:r>
          </a:p>
          <a:p>
            <a:pPr>
              <a:defRPr/>
            </a:pPr>
            <a:r>
              <a:rPr lang="en-US" dirty="0"/>
              <a:t>50 percent</a:t>
            </a:r>
          </a:p>
          <a:p>
            <a:pPr>
              <a:defRPr/>
            </a:pPr>
            <a:r>
              <a:rPr lang="en-US" dirty="0"/>
              <a:t>15 </a:t>
            </a:r>
            <a:r>
              <a:rPr lang="en-US" dirty="0" smtClean="0"/>
              <a:t>percent</a:t>
            </a:r>
          </a:p>
          <a:p>
            <a:pPr>
              <a:defRPr/>
            </a:pPr>
            <a:endParaRPr lang="en-US" dirty="0"/>
          </a:p>
          <a:p>
            <a:pPr>
              <a:defRPr/>
            </a:pPr>
            <a:r>
              <a:rPr lang="en-US" dirty="0" smtClean="0"/>
              <a:t>10.  How </a:t>
            </a:r>
            <a:r>
              <a:rPr lang="en-US" dirty="0"/>
              <a:t>far did turnover fall at the first review</a:t>
            </a:r>
            <a:r>
              <a:rPr lang="en-US" dirty="0" smtClean="0"/>
              <a:t>?</a:t>
            </a:r>
          </a:p>
          <a:p>
            <a:pPr>
              <a:defRPr/>
            </a:pPr>
            <a:endParaRPr lang="en-US" dirty="0"/>
          </a:p>
          <a:p>
            <a:pPr>
              <a:defRPr/>
            </a:pPr>
            <a:r>
              <a:rPr lang="en-US" dirty="0"/>
              <a:t>15 percent</a:t>
            </a:r>
          </a:p>
          <a:p>
            <a:pPr>
              <a:defRPr/>
            </a:pPr>
            <a:r>
              <a:rPr lang="en-US" dirty="0"/>
              <a:t>25 percent</a:t>
            </a:r>
          </a:p>
          <a:p>
            <a:pPr>
              <a:defRPr/>
            </a:pPr>
            <a:r>
              <a:rPr lang="en-US" dirty="0"/>
              <a:t>50 percent</a:t>
            </a:r>
          </a:p>
          <a:p>
            <a:pPr>
              <a:defRPr/>
            </a:pPr>
            <a:r>
              <a:rPr lang="en-US" dirty="0"/>
              <a:t>75 percent</a:t>
            </a:r>
          </a:p>
          <a:p>
            <a:pPr>
              <a:defRPr/>
            </a:pPr>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Four: Review </a:t>
            </a:r>
            <a:r>
              <a:rPr lang="en-US" dirty="0" smtClean="0"/>
              <a:t>Questions</a:t>
            </a:r>
            <a:endParaRPr lang="en-US" dirty="0"/>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smtClean="0"/>
              <a:t>1.  Onboarding </a:t>
            </a:r>
            <a:r>
              <a:rPr lang="en-US" dirty="0"/>
              <a:t>demands that people be friendly and </a:t>
            </a:r>
            <a:r>
              <a:rPr lang="en-US" dirty="0" smtClean="0"/>
              <a:t>________.</a:t>
            </a:r>
          </a:p>
          <a:p>
            <a:pPr>
              <a:defRPr/>
            </a:pPr>
            <a:endParaRPr lang="en-US" dirty="0"/>
          </a:p>
          <a:p>
            <a:pPr marL="514350" indent="-514350">
              <a:buFont typeface="+mj-lt"/>
              <a:buAutoNum type="alphaLcParenR"/>
              <a:defRPr/>
            </a:pPr>
            <a:r>
              <a:rPr lang="en-US" dirty="0"/>
              <a:t>Busy</a:t>
            </a:r>
          </a:p>
          <a:p>
            <a:pPr marL="514350" indent="-514350">
              <a:buFont typeface="+mj-lt"/>
              <a:buAutoNum type="alphaLcParenR"/>
              <a:defRPr/>
            </a:pPr>
            <a:r>
              <a:rPr lang="en-US" dirty="0"/>
              <a:t>Supervised</a:t>
            </a:r>
          </a:p>
          <a:p>
            <a:pPr marL="514350" indent="-514350">
              <a:buFont typeface="+mj-lt"/>
              <a:buAutoNum type="alphaLcParenR"/>
              <a:defRPr/>
            </a:pPr>
            <a:r>
              <a:rPr lang="en-US" dirty="0">
                <a:solidFill>
                  <a:srgbClr val="FF0000"/>
                </a:solidFill>
              </a:rPr>
              <a:t>Professional</a:t>
            </a:r>
          </a:p>
          <a:p>
            <a:pPr marL="514350" indent="-514350">
              <a:buFont typeface="+mj-lt"/>
              <a:buAutoNum type="alphaLcParenR"/>
              <a:defRPr/>
            </a:pPr>
            <a:r>
              <a:rPr lang="en-US" dirty="0"/>
              <a:t>Personal </a:t>
            </a:r>
            <a:endParaRPr lang="en-US" dirty="0" smtClean="0"/>
          </a:p>
          <a:p>
            <a:pPr>
              <a:defRPr/>
            </a:pPr>
            <a:endParaRPr lang="en-US" dirty="0"/>
          </a:p>
          <a:p>
            <a:pPr>
              <a:defRPr/>
            </a:pPr>
            <a:r>
              <a:rPr lang="en-US" dirty="0" smtClean="0"/>
              <a:t>2.  Who </a:t>
            </a:r>
            <a:r>
              <a:rPr lang="en-US" dirty="0"/>
              <a:t>should be informed about a new hire</a:t>
            </a:r>
            <a:r>
              <a:rPr lang="en-US" dirty="0" smtClean="0"/>
              <a:t>?</a:t>
            </a:r>
          </a:p>
          <a:p>
            <a:pPr>
              <a:defRPr/>
            </a:pPr>
            <a:endParaRPr lang="en-US" dirty="0"/>
          </a:p>
          <a:p>
            <a:pPr marL="514350" indent="-514350">
              <a:buFont typeface="+mj-lt"/>
              <a:buAutoNum type="alphaLcParenR"/>
              <a:defRPr/>
            </a:pPr>
            <a:r>
              <a:rPr lang="en-US" dirty="0">
                <a:solidFill>
                  <a:srgbClr val="FF0000"/>
                </a:solidFill>
              </a:rPr>
              <a:t>Everyone</a:t>
            </a:r>
          </a:p>
          <a:p>
            <a:pPr marL="514350" indent="-514350">
              <a:buFont typeface="+mj-lt"/>
              <a:buAutoNum type="alphaLcParenR"/>
              <a:defRPr/>
            </a:pPr>
            <a:r>
              <a:rPr lang="en-US" dirty="0"/>
              <a:t>Peers</a:t>
            </a:r>
          </a:p>
          <a:p>
            <a:pPr marL="514350" indent="-514350">
              <a:buFont typeface="+mj-lt"/>
              <a:buAutoNum type="alphaLcParenR"/>
              <a:defRPr/>
            </a:pPr>
            <a:r>
              <a:rPr lang="en-US" dirty="0"/>
              <a:t>Supervisors</a:t>
            </a:r>
          </a:p>
          <a:p>
            <a:pPr marL="514350" indent="-514350">
              <a:buFont typeface="+mj-lt"/>
              <a:buAutoNum type="alphaLcParenR"/>
              <a:defRPr/>
            </a:pPr>
            <a:r>
              <a:rPr lang="en-US" dirty="0" smtClean="0"/>
              <a:t>Customers</a:t>
            </a: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3.  What does not need to be clear?</a:t>
            </a:r>
          </a:p>
          <a:p>
            <a:pPr>
              <a:defRPr/>
            </a:pPr>
            <a:endParaRPr lang="en-US" dirty="0" smtClean="0"/>
          </a:p>
          <a:p>
            <a:pPr marL="514350" indent="-514350">
              <a:buFont typeface="+mj-lt"/>
              <a:buAutoNum type="alphaLcParenR"/>
              <a:defRPr/>
            </a:pPr>
            <a:r>
              <a:rPr lang="en-US" dirty="0" smtClean="0"/>
              <a:t>Goals</a:t>
            </a:r>
          </a:p>
          <a:p>
            <a:pPr marL="514350" indent="-514350">
              <a:buFont typeface="+mj-lt"/>
              <a:buAutoNum type="alphaLcParenR"/>
              <a:defRPr/>
            </a:pPr>
            <a:r>
              <a:rPr lang="en-US" dirty="0" smtClean="0">
                <a:solidFill>
                  <a:srgbClr val="FF0000"/>
                </a:solidFill>
              </a:rPr>
              <a:t>Time</a:t>
            </a:r>
          </a:p>
          <a:p>
            <a:pPr marL="514350" indent="-514350">
              <a:buFont typeface="+mj-lt"/>
              <a:buAutoNum type="alphaLcParenR"/>
              <a:defRPr/>
            </a:pPr>
            <a:r>
              <a:rPr lang="en-US" dirty="0" smtClean="0"/>
              <a:t>Culture</a:t>
            </a:r>
          </a:p>
          <a:p>
            <a:pPr marL="514350" indent="-514350">
              <a:buFont typeface="+mj-lt"/>
              <a:buAutoNum type="alphaLcParenR"/>
              <a:defRPr/>
            </a:pPr>
            <a:r>
              <a:rPr lang="en-US" dirty="0" smtClean="0"/>
              <a:t>Expectations</a:t>
            </a:r>
          </a:p>
          <a:p>
            <a:pPr>
              <a:defRPr/>
            </a:pPr>
            <a:endParaRPr lang="en-US" dirty="0" smtClean="0"/>
          </a:p>
          <a:p>
            <a:pPr>
              <a:defRPr/>
            </a:pPr>
            <a:r>
              <a:rPr lang="en-US" dirty="0" smtClean="0"/>
              <a:t>4.  What goals do new hires need to know?</a:t>
            </a:r>
          </a:p>
          <a:p>
            <a:pPr>
              <a:defRPr/>
            </a:pPr>
            <a:endParaRPr lang="en-US" dirty="0" smtClean="0"/>
          </a:p>
          <a:p>
            <a:pPr marL="514350" indent="-514350">
              <a:buFont typeface="+mj-lt"/>
              <a:buAutoNum type="alphaLcParenR"/>
              <a:defRPr/>
            </a:pPr>
            <a:r>
              <a:rPr lang="en-US" dirty="0" smtClean="0"/>
              <a:t>SMART goals</a:t>
            </a:r>
          </a:p>
          <a:p>
            <a:pPr marL="514350" indent="-514350">
              <a:buFont typeface="+mj-lt"/>
              <a:buAutoNum type="alphaLcParenR"/>
              <a:defRPr/>
            </a:pPr>
            <a:r>
              <a:rPr lang="en-US" dirty="0" smtClean="0"/>
              <a:t>Company</a:t>
            </a:r>
          </a:p>
          <a:p>
            <a:pPr marL="514350" indent="-514350">
              <a:buFont typeface="+mj-lt"/>
              <a:buAutoNum type="alphaLcParenR"/>
              <a:defRPr/>
            </a:pPr>
            <a:r>
              <a:rPr lang="en-US" dirty="0" smtClean="0"/>
              <a:t>Personal</a:t>
            </a:r>
          </a:p>
          <a:p>
            <a:pPr marL="514350" indent="-514350">
              <a:buFont typeface="+mj-lt"/>
              <a:buAutoNum type="alphaLcParenR"/>
              <a:defRPr/>
            </a:pPr>
            <a:r>
              <a:rPr lang="en-US" dirty="0" smtClean="0">
                <a:solidFill>
                  <a:srgbClr val="FF0000"/>
                </a:solidFill>
              </a:rPr>
              <a:t>Personal and Company</a:t>
            </a:r>
            <a:endParaRPr lang="en-US" dirty="0">
              <a:solidFill>
                <a:srgbClr val="FF0000"/>
              </a:solidFill>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Four: Review </a:t>
            </a:r>
            <a:r>
              <a:rPr lang="en-US" dirty="0" smtClean="0"/>
              <a:t>Questions</a:t>
            </a:r>
            <a:endParaRPr lang="en-US" dirty="0"/>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smtClean="0"/>
              <a:t>5.  _______ </a:t>
            </a:r>
            <a:r>
              <a:rPr lang="en-US" dirty="0"/>
              <a:t>does not equal the ability to teach. </a:t>
            </a:r>
            <a:endParaRPr lang="en-US" dirty="0" smtClean="0"/>
          </a:p>
          <a:p>
            <a:pPr>
              <a:defRPr/>
            </a:pPr>
            <a:endParaRPr lang="en-US" dirty="0"/>
          </a:p>
          <a:p>
            <a:pPr marL="514350" indent="-514350">
              <a:buFont typeface="+mj-lt"/>
              <a:buAutoNum type="alphaLcParenR"/>
              <a:defRPr/>
            </a:pPr>
            <a:r>
              <a:rPr lang="en-US" dirty="0"/>
              <a:t>Age</a:t>
            </a:r>
          </a:p>
          <a:p>
            <a:pPr marL="514350" indent="-514350">
              <a:buFont typeface="+mj-lt"/>
              <a:buAutoNum type="alphaLcParenR"/>
              <a:defRPr/>
            </a:pPr>
            <a:r>
              <a:rPr lang="en-US" dirty="0">
                <a:solidFill>
                  <a:srgbClr val="FF0000"/>
                </a:solidFill>
              </a:rPr>
              <a:t>Experience</a:t>
            </a:r>
          </a:p>
          <a:p>
            <a:pPr marL="514350" indent="-514350">
              <a:buFont typeface="+mj-lt"/>
              <a:buAutoNum type="alphaLcParenR"/>
              <a:defRPr/>
            </a:pPr>
            <a:r>
              <a:rPr lang="en-US" dirty="0"/>
              <a:t>Seniority</a:t>
            </a:r>
          </a:p>
          <a:p>
            <a:pPr marL="514350" indent="-514350">
              <a:buFont typeface="+mj-lt"/>
              <a:buAutoNum type="alphaLcParenR"/>
              <a:defRPr/>
            </a:pPr>
            <a:r>
              <a:rPr lang="en-US" dirty="0" smtClean="0"/>
              <a:t>Attitude</a:t>
            </a:r>
          </a:p>
          <a:p>
            <a:pPr>
              <a:defRPr/>
            </a:pPr>
            <a:endParaRPr lang="en-US" dirty="0"/>
          </a:p>
          <a:p>
            <a:pPr>
              <a:defRPr/>
            </a:pPr>
            <a:r>
              <a:rPr lang="en-US" dirty="0" smtClean="0"/>
              <a:t>6.  What </a:t>
            </a:r>
            <a:r>
              <a:rPr lang="en-US" dirty="0"/>
              <a:t>is not important in designating a mentor</a:t>
            </a:r>
            <a:r>
              <a:rPr lang="en-US" dirty="0" smtClean="0"/>
              <a:t>?</a:t>
            </a:r>
          </a:p>
          <a:p>
            <a:pPr>
              <a:defRPr/>
            </a:pPr>
            <a:endParaRPr lang="en-US" dirty="0"/>
          </a:p>
          <a:p>
            <a:pPr marL="514350" indent="-514350">
              <a:buFont typeface="+mj-lt"/>
              <a:buAutoNum type="alphaLcParenR"/>
              <a:defRPr/>
            </a:pPr>
            <a:r>
              <a:rPr lang="en-US" dirty="0"/>
              <a:t>Training</a:t>
            </a:r>
          </a:p>
          <a:p>
            <a:pPr marL="514350" indent="-514350">
              <a:buFont typeface="+mj-lt"/>
              <a:buAutoNum type="alphaLcParenR"/>
              <a:defRPr/>
            </a:pPr>
            <a:r>
              <a:rPr lang="en-US" dirty="0"/>
              <a:t>Time</a:t>
            </a:r>
          </a:p>
          <a:p>
            <a:pPr marL="514350" indent="-514350">
              <a:buFont typeface="+mj-lt"/>
              <a:buAutoNum type="alphaLcParenR"/>
              <a:defRPr/>
            </a:pPr>
            <a:r>
              <a:rPr lang="en-US" dirty="0">
                <a:solidFill>
                  <a:srgbClr val="FF0000"/>
                </a:solidFill>
              </a:rPr>
              <a:t>Age</a:t>
            </a:r>
          </a:p>
          <a:p>
            <a:pPr marL="514350" indent="-514350">
              <a:buFont typeface="+mj-lt"/>
              <a:buAutoNum type="alphaLcParenR"/>
              <a:defRPr/>
            </a:pPr>
            <a:r>
              <a:rPr lang="en-US" dirty="0"/>
              <a:t>Model behavior</a:t>
            </a:r>
          </a:p>
          <a:p>
            <a:pPr>
              <a:defRPr/>
            </a:pPr>
            <a:endParaRPr lang="en-US" dirty="0"/>
          </a:p>
        </p:txBody>
      </p:sp>
      <p:sp>
        <p:nvSpPr>
          <p:cNvPr id="4" name="Content Placeholder 2"/>
          <p:cNvSpPr txBox="1">
            <a:spLocks/>
          </p:cNvSpPr>
          <p:nvPr/>
        </p:nvSpPr>
        <p:spPr bwMode="auto">
          <a:xfrm>
            <a:off x="4724400" y="16764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550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7.  What is true of feedback at the beginning?</a:t>
            </a:r>
          </a:p>
          <a:p>
            <a:pPr>
              <a:defRPr/>
            </a:pPr>
            <a:endParaRPr lang="en-US" dirty="0" smtClean="0"/>
          </a:p>
          <a:p>
            <a:pPr marL="514350" indent="-514350">
              <a:buFont typeface="+mj-lt"/>
              <a:buAutoNum type="alphaLcParenR"/>
              <a:defRPr/>
            </a:pPr>
            <a:r>
              <a:rPr lang="en-US" dirty="0" smtClean="0"/>
              <a:t>It should be infrequent</a:t>
            </a:r>
          </a:p>
          <a:p>
            <a:pPr marL="514350" indent="-514350">
              <a:buFont typeface="+mj-lt"/>
              <a:buAutoNum type="alphaLcParenR"/>
              <a:defRPr/>
            </a:pPr>
            <a:r>
              <a:rPr lang="en-US" dirty="0" smtClean="0"/>
              <a:t>It should focus on mistakes</a:t>
            </a:r>
          </a:p>
          <a:p>
            <a:pPr marL="514350" indent="-514350">
              <a:buFont typeface="+mj-lt"/>
              <a:buAutoNum type="alphaLcParenR"/>
              <a:defRPr/>
            </a:pPr>
            <a:r>
              <a:rPr lang="en-US" dirty="0" smtClean="0">
                <a:solidFill>
                  <a:srgbClr val="FF0000"/>
                </a:solidFill>
              </a:rPr>
              <a:t>It should be encouraging</a:t>
            </a:r>
          </a:p>
          <a:p>
            <a:pPr marL="514350" indent="-514350">
              <a:buFont typeface="+mj-lt"/>
              <a:buAutoNum type="alphaLcParenR"/>
              <a:defRPr/>
            </a:pPr>
            <a:r>
              <a:rPr lang="en-US" dirty="0" smtClean="0"/>
              <a:t>It should not involve the supervisor</a:t>
            </a:r>
          </a:p>
          <a:p>
            <a:pPr>
              <a:defRPr/>
            </a:pPr>
            <a:endParaRPr lang="en-US" dirty="0" smtClean="0"/>
          </a:p>
          <a:p>
            <a:pPr>
              <a:defRPr/>
            </a:pPr>
            <a:r>
              <a:rPr lang="en-US" dirty="0" smtClean="0"/>
              <a:t>8.   Employees need to be able to communicate their ______.</a:t>
            </a:r>
          </a:p>
          <a:p>
            <a:pPr>
              <a:defRPr/>
            </a:pPr>
            <a:endParaRPr lang="en-US" dirty="0" smtClean="0"/>
          </a:p>
          <a:p>
            <a:pPr marL="514350" indent="-514350">
              <a:buFont typeface="+mj-lt"/>
              <a:buAutoNum type="alphaLcParenR"/>
              <a:defRPr/>
            </a:pPr>
            <a:r>
              <a:rPr lang="en-US" dirty="0" smtClean="0"/>
              <a:t>Requirements</a:t>
            </a:r>
          </a:p>
          <a:p>
            <a:pPr marL="514350" indent="-514350">
              <a:buFont typeface="+mj-lt"/>
              <a:buAutoNum type="alphaLcParenR"/>
              <a:defRPr/>
            </a:pPr>
            <a:r>
              <a:rPr lang="en-US" dirty="0" smtClean="0"/>
              <a:t>Feedback</a:t>
            </a:r>
          </a:p>
          <a:p>
            <a:pPr marL="514350" indent="-514350">
              <a:buFont typeface="+mj-lt"/>
              <a:buAutoNum type="alphaLcParenR"/>
              <a:defRPr/>
            </a:pPr>
            <a:r>
              <a:rPr lang="en-US" dirty="0" smtClean="0"/>
              <a:t>Frustration</a:t>
            </a:r>
          </a:p>
          <a:p>
            <a:pPr marL="514350" indent="-514350">
              <a:buFont typeface="+mj-lt"/>
              <a:buAutoNum type="alphaLcParenR"/>
              <a:defRPr/>
            </a:pPr>
            <a:r>
              <a:rPr lang="en-US" dirty="0" smtClean="0">
                <a:solidFill>
                  <a:srgbClr val="FF0000"/>
                </a:solidFill>
              </a:rPr>
              <a:t>Needs</a:t>
            </a:r>
          </a:p>
          <a:p>
            <a:pPr>
              <a:defRPr/>
            </a:pPr>
            <a:endParaRPr 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Four: Review </a:t>
            </a:r>
            <a:r>
              <a:rPr lang="en-US" dirty="0" smtClean="0"/>
              <a:t>Questions</a:t>
            </a:r>
            <a:endParaRPr lang="en-US" dirty="0"/>
          </a:p>
        </p:txBody>
      </p:sp>
      <p:sp>
        <p:nvSpPr>
          <p:cNvPr id="3" name="Content Placeholder 2"/>
          <p:cNvSpPr>
            <a:spLocks noGrp="1"/>
          </p:cNvSpPr>
          <p:nvPr>
            <p:ph idx="1"/>
          </p:nvPr>
        </p:nvSpPr>
        <p:spPr/>
        <p:txBody>
          <a:bodyPr>
            <a:normAutofit fontScale="70000" lnSpcReduction="20000"/>
          </a:bodyPr>
          <a:lstStyle/>
          <a:p>
            <a:pPr>
              <a:defRPr/>
            </a:pPr>
            <a:r>
              <a:rPr lang="en-US" dirty="0" smtClean="0"/>
              <a:t>9.   What </a:t>
            </a:r>
            <a:r>
              <a:rPr lang="en-US" dirty="0"/>
              <a:t>was the goal to reduce turnover</a:t>
            </a:r>
            <a:r>
              <a:rPr lang="en-US" dirty="0" smtClean="0"/>
              <a:t>?</a:t>
            </a:r>
          </a:p>
          <a:p>
            <a:pPr>
              <a:defRPr/>
            </a:pPr>
            <a:endParaRPr lang="en-US" dirty="0"/>
          </a:p>
          <a:p>
            <a:pPr marL="514350" indent="-514350">
              <a:buFont typeface="+mj-lt"/>
              <a:buAutoNum type="alphaLcParenR"/>
              <a:defRPr/>
            </a:pPr>
            <a:r>
              <a:rPr lang="en-US" dirty="0"/>
              <a:t>75 percent</a:t>
            </a:r>
          </a:p>
          <a:p>
            <a:pPr marL="514350" indent="-514350">
              <a:buFont typeface="+mj-lt"/>
              <a:buAutoNum type="alphaLcParenR"/>
              <a:defRPr/>
            </a:pPr>
            <a:r>
              <a:rPr lang="en-US" dirty="0"/>
              <a:t>25 percent</a:t>
            </a:r>
          </a:p>
          <a:p>
            <a:pPr marL="514350" indent="-514350">
              <a:buFont typeface="+mj-lt"/>
              <a:buAutoNum type="alphaLcParenR"/>
              <a:defRPr/>
            </a:pPr>
            <a:r>
              <a:rPr lang="en-US" dirty="0">
                <a:solidFill>
                  <a:srgbClr val="FF0000"/>
                </a:solidFill>
              </a:rPr>
              <a:t>50 percent</a:t>
            </a:r>
          </a:p>
          <a:p>
            <a:pPr marL="514350" indent="-514350">
              <a:buFont typeface="+mj-lt"/>
              <a:buAutoNum type="alphaLcParenR"/>
              <a:defRPr/>
            </a:pPr>
            <a:r>
              <a:rPr lang="en-US" dirty="0"/>
              <a:t>15 </a:t>
            </a:r>
            <a:r>
              <a:rPr lang="en-US" dirty="0" smtClean="0"/>
              <a:t>percent</a:t>
            </a:r>
          </a:p>
          <a:p>
            <a:pPr>
              <a:defRPr/>
            </a:pPr>
            <a:endParaRPr lang="en-US" dirty="0"/>
          </a:p>
          <a:p>
            <a:pPr>
              <a:defRPr/>
            </a:pPr>
            <a:r>
              <a:rPr lang="en-US" dirty="0" smtClean="0"/>
              <a:t>10.  How </a:t>
            </a:r>
            <a:r>
              <a:rPr lang="en-US" dirty="0"/>
              <a:t>far did turnover fall at the first review</a:t>
            </a:r>
            <a:r>
              <a:rPr lang="en-US" dirty="0" smtClean="0"/>
              <a:t>?</a:t>
            </a:r>
          </a:p>
          <a:p>
            <a:pPr>
              <a:defRPr/>
            </a:pPr>
            <a:endParaRPr lang="en-US" dirty="0"/>
          </a:p>
          <a:p>
            <a:pPr marL="514350" indent="-514350">
              <a:buFont typeface="+mj-lt"/>
              <a:buAutoNum type="alphaLcParenR"/>
              <a:defRPr/>
            </a:pPr>
            <a:r>
              <a:rPr lang="en-US" dirty="0">
                <a:solidFill>
                  <a:srgbClr val="FF0000"/>
                </a:solidFill>
              </a:rPr>
              <a:t>15 percent</a:t>
            </a:r>
          </a:p>
          <a:p>
            <a:pPr marL="514350" indent="-514350">
              <a:buFont typeface="+mj-lt"/>
              <a:buAutoNum type="alphaLcParenR"/>
              <a:defRPr/>
            </a:pPr>
            <a:r>
              <a:rPr lang="en-US" dirty="0"/>
              <a:t>25 percent</a:t>
            </a:r>
          </a:p>
          <a:p>
            <a:pPr marL="514350" indent="-514350">
              <a:buFont typeface="+mj-lt"/>
              <a:buAutoNum type="alphaLcParenR"/>
              <a:defRPr/>
            </a:pPr>
            <a:r>
              <a:rPr lang="en-US" dirty="0"/>
              <a:t>50 percent</a:t>
            </a:r>
          </a:p>
          <a:p>
            <a:pPr marL="514350" indent="-514350">
              <a:buFont typeface="+mj-lt"/>
              <a:buAutoNum type="alphaLcParenR"/>
              <a:defRPr/>
            </a:pPr>
            <a:r>
              <a:rPr lang="en-US" dirty="0"/>
              <a:t>75 percent</a:t>
            </a:r>
          </a:p>
          <a:p>
            <a:pPr>
              <a:defRPr/>
            </a:pP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normAutofit fontScale="90000"/>
          </a:bodyPr>
          <a:lstStyle/>
          <a:p>
            <a:pPr>
              <a:defRPr/>
            </a:pPr>
            <a:r>
              <a:rPr lang="en-US" dirty="0" smtClean="0"/>
              <a:t>Module </a:t>
            </a:r>
            <a:r>
              <a:rPr lang="en-US" dirty="0"/>
              <a:t>Two: Purpose of Onboarding</a:t>
            </a:r>
          </a:p>
        </p:txBody>
      </p:sp>
      <p:sp>
        <p:nvSpPr>
          <p:cNvPr id="10243" name="Content Placeholder 2"/>
          <p:cNvSpPr>
            <a:spLocks noGrp="1"/>
          </p:cNvSpPr>
          <p:nvPr>
            <p:ph idx="1"/>
          </p:nvPr>
        </p:nvSpPr>
        <p:spPr/>
        <p:txBody>
          <a:bodyPr>
            <a:normAutofit/>
          </a:bodyPr>
          <a:lstStyle/>
          <a:p>
            <a:pPr marL="0">
              <a:defRPr/>
            </a:pPr>
            <a:r>
              <a:rPr lang="en-US" sz="3600" dirty="0"/>
              <a:t>The purpose of onboarding is to help new hires transition into the roles at the company. When implemented correctly, onboarding will alleviate stress as it improves the culture of an organization. </a:t>
            </a:r>
          </a:p>
        </p:txBody>
      </p:sp>
      <p:sp>
        <p:nvSpPr>
          <p:cNvPr id="10244" name="Text Placeholder 3"/>
          <p:cNvSpPr>
            <a:spLocks noGrp="1"/>
          </p:cNvSpPr>
          <p:nvPr>
            <p:ph type="body" sz="quarter" idx="4294967295"/>
          </p:nvPr>
        </p:nvSpPr>
        <p:spPr>
          <a:xfrm>
            <a:off x="7391400" y="381000"/>
            <a:ext cx="1752600" cy="3200400"/>
          </a:xfrm>
          <a:ln>
            <a:miter lim="800000"/>
            <a:headEnd/>
            <a:tailEnd/>
          </a:ln>
        </p:spPr>
        <p:txBody>
          <a:bodyPr>
            <a:normAutofit fontScale="70000" lnSpcReduction="20000"/>
          </a:bodyPr>
          <a:lstStyle/>
          <a:p>
            <a:pPr marL="0" marR="0">
              <a:lnSpc>
                <a:spcPct val="115000"/>
              </a:lnSpc>
              <a:spcBef>
                <a:spcPts val="0"/>
              </a:spcBef>
              <a:spcAft>
                <a:spcPts val="1000"/>
              </a:spcAft>
            </a:pPr>
            <a:r>
              <a:rPr lang="en-US" i="1" dirty="0" smtClean="0">
                <a:effectLst/>
                <a:latin typeface="Cambria"/>
                <a:ea typeface="Times New Roman"/>
                <a:cs typeface="Times New Roman"/>
              </a:rPr>
              <a:t>The employer generally gets the employees he deserves.</a:t>
            </a:r>
            <a:endParaRPr lang="en-US" sz="2400" dirty="0" smtClean="0">
              <a:ea typeface="Times New Roman"/>
              <a:cs typeface="Times New Roman"/>
            </a:endParaRPr>
          </a:p>
          <a:p>
            <a:pPr marL="0" marR="0" algn="ctr">
              <a:lnSpc>
                <a:spcPct val="115000"/>
              </a:lnSpc>
              <a:spcBef>
                <a:spcPts val="0"/>
              </a:spcBef>
              <a:spcAft>
                <a:spcPts val="1000"/>
              </a:spcAft>
            </a:pPr>
            <a:r>
              <a:rPr lang="en-US" b="1" i="1" dirty="0" smtClean="0">
                <a:effectLst/>
                <a:latin typeface="Cambria"/>
                <a:ea typeface="Times New Roman"/>
                <a:cs typeface="Times New Roman"/>
              </a:rPr>
              <a:t>Walter Gilbey</a:t>
            </a:r>
            <a:endParaRPr lang="en-US" sz="2400" dirty="0">
              <a:ea typeface="Times New Roman"/>
              <a:cs typeface="Times New Roman"/>
            </a:endParaRPr>
          </a:p>
          <a:p>
            <a:pPr>
              <a:defRPr/>
            </a:pPr>
            <a:endParaRPr lang="en-US" dirty="0" smtClean="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normAutofit fontScale="90000"/>
          </a:bodyPr>
          <a:lstStyle/>
          <a:p>
            <a:pPr>
              <a:defRPr/>
            </a:pPr>
            <a:r>
              <a:rPr lang="en-US" dirty="0" smtClean="0"/>
              <a:t>Module </a:t>
            </a:r>
            <a:r>
              <a:rPr lang="en-US" dirty="0"/>
              <a:t>Five: Onboarding Checklist</a:t>
            </a:r>
          </a:p>
        </p:txBody>
      </p:sp>
      <p:sp>
        <p:nvSpPr>
          <p:cNvPr id="23555" name="Content Placeholder 2"/>
          <p:cNvSpPr>
            <a:spLocks noGrp="1"/>
          </p:cNvSpPr>
          <p:nvPr>
            <p:ph idx="1"/>
          </p:nvPr>
        </p:nvSpPr>
        <p:spPr/>
        <p:txBody>
          <a:bodyPr>
            <a:normAutofit/>
          </a:bodyPr>
          <a:lstStyle/>
          <a:p>
            <a:pPr marL="0">
              <a:defRPr/>
            </a:pPr>
            <a:r>
              <a:rPr lang="en-US" dirty="0"/>
              <a:t>One thing that will help onboarding go smoothly is to create a checklist for each step of the process. Keep in mind that the lists in this module provide a place to start. You will have to tailor each checklist to meet the needs of your own organization. </a:t>
            </a:r>
            <a:endParaRPr lang="en-US" dirty="0" smtClean="0"/>
          </a:p>
        </p:txBody>
      </p:sp>
      <p:sp>
        <p:nvSpPr>
          <p:cNvPr id="23556" name="Text Placeholder 3"/>
          <p:cNvSpPr>
            <a:spLocks noGrp="1"/>
          </p:cNvSpPr>
          <p:nvPr>
            <p:ph type="body" sz="quarter" idx="4294967295"/>
          </p:nvPr>
        </p:nvSpPr>
        <p:spPr>
          <a:xfrm>
            <a:off x="7391400" y="381000"/>
            <a:ext cx="1752600" cy="3962400"/>
          </a:xfrm>
          <a:ln>
            <a:miter lim="800000"/>
            <a:headEnd/>
            <a:tailEnd/>
          </a:ln>
        </p:spPr>
        <p:txBody>
          <a:bodyPr>
            <a:normAutofit/>
          </a:bodyPr>
          <a:lstStyle/>
          <a:p>
            <a:pPr marL="0" marR="0">
              <a:lnSpc>
                <a:spcPct val="115000"/>
              </a:lnSpc>
              <a:spcBef>
                <a:spcPts val="0"/>
              </a:spcBef>
              <a:spcAft>
                <a:spcPts val="1000"/>
              </a:spcAft>
            </a:pPr>
            <a:r>
              <a:rPr lang="en-US" sz="2400" i="1" dirty="0" smtClean="0">
                <a:effectLst/>
                <a:latin typeface="Cambria"/>
                <a:ea typeface="Times New Roman"/>
                <a:cs typeface="Times New Roman"/>
              </a:rPr>
              <a:t>In all planning you make a list and you set priorities.</a:t>
            </a:r>
          </a:p>
          <a:p>
            <a:pPr marL="0" marR="0" algn="ctr">
              <a:lnSpc>
                <a:spcPct val="115000"/>
              </a:lnSpc>
              <a:spcBef>
                <a:spcPts val="0"/>
              </a:spcBef>
              <a:spcAft>
                <a:spcPts val="1000"/>
              </a:spcAft>
            </a:pPr>
            <a:r>
              <a:rPr lang="en-US" sz="2800" b="1" i="1" dirty="0" smtClean="0">
                <a:effectLst/>
                <a:latin typeface="Cambria"/>
                <a:ea typeface="Times New Roman"/>
                <a:cs typeface="Times New Roman"/>
              </a:rPr>
              <a:t>Alan Lakein</a:t>
            </a:r>
            <a:endParaRPr lang="en-US" sz="2800" dirty="0" smtClean="0"/>
          </a:p>
          <a:p>
            <a:pPr marL="0" marR="0">
              <a:lnSpc>
                <a:spcPct val="115000"/>
              </a:lnSpc>
              <a:spcBef>
                <a:spcPts val="0"/>
              </a:spcBef>
              <a:spcAft>
                <a:spcPts val="1000"/>
              </a:spcAft>
            </a:pPr>
            <a:endParaRPr lang="en-US" sz="1400" dirty="0" smtClean="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US" dirty="0" smtClean="0"/>
              <a:t>Pre-Arrival</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66123708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r>
              <a:rPr lang="en-US" dirty="0" smtClean="0"/>
              <a:t>Arrival</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22034639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r>
              <a:rPr lang="en-US" dirty="0" smtClean="0"/>
              <a:t>First Week</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632444479"/>
              </p:ext>
            </p:extLst>
          </p:nvPr>
        </p:nvGraphicFramePr>
        <p:xfrm>
          <a:off x="457200" y="1371600"/>
          <a:ext cx="8229600" cy="47545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US" dirty="0" smtClean="0"/>
              <a:t>First Month</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42465680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dirty="0" smtClean="0"/>
              <a:t>Case Study</a:t>
            </a:r>
          </a:p>
        </p:txBody>
      </p:sp>
      <p:graphicFrame>
        <p:nvGraphicFramePr>
          <p:cNvPr id="6" name="Content Placeholder 3"/>
          <p:cNvGraphicFramePr>
            <a:graphicFrameLocks/>
          </p:cNvGraphicFramePr>
          <p:nvPr>
            <p:extLst>
              <p:ext uri="{D42A27DB-BD31-4B8C-83A1-F6EECF244321}">
                <p14:modId xmlns:p14="http://schemas.microsoft.com/office/powerpoint/2010/main" val="4233963576"/>
              </p:ext>
            </p:extLst>
          </p:nvPr>
        </p:nvGraphicFramePr>
        <p:xfrm>
          <a:off x="609600" y="17526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6093528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r>
              <a:rPr lang="en-US" dirty="0" smtClean="0"/>
              <a:t>Module Five: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smtClean="0"/>
              <a:t>1.  When </a:t>
            </a:r>
            <a:r>
              <a:rPr lang="en-US" dirty="0"/>
              <a:t>should you work on the first week’s checklist</a:t>
            </a:r>
            <a:r>
              <a:rPr lang="en-US" dirty="0" smtClean="0"/>
              <a:t>?</a:t>
            </a:r>
          </a:p>
          <a:p>
            <a:pPr>
              <a:defRPr/>
            </a:pPr>
            <a:endParaRPr lang="en-US" dirty="0"/>
          </a:p>
          <a:p>
            <a:pPr marL="514350" indent="-514350">
              <a:buFont typeface="+mj-lt"/>
              <a:buAutoNum type="alphaLcParenR"/>
              <a:defRPr/>
            </a:pPr>
            <a:r>
              <a:rPr lang="en-US" dirty="0"/>
              <a:t>Pre-arrival</a:t>
            </a:r>
          </a:p>
          <a:p>
            <a:pPr marL="514350" indent="-514350">
              <a:buFont typeface="+mj-lt"/>
              <a:buAutoNum type="alphaLcParenR"/>
              <a:defRPr/>
            </a:pPr>
            <a:r>
              <a:rPr lang="en-US" dirty="0"/>
              <a:t>First week</a:t>
            </a:r>
          </a:p>
          <a:p>
            <a:pPr marL="514350" indent="-514350">
              <a:buFont typeface="+mj-lt"/>
              <a:buAutoNum type="alphaLcParenR"/>
              <a:defRPr/>
            </a:pPr>
            <a:r>
              <a:rPr lang="en-US" dirty="0"/>
              <a:t>Second day</a:t>
            </a:r>
          </a:p>
          <a:p>
            <a:pPr marL="514350" indent="-514350">
              <a:buFont typeface="+mj-lt"/>
              <a:buAutoNum type="alphaLcParenR"/>
              <a:defRPr/>
            </a:pPr>
            <a:r>
              <a:rPr lang="en-US" dirty="0" smtClean="0"/>
              <a:t>Never</a:t>
            </a:r>
          </a:p>
          <a:p>
            <a:pPr>
              <a:defRPr/>
            </a:pPr>
            <a:endParaRPr lang="en-US" dirty="0"/>
          </a:p>
          <a:p>
            <a:pPr>
              <a:defRPr/>
            </a:pPr>
            <a:r>
              <a:rPr lang="en-US" dirty="0" smtClean="0"/>
              <a:t>2.  What </a:t>
            </a:r>
            <a:r>
              <a:rPr lang="en-US" dirty="0"/>
              <a:t>should not be prepared in the work area</a:t>
            </a:r>
            <a:r>
              <a:rPr lang="en-US" dirty="0" smtClean="0"/>
              <a:t>?</a:t>
            </a:r>
          </a:p>
          <a:p>
            <a:pPr>
              <a:defRPr/>
            </a:pPr>
            <a:endParaRPr lang="en-US" dirty="0"/>
          </a:p>
          <a:p>
            <a:pPr marL="514350" indent="-514350">
              <a:buFont typeface="+mj-lt"/>
              <a:buAutoNum type="alphaLcParenR"/>
              <a:defRPr/>
            </a:pPr>
            <a:r>
              <a:rPr lang="en-US" dirty="0"/>
              <a:t>Nametags</a:t>
            </a:r>
          </a:p>
          <a:p>
            <a:pPr marL="514350" indent="-514350">
              <a:buFont typeface="+mj-lt"/>
              <a:buAutoNum type="alphaLcParenR"/>
              <a:defRPr/>
            </a:pPr>
            <a:r>
              <a:rPr lang="en-US" dirty="0"/>
              <a:t>Parking permits</a:t>
            </a:r>
          </a:p>
          <a:p>
            <a:pPr marL="514350" indent="-514350">
              <a:buFont typeface="+mj-lt"/>
              <a:buAutoNum type="alphaLcParenR"/>
              <a:defRPr/>
            </a:pPr>
            <a:r>
              <a:rPr lang="en-US" dirty="0"/>
              <a:t>Start date</a:t>
            </a:r>
          </a:p>
          <a:p>
            <a:pPr marL="514350" indent="-514350">
              <a:buFont typeface="+mj-lt"/>
              <a:buAutoNum type="alphaLcParenR"/>
              <a:defRPr/>
            </a:pPr>
            <a:r>
              <a:rPr lang="en-US" dirty="0"/>
              <a:t>Computer</a:t>
            </a:r>
          </a:p>
          <a:p>
            <a:pPr>
              <a:defRPr/>
            </a:pP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3.  What is not part of the arrival checklist?</a:t>
            </a:r>
          </a:p>
          <a:p>
            <a:pPr>
              <a:defRPr/>
            </a:pPr>
            <a:endParaRPr lang="en-US" dirty="0" smtClean="0"/>
          </a:p>
          <a:p>
            <a:pPr marL="514350" indent="-514350">
              <a:buFont typeface="+mj-lt"/>
              <a:buAutoNum type="alphaLcParenR"/>
              <a:defRPr/>
            </a:pPr>
            <a:r>
              <a:rPr lang="en-US" dirty="0" smtClean="0"/>
              <a:t>Welcome</a:t>
            </a:r>
          </a:p>
          <a:p>
            <a:pPr marL="514350" indent="-514350">
              <a:buFont typeface="+mj-lt"/>
              <a:buAutoNum type="alphaLcParenR"/>
              <a:defRPr/>
            </a:pPr>
            <a:r>
              <a:rPr lang="en-US" dirty="0" smtClean="0"/>
              <a:t>Meetings</a:t>
            </a:r>
          </a:p>
          <a:p>
            <a:pPr marL="514350" indent="-514350">
              <a:buFont typeface="+mj-lt"/>
              <a:buAutoNum type="alphaLcParenR"/>
              <a:defRPr/>
            </a:pPr>
            <a:r>
              <a:rPr lang="en-US" dirty="0" smtClean="0"/>
              <a:t>HR paperwork</a:t>
            </a:r>
          </a:p>
          <a:p>
            <a:pPr marL="514350" indent="-514350">
              <a:buFont typeface="+mj-lt"/>
              <a:buAutoNum type="alphaLcParenR"/>
              <a:defRPr/>
            </a:pPr>
            <a:r>
              <a:rPr lang="en-US" dirty="0" smtClean="0"/>
              <a:t>Introductions</a:t>
            </a:r>
          </a:p>
          <a:p>
            <a:pPr>
              <a:defRPr/>
            </a:pPr>
            <a:endParaRPr lang="en-US" dirty="0" smtClean="0"/>
          </a:p>
          <a:p>
            <a:pPr>
              <a:defRPr/>
            </a:pPr>
            <a:r>
              <a:rPr lang="en-US" dirty="0" smtClean="0"/>
              <a:t>4.  You should _____ the new hire.</a:t>
            </a:r>
          </a:p>
          <a:p>
            <a:pPr>
              <a:defRPr/>
            </a:pPr>
            <a:endParaRPr lang="en-US" dirty="0" smtClean="0"/>
          </a:p>
          <a:p>
            <a:pPr marL="514350" indent="-514350">
              <a:buFont typeface="+mj-lt"/>
              <a:buAutoNum type="alphaLcParenR"/>
              <a:defRPr/>
            </a:pPr>
            <a:r>
              <a:rPr lang="en-US" dirty="0" smtClean="0"/>
              <a:t>Question</a:t>
            </a:r>
          </a:p>
          <a:p>
            <a:pPr marL="514350" indent="-514350">
              <a:buFont typeface="+mj-lt"/>
              <a:buAutoNum type="alphaLcParenR"/>
              <a:defRPr/>
            </a:pPr>
            <a:r>
              <a:rPr lang="en-US" dirty="0" smtClean="0"/>
              <a:t>Observe</a:t>
            </a:r>
          </a:p>
          <a:p>
            <a:pPr marL="514350" indent="-514350">
              <a:buFont typeface="+mj-lt"/>
              <a:buAutoNum type="alphaLcParenR"/>
              <a:defRPr/>
            </a:pPr>
            <a:r>
              <a:rPr lang="en-US" dirty="0" smtClean="0"/>
              <a:t>Follow</a:t>
            </a:r>
          </a:p>
          <a:p>
            <a:pPr marL="514350" indent="-514350">
              <a:buFont typeface="+mj-lt"/>
              <a:buAutoNum type="alphaLcParenR"/>
              <a:defRPr/>
            </a:pPr>
            <a:r>
              <a:rPr lang="en-US" dirty="0" smtClean="0"/>
              <a:t>Greet</a:t>
            </a:r>
          </a:p>
          <a:p>
            <a:pPr>
              <a:defRPr/>
            </a:pPr>
            <a:endParaRPr lang="en-US"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r>
              <a:rPr lang="en-US" dirty="0" smtClean="0"/>
              <a:t>Module Five: Review Questions</a:t>
            </a:r>
          </a:p>
        </p:txBody>
      </p:sp>
      <p:sp>
        <p:nvSpPr>
          <p:cNvPr id="3" name="Content Placeholder 2"/>
          <p:cNvSpPr>
            <a:spLocks noGrp="1"/>
          </p:cNvSpPr>
          <p:nvPr>
            <p:ph idx="1"/>
          </p:nvPr>
        </p:nvSpPr>
        <p:spPr>
          <a:xfrm>
            <a:off x="457200" y="1600200"/>
            <a:ext cx="4114800" cy="4525963"/>
          </a:xfrm>
        </p:spPr>
        <p:txBody>
          <a:bodyPr>
            <a:normAutofit fontScale="55000" lnSpcReduction="20000"/>
          </a:bodyPr>
          <a:lstStyle/>
          <a:p>
            <a:pPr>
              <a:defRPr/>
            </a:pPr>
            <a:r>
              <a:rPr lang="en-US" dirty="0" smtClean="0"/>
              <a:t>5.  When </a:t>
            </a:r>
            <a:r>
              <a:rPr lang="en-US" dirty="0"/>
              <a:t>should you complete leftover housekeeping items</a:t>
            </a:r>
            <a:r>
              <a:rPr lang="en-US" dirty="0" smtClean="0"/>
              <a:t>?</a:t>
            </a:r>
          </a:p>
          <a:p>
            <a:pPr>
              <a:defRPr/>
            </a:pPr>
            <a:endParaRPr lang="en-US" dirty="0"/>
          </a:p>
          <a:p>
            <a:pPr marL="514350" indent="-514350">
              <a:buFont typeface="+mj-lt"/>
              <a:buAutoNum type="alphaLcParenR"/>
              <a:defRPr/>
            </a:pPr>
            <a:r>
              <a:rPr lang="en-US" dirty="0"/>
              <a:t>First week</a:t>
            </a:r>
          </a:p>
          <a:p>
            <a:pPr marL="514350" indent="-514350">
              <a:buFont typeface="+mj-lt"/>
              <a:buAutoNum type="alphaLcParenR"/>
              <a:defRPr/>
            </a:pPr>
            <a:r>
              <a:rPr lang="en-US" dirty="0"/>
              <a:t>First day</a:t>
            </a:r>
          </a:p>
          <a:p>
            <a:pPr marL="514350" indent="-514350">
              <a:buFont typeface="+mj-lt"/>
              <a:buAutoNum type="alphaLcParenR"/>
              <a:defRPr/>
            </a:pPr>
            <a:r>
              <a:rPr lang="en-US" dirty="0"/>
              <a:t>Second week</a:t>
            </a:r>
          </a:p>
          <a:p>
            <a:pPr marL="514350" indent="-514350">
              <a:buFont typeface="+mj-lt"/>
              <a:buAutoNum type="alphaLcParenR"/>
              <a:defRPr/>
            </a:pPr>
            <a:r>
              <a:rPr lang="en-US" dirty="0"/>
              <a:t>First </a:t>
            </a:r>
            <a:r>
              <a:rPr lang="en-US" dirty="0" smtClean="0"/>
              <a:t>month</a:t>
            </a:r>
          </a:p>
          <a:p>
            <a:pPr>
              <a:defRPr/>
            </a:pPr>
            <a:endParaRPr lang="en-US" dirty="0"/>
          </a:p>
          <a:p>
            <a:pPr>
              <a:defRPr/>
            </a:pPr>
            <a:r>
              <a:rPr lang="en-US" dirty="0" smtClean="0"/>
              <a:t>6.   Managers </a:t>
            </a:r>
            <a:r>
              <a:rPr lang="en-US" dirty="0"/>
              <a:t>need to provide feedback and ______ the first week</a:t>
            </a:r>
            <a:r>
              <a:rPr lang="en-US" dirty="0" smtClean="0"/>
              <a:t>?</a:t>
            </a:r>
          </a:p>
          <a:p>
            <a:pPr>
              <a:defRPr/>
            </a:pPr>
            <a:endParaRPr lang="en-US" dirty="0"/>
          </a:p>
          <a:p>
            <a:pPr marL="514350" indent="-514350">
              <a:buFont typeface="+mj-lt"/>
              <a:buAutoNum type="alphaLcParenR"/>
              <a:defRPr/>
            </a:pPr>
            <a:r>
              <a:rPr lang="en-US" dirty="0"/>
              <a:t>Explain rules</a:t>
            </a:r>
          </a:p>
          <a:p>
            <a:pPr marL="514350" indent="-514350">
              <a:buFont typeface="+mj-lt"/>
              <a:buAutoNum type="alphaLcParenR"/>
              <a:defRPr/>
            </a:pPr>
            <a:r>
              <a:rPr lang="en-US" dirty="0"/>
              <a:t>Ask about onboarding</a:t>
            </a:r>
          </a:p>
          <a:p>
            <a:pPr marL="514350" indent="-514350">
              <a:buFont typeface="+mj-lt"/>
              <a:buAutoNum type="alphaLcParenR"/>
              <a:defRPr/>
            </a:pPr>
            <a:r>
              <a:rPr lang="en-US" dirty="0"/>
              <a:t>Reward employees </a:t>
            </a:r>
          </a:p>
          <a:p>
            <a:pPr marL="514350" indent="-514350">
              <a:buFont typeface="+mj-lt"/>
              <a:buAutoNum type="alphaLcParenR"/>
              <a:defRPr/>
            </a:pPr>
            <a:r>
              <a:rPr lang="en-US" dirty="0"/>
              <a:t>Promote awareness</a:t>
            </a:r>
          </a:p>
          <a:p>
            <a:pPr>
              <a:defRPr/>
            </a:pPr>
            <a:endParaRPr lang="en-US" dirty="0"/>
          </a:p>
        </p:txBody>
      </p:sp>
      <p:sp>
        <p:nvSpPr>
          <p:cNvPr id="4" name="Content Placeholder 2"/>
          <p:cNvSpPr txBox="1">
            <a:spLocks/>
          </p:cNvSpPr>
          <p:nvPr/>
        </p:nvSpPr>
        <p:spPr bwMode="auto">
          <a:xfrm>
            <a:off x="4740275"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7.  How often should you meet in the first month?</a:t>
            </a:r>
          </a:p>
          <a:p>
            <a:pPr>
              <a:defRPr/>
            </a:pPr>
            <a:endParaRPr lang="en-US" dirty="0" smtClean="0"/>
          </a:p>
          <a:p>
            <a:pPr marL="514350" indent="-514350">
              <a:buFont typeface="+mj-lt"/>
              <a:buAutoNum type="alphaLcParenR"/>
              <a:defRPr/>
            </a:pPr>
            <a:r>
              <a:rPr lang="en-US" dirty="0" smtClean="0"/>
              <a:t>Weekly</a:t>
            </a:r>
          </a:p>
          <a:p>
            <a:pPr marL="514350" indent="-514350">
              <a:buFont typeface="+mj-lt"/>
              <a:buAutoNum type="alphaLcParenR"/>
              <a:defRPr/>
            </a:pPr>
            <a:r>
              <a:rPr lang="en-US" dirty="0" smtClean="0"/>
              <a:t>Daily</a:t>
            </a:r>
          </a:p>
          <a:p>
            <a:pPr marL="514350" indent="-514350">
              <a:buFont typeface="+mj-lt"/>
              <a:buAutoNum type="alphaLcParenR"/>
              <a:defRPr/>
            </a:pPr>
            <a:r>
              <a:rPr lang="en-US" dirty="0" smtClean="0"/>
              <a:t>Once</a:t>
            </a:r>
          </a:p>
          <a:p>
            <a:pPr marL="514350" indent="-514350">
              <a:buFont typeface="+mj-lt"/>
              <a:buAutoNum type="alphaLcParenR"/>
              <a:defRPr/>
            </a:pPr>
            <a:r>
              <a:rPr lang="en-US" dirty="0" smtClean="0"/>
              <a:t>Twice</a:t>
            </a:r>
          </a:p>
          <a:p>
            <a:pPr marL="514350" indent="-514350">
              <a:buFont typeface="+mj-lt"/>
              <a:buAutoNum type="alphaLcParenR"/>
              <a:defRPr/>
            </a:pPr>
            <a:endParaRPr lang="en-US" dirty="0" smtClean="0"/>
          </a:p>
          <a:p>
            <a:pPr>
              <a:defRPr/>
            </a:pPr>
            <a:r>
              <a:rPr lang="en-US" dirty="0" smtClean="0"/>
              <a:t>8.   A formal evaluation should be made in _____.</a:t>
            </a:r>
          </a:p>
          <a:p>
            <a:pPr>
              <a:defRPr/>
            </a:pPr>
            <a:endParaRPr lang="en-US" dirty="0" smtClean="0"/>
          </a:p>
          <a:p>
            <a:pPr marL="514350" indent="-514350">
              <a:buFont typeface="+mj-lt"/>
              <a:buAutoNum type="alphaLcParenR"/>
              <a:defRPr/>
            </a:pPr>
            <a:r>
              <a:rPr lang="en-US" dirty="0" smtClean="0"/>
              <a:t>One week</a:t>
            </a:r>
          </a:p>
          <a:p>
            <a:pPr marL="514350" indent="-514350">
              <a:buFont typeface="+mj-lt"/>
              <a:buAutoNum type="alphaLcParenR"/>
              <a:defRPr/>
            </a:pPr>
            <a:r>
              <a:rPr lang="en-US" dirty="0" smtClean="0"/>
              <a:t>10 days</a:t>
            </a:r>
          </a:p>
          <a:p>
            <a:pPr marL="514350" indent="-514350">
              <a:buFont typeface="+mj-lt"/>
              <a:buAutoNum type="alphaLcParenR"/>
              <a:defRPr/>
            </a:pPr>
            <a:r>
              <a:rPr lang="en-US" dirty="0" smtClean="0"/>
              <a:t>30 days</a:t>
            </a:r>
          </a:p>
          <a:p>
            <a:pPr marL="514350" indent="-514350">
              <a:buFont typeface="+mj-lt"/>
              <a:buAutoNum type="alphaLcParenR"/>
              <a:defRPr/>
            </a:pPr>
            <a:r>
              <a:rPr lang="en-US" dirty="0" smtClean="0"/>
              <a:t>60 days</a:t>
            </a:r>
          </a:p>
          <a:p>
            <a:pPr>
              <a:defRPr/>
            </a:pPr>
            <a:endParaRPr lang="en-US"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r>
              <a:rPr lang="en-US" dirty="0" smtClean="0"/>
              <a:t>Module Five: Review Questions</a:t>
            </a:r>
          </a:p>
        </p:txBody>
      </p:sp>
      <p:sp>
        <p:nvSpPr>
          <p:cNvPr id="3" name="Content Placeholder 2"/>
          <p:cNvSpPr>
            <a:spLocks noGrp="1"/>
          </p:cNvSpPr>
          <p:nvPr>
            <p:ph idx="1"/>
          </p:nvPr>
        </p:nvSpPr>
        <p:spPr/>
        <p:txBody>
          <a:bodyPr>
            <a:normAutofit fontScale="70000" lnSpcReduction="20000"/>
          </a:bodyPr>
          <a:lstStyle/>
          <a:p>
            <a:pPr>
              <a:defRPr/>
            </a:pPr>
            <a:r>
              <a:rPr lang="en-US" dirty="0" smtClean="0"/>
              <a:t>9.   What </a:t>
            </a:r>
            <a:r>
              <a:rPr lang="en-US" dirty="0"/>
              <a:t>was the goal to improve productivity</a:t>
            </a:r>
            <a:r>
              <a:rPr lang="en-US" dirty="0" smtClean="0"/>
              <a:t>?</a:t>
            </a:r>
          </a:p>
          <a:p>
            <a:pPr>
              <a:defRPr/>
            </a:pPr>
            <a:endParaRPr lang="en-US" dirty="0"/>
          </a:p>
          <a:p>
            <a:pPr marL="514350" indent="-514350">
              <a:buFont typeface="+mj-lt"/>
              <a:buAutoNum type="alphaLcParenR"/>
              <a:defRPr/>
            </a:pPr>
            <a:r>
              <a:rPr lang="en-US" dirty="0"/>
              <a:t>10 percent</a:t>
            </a:r>
          </a:p>
          <a:p>
            <a:pPr marL="514350" indent="-514350">
              <a:buFont typeface="+mj-lt"/>
              <a:buAutoNum type="alphaLcParenR"/>
              <a:defRPr/>
            </a:pPr>
            <a:r>
              <a:rPr lang="en-US" dirty="0"/>
              <a:t>20 percent</a:t>
            </a:r>
          </a:p>
          <a:p>
            <a:pPr marL="514350" indent="-514350">
              <a:buFont typeface="+mj-lt"/>
              <a:buAutoNum type="alphaLcParenR"/>
              <a:defRPr/>
            </a:pPr>
            <a:r>
              <a:rPr lang="en-US" dirty="0"/>
              <a:t>25 percent</a:t>
            </a:r>
          </a:p>
          <a:p>
            <a:pPr marL="514350" indent="-514350">
              <a:buFont typeface="+mj-lt"/>
              <a:buAutoNum type="alphaLcParenR"/>
              <a:defRPr/>
            </a:pPr>
            <a:r>
              <a:rPr lang="en-US" dirty="0"/>
              <a:t>30 </a:t>
            </a:r>
            <a:r>
              <a:rPr lang="en-US" dirty="0" smtClean="0"/>
              <a:t>percent</a:t>
            </a:r>
          </a:p>
          <a:p>
            <a:pPr>
              <a:defRPr/>
            </a:pPr>
            <a:endParaRPr lang="en-US" dirty="0"/>
          </a:p>
          <a:p>
            <a:pPr>
              <a:defRPr/>
            </a:pPr>
            <a:r>
              <a:rPr lang="en-US" dirty="0" smtClean="0"/>
              <a:t>10.  How </a:t>
            </a:r>
            <a:r>
              <a:rPr lang="en-US" dirty="0"/>
              <a:t>did productivity change with the checklists</a:t>
            </a:r>
            <a:r>
              <a:rPr lang="en-US" dirty="0" smtClean="0"/>
              <a:t>?</a:t>
            </a:r>
          </a:p>
          <a:p>
            <a:pPr>
              <a:defRPr/>
            </a:pPr>
            <a:endParaRPr lang="en-US" dirty="0"/>
          </a:p>
          <a:p>
            <a:pPr marL="514350" indent="-514350">
              <a:buFont typeface="+mj-lt"/>
              <a:buAutoNum type="alphaLcParenR"/>
              <a:defRPr/>
            </a:pPr>
            <a:r>
              <a:rPr lang="en-US" dirty="0"/>
              <a:t>Increased 25 percent</a:t>
            </a:r>
          </a:p>
          <a:p>
            <a:pPr marL="514350" indent="-514350">
              <a:buFont typeface="+mj-lt"/>
              <a:buAutoNum type="alphaLcParenR"/>
              <a:defRPr/>
            </a:pPr>
            <a:r>
              <a:rPr lang="en-US" dirty="0"/>
              <a:t>Increased 20 percent</a:t>
            </a:r>
          </a:p>
          <a:p>
            <a:pPr marL="514350" indent="-514350">
              <a:buFont typeface="+mj-lt"/>
              <a:buAutoNum type="alphaLcParenR"/>
              <a:defRPr/>
            </a:pPr>
            <a:r>
              <a:rPr lang="en-US" dirty="0"/>
              <a:t>Increased 10 percent</a:t>
            </a:r>
          </a:p>
          <a:p>
            <a:pPr marL="514350" indent="-514350">
              <a:buFont typeface="+mj-lt"/>
              <a:buAutoNum type="alphaLcParenR"/>
              <a:defRPr/>
            </a:pPr>
            <a:r>
              <a:rPr lang="en-US" dirty="0"/>
              <a:t>Not at all</a:t>
            </a:r>
          </a:p>
          <a:p>
            <a:pPr>
              <a:defRPr/>
            </a:pPr>
            <a:endParaRPr lang="en-US"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smtClean="0"/>
              <a:t>Module Five: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smtClean="0"/>
              <a:t>1.  When </a:t>
            </a:r>
            <a:r>
              <a:rPr lang="en-US" dirty="0"/>
              <a:t>should you work on the first week’s checklist</a:t>
            </a:r>
            <a:r>
              <a:rPr lang="en-US" dirty="0" smtClean="0"/>
              <a:t>?</a:t>
            </a:r>
          </a:p>
          <a:p>
            <a:pPr>
              <a:defRPr/>
            </a:pPr>
            <a:endParaRPr lang="en-US" dirty="0"/>
          </a:p>
          <a:p>
            <a:pPr marL="514350" indent="-514350">
              <a:buFont typeface="+mj-lt"/>
              <a:buAutoNum type="alphaLcParenR"/>
              <a:defRPr/>
            </a:pPr>
            <a:r>
              <a:rPr lang="en-US" dirty="0">
                <a:solidFill>
                  <a:srgbClr val="FF0000"/>
                </a:solidFill>
              </a:rPr>
              <a:t>Pre-arrival</a:t>
            </a:r>
          </a:p>
          <a:p>
            <a:pPr marL="514350" indent="-514350">
              <a:buFont typeface="+mj-lt"/>
              <a:buAutoNum type="alphaLcParenR"/>
              <a:defRPr/>
            </a:pPr>
            <a:r>
              <a:rPr lang="en-US" dirty="0"/>
              <a:t>First week</a:t>
            </a:r>
          </a:p>
          <a:p>
            <a:pPr marL="514350" indent="-514350">
              <a:buFont typeface="+mj-lt"/>
              <a:buAutoNum type="alphaLcParenR"/>
              <a:defRPr/>
            </a:pPr>
            <a:r>
              <a:rPr lang="en-US" dirty="0"/>
              <a:t>Second day</a:t>
            </a:r>
          </a:p>
          <a:p>
            <a:pPr marL="514350" indent="-514350">
              <a:buFont typeface="+mj-lt"/>
              <a:buAutoNum type="alphaLcParenR"/>
              <a:defRPr/>
            </a:pPr>
            <a:r>
              <a:rPr lang="en-US" dirty="0" smtClean="0"/>
              <a:t>Never</a:t>
            </a:r>
          </a:p>
          <a:p>
            <a:pPr>
              <a:defRPr/>
            </a:pPr>
            <a:endParaRPr lang="en-US" dirty="0"/>
          </a:p>
          <a:p>
            <a:pPr>
              <a:defRPr/>
            </a:pPr>
            <a:r>
              <a:rPr lang="en-US" dirty="0" smtClean="0"/>
              <a:t>2.  What </a:t>
            </a:r>
            <a:r>
              <a:rPr lang="en-US" dirty="0"/>
              <a:t>should not be prepared in the work area</a:t>
            </a:r>
            <a:r>
              <a:rPr lang="en-US" dirty="0" smtClean="0"/>
              <a:t>?</a:t>
            </a:r>
          </a:p>
          <a:p>
            <a:pPr>
              <a:defRPr/>
            </a:pPr>
            <a:endParaRPr lang="en-US" dirty="0"/>
          </a:p>
          <a:p>
            <a:pPr marL="514350" indent="-514350">
              <a:buFont typeface="+mj-lt"/>
              <a:buAutoNum type="alphaLcParenR"/>
              <a:defRPr/>
            </a:pPr>
            <a:r>
              <a:rPr lang="en-US" dirty="0"/>
              <a:t>Nametags</a:t>
            </a:r>
          </a:p>
          <a:p>
            <a:pPr marL="514350" indent="-514350">
              <a:buFont typeface="+mj-lt"/>
              <a:buAutoNum type="alphaLcParenR"/>
              <a:defRPr/>
            </a:pPr>
            <a:r>
              <a:rPr lang="en-US" dirty="0"/>
              <a:t>Parking permits</a:t>
            </a:r>
          </a:p>
          <a:p>
            <a:pPr marL="514350" indent="-514350">
              <a:buFont typeface="+mj-lt"/>
              <a:buAutoNum type="alphaLcParenR"/>
              <a:defRPr/>
            </a:pPr>
            <a:r>
              <a:rPr lang="en-US" dirty="0">
                <a:solidFill>
                  <a:srgbClr val="FF0000"/>
                </a:solidFill>
              </a:rPr>
              <a:t>Start date</a:t>
            </a:r>
          </a:p>
          <a:p>
            <a:pPr marL="514350" indent="-514350">
              <a:buFont typeface="+mj-lt"/>
              <a:buAutoNum type="alphaLcParenR"/>
              <a:defRPr/>
            </a:pPr>
            <a:r>
              <a:rPr lang="en-US" dirty="0"/>
              <a:t>Computer</a:t>
            </a:r>
          </a:p>
          <a:p>
            <a:pPr>
              <a:defRPr/>
            </a:pP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3.  What is not part of the arrival checklist?</a:t>
            </a:r>
          </a:p>
          <a:p>
            <a:pPr>
              <a:defRPr/>
            </a:pPr>
            <a:endParaRPr lang="en-US" dirty="0" smtClean="0"/>
          </a:p>
          <a:p>
            <a:pPr marL="514350" indent="-514350">
              <a:buFont typeface="+mj-lt"/>
              <a:buAutoNum type="alphaLcParenR"/>
              <a:defRPr/>
            </a:pPr>
            <a:r>
              <a:rPr lang="en-US" dirty="0" smtClean="0"/>
              <a:t>Welcome</a:t>
            </a:r>
          </a:p>
          <a:p>
            <a:pPr marL="514350" indent="-514350">
              <a:buFont typeface="+mj-lt"/>
              <a:buAutoNum type="alphaLcParenR"/>
              <a:defRPr/>
            </a:pPr>
            <a:r>
              <a:rPr lang="en-US" dirty="0" smtClean="0">
                <a:solidFill>
                  <a:srgbClr val="FF0000"/>
                </a:solidFill>
              </a:rPr>
              <a:t>Meetings</a:t>
            </a:r>
          </a:p>
          <a:p>
            <a:pPr marL="514350" indent="-514350">
              <a:buFont typeface="+mj-lt"/>
              <a:buAutoNum type="alphaLcParenR"/>
              <a:defRPr/>
            </a:pPr>
            <a:r>
              <a:rPr lang="en-US" dirty="0" smtClean="0"/>
              <a:t>HR paperwork</a:t>
            </a:r>
          </a:p>
          <a:p>
            <a:pPr marL="514350" indent="-514350">
              <a:buFont typeface="+mj-lt"/>
              <a:buAutoNum type="alphaLcParenR"/>
              <a:defRPr/>
            </a:pPr>
            <a:r>
              <a:rPr lang="en-US" dirty="0" smtClean="0"/>
              <a:t>Introductions</a:t>
            </a:r>
          </a:p>
          <a:p>
            <a:pPr>
              <a:defRPr/>
            </a:pPr>
            <a:endParaRPr lang="en-US" dirty="0" smtClean="0"/>
          </a:p>
          <a:p>
            <a:pPr>
              <a:defRPr/>
            </a:pPr>
            <a:r>
              <a:rPr lang="en-US" dirty="0" smtClean="0"/>
              <a:t>4.  You should _____ the new hire.</a:t>
            </a:r>
          </a:p>
          <a:p>
            <a:pPr>
              <a:defRPr/>
            </a:pPr>
            <a:endParaRPr lang="en-US" dirty="0" smtClean="0"/>
          </a:p>
          <a:p>
            <a:pPr marL="514350" indent="-514350">
              <a:buFont typeface="+mj-lt"/>
              <a:buAutoNum type="alphaLcParenR"/>
              <a:defRPr/>
            </a:pPr>
            <a:r>
              <a:rPr lang="en-US" dirty="0" smtClean="0"/>
              <a:t>Question</a:t>
            </a:r>
          </a:p>
          <a:p>
            <a:pPr marL="514350" indent="-514350">
              <a:buFont typeface="+mj-lt"/>
              <a:buAutoNum type="alphaLcParenR"/>
              <a:defRPr/>
            </a:pPr>
            <a:r>
              <a:rPr lang="en-US" dirty="0" smtClean="0"/>
              <a:t>Observe</a:t>
            </a:r>
          </a:p>
          <a:p>
            <a:pPr marL="514350" indent="-514350">
              <a:buFont typeface="+mj-lt"/>
              <a:buAutoNum type="alphaLcParenR"/>
              <a:defRPr/>
            </a:pPr>
            <a:r>
              <a:rPr lang="en-US" dirty="0" smtClean="0"/>
              <a:t>Follow</a:t>
            </a:r>
          </a:p>
          <a:p>
            <a:pPr marL="514350" indent="-514350">
              <a:buFont typeface="+mj-lt"/>
              <a:buAutoNum type="alphaLcParenR"/>
              <a:defRPr/>
            </a:pPr>
            <a:r>
              <a:rPr lang="en-US" dirty="0" smtClean="0">
                <a:solidFill>
                  <a:srgbClr val="FF0000"/>
                </a:solidFill>
              </a:rPr>
              <a:t>Greet</a:t>
            </a:r>
          </a:p>
          <a:p>
            <a:pPr>
              <a:defRPr/>
            </a:pP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dirty="0" smtClean="0"/>
              <a:t>Start-up Cost</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17626556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lstStyle/>
          <a:p>
            <a:r>
              <a:rPr lang="en-US" dirty="0" smtClean="0"/>
              <a:t>Module Five: Review Questions</a:t>
            </a:r>
          </a:p>
        </p:txBody>
      </p:sp>
      <p:sp>
        <p:nvSpPr>
          <p:cNvPr id="3" name="Content Placeholder 2"/>
          <p:cNvSpPr>
            <a:spLocks noGrp="1"/>
          </p:cNvSpPr>
          <p:nvPr>
            <p:ph idx="1"/>
          </p:nvPr>
        </p:nvSpPr>
        <p:spPr>
          <a:xfrm>
            <a:off x="457200" y="1600200"/>
            <a:ext cx="4114800" cy="4525963"/>
          </a:xfrm>
        </p:spPr>
        <p:txBody>
          <a:bodyPr>
            <a:normAutofit fontScale="55000" lnSpcReduction="20000"/>
          </a:bodyPr>
          <a:lstStyle/>
          <a:p>
            <a:pPr>
              <a:defRPr/>
            </a:pPr>
            <a:r>
              <a:rPr lang="en-US" dirty="0" smtClean="0"/>
              <a:t>5.  When </a:t>
            </a:r>
            <a:r>
              <a:rPr lang="en-US" dirty="0"/>
              <a:t>should you complete leftover housekeeping items</a:t>
            </a:r>
            <a:r>
              <a:rPr lang="en-US" dirty="0" smtClean="0"/>
              <a:t>?</a:t>
            </a:r>
          </a:p>
          <a:p>
            <a:pPr>
              <a:defRPr/>
            </a:pPr>
            <a:endParaRPr lang="en-US" dirty="0"/>
          </a:p>
          <a:p>
            <a:pPr marL="514350" indent="-514350">
              <a:buFont typeface="+mj-lt"/>
              <a:buAutoNum type="alphaLcParenR"/>
              <a:defRPr/>
            </a:pPr>
            <a:r>
              <a:rPr lang="en-US" dirty="0">
                <a:solidFill>
                  <a:srgbClr val="FF0000"/>
                </a:solidFill>
              </a:rPr>
              <a:t>First week</a:t>
            </a:r>
          </a:p>
          <a:p>
            <a:pPr marL="514350" indent="-514350">
              <a:buFont typeface="+mj-lt"/>
              <a:buAutoNum type="alphaLcParenR"/>
              <a:defRPr/>
            </a:pPr>
            <a:r>
              <a:rPr lang="en-US" dirty="0"/>
              <a:t>First day</a:t>
            </a:r>
          </a:p>
          <a:p>
            <a:pPr marL="514350" indent="-514350">
              <a:buFont typeface="+mj-lt"/>
              <a:buAutoNum type="alphaLcParenR"/>
              <a:defRPr/>
            </a:pPr>
            <a:r>
              <a:rPr lang="en-US" dirty="0"/>
              <a:t>Second week</a:t>
            </a:r>
          </a:p>
          <a:p>
            <a:pPr marL="514350" indent="-514350">
              <a:buFont typeface="+mj-lt"/>
              <a:buAutoNum type="alphaLcParenR"/>
              <a:defRPr/>
            </a:pPr>
            <a:r>
              <a:rPr lang="en-US" dirty="0"/>
              <a:t>First </a:t>
            </a:r>
            <a:r>
              <a:rPr lang="en-US" dirty="0" smtClean="0"/>
              <a:t>month</a:t>
            </a:r>
          </a:p>
          <a:p>
            <a:pPr>
              <a:defRPr/>
            </a:pPr>
            <a:endParaRPr lang="en-US" dirty="0"/>
          </a:p>
          <a:p>
            <a:pPr>
              <a:defRPr/>
            </a:pPr>
            <a:r>
              <a:rPr lang="en-US" dirty="0" smtClean="0"/>
              <a:t>6.   Managers </a:t>
            </a:r>
            <a:r>
              <a:rPr lang="en-US" dirty="0"/>
              <a:t>need to provide feedback and ______ the first week</a:t>
            </a:r>
            <a:r>
              <a:rPr lang="en-US" dirty="0" smtClean="0"/>
              <a:t>?</a:t>
            </a:r>
          </a:p>
          <a:p>
            <a:pPr>
              <a:defRPr/>
            </a:pPr>
            <a:endParaRPr lang="en-US" dirty="0"/>
          </a:p>
          <a:p>
            <a:pPr marL="514350" indent="-514350">
              <a:buFont typeface="+mj-lt"/>
              <a:buAutoNum type="alphaLcParenR"/>
              <a:defRPr/>
            </a:pPr>
            <a:r>
              <a:rPr lang="en-US" dirty="0"/>
              <a:t>Explain rules</a:t>
            </a:r>
          </a:p>
          <a:p>
            <a:pPr marL="514350" indent="-514350">
              <a:buFont typeface="+mj-lt"/>
              <a:buAutoNum type="alphaLcParenR"/>
              <a:defRPr/>
            </a:pPr>
            <a:r>
              <a:rPr lang="en-US" dirty="0">
                <a:solidFill>
                  <a:srgbClr val="FF0000"/>
                </a:solidFill>
              </a:rPr>
              <a:t>Ask about onboarding</a:t>
            </a:r>
          </a:p>
          <a:p>
            <a:pPr marL="514350" indent="-514350">
              <a:buFont typeface="+mj-lt"/>
              <a:buAutoNum type="alphaLcParenR"/>
              <a:defRPr/>
            </a:pPr>
            <a:r>
              <a:rPr lang="en-US" dirty="0"/>
              <a:t>Reward employees </a:t>
            </a:r>
          </a:p>
          <a:p>
            <a:pPr marL="514350" indent="-514350">
              <a:buFont typeface="+mj-lt"/>
              <a:buAutoNum type="alphaLcParenR"/>
              <a:defRPr/>
            </a:pPr>
            <a:r>
              <a:rPr lang="en-US" dirty="0"/>
              <a:t>Promote awareness</a:t>
            </a:r>
          </a:p>
          <a:p>
            <a:pPr>
              <a:defRPr/>
            </a:pPr>
            <a:endParaRPr lang="en-US" dirty="0"/>
          </a:p>
        </p:txBody>
      </p:sp>
      <p:sp>
        <p:nvSpPr>
          <p:cNvPr id="4" name="Content Placeholder 2"/>
          <p:cNvSpPr txBox="1">
            <a:spLocks/>
          </p:cNvSpPr>
          <p:nvPr/>
        </p:nvSpPr>
        <p:spPr bwMode="auto">
          <a:xfrm>
            <a:off x="4740275"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7.  How often should you meet in the first month?</a:t>
            </a:r>
          </a:p>
          <a:p>
            <a:pPr>
              <a:defRPr/>
            </a:pPr>
            <a:endParaRPr lang="en-US" dirty="0" smtClean="0"/>
          </a:p>
          <a:p>
            <a:pPr marL="514350" indent="-514350">
              <a:buFont typeface="+mj-lt"/>
              <a:buAutoNum type="alphaLcParenR"/>
              <a:defRPr/>
            </a:pPr>
            <a:r>
              <a:rPr lang="en-US" dirty="0" smtClean="0">
                <a:solidFill>
                  <a:srgbClr val="FF0000"/>
                </a:solidFill>
              </a:rPr>
              <a:t>Weekly</a:t>
            </a:r>
          </a:p>
          <a:p>
            <a:pPr marL="514350" indent="-514350">
              <a:buFont typeface="+mj-lt"/>
              <a:buAutoNum type="alphaLcParenR"/>
              <a:defRPr/>
            </a:pPr>
            <a:r>
              <a:rPr lang="en-US" dirty="0" smtClean="0"/>
              <a:t>Daily</a:t>
            </a:r>
          </a:p>
          <a:p>
            <a:pPr marL="514350" indent="-514350">
              <a:buFont typeface="+mj-lt"/>
              <a:buAutoNum type="alphaLcParenR"/>
              <a:defRPr/>
            </a:pPr>
            <a:r>
              <a:rPr lang="en-US" dirty="0" smtClean="0"/>
              <a:t>Once</a:t>
            </a:r>
          </a:p>
          <a:p>
            <a:pPr marL="514350" indent="-514350">
              <a:buFont typeface="+mj-lt"/>
              <a:buAutoNum type="alphaLcParenR"/>
              <a:defRPr/>
            </a:pPr>
            <a:r>
              <a:rPr lang="en-US" dirty="0" smtClean="0"/>
              <a:t>Twice</a:t>
            </a:r>
          </a:p>
          <a:p>
            <a:pPr marL="514350" indent="-514350">
              <a:buFont typeface="+mj-lt"/>
              <a:buAutoNum type="alphaLcParenR"/>
              <a:defRPr/>
            </a:pPr>
            <a:endParaRPr lang="en-US" dirty="0" smtClean="0"/>
          </a:p>
          <a:p>
            <a:pPr>
              <a:defRPr/>
            </a:pPr>
            <a:r>
              <a:rPr lang="en-US" dirty="0" smtClean="0"/>
              <a:t>8.   A formal evaluation should be made in _____.</a:t>
            </a:r>
          </a:p>
          <a:p>
            <a:pPr>
              <a:defRPr/>
            </a:pPr>
            <a:endParaRPr lang="en-US" dirty="0" smtClean="0"/>
          </a:p>
          <a:p>
            <a:pPr marL="514350" indent="-514350">
              <a:buFont typeface="+mj-lt"/>
              <a:buAutoNum type="alphaLcParenR"/>
              <a:defRPr/>
            </a:pPr>
            <a:r>
              <a:rPr lang="en-US" dirty="0" smtClean="0"/>
              <a:t>One week</a:t>
            </a:r>
          </a:p>
          <a:p>
            <a:pPr marL="514350" indent="-514350">
              <a:buFont typeface="+mj-lt"/>
              <a:buAutoNum type="alphaLcParenR"/>
              <a:defRPr/>
            </a:pPr>
            <a:r>
              <a:rPr lang="en-US" dirty="0" smtClean="0"/>
              <a:t>10 days</a:t>
            </a:r>
          </a:p>
          <a:p>
            <a:pPr marL="514350" indent="-514350">
              <a:buFont typeface="+mj-lt"/>
              <a:buAutoNum type="alphaLcParenR"/>
              <a:defRPr/>
            </a:pPr>
            <a:r>
              <a:rPr lang="en-US" dirty="0" smtClean="0">
                <a:solidFill>
                  <a:srgbClr val="FF0000"/>
                </a:solidFill>
              </a:rPr>
              <a:t>30 days</a:t>
            </a:r>
          </a:p>
          <a:p>
            <a:pPr marL="514350" indent="-514350">
              <a:buFont typeface="+mj-lt"/>
              <a:buAutoNum type="alphaLcParenR"/>
              <a:defRPr/>
            </a:pPr>
            <a:r>
              <a:rPr lang="en-US" dirty="0" smtClean="0"/>
              <a:t>60 days</a:t>
            </a:r>
          </a:p>
          <a:p>
            <a:pPr>
              <a:defRPr/>
            </a:pPr>
            <a:endParaRPr lang="en-US"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lstStyle/>
          <a:p>
            <a:r>
              <a:rPr lang="en-US" dirty="0" smtClean="0"/>
              <a:t>Module Five: Review Questions</a:t>
            </a:r>
          </a:p>
        </p:txBody>
      </p:sp>
      <p:sp>
        <p:nvSpPr>
          <p:cNvPr id="3" name="Content Placeholder 2"/>
          <p:cNvSpPr>
            <a:spLocks noGrp="1"/>
          </p:cNvSpPr>
          <p:nvPr>
            <p:ph idx="1"/>
          </p:nvPr>
        </p:nvSpPr>
        <p:spPr/>
        <p:txBody>
          <a:bodyPr>
            <a:normAutofit fontScale="70000" lnSpcReduction="20000"/>
          </a:bodyPr>
          <a:lstStyle/>
          <a:p>
            <a:pPr>
              <a:defRPr/>
            </a:pPr>
            <a:r>
              <a:rPr lang="en-US" dirty="0" smtClean="0"/>
              <a:t>9.   What </a:t>
            </a:r>
            <a:r>
              <a:rPr lang="en-US" dirty="0"/>
              <a:t>was the goal to improve productivity</a:t>
            </a:r>
            <a:r>
              <a:rPr lang="en-US" dirty="0" smtClean="0"/>
              <a:t>?</a:t>
            </a:r>
          </a:p>
          <a:p>
            <a:pPr>
              <a:defRPr/>
            </a:pPr>
            <a:endParaRPr lang="en-US" dirty="0"/>
          </a:p>
          <a:p>
            <a:pPr marL="514350" indent="-514350">
              <a:buFont typeface="+mj-lt"/>
              <a:buAutoNum type="alphaLcParenR"/>
              <a:defRPr/>
            </a:pPr>
            <a:r>
              <a:rPr lang="en-US" dirty="0"/>
              <a:t>10 percent</a:t>
            </a:r>
          </a:p>
          <a:p>
            <a:pPr marL="514350" indent="-514350">
              <a:buFont typeface="+mj-lt"/>
              <a:buAutoNum type="alphaLcParenR"/>
              <a:defRPr/>
            </a:pPr>
            <a:r>
              <a:rPr lang="en-US" dirty="0">
                <a:solidFill>
                  <a:srgbClr val="FF0000"/>
                </a:solidFill>
              </a:rPr>
              <a:t>20 percent</a:t>
            </a:r>
          </a:p>
          <a:p>
            <a:pPr marL="514350" indent="-514350">
              <a:buFont typeface="+mj-lt"/>
              <a:buAutoNum type="alphaLcParenR"/>
              <a:defRPr/>
            </a:pPr>
            <a:r>
              <a:rPr lang="en-US" dirty="0"/>
              <a:t>25 percent</a:t>
            </a:r>
          </a:p>
          <a:p>
            <a:pPr marL="514350" indent="-514350">
              <a:buFont typeface="+mj-lt"/>
              <a:buAutoNum type="alphaLcParenR"/>
              <a:defRPr/>
            </a:pPr>
            <a:r>
              <a:rPr lang="en-US" dirty="0"/>
              <a:t>30 </a:t>
            </a:r>
            <a:r>
              <a:rPr lang="en-US" dirty="0" smtClean="0"/>
              <a:t>percent</a:t>
            </a:r>
          </a:p>
          <a:p>
            <a:pPr>
              <a:defRPr/>
            </a:pPr>
            <a:endParaRPr lang="en-US" dirty="0"/>
          </a:p>
          <a:p>
            <a:pPr>
              <a:defRPr/>
            </a:pPr>
            <a:r>
              <a:rPr lang="en-US" dirty="0" smtClean="0"/>
              <a:t>10.  How </a:t>
            </a:r>
            <a:r>
              <a:rPr lang="en-US" dirty="0"/>
              <a:t>did productivity change with the checklists</a:t>
            </a:r>
            <a:r>
              <a:rPr lang="en-US" dirty="0" smtClean="0"/>
              <a:t>?</a:t>
            </a:r>
          </a:p>
          <a:p>
            <a:pPr>
              <a:defRPr/>
            </a:pPr>
            <a:endParaRPr lang="en-US" dirty="0"/>
          </a:p>
          <a:p>
            <a:pPr marL="514350" indent="-514350">
              <a:buFont typeface="+mj-lt"/>
              <a:buAutoNum type="alphaLcParenR"/>
              <a:defRPr/>
            </a:pPr>
            <a:r>
              <a:rPr lang="en-US" dirty="0">
                <a:solidFill>
                  <a:srgbClr val="FF0000"/>
                </a:solidFill>
              </a:rPr>
              <a:t>Increased 25 percent</a:t>
            </a:r>
          </a:p>
          <a:p>
            <a:pPr marL="514350" indent="-514350">
              <a:buFont typeface="+mj-lt"/>
              <a:buAutoNum type="alphaLcParenR"/>
              <a:defRPr/>
            </a:pPr>
            <a:r>
              <a:rPr lang="en-US" dirty="0"/>
              <a:t>Increased 20 percent</a:t>
            </a:r>
          </a:p>
          <a:p>
            <a:pPr marL="514350" indent="-514350">
              <a:buFont typeface="+mj-lt"/>
              <a:buAutoNum type="alphaLcParenR"/>
              <a:defRPr/>
            </a:pPr>
            <a:r>
              <a:rPr lang="en-US" dirty="0"/>
              <a:t>Increased 10 percent</a:t>
            </a:r>
          </a:p>
          <a:p>
            <a:pPr marL="514350" indent="-514350">
              <a:buFont typeface="+mj-lt"/>
              <a:buAutoNum type="alphaLcParenR"/>
              <a:defRPr/>
            </a:pPr>
            <a:r>
              <a:rPr lang="en-US" dirty="0"/>
              <a:t>Not at all</a:t>
            </a:r>
          </a:p>
          <a:p>
            <a:pPr>
              <a:defRPr/>
            </a:pPr>
            <a:endParaRPr lang="en-US"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normAutofit fontScale="90000"/>
          </a:bodyPr>
          <a:lstStyle/>
          <a:p>
            <a:pPr>
              <a:defRPr/>
            </a:pPr>
            <a:r>
              <a:rPr lang="en-US" dirty="0" smtClean="0"/>
              <a:t>Module </a:t>
            </a:r>
            <a:r>
              <a:rPr lang="en-US" dirty="0"/>
              <a:t>Six: Creating an Engaging Program</a:t>
            </a:r>
          </a:p>
        </p:txBody>
      </p:sp>
      <p:sp>
        <p:nvSpPr>
          <p:cNvPr id="28675" name="Content Placeholder 2"/>
          <p:cNvSpPr>
            <a:spLocks noGrp="1"/>
          </p:cNvSpPr>
          <p:nvPr>
            <p:ph idx="1"/>
          </p:nvPr>
        </p:nvSpPr>
        <p:spPr/>
        <p:txBody>
          <a:bodyPr>
            <a:normAutofit/>
          </a:bodyPr>
          <a:lstStyle/>
          <a:p>
            <a:pPr marL="0">
              <a:defRPr/>
            </a:pPr>
            <a:r>
              <a:rPr lang="en-US" dirty="0"/>
              <a:t>Any program you implement needs to be engaging. The purpose of employee onboarding is to engage employees from the beginning. Onboarding is more than simple checklists; it engages new hires in the company culture and promotes a highly functioning team. </a:t>
            </a:r>
          </a:p>
        </p:txBody>
      </p:sp>
      <p:sp>
        <p:nvSpPr>
          <p:cNvPr id="28676" name="Text Placeholder 3"/>
          <p:cNvSpPr>
            <a:spLocks noGrp="1"/>
          </p:cNvSpPr>
          <p:nvPr>
            <p:ph type="body" sz="quarter" idx="4294967295"/>
          </p:nvPr>
        </p:nvSpPr>
        <p:spPr>
          <a:xfrm>
            <a:off x="7391400" y="381000"/>
            <a:ext cx="1752600" cy="3962400"/>
          </a:xfrm>
          <a:ln>
            <a:miter lim="800000"/>
            <a:headEnd/>
            <a:tailEnd/>
          </a:ln>
        </p:spPr>
        <p:txBody>
          <a:bodyPr>
            <a:normAutofit fontScale="70000" lnSpcReduction="20000"/>
          </a:bodyPr>
          <a:lstStyle/>
          <a:p>
            <a:pPr marL="0" marR="0">
              <a:lnSpc>
                <a:spcPct val="115000"/>
              </a:lnSpc>
              <a:spcBef>
                <a:spcPts val="0"/>
              </a:spcBef>
              <a:spcAft>
                <a:spcPts val="1000"/>
              </a:spcAft>
            </a:pPr>
            <a:r>
              <a:rPr lang="en-US" i="1" dirty="0" smtClean="0">
                <a:effectLst/>
                <a:latin typeface="Cambria"/>
                <a:ea typeface="Times New Roman"/>
                <a:cs typeface="Times New Roman"/>
              </a:rPr>
              <a:t>In motivating people, you’ve got to engage their minds and their hearts.</a:t>
            </a:r>
            <a:endParaRPr lang="en-US" sz="2400" dirty="0">
              <a:ea typeface="Times New Roman"/>
              <a:cs typeface="Times New Roman"/>
            </a:endParaRPr>
          </a:p>
          <a:p>
            <a:pPr marL="0" marR="0" algn="ctr">
              <a:lnSpc>
                <a:spcPct val="115000"/>
              </a:lnSpc>
              <a:spcBef>
                <a:spcPts val="0"/>
              </a:spcBef>
              <a:spcAft>
                <a:spcPts val="1000"/>
              </a:spcAft>
            </a:pPr>
            <a:r>
              <a:rPr lang="en-US" b="1" i="1" dirty="0" smtClean="0">
                <a:effectLst/>
                <a:latin typeface="Cambria"/>
                <a:ea typeface="Times New Roman"/>
                <a:cs typeface="Times New Roman"/>
              </a:rPr>
              <a:t>Rupert Murdoch</a:t>
            </a:r>
            <a:endParaRPr lang="en-US" sz="2400" dirty="0">
              <a:ea typeface="Times New Roman"/>
              <a:cs typeface="Times New Roman"/>
            </a:endParaRPr>
          </a:p>
          <a:p>
            <a:pPr>
              <a:defRPr/>
            </a:pPr>
            <a:endParaRPr lang="en-US" dirty="0" smtClean="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p:txBody>
          <a:bodyPr/>
          <a:lstStyle/>
          <a:p>
            <a:r>
              <a:rPr lang="en-US" dirty="0" smtClean="0"/>
              <a:t>Getting Off on the Right Track</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59282003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p:txBody>
          <a:bodyPr/>
          <a:lstStyle/>
          <a:p>
            <a:r>
              <a:rPr lang="en-US" dirty="0" smtClean="0"/>
              <a:t>Role of Human Resources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60430168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r>
              <a:rPr lang="en-US" dirty="0" smtClean="0"/>
              <a:t>Role of Managers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29997152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p:cNvSpPr>
            <a:spLocks noGrp="1"/>
          </p:cNvSpPr>
          <p:nvPr>
            <p:ph type="title"/>
          </p:nvPr>
        </p:nvSpPr>
        <p:spPr/>
        <p:txBody>
          <a:bodyPr/>
          <a:lstStyle/>
          <a:p>
            <a:r>
              <a:rPr lang="en-US" dirty="0" smtClean="0"/>
              <a:t>Characteristics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15103134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dirty="0" smtClean="0"/>
              <a:t>Case Study</a:t>
            </a:r>
          </a:p>
        </p:txBody>
      </p:sp>
      <p:graphicFrame>
        <p:nvGraphicFramePr>
          <p:cNvPr id="6" name="Content Placeholder 3"/>
          <p:cNvGraphicFramePr>
            <a:graphicFrameLocks/>
          </p:cNvGraphicFramePr>
          <p:nvPr>
            <p:extLst>
              <p:ext uri="{D42A27DB-BD31-4B8C-83A1-F6EECF244321}">
                <p14:modId xmlns:p14="http://schemas.microsoft.com/office/powerpoint/2010/main" val="1930394779"/>
              </p:ext>
            </p:extLst>
          </p:nvPr>
        </p:nvGraphicFramePr>
        <p:xfrm>
          <a:off x="609600" y="17526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6093528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p:cNvSpPr>
          <p:nvPr>
            <p:ph type="title"/>
          </p:nvPr>
        </p:nvSpPr>
        <p:spPr/>
        <p:txBody>
          <a:bodyPr/>
          <a:lstStyle/>
          <a:p>
            <a:r>
              <a:rPr lang="en-US" dirty="0" smtClean="0"/>
              <a:t>Module Six: Review Questions</a:t>
            </a:r>
          </a:p>
        </p:txBody>
      </p:sp>
      <p:sp>
        <p:nvSpPr>
          <p:cNvPr id="3" name="Content Placeholder 2"/>
          <p:cNvSpPr>
            <a:spLocks noGrp="1"/>
          </p:cNvSpPr>
          <p:nvPr>
            <p:ph idx="1"/>
          </p:nvPr>
        </p:nvSpPr>
        <p:spPr>
          <a:xfrm>
            <a:off x="457200" y="1600200"/>
            <a:ext cx="4114800" cy="4525963"/>
          </a:xfrm>
        </p:spPr>
        <p:txBody>
          <a:bodyPr>
            <a:normAutofit fontScale="55000" lnSpcReduction="20000"/>
          </a:bodyPr>
          <a:lstStyle/>
          <a:p>
            <a:pPr>
              <a:defRPr/>
            </a:pPr>
            <a:r>
              <a:rPr lang="en-US" dirty="0" smtClean="0"/>
              <a:t>1.  What </a:t>
            </a:r>
            <a:r>
              <a:rPr lang="en-US" dirty="0"/>
              <a:t>is a common mistake of traditional orientations</a:t>
            </a:r>
            <a:r>
              <a:rPr lang="en-US" dirty="0" smtClean="0"/>
              <a:t>?</a:t>
            </a:r>
          </a:p>
          <a:p>
            <a:pPr>
              <a:defRPr/>
            </a:pPr>
            <a:endParaRPr lang="en-US" dirty="0"/>
          </a:p>
          <a:p>
            <a:pPr marL="514350" indent="-514350">
              <a:buFont typeface="+mj-lt"/>
              <a:buAutoNum type="alphaLcParenR"/>
              <a:defRPr/>
            </a:pPr>
            <a:r>
              <a:rPr lang="en-US" dirty="0"/>
              <a:t>Occur frequently</a:t>
            </a:r>
          </a:p>
          <a:p>
            <a:pPr marL="514350" indent="-514350">
              <a:buFont typeface="+mj-lt"/>
              <a:buAutoNum type="alphaLcParenR"/>
              <a:defRPr/>
            </a:pPr>
            <a:r>
              <a:rPr lang="en-US" dirty="0"/>
              <a:t>Too little information</a:t>
            </a:r>
          </a:p>
          <a:p>
            <a:pPr marL="514350" indent="-514350">
              <a:buFont typeface="+mj-lt"/>
              <a:buAutoNum type="alphaLcParenR"/>
              <a:defRPr/>
            </a:pPr>
            <a:r>
              <a:rPr lang="en-US" dirty="0">
                <a:solidFill>
                  <a:srgbClr val="FF0000"/>
                </a:solidFill>
              </a:rPr>
              <a:t>Too much information </a:t>
            </a:r>
          </a:p>
          <a:p>
            <a:pPr marL="514350" indent="-514350">
              <a:buFont typeface="+mj-lt"/>
              <a:buAutoNum type="alphaLcParenR"/>
              <a:defRPr/>
            </a:pPr>
            <a:r>
              <a:rPr lang="en-US" dirty="0"/>
              <a:t>Are too </a:t>
            </a:r>
            <a:r>
              <a:rPr lang="en-US" dirty="0" smtClean="0"/>
              <a:t>small</a:t>
            </a:r>
          </a:p>
          <a:p>
            <a:pPr>
              <a:defRPr/>
            </a:pPr>
            <a:endParaRPr lang="en-US" dirty="0"/>
          </a:p>
          <a:p>
            <a:pPr>
              <a:defRPr/>
            </a:pPr>
            <a:r>
              <a:rPr lang="en-US" dirty="0" smtClean="0"/>
              <a:t>2.   Employees </a:t>
            </a:r>
            <a:r>
              <a:rPr lang="en-US" dirty="0"/>
              <a:t>should be provided with important information </a:t>
            </a:r>
            <a:r>
              <a:rPr lang="en-US" dirty="0" smtClean="0"/>
              <a:t>________.</a:t>
            </a:r>
          </a:p>
          <a:p>
            <a:pPr>
              <a:defRPr/>
            </a:pPr>
            <a:endParaRPr lang="en-US" dirty="0"/>
          </a:p>
          <a:p>
            <a:pPr marL="514350" indent="-514350">
              <a:buFont typeface="+mj-lt"/>
              <a:buAutoNum type="alphaLcParenR"/>
              <a:defRPr/>
            </a:pPr>
            <a:r>
              <a:rPr lang="en-US" dirty="0"/>
              <a:t>First day</a:t>
            </a:r>
          </a:p>
          <a:p>
            <a:pPr marL="514350" indent="-514350">
              <a:buFont typeface="+mj-lt"/>
              <a:buAutoNum type="alphaLcParenR"/>
              <a:defRPr/>
            </a:pPr>
            <a:r>
              <a:rPr lang="en-US" dirty="0"/>
              <a:t>Second day</a:t>
            </a:r>
          </a:p>
          <a:p>
            <a:pPr marL="514350" indent="-514350">
              <a:buFont typeface="+mj-lt"/>
              <a:buAutoNum type="alphaLcParenR"/>
              <a:defRPr/>
            </a:pPr>
            <a:r>
              <a:rPr lang="en-US" dirty="0"/>
              <a:t>First hour</a:t>
            </a:r>
          </a:p>
          <a:p>
            <a:pPr marL="514350" indent="-514350">
              <a:buFont typeface="+mj-lt"/>
              <a:buAutoNum type="alphaLcParenR"/>
              <a:defRPr/>
            </a:pPr>
            <a:r>
              <a:rPr lang="en-US" dirty="0">
                <a:solidFill>
                  <a:srgbClr val="FF0000"/>
                </a:solidFill>
              </a:rPr>
              <a:t>First week</a:t>
            </a:r>
          </a:p>
          <a:p>
            <a:pPr>
              <a:defRPr/>
            </a:pP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3.  What is not a role of HR?</a:t>
            </a:r>
          </a:p>
          <a:p>
            <a:pPr>
              <a:defRPr/>
            </a:pPr>
            <a:endParaRPr lang="en-US" dirty="0" smtClean="0"/>
          </a:p>
          <a:p>
            <a:pPr marL="514350" indent="-514350">
              <a:buFont typeface="+mj-lt"/>
              <a:buAutoNum type="alphaLcParenR"/>
              <a:defRPr/>
            </a:pPr>
            <a:r>
              <a:rPr lang="en-US" dirty="0" smtClean="0">
                <a:solidFill>
                  <a:srgbClr val="FF0000"/>
                </a:solidFill>
              </a:rPr>
              <a:t>Set up workstation</a:t>
            </a:r>
          </a:p>
          <a:p>
            <a:pPr marL="514350" indent="-514350">
              <a:buFont typeface="+mj-lt"/>
              <a:buAutoNum type="alphaLcParenR"/>
              <a:defRPr/>
            </a:pPr>
            <a:r>
              <a:rPr lang="en-US" dirty="0" smtClean="0"/>
              <a:t>Policies</a:t>
            </a:r>
          </a:p>
          <a:p>
            <a:pPr marL="514350" indent="-514350">
              <a:buFont typeface="+mj-lt"/>
              <a:buAutoNum type="alphaLcParenR"/>
              <a:defRPr/>
            </a:pPr>
            <a:r>
              <a:rPr lang="en-US" dirty="0" smtClean="0"/>
              <a:t>Documentation</a:t>
            </a:r>
          </a:p>
          <a:p>
            <a:pPr marL="514350" indent="-514350">
              <a:buFont typeface="+mj-lt"/>
              <a:buAutoNum type="alphaLcParenR"/>
              <a:defRPr/>
            </a:pPr>
            <a:r>
              <a:rPr lang="en-US" dirty="0" smtClean="0"/>
              <a:t>Tour</a:t>
            </a:r>
          </a:p>
          <a:p>
            <a:pPr>
              <a:defRPr/>
            </a:pPr>
            <a:endParaRPr lang="en-US" dirty="0" smtClean="0"/>
          </a:p>
          <a:p>
            <a:pPr marL="282575" lvl="0" indent="-282575"/>
            <a:r>
              <a:rPr lang="en-US" dirty="0" smtClean="0"/>
              <a:t>4. </a:t>
            </a:r>
            <a:r>
              <a:rPr lang="en-US" dirty="0"/>
              <a:t>Which role of HR should run throughout the whole organization?</a:t>
            </a:r>
          </a:p>
          <a:p>
            <a:pPr>
              <a:defRPr/>
            </a:pPr>
            <a:endParaRPr lang="en-US" dirty="0" smtClean="0"/>
          </a:p>
          <a:p>
            <a:pPr marL="514350" indent="-514350">
              <a:buFont typeface="+mj-lt"/>
              <a:buAutoNum type="alphaLcParenR"/>
              <a:defRPr/>
            </a:pPr>
            <a:r>
              <a:rPr lang="en-US" dirty="0" smtClean="0"/>
              <a:t>Explain benefits </a:t>
            </a:r>
          </a:p>
          <a:p>
            <a:pPr marL="514350" indent="-514350">
              <a:buFont typeface="+mj-lt"/>
              <a:buAutoNum type="alphaLcParenR"/>
              <a:defRPr/>
            </a:pPr>
            <a:r>
              <a:rPr lang="en-US" dirty="0" smtClean="0">
                <a:solidFill>
                  <a:srgbClr val="FF0000"/>
                </a:solidFill>
              </a:rPr>
              <a:t>Welcome new hires</a:t>
            </a:r>
          </a:p>
          <a:p>
            <a:pPr marL="514350" indent="-514350">
              <a:buFont typeface="+mj-lt"/>
              <a:buAutoNum type="alphaLcParenR"/>
              <a:defRPr/>
            </a:pPr>
            <a:r>
              <a:rPr lang="en-US" dirty="0" smtClean="0"/>
              <a:t>Explain policies </a:t>
            </a:r>
          </a:p>
          <a:p>
            <a:pPr marL="514350" indent="-514350">
              <a:buFont typeface="+mj-lt"/>
              <a:buAutoNum type="alphaLcParenR"/>
              <a:defRPr/>
            </a:pPr>
            <a:r>
              <a:rPr lang="en-US" dirty="0" smtClean="0"/>
              <a:t>Help with paperwork</a:t>
            </a:r>
          </a:p>
          <a:p>
            <a:pPr>
              <a:defRPr/>
            </a:pPr>
            <a:endParaRPr lang="en-US"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p:nvPr>
        </p:nvSpPr>
        <p:spPr/>
        <p:txBody>
          <a:bodyPr/>
          <a:lstStyle/>
          <a:p>
            <a:r>
              <a:rPr lang="en-US" dirty="0" smtClean="0"/>
              <a:t>Module Six: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smtClean="0"/>
              <a:t>5.  What </a:t>
            </a:r>
            <a:r>
              <a:rPr lang="en-US" dirty="0"/>
              <a:t>is not a role of management</a:t>
            </a:r>
            <a:r>
              <a:rPr lang="en-US" dirty="0" smtClean="0"/>
              <a:t>?</a:t>
            </a:r>
          </a:p>
          <a:p>
            <a:pPr>
              <a:defRPr/>
            </a:pPr>
            <a:endParaRPr lang="en-US" dirty="0"/>
          </a:p>
          <a:p>
            <a:pPr marL="514350" indent="-514350">
              <a:buFont typeface="+mj-lt"/>
              <a:buAutoNum type="alphaLcParenR"/>
              <a:defRPr/>
            </a:pPr>
            <a:r>
              <a:rPr lang="en-US" dirty="0"/>
              <a:t>Meeting</a:t>
            </a:r>
          </a:p>
          <a:p>
            <a:pPr marL="514350" indent="-514350">
              <a:buFont typeface="+mj-lt"/>
              <a:buAutoNum type="alphaLcParenR"/>
              <a:defRPr/>
            </a:pPr>
            <a:r>
              <a:rPr lang="en-US" dirty="0"/>
              <a:t>Prepare</a:t>
            </a:r>
          </a:p>
          <a:p>
            <a:pPr marL="514350" indent="-514350">
              <a:buFont typeface="+mj-lt"/>
              <a:buAutoNum type="alphaLcParenR"/>
              <a:defRPr/>
            </a:pPr>
            <a:r>
              <a:rPr lang="en-US" dirty="0">
                <a:solidFill>
                  <a:srgbClr val="FF0000"/>
                </a:solidFill>
              </a:rPr>
              <a:t>Documentation</a:t>
            </a:r>
          </a:p>
          <a:p>
            <a:pPr marL="514350" indent="-514350">
              <a:buFont typeface="+mj-lt"/>
              <a:buAutoNum type="alphaLcParenR"/>
              <a:defRPr/>
            </a:pPr>
            <a:r>
              <a:rPr lang="en-US" dirty="0" smtClean="0"/>
              <a:t>Schedule</a:t>
            </a:r>
          </a:p>
          <a:p>
            <a:pPr>
              <a:defRPr/>
            </a:pPr>
            <a:endParaRPr lang="en-US" dirty="0"/>
          </a:p>
          <a:p>
            <a:pPr>
              <a:defRPr/>
            </a:pPr>
            <a:r>
              <a:rPr lang="en-US" dirty="0" smtClean="0"/>
              <a:t>6.  Who </a:t>
            </a:r>
            <a:r>
              <a:rPr lang="en-US" dirty="0"/>
              <a:t>meets with new hires to discuss training</a:t>
            </a:r>
            <a:r>
              <a:rPr lang="en-US" dirty="0" smtClean="0"/>
              <a:t>?</a:t>
            </a:r>
          </a:p>
          <a:p>
            <a:pPr>
              <a:defRPr/>
            </a:pPr>
            <a:endParaRPr lang="en-US" dirty="0"/>
          </a:p>
          <a:p>
            <a:pPr marL="514350" indent="-514350">
              <a:buFont typeface="+mj-lt"/>
              <a:buAutoNum type="alphaLcParenR"/>
              <a:defRPr/>
            </a:pPr>
            <a:r>
              <a:rPr lang="en-US" dirty="0"/>
              <a:t>Peers</a:t>
            </a:r>
          </a:p>
          <a:p>
            <a:pPr marL="514350" indent="-514350">
              <a:buFont typeface="+mj-lt"/>
              <a:buAutoNum type="alphaLcParenR"/>
              <a:defRPr/>
            </a:pPr>
            <a:r>
              <a:rPr lang="en-US" dirty="0"/>
              <a:t>Mentors</a:t>
            </a:r>
          </a:p>
          <a:p>
            <a:pPr marL="514350" indent="-514350">
              <a:buFont typeface="+mj-lt"/>
              <a:buAutoNum type="alphaLcParenR"/>
              <a:defRPr/>
            </a:pPr>
            <a:r>
              <a:rPr lang="en-US" dirty="0"/>
              <a:t>HR</a:t>
            </a:r>
          </a:p>
          <a:p>
            <a:pPr marL="514350" indent="-514350">
              <a:buFont typeface="+mj-lt"/>
              <a:buAutoNum type="alphaLcParenR"/>
              <a:defRPr/>
            </a:pPr>
            <a:r>
              <a:rPr lang="en-US" dirty="0">
                <a:solidFill>
                  <a:srgbClr val="FF0000"/>
                </a:solidFill>
              </a:rPr>
              <a:t>Management</a:t>
            </a:r>
          </a:p>
          <a:p>
            <a:pPr>
              <a:defRPr/>
            </a:pP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7.  What is not a characteristic of engagement?</a:t>
            </a:r>
          </a:p>
          <a:p>
            <a:pPr>
              <a:defRPr/>
            </a:pPr>
            <a:endParaRPr lang="en-US" dirty="0" smtClean="0"/>
          </a:p>
          <a:p>
            <a:pPr marL="514350" indent="-514350">
              <a:buFont typeface="+mj-lt"/>
              <a:buAutoNum type="alphaLcParenR"/>
              <a:defRPr/>
            </a:pPr>
            <a:r>
              <a:rPr lang="en-US" dirty="0" smtClean="0"/>
              <a:t>Going the extra mile</a:t>
            </a:r>
          </a:p>
          <a:p>
            <a:pPr marL="514350" indent="-514350">
              <a:buFont typeface="+mj-lt"/>
              <a:buAutoNum type="alphaLcParenR"/>
              <a:defRPr/>
            </a:pPr>
            <a:r>
              <a:rPr lang="en-US" dirty="0" smtClean="0"/>
              <a:t>A good attitude</a:t>
            </a:r>
          </a:p>
          <a:p>
            <a:pPr marL="514350" indent="-514350">
              <a:buFont typeface="+mj-lt"/>
              <a:buAutoNum type="alphaLcParenR"/>
              <a:defRPr/>
            </a:pPr>
            <a:r>
              <a:rPr lang="en-US" dirty="0" smtClean="0">
                <a:solidFill>
                  <a:srgbClr val="FF0000"/>
                </a:solidFill>
              </a:rPr>
              <a:t>Completing projects</a:t>
            </a:r>
          </a:p>
          <a:p>
            <a:pPr marL="514350" indent="-514350">
              <a:buFont typeface="+mj-lt"/>
              <a:buAutoNum type="alphaLcParenR"/>
              <a:defRPr/>
            </a:pPr>
            <a:r>
              <a:rPr lang="en-US" dirty="0" smtClean="0"/>
              <a:t>Enjoy work</a:t>
            </a:r>
          </a:p>
          <a:p>
            <a:pPr>
              <a:defRPr/>
            </a:pPr>
            <a:endParaRPr lang="en-US" dirty="0" smtClean="0"/>
          </a:p>
          <a:p>
            <a:pPr>
              <a:defRPr/>
            </a:pPr>
            <a:r>
              <a:rPr lang="en-US" dirty="0" smtClean="0"/>
              <a:t>8.  Engaged employees enjoy _____ and opportunities.</a:t>
            </a:r>
          </a:p>
          <a:p>
            <a:pPr>
              <a:defRPr/>
            </a:pPr>
            <a:endParaRPr lang="en-US" dirty="0" smtClean="0"/>
          </a:p>
          <a:p>
            <a:pPr marL="514350" indent="-514350">
              <a:buFont typeface="+mj-lt"/>
              <a:buAutoNum type="alphaLcParenR"/>
              <a:defRPr/>
            </a:pPr>
            <a:r>
              <a:rPr lang="en-US" dirty="0" smtClean="0">
                <a:solidFill>
                  <a:srgbClr val="FF0000"/>
                </a:solidFill>
              </a:rPr>
              <a:t>Challenges</a:t>
            </a:r>
          </a:p>
          <a:p>
            <a:pPr marL="514350" indent="-514350">
              <a:buFont typeface="+mj-lt"/>
              <a:buAutoNum type="alphaLcParenR"/>
              <a:defRPr/>
            </a:pPr>
            <a:r>
              <a:rPr lang="en-US" dirty="0" smtClean="0"/>
              <a:t>Work</a:t>
            </a:r>
          </a:p>
          <a:p>
            <a:pPr marL="514350" indent="-514350">
              <a:buFont typeface="+mj-lt"/>
              <a:buAutoNum type="alphaLcParenR"/>
              <a:defRPr/>
            </a:pPr>
            <a:r>
              <a:rPr lang="en-US" dirty="0" smtClean="0"/>
              <a:t>Experience</a:t>
            </a:r>
          </a:p>
          <a:p>
            <a:pPr marL="514350" indent="-514350">
              <a:buFont typeface="+mj-lt"/>
              <a:buAutoNum type="alphaLcParenR"/>
              <a:defRPr/>
            </a:pPr>
            <a:r>
              <a:rPr lang="en-US" dirty="0" smtClean="0"/>
              <a:t>Training</a:t>
            </a:r>
          </a:p>
          <a:p>
            <a:pPr>
              <a:defRPr/>
            </a:pP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US" dirty="0" smtClean="0"/>
              <a:t>Anxiety</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75097715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p:nvPr>
        </p:nvSpPr>
        <p:spPr/>
        <p:txBody>
          <a:bodyPr/>
          <a:lstStyle/>
          <a:p>
            <a:r>
              <a:rPr lang="en-US" dirty="0" smtClean="0"/>
              <a:t>Module Six: Review Questions</a:t>
            </a:r>
          </a:p>
        </p:txBody>
      </p:sp>
      <p:sp>
        <p:nvSpPr>
          <p:cNvPr id="3" name="Content Placeholder 2"/>
          <p:cNvSpPr>
            <a:spLocks noGrp="1"/>
          </p:cNvSpPr>
          <p:nvPr>
            <p:ph idx="1"/>
          </p:nvPr>
        </p:nvSpPr>
        <p:spPr/>
        <p:txBody>
          <a:bodyPr>
            <a:normAutofit fontScale="62500" lnSpcReduction="20000"/>
          </a:bodyPr>
          <a:lstStyle/>
          <a:p>
            <a:pPr>
              <a:defRPr/>
            </a:pPr>
            <a:r>
              <a:rPr lang="en-US" dirty="0" smtClean="0"/>
              <a:t>9.   What </a:t>
            </a:r>
            <a:r>
              <a:rPr lang="en-US" dirty="0"/>
              <a:t>percent of employees left after the first year</a:t>
            </a:r>
            <a:r>
              <a:rPr lang="en-US" dirty="0" smtClean="0"/>
              <a:t>?</a:t>
            </a:r>
          </a:p>
          <a:p>
            <a:pPr>
              <a:defRPr/>
            </a:pPr>
            <a:endParaRPr lang="en-US" dirty="0"/>
          </a:p>
          <a:p>
            <a:pPr marL="514350" indent="-514350">
              <a:buFont typeface="+mj-lt"/>
              <a:buAutoNum type="alphaLcParenR"/>
              <a:defRPr/>
            </a:pPr>
            <a:r>
              <a:rPr lang="en-US" dirty="0"/>
              <a:t>50</a:t>
            </a:r>
          </a:p>
          <a:p>
            <a:pPr marL="514350" indent="-514350">
              <a:buFont typeface="+mj-lt"/>
              <a:buAutoNum type="alphaLcParenR"/>
              <a:defRPr/>
            </a:pPr>
            <a:r>
              <a:rPr lang="en-US" dirty="0"/>
              <a:t>40</a:t>
            </a:r>
          </a:p>
          <a:p>
            <a:pPr marL="514350" indent="-514350">
              <a:buFont typeface="+mj-lt"/>
              <a:buAutoNum type="alphaLcParenR"/>
              <a:defRPr/>
            </a:pPr>
            <a:r>
              <a:rPr lang="en-US" dirty="0"/>
              <a:t>30</a:t>
            </a:r>
          </a:p>
          <a:p>
            <a:pPr marL="514350" indent="-514350">
              <a:buFont typeface="+mj-lt"/>
              <a:buAutoNum type="alphaLcParenR"/>
              <a:defRPr/>
            </a:pPr>
            <a:r>
              <a:rPr lang="en-US" dirty="0" smtClean="0">
                <a:solidFill>
                  <a:srgbClr val="FF0000"/>
                </a:solidFill>
              </a:rPr>
              <a:t>20</a:t>
            </a:r>
          </a:p>
          <a:p>
            <a:pPr>
              <a:defRPr/>
            </a:pPr>
            <a:endParaRPr lang="en-US" dirty="0"/>
          </a:p>
          <a:p>
            <a:pPr>
              <a:defRPr/>
            </a:pPr>
            <a:r>
              <a:rPr lang="en-US" dirty="0" smtClean="0"/>
              <a:t>10.  What </a:t>
            </a:r>
            <a:r>
              <a:rPr lang="en-US" dirty="0"/>
              <a:t>was the percentage of improvement after onboarding improved</a:t>
            </a:r>
            <a:r>
              <a:rPr lang="en-US" dirty="0" smtClean="0"/>
              <a:t>?</a:t>
            </a:r>
          </a:p>
          <a:p>
            <a:pPr>
              <a:defRPr/>
            </a:pPr>
            <a:endParaRPr lang="en-US" dirty="0"/>
          </a:p>
          <a:p>
            <a:pPr marL="514350" indent="-514350">
              <a:buFont typeface="+mj-lt"/>
              <a:buAutoNum type="alphaLcParenR"/>
              <a:defRPr/>
            </a:pPr>
            <a:r>
              <a:rPr lang="en-US" dirty="0"/>
              <a:t>20 percent</a:t>
            </a:r>
          </a:p>
          <a:p>
            <a:pPr marL="514350" indent="-514350">
              <a:buFont typeface="+mj-lt"/>
              <a:buAutoNum type="alphaLcParenR"/>
              <a:defRPr/>
            </a:pPr>
            <a:r>
              <a:rPr lang="en-US" dirty="0"/>
              <a:t>30 percent</a:t>
            </a:r>
          </a:p>
          <a:p>
            <a:pPr marL="514350" indent="-514350">
              <a:buFont typeface="+mj-lt"/>
              <a:buAutoNum type="alphaLcParenR"/>
              <a:defRPr/>
            </a:pPr>
            <a:r>
              <a:rPr lang="en-US" dirty="0">
                <a:solidFill>
                  <a:srgbClr val="FF0000"/>
                </a:solidFill>
              </a:rPr>
              <a:t>50 percent</a:t>
            </a:r>
          </a:p>
          <a:p>
            <a:pPr marL="514350" indent="-514350">
              <a:buFont typeface="+mj-lt"/>
              <a:buAutoNum type="alphaLcParenR"/>
              <a:defRPr/>
            </a:pPr>
            <a:r>
              <a:rPr lang="en-US" dirty="0"/>
              <a:t>60 percent</a:t>
            </a:r>
          </a:p>
          <a:p>
            <a:pPr>
              <a:defRPr/>
            </a:pPr>
            <a:endParaRPr lang="en-US" dirty="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normAutofit fontScale="90000"/>
          </a:bodyPr>
          <a:lstStyle/>
          <a:p>
            <a:pPr>
              <a:defRPr/>
            </a:pPr>
            <a:r>
              <a:rPr lang="en-US" dirty="0" smtClean="0"/>
              <a:t>Module </a:t>
            </a:r>
            <a:r>
              <a:rPr lang="en-US" dirty="0"/>
              <a:t>Seven: Following Up with New Employees</a:t>
            </a:r>
          </a:p>
        </p:txBody>
      </p:sp>
      <p:sp>
        <p:nvSpPr>
          <p:cNvPr id="34819" name="Content Placeholder 2"/>
          <p:cNvSpPr>
            <a:spLocks noGrp="1"/>
          </p:cNvSpPr>
          <p:nvPr>
            <p:ph idx="1"/>
          </p:nvPr>
        </p:nvSpPr>
        <p:spPr/>
        <p:txBody>
          <a:bodyPr/>
          <a:lstStyle/>
          <a:p>
            <a:pPr marL="0">
              <a:defRPr/>
            </a:pPr>
            <a:r>
              <a:rPr lang="en-US" sz="3600" dirty="0"/>
              <a:t>Following up with new employees is essential to effective onboarding. Managers need to be involved with their new hires and determine whether or not any changes need to be made in their training process. </a:t>
            </a:r>
            <a:endParaRPr lang="en-US" sz="3600" dirty="0" smtClean="0"/>
          </a:p>
        </p:txBody>
      </p:sp>
      <p:sp>
        <p:nvSpPr>
          <p:cNvPr id="34820" name="Text Placeholder 3"/>
          <p:cNvSpPr>
            <a:spLocks noGrp="1"/>
          </p:cNvSpPr>
          <p:nvPr>
            <p:ph type="body" sz="quarter" idx="4294967295"/>
          </p:nvPr>
        </p:nvSpPr>
        <p:spPr>
          <a:xfrm>
            <a:off x="7391400" y="381000"/>
            <a:ext cx="1752600" cy="3962400"/>
          </a:xfrm>
          <a:ln>
            <a:miter lim="800000"/>
            <a:headEnd/>
            <a:tailEnd/>
          </a:ln>
        </p:spPr>
        <p:txBody>
          <a:bodyPr>
            <a:normAutofit fontScale="85000" lnSpcReduction="10000"/>
          </a:bodyPr>
          <a:lstStyle/>
          <a:p>
            <a:pPr marL="0" marR="0">
              <a:lnSpc>
                <a:spcPct val="115000"/>
              </a:lnSpc>
              <a:spcBef>
                <a:spcPts val="0"/>
              </a:spcBef>
              <a:spcAft>
                <a:spcPts val="1000"/>
              </a:spcAft>
            </a:pPr>
            <a:r>
              <a:rPr lang="en-US" i="1" dirty="0" smtClean="0">
                <a:effectLst/>
                <a:latin typeface="Cambria"/>
                <a:ea typeface="Times New Roman"/>
                <a:cs typeface="Times New Roman"/>
              </a:rPr>
              <a:t>It’s the people who follow through who excel. </a:t>
            </a:r>
            <a:endParaRPr lang="en-US" sz="2400" dirty="0">
              <a:ea typeface="Times New Roman"/>
              <a:cs typeface="Times New Roman"/>
            </a:endParaRPr>
          </a:p>
          <a:p>
            <a:pPr marL="0" marR="0" algn="ctr">
              <a:lnSpc>
                <a:spcPct val="115000"/>
              </a:lnSpc>
              <a:spcBef>
                <a:spcPts val="0"/>
              </a:spcBef>
              <a:spcAft>
                <a:spcPts val="1000"/>
              </a:spcAft>
            </a:pPr>
            <a:r>
              <a:rPr lang="en-US" b="1" i="1" dirty="0" smtClean="0">
                <a:effectLst/>
                <a:latin typeface="Cambria"/>
                <a:ea typeface="Times New Roman"/>
                <a:cs typeface="Times New Roman"/>
              </a:rPr>
              <a:t>Mary Kay Ash</a:t>
            </a:r>
            <a:endParaRPr lang="en-US" sz="2400" dirty="0">
              <a:ea typeface="Times New Roman"/>
              <a:cs typeface="Times New Roman"/>
            </a:endParaRPr>
          </a:p>
          <a:p>
            <a:pPr>
              <a:defRPr/>
            </a:pPr>
            <a:endParaRPr lang="en-US" dirty="0" smtClean="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p:nvPr>
        </p:nvSpPr>
        <p:spPr/>
        <p:txBody>
          <a:bodyPr/>
          <a:lstStyle/>
          <a:p>
            <a:r>
              <a:rPr lang="en-US" dirty="0" smtClean="0"/>
              <a:t>Initial Check in</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34211235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p:cNvSpPr>
            <a:spLocks noGrp="1"/>
          </p:cNvSpPr>
          <p:nvPr>
            <p:ph type="title"/>
          </p:nvPr>
        </p:nvSpPr>
        <p:spPr/>
        <p:txBody>
          <a:bodyPr/>
          <a:lstStyle/>
          <a:p>
            <a:r>
              <a:rPr lang="en-US" dirty="0" smtClean="0"/>
              <a:t>Following Up</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11028813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p:txBody>
          <a:bodyPr/>
          <a:lstStyle/>
          <a:p>
            <a:r>
              <a:rPr lang="en-US" dirty="0" smtClean="0"/>
              <a:t>Setting Schedules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13244666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p:cNvSpPr>
            <a:spLocks noGrp="1"/>
          </p:cNvSpPr>
          <p:nvPr>
            <p:ph type="title"/>
          </p:nvPr>
        </p:nvSpPr>
        <p:spPr/>
        <p:txBody>
          <a:bodyPr/>
          <a:lstStyle/>
          <a:p>
            <a:r>
              <a:rPr lang="en-US" dirty="0" smtClean="0"/>
              <a:t>Mentor’s Responsibility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5650650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dirty="0" smtClean="0"/>
              <a:t>Case Study</a:t>
            </a:r>
          </a:p>
        </p:txBody>
      </p:sp>
      <p:graphicFrame>
        <p:nvGraphicFramePr>
          <p:cNvPr id="6" name="Content Placeholder 3"/>
          <p:cNvGraphicFramePr>
            <a:graphicFrameLocks/>
          </p:cNvGraphicFramePr>
          <p:nvPr>
            <p:extLst>
              <p:ext uri="{D42A27DB-BD31-4B8C-83A1-F6EECF244321}">
                <p14:modId xmlns:p14="http://schemas.microsoft.com/office/powerpoint/2010/main" val="4011512944"/>
              </p:ext>
            </p:extLst>
          </p:nvPr>
        </p:nvGraphicFramePr>
        <p:xfrm>
          <a:off x="609600" y="17526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60935281"/>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1"/>
          <p:cNvSpPr>
            <a:spLocks noGrp="1"/>
          </p:cNvSpPr>
          <p:nvPr>
            <p:ph type="title"/>
          </p:nvPr>
        </p:nvSpPr>
        <p:spPr/>
        <p:txBody>
          <a:bodyPr/>
          <a:lstStyle/>
          <a:p>
            <a:r>
              <a:rPr lang="en-US" dirty="0" smtClean="0"/>
              <a:t>Module Seven: Review Questions</a:t>
            </a:r>
          </a:p>
        </p:txBody>
      </p:sp>
      <p:sp>
        <p:nvSpPr>
          <p:cNvPr id="38915"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smtClean="0"/>
              <a:t>1.  Review </a:t>
            </a:r>
            <a:r>
              <a:rPr lang="en-US" dirty="0"/>
              <a:t>company and employee </a:t>
            </a:r>
            <a:r>
              <a:rPr lang="en-US" dirty="0" smtClean="0"/>
              <a:t>________.</a:t>
            </a:r>
          </a:p>
          <a:p>
            <a:pPr>
              <a:defRPr/>
            </a:pPr>
            <a:endParaRPr lang="en-US" dirty="0"/>
          </a:p>
          <a:p>
            <a:pPr marL="514350" indent="-514350">
              <a:buFont typeface="+mj-lt"/>
              <a:buAutoNum type="alphaLcParenR"/>
              <a:defRPr/>
            </a:pPr>
            <a:r>
              <a:rPr lang="en-US" dirty="0"/>
              <a:t>Goals</a:t>
            </a:r>
          </a:p>
          <a:p>
            <a:pPr marL="514350" indent="-514350">
              <a:buFont typeface="+mj-lt"/>
              <a:buAutoNum type="alphaLcParenR"/>
              <a:defRPr/>
            </a:pPr>
            <a:r>
              <a:rPr lang="en-US" dirty="0"/>
              <a:t>Progress</a:t>
            </a:r>
          </a:p>
          <a:p>
            <a:pPr marL="514350" indent="-514350">
              <a:buFont typeface="+mj-lt"/>
              <a:buAutoNum type="alphaLcParenR"/>
              <a:defRPr/>
            </a:pPr>
            <a:r>
              <a:rPr lang="en-US" dirty="0"/>
              <a:t>Management</a:t>
            </a:r>
          </a:p>
          <a:p>
            <a:pPr marL="514350" indent="-514350">
              <a:buFont typeface="+mj-lt"/>
              <a:buAutoNum type="alphaLcParenR"/>
              <a:defRPr/>
            </a:pPr>
            <a:r>
              <a:rPr lang="en-US" dirty="0" smtClean="0"/>
              <a:t>Satisfaction</a:t>
            </a:r>
          </a:p>
          <a:p>
            <a:pPr>
              <a:defRPr/>
            </a:pPr>
            <a:endParaRPr lang="en-US" dirty="0"/>
          </a:p>
          <a:p>
            <a:pPr>
              <a:defRPr/>
            </a:pPr>
            <a:r>
              <a:rPr lang="en-US" dirty="0" smtClean="0"/>
              <a:t>2.  What </a:t>
            </a:r>
            <a:r>
              <a:rPr lang="en-US" dirty="0"/>
              <a:t>is a not something to discuss at the initial check in</a:t>
            </a:r>
            <a:r>
              <a:rPr lang="en-US" dirty="0" smtClean="0"/>
              <a:t>?</a:t>
            </a:r>
          </a:p>
          <a:p>
            <a:pPr>
              <a:defRPr/>
            </a:pPr>
            <a:endParaRPr lang="en-US" dirty="0"/>
          </a:p>
          <a:p>
            <a:pPr marL="514350" indent="-514350">
              <a:buFont typeface="+mj-lt"/>
              <a:buAutoNum type="alphaLcParenR"/>
              <a:defRPr/>
            </a:pPr>
            <a:r>
              <a:rPr lang="en-US" dirty="0"/>
              <a:t>Goals and progress</a:t>
            </a:r>
          </a:p>
          <a:p>
            <a:pPr marL="514350" indent="-514350">
              <a:buFont typeface="+mj-lt"/>
              <a:buAutoNum type="alphaLcParenR"/>
              <a:defRPr/>
            </a:pPr>
            <a:r>
              <a:rPr lang="en-US" dirty="0"/>
              <a:t>Past work experience</a:t>
            </a:r>
          </a:p>
          <a:p>
            <a:pPr marL="514350" indent="-514350">
              <a:buFont typeface="+mj-lt"/>
              <a:buAutoNum type="alphaLcParenR"/>
              <a:defRPr/>
            </a:pPr>
            <a:r>
              <a:rPr lang="en-US" dirty="0"/>
              <a:t>Onboarding process</a:t>
            </a:r>
          </a:p>
          <a:p>
            <a:pPr marL="514350" indent="-514350">
              <a:buFont typeface="+mj-lt"/>
              <a:buAutoNum type="alphaLcParenR"/>
              <a:defRPr/>
            </a:pPr>
            <a:r>
              <a:rPr lang="en-US" dirty="0"/>
              <a:t>Needed help</a:t>
            </a:r>
          </a:p>
          <a:p>
            <a:pPr>
              <a:defRPr/>
            </a:pPr>
            <a:endParaRPr lang="en-US" dirty="0" smtClean="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3.   Employee _____ should be addressed in the follow up.</a:t>
            </a:r>
          </a:p>
          <a:p>
            <a:pPr>
              <a:defRPr/>
            </a:pPr>
            <a:endParaRPr lang="en-US" dirty="0" smtClean="0"/>
          </a:p>
          <a:p>
            <a:pPr marL="514350" indent="-514350">
              <a:buFont typeface="+mj-lt"/>
              <a:buAutoNum type="alphaLcParenR"/>
              <a:defRPr/>
            </a:pPr>
            <a:r>
              <a:rPr lang="en-US" dirty="0" smtClean="0"/>
              <a:t>Experience</a:t>
            </a:r>
          </a:p>
          <a:p>
            <a:pPr marL="514350" indent="-514350">
              <a:buFont typeface="+mj-lt"/>
              <a:buAutoNum type="alphaLcParenR"/>
              <a:defRPr/>
            </a:pPr>
            <a:r>
              <a:rPr lang="en-US" dirty="0" smtClean="0"/>
              <a:t>Goals</a:t>
            </a:r>
          </a:p>
          <a:p>
            <a:pPr marL="514350" indent="-514350">
              <a:buFont typeface="+mj-lt"/>
              <a:buAutoNum type="alphaLcParenR"/>
              <a:defRPr/>
            </a:pPr>
            <a:r>
              <a:rPr lang="en-US" dirty="0" smtClean="0"/>
              <a:t>Expectations</a:t>
            </a:r>
          </a:p>
          <a:p>
            <a:pPr marL="514350" indent="-514350">
              <a:buFont typeface="+mj-lt"/>
              <a:buAutoNum type="alphaLcParenR"/>
              <a:defRPr/>
            </a:pPr>
            <a:r>
              <a:rPr lang="en-US" dirty="0" smtClean="0"/>
              <a:t>Progress</a:t>
            </a:r>
          </a:p>
          <a:p>
            <a:pPr>
              <a:defRPr/>
            </a:pPr>
            <a:endParaRPr lang="en-US" dirty="0" smtClean="0"/>
          </a:p>
          <a:p>
            <a:pPr>
              <a:defRPr/>
            </a:pPr>
            <a:r>
              <a:rPr lang="en-US" dirty="0" smtClean="0"/>
              <a:t>4.  What is not something to address in the follow up?</a:t>
            </a:r>
          </a:p>
          <a:p>
            <a:pPr>
              <a:defRPr/>
            </a:pPr>
            <a:endParaRPr lang="en-US" dirty="0" smtClean="0"/>
          </a:p>
          <a:p>
            <a:pPr marL="514350" indent="-514350">
              <a:buFont typeface="+mj-lt"/>
              <a:buAutoNum type="alphaLcParenR"/>
              <a:defRPr/>
            </a:pPr>
            <a:r>
              <a:rPr lang="en-US" dirty="0" smtClean="0"/>
              <a:t>Inclusion</a:t>
            </a:r>
          </a:p>
          <a:p>
            <a:pPr marL="514350" indent="-514350">
              <a:buFont typeface="+mj-lt"/>
              <a:buAutoNum type="alphaLcParenR"/>
              <a:defRPr/>
            </a:pPr>
            <a:r>
              <a:rPr lang="en-US" dirty="0" smtClean="0"/>
              <a:t>Feedback</a:t>
            </a:r>
          </a:p>
          <a:p>
            <a:pPr marL="514350" indent="-514350">
              <a:buFont typeface="+mj-lt"/>
              <a:buAutoNum type="alphaLcParenR"/>
              <a:defRPr/>
            </a:pPr>
            <a:r>
              <a:rPr lang="en-US" dirty="0" smtClean="0"/>
              <a:t>Mentors</a:t>
            </a:r>
          </a:p>
          <a:p>
            <a:pPr marL="514350" indent="-514350">
              <a:buFont typeface="+mj-lt"/>
              <a:buAutoNum type="alphaLcParenR"/>
              <a:defRPr/>
            </a:pPr>
            <a:r>
              <a:rPr lang="en-US" dirty="0" smtClean="0"/>
              <a:t>Pay</a:t>
            </a:r>
          </a:p>
          <a:p>
            <a:pPr>
              <a:defRPr/>
            </a:pPr>
            <a:endParaRPr lang="en-US" dirty="0" smtClean="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1"/>
          <p:cNvSpPr>
            <a:spLocks noGrp="1"/>
          </p:cNvSpPr>
          <p:nvPr>
            <p:ph type="title"/>
          </p:nvPr>
        </p:nvSpPr>
        <p:spPr/>
        <p:txBody>
          <a:bodyPr/>
          <a:lstStyle/>
          <a:p>
            <a:r>
              <a:rPr lang="en-US" dirty="0" smtClean="0"/>
              <a:t>Module Seven: Review Questions</a:t>
            </a:r>
          </a:p>
        </p:txBody>
      </p:sp>
      <p:sp>
        <p:nvSpPr>
          <p:cNvPr id="38915" name="Content Placeholder 2"/>
          <p:cNvSpPr>
            <a:spLocks noGrp="1"/>
          </p:cNvSpPr>
          <p:nvPr>
            <p:ph idx="1"/>
          </p:nvPr>
        </p:nvSpPr>
        <p:spPr>
          <a:xfrm>
            <a:off x="457200" y="1600200"/>
            <a:ext cx="4114800" cy="4525963"/>
          </a:xfrm>
        </p:spPr>
        <p:txBody>
          <a:bodyPr>
            <a:normAutofit fontScale="55000" lnSpcReduction="20000"/>
          </a:bodyPr>
          <a:lstStyle/>
          <a:p>
            <a:pPr>
              <a:defRPr/>
            </a:pPr>
            <a:r>
              <a:rPr lang="en-US" dirty="0" smtClean="0"/>
              <a:t>5.  What </a:t>
            </a:r>
            <a:r>
              <a:rPr lang="en-US" dirty="0"/>
              <a:t>will help determine schedules</a:t>
            </a:r>
            <a:r>
              <a:rPr lang="en-US" dirty="0" smtClean="0"/>
              <a:t>?</a:t>
            </a:r>
          </a:p>
          <a:p>
            <a:pPr>
              <a:defRPr/>
            </a:pPr>
            <a:endParaRPr lang="en-US" dirty="0"/>
          </a:p>
          <a:p>
            <a:pPr marL="514350" indent="-514350">
              <a:buFont typeface="+mj-lt"/>
              <a:buAutoNum type="alphaLcParenR"/>
              <a:defRPr/>
            </a:pPr>
            <a:r>
              <a:rPr lang="en-US" dirty="0"/>
              <a:t>Checklists</a:t>
            </a:r>
          </a:p>
          <a:p>
            <a:pPr marL="514350" indent="-514350">
              <a:buFont typeface="+mj-lt"/>
              <a:buAutoNum type="alphaLcParenR"/>
              <a:defRPr/>
            </a:pPr>
            <a:r>
              <a:rPr lang="en-US" dirty="0"/>
              <a:t>Surveys</a:t>
            </a:r>
          </a:p>
          <a:p>
            <a:pPr marL="514350" indent="-514350">
              <a:buFont typeface="+mj-lt"/>
              <a:buAutoNum type="alphaLcParenR"/>
              <a:defRPr/>
            </a:pPr>
            <a:r>
              <a:rPr lang="en-US" dirty="0"/>
              <a:t>Mentors</a:t>
            </a:r>
          </a:p>
          <a:p>
            <a:pPr marL="514350" indent="-514350">
              <a:buFont typeface="+mj-lt"/>
              <a:buAutoNum type="alphaLcParenR"/>
              <a:defRPr/>
            </a:pPr>
            <a:r>
              <a:rPr lang="en-US" dirty="0" smtClean="0"/>
              <a:t>Communication</a:t>
            </a:r>
          </a:p>
          <a:p>
            <a:pPr>
              <a:defRPr/>
            </a:pPr>
            <a:endParaRPr lang="en-US" dirty="0"/>
          </a:p>
          <a:p>
            <a:pPr>
              <a:defRPr/>
            </a:pPr>
            <a:r>
              <a:rPr lang="en-US" dirty="0" smtClean="0"/>
              <a:t>6.  Training </a:t>
            </a:r>
            <a:r>
              <a:rPr lang="en-US" dirty="0"/>
              <a:t>should be scheduled each </a:t>
            </a:r>
            <a:r>
              <a:rPr lang="en-US" dirty="0" smtClean="0"/>
              <a:t>______.</a:t>
            </a:r>
          </a:p>
          <a:p>
            <a:pPr>
              <a:defRPr/>
            </a:pPr>
            <a:endParaRPr lang="en-US" dirty="0"/>
          </a:p>
          <a:p>
            <a:pPr marL="514350" indent="-514350">
              <a:buFont typeface="+mj-lt"/>
              <a:buAutoNum type="alphaLcParenR"/>
              <a:defRPr/>
            </a:pPr>
            <a:r>
              <a:rPr lang="en-US" dirty="0"/>
              <a:t>Hour</a:t>
            </a:r>
          </a:p>
          <a:p>
            <a:pPr marL="514350" indent="-514350">
              <a:buFont typeface="+mj-lt"/>
              <a:buAutoNum type="alphaLcParenR"/>
              <a:defRPr/>
            </a:pPr>
            <a:r>
              <a:rPr lang="en-US" dirty="0"/>
              <a:t>Day</a:t>
            </a:r>
          </a:p>
          <a:p>
            <a:pPr marL="514350" indent="-514350">
              <a:buFont typeface="+mj-lt"/>
              <a:buAutoNum type="alphaLcParenR"/>
              <a:defRPr/>
            </a:pPr>
            <a:r>
              <a:rPr lang="en-US" dirty="0"/>
              <a:t>Week</a:t>
            </a:r>
          </a:p>
          <a:p>
            <a:pPr marL="514350" indent="-514350">
              <a:buFont typeface="+mj-lt"/>
              <a:buAutoNum type="alphaLcParenR"/>
              <a:defRPr/>
            </a:pPr>
            <a:r>
              <a:rPr lang="en-US" dirty="0"/>
              <a:t>Month</a:t>
            </a:r>
          </a:p>
          <a:p>
            <a:pPr>
              <a:defRPr/>
            </a:pPr>
            <a:r>
              <a:rPr lang="en-US" dirty="0"/>
              <a:t/>
            </a:r>
            <a:br>
              <a:rPr lang="en-US" dirty="0"/>
            </a:br>
            <a:endParaRPr lang="en-US" dirty="0" smtClean="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7.  To be successful, mentors need to approach their roles _____.</a:t>
            </a:r>
          </a:p>
          <a:p>
            <a:pPr>
              <a:defRPr/>
            </a:pPr>
            <a:endParaRPr lang="en-US" dirty="0" smtClean="0"/>
          </a:p>
          <a:p>
            <a:pPr marL="514350" indent="-514350">
              <a:buFont typeface="+mj-lt"/>
              <a:buAutoNum type="alphaLcParenR"/>
              <a:defRPr/>
            </a:pPr>
            <a:r>
              <a:rPr lang="en-US" dirty="0" smtClean="0"/>
              <a:t>Carelessly</a:t>
            </a:r>
          </a:p>
          <a:p>
            <a:pPr marL="514350" indent="-514350">
              <a:buFont typeface="+mj-lt"/>
              <a:buAutoNum type="alphaLcParenR"/>
              <a:defRPr/>
            </a:pPr>
            <a:r>
              <a:rPr lang="en-US" dirty="0" smtClean="0"/>
              <a:t>Seriously</a:t>
            </a:r>
          </a:p>
          <a:p>
            <a:pPr marL="514350" indent="-514350">
              <a:buFont typeface="+mj-lt"/>
              <a:buAutoNum type="alphaLcParenR"/>
              <a:defRPr/>
            </a:pPr>
            <a:r>
              <a:rPr lang="en-US" dirty="0" smtClean="0"/>
              <a:t>Recklessly</a:t>
            </a:r>
          </a:p>
          <a:p>
            <a:pPr marL="514350" indent="-514350">
              <a:buFont typeface="+mj-lt"/>
              <a:buAutoNum type="alphaLcParenR"/>
              <a:defRPr/>
            </a:pPr>
            <a:r>
              <a:rPr lang="en-US" dirty="0" smtClean="0"/>
              <a:t>Unprepared</a:t>
            </a:r>
          </a:p>
          <a:p>
            <a:pPr>
              <a:defRPr/>
            </a:pPr>
            <a:endParaRPr lang="en-US" dirty="0" smtClean="0"/>
          </a:p>
          <a:p>
            <a:pPr>
              <a:defRPr/>
            </a:pPr>
            <a:r>
              <a:rPr lang="en-US" dirty="0" smtClean="0"/>
              <a:t>8.  What is not a mentor’s role?</a:t>
            </a:r>
          </a:p>
          <a:p>
            <a:pPr>
              <a:defRPr/>
            </a:pPr>
            <a:endParaRPr lang="en-US" dirty="0" smtClean="0"/>
          </a:p>
          <a:p>
            <a:pPr marL="514350" indent="-514350">
              <a:buFont typeface="+mj-lt"/>
              <a:buAutoNum type="alphaLcParenR"/>
              <a:defRPr/>
            </a:pPr>
            <a:r>
              <a:rPr lang="en-US" dirty="0" smtClean="0"/>
              <a:t>Spy</a:t>
            </a:r>
          </a:p>
          <a:p>
            <a:pPr marL="514350" indent="-514350">
              <a:buFont typeface="+mj-lt"/>
              <a:buAutoNum type="alphaLcParenR"/>
              <a:defRPr/>
            </a:pPr>
            <a:r>
              <a:rPr lang="en-US" dirty="0" smtClean="0"/>
              <a:t>Role model</a:t>
            </a:r>
          </a:p>
          <a:p>
            <a:pPr marL="514350" indent="-514350">
              <a:buFont typeface="+mj-lt"/>
              <a:buAutoNum type="alphaLcParenR"/>
              <a:defRPr/>
            </a:pPr>
            <a:r>
              <a:rPr lang="en-US" dirty="0" smtClean="0"/>
              <a:t>Encourage</a:t>
            </a:r>
          </a:p>
          <a:p>
            <a:pPr marL="514350" indent="-514350">
              <a:buFont typeface="+mj-lt"/>
              <a:buAutoNum type="alphaLcParenR"/>
              <a:defRPr/>
            </a:pPr>
            <a:r>
              <a:rPr lang="en-US" dirty="0" smtClean="0"/>
              <a:t>Advise</a:t>
            </a:r>
          </a:p>
          <a:p>
            <a:pPr>
              <a:defRPr/>
            </a:pPr>
            <a:endParaRPr lang="en-US" dirty="0" smtClean="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1"/>
          <p:cNvSpPr>
            <a:spLocks noGrp="1"/>
          </p:cNvSpPr>
          <p:nvPr>
            <p:ph type="title"/>
          </p:nvPr>
        </p:nvSpPr>
        <p:spPr/>
        <p:txBody>
          <a:bodyPr/>
          <a:lstStyle/>
          <a:p>
            <a:r>
              <a:rPr lang="en-US" dirty="0" smtClean="0"/>
              <a:t>Module Seven: Review Questions</a:t>
            </a:r>
          </a:p>
        </p:txBody>
      </p:sp>
      <p:sp>
        <p:nvSpPr>
          <p:cNvPr id="38915" name="Content Placeholder 2"/>
          <p:cNvSpPr>
            <a:spLocks noGrp="1"/>
          </p:cNvSpPr>
          <p:nvPr>
            <p:ph idx="1"/>
          </p:nvPr>
        </p:nvSpPr>
        <p:spPr/>
        <p:txBody>
          <a:bodyPr>
            <a:normAutofit fontScale="70000" lnSpcReduction="20000"/>
          </a:bodyPr>
          <a:lstStyle/>
          <a:p>
            <a:pPr>
              <a:defRPr/>
            </a:pPr>
            <a:r>
              <a:rPr lang="en-US" dirty="0" smtClean="0"/>
              <a:t>9.  Turnover </a:t>
            </a:r>
            <a:r>
              <a:rPr lang="en-US" dirty="0"/>
              <a:t>was at _____ percent</a:t>
            </a:r>
            <a:r>
              <a:rPr lang="en-US" dirty="0" smtClean="0"/>
              <a:t>.</a:t>
            </a:r>
          </a:p>
          <a:p>
            <a:pPr>
              <a:defRPr/>
            </a:pPr>
            <a:endParaRPr lang="en-US" dirty="0"/>
          </a:p>
          <a:p>
            <a:pPr marL="514350" indent="-514350">
              <a:buFont typeface="+mj-lt"/>
              <a:buAutoNum type="alphaLcParenR"/>
              <a:defRPr/>
            </a:pPr>
            <a:r>
              <a:rPr lang="en-US" dirty="0"/>
              <a:t>30</a:t>
            </a:r>
          </a:p>
          <a:p>
            <a:pPr marL="514350" indent="-514350">
              <a:buFont typeface="+mj-lt"/>
              <a:buAutoNum type="alphaLcParenR"/>
              <a:defRPr/>
            </a:pPr>
            <a:r>
              <a:rPr lang="en-US" dirty="0"/>
              <a:t>40</a:t>
            </a:r>
          </a:p>
          <a:p>
            <a:pPr marL="514350" indent="-514350">
              <a:buFont typeface="+mj-lt"/>
              <a:buAutoNum type="alphaLcParenR"/>
              <a:defRPr/>
            </a:pPr>
            <a:r>
              <a:rPr lang="en-US" dirty="0"/>
              <a:t>50</a:t>
            </a:r>
          </a:p>
          <a:p>
            <a:pPr marL="514350" indent="-514350">
              <a:buFont typeface="+mj-lt"/>
              <a:buAutoNum type="alphaLcParenR"/>
              <a:defRPr/>
            </a:pPr>
            <a:r>
              <a:rPr lang="en-US" dirty="0" smtClean="0"/>
              <a:t>60</a:t>
            </a:r>
          </a:p>
          <a:p>
            <a:pPr>
              <a:defRPr/>
            </a:pPr>
            <a:endParaRPr lang="en-US" dirty="0"/>
          </a:p>
          <a:p>
            <a:pPr>
              <a:defRPr/>
            </a:pPr>
            <a:r>
              <a:rPr lang="en-US" dirty="0" smtClean="0"/>
              <a:t>10. How </a:t>
            </a:r>
            <a:r>
              <a:rPr lang="en-US" dirty="0"/>
              <a:t>much did turnover decrease</a:t>
            </a:r>
            <a:r>
              <a:rPr lang="en-US" dirty="0" smtClean="0"/>
              <a:t>?</a:t>
            </a:r>
          </a:p>
          <a:p>
            <a:pPr>
              <a:defRPr/>
            </a:pPr>
            <a:endParaRPr lang="en-US" dirty="0"/>
          </a:p>
          <a:p>
            <a:pPr marL="514350" indent="-514350">
              <a:buFont typeface="+mj-lt"/>
              <a:buAutoNum type="alphaLcParenR"/>
              <a:defRPr/>
            </a:pPr>
            <a:r>
              <a:rPr lang="en-US" dirty="0"/>
              <a:t>35 percent</a:t>
            </a:r>
          </a:p>
          <a:p>
            <a:pPr marL="514350" indent="-514350">
              <a:buFont typeface="+mj-lt"/>
              <a:buAutoNum type="alphaLcParenR"/>
              <a:defRPr/>
            </a:pPr>
            <a:r>
              <a:rPr lang="en-US" dirty="0"/>
              <a:t>30 percent</a:t>
            </a:r>
          </a:p>
          <a:p>
            <a:pPr marL="514350" indent="-514350">
              <a:buFont typeface="+mj-lt"/>
              <a:buAutoNum type="alphaLcParenR"/>
              <a:defRPr/>
            </a:pPr>
            <a:r>
              <a:rPr lang="en-US" dirty="0"/>
              <a:t>20 percent</a:t>
            </a:r>
          </a:p>
          <a:p>
            <a:pPr marL="514350" indent="-514350">
              <a:buFont typeface="+mj-lt"/>
              <a:buAutoNum type="alphaLcParenR"/>
              <a:defRPr/>
            </a:pPr>
            <a:r>
              <a:rPr lang="en-US" dirty="0"/>
              <a:t>25 percent</a:t>
            </a:r>
          </a:p>
          <a:p>
            <a:pPr>
              <a:defRPr/>
            </a:pPr>
            <a:endParaRPr lang="en-US"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dirty="0" smtClean="0"/>
              <a:t>Employee Turnover</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50954996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le 1"/>
          <p:cNvSpPr>
            <a:spLocks noGrp="1"/>
          </p:cNvSpPr>
          <p:nvPr>
            <p:ph type="title"/>
          </p:nvPr>
        </p:nvSpPr>
        <p:spPr/>
        <p:txBody>
          <a:bodyPr/>
          <a:lstStyle/>
          <a:p>
            <a:r>
              <a:rPr lang="en-US" dirty="0" smtClean="0"/>
              <a:t>Module Seven: Review Questions</a:t>
            </a:r>
          </a:p>
        </p:txBody>
      </p:sp>
      <p:sp>
        <p:nvSpPr>
          <p:cNvPr id="38915"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smtClean="0"/>
              <a:t>1.  Review </a:t>
            </a:r>
            <a:r>
              <a:rPr lang="en-US" dirty="0"/>
              <a:t>company and employee </a:t>
            </a:r>
            <a:r>
              <a:rPr lang="en-US" dirty="0" smtClean="0"/>
              <a:t>________.</a:t>
            </a:r>
          </a:p>
          <a:p>
            <a:pPr>
              <a:defRPr/>
            </a:pPr>
            <a:endParaRPr lang="en-US" dirty="0"/>
          </a:p>
          <a:p>
            <a:pPr marL="514350" indent="-514350">
              <a:buFont typeface="+mj-lt"/>
              <a:buAutoNum type="alphaLcParenR"/>
              <a:defRPr/>
            </a:pPr>
            <a:r>
              <a:rPr lang="en-US" dirty="0">
                <a:solidFill>
                  <a:srgbClr val="FF0000"/>
                </a:solidFill>
              </a:rPr>
              <a:t>Goals</a:t>
            </a:r>
          </a:p>
          <a:p>
            <a:pPr marL="514350" indent="-514350">
              <a:buFont typeface="+mj-lt"/>
              <a:buAutoNum type="alphaLcParenR"/>
              <a:defRPr/>
            </a:pPr>
            <a:r>
              <a:rPr lang="en-US" dirty="0"/>
              <a:t>Progress</a:t>
            </a:r>
          </a:p>
          <a:p>
            <a:pPr marL="514350" indent="-514350">
              <a:buFont typeface="+mj-lt"/>
              <a:buAutoNum type="alphaLcParenR"/>
              <a:defRPr/>
            </a:pPr>
            <a:r>
              <a:rPr lang="en-US" dirty="0"/>
              <a:t>Management</a:t>
            </a:r>
          </a:p>
          <a:p>
            <a:pPr marL="514350" indent="-514350">
              <a:buFont typeface="+mj-lt"/>
              <a:buAutoNum type="alphaLcParenR"/>
              <a:defRPr/>
            </a:pPr>
            <a:r>
              <a:rPr lang="en-US" dirty="0" smtClean="0"/>
              <a:t>Satisfaction</a:t>
            </a:r>
          </a:p>
          <a:p>
            <a:pPr>
              <a:defRPr/>
            </a:pPr>
            <a:endParaRPr lang="en-US" dirty="0"/>
          </a:p>
          <a:p>
            <a:pPr>
              <a:defRPr/>
            </a:pPr>
            <a:r>
              <a:rPr lang="en-US" dirty="0" smtClean="0"/>
              <a:t>2.  What </a:t>
            </a:r>
            <a:r>
              <a:rPr lang="en-US" dirty="0"/>
              <a:t>is a not something to discuss at the initial check in</a:t>
            </a:r>
            <a:r>
              <a:rPr lang="en-US" dirty="0" smtClean="0"/>
              <a:t>?</a:t>
            </a:r>
          </a:p>
          <a:p>
            <a:pPr>
              <a:defRPr/>
            </a:pPr>
            <a:endParaRPr lang="en-US" dirty="0"/>
          </a:p>
          <a:p>
            <a:pPr marL="514350" indent="-514350">
              <a:buFont typeface="+mj-lt"/>
              <a:buAutoNum type="alphaLcParenR"/>
              <a:defRPr/>
            </a:pPr>
            <a:r>
              <a:rPr lang="en-US" dirty="0"/>
              <a:t>Goals and progress</a:t>
            </a:r>
          </a:p>
          <a:p>
            <a:pPr marL="514350" indent="-514350">
              <a:buFont typeface="+mj-lt"/>
              <a:buAutoNum type="alphaLcParenR"/>
              <a:defRPr/>
            </a:pPr>
            <a:r>
              <a:rPr lang="en-US" dirty="0">
                <a:solidFill>
                  <a:srgbClr val="FF0000"/>
                </a:solidFill>
              </a:rPr>
              <a:t>Past work experience</a:t>
            </a:r>
          </a:p>
          <a:p>
            <a:pPr marL="514350" indent="-514350">
              <a:buFont typeface="+mj-lt"/>
              <a:buAutoNum type="alphaLcParenR"/>
              <a:defRPr/>
            </a:pPr>
            <a:r>
              <a:rPr lang="en-US" dirty="0"/>
              <a:t>Onboarding process</a:t>
            </a:r>
          </a:p>
          <a:p>
            <a:pPr marL="514350" indent="-514350">
              <a:buFont typeface="+mj-lt"/>
              <a:buAutoNum type="alphaLcParenR"/>
              <a:defRPr/>
            </a:pPr>
            <a:r>
              <a:rPr lang="en-US" dirty="0"/>
              <a:t>Needed help</a:t>
            </a:r>
          </a:p>
          <a:p>
            <a:pPr>
              <a:defRPr/>
            </a:pPr>
            <a:endParaRPr lang="en-US" dirty="0" smtClean="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3.   Employee _____ should be addressed in the follow up.</a:t>
            </a:r>
          </a:p>
          <a:p>
            <a:pPr>
              <a:defRPr/>
            </a:pPr>
            <a:endParaRPr lang="en-US" dirty="0" smtClean="0"/>
          </a:p>
          <a:p>
            <a:pPr marL="514350" indent="-514350">
              <a:buFont typeface="+mj-lt"/>
              <a:buAutoNum type="alphaLcParenR"/>
              <a:defRPr/>
            </a:pPr>
            <a:r>
              <a:rPr lang="en-US" dirty="0" smtClean="0"/>
              <a:t>Experience</a:t>
            </a:r>
          </a:p>
          <a:p>
            <a:pPr marL="514350" indent="-514350">
              <a:buFont typeface="+mj-lt"/>
              <a:buAutoNum type="alphaLcParenR"/>
              <a:defRPr/>
            </a:pPr>
            <a:r>
              <a:rPr lang="en-US" dirty="0" smtClean="0"/>
              <a:t>Goals</a:t>
            </a:r>
          </a:p>
          <a:p>
            <a:pPr marL="514350" indent="-514350">
              <a:buFont typeface="+mj-lt"/>
              <a:buAutoNum type="alphaLcParenR"/>
              <a:defRPr/>
            </a:pPr>
            <a:r>
              <a:rPr lang="en-US" dirty="0" smtClean="0">
                <a:solidFill>
                  <a:srgbClr val="FF0000"/>
                </a:solidFill>
              </a:rPr>
              <a:t>Expectations</a:t>
            </a:r>
          </a:p>
          <a:p>
            <a:pPr marL="514350" indent="-514350">
              <a:buFont typeface="+mj-lt"/>
              <a:buAutoNum type="alphaLcParenR"/>
              <a:defRPr/>
            </a:pPr>
            <a:r>
              <a:rPr lang="en-US" dirty="0" smtClean="0"/>
              <a:t>Progress</a:t>
            </a:r>
          </a:p>
          <a:p>
            <a:pPr>
              <a:defRPr/>
            </a:pPr>
            <a:endParaRPr lang="en-US" dirty="0" smtClean="0"/>
          </a:p>
          <a:p>
            <a:pPr>
              <a:defRPr/>
            </a:pPr>
            <a:r>
              <a:rPr lang="en-US" dirty="0" smtClean="0"/>
              <a:t>4.  What is not something to address in the follow up?</a:t>
            </a:r>
          </a:p>
          <a:p>
            <a:pPr>
              <a:defRPr/>
            </a:pPr>
            <a:endParaRPr lang="en-US" dirty="0" smtClean="0"/>
          </a:p>
          <a:p>
            <a:pPr marL="514350" indent="-514350">
              <a:buFont typeface="+mj-lt"/>
              <a:buAutoNum type="alphaLcParenR"/>
              <a:defRPr/>
            </a:pPr>
            <a:r>
              <a:rPr lang="en-US" dirty="0" smtClean="0"/>
              <a:t>Inclusion</a:t>
            </a:r>
          </a:p>
          <a:p>
            <a:pPr marL="514350" indent="-514350">
              <a:buFont typeface="+mj-lt"/>
              <a:buAutoNum type="alphaLcParenR"/>
              <a:defRPr/>
            </a:pPr>
            <a:r>
              <a:rPr lang="en-US" dirty="0" smtClean="0"/>
              <a:t>Feedback</a:t>
            </a:r>
          </a:p>
          <a:p>
            <a:pPr marL="514350" indent="-514350">
              <a:buFont typeface="+mj-lt"/>
              <a:buAutoNum type="alphaLcParenR"/>
              <a:defRPr/>
            </a:pPr>
            <a:r>
              <a:rPr lang="en-US" dirty="0" smtClean="0"/>
              <a:t>Mentors</a:t>
            </a:r>
          </a:p>
          <a:p>
            <a:pPr marL="514350" indent="-514350">
              <a:buFont typeface="+mj-lt"/>
              <a:buAutoNum type="alphaLcParenR"/>
              <a:defRPr/>
            </a:pPr>
            <a:r>
              <a:rPr lang="en-US" dirty="0" smtClean="0">
                <a:solidFill>
                  <a:srgbClr val="FF0000"/>
                </a:solidFill>
              </a:rPr>
              <a:t>Pay</a:t>
            </a:r>
          </a:p>
          <a:p>
            <a:pPr>
              <a:defRPr/>
            </a:pPr>
            <a:endParaRPr lang="en-US" dirty="0" smtClean="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le 1"/>
          <p:cNvSpPr>
            <a:spLocks noGrp="1"/>
          </p:cNvSpPr>
          <p:nvPr>
            <p:ph type="title"/>
          </p:nvPr>
        </p:nvSpPr>
        <p:spPr/>
        <p:txBody>
          <a:bodyPr/>
          <a:lstStyle/>
          <a:p>
            <a:r>
              <a:rPr lang="en-US" dirty="0" smtClean="0"/>
              <a:t>Module Seven: Review Questions</a:t>
            </a:r>
          </a:p>
        </p:txBody>
      </p:sp>
      <p:sp>
        <p:nvSpPr>
          <p:cNvPr id="38915" name="Content Placeholder 2"/>
          <p:cNvSpPr>
            <a:spLocks noGrp="1"/>
          </p:cNvSpPr>
          <p:nvPr>
            <p:ph idx="1"/>
          </p:nvPr>
        </p:nvSpPr>
        <p:spPr>
          <a:xfrm>
            <a:off x="457200" y="1600200"/>
            <a:ext cx="4114800" cy="4525963"/>
          </a:xfrm>
        </p:spPr>
        <p:txBody>
          <a:bodyPr>
            <a:normAutofit fontScale="55000" lnSpcReduction="20000"/>
          </a:bodyPr>
          <a:lstStyle/>
          <a:p>
            <a:pPr>
              <a:defRPr/>
            </a:pPr>
            <a:r>
              <a:rPr lang="en-US" dirty="0" smtClean="0"/>
              <a:t>5.  What </a:t>
            </a:r>
            <a:r>
              <a:rPr lang="en-US" dirty="0"/>
              <a:t>will help determine schedules</a:t>
            </a:r>
            <a:r>
              <a:rPr lang="en-US" dirty="0" smtClean="0"/>
              <a:t>?</a:t>
            </a:r>
          </a:p>
          <a:p>
            <a:pPr>
              <a:defRPr/>
            </a:pPr>
            <a:endParaRPr lang="en-US" dirty="0"/>
          </a:p>
          <a:p>
            <a:pPr marL="514350" indent="-514350">
              <a:buFont typeface="+mj-lt"/>
              <a:buAutoNum type="alphaLcParenR"/>
              <a:defRPr/>
            </a:pPr>
            <a:r>
              <a:rPr lang="en-US" dirty="0">
                <a:solidFill>
                  <a:srgbClr val="FF0000"/>
                </a:solidFill>
              </a:rPr>
              <a:t>Checklists</a:t>
            </a:r>
          </a:p>
          <a:p>
            <a:pPr marL="514350" indent="-514350">
              <a:buFont typeface="+mj-lt"/>
              <a:buAutoNum type="alphaLcParenR"/>
              <a:defRPr/>
            </a:pPr>
            <a:r>
              <a:rPr lang="en-US" dirty="0"/>
              <a:t>Surveys</a:t>
            </a:r>
          </a:p>
          <a:p>
            <a:pPr marL="514350" indent="-514350">
              <a:buFont typeface="+mj-lt"/>
              <a:buAutoNum type="alphaLcParenR"/>
              <a:defRPr/>
            </a:pPr>
            <a:r>
              <a:rPr lang="en-US" dirty="0"/>
              <a:t>Mentors</a:t>
            </a:r>
          </a:p>
          <a:p>
            <a:pPr marL="514350" indent="-514350">
              <a:buFont typeface="+mj-lt"/>
              <a:buAutoNum type="alphaLcParenR"/>
              <a:defRPr/>
            </a:pPr>
            <a:r>
              <a:rPr lang="en-US" dirty="0" smtClean="0"/>
              <a:t>Communication</a:t>
            </a:r>
          </a:p>
          <a:p>
            <a:pPr>
              <a:defRPr/>
            </a:pPr>
            <a:endParaRPr lang="en-US" dirty="0"/>
          </a:p>
          <a:p>
            <a:pPr>
              <a:defRPr/>
            </a:pPr>
            <a:r>
              <a:rPr lang="en-US" dirty="0" smtClean="0"/>
              <a:t>6.  Training </a:t>
            </a:r>
            <a:r>
              <a:rPr lang="en-US" dirty="0"/>
              <a:t>should be scheduled each </a:t>
            </a:r>
            <a:r>
              <a:rPr lang="en-US" dirty="0" smtClean="0"/>
              <a:t>______.</a:t>
            </a:r>
          </a:p>
          <a:p>
            <a:pPr>
              <a:defRPr/>
            </a:pPr>
            <a:endParaRPr lang="en-US" dirty="0"/>
          </a:p>
          <a:p>
            <a:pPr marL="514350" indent="-514350">
              <a:buFont typeface="+mj-lt"/>
              <a:buAutoNum type="alphaLcParenR"/>
              <a:defRPr/>
            </a:pPr>
            <a:r>
              <a:rPr lang="en-US" dirty="0"/>
              <a:t>Hour</a:t>
            </a:r>
          </a:p>
          <a:p>
            <a:pPr marL="514350" indent="-514350">
              <a:buFont typeface="+mj-lt"/>
              <a:buAutoNum type="alphaLcParenR"/>
              <a:defRPr/>
            </a:pPr>
            <a:r>
              <a:rPr lang="en-US" dirty="0"/>
              <a:t>Day</a:t>
            </a:r>
          </a:p>
          <a:p>
            <a:pPr marL="514350" indent="-514350">
              <a:buFont typeface="+mj-lt"/>
              <a:buAutoNum type="alphaLcParenR"/>
              <a:defRPr/>
            </a:pPr>
            <a:r>
              <a:rPr lang="en-US" dirty="0">
                <a:solidFill>
                  <a:srgbClr val="FF0000"/>
                </a:solidFill>
              </a:rPr>
              <a:t>Week</a:t>
            </a:r>
          </a:p>
          <a:p>
            <a:pPr marL="514350" indent="-514350">
              <a:buFont typeface="+mj-lt"/>
              <a:buAutoNum type="alphaLcParenR"/>
              <a:defRPr/>
            </a:pPr>
            <a:r>
              <a:rPr lang="en-US" dirty="0"/>
              <a:t>Month</a:t>
            </a:r>
          </a:p>
          <a:p>
            <a:pPr>
              <a:defRPr/>
            </a:pPr>
            <a:r>
              <a:rPr lang="en-US" dirty="0"/>
              <a:t/>
            </a:r>
            <a:br>
              <a:rPr lang="en-US" dirty="0"/>
            </a:br>
            <a:endParaRPr lang="en-US" dirty="0" smtClean="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7.  To be successful, mentors need to approach their roles _____.</a:t>
            </a:r>
          </a:p>
          <a:p>
            <a:pPr>
              <a:defRPr/>
            </a:pPr>
            <a:endParaRPr lang="en-US" dirty="0" smtClean="0"/>
          </a:p>
          <a:p>
            <a:pPr marL="514350" indent="-514350">
              <a:buFont typeface="+mj-lt"/>
              <a:buAutoNum type="alphaLcParenR"/>
              <a:defRPr/>
            </a:pPr>
            <a:r>
              <a:rPr lang="en-US" dirty="0" smtClean="0"/>
              <a:t>Carelessly</a:t>
            </a:r>
          </a:p>
          <a:p>
            <a:pPr marL="514350" indent="-514350">
              <a:buFont typeface="+mj-lt"/>
              <a:buAutoNum type="alphaLcParenR"/>
              <a:defRPr/>
            </a:pPr>
            <a:r>
              <a:rPr lang="en-US" dirty="0" smtClean="0">
                <a:solidFill>
                  <a:srgbClr val="FF0000"/>
                </a:solidFill>
              </a:rPr>
              <a:t>Seriously</a:t>
            </a:r>
          </a:p>
          <a:p>
            <a:pPr marL="514350" indent="-514350">
              <a:buFont typeface="+mj-lt"/>
              <a:buAutoNum type="alphaLcParenR"/>
              <a:defRPr/>
            </a:pPr>
            <a:r>
              <a:rPr lang="en-US" dirty="0" smtClean="0"/>
              <a:t>Recklessly</a:t>
            </a:r>
          </a:p>
          <a:p>
            <a:pPr marL="514350" indent="-514350">
              <a:buFont typeface="+mj-lt"/>
              <a:buAutoNum type="alphaLcParenR"/>
              <a:defRPr/>
            </a:pPr>
            <a:r>
              <a:rPr lang="en-US" dirty="0" smtClean="0"/>
              <a:t>Unprepared</a:t>
            </a:r>
          </a:p>
          <a:p>
            <a:pPr>
              <a:defRPr/>
            </a:pPr>
            <a:endParaRPr lang="en-US" dirty="0" smtClean="0"/>
          </a:p>
          <a:p>
            <a:pPr>
              <a:defRPr/>
            </a:pPr>
            <a:r>
              <a:rPr lang="en-US" dirty="0" smtClean="0"/>
              <a:t>8.  What is not a mentor’s role?</a:t>
            </a:r>
          </a:p>
          <a:p>
            <a:pPr>
              <a:defRPr/>
            </a:pPr>
            <a:endParaRPr lang="en-US" dirty="0" smtClean="0"/>
          </a:p>
          <a:p>
            <a:pPr marL="514350" indent="-514350">
              <a:buFont typeface="+mj-lt"/>
              <a:buAutoNum type="alphaLcParenR"/>
              <a:defRPr/>
            </a:pPr>
            <a:r>
              <a:rPr lang="en-US" dirty="0" smtClean="0">
                <a:solidFill>
                  <a:srgbClr val="FF0000"/>
                </a:solidFill>
              </a:rPr>
              <a:t>Spy</a:t>
            </a:r>
          </a:p>
          <a:p>
            <a:pPr marL="514350" indent="-514350">
              <a:buFont typeface="+mj-lt"/>
              <a:buAutoNum type="alphaLcParenR"/>
              <a:defRPr/>
            </a:pPr>
            <a:r>
              <a:rPr lang="en-US" dirty="0" smtClean="0"/>
              <a:t>Role model</a:t>
            </a:r>
          </a:p>
          <a:p>
            <a:pPr marL="514350" indent="-514350">
              <a:buFont typeface="+mj-lt"/>
              <a:buAutoNum type="alphaLcParenR"/>
              <a:defRPr/>
            </a:pPr>
            <a:r>
              <a:rPr lang="en-US" dirty="0" smtClean="0"/>
              <a:t>Encourage</a:t>
            </a:r>
          </a:p>
          <a:p>
            <a:pPr marL="514350" indent="-514350">
              <a:buFont typeface="+mj-lt"/>
              <a:buAutoNum type="alphaLcParenR"/>
              <a:defRPr/>
            </a:pPr>
            <a:r>
              <a:rPr lang="en-US" dirty="0" smtClean="0"/>
              <a:t>Advise</a:t>
            </a:r>
          </a:p>
          <a:p>
            <a:pPr>
              <a:defRPr/>
            </a:pPr>
            <a:endParaRPr lang="en-US" dirty="0" smtClean="0"/>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le 1"/>
          <p:cNvSpPr>
            <a:spLocks noGrp="1"/>
          </p:cNvSpPr>
          <p:nvPr>
            <p:ph type="title"/>
          </p:nvPr>
        </p:nvSpPr>
        <p:spPr/>
        <p:txBody>
          <a:bodyPr/>
          <a:lstStyle/>
          <a:p>
            <a:r>
              <a:rPr lang="en-US" dirty="0" smtClean="0"/>
              <a:t>Module Seven: Review Questions</a:t>
            </a:r>
          </a:p>
        </p:txBody>
      </p:sp>
      <p:sp>
        <p:nvSpPr>
          <p:cNvPr id="38915" name="Content Placeholder 2"/>
          <p:cNvSpPr>
            <a:spLocks noGrp="1"/>
          </p:cNvSpPr>
          <p:nvPr>
            <p:ph idx="1"/>
          </p:nvPr>
        </p:nvSpPr>
        <p:spPr/>
        <p:txBody>
          <a:bodyPr>
            <a:normAutofit fontScale="70000" lnSpcReduction="20000"/>
          </a:bodyPr>
          <a:lstStyle/>
          <a:p>
            <a:pPr>
              <a:defRPr/>
            </a:pPr>
            <a:r>
              <a:rPr lang="en-US" dirty="0" smtClean="0"/>
              <a:t>9.  Turnover </a:t>
            </a:r>
            <a:r>
              <a:rPr lang="en-US" dirty="0"/>
              <a:t>was at _____ percent</a:t>
            </a:r>
            <a:r>
              <a:rPr lang="en-US" dirty="0" smtClean="0"/>
              <a:t>.</a:t>
            </a:r>
          </a:p>
          <a:p>
            <a:pPr>
              <a:defRPr/>
            </a:pPr>
            <a:endParaRPr lang="en-US" dirty="0"/>
          </a:p>
          <a:p>
            <a:pPr marL="514350" indent="-514350">
              <a:buFont typeface="+mj-lt"/>
              <a:buAutoNum type="alphaLcParenR"/>
              <a:defRPr/>
            </a:pPr>
            <a:r>
              <a:rPr lang="en-US" dirty="0"/>
              <a:t>30</a:t>
            </a:r>
          </a:p>
          <a:p>
            <a:pPr marL="514350" indent="-514350">
              <a:buFont typeface="+mj-lt"/>
              <a:buAutoNum type="alphaLcParenR"/>
              <a:defRPr/>
            </a:pPr>
            <a:r>
              <a:rPr lang="en-US" dirty="0"/>
              <a:t>40</a:t>
            </a:r>
          </a:p>
          <a:p>
            <a:pPr marL="514350" indent="-514350">
              <a:buFont typeface="+mj-lt"/>
              <a:buAutoNum type="alphaLcParenR"/>
              <a:defRPr/>
            </a:pPr>
            <a:r>
              <a:rPr lang="en-US" dirty="0"/>
              <a:t>50</a:t>
            </a:r>
          </a:p>
          <a:p>
            <a:pPr marL="514350" indent="-514350">
              <a:buFont typeface="+mj-lt"/>
              <a:buAutoNum type="alphaLcParenR"/>
              <a:defRPr/>
            </a:pPr>
            <a:r>
              <a:rPr lang="en-US" dirty="0" smtClean="0">
                <a:solidFill>
                  <a:srgbClr val="FF0000"/>
                </a:solidFill>
              </a:rPr>
              <a:t>60</a:t>
            </a:r>
          </a:p>
          <a:p>
            <a:pPr>
              <a:defRPr/>
            </a:pPr>
            <a:endParaRPr lang="en-US" dirty="0"/>
          </a:p>
          <a:p>
            <a:pPr>
              <a:defRPr/>
            </a:pPr>
            <a:r>
              <a:rPr lang="en-US" dirty="0" smtClean="0"/>
              <a:t>10. How </a:t>
            </a:r>
            <a:r>
              <a:rPr lang="en-US" dirty="0"/>
              <a:t>much did turnover decrease</a:t>
            </a:r>
            <a:r>
              <a:rPr lang="en-US" dirty="0" smtClean="0"/>
              <a:t>?</a:t>
            </a:r>
          </a:p>
          <a:p>
            <a:pPr>
              <a:defRPr/>
            </a:pPr>
            <a:endParaRPr lang="en-US" dirty="0"/>
          </a:p>
          <a:p>
            <a:pPr marL="514350" indent="-514350">
              <a:buFont typeface="+mj-lt"/>
              <a:buAutoNum type="alphaLcParenR"/>
              <a:defRPr/>
            </a:pPr>
            <a:r>
              <a:rPr lang="en-US" dirty="0"/>
              <a:t>35 percent</a:t>
            </a:r>
          </a:p>
          <a:p>
            <a:pPr marL="514350" indent="-514350">
              <a:buFont typeface="+mj-lt"/>
              <a:buAutoNum type="alphaLcParenR"/>
              <a:defRPr/>
            </a:pPr>
            <a:r>
              <a:rPr lang="en-US" dirty="0"/>
              <a:t>30 percent</a:t>
            </a:r>
          </a:p>
          <a:p>
            <a:pPr marL="514350" indent="-514350">
              <a:buFont typeface="+mj-lt"/>
              <a:buAutoNum type="alphaLcParenR"/>
              <a:defRPr/>
            </a:pPr>
            <a:r>
              <a:rPr lang="en-US" dirty="0"/>
              <a:t>20 percent</a:t>
            </a:r>
          </a:p>
          <a:p>
            <a:pPr marL="514350" indent="-514350">
              <a:buFont typeface="+mj-lt"/>
              <a:buAutoNum type="alphaLcParenR"/>
              <a:defRPr/>
            </a:pPr>
            <a:r>
              <a:rPr lang="en-US" dirty="0">
                <a:solidFill>
                  <a:srgbClr val="FF0000"/>
                </a:solidFill>
              </a:rPr>
              <a:t>25 percent</a:t>
            </a:r>
          </a:p>
          <a:p>
            <a:pPr>
              <a:defRPr/>
            </a:pPr>
            <a:endParaRPr lang="en-US" dirty="0" smtClean="0"/>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normAutofit fontScale="90000"/>
          </a:bodyPr>
          <a:lstStyle/>
          <a:p>
            <a:pPr>
              <a:defRPr/>
            </a:pPr>
            <a:r>
              <a:rPr lang="en-US" dirty="0" smtClean="0"/>
              <a:t>Module </a:t>
            </a:r>
            <a:r>
              <a:rPr lang="en-US" dirty="0"/>
              <a:t>Eight: Setting Expectations</a:t>
            </a:r>
          </a:p>
        </p:txBody>
      </p:sp>
      <p:sp>
        <p:nvSpPr>
          <p:cNvPr id="39939" name="Content Placeholder 2"/>
          <p:cNvSpPr>
            <a:spLocks noGrp="1"/>
          </p:cNvSpPr>
          <p:nvPr>
            <p:ph idx="1"/>
          </p:nvPr>
        </p:nvSpPr>
        <p:spPr/>
        <p:txBody>
          <a:bodyPr>
            <a:normAutofit/>
          </a:bodyPr>
          <a:lstStyle/>
          <a:p>
            <a:pPr marL="0">
              <a:defRPr/>
            </a:pPr>
            <a:r>
              <a:rPr lang="en-US" sz="3600" dirty="0"/>
              <a:t>We have already established that setting and clarifying employee expectations is an important part of the onboarding process. Requirements and expectations need to be established from the beginning. </a:t>
            </a:r>
          </a:p>
        </p:txBody>
      </p:sp>
      <p:sp>
        <p:nvSpPr>
          <p:cNvPr id="39940" name="Text Placeholder 3"/>
          <p:cNvSpPr>
            <a:spLocks noGrp="1"/>
          </p:cNvSpPr>
          <p:nvPr>
            <p:ph type="body" sz="quarter" idx="4294967295"/>
          </p:nvPr>
        </p:nvSpPr>
        <p:spPr>
          <a:xfrm>
            <a:off x="7391400" y="381000"/>
            <a:ext cx="1752600" cy="3962400"/>
          </a:xfrm>
          <a:ln>
            <a:miter lim="800000"/>
            <a:headEnd/>
            <a:tailEnd/>
          </a:ln>
        </p:spPr>
        <p:txBody>
          <a:bodyPr>
            <a:normAutofit fontScale="70000" lnSpcReduction="20000"/>
          </a:bodyPr>
          <a:lstStyle/>
          <a:p>
            <a:pPr marL="0" marR="0">
              <a:lnSpc>
                <a:spcPct val="115000"/>
              </a:lnSpc>
              <a:spcBef>
                <a:spcPts val="0"/>
              </a:spcBef>
              <a:spcAft>
                <a:spcPts val="1000"/>
              </a:spcAft>
            </a:pPr>
            <a:r>
              <a:rPr lang="en-US" i="1" dirty="0" smtClean="0">
                <a:effectLst/>
                <a:latin typeface="Cambria"/>
                <a:ea typeface="Times New Roman"/>
                <a:cs typeface="Times New Roman"/>
              </a:rPr>
              <a:t>An employee’s motivation is a direct result of the sum of interactions with his or her manager.</a:t>
            </a:r>
            <a:endParaRPr lang="en-US" sz="2400" dirty="0">
              <a:ea typeface="Times New Roman"/>
              <a:cs typeface="Times New Roman"/>
            </a:endParaRPr>
          </a:p>
          <a:p>
            <a:pPr marL="0" marR="0" algn="ctr">
              <a:lnSpc>
                <a:spcPct val="115000"/>
              </a:lnSpc>
              <a:spcBef>
                <a:spcPts val="0"/>
              </a:spcBef>
              <a:spcAft>
                <a:spcPts val="1000"/>
              </a:spcAft>
            </a:pPr>
            <a:r>
              <a:rPr lang="en-US" b="1" i="1" dirty="0" smtClean="0">
                <a:effectLst/>
                <a:latin typeface="Cambria"/>
                <a:ea typeface="Times New Roman"/>
                <a:cs typeface="Times New Roman"/>
              </a:rPr>
              <a:t>Bob Nelson</a:t>
            </a:r>
            <a:endParaRPr lang="en-US" sz="2400" dirty="0">
              <a:ea typeface="Times New Roman"/>
              <a:cs typeface="Times New Roman"/>
            </a:endParaRPr>
          </a:p>
          <a:p>
            <a:pPr>
              <a:defRPr/>
            </a:pPr>
            <a:endParaRPr lang="en-US" dirty="0" smtClean="0"/>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p:cNvSpPr>
            <a:spLocks noGrp="1"/>
          </p:cNvSpPr>
          <p:nvPr>
            <p:ph type="title"/>
          </p:nvPr>
        </p:nvSpPr>
        <p:spPr/>
        <p:txBody>
          <a:bodyPr/>
          <a:lstStyle/>
          <a:p>
            <a:r>
              <a:rPr lang="en-US" dirty="0" smtClean="0"/>
              <a:t>Defining Requirements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92330560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normAutofit fontScale="90000"/>
          </a:bodyPr>
          <a:lstStyle/>
          <a:p>
            <a:pPr>
              <a:defRPr/>
            </a:pPr>
            <a:r>
              <a:rPr lang="en-US" dirty="0"/>
              <a:t>Identifying Opportunities for Improvement and </a:t>
            </a:r>
            <a:r>
              <a:rPr lang="en-US" dirty="0" smtClean="0"/>
              <a:t>Growth</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77144644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tle 1"/>
          <p:cNvSpPr>
            <a:spLocks noGrp="1"/>
          </p:cNvSpPr>
          <p:nvPr>
            <p:ph type="title"/>
          </p:nvPr>
        </p:nvSpPr>
        <p:spPr/>
        <p:txBody>
          <a:bodyPr/>
          <a:lstStyle/>
          <a:p>
            <a:r>
              <a:rPr lang="en-US" dirty="0" smtClean="0"/>
              <a:t>Setting Verbal Expectations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7924176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le 1"/>
          <p:cNvSpPr>
            <a:spLocks noGrp="1"/>
          </p:cNvSpPr>
          <p:nvPr>
            <p:ph type="title"/>
          </p:nvPr>
        </p:nvSpPr>
        <p:spPr/>
        <p:txBody>
          <a:bodyPr/>
          <a:lstStyle/>
          <a:p>
            <a:r>
              <a:rPr lang="en-US" dirty="0" smtClean="0"/>
              <a:t>Putting It in Writing</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61450755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dirty="0" smtClean="0"/>
              <a:t>Case Study</a:t>
            </a:r>
          </a:p>
        </p:txBody>
      </p:sp>
      <p:graphicFrame>
        <p:nvGraphicFramePr>
          <p:cNvPr id="6" name="Content Placeholder 3"/>
          <p:cNvGraphicFramePr>
            <a:graphicFrameLocks/>
          </p:cNvGraphicFramePr>
          <p:nvPr>
            <p:extLst>
              <p:ext uri="{D42A27DB-BD31-4B8C-83A1-F6EECF244321}">
                <p14:modId xmlns:p14="http://schemas.microsoft.com/office/powerpoint/2010/main" val="4146763449"/>
              </p:ext>
            </p:extLst>
          </p:nvPr>
        </p:nvGraphicFramePr>
        <p:xfrm>
          <a:off x="609600" y="17526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60935281"/>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Eight: Review </a:t>
            </a:r>
            <a:r>
              <a:rPr lang="en-US" dirty="0" smtClean="0"/>
              <a:t>Questions</a:t>
            </a:r>
            <a:endParaRPr lang="en-US" dirty="0"/>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smtClean="0"/>
              <a:t>1.  What </a:t>
            </a:r>
            <a:r>
              <a:rPr lang="en-US" dirty="0"/>
              <a:t>are the abilities that are necessary to complete a job</a:t>
            </a:r>
            <a:r>
              <a:rPr lang="en-US" dirty="0" smtClean="0"/>
              <a:t>?</a:t>
            </a:r>
          </a:p>
          <a:p>
            <a:pPr>
              <a:defRPr/>
            </a:pPr>
            <a:endParaRPr lang="en-US" dirty="0"/>
          </a:p>
          <a:p>
            <a:pPr marL="514350" indent="-514350">
              <a:buFont typeface="+mj-lt"/>
              <a:buAutoNum type="alphaLcParenR"/>
              <a:defRPr/>
            </a:pPr>
            <a:r>
              <a:rPr lang="en-US" dirty="0"/>
              <a:t>Behavior</a:t>
            </a:r>
          </a:p>
          <a:p>
            <a:pPr marL="514350" indent="-514350">
              <a:buFont typeface="+mj-lt"/>
              <a:buAutoNum type="alphaLcParenR"/>
              <a:defRPr/>
            </a:pPr>
            <a:r>
              <a:rPr lang="en-US" dirty="0"/>
              <a:t>Experience</a:t>
            </a:r>
          </a:p>
          <a:p>
            <a:pPr marL="514350" indent="-514350">
              <a:buFont typeface="+mj-lt"/>
              <a:buAutoNum type="alphaLcParenR"/>
              <a:defRPr/>
            </a:pPr>
            <a:r>
              <a:rPr lang="en-US" dirty="0"/>
              <a:t>Skills</a:t>
            </a:r>
          </a:p>
          <a:p>
            <a:pPr marL="514350" indent="-514350">
              <a:buFont typeface="+mj-lt"/>
              <a:buAutoNum type="alphaLcParenR"/>
              <a:defRPr/>
            </a:pPr>
            <a:r>
              <a:rPr lang="en-US" dirty="0" smtClean="0"/>
              <a:t>Education</a:t>
            </a:r>
          </a:p>
          <a:p>
            <a:pPr>
              <a:defRPr/>
            </a:pPr>
            <a:endParaRPr lang="en-US" dirty="0"/>
          </a:p>
          <a:p>
            <a:pPr>
              <a:defRPr/>
            </a:pPr>
            <a:r>
              <a:rPr lang="en-US" dirty="0" smtClean="0"/>
              <a:t>2.   Requirements </a:t>
            </a:r>
            <a:r>
              <a:rPr lang="en-US" dirty="0"/>
              <a:t>are determined by </a:t>
            </a:r>
            <a:r>
              <a:rPr lang="en-US" dirty="0" smtClean="0"/>
              <a:t>______.</a:t>
            </a:r>
          </a:p>
          <a:p>
            <a:pPr>
              <a:defRPr/>
            </a:pPr>
            <a:endParaRPr lang="en-US" dirty="0"/>
          </a:p>
          <a:p>
            <a:pPr marL="514350" indent="-514350">
              <a:buFont typeface="+mj-lt"/>
              <a:buAutoNum type="alphaLcParenR"/>
              <a:defRPr/>
            </a:pPr>
            <a:r>
              <a:rPr lang="en-US" dirty="0"/>
              <a:t>Age</a:t>
            </a:r>
          </a:p>
          <a:p>
            <a:pPr marL="514350" indent="-514350">
              <a:buFont typeface="+mj-lt"/>
              <a:buAutoNum type="alphaLcParenR"/>
              <a:defRPr/>
            </a:pPr>
            <a:r>
              <a:rPr lang="en-US" dirty="0"/>
              <a:t>Encouragement </a:t>
            </a:r>
          </a:p>
          <a:p>
            <a:pPr marL="514350" indent="-514350">
              <a:buFont typeface="+mj-lt"/>
              <a:buAutoNum type="alphaLcParenR"/>
              <a:defRPr/>
            </a:pPr>
            <a:r>
              <a:rPr lang="en-US" dirty="0"/>
              <a:t>Position</a:t>
            </a:r>
          </a:p>
          <a:p>
            <a:pPr marL="514350" indent="-514350">
              <a:buFont typeface="+mj-lt"/>
              <a:buAutoNum type="alphaLcParenR"/>
              <a:defRPr/>
            </a:pPr>
            <a:r>
              <a:rPr lang="en-US" dirty="0"/>
              <a:t>Documentation</a:t>
            </a:r>
          </a:p>
          <a:p>
            <a:pPr>
              <a:defRPr/>
            </a:pPr>
            <a:endParaRPr lang="en-US" dirty="0"/>
          </a:p>
        </p:txBody>
      </p:sp>
      <p:sp>
        <p:nvSpPr>
          <p:cNvPr id="4" name="Content Placeholder 2"/>
          <p:cNvSpPr txBox="1">
            <a:spLocks/>
          </p:cNvSpPr>
          <p:nvPr/>
        </p:nvSpPr>
        <p:spPr bwMode="auto">
          <a:xfrm>
            <a:off x="4724400" y="16764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3.  Unmet expectations are opportunities for ______.</a:t>
            </a:r>
          </a:p>
          <a:p>
            <a:pPr>
              <a:defRPr/>
            </a:pPr>
            <a:endParaRPr lang="en-US" dirty="0" smtClean="0"/>
          </a:p>
          <a:p>
            <a:pPr marL="514350" indent="-514350">
              <a:buFont typeface="+mj-lt"/>
              <a:buAutoNum type="alphaLcParenR"/>
              <a:defRPr/>
            </a:pPr>
            <a:r>
              <a:rPr lang="en-US" dirty="0" smtClean="0"/>
              <a:t>Help</a:t>
            </a:r>
          </a:p>
          <a:p>
            <a:pPr marL="514350" indent="-514350">
              <a:buFont typeface="+mj-lt"/>
              <a:buAutoNum type="alphaLcParenR"/>
              <a:defRPr/>
            </a:pPr>
            <a:r>
              <a:rPr lang="en-US" dirty="0" smtClean="0"/>
              <a:t>Improvement</a:t>
            </a:r>
          </a:p>
          <a:p>
            <a:pPr marL="514350" indent="-514350">
              <a:buFont typeface="+mj-lt"/>
              <a:buAutoNum type="alphaLcParenR"/>
              <a:defRPr/>
            </a:pPr>
            <a:r>
              <a:rPr lang="en-US" dirty="0" smtClean="0"/>
              <a:t>Development</a:t>
            </a:r>
          </a:p>
          <a:p>
            <a:pPr marL="514350" indent="-514350">
              <a:buFont typeface="+mj-lt"/>
              <a:buAutoNum type="alphaLcParenR"/>
              <a:defRPr/>
            </a:pPr>
            <a:r>
              <a:rPr lang="en-US" dirty="0" smtClean="0"/>
              <a:t>Growth</a:t>
            </a:r>
          </a:p>
          <a:p>
            <a:pPr>
              <a:defRPr/>
            </a:pPr>
            <a:endParaRPr lang="en-US" dirty="0" smtClean="0"/>
          </a:p>
          <a:p>
            <a:pPr>
              <a:defRPr/>
            </a:pPr>
            <a:r>
              <a:rPr lang="en-US" dirty="0" smtClean="0"/>
              <a:t>4.  Excelling expectations are opportunities for _______.</a:t>
            </a:r>
          </a:p>
          <a:p>
            <a:pPr>
              <a:defRPr/>
            </a:pPr>
            <a:endParaRPr lang="en-US" dirty="0" smtClean="0"/>
          </a:p>
          <a:p>
            <a:pPr marL="514350" indent="-514350">
              <a:buFont typeface="+mj-lt"/>
              <a:buAutoNum type="alphaLcParenR"/>
              <a:defRPr/>
            </a:pPr>
            <a:r>
              <a:rPr lang="en-US" dirty="0" smtClean="0"/>
              <a:t>Help</a:t>
            </a:r>
          </a:p>
          <a:p>
            <a:pPr marL="514350" indent="-514350">
              <a:buFont typeface="+mj-lt"/>
              <a:buAutoNum type="alphaLcParenR"/>
              <a:defRPr/>
            </a:pPr>
            <a:r>
              <a:rPr lang="en-US" dirty="0" smtClean="0"/>
              <a:t>Improvement</a:t>
            </a:r>
          </a:p>
          <a:p>
            <a:pPr marL="514350" indent="-514350">
              <a:buFont typeface="+mj-lt"/>
              <a:buAutoNum type="alphaLcParenR"/>
              <a:defRPr/>
            </a:pPr>
            <a:r>
              <a:rPr lang="en-US" dirty="0" smtClean="0"/>
              <a:t>Development</a:t>
            </a:r>
          </a:p>
          <a:p>
            <a:pPr marL="514350" indent="-514350">
              <a:buFont typeface="+mj-lt"/>
              <a:buAutoNum type="alphaLcParenR"/>
              <a:defRPr/>
            </a:pPr>
            <a:r>
              <a:rPr lang="en-US" dirty="0" smtClean="0"/>
              <a:t>Growth</a:t>
            </a:r>
          </a:p>
          <a:p>
            <a:pPr>
              <a:defRPr/>
            </a:pP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smtClean="0"/>
              <a:t>Realistic Expectations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9915855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Eight: Review </a:t>
            </a:r>
            <a:r>
              <a:rPr lang="en-US" dirty="0" smtClean="0"/>
              <a:t>Questions</a:t>
            </a:r>
            <a:endParaRPr lang="en-US" dirty="0"/>
          </a:p>
        </p:txBody>
      </p:sp>
      <p:sp>
        <p:nvSpPr>
          <p:cNvPr id="3" name="Content Placeholder 2"/>
          <p:cNvSpPr>
            <a:spLocks noGrp="1"/>
          </p:cNvSpPr>
          <p:nvPr>
            <p:ph idx="1"/>
          </p:nvPr>
        </p:nvSpPr>
        <p:spPr>
          <a:xfrm>
            <a:off x="457200" y="1600200"/>
            <a:ext cx="4114800" cy="4525963"/>
          </a:xfrm>
        </p:spPr>
        <p:txBody>
          <a:bodyPr>
            <a:normAutofit fontScale="55000" lnSpcReduction="20000"/>
          </a:bodyPr>
          <a:lstStyle/>
          <a:p>
            <a:pPr>
              <a:defRPr/>
            </a:pPr>
            <a:r>
              <a:rPr lang="en-US" dirty="0" smtClean="0"/>
              <a:t>5.  Why </a:t>
            </a:r>
            <a:r>
              <a:rPr lang="en-US" dirty="0"/>
              <a:t>document verbal expectations</a:t>
            </a:r>
            <a:r>
              <a:rPr lang="en-US" dirty="0" smtClean="0"/>
              <a:t>?</a:t>
            </a:r>
          </a:p>
          <a:p>
            <a:pPr>
              <a:defRPr/>
            </a:pPr>
            <a:endParaRPr lang="en-US" dirty="0"/>
          </a:p>
          <a:p>
            <a:pPr marL="514350" indent="-514350">
              <a:buFont typeface="+mj-lt"/>
              <a:buAutoNum type="alphaLcParenR"/>
              <a:defRPr/>
            </a:pPr>
            <a:r>
              <a:rPr lang="en-US" dirty="0"/>
              <a:t>Hold employees accountable</a:t>
            </a:r>
          </a:p>
          <a:p>
            <a:pPr marL="514350" indent="-514350">
              <a:buFont typeface="+mj-lt"/>
              <a:buAutoNum type="alphaLcParenR"/>
              <a:defRPr/>
            </a:pPr>
            <a:r>
              <a:rPr lang="en-US" dirty="0"/>
              <a:t>Remind employees about conversations</a:t>
            </a:r>
          </a:p>
          <a:p>
            <a:pPr marL="514350" indent="-514350">
              <a:buFont typeface="+mj-lt"/>
              <a:buAutoNum type="alphaLcParenR"/>
              <a:defRPr/>
            </a:pPr>
            <a:r>
              <a:rPr lang="en-US" dirty="0"/>
              <a:t>Remind yourself about conversations</a:t>
            </a:r>
          </a:p>
          <a:p>
            <a:pPr marL="514350" indent="-514350">
              <a:buFont typeface="+mj-lt"/>
              <a:buAutoNum type="alphaLcParenR"/>
              <a:defRPr/>
            </a:pPr>
            <a:r>
              <a:rPr lang="en-US" dirty="0"/>
              <a:t>Encourage better </a:t>
            </a:r>
            <a:r>
              <a:rPr lang="en-US" dirty="0" smtClean="0"/>
              <a:t>behavior</a:t>
            </a:r>
          </a:p>
          <a:p>
            <a:pPr>
              <a:defRPr/>
            </a:pPr>
            <a:endParaRPr lang="en-US" dirty="0"/>
          </a:p>
          <a:p>
            <a:pPr>
              <a:defRPr/>
            </a:pPr>
            <a:r>
              <a:rPr lang="en-US" dirty="0" smtClean="0"/>
              <a:t>6.   What </a:t>
            </a:r>
            <a:r>
              <a:rPr lang="en-US" dirty="0"/>
              <a:t>is a benefit of verbal expectations</a:t>
            </a:r>
            <a:r>
              <a:rPr lang="en-US" dirty="0" smtClean="0"/>
              <a:t>?</a:t>
            </a:r>
          </a:p>
          <a:p>
            <a:pPr>
              <a:defRPr/>
            </a:pPr>
            <a:endParaRPr lang="en-US" dirty="0"/>
          </a:p>
          <a:p>
            <a:pPr marL="514350" indent="-514350">
              <a:buFont typeface="+mj-lt"/>
              <a:buAutoNum type="alphaLcParenR"/>
              <a:defRPr/>
            </a:pPr>
            <a:r>
              <a:rPr lang="en-US" dirty="0"/>
              <a:t>Time out of the office</a:t>
            </a:r>
          </a:p>
          <a:p>
            <a:pPr marL="514350" indent="-514350">
              <a:buFont typeface="+mj-lt"/>
              <a:buAutoNum type="alphaLcParenR"/>
              <a:defRPr/>
            </a:pPr>
            <a:r>
              <a:rPr lang="en-US" dirty="0"/>
              <a:t>Better accountability</a:t>
            </a:r>
          </a:p>
          <a:p>
            <a:pPr marL="514350" indent="-514350">
              <a:buFont typeface="+mj-lt"/>
              <a:buAutoNum type="alphaLcParenR"/>
              <a:defRPr/>
            </a:pPr>
            <a:r>
              <a:rPr lang="en-US" dirty="0"/>
              <a:t>Answer questions</a:t>
            </a:r>
          </a:p>
          <a:p>
            <a:pPr marL="514350" indent="-514350">
              <a:buFont typeface="+mj-lt"/>
              <a:buAutoNum type="alphaLcParenR"/>
              <a:defRPr/>
            </a:pPr>
            <a:r>
              <a:rPr lang="en-US" dirty="0"/>
              <a:t>Encourage better behavior</a:t>
            </a:r>
          </a:p>
          <a:p>
            <a:pPr>
              <a:defRPr/>
            </a:pPr>
            <a:endParaRPr lang="en-US" dirty="0"/>
          </a:p>
        </p:txBody>
      </p:sp>
      <p:sp>
        <p:nvSpPr>
          <p:cNvPr id="4" name="Content Placeholder 2"/>
          <p:cNvSpPr txBox="1">
            <a:spLocks/>
          </p:cNvSpPr>
          <p:nvPr/>
        </p:nvSpPr>
        <p:spPr bwMode="auto">
          <a:xfrm>
            <a:off x="473075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7.  What changes need to be put in writing?</a:t>
            </a:r>
          </a:p>
          <a:p>
            <a:pPr>
              <a:defRPr/>
            </a:pPr>
            <a:endParaRPr lang="en-US" dirty="0" smtClean="0"/>
          </a:p>
          <a:p>
            <a:pPr marL="514350" indent="-514350">
              <a:buFont typeface="+mj-lt"/>
              <a:buAutoNum type="alphaLcParenR"/>
              <a:defRPr/>
            </a:pPr>
            <a:r>
              <a:rPr lang="en-US" dirty="0" smtClean="0"/>
              <a:t>Job description</a:t>
            </a:r>
          </a:p>
          <a:p>
            <a:pPr marL="514350" indent="-514350">
              <a:buFont typeface="+mj-lt"/>
              <a:buAutoNum type="alphaLcParenR"/>
              <a:defRPr/>
            </a:pPr>
            <a:r>
              <a:rPr lang="en-US" dirty="0" smtClean="0"/>
              <a:t>Questions</a:t>
            </a:r>
          </a:p>
          <a:p>
            <a:pPr marL="514350" indent="-514350">
              <a:buFont typeface="+mj-lt"/>
              <a:buAutoNum type="alphaLcParenR"/>
              <a:defRPr/>
            </a:pPr>
            <a:r>
              <a:rPr lang="en-US" dirty="0" smtClean="0"/>
              <a:t>Feedback</a:t>
            </a:r>
          </a:p>
          <a:p>
            <a:pPr marL="514350" indent="-514350">
              <a:buFont typeface="+mj-lt"/>
              <a:buAutoNum type="alphaLcParenR"/>
              <a:defRPr/>
            </a:pPr>
            <a:r>
              <a:rPr lang="en-US" dirty="0" smtClean="0"/>
              <a:t>Journal entries</a:t>
            </a:r>
          </a:p>
          <a:p>
            <a:pPr>
              <a:defRPr/>
            </a:pPr>
            <a:endParaRPr lang="en-US" dirty="0" smtClean="0"/>
          </a:p>
          <a:p>
            <a:pPr>
              <a:defRPr/>
            </a:pPr>
            <a:r>
              <a:rPr lang="en-US" dirty="0" smtClean="0"/>
              <a:t>8.  When should a job description be written?</a:t>
            </a:r>
          </a:p>
          <a:p>
            <a:pPr>
              <a:defRPr/>
            </a:pPr>
            <a:endParaRPr lang="en-US" dirty="0" smtClean="0"/>
          </a:p>
          <a:p>
            <a:pPr marL="514350" indent="-514350">
              <a:buFont typeface="+mj-lt"/>
              <a:buAutoNum type="alphaLcParenR"/>
              <a:defRPr/>
            </a:pPr>
            <a:r>
              <a:rPr lang="en-US" dirty="0" smtClean="0"/>
              <a:t>When the job changes</a:t>
            </a:r>
          </a:p>
          <a:p>
            <a:pPr marL="514350" indent="-514350">
              <a:buFont typeface="+mj-lt"/>
              <a:buAutoNum type="alphaLcParenR"/>
              <a:defRPr/>
            </a:pPr>
            <a:r>
              <a:rPr lang="en-US" dirty="0" smtClean="0"/>
              <a:t>During evaluations</a:t>
            </a:r>
          </a:p>
          <a:p>
            <a:pPr marL="514350" indent="-514350">
              <a:buFont typeface="+mj-lt"/>
              <a:buAutoNum type="alphaLcParenR"/>
              <a:defRPr/>
            </a:pPr>
            <a:r>
              <a:rPr lang="en-US" dirty="0" smtClean="0"/>
              <a:t>Before the job is filled</a:t>
            </a:r>
          </a:p>
          <a:p>
            <a:pPr marL="514350" indent="-514350">
              <a:buFont typeface="+mj-lt"/>
              <a:buAutoNum type="alphaLcParenR"/>
              <a:defRPr/>
            </a:pPr>
            <a:r>
              <a:rPr lang="en-US" dirty="0" smtClean="0"/>
              <a:t>After surveys</a:t>
            </a:r>
          </a:p>
          <a:p>
            <a:pPr>
              <a:defRPr/>
            </a:pPr>
            <a:endParaRPr lang="en-US" dirty="0"/>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Eight: Review </a:t>
            </a:r>
            <a:r>
              <a:rPr lang="en-US" dirty="0" smtClean="0"/>
              <a:t>Questions</a:t>
            </a:r>
            <a:endParaRPr lang="en-US" dirty="0"/>
          </a:p>
        </p:txBody>
      </p:sp>
      <p:sp>
        <p:nvSpPr>
          <p:cNvPr id="3" name="Content Placeholder 2"/>
          <p:cNvSpPr>
            <a:spLocks noGrp="1"/>
          </p:cNvSpPr>
          <p:nvPr>
            <p:ph idx="1"/>
          </p:nvPr>
        </p:nvSpPr>
        <p:spPr/>
        <p:txBody>
          <a:bodyPr>
            <a:normAutofit fontScale="70000" lnSpcReduction="20000"/>
          </a:bodyPr>
          <a:lstStyle/>
          <a:p>
            <a:pPr>
              <a:defRPr/>
            </a:pPr>
            <a:r>
              <a:rPr lang="en-US" dirty="0" smtClean="0"/>
              <a:t>9.   Who </a:t>
            </a:r>
            <a:r>
              <a:rPr lang="en-US" dirty="0"/>
              <a:t>gave the manager the idea about personal goals</a:t>
            </a:r>
            <a:r>
              <a:rPr lang="en-US" dirty="0" smtClean="0"/>
              <a:t>?</a:t>
            </a:r>
          </a:p>
          <a:p>
            <a:pPr>
              <a:defRPr/>
            </a:pPr>
            <a:endParaRPr lang="en-US" dirty="0"/>
          </a:p>
          <a:p>
            <a:pPr marL="514350" indent="-514350">
              <a:buFont typeface="+mj-lt"/>
              <a:buAutoNum type="alphaLcParenR"/>
              <a:defRPr/>
            </a:pPr>
            <a:r>
              <a:rPr lang="en-US" dirty="0"/>
              <a:t>Customer</a:t>
            </a:r>
          </a:p>
          <a:p>
            <a:pPr marL="514350" indent="-514350">
              <a:buFont typeface="+mj-lt"/>
              <a:buAutoNum type="alphaLcParenR"/>
              <a:defRPr/>
            </a:pPr>
            <a:r>
              <a:rPr lang="en-US" dirty="0"/>
              <a:t>Another manager</a:t>
            </a:r>
          </a:p>
          <a:p>
            <a:pPr marL="514350" indent="-514350">
              <a:buFont typeface="+mj-lt"/>
              <a:buAutoNum type="alphaLcParenR"/>
              <a:defRPr/>
            </a:pPr>
            <a:r>
              <a:rPr lang="en-US" dirty="0"/>
              <a:t>Supervisor</a:t>
            </a:r>
          </a:p>
          <a:p>
            <a:pPr marL="514350" indent="-514350">
              <a:buFont typeface="+mj-lt"/>
              <a:buAutoNum type="alphaLcParenR"/>
              <a:defRPr/>
            </a:pPr>
            <a:r>
              <a:rPr lang="en-US" dirty="0" smtClean="0"/>
              <a:t>HR</a:t>
            </a:r>
          </a:p>
          <a:p>
            <a:pPr>
              <a:defRPr/>
            </a:pPr>
            <a:endParaRPr lang="en-US" dirty="0"/>
          </a:p>
          <a:p>
            <a:pPr>
              <a:defRPr/>
            </a:pPr>
            <a:r>
              <a:rPr lang="en-US" dirty="0" smtClean="0"/>
              <a:t>10.  How </a:t>
            </a:r>
            <a:r>
              <a:rPr lang="en-US" dirty="0"/>
              <a:t>behind was the manager from goal</a:t>
            </a:r>
            <a:r>
              <a:rPr lang="en-US" dirty="0" smtClean="0"/>
              <a:t>?</a:t>
            </a:r>
          </a:p>
          <a:p>
            <a:pPr>
              <a:defRPr/>
            </a:pPr>
            <a:endParaRPr lang="en-US" dirty="0"/>
          </a:p>
          <a:p>
            <a:pPr marL="514350" indent="-514350">
              <a:buFont typeface="+mj-lt"/>
              <a:buAutoNum type="alphaLcParenR"/>
              <a:defRPr/>
            </a:pPr>
            <a:r>
              <a:rPr lang="en-US" dirty="0"/>
              <a:t>15 percent</a:t>
            </a:r>
          </a:p>
          <a:p>
            <a:pPr marL="514350" indent="-514350">
              <a:buFont typeface="+mj-lt"/>
              <a:buAutoNum type="alphaLcParenR"/>
              <a:defRPr/>
            </a:pPr>
            <a:r>
              <a:rPr lang="en-US" dirty="0"/>
              <a:t>20 percent</a:t>
            </a:r>
          </a:p>
          <a:p>
            <a:pPr marL="514350" indent="-514350">
              <a:buFont typeface="+mj-lt"/>
              <a:buAutoNum type="alphaLcParenR"/>
              <a:defRPr/>
            </a:pPr>
            <a:r>
              <a:rPr lang="en-US" dirty="0"/>
              <a:t>50 percent</a:t>
            </a:r>
          </a:p>
          <a:p>
            <a:pPr marL="514350" indent="-514350">
              <a:buFont typeface="+mj-lt"/>
              <a:buAutoNum type="alphaLcParenR"/>
              <a:defRPr/>
            </a:pPr>
            <a:r>
              <a:rPr lang="en-US" dirty="0"/>
              <a:t>10 percent</a:t>
            </a:r>
          </a:p>
          <a:p>
            <a:pPr>
              <a:defRPr/>
            </a:pPr>
            <a:endParaRPr lang="en-US" dirty="0"/>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Eight: Review </a:t>
            </a:r>
            <a:r>
              <a:rPr lang="en-US" dirty="0" smtClean="0"/>
              <a:t>Questions</a:t>
            </a:r>
            <a:endParaRPr lang="en-US" dirty="0"/>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smtClean="0"/>
              <a:t>1.  What </a:t>
            </a:r>
            <a:r>
              <a:rPr lang="en-US" dirty="0"/>
              <a:t>are the abilities that are necessary to complete a job</a:t>
            </a:r>
            <a:r>
              <a:rPr lang="en-US" dirty="0" smtClean="0"/>
              <a:t>?</a:t>
            </a:r>
          </a:p>
          <a:p>
            <a:pPr>
              <a:defRPr/>
            </a:pPr>
            <a:endParaRPr lang="en-US" dirty="0"/>
          </a:p>
          <a:p>
            <a:pPr marL="514350" indent="-514350">
              <a:buFont typeface="+mj-lt"/>
              <a:buAutoNum type="alphaLcParenR"/>
              <a:defRPr/>
            </a:pPr>
            <a:r>
              <a:rPr lang="en-US" dirty="0"/>
              <a:t>Behavior</a:t>
            </a:r>
          </a:p>
          <a:p>
            <a:pPr marL="514350" indent="-514350">
              <a:buFont typeface="+mj-lt"/>
              <a:buAutoNum type="alphaLcParenR"/>
              <a:defRPr/>
            </a:pPr>
            <a:r>
              <a:rPr lang="en-US" dirty="0"/>
              <a:t>Experience</a:t>
            </a:r>
          </a:p>
          <a:p>
            <a:pPr marL="514350" indent="-514350">
              <a:buFont typeface="+mj-lt"/>
              <a:buAutoNum type="alphaLcParenR"/>
              <a:defRPr/>
            </a:pPr>
            <a:r>
              <a:rPr lang="en-US" dirty="0">
                <a:solidFill>
                  <a:srgbClr val="FF0000"/>
                </a:solidFill>
              </a:rPr>
              <a:t>Skills</a:t>
            </a:r>
          </a:p>
          <a:p>
            <a:pPr marL="514350" indent="-514350">
              <a:buFont typeface="+mj-lt"/>
              <a:buAutoNum type="alphaLcParenR"/>
              <a:defRPr/>
            </a:pPr>
            <a:r>
              <a:rPr lang="en-US" dirty="0" smtClean="0"/>
              <a:t>Education</a:t>
            </a:r>
          </a:p>
          <a:p>
            <a:pPr>
              <a:defRPr/>
            </a:pPr>
            <a:endParaRPr lang="en-US" dirty="0"/>
          </a:p>
          <a:p>
            <a:pPr>
              <a:defRPr/>
            </a:pPr>
            <a:r>
              <a:rPr lang="en-US" dirty="0" smtClean="0"/>
              <a:t>2.   Requirements </a:t>
            </a:r>
            <a:r>
              <a:rPr lang="en-US" dirty="0"/>
              <a:t>are determined by </a:t>
            </a:r>
            <a:r>
              <a:rPr lang="en-US" dirty="0" smtClean="0"/>
              <a:t>______.</a:t>
            </a:r>
          </a:p>
          <a:p>
            <a:pPr>
              <a:defRPr/>
            </a:pPr>
            <a:endParaRPr lang="en-US" dirty="0"/>
          </a:p>
          <a:p>
            <a:pPr marL="514350" indent="-514350">
              <a:buFont typeface="+mj-lt"/>
              <a:buAutoNum type="alphaLcParenR"/>
              <a:defRPr/>
            </a:pPr>
            <a:r>
              <a:rPr lang="en-US" dirty="0"/>
              <a:t>Age</a:t>
            </a:r>
          </a:p>
          <a:p>
            <a:pPr marL="514350" indent="-514350">
              <a:buFont typeface="+mj-lt"/>
              <a:buAutoNum type="alphaLcParenR"/>
              <a:defRPr/>
            </a:pPr>
            <a:r>
              <a:rPr lang="en-US" dirty="0"/>
              <a:t>Encouragement </a:t>
            </a:r>
          </a:p>
          <a:p>
            <a:pPr marL="514350" indent="-514350">
              <a:buFont typeface="+mj-lt"/>
              <a:buAutoNum type="alphaLcParenR"/>
              <a:defRPr/>
            </a:pPr>
            <a:r>
              <a:rPr lang="en-US" dirty="0">
                <a:solidFill>
                  <a:srgbClr val="FF0000"/>
                </a:solidFill>
              </a:rPr>
              <a:t>Position</a:t>
            </a:r>
          </a:p>
          <a:p>
            <a:pPr marL="514350" indent="-514350">
              <a:buFont typeface="+mj-lt"/>
              <a:buAutoNum type="alphaLcParenR"/>
              <a:defRPr/>
            </a:pPr>
            <a:r>
              <a:rPr lang="en-US" dirty="0"/>
              <a:t>Documentation</a:t>
            </a:r>
          </a:p>
          <a:p>
            <a:pPr>
              <a:defRPr/>
            </a:pPr>
            <a:endParaRPr lang="en-US" dirty="0"/>
          </a:p>
        </p:txBody>
      </p:sp>
      <p:sp>
        <p:nvSpPr>
          <p:cNvPr id="4" name="Content Placeholder 2"/>
          <p:cNvSpPr txBox="1">
            <a:spLocks/>
          </p:cNvSpPr>
          <p:nvPr/>
        </p:nvSpPr>
        <p:spPr bwMode="auto">
          <a:xfrm>
            <a:off x="4724400" y="16764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3.  Unmet expectations are opportunities for ______.</a:t>
            </a:r>
          </a:p>
          <a:p>
            <a:pPr>
              <a:defRPr/>
            </a:pPr>
            <a:endParaRPr lang="en-US" dirty="0" smtClean="0"/>
          </a:p>
          <a:p>
            <a:pPr marL="514350" indent="-514350">
              <a:buFont typeface="+mj-lt"/>
              <a:buAutoNum type="alphaLcParenR"/>
              <a:defRPr/>
            </a:pPr>
            <a:r>
              <a:rPr lang="en-US" dirty="0" smtClean="0"/>
              <a:t>Help</a:t>
            </a:r>
          </a:p>
          <a:p>
            <a:pPr marL="514350" indent="-514350">
              <a:buFont typeface="+mj-lt"/>
              <a:buAutoNum type="alphaLcParenR"/>
              <a:defRPr/>
            </a:pPr>
            <a:r>
              <a:rPr lang="en-US" dirty="0" smtClean="0">
                <a:solidFill>
                  <a:srgbClr val="FF0000"/>
                </a:solidFill>
              </a:rPr>
              <a:t>Improvement</a:t>
            </a:r>
          </a:p>
          <a:p>
            <a:pPr marL="514350" indent="-514350">
              <a:buFont typeface="+mj-lt"/>
              <a:buAutoNum type="alphaLcParenR"/>
              <a:defRPr/>
            </a:pPr>
            <a:r>
              <a:rPr lang="en-US" dirty="0" smtClean="0"/>
              <a:t>Development</a:t>
            </a:r>
          </a:p>
          <a:p>
            <a:pPr marL="514350" indent="-514350">
              <a:buFont typeface="+mj-lt"/>
              <a:buAutoNum type="alphaLcParenR"/>
              <a:defRPr/>
            </a:pPr>
            <a:r>
              <a:rPr lang="en-US" dirty="0" smtClean="0"/>
              <a:t>Growth</a:t>
            </a:r>
          </a:p>
          <a:p>
            <a:pPr>
              <a:defRPr/>
            </a:pPr>
            <a:endParaRPr lang="en-US" dirty="0" smtClean="0"/>
          </a:p>
          <a:p>
            <a:pPr>
              <a:defRPr/>
            </a:pPr>
            <a:r>
              <a:rPr lang="en-US" dirty="0" smtClean="0"/>
              <a:t>4.  Excelling expectations are opportunities for _______.</a:t>
            </a:r>
          </a:p>
          <a:p>
            <a:pPr>
              <a:defRPr/>
            </a:pPr>
            <a:endParaRPr lang="en-US" dirty="0" smtClean="0"/>
          </a:p>
          <a:p>
            <a:pPr marL="514350" indent="-514350">
              <a:buFont typeface="+mj-lt"/>
              <a:buAutoNum type="alphaLcParenR"/>
              <a:defRPr/>
            </a:pPr>
            <a:r>
              <a:rPr lang="en-US" dirty="0" smtClean="0"/>
              <a:t>Help</a:t>
            </a:r>
          </a:p>
          <a:p>
            <a:pPr marL="514350" indent="-514350">
              <a:buFont typeface="+mj-lt"/>
              <a:buAutoNum type="alphaLcParenR"/>
              <a:defRPr/>
            </a:pPr>
            <a:r>
              <a:rPr lang="en-US" dirty="0" smtClean="0"/>
              <a:t>Improvement</a:t>
            </a:r>
          </a:p>
          <a:p>
            <a:pPr marL="514350" indent="-514350">
              <a:buFont typeface="+mj-lt"/>
              <a:buAutoNum type="alphaLcParenR"/>
              <a:defRPr/>
            </a:pPr>
            <a:r>
              <a:rPr lang="en-US" dirty="0" smtClean="0"/>
              <a:t>Development</a:t>
            </a:r>
          </a:p>
          <a:p>
            <a:pPr marL="514350" indent="-514350">
              <a:buFont typeface="+mj-lt"/>
              <a:buAutoNum type="alphaLcParenR"/>
              <a:defRPr/>
            </a:pPr>
            <a:r>
              <a:rPr lang="en-US" dirty="0" smtClean="0">
                <a:solidFill>
                  <a:srgbClr val="FF0000"/>
                </a:solidFill>
              </a:rPr>
              <a:t>Growth</a:t>
            </a:r>
          </a:p>
          <a:p>
            <a:pPr>
              <a:defRPr/>
            </a:pPr>
            <a:endParaRPr lang="en-US" dirty="0"/>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Eight: Review </a:t>
            </a:r>
            <a:r>
              <a:rPr lang="en-US" dirty="0" smtClean="0"/>
              <a:t>Questions</a:t>
            </a:r>
            <a:endParaRPr lang="en-US" dirty="0"/>
          </a:p>
        </p:txBody>
      </p:sp>
      <p:sp>
        <p:nvSpPr>
          <p:cNvPr id="3" name="Content Placeholder 2"/>
          <p:cNvSpPr>
            <a:spLocks noGrp="1"/>
          </p:cNvSpPr>
          <p:nvPr>
            <p:ph idx="1"/>
          </p:nvPr>
        </p:nvSpPr>
        <p:spPr>
          <a:xfrm>
            <a:off x="457200" y="1600200"/>
            <a:ext cx="4114800" cy="4525963"/>
          </a:xfrm>
        </p:spPr>
        <p:txBody>
          <a:bodyPr>
            <a:normAutofit fontScale="55000" lnSpcReduction="20000"/>
          </a:bodyPr>
          <a:lstStyle/>
          <a:p>
            <a:pPr>
              <a:defRPr/>
            </a:pPr>
            <a:r>
              <a:rPr lang="en-US" dirty="0" smtClean="0"/>
              <a:t>5.  Why </a:t>
            </a:r>
            <a:r>
              <a:rPr lang="en-US" dirty="0"/>
              <a:t>document verbal expectations</a:t>
            </a:r>
            <a:r>
              <a:rPr lang="en-US" dirty="0" smtClean="0"/>
              <a:t>?</a:t>
            </a:r>
          </a:p>
          <a:p>
            <a:pPr>
              <a:defRPr/>
            </a:pPr>
            <a:endParaRPr lang="en-US" dirty="0"/>
          </a:p>
          <a:p>
            <a:pPr marL="514350" indent="-514350">
              <a:buFont typeface="+mj-lt"/>
              <a:buAutoNum type="alphaLcParenR"/>
              <a:defRPr/>
            </a:pPr>
            <a:r>
              <a:rPr lang="en-US" dirty="0">
                <a:solidFill>
                  <a:srgbClr val="FF0000"/>
                </a:solidFill>
              </a:rPr>
              <a:t>Hold employees accountable</a:t>
            </a:r>
          </a:p>
          <a:p>
            <a:pPr marL="514350" indent="-514350">
              <a:buFont typeface="+mj-lt"/>
              <a:buAutoNum type="alphaLcParenR"/>
              <a:defRPr/>
            </a:pPr>
            <a:r>
              <a:rPr lang="en-US" dirty="0"/>
              <a:t>Remind employees about conversations</a:t>
            </a:r>
          </a:p>
          <a:p>
            <a:pPr marL="514350" indent="-514350">
              <a:buFont typeface="+mj-lt"/>
              <a:buAutoNum type="alphaLcParenR"/>
              <a:defRPr/>
            </a:pPr>
            <a:r>
              <a:rPr lang="en-US" dirty="0"/>
              <a:t>Remind yourself about conversations</a:t>
            </a:r>
          </a:p>
          <a:p>
            <a:pPr marL="514350" indent="-514350">
              <a:buFont typeface="+mj-lt"/>
              <a:buAutoNum type="alphaLcParenR"/>
              <a:defRPr/>
            </a:pPr>
            <a:r>
              <a:rPr lang="en-US" dirty="0"/>
              <a:t>Encourage better </a:t>
            </a:r>
            <a:r>
              <a:rPr lang="en-US" dirty="0" smtClean="0"/>
              <a:t>behavior</a:t>
            </a:r>
          </a:p>
          <a:p>
            <a:pPr>
              <a:defRPr/>
            </a:pPr>
            <a:endParaRPr lang="en-US" dirty="0"/>
          </a:p>
          <a:p>
            <a:pPr>
              <a:defRPr/>
            </a:pPr>
            <a:r>
              <a:rPr lang="en-US" dirty="0" smtClean="0"/>
              <a:t>6.   What </a:t>
            </a:r>
            <a:r>
              <a:rPr lang="en-US" dirty="0"/>
              <a:t>is a benefit of verbal expectations</a:t>
            </a:r>
            <a:r>
              <a:rPr lang="en-US" dirty="0" smtClean="0"/>
              <a:t>?</a:t>
            </a:r>
          </a:p>
          <a:p>
            <a:pPr>
              <a:defRPr/>
            </a:pPr>
            <a:endParaRPr lang="en-US" dirty="0"/>
          </a:p>
          <a:p>
            <a:pPr marL="514350" indent="-514350">
              <a:buFont typeface="+mj-lt"/>
              <a:buAutoNum type="alphaLcParenR"/>
              <a:defRPr/>
            </a:pPr>
            <a:r>
              <a:rPr lang="en-US" dirty="0"/>
              <a:t>Time out of the office</a:t>
            </a:r>
          </a:p>
          <a:p>
            <a:pPr marL="514350" indent="-514350">
              <a:buFont typeface="+mj-lt"/>
              <a:buAutoNum type="alphaLcParenR"/>
              <a:defRPr/>
            </a:pPr>
            <a:r>
              <a:rPr lang="en-US" dirty="0"/>
              <a:t>Better accountability</a:t>
            </a:r>
          </a:p>
          <a:p>
            <a:pPr marL="514350" indent="-514350">
              <a:buFont typeface="+mj-lt"/>
              <a:buAutoNum type="alphaLcParenR"/>
              <a:defRPr/>
            </a:pPr>
            <a:r>
              <a:rPr lang="en-US" dirty="0">
                <a:solidFill>
                  <a:srgbClr val="FF0000"/>
                </a:solidFill>
              </a:rPr>
              <a:t>Answer questions</a:t>
            </a:r>
          </a:p>
          <a:p>
            <a:pPr marL="514350" indent="-514350">
              <a:buFont typeface="+mj-lt"/>
              <a:buAutoNum type="alphaLcParenR"/>
              <a:defRPr/>
            </a:pPr>
            <a:r>
              <a:rPr lang="en-US" dirty="0"/>
              <a:t>Encourage better behavior</a:t>
            </a:r>
          </a:p>
          <a:p>
            <a:pPr>
              <a:defRPr/>
            </a:pPr>
            <a:endParaRPr lang="en-US" dirty="0"/>
          </a:p>
        </p:txBody>
      </p:sp>
      <p:sp>
        <p:nvSpPr>
          <p:cNvPr id="4" name="Content Placeholder 2"/>
          <p:cNvSpPr txBox="1">
            <a:spLocks/>
          </p:cNvSpPr>
          <p:nvPr/>
        </p:nvSpPr>
        <p:spPr bwMode="auto">
          <a:xfrm>
            <a:off x="473075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7.  What changes need to be put in writing?</a:t>
            </a:r>
          </a:p>
          <a:p>
            <a:pPr>
              <a:defRPr/>
            </a:pPr>
            <a:endParaRPr lang="en-US" dirty="0" smtClean="0"/>
          </a:p>
          <a:p>
            <a:pPr marL="514350" indent="-514350">
              <a:buFont typeface="+mj-lt"/>
              <a:buAutoNum type="alphaLcParenR"/>
              <a:defRPr/>
            </a:pPr>
            <a:r>
              <a:rPr lang="en-US" dirty="0" smtClean="0">
                <a:solidFill>
                  <a:srgbClr val="FF0000"/>
                </a:solidFill>
              </a:rPr>
              <a:t>Job description</a:t>
            </a:r>
          </a:p>
          <a:p>
            <a:pPr marL="514350" indent="-514350">
              <a:buFont typeface="+mj-lt"/>
              <a:buAutoNum type="alphaLcParenR"/>
              <a:defRPr/>
            </a:pPr>
            <a:r>
              <a:rPr lang="en-US" dirty="0" smtClean="0"/>
              <a:t>Questions</a:t>
            </a:r>
          </a:p>
          <a:p>
            <a:pPr marL="514350" indent="-514350">
              <a:buFont typeface="+mj-lt"/>
              <a:buAutoNum type="alphaLcParenR"/>
              <a:defRPr/>
            </a:pPr>
            <a:r>
              <a:rPr lang="en-US" dirty="0" smtClean="0"/>
              <a:t>Feedback</a:t>
            </a:r>
          </a:p>
          <a:p>
            <a:pPr marL="514350" indent="-514350">
              <a:buFont typeface="+mj-lt"/>
              <a:buAutoNum type="alphaLcParenR"/>
              <a:defRPr/>
            </a:pPr>
            <a:r>
              <a:rPr lang="en-US" dirty="0" smtClean="0"/>
              <a:t>Journal entries</a:t>
            </a:r>
          </a:p>
          <a:p>
            <a:pPr>
              <a:defRPr/>
            </a:pPr>
            <a:endParaRPr lang="en-US" dirty="0" smtClean="0"/>
          </a:p>
          <a:p>
            <a:pPr>
              <a:defRPr/>
            </a:pPr>
            <a:r>
              <a:rPr lang="en-US" dirty="0" smtClean="0"/>
              <a:t>8.  When should a job description be written?</a:t>
            </a:r>
          </a:p>
          <a:p>
            <a:pPr>
              <a:defRPr/>
            </a:pPr>
            <a:endParaRPr lang="en-US" dirty="0" smtClean="0"/>
          </a:p>
          <a:p>
            <a:pPr marL="514350" indent="-514350">
              <a:buFont typeface="+mj-lt"/>
              <a:buAutoNum type="alphaLcParenR"/>
              <a:defRPr/>
            </a:pPr>
            <a:r>
              <a:rPr lang="en-US" dirty="0" smtClean="0"/>
              <a:t>When the job changes</a:t>
            </a:r>
          </a:p>
          <a:p>
            <a:pPr marL="514350" indent="-514350">
              <a:buFont typeface="+mj-lt"/>
              <a:buAutoNum type="alphaLcParenR"/>
              <a:defRPr/>
            </a:pPr>
            <a:r>
              <a:rPr lang="en-US" dirty="0" smtClean="0"/>
              <a:t>During evaluations</a:t>
            </a:r>
          </a:p>
          <a:p>
            <a:pPr marL="514350" indent="-514350">
              <a:buFont typeface="+mj-lt"/>
              <a:buAutoNum type="alphaLcParenR"/>
              <a:defRPr/>
            </a:pPr>
            <a:r>
              <a:rPr lang="en-US" dirty="0" smtClean="0">
                <a:solidFill>
                  <a:srgbClr val="FF0000"/>
                </a:solidFill>
              </a:rPr>
              <a:t>Before the job is filled</a:t>
            </a:r>
          </a:p>
          <a:p>
            <a:pPr marL="514350" indent="-514350">
              <a:buFont typeface="+mj-lt"/>
              <a:buAutoNum type="alphaLcParenR"/>
              <a:defRPr/>
            </a:pPr>
            <a:r>
              <a:rPr lang="en-US" dirty="0" smtClean="0"/>
              <a:t>After surveys</a:t>
            </a:r>
          </a:p>
          <a:p>
            <a:pPr>
              <a:defRPr/>
            </a:pPr>
            <a:endParaRPr lang="en-US" dirty="0"/>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Eight: Review </a:t>
            </a:r>
            <a:r>
              <a:rPr lang="en-US" dirty="0" smtClean="0"/>
              <a:t>Questions</a:t>
            </a:r>
            <a:endParaRPr lang="en-US" dirty="0"/>
          </a:p>
        </p:txBody>
      </p:sp>
      <p:sp>
        <p:nvSpPr>
          <p:cNvPr id="3" name="Content Placeholder 2"/>
          <p:cNvSpPr>
            <a:spLocks noGrp="1"/>
          </p:cNvSpPr>
          <p:nvPr>
            <p:ph idx="1"/>
          </p:nvPr>
        </p:nvSpPr>
        <p:spPr/>
        <p:txBody>
          <a:bodyPr>
            <a:normAutofit fontScale="70000" lnSpcReduction="20000"/>
          </a:bodyPr>
          <a:lstStyle/>
          <a:p>
            <a:pPr>
              <a:defRPr/>
            </a:pPr>
            <a:r>
              <a:rPr lang="en-US" dirty="0" smtClean="0"/>
              <a:t>9.   Who </a:t>
            </a:r>
            <a:r>
              <a:rPr lang="en-US" dirty="0"/>
              <a:t>gave the manager the idea about personal goals</a:t>
            </a:r>
            <a:r>
              <a:rPr lang="en-US" dirty="0" smtClean="0"/>
              <a:t>?</a:t>
            </a:r>
          </a:p>
          <a:p>
            <a:pPr>
              <a:defRPr/>
            </a:pPr>
            <a:endParaRPr lang="en-US" dirty="0"/>
          </a:p>
          <a:p>
            <a:pPr marL="514350" indent="-514350">
              <a:buFont typeface="+mj-lt"/>
              <a:buAutoNum type="alphaLcParenR"/>
              <a:defRPr/>
            </a:pPr>
            <a:r>
              <a:rPr lang="en-US" dirty="0"/>
              <a:t>Customer</a:t>
            </a:r>
          </a:p>
          <a:p>
            <a:pPr marL="514350" indent="-514350">
              <a:buFont typeface="+mj-lt"/>
              <a:buAutoNum type="alphaLcParenR"/>
              <a:defRPr/>
            </a:pPr>
            <a:r>
              <a:rPr lang="en-US" dirty="0">
                <a:solidFill>
                  <a:srgbClr val="FF0000"/>
                </a:solidFill>
              </a:rPr>
              <a:t>Another manager</a:t>
            </a:r>
          </a:p>
          <a:p>
            <a:pPr marL="514350" indent="-514350">
              <a:buFont typeface="+mj-lt"/>
              <a:buAutoNum type="alphaLcParenR"/>
              <a:defRPr/>
            </a:pPr>
            <a:r>
              <a:rPr lang="en-US" dirty="0"/>
              <a:t>Supervisor</a:t>
            </a:r>
          </a:p>
          <a:p>
            <a:pPr marL="514350" indent="-514350">
              <a:buFont typeface="+mj-lt"/>
              <a:buAutoNum type="alphaLcParenR"/>
              <a:defRPr/>
            </a:pPr>
            <a:r>
              <a:rPr lang="en-US" dirty="0" smtClean="0"/>
              <a:t>HR</a:t>
            </a:r>
          </a:p>
          <a:p>
            <a:pPr>
              <a:defRPr/>
            </a:pPr>
            <a:endParaRPr lang="en-US" dirty="0"/>
          </a:p>
          <a:p>
            <a:pPr>
              <a:defRPr/>
            </a:pPr>
            <a:r>
              <a:rPr lang="en-US" dirty="0" smtClean="0"/>
              <a:t>10.  How </a:t>
            </a:r>
            <a:r>
              <a:rPr lang="en-US" dirty="0"/>
              <a:t>behind was the manager from goal</a:t>
            </a:r>
            <a:r>
              <a:rPr lang="en-US" dirty="0" smtClean="0"/>
              <a:t>?</a:t>
            </a:r>
          </a:p>
          <a:p>
            <a:pPr>
              <a:defRPr/>
            </a:pPr>
            <a:endParaRPr lang="en-US" dirty="0"/>
          </a:p>
          <a:p>
            <a:pPr marL="514350" indent="-514350">
              <a:buFont typeface="+mj-lt"/>
              <a:buAutoNum type="alphaLcParenR"/>
              <a:defRPr/>
            </a:pPr>
            <a:r>
              <a:rPr lang="en-US" dirty="0"/>
              <a:t>15 percent</a:t>
            </a:r>
          </a:p>
          <a:p>
            <a:pPr marL="514350" indent="-514350">
              <a:buFont typeface="+mj-lt"/>
              <a:buAutoNum type="alphaLcParenR"/>
              <a:defRPr/>
            </a:pPr>
            <a:r>
              <a:rPr lang="en-US" dirty="0">
                <a:solidFill>
                  <a:srgbClr val="FF0000"/>
                </a:solidFill>
              </a:rPr>
              <a:t>20 percent</a:t>
            </a:r>
          </a:p>
          <a:p>
            <a:pPr marL="514350" indent="-514350">
              <a:buFont typeface="+mj-lt"/>
              <a:buAutoNum type="alphaLcParenR"/>
              <a:defRPr/>
            </a:pPr>
            <a:r>
              <a:rPr lang="en-US" dirty="0"/>
              <a:t>50 percent</a:t>
            </a:r>
          </a:p>
          <a:p>
            <a:pPr marL="514350" indent="-514350">
              <a:buFont typeface="+mj-lt"/>
              <a:buAutoNum type="alphaLcParenR"/>
              <a:defRPr/>
            </a:pPr>
            <a:r>
              <a:rPr lang="en-US" dirty="0"/>
              <a:t>10 percent</a:t>
            </a:r>
          </a:p>
          <a:p>
            <a:pPr>
              <a:defRPr/>
            </a:pPr>
            <a:endParaRPr lang="en-US" dirty="0"/>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normAutofit fontScale="90000"/>
          </a:bodyPr>
          <a:lstStyle/>
          <a:p>
            <a:pPr>
              <a:defRPr/>
            </a:pPr>
            <a:r>
              <a:rPr lang="en-US" dirty="0" smtClean="0"/>
              <a:t>Module </a:t>
            </a:r>
            <a:r>
              <a:rPr lang="en-US" dirty="0"/>
              <a:t>Nine: Resiliency and Flexibility</a:t>
            </a:r>
          </a:p>
        </p:txBody>
      </p:sp>
      <p:sp>
        <p:nvSpPr>
          <p:cNvPr id="45059" name="Content Placeholder 2"/>
          <p:cNvSpPr>
            <a:spLocks noGrp="1"/>
          </p:cNvSpPr>
          <p:nvPr>
            <p:ph idx="1"/>
          </p:nvPr>
        </p:nvSpPr>
        <p:spPr/>
        <p:txBody>
          <a:bodyPr>
            <a:normAutofit/>
          </a:bodyPr>
          <a:lstStyle/>
          <a:p>
            <a:pPr marL="0">
              <a:defRPr/>
            </a:pPr>
            <a:r>
              <a:rPr lang="en-US" dirty="0"/>
              <a:t>Resiliency and flexibility are important to success. People will make mistakes and no program is perfect, but reacting resiliently and learning to be flexible will eventually strengthen employees and the company. </a:t>
            </a:r>
          </a:p>
        </p:txBody>
      </p:sp>
      <p:sp>
        <p:nvSpPr>
          <p:cNvPr id="91140" name="Text Placeholder 3"/>
          <p:cNvSpPr>
            <a:spLocks noGrp="1"/>
          </p:cNvSpPr>
          <p:nvPr>
            <p:ph type="body" sz="quarter" idx="4294967295"/>
          </p:nvPr>
        </p:nvSpPr>
        <p:spPr>
          <a:xfrm>
            <a:off x="7391400" y="381000"/>
            <a:ext cx="1752600" cy="4038600"/>
          </a:xfrm>
          <a:ln>
            <a:miter lim="800000"/>
            <a:headEnd/>
            <a:tailEnd/>
          </a:ln>
        </p:spPr>
        <p:txBody>
          <a:bodyPr/>
          <a:lstStyle/>
          <a:p>
            <a:pPr marL="0" marR="0">
              <a:lnSpc>
                <a:spcPct val="115000"/>
              </a:lnSpc>
              <a:spcBef>
                <a:spcPts val="0"/>
              </a:spcBef>
              <a:spcAft>
                <a:spcPts val="1000"/>
              </a:spcAft>
            </a:pPr>
            <a:r>
              <a:rPr lang="en-US" sz="2400" i="1" dirty="0" smtClean="0">
                <a:effectLst/>
                <a:latin typeface="Cambria"/>
                <a:ea typeface="Times New Roman"/>
                <a:cs typeface="Times New Roman"/>
              </a:rPr>
              <a:t>That which does not destroy strengthens.</a:t>
            </a:r>
            <a:endParaRPr lang="en-US" sz="1800" dirty="0">
              <a:ea typeface="Times New Roman"/>
              <a:cs typeface="Times New Roman"/>
            </a:endParaRPr>
          </a:p>
          <a:p>
            <a:pPr marL="0" marR="0" algn="ctr">
              <a:lnSpc>
                <a:spcPct val="115000"/>
              </a:lnSpc>
              <a:spcBef>
                <a:spcPts val="0"/>
              </a:spcBef>
              <a:spcAft>
                <a:spcPts val="1000"/>
              </a:spcAft>
            </a:pPr>
            <a:r>
              <a:rPr lang="en-US" sz="2400" b="1" i="1" dirty="0" smtClean="0">
                <a:effectLst/>
                <a:latin typeface="Cambria"/>
                <a:ea typeface="Times New Roman"/>
                <a:cs typeface="Times New Roman"/>
              </a:rPr>
              <a:t>Nietzsche</a:t>
            </a:r>
            <a:endParaRPr lang="en-US" sz="1800" dirty="0">
              <a:ea typeface="Times New Roman"/>
              <a:cs typeface="Times New Roman"/>
            </a:endParaRPr>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itle 1"/>
          <p:cNvSpPr>
            <a:spLocks noGrp="1"/>
          </p:cNvSpPr>
          <p:nvPr>
            <p:ph type="title"/>
          </p:nvPr>
        </p:nvSpPr>
        <p:spPr/>
        <p:txBody>
          <a:bodyPr/>
          <a:lstStyle/>
          <a:p>
            <a:r>
              <a:rPr lang="en-US" dirty="0" smtClean="0"/>
              <a:t>What Is Resiliency?</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71640050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itle 1"/>
          <p:cNvSpPr>
            <a:spLocks noGrp="1"/>
          </p:cNvSpPr>
          <p:nvPr>
            <p:ph type="title"/>
          </p:nvPr>
        </p:nvSpPr>
        <p:spPr/>
        <p:txBody>
          <a:bodyPr/>
          <a:lstStyle/>
          <a:p>
            <a:r>
              <a:rPr lang="en-US" dirty="0" smtClean="0"/>
              <a:t>Why Is It Important?</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16590348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itle 1"/>
          <p:cNvSpPr>
            <a:spLocks noGrp="1"/>
          </p:cNvSpPr>
          <p:nvPr>
            <p:ph type="title"/>
          </p:nvPr>
        </p:nvSpPr>
        <p:spPr/>
        <p:txBody>
          <a:bodyPr/>
          <a:lstStyle/>
          <a:p>
            <a:r>
              <a:rPr lang="en-US" dirty="0" smtClean="0"/>
              <a:t>Five Steps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68994616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p:cNvSpPr>
            <a:spLocks noGrp="1"/>
          </p:cNvSpPr>
          <p:nvPr>
            <p:ph type="title"/>
          </p:nvPr>
        </p:nvSpPr>
        <p:spPr/>
        <p:txBody>
          <a:bodyPr/>
          <a:lstStyle/>
          <a:p>
            <a:r>
              <a:rPr lang="en-US" dirty="0" smtClean="0"/>
              <a:t>What is Flexibility?</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16225627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smtClean="0"/>
              <a:t>Case Study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9738894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itle 1"/>
          <p:cNvSpPr>
            <a:spLocks noGrp="1"/>
          </p:cNvSpPr>
          <p:nvPr>
            <p:ph type="title"/>
          </p:nvPr>
        </p:nvSpPr>
        <p:spPr/>
        <p:txBody>
          <a:bodyPr/>
          <a:lstStyle/>
          <a:p>
            <a:r>
              <a:rPr lang="en-US" dirty="0" smtClean="0"/>
              <a:t>Why Is It Important?</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35509143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le 1"/>
          <p:cNvSpPr>
            <a:spLocks noGrp="1"/>
          </p:cNvSpPr>
          <p:nvPr>
            <p:ph type="title"/>
          </p:nvPr>
        </p:nvSpPr>
        <p:spPr/>
        <p:txBody>
          <a:bodyPr/>
          <a:lstStyle/>
          <a:p>
            <a:r>
              <a:rPr lang="en-US" dirty="0" smtClean="0"/>
              <a:t>Five Steps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08975940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dirty="0" smtClean="0"/>
              <a:t>Case Study</a:t>
            </a:r>
          </a:p>
        </p:txBody>
      </p:sp>
      <p:graphicFrame>
        <p:nvGraphicFramePr>
          <p:cNvPr id="6" name="Content Placeholder 3"/>
          <p:cNvGraphicFramePr>
            <a:graphicFrameLocks/>
          </p:cNvGraphicFramePr>
          <p:nvPr>
            <p:extLst>
              <p:ext uri="{D42A27DB-BD31-4B8C-83A1-F6EECF244321}">
                <p14:modId xmlns:p14="http://schemas.microsoft.com/office/powerpoint/2010/main" val="767869154"/>
              </p:ext>
            </p:extLst>
          </p:nvPr>
        </p:nvGraphicFramePr>
        <p:xfrm>
          <a:off x="609600" y="17526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60935281"/>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Nine: Review </a:t>
            </a:r>
            <a:r>
              <a:rPr lang="en-US" dirty="0" smtClean="0"/>
              <a:t>Questions</a:t>
            </a:r>
            <a:endParaRPr lang="en-US" dirty="0"/>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smtClean="0"/>
              <a:t>1.  Some </a:t>
            </a:r>
            <a:r>
              <a:rPr lang="en-US" dirty="0"/>
              <a:t>people are more _______ resilient than others</a:t>
            </a:r>
            <a:r>
              <a:rPr lang="en-US" dirty="0" smtClean="0"/>
              <a:t>.</a:t>
            </a:r>
          </a:p>
          <a:p>
            <a:pPr>
              <a:defRPr/>
            </a:pPr>
            <a:endParaRPr lang="en-US" dirty="0"/>
          </a:p>
          <a:p>
            <a:pPr marL="514350" indent="-514350">
              <a:buFont typeface="+mj-lt"/>
              <a:buAutoNum type="alphaLcParenR"/>
              <a:defRPr/>
            </a:pPr>
            <a:r>
              <a:rPr lang="en-US" dirty="0"/>
              <a:t>Carelessly</a:t>
            </a:r>
          </a:p>
          <a:p>
            <a:pPr marL="514350" indent="-514350">
              <a:buFont typeface="+mj-lt"/>
              <a:buAutoNum type="alphaLcParenR"/>
              <a:defRPr/>
            </a:pPr>
            <a:r>
              <a:rPr lang="en-US" dirty="0"/>
              <a:t>Obviously</a:t>
            </a:r>
          </a:p>
          <a:p>
            <a:pPr marL="514350" indent="-514350">
              <a:buFont typeface="+mj-lt"/>
              <a:buAutoNum type="alphaLcParenR"/>
              <a:defRPr/>
            </a:pPr>
            <a:r>
              <a:rPr lang="en-US" dirty="0"/>
              <a:t>Or less</a:t>
            </a:r>
          </a:p>
          <a:p>
            <a:pPr marL="514350" indent="-514350">
              <a:buFont typeface="+mj-lt"/>
              <a:buAutoNum type="alphaLcParenR"/>
              <a:defRPr/>
            </a:pPr>
            <a:r>
              <a:rPr lang="en-US" dirty="0" smtClean="0"/>
              <a:t>Naturally</a:t>
            </a:r>
          </a:p>
          <a:p>
            <a:pPr>
              <a:defRPr/>
            </a:pPr>
            <a:endParaRPr lang="en-US" dirty="0"/>
          </a:p>
          <a:p>
            <a:pPr>
              <a:defRPr/>
            </a:pPr>
            <a:r>
              <a:rPr lang="en-US" dirty="0" smtClean="0"/>
              <a:t>2.  What </a:t>
            </a:r>
            <a:r>
              <a:rPr lang="en-US" dirty="0"/>
              <a:t>impedes resiliency</a:t>
            </a:r>
            <a:r>
              <a:rPr lang="en-US" dirty="0" smtClean="0"/>
              <a:t>?</a:t>
            </a:r>
          </a:p>
          <a:p>
            <a:pPr>
              <a:defRPr/>
            </a:pPr>
            <a:endParaRPr lang="en-US" dirty="0"/>
          </a:p>
          <a:p>
            <a:pPr marL="514350" indent="-514350">
              <a:buFont typeface="+mj-lt"/>
              <a:buAutoNum type="alphaLcParenR"/>
              <a:defRPr/>
            </a:pPr>
            <a:r>
              <a:rPr lang="en-US" dirty="0"/>
              <a:t>Work</a:t>
            </a:r>
          </a:p>
          <a:p>
            <a:pPr marL="514350" indent="-514350">
              <a:buFont typeface="+mj-lt"/>
              <a:buAutoNum type="alphaLcParenR"/>
              <a:defRPr/>
            </a:pPr>
            <a:r>
              <a:rPr lang="en-US" dirty="0"/>
              <a:t>Evaluations</a:t>
            </a:r>
          </a:p>
          <a:p>
            <a:pPr marL="514350" indent="-514350">
              <a:buFont typeface="+mj-lt"/>
              <a:buAutoNum type="alphaLcParenR"/>
              <a:defRPr/>
            </a:pPr>
            <a:r>
              <a:rPr lang="en-US" dirty="0"/>
              <a:t>Stress</a:t>
            </a:r>
          </a:p>
          <a:p>
            <a:pPr marL="514350" indent="-514350">
              <a:buFont typeface="+mj-lt"/>
              <a:buAutoNum type="alphaLcParenR"/>
              <a:defRPr/>
            </a:pPr>
            <a:r>
              <a:rPr lang="en-US" dirty="0"/>
              <a:t>Expectation</a:t>
            </a:r>
          </a:p>
          <a:p>
            <a:pPr>
              <a:defRPr/>
            </a:pPr>
            <a:endParaRPr lang="en-US" dirty="0"/>
          </a:p>
        </p:txBody>
      </p:sp>
      <p:sp>
        <p:nvSpPr>
          <p:cNvPr id="4" name="Content Placeholder 2"/>
          <p:cNvSpPr txBox="1">
            <a:spLocks/>
          </p:cNvSpPr>
          <p:nvPr/>
        </p:nvSpPr>
        <p:spPr bwMode="auto">
          <a:xfrm>
            <a:off x="4724400" y="16764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3.  What can companies do to increase improve resiliency?</a:t>
            </a:r>
          </a:p>
          <a:p>
            <a:pPr>
              <a:defRPr/>
            </a:pPr>
            <a:endParaRPr lang="en-US" dirty="0" smtClean="0"/>
          </a:p>
          <a:p>
            <a:pPr marL="514350" indent="-514350">
              <a:buFont typeface="+mj-lt"/>
              <a:buAutoNum type="alphaLcParenR"/>
              <a:defRPr/>
            </a:pPr>
            <a:r>
              <a:rPr lang="en-US" dirty="0" smtClean="0"/>
              <a:t>Raises</a:t>
            </a:r>
          </a:p>
          <a:p>
            <a:pPr marL="514350" indent="-514350">
              <a:buFont typeface="+mj-lt"/>
              <a:buAutoNum type="alphaLcParenR"/>
              <a:defRPr/>
            </a:pPr>
            <a:r>
              <a:rPr lang="en-US" dirty="0" smtClean="0"/>
              <a:t>Stress management</a:t>
            </a:r>
          </a:p>
          <a:p>
            <a:pPr marL="514350" indent="-514350">
              <a:buFont typeface="+mj-lt"/>
              <a:buAutoNum type="alphaLcParenR"/>
              <a:defRPr/>
            </a:pPr>
            <a:r>
              <a:rPr lang="en-US" dirty="0" smtClean="0"/>
              <a:t>Goals</a:t>
            </a:r>
          </a:p>
          <a:p>
            <a:pPr marL="514350" indent="-514350">
              <a:buFont typeface="+mj-lt"/>
              <a:buAutoNum type="alphaLcParenR"/>
              <a:defRPr/>
            </a:pPr>
            <a:r>
              <a:rPr lang="en-US" dirty="0" smtClean="0"/>
              <a:t>Relationships</a:t>
            </a:r>
          </a:p>
          <a:p>
            <a:pPr>
              <a:defRPr/>
            </a:pPr>
            <a:endParaRPr lang="en-US" dirty="0" smtClean="0"/>
          </a:p>
          <a:p>
            <a:pPr>
              <a:defRPr/>
            </a:pPr>
            <a:r>
              <a:rPr lang="en-US" dirty="0" smtClean="0"/>
              <a:t>4.  Resiliency in important in times of _______.</a:t>
            </a:r>
          </a:p>
          <a:p>
            <a:pPr>
              <a:defRPr/>
            </a:pPr>
            <a:endParaRPr lang="en-US" dirty="0" smtClean="0"/>
          </a:p>
          <a:p>
            <a:pPr marL="514350" indent="-514350">
              <a:buFont typeface="+mj-lt"/>
              <a:buAutoNum type="alphaLcParenR"/>
              <a:defRPr/>
            </a:pPr>
            <a:r>
              <a:rPr lang="en-US" dirty="0" smtClean="0"/>
              <a:t>Growth</a:t>
            </a:r>
          </a:p>
          <a:p>
            <a:pPr marL="514350" indent="-514350">
              <a:buFont typeface="+mj-lt"/>
              <a:buAutoNum type="alphaLcParenR"/>
              <a:defRPr/>
            </a:pPr>
            <a:r>
              <a:rPr lang="en-US" dirty="0" smtClean="0"/>
              <a:t>Change</a:t>
            </a:r>
          </a:p>
          <a:p>
            <a:pPr marL="514350" indent="-514350">
              <a:buFont typeface="+mj-lt"/>
              <a:buAutoNum type="alphaLcParenR"/>
              <a:defRPr/>
            </a:pPr>
            <a:r>
              <a:rPr lang="en-US" dirty="0" smtClean="0"/>
              <a:t>Goal setting</a:t>
            </a:r>
          </a:p>
          <a:p>
            <a:pPr marL="514350" indent="-514350">
              <a:buFont typeface="+mj-lt"/>
              <a:buAutoNum type="alphaLcParenR"/>
              <a:defRPr/>
            </a:pPr>
            <a:r>
              <a:rPr lang="en-US" dirty="0" smtClean="0"/>
              <a:t>Evaluation</a:t>
            </a:r>
          </a:p>
          <a:p>
            <a:pPr>
              <a:defRPr/>
            </a:pPr>
            <a:endParaRPr lang="en-US" dirty="0"/>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Nine: Review </a:t>
            </a:r>
            <a:r>
              <a:rPr lang="en-US" dirty="0" smtClean="0"/>
              <a:t>Questions</a:t>
            </a:r>
            <a:endParaRPr lang="en-US" dirty="0"/>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smtClean="0"/>
              <a:t>5.  What </a:t>
            </a:r>
            <a:r>
              <a:rPr lang="en-US" dirty="0"/>
              <a:t>may be beneficial</a:t>
            </a:r>
            <a:r>
              <a:rPr lang="en-US" dirty="0" smtClean="0"/>
              <a:t>?</a:t>
            </a:r>
          </a:p>
          <a:p>
            <a:pPr>
              <a:defRPr/>
            </a:pPr>
            <a:endParaRPr lang="en-US" dirty="0"/>
          </a:p>
          <a:p>
            <a:pPr marL="514350" indent="-514350">
              <a:buFont typeface="+mj-lt"/>
              <a:buAutoNum type="alphaLcParenR"/>
              <a:defRPr/>
            </a:pPr>
            <a:r>
              <a:rPr lang="en-US" dirty="0"/>
              <a:t>Acceptance</a:t>
            </a:r>
          </a:p>
          <a:p>
            <a:pPr marL="514350" indent="-514350">
              <a:buFont typeface="+mj-lt"/>
              <a:buAutoNum type="alphaLcParenR"/>
              <a:defRPr/>
            </a:pPr>
            <a:r>
              <a:rPr lang="en-US" dirty="0"/>
              <a:t>Adversity</a:t>
            </a:r>
          </a:p>
          <a:p>
            <a:pPr marL="514350" indent="-514350">
              <a:buFont typeface="+mj-lt"/>
              <a:buAutoNum type="alphaLcParenR"/>
              <a:defRPr/>
            </a:pPr>
            <a:r>
              <a:rPr lang="en-US" dirty="0"/>
              <a:t>Goals</a:t>
            </a:r>
          </a:p>
          <a:p>
            <a:pPr marL="514350" indent="-514350">
              <a:buFont typeface="+mj-lt"/>
              <a:buAutoNum type="alphaLcParenR"/>
              <a:defRPr/>
            </a:pPr>
            <a:r>
              <a:rPr lang="en-US" dirty="0" smtClean="0"/>
              <a:t>Relationships</a:t>
            </a:r>
          </a:p>
          <a:p>
            <a:pPr>
              <a:defRPr/>
            </a:pPr>
            <a:endParaRPr lang="en-US" dirty="0"/>
          </a:p>
          <a:p>
            <a:pPr>
              <a:defRPr/>
            </a:pPr>
            <a:r>
              <a:rPr lang="en-US" dirty="0" smtClean="0"/>
              <a:t>6.  Change </a:t>
            </a:r>
            <a:r>
              <a:rPr lang="en-US" dirty="0"/>
              <a:t>and _______ are inevitable</a:t>
            </a:r>
            <a:r>
              <a:rPr lang="en-US" dirty="0" smtClean="0"/>
              <a:t>.</a:t>
            </a:r>
          </a:p>
          <a:p>
            <a:pPr>
              <a:defRPr/>
            </a:pPr>
            <a:endParaRPr lang="en-US" dirty="0"/>
          </a:p>
          <a:p>
            <a:pPr marL="514350" indent="-514350">
              <a:buFont typeface="+mj-lt"/>
              <a:buAutoNum type="alphaLcParenR"/>
              <a:defRPr/>
            </a:pPr>
            <a:r>
              <a:rPr lang="en-US" dirty="0"/>
              <a:t>Failure</a:t>
            </a:r>
          </a:p>
          <a:p>
            <a:pPr marL="514350" indent="-514350">
              <a:buFont typeface="+mj-lt"/>
              <a:buAutoNum type="alphaLcParenR"/>
              <a:defRPr/>
            </a:pPr>
            <a:r>
              <a:rPr lang="en-US" dirty="0"/>
              <a:t>Goals</a:t>
            </a:r>
          </a:p>
          <a:p>
            <a:pPr marL="514350" indent="-514350">
              <a:buFont typeface="+mj-lt"/>
              <a:buAutoNum type="alphaLcParenR"/>
              <a:defRPr/>
            </a:pPr>
            <a:r>
              <a:rPr lang="en-US" dirty="0"/>
              <a:t>Acceptance</a:t>
            </a:r>
          </a:p>
          <a:p>
            <a:pPr marL="514350" indent="-514350">
              <a:buFont typeface="+mj-lt"/>
              <a:buAutoNum type="alphaLcParenR"/>
              <a:defRPr/>
            </a:pPr>
            <a:r>
              <a:rPr lang="en-US" dirty="0"/>
              <a:t>Relationships</a:t>
            </a:r>
          </a:p>
          <a:p>
            <a:pPr>
              <a:defRPr/>
            </a:pP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7.  Flexibility is not___________.</a:t>
            </a:r>
          </a:p>
          <a:p>
            <a:pPr>
              <a:defRPr/>
            </a:pPr>
            <a:endParaRPr lang="en-US" dirty="0" smtClean="0"/>
          </a:p>
          <a:p>
            <a:pPr marL="514350" indent="-514350">
              <a:buFont typeface="+mj-lt"/>
              <a:buAutoNum type="alphaLcParenR"/>
              <a:defRPr/>
            </a:pPr>
            <a:r>
              <a:rPr lang="en-US" dirty="0" smtClean="0"/>
              <a:t>Specific</a:t>
            </a:r>
          </a:p>
          <a:p>
            <a:pPr marL="514350" indent="-514350">
              <a:buFont typeface="+mj-lt"/>
              <a:buAutoNum type="alphaLcParenR"/>
              <a:defRPr/>
            </a:pPr>
            <a:r>
              <a:rPr lang="en-US" dirty="0" smtClean="0"/>
              <a:t>Important</a:t>
            </a:r>
          </a:p>
          <a:p>
            <a:pPr marL="514350" indent="-514350">
              <a:buFont typeface="+mj-lt"/>
              <a:buAutoNum type="alphaLcParenR"/>
              <a:defRPr/>
            </a:pPr>
            <a:r>
              <a:rPr lang="en-US" dirty="0" smtClean="0"/>
              <a:t>Passivity</a:t>
            </a:r>
          </a:p>
          <a:p>
            <a:pPr marL="514350" indent="-514350">
              <a:buFont typeface="+mj-lt"/>
              <a:buAutoNum type="alphaLcParenR"/>
              <a:defRPr/>
            </a:pPr>
            <a:r>
              <a:rPr lang="en-US" dirty="0" smtClean="0"/>
              <a:t>A priority</a:t>
            </a:r>
          </a:p>
          <a:p>
            <a:pPr>
              <a:defRPr/>
            </a:pPr>
            <a:endParaRPr lang="en-US" dirty="0" smtClean="0"/>
          </a:p>
          <a:p>
            <a:pPr>
              <a:defRPr/>
            </a:pPr>
            <a:r>
              <a:rPr lang="en-US" dirty="0" smtClean="0"/>
              <a:t>8.  What do employers not need to be flexible about?</a:t>
            </a:r>
          </a:p>
          <a:p>
            <a:pPr>
              <a:defRPr/>
            </a:pPr>
            <a:endParaRPr lang="en-US" dirty="0" smtClean="0"/>
          </a:p>
          <a:p>
            <a:pPr marL="514350" indent="-514350">
              <a:buFont typeface="+mj-lt"/>
              <a:buAutoNum type="alphaLcParenR"/>
              <a:defRPr/>
            </a:pPr>
            <a:r>
              <a:rPr lang="en-US" dirty="0" smtClean="0"/>
              <a:t>When work is done</a:t>
            </a:r>
          </a:p>
          <a:p>
            <a:pPr marL="514350" indent="-514350">
              <a:buFont typeface="+mj-lt"/>
              <a:buAutoNum type="alphaLcParenR"/>
              <a:defRPr/>
            </a:pPr>
            <a:r>
              <a:rPr lang="en-US" dirty="0" smtClean="0"/>
              <a:t>Why work is done</a:t>
            </a:r>
          </a:p>
          <a:p>
            <a:pPr marL="514350" indent="-514350">
              <a:buFont typeface="+mj-lt"/>
              <a:buAutoNum type="alphaLcParenR"/>
              <a:defRPr/>
            </a:pPr>
            <a:r>
              <a:rPr lang="en-US" dirty="0" smtClean="0"/>
              <a:t>How work is done</a:t>
            </a:r>
          </a:p>
          <a:p>
            <a:pPr marL="514350" indent="-514350">
              <a:buFont typeface="+mj-lt"/>
              <a:buAutoNum type="alphaLcParenR"/>
              <a:defRPr/>
            </a:pPr>
            <a:r>
              <a:rPr lang="en-US" dirty="0" smtClean="0"/>
              <a:t>Where work is done</a:t>
            </a:r>
          </a:p>
          <a:p>
            <a:pPr>
              <a:defRPr/>
            </a:pPr>
            <a:endParaRPr lang="en-US" dirty="0"/>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Nine: Review </a:t>
            </a:r>
            <a:r>
              <a:rPr lang="en-US" dirty="0" smtClean="0"/>
              <a:t>Questions</a:t>
            </a:r>
            <a:endParaRPr lang="en-US" dirty="0"/>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smtClean="0"/>
              <a:t>9.  What </a:t>
            </a:r>
            <a:r>
              <a:rPr lang="en-US" dirty="0"/>
              <a:t>is a benefit of employer flexibility</a:t>
            </a:r>
            <a:r>
              <a:rPr lang="en-US" dirty="0" smtClean="0"/>
              <a:t>?</a:t>
            </a:r>
          </a:p>
          <a:p>
            <a:pPr>
              <a:defRPr/>
            </a:pPr>
            <a:endParaRPr lang="en-US" dirty="0"/>
          </a:p>
          <a:p>
            <a:pPr marL="514350" indent="-514350">
              <a:buFont typeface="+mj-lt"/>
              <a:buAutoNum type="alphaLcParenR"/>
              <a:defRPr/>
            </a:pPr>
            <a:r>
              <a:rPr lang="en-US" dirty="0"/>
              <a:t>New employees</a:t>
            </a:r>
          </a:p>
          <a:p>
            <a:pPr marL="514350" indent="-514350">
              <a:buFont typeface="+mj-lt"/>
              <a:buAutoNum type="alphaLcParenR"/>
              <a:defRPr/>
            </a:pPr>
            <a:r>
              <a:rPr lang="en-US" dirty="0"/>
              <a:t>General happiness</a:t>
            </a:r>
          </a:p>
          <a:p>
            <a:pPr marL="514350" indent="-514350">
              <a:buFont typeface="+mj-lt"/>
              <a:buAutoNum type="alphaLcParenR"/>
              <a:defRPr/>
            </a:pPr>
            <a:r>
              <a:rPr lang="en-US" dirty="0"/>
              <a:t>Better hours</a:t>
            </a:r>
          </a:p>
          <a:p>
            <a:pPr marL="514350" indent="-514350">
              <a:buFont typeface="+mj-lt"/>
              <a:buAutoNum type="alphaLcParenR"/>
              <a:defRPr/>
            </a:pPr>
            <a:r>
              <a:rPr lang="en-US" dirty="0"/>
              <a:t>Attract </a:t>
            </a:r>
            <a:r>
              <a:rPr lang="en-US" dirty="0" smtClean="0"/>
              <a:t>talent</a:t>
            </a:r>
          </a:p>
          <a:p>
            <a:pPr>
              <a:defRPr/>
            </a:pPr>
            <a:endParaRPr lang="en-US" dirty="0"/>
          </a:p>
          <a:p>
            <a:pPr>
              <a:defRPr/>
            </a:pPr>
            <a:r>
              <a:rPr lang="en-US" dirty="0" smtClean="0"/>
              <a:t>10. Flexible </a:t>
            </a:r>
            <a:r>
              <a:rPr lang="en-US" dirty="0"/>
              <a:t>individuals act with </a:t>
            </a:r>
            <a:r>
              <a:rPr lang="en-US" dirty="0" smtClean="0"/>
              <a:t>________.</a:t>
            </a:r>
          </a:p>
          <a:p>
            <a:pPr>
              <a:defRPr/>
            </a:pPr>
            <a:endParaRPr lang="en-US" dirty="0"/>
          </a:p>
          <a:p>
            <a:pPr marL="514350" indent="-514350">
              <a:buFont typeface="+mj-lt"/>
              <a:buAutoNum type="alphaLcParenR"/>
              <a:defRPr/>
            </a:pPr>
            <a:r>
              <a:rPr lang="en-US" dirty="0"/>
              <a:t>React</a:t>
            </a:r>
          </a:p>
          <a:p>
            <a:pPr marL="514350" indent="-514350">
              <a:buFont typeface="+mj-lt"/>
              <a:buAutoNum type="alphaLcParenR"/>
              <a:defRPr/>
            </a:pPr>
            <a:r>
              <a:rPr lang="en-US" dirty="0"/>
              <a:t>Conviction</a:t>
            </a:r>
          </a:p>
          <a:p>
            <a:pPr marL="514350" indent="-514350">
              <a:buFont typeface="+mj-lt"/>
              <a:buAutoNum type="alphaLcParenR"/>
              <a:defRPr/>
            </a:pPr>
            <a:r>
              <a:rPr lang="en-US" dirty="0"/>
              <a:t>Carelessness</a:t>
            </a:r>
          </a:p>
          <a:p>
            <a:pPr marL="514350" indent="-514350">
              <a:buFont typeface="+mj-lt"/>
              <a:buAutoNum type="alphaLcParenR"/>
              <a:defRPr/>
            </a:pPr>
            <a:r>
              <a:rPr lang="en-US" dirty="0"/>
              <a:t>Plans</a:t>
            </a:r>
          </a:p>
          <a:p>
            <a:pPr>
              <a:defRPr/>
            </a:pP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11. What is the first step to flexibility?</a:t>
            </a:r>
          </a:p>
          <a:p>
            <a:pPr>
              <a:defRPr/>
            </a:pPr>
            <a:endParaRPr lang="en-US" dirty="0" smtClean="0"/>
          </a:p>
          <a:p>
            <a:pPr marL="514350" indent="-514350">
              <a:buFont typeface="+mj-lt"/>
              <a:buAutoNum type="alphaLcParenR"/>
              <a:defRPr/>
            </a:pPr>
            <a:r>
              <a:rPr lang="en-US" dirty="0" smtClean="0"/>
              <a:t>Relax</a:t>
            </a:r>
          </a:p>
          <a:p>
            <a:pPr marL="514350" indent="-514350">
              <a:buFont typeface="+mj-lt"/>
              <a:buAutoNum type="alphaLcParenR"/>
              <a:defRPr/>
            </a:pPr>
            <a:r>
              <a:rPr lang="en-US" dirty="0" smtClean="0"/>
              <a:t>Support</a:t>
            </a:r>
          </a:p>
          <a:p>
            <a:pPr marL="514350" indent="-514350">
              <a:buFont typeface="+mj-lt"/>
              <a:buAutoNum type="alphaLcParenR"/>
              <a:defRPr/>
            </a:pPr>
            <a:r>
              <a:rPr lang="en-US" dirty="0" smtClean="0"/>
              <a:t>Pick battles</a:t>
            </a:r>
          </a:p>
          <a:p>
            <a:pPr marL="514350" indent="-514350">
              <a:buFont typeface="+mj-lt"/>
              <a:buAutoNum type="alphaLcParenR"/>
              <a:defRPr/>
            </a:pPr>
            <a:r>
              <a:rPr lang="en-US" dirty="0" smtClean="0"/>
              <a:t>Let go</a:t>
            </a:r>
          </a:p>
          <a:p>
            <a:pPr>
              <a:defRPr/>
            </a:pPr>
            <a:endParaRPr lang="en-US" dirty="0" smtClean="0"/>
          </a:p>
          <a:p>
            <a:pPr>
              <a:defRPr/>
            </a:pPr>
            <a:r>
              <a:rPr lang="en-US" dirty="0" smtClean="0"/>
              <a:t>12. How will you know when you are not being flexible?</a:t>
            </a:r>
          </a:p>
          <a:p>
            <a:pPr>
              <a:defRPr/>
            </a:pPr>
            <a:endParaRPr lang="en-US" dirty="0" smtClean="0"/>
          </a:p>
          <a:p>
            <a:pPr marL="514350" indent="-514350">
              <a:buFont typeface="+mj-lt"/>
              <a:buAutoNum type="alphaLcParenR"/>
              <a:defRPr/>
            </a:pPr>
            <a:r>
              <a:rPr lang="en-US" dirty="0" smtClean="0"/>
              <a:t>Stress</a:t>
            </a:r>
          </a:p>
          <a:p>
            <a:pPr marL="514350" indent="-514350">
              <a:buFont typeface="+mj-lt"/>
              <a:buAutoNum type="alphaLcParenR"/>
              <a:defRPr/>
            </a:pPr>
            <a:r>
              <a:rPr lang="en-US" dirty="0" smtClean="0"/>
              <a:t>Conviction</a:t>
            </a:r>
          </a:p>
          <a:p>
            <a:pPr marL="514350" indent="-514350">
              <a:buFont typeface="+mj-lt"/>
              <a:buAutoNum type="alphaLcParenR"/>
              <a:defRPr/>
            </a:pPr>
            <a:r>
              <a:rPr lang="en-US" dirty="0" smtClean="0"/>
              <a:t>Feedback</a:t>
            </a:r>
          </a:p>
          <a:p>
            <a:pPr marL="514350" indent="-514350">
              <a:buFont typeface="+mj-lt"/>
              <a:buAutoNum type="alphaLcParenR"/>
              <a:defRPr/>
            </a:pPr>
            <a:r>
              <a:rPr lang="en-US" dirty="0" smtClean="0"/>
              <a:t>Passivity</a:t>
            </a:r>
          </a:p>
          <a:p>
            <a:pPr>
              <a:defRPr/>
            </a:pPr>
            <a:endParaRPr lang="en-US" dirty="0"/>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itle 1"/>
          <p:cNvSpPr>
            <a:spLocks noGrp="1"/>
          </p:cNvSpPr>
          <p:nvPr>
            <p:ph type="title"/>
          </p:nvPr>
        </p:nvSpPr>
        <p:spPr/>
        <p:txBody>
          <a:bodyPr/>
          <a:lstStyle/>
          <a:p>
            <a:r>
              <a:rPr lang="en-US" dirty="0" smtClean="0"/>
              <a:t>Module Nine: Review Question</a:t>
            </a:r>
          </a:p>
        </p:txBody>
      </p:sp>
      <p:sp>
        <p:nvSpPr>
          <p:cNvPr id="3" name="Content Placeholder 2"/>
          <p:cNvSpPr>
            <a:spLocks noGrp="1"/>
          </p:cNvSpPr>
          <p:nvPr>
            <p:ph idx="1"/>
          </p:nvPr>
        </p:nvSpPr>
        <p:spPr/>
        <p:txBody>
          <a:bodyPr>
            <a:normAutofit fontScale="70000" lnSpcReduction="20000"/>
          </a:bodyPr>
          <a:lstStyle/>
          <a:p>
            <a:pPr>
              <a:defRPr/>
            </a:pPr>
            <a:r>
              <a:rPr lang="en-US" dirty="0" smtClean="0"/>
              <a:t>13.  How </a:t>
            </a:r>
            <a:r>
              <a:rPr lang="en-US" dirty="0"/>
              <a:t>long was the manager a trainer</a:t>
            </a:r>
            <a:r>
              <a:rPr lang="en-US" dirty="0" smtClean="0"/>
              <a:t>?</a:t>
            </a:r>
          </a:p>
          <a:p>
            <a:pPr>
              <a:defRPr/>
            </a:pPr>
            <a:endParaRPr lang="en-US" dirty="0"/>
          </a:p>
          <a:p>
            <a:pPr marL="514350" indent="-514350">
              <a:buFont typeface="+mj-lt"/>
              <a:buAutoNum type="alphaLcParenR"/>
              <a:defRPr/>
            </a:pPr>
            <a:r>
              <a:rPr lang="en-US" dirty="0"/>
              <a:t>20 years</a:t>
            </a:r>
          </a:p>
          <a:p>
            <a:pPr marL="514350" indent="-514350">
              <a:buFont typeface="+mj-lt"/>
              <a:buAutoNum type="alphaLcParenR"/>
              <a:defRPr/>
            </a:pPr>
            <a:r>
              <a:rPr lang="en-US" dirty="0"/>
              <a:t>30years</a:t>
            </a:r>
          </a:p>
          <a:p>
            <a:pPr marL="514350" indent="-514350">
              <a:buFont typeface="+mj-lt"/>
              <a:buAutoNum type="alphaLcParenR"/>
              <a:defRPr/>
            </a:pPr>
            <a:r>
              <a:rPr lang="en-US" dirty="0"/>
              <a:t>15 years</a:t>
            </a:r>
          </a:p>
          <a:p>
            <a:pPr marL="514350" indent="-514350">
              <a:buFont typeface="+mj-lt"/>
              <a:buAutoNum type="alphaLcParenR"/>
              <a:defRPr/>
            </a:pPr>
            <a:r>
              <a:rPr lang="en-US" dirty="0"/>
              <a:t>25 </a:t>
            </a:r>
            <a:r>
              <a:rPr lang="en-US" dirty="0" smtClean="0"/>
              <a:t>years</a:t>
            </a:r>
          </a:p>
          <a:p>
            <a:pPr>
              <a:defRPr/>
            </a:pPr>
            <a:endParaRPr lang="en-US" dirty="0"/>
          </a:p>
          <a:p>
            <a:pPr>
              <a:defRPr/>
            </a:pPr>
            <a:r>
              <a:rPr lang="en-US" dirty="0" smtClean="0"/>
              <a:t>14.  Which </a:t>
            </a:r>
            <a:r>
              <a:rPr lang="en-US" dirty="0"/>
              <a:t>attempt at onboarding was successful</a:t>
            </a:r>
            <a:r>
              <a:rPr lang="en-US" dirty="0" smtClean="0"/>
              <a:t>?</a:t>
            </a:r>
          </a:p>
          <a:p>
            <a:pPr>
              <a:defRPr/>
            </a:pPr>
            <a:endParaRPr lang="en-US" dirty="0"/>
          </a:p>
          <a:p>
            <a:pPr marL="514350" indent="-514350">
              <a:buFont typeface="+mj-lt"/>
              <a:buAutoNum type="alphaLcParenR"/>
              <a:defRPr/>
            </a:pPr>
            <a:r>
              <a:rPr lang="en-US" dirty="0"/>
              <a:t>First</a:t>
            </a:r>
          </a:p>
          <a:p>
            <a:pPr marL="514350" indent="-514350">
              <a:buFont typeface="+mj-lt"/>
              <a:buAutoNum type="alphaLcParenR"/>
              <a:defRPr/>
            </a:pPr>
            <a:r>
              <a:rPr lang="en-US" dirty="0"/>
              <a:t>Second</a:t>
            </a:r>
          </a:p>
          <a:p>
            <a:pPr marL="514350" indent="-514350">
              <a:buFont typeface="+mj-lt"/>
              <a:buAutoNum type="alphaLcParenR"/>
              <a:defRPr/>
            </a:pPr>
            <a:r>
              <a:rPr lang="en-US" dirty="0"/>
              <a:t>Third </a:t>
            </a:r>
          </a:p>
          <a:p>
            <a:pPr marL="514350" indent="-514350">
              <a:buFont typeface="+mj-lt"/>
              <a:buAutoNum type="alphaLcParenR"/>
              <a:defRPr/>
            </a:pPr>
            <a:r>
              <a:rPr lang="en-US" dirty="0"/>
              <a:t>Fourth</a:t>
            </a:r>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Nine: Review </a:t>
            </a:r>
            <a:r>
              <a:rPr lang="en-US" dirty="0" smtClean="0"/>
              <a:t>Questions</a:t>
            </a:r>
            <a:endParaRPr lang="en-US" dirty="0"/>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smtClean="0"/>
              <a:t>1.  Some </a:t>
            </a:r>
            <a:r>
              <a:rPr lang="en-US" dirty="0"/>
              <a:t>people are more _______ resilient than others</a:t>
            </a:r>
            <a:r>
              <a:rPr lang="en-US" dirty="0" smtClean="0"/>
              <a:t>.</a:t>
            </a:r>
          </a:p>
          <a:p>
            <a:pPr>
              <a:defRPr/>
            </a:pPr>
            <a:endParaRPr lang="en-US" dirty="0"/>
          </a:p>
          <a:p>
            <a:pPr marL="514350" indent="-514350">
              <a:buFont typeface="+mj-lt"/>
              <a:buAutoNum type="alphaLcParenR"/>
              <a:defRPr/>
            </a:pPr>
            <a:r>
              <a:rPr lang="en-US" dirty="0"/>
              <a:t>Carelessly</a:t>
            </a:r>
          </a:p>
          <a:p>
            <a:pPr marL="514350" indent="-514350">
              <a:buFont typeface="+mj-lt"/>
              <a:buAutoNum type="alphaLcParenR"/>
              <a:defRPr/>
            </a:pPr>
            <a:r>
              <a:rPr lang="en-US" dirty="0"/>
              <a:t>Obviously</a:t>
            </a:r>
          </a:p>
          <a:p>
            <a:pPr marL="514350" indent="-514350">
              <a:buFont typeface="+mj-lt"/>
              <a:buAutoNum type="alphaLcParenR"/>
              <a:defRPr/>
            </a:pPr>
            <a:r>
              <a:rPr lang="en-US" dirty="0"/>
              <a:t>Or less</a:t>
            </a:r>
          </a:p>
          <a:p>
            <a:pPr marL="514350" indent="-514350">
              <a:buFont typeface="+mj-lt"/>
              <a:buAutoNum type="alphaLcParenR"/>
              <a:defRPr/>
            </a:pPr>
            <a:r>
              <a:rPr lang="en-US" dirty="0" smtClean="0">
                <a:solidFill>
                  <a:srgbClr val="FF0000"/>
                </a:solidFill>
              </a:rPr>
              <a:t>Naturally</a:t>
            </a:r>
          </a:p>
          <a:p>
            <a:pPr>
              <a:defRPr/>
            </a:pPr>
            <a:endParaRPr lang="en-US" dirty="0"/>
          </a:p>
          <a:p>
            <a:pPr>
              <a:defRPr/>
            </a:pPr>
            <a:r>
              <a:rPr lang="en-US" dirty="0" smtClean="0"/>
              <a:t>2.  What </a:t>
            </a:r>
            <a:r>
              <a:rPr lang="en-US" dirty="0"/>
              <a:t>impedes resiliency</a:t>
            </a:r>
            <a:r>
              <a:rPr lang="en-US" dirty="0" smtClean="0"/>
              <a:t>?</a:t>
            </a:r>
          </a:p>
          <a:p>
            <a:pPr>
              <a:defRPr/>
            </a:pPr>
            <a:endParaRPr lang="en-US" dirty="0"/>
          </a:p>
          <a:p>
            <a:pPr marL="514350" indent="-514350">
              <a:buFont typeface="+mj-lt"/>
              <a:buAutoNum type="alphaLcParenR"/>
              <a:defRPr/>
            </a:pPr>
            <a:r>
              <a:rPr lang="en-US" dirty="0"/>
              <a:t>Work</a:t>
            </a:r>
          </a:p>
          <a:p>
            <a:pPr marL="514350" indent="-514350">
              <a:buFont typeface="+mj-lt"/>
              <a:buAutoNum type="alphaLcParenR"/>
              <a:defRPr/>
            </a:pPr>
            <a:r>
              <a:rPr lang="en-US" dirty="0"/>
              <a:t>Evaluations</a:t>
            </a:r>
          </a:p>
          <a:p>
            <a:pPr marL="514350" indent="-514350">
              <a:buFont typeface="+mj-lt"/>
              <a:buAutoNum type="alphaLcParenR"/>
              <a:defRPr/>
            </a:pPr>
            <a:r>
              <a:rPr lang="en-US" dirty="0">
                <a:solidFill>
                  <a:srgbClr val="FF0000"/>
                </a:solidFill>
              </a:rPr>
              <a:t>Stress</a:t>
            </a:r>
          </a:p>
          <a:p>
            <a:pPr marL="514350" indent="-514350">
              <a:buFont typeface="+mj-lt"/>
              <a:buAutoNum type="alphaLcParenR"/>
              <a:defRPr/>
            </a:pPr>
            <a:r>
              <a:rPr lang="en-US" dirty="0"/>
              <a:t>Expectation</a:t>
            </a:r>
          </a:p>
          <a:p>
            <a:pPr>
              <a:defRPr/>
            </a:pPr>
            <a:endParaRPr lang="en-US" dirty="0"/>
          </a:p>
        </p:txBody>
      </p:sp>
      <p:sp>
        <p:nvSpPr>
          <p:cNvPr id="4" name="Content Placeholder 2"/>
          <p:cNvSpPr txBox="1">
            <a:spLocks/>
          </p:cNvSpPr>
          <p:nvPr/>
        </p:nvSpPr>
        <p:spPr bwMode="auto">
          <a:xfrm>
            <a:off x="4724400" y="16764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3.  What can companies do to increase improve resiliency?</a:t>
            </a:r>
          </a:p>
          <a:p>
            <a:pPr>
              <a:defRPr/>
            </a:pPr>
            <a:endParaRPr lang="en-US" dirty="0" smtClean="0"/>
          </a:p>
          <a:p>
            <a:pPr marL="514350" indent="-514350">
              <a:buFont typeface="+mj-lt"/>
              <a:buAutoNum type="alphaLcParenR"/>
              <a:defRPr/>
            </a:pPr>
            <a:r>
              <a:rPr lang="en-US" dirty="0" smtClean="0"/>
              <a:t>Raises</a:t>
            </a:r>
          </a:p>
          <a:p>
            <a:pPr marL="514350" indent="-514350">
              <a:buFont typeface="+mj-lt"/>
              <a:buAutoNum type="alphaLcParenR"/>
              <a:defRPr/>
            </a:pPr>
            <a:r>
              <a:rPr lang="en-US" dirty="0" smtClean="0">
                <a:solidFill>
                  <a:srgbClr val="FF0000"/>
                </a:solidFill>
              </a:rPr>
              <a:t>Stress management</a:t>
            </a:r>
          </a:p>
          <a:p>
            <a:pPr marL="514350" indent="-514350">
              <a:buFont typeface="+mj-lt"/>
              <a:buAutoNum type="alphaLcParenR"/>
              <a:defRPr/>
            </a:pPr>
            <a:r>
              <a:rPr lang="en-US" dirty="0" smtClean="0"/>
              <a:t>Goals</a:t>
            </a:r>
          </a:p>
          <a:p>
            <a:pPr marL="514350" indent="-514350">
              <a:buFont typeface="+mj-lt"/>
              <a:buAutoNum type="alphaLcParenR"/>
              <a:defRPr/>
            </a:pPr>
            <a:r>
              <a:rPr lang="en-US" dirty="0" smtClean="0"/>
              <a:t>Relationships</a:t>
            </a:r>
          </a:p>
          <a:p>
            <a:pPr>
              <a:defRPr/>
            </a:pPr>
            <a:endParaRPr lang="en-US" dirty="0" smtClean="0"/>
          </a:p>
          <a:p>
            <a:pPr>
              <a:defRPr/>
            </a:pPr>
            <a:r>
              <a:rPr lang="en-US" dirty="0" smtClean="0"/>
              <a:t>4.  Resiliency in important in times of _______.</a:t>
            </a:r>
          </a:p>
          <a:p>
            <a:pPr>
              <a:defRPr/>
            </a:pPr>
            <a:endParaRPr lang="en-US" dirty="0" smtClean="0"/>
          </a:p>
          <a:p>
            <a:pPr marL="514350" indent="-514350">
              <a:buFont typeface="+mj-lt"/>
              <a:buAutoNum type="alphaLcParenR"/>
              <a:defRPr/>
            </a:pPr>
            <a:r>
              <a:rPr lang="en-US" dirty="0" smtClean="0"/>
              <a:t>Growth</a:t>
            </a:r>
          </a:p>
          <a:p>
            <a:pPr marL="514350" indent="-514350">
              <a:buFont typeface="+mj-lt"/>
              <a:buAutoNum type="alphaLcParenR"/>
              <a:defRPr/>
            </a:pPr>
            <a:r>
              <a:rPr lang="en-US" dirty="0" smtClean="0">
                <a:solidFill>
                  <a:srgbClr val="FF0000"/>
                </a:solidFill>
              </a:rPr>
              <a:t>Change</a:t>
            </a:r>
          </a:p>
          <a:p>
            <a:pPr marL="514350" indent="-514350">
              <a:buFont typeface="+mj-lt"/>
              <a:buAutoNum type="alphaLcParenR"/>
              <a:defRPr/>
            </a:pPr>
            <a:r>
              <a:rPr lang="en-US" dirty="0" smtClean="0"/>
              <a:t>Goal setting</a:t>
            </a:r>
          </a:p>
          <a:p>
            <a:pPr marL="514350" indent="-514350">
              <a:buFont typeface="+mj-lt"/>
              <a:buAutoNum type="alphaLcParenR"/>
              <a:defRPr/>
            </a:pPr>
            <a:r>
              <a:rPr lang="en-US" dirty="0" smtClean="0"/>
              <a:t>Evaluation</a:t>
            </a:r>
          </a:p>
          <a:p>
            <a:pPr>
              <a:defRPr/>
            </a:pPr>
            <a:endParaRPr lang="en-US" dirty="0"/>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Nine: Review </a:t>
            </a:r>
            <a:r>
              <a:rPr lang="en-US" dirty="0" smtClean="0"/>
              <a:t>Questions</a:t>
            </a:r>
            <a:endParaRPr lang="en-US" dirty="0"/>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smtClean="0"/>
              <a:t>5.  What </a:t>
            </a:r>
            <a:r>
              <a:rPr lang="en-US" dirty="0"/>
              <a:t>may be beneficial</a:t>
            </a:r>
            <a:r>
              <a:rPr lang="en-US" dirty="0" smtClean="0"/>
              <a:t>?</a:t>
            </a:r>
          </a:p>
          <a:p>
            <a:pPr>
              <a:defRPr/>
            </a:pPr>
            <a:endParaRPr lang="en-US" dirty="0"/>
          </a:p>
          <a:p>
            <a:pPr marL="514350" indent="-514350">
              <a:buFont typeface="+mj-lt"/>
              <a:buAutoNum type="alphaLcParenR"/>
              <a:defRPr/>
            </a:pPr>
            <a:r>
              <a:rPr lang="en-US" dirty="0"/>
              <a:t>Acceptance</a:t>
            </a:r>
          </a:p>
          <a:p>
            <a:pPr marL="514350" indent="-514350">
              <a:buFont typeface="+mj-lt"/>
              <a:buAutoNum type="alphaLcParenR"/>
              <a:defRPr/>
            </a:pPr>
            <a:r>
              <a:rPr lang="en-US" dirty="0">
                <a:solidFill>
                  <a:srgbClr val="FF0000"/>
                </a:solidFill>
              </a:rPr>
              <a:t>Adversity</a:t>
            </a:r>
          </a:p>
          <a:p>
            <a:pPr marL="514350" indent="-514350">
              <a:buFont typeface="+mj-lt"/>
              <a:buAutoNum type="alphaLcParenR"/>
              <a:defRPr/>
            </a:pPr>
            <a:r>
              <a:rPr lang="en-US" dirty="0"/>
              <a:t>Goals</a:t>
            </a:r>
          </a:p>
          <a:p>
            <a:pPr marL="514350" indent="-514350">
              <a:buFont typeface="+mj-lt"/>
              <a:buAutoNum type="alphaLcParenR"/>
              <a:defRPr/>
            </a:pPr>
            <a:r>
              <a:rPr lang="en-US" dirty="0" smtClean="0"/>
              <a:t>Relationships</a:t>
            </a:r>
          </a:p>
          <a:p>
            <a:pPr>
              <a:defRPr/>
            </a:pPr>
            <a:endParaRPr lang="en-US" dirty="0"/>
          </a:p>
          <a:p>
            <a:pPr>
              <a:defRPr/>
            </a:pPr>
            <a:r>
              <a:rPr lang="en-US" dirty="0" smtClean="0"/>
              <a:t>6.  Change </a:t>
            </a:r>
            <a:r>
              <a:rPr lang="en-US" dirty="0"/>
              <a:t>and _______ are inevitable</a:t>
            </a:r>
            <a:r>
              <a:rPr lang="en-US" dirty="0" smtClean="0"/>
              <a:t>.</a:t>
            </a:r>
          </a:p>
          <a:p>
            <a:pPr>
              <a:defRPr/>
            </a:pPr>
            <a:endParaRPr lang="en-US" dirty="0"/>
          </a:p>
          <a:p>
            <a:pPr marL="514350" indent="-514350">
              <a:buFont typeface="+mj-lt"/>
              <a:buAutoNum type="alphaLcParenR"/>
              <a:defRPr/>
            </a:pPr>
            <a:r>
              <a:rPr lang="en-US" dirty="0">
                <a:solidFill>
                  <a:srgbClr val="FF0000"/>
                </a:solidFill>
              </a:rPr>
              <a:t>Failure</a:t>
            </a:r>
          </a:p>
          <a:p>
            <a:pPr marL="514350" indent="-514350">
              <a:buFont typeface="+mj-lt"/>
              <a:buAutoNum type="alphaLcParenR"/>
              <a:defRPr/>
            </a:pPr>
            <a:r>
              <a:rPr lang="en-US" dirty="0"/>
              <a:t>Goals</a:t>
            </a:r>
          </a:p>
          <a:p>
            <a:pPr marL="514350" indent="-514350">
              <a:buFont typeface="+mj-lt"/>
              <a:buAutoNum type="alphaLcParenR"/>
              <a:defRPr/>
            </a:pPr>
            <a:r>
              <a:rPr lang="en-US" dirty="0"/>
              <a:t>Acceptance</a:t>
            </a:r>
          </a:p>
          <a:p>
            <a:pPr marL="514350" indent="-514350">
              <a:buFont typeface="+mj-lt"/>
              <a:buAutoNum type="alphaLcParenR"/>
              <a:defRPr/>
            </a:pPr>
            <a:r>
              <a:rPr lang="en-US" dirty="0"/>
              <a:t>Relationships</a:t>
            </a:r>
          </a:p>
          <a:p>
            <a:pPr>
              <a:defRPr/>
            </a:pP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7.  Flexibility is not___________.</a:t>
            </a:r>
          </a:p>
          <a:p>
            <a:pPr>
              <a:defRPr/>
            </a:pPr>
            <a:endParaRPr lang="en-US" dirty="0" smtClean="0"/>
          </a:p>
          <a:p>
            <a:pPr marL="514350" indent="-514350">
              <a:buFont typeface="+mj-lt"/>
              <a:buAutoNum type="alphaLcParenR"/>
              <a:defRPr/>
            </a:pPr>
            <a:r>
              <a:rPr lang="en-US" dirty="0" smtClean="0"/>
              <a:t>Specific</a:t>
            </a:r>
          </a:p>
          <a:p>
            <a:pPr marL="514350" indent="-514350">
              <a:buFont typeface="+mj-lt"/>
              <a:buAutoNum type="alphaLcParenR"/>
              <a:defRPr/>
            </a:pPr>
            <a:r>
              <a:rPr lang="en-US" dirty="0" smtClean="0"/>
              <a:t>Important</a:t>
            </a:r>
          </a:p>
          <a:p>
            <a:pPr marL="514350" indent="-514350">
              <a:buFont typeface="+mj-lt"/>
              <a:buAutoNum type="alphaLcParenR"/>
              <a:defRPr/>
            </a:pPr>
            <a:r>
              <a:rPr lang="en-US" dirty="0" smtClean="0">
                <a:solidFill>
                  <a:srgbClr val="FF0000"/>
                </a:solidFill>
              </a:rPr>
              <a:t>Passivity</a:t>
            </a:r>
          </a:p>
          <a:p>
            <a:pPr marL="514350" indent="-514350">
              <a:buFont typeface="+mj-lt"/>
              <a:buAutoNum type="alphaLcParenR"/>
              <a:defRPr/>
            </a:pPr>
            <a:r>
              <a:rPr lang="en-US" dirty="0" smtClean="0"/>
              <a:t>A priority</a:t>
            </a:r>
          </a:p>
          <a:p>
            <a:pPr>
              <a:defRPr/>
            </a:pPr>
            <a:endParaRPr lang="en-US" dirty="0" smtClean="0"/>
          </a:p>
          <a:p>
            <a:pPr>
              <a:defRPr/>
            </a:pPr>
            <a:r>
              <a:rPr lang="en-US" dirty="0" smtClean="0"/>
              <a:t>8.  What do employers not need to be flexible about?</a:t>
            </a:r>
          </a:p>
          <a:p>
            <a:pPr>
              <a:defRPr/>
            </a:pPr>
            <a:endParaRPr lang="en-US" dirty="0" smtClean="0"/>
          </a:p>
          <a:p>
            <a:pPr marL="514350" indent="-514350">
              <a:buFont typeface="+mj-lt"/>
              <a:buAutoNum type="alphaLcParenR"/>
              <a:defRPr/>
            </a:pPr>
            <a:r>
              <a:rPr lang="en-US" dirty="0" smtClean="0"/>
              <a:t>When work is done</a:t>
            </a:r>
          </a:p>
          <a:p>
            <a:pPr marL="514350" indent="-514350">
              <a:buFont typeface="+mj-lt"/>
              <a:buAutoNum type="alphaLcParenR"/>
              <a:defRPr/>
            </a:pPr>
            <a:r>
              <a:rPr lang="en-US" dirty="0" smtClean="0">
                <a:solidFill>
                  <a:srgbClr val="FF0000"/>
                </a:solidFill>
              </a:rPr>
              <a:t>Why work is done</a:t>
            </a:r>
          </a:p>
          <a:p>
            <a:pPr marL="514350" indent="-514350">
              <a:buFont typeface="+mj-lt"/>
              <a:buAutoNum type="alphaLcParenR"/>
              <a:defRPr/>
            </a:pPr>
            <a:r>
              <a:rPr lang="en-US" dirty="0" smtClean="0"/>
              <a:t>How work is done</a:t>
            </a:r>
          </a:p>
          <a:p>
            <a:pPr marL="514350" indent="-514350">
              <a:buFont typeface="+mj-lt"/>
              <a:buAutoNum type="alphaLcParenR"/>
              <a:defRPr/>
            </a:pPr>
            <a:r>
              <a:rPr lang="en-US" dirty="0" smtClean="0"/>
              <a:t>Where work is done</a:t>
            </a:r>
          </a:p>
          <a:p>
            <a:pPr>
              <a:defRPr/>
            </a:pPr>
            <a:endParaRPr lang="en-US" dirty="0"/>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Nine: Review </a:t>
            </a:r>
            <a:r>
              <a:rPr lang="en-US" dirty="0" smtClean="0"/>
              <a:t>Questions</a:t>
            </a:r>
            <a:endParaRPr lang="en-US" dirty="0"/>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smtClean="0"/>
              <a:t>9.  What </a:t>
            </a:r>
            <a:r>
              <a:rPr lang="en-US" dirty="0"/>
              <a:t>is a benefit of employer flexibility</a:t>
            </a:r>
            <a:r>
              <a:rPr lang="en-US" dirty="0" smtClean="0"/>
              <a:t>?</a:t>
            </a:r>
          </a:p>
          <a:p>
            <a:pPr>
              <a:defRPr/>
            </a:pPr>
            <a:endParaRPr lang="en-US" dirty="0"/>
          </a:p>
          <a:p>
            <a:pPr marL="514350" indent="-514350">
              <a:buFont typeface="+mj-lt"/>
              <a:buAutoNum type="alphaLcParenR"/>
              <a:defRPr/>
            </a:pPr>
            <a:r>
              <a:rPr lang="en-US" dirty="0"/>
              <a:t>New employees</a:t>
            </a:r>
          </a:p>
          <a:p>
            <a:pPr marL="514350" indent="-514350">
              <a:buFont typeface="+mj-lt"/>
              <a:buAutoNum type="alphaLcParenR"/>
              <a:defRPr/>
            </a:pPr>
            <a:r>
              <a:rPr lang="en-US" dirty="0"/>
              <a:t>General happiness</a:t>
            </a:r>
          </a:p>
          <a:p>
            <a:pPr marL="514350" indent="-514350">
              <a:buFont typeface="+mj-lt"/>
              <a:buAutoNum type="alphaLcParenR"/>
              <a:defRPr/>
            </a:pPr>
            <a:r>
              <a:rPr lang="en-US" dirty="0"/>
              <a:t>Better hours</a:t>
            </a:r>
          </a:p>
          <a:p>
            <a:pPr marL="514350" indent="-514350">
              <a:buFont typeface="+mj-lt"/>
              <a:buAutoNum type="alphaLcParenR"/>
              <a:defRPr/>
            </a:pPr>
            <a:r>
              <a:rPr lang="en-US" dirty="0">
                <a:solidFill>
                  <a:srgbClr val="FF0000"/>
                </a:solidFill>
              </a:rPr>
              <a:t>Attract </a:t>
            </a:r>
            <a:r>
              <a:rPr lang="en-US" dirty="0" smtClean="0">
                <a:solidFill>
                  <a:srgbClr val="FF0000"/>
                </a:solidFill>
              </a:rPr>
              <a:t>talent</a:t>
            </a:r>
          </a:p>
          <a:p>
            <a:pPr>
              <a:defRPr/>
            </a:pPr>
            <a:endParaRPr lang="en-US" dirty="0"/>
          </a:p>
          <a:p>
            <a:pPr>
              <a:defRPr/>
            </a:pPr>
            <a:r>
              <a:rPr lang="en-US" dirty="0" smtClean="0"/>
              <a:t>10. Flexible </a:t>
            </a:r>
            <a:r>
              <a:rPr lang="en-US" dirty="0"/>
              <a:t>individuals act with </a:t>
            </a:r>
            <a:r>
              <a:rPr lang="en-US" dirty="0" smtClean="0"/>
              <a:t>________.</a:t>
            </a:r>
          </a:p>
          <a:p>
            <a:pPr>
              <a:defRPr/>
            </a:pPr>
            <a:endParaRPr lang="en-US" dirty="0"/>
          </a:p>
          <a:p>
            <a:pPr marL="514350" indent="-514350">
              <a:buFont typeface="+mj-lt"/>
              <a:buAutoNum type="alphaLcParenR"/>
              <a:defRPr/>
            </a:pPr>
            <a:r>
              <a:rPr lang="en-US" dirty="0"/>
              <a:t>React</a:t>
            </a:r>
          </a:p>
          <a:p>
            <a:pPr marL="514350" indent="-514350">
              <a:buFont typeface="+mj-lt"/>
              <a:buAutoNum type="alphaLcParenR"/>
              <a:defRPr/>
            </a:pPr>
            <a:r>
              <a:rPr lang="en-US" dirty="0">
                <a:solidFill>
                  <a:srgbClr val="FF0000"/>
                </a:solidFill>
              </a:rPr>
              <a:t>Conviction</a:t>
            </a:r>
          </a:p>
          <a:p>
            <a:pPr marL="514350" indent="-514350">
              <a:buFont typeface="+mj-lt"/>
              <a:buAutoNum type="alphaLcParenR"/>
              <a:defRPr/>
            </a:pPr>
            <a:r>
              <a:rPr lang="en-US" dirty="0"/>
              <a:t>Carelessness</a:t>
            </a:r>
          </a:p>
          <a:p>
            <a:pPr marL="514350" indent="-514350">
              <a:buFont typeface="+mj-lt"/>
              <a:buAutoNum type="alphaLcParenR"/>
              <a:defRPr/>
            </a:pPr>
            <a:r>
              <a:rPr lang="en-US" dirty="0"/>
              <a:t>Plans</a:t>
            </a:r>
          </a:p>
          <a:p>
            <a:pPr>
              <a:defRPr/>
            </a:pP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11. What is the first step to flexibility?</a:t>
            </a:r>
          </a:p>
          <a:p>
            <a:pPr>
              <a:defRPr/>
            </a:pPr>
            <a:endParaRPr lang="en-US" dirty="0" smtClean="0"/>
          </a:p>
          <a:p>
            <a:pPr marL="514350" indent="-514350">
              <a:buFont typeface="+mj-lt"/>
              <a:buAutoNum type="alphaLcParenR"/>
              <a:defRPr/>
            </a:pPr>
            <a:r>
              <a:rPr lang="en-US" dirty="0" smtClean="0"/>
              <a:t>Relax</a:t>
            </a:r>
          </a:p>
          <a:p>
            <a:pPr marL="514350" indent="-514350">
              <a:buFont typeface="+mj-lt"/>
              <a:buAutoNum type="alphaLcParenR"/>
              <a:defRPr/>
            </a:pPr>
            <a:r>
              <a:rPr lang="en-US" dirty="0" smtClean="0"/>
              <a:t>Support</a:t>
            </a:r>
          </a:p>
          <a:p>
            <a:pPr marL="514350" indent="-514350">
              <a:buFont typeface="+mj-lt"/>
              <a:buAutoNum type="alphaLcParenR"/>
              <a:defRPr/>
            </a:pPr>
            <a:r>
              <a:rPr lang="en-US" dirty="0" smtClean="0"/>
              <a:t>Pick battles</a:t>
            </a:r>
          </a:p>
          <a:p>
            <a:pPr marL="514350" indent="-514350">
              <a:buFont typeface="+mj-lt"/>
              <a:buAutoNum type="alphaLcParenR"/>
              <a:defRPr/>
            </a:pPr>
            <a:r>
              <a:rPr lang="en-US" dirty="0" smtClean="0">
                <a:solidFill>
                  <a:srgbClr val="FF0000"/>
                </a:solidFill>
              </a:rPr>
              <a:t>Let go</a:t>
            </a:r>
          </a:p>
          <a:p>
            <a:pPr>
              <a:defRPr/>
            </a:pPr>
            <a:endParaRPr lang="en-US" dirty="0" smtClean="0"/>
          </a:p>
          <a:p>
            <a:pPr>
              <a:defRPr/>
            </a:pPr>
            <a:r>
              <a:rPr lang="en-US" dirty="0" smtClean="0"/>
              <a:t>12. How will you know when you are not being flexible?</a:t>
            </a:r>
          </a:p>
          <a:p>
            <a:pPr>
              <a:defRPr/>
            </a:pPr>
            <a:endParaRPr lang="en-US" dirty="0" smtClean="0"/>
          </a:p>
          <a:p>
            <a:pPr marL="514350" indent="-514350">
              <a:buFont typeface="+mj-lt"/>
              <a:buAutoNum type="alphaLcParenR"/>
              <a:defRPr/>
            </a:pPr>
            <a:r>
              <a:rPr lang="en-US" dirty="0" smtClean="0"/>
              <a:t>Stress</a:t>
            </a:r>
          </a:p>
          <a:p>
            <a:pPr marL="514350" indent="-514350">
              <a:buFont typeface="+mj-lt"/>
              <a:buAutoNum type="alphaLcParenR"/>
              <a:defRPr/>
            </a:pPr>
            <a:r>
              <a:rPr lang="en-US" dirty="0" smtClean="0"/>
              <a:t>Conviction</a:t>
            </a:r>
          </a:p>
          <a:p>
            <a:pPr marL="514350" indent="-514350">
              <a:buFont typeface="+mj-lt"/>
              <a:buAutoNum type="alphaLcParenR"/>
              <a:defRPr/>
            </a:pPr>
            <a:r>
              <a:rPr lang="en-US" dirty="0" smtClean="0">
                <a:solidFill>
                  <a:srgbClr val="FF0000"/>
                </a:solidFill>
              </a:rPr>
              <a:t>Feedback</a:t>
            </a:r>
          </a:p>
          <a:p>
            <a:pPr marL="514350" indent="-514350">
              <a:buFont typeface="+mj-lt"/>
              <a:buAutoNum type="alphaLcParenR"/>
              <a:defRPr/>
            </a:pPr>
            <a:r>
              <a:rPr lang="en-US" dirty="0" smtClean="0"/>
              <a:t>Passivity</a:t>
            </a:r>
          </a:p>
          <a:p>
            <a:pPr>
              <a:defRPr/>
            </a:pP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 Slides</Template>
  <TotalTime>0</TotalTime>
  <Words>11149</Words>
  <Application>Microsoft Office PowerPoint</Application>
  <PresentationFormat>On-screen Show (4:3)</PresentationFormat>
  <Paragraphs>2009</Paragraphs>
  <Slides>126</Slides>
  <Notes>65</Notes>
  <HiddenSlides>0</HiddenSlides>
  <MMClips>0</MMClips>
  <ScaleCrop>false</ScaleCrop>
  <HeadingPairs>
    <vt:vector size="4" baseType="variant">
      <vt:variant>
        <vt:lpstr>Theme</vt:lpstr>
      </vt:variant>
      <vt:variant>
        <vt:i4>1</vt:i4>
      </vt:variant>
      <vt:variant>
        <vt:lpstr>Slide Titles</vt:lpstr>
      </vt:variant>
      <vt:variant>
        <vt:i4>126</vt:i4>
      </vt:variant>
    </vt:vector>
  </HeadingPairs>
  <TitlesOfParts>
    <vt:vector size="127" baseType="lpstr">
      <vt:lpstr>PowerPoint Slides</vt:lpstr>
      <vt:lpstr>PowerPoint Presentation</vt:lpstr>
      <vt:lpstr>Module One: Getting Started</vt:lpstr>
      <vt:lpstr>Workshop Objectives</vt:lpstr>
      <vt:lpstr>Module Two: Purpose of Onboarding</vt:lpstr>
      <vt:lpstr>Start-up Cost</vt:lpstr>
      <vt:lpstr>Anxiety</vt:lpstr>
      <vt:lpstr>Employee Turnover</vt:lpstr>
      <vt:lpstr>Realistic Expectations</vt:lpstr>
      <vt:lpstr>Case Study</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Introduction</vt:lpstr>
      <vt:lpstr>What Is Onboarding?</vt:lpstr>
      <vt:lpstr>The Importance of Onboarding</vt:lpstr>
      <vt:lpstr>Making Employees Feel Welcome</vt:lpstr>
      <vt:lpstr>First Day Checklist</vt:lpstr>
      <vt:lpstr>Case Study</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Onboarding Preparation</vt:lpstr>
      <vt:lpstr>Professionalism</vt:lpstr>
      <vt:lpstr>Clarity</vt:lpstr>
      <vt:lpstr>Designating a Mentor</vt:lpstr>
      <vt:lpstr>Training</vt:lpstr>
      <vt:lpstr>Case Study</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Onboarding Checklist</vt:lpstr>
      <vt:lpstr>Pre-Arrival</vt:lpstr>
      <vt:lpstr>Arrival</vt:lpstr>
      <vt:lpstr>First Week</vt:lpstr>
      <vt:lpstr>First Month</vt:lpstr>
      <vt:lpstr>Case Study</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Creating an Engaging Program</vt:lpstr>
      <vt:lpstr>Getting Off on the Right Track</vt:lpstr>
      <vt:lpstr>Role of Human Resources</vt:lpstr>
      <vt:lpstr>Role of Managers</vt:lpstr>
      <vt:lpstr>Characteristics</vt:lpstr>
      <vt:lpstr>Case Study</vt:lpstr>
      <vt:lpstr>Module Six: Review Questions</vt:lpstr>
      <vt:lpstr>Module Six: Review Questions</vt:lpstr>
      <vt:lpstr>Module Six: Review Questions</vt:lpstr>
      <vt:lpstr>Module Seven: Following Up with New Employees</vt:lpstr>
      <vt:lpstr>Initial Check in</vt:lpstr>
      <vt:lpstr>Following Up</vt:lpstr>
      <vt:lpstr>Setting Schedules</vt:lpstr>
      <vt:lpstr>Mentor’s Responsibility</vt:lpstr>
      <vt:lpstr>Case Study</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Setting Expectations</vt:lpstr>
      <vt:lpstr>Defining Requirements</vt:lpstr>
      <vt:lpstr>Identifying Opportunities for Improvement and Growth</vt:lpstr>
      <vt:lpstr>Setting Verbal Expectations</vt:lpstr>
      <vt:lpstr>Putting It in Writing</vt:lpstr>
      <vt:lpstr>Case Study</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Resiliency and Flexibility</vt:lpstr>
      <vt:lpstr>What Is Resiliency?</vt:lpstr>
      <vt:lpstr>Why Is It Important?</vt:lpstr>
      <vt:lpstr>Five Steps</vt:lpstr>
      <vt:lpstr>What is Flexibility?</vt:lpstr>
      <vt:lpstr>Why Is It Important?</vt:lpstr>
      <vt:lpstr>Five Steps</vt:lpstr>
      <vt:lpstr>Case Study</vt:lpstr>
      <vt:lpstr>Module Nine: Review Questions</vt:lpstr>
      <vt:lpstr>Module Nine: Review Questions</vt:lpstr>
      <vt:lpstr>Module Nine: Review Questions</vt:lpstr>
      <vt:lpstr>Module Nine: Review Question</vt:lpstr>
      <vt:lpstr>Module Nine: Review Questions</vt:lpstr>
      <vt:lpstr>Module Nine: Review Questions</vt:lpstr>
      <vt:lpstr>Module Nine: Review Questions</vt:lpstr>
      <vt:lpstr>Module Nine: Review Question</vt:lpstr>
      <vt:lpstr>Module Ten: Assigning Work</vt:lpstr>
      <vt:lpstr>General Principles</vt:lpstr>
      <vt:lpstr>The Dictatorial Approach</vt:lpstr>
      <vt:lpstr>The Apple Picking Approach</vt:lpstr>
      <vt:lpstr>The Collaborative Approach</vt:lpstr>
      <vt:lpstr>Case Study</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Providing Feedback</vt:lpstr>
      <vt:lpstr>Characteristics of Good Feedback</vt:lpstr>
      <vt:lpstr>Feedback Delivery Tools</vt:lpstr>
      <vt:lpstr>Informal Feedback</vt:lpstr>
      <vt:lpstr>Formal Feedback</vt:lpstr>
      <vt:lpstr>Case Study</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2013-05-17T13:07:47Z</dcterms:created>
  <dcterms:modified xsi:type="dcterms:W3CDTF">2015-09-25T13:57:37Z</dcterms:modified>
</cp:coreProperties>
</file>