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5.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46"/>
  </p:notesMasterIdLst>
  <p:sldIdLst>
    <p:sldId id="315" r:id="rId2"/>
    <p:sldId id="257" r:id="rId3"/>
    <p:sldId id="260" r:id="rId4"/>
    <p:sldId id="258" r:id="rId5"/>
    <p:sldId id="261" r:id="rId6"/>
    <p:sldId id="262" r:id="rId7"/>
    <p:sldId id="263" r:id="rId8"/>
    <p:sldId id="264" r:id="rId9"/>
    <p:sldId id="354" r:id="rId10"/>
    <p:sldId id="355" r:id="rId11"/>
    <p:sldId id="356" r:id="rId12"/>
    <p:sldId id="357" r:id="rId13"/>
    <p:sldId id="358" r:id="rId14"/>
    <p:sldId id="405" r:id="rId15"/>
    <p:sldId id="406" r:id="rId16"/>
    <p:sldId id="407" r:id="rId17"/>
    <p:sldId id="408" r:id="rId18"/>
    <p:sldId id="409" r:id="rId19"/>
    <p:sldId id="265" r:id="rId20"/>
    <p:sldId id="266" r:id="rId21"/>
    <p:sldId id="268" r:id="rId22"/>
    <p:sldId id="270" r:id="rId23"/>
    <p:sldId id="359" r:id="rId24"/>
    <p:sldId id="360" r:id="rId25"/>
    <p:sldId id="361" r:id="rId26"/>
    <p:sldId id="362" r:id="rId27"/>
    <p:sldId id="363" r:id="rId28"/>
    <p:sldId id="410" r:id="rId29"/>
    <p:sldId id="411" r:id="rId30"/>
    <p:sldId id="412" r:id="rId31"/>
    <p:sldId id="413" r:id="rId32"/>
    <p:sldId id="414" r:id="rId33"/>
    <p:sldId id="272" r:id="rId34"/>
    <p:sldId id="273" r:id="rId35"/>
    <p:sldId id="274" r:id="rId36"/>
    <p:sldId id="275" r:id="rId37"/>
    <p:sldId id="364" r:id="rId38"/>
    <p:sldId id="365" r:id="rId39"/>
    <p:sldId id="366" r:id="rId40"/>
    <p:sldId id="367" r:id="rId41"/>
    <p:sldId id="368" r:id="rId42"/>
    <p:sldId id="276" r:id="rId43"/>
    <p:sldId id="277" r:id="rId44"/>
    <p:sldId id="278" r:id="rId45"/>
    <p:sldId id="280" r:id="rId46"/>
    <p:sldId id="369" r:id="rId47"/>
    <p:sldId id="370" r:id="rId48"/>
    <p:sldId id="371" r:id="rId49"/>
    <p:sldId id="372" r:id="rId50"/>
    <p:sldId id="373" r:id="rId51"/>
    <p:sldId id="415" r:id="rId52"/>
    <p:sldId id="416" r:id="rId53"/>
    <p:sldId id="417" r:id="rId54"/>
    <p:sldId id="418" r:id="rId55"/>
    <p:sldId id="419" r:id="rId56"/>
    <p:sldId id="282" r:id="rId57"/>
    <p:sldId id="281" r:id="rId58"/>
    <p:sldId id="283" r:id="rId59"/>
    <p:sldId id="284" r:id="rId60"/>
    <p:sldId id="375" r:id="rId61"/>
    <p:sldId id="376" r:id="rId62"/>
    <p:sldId id="377" r:id="rId63"/>
    <p:sldId id="378" r:id="rId64"/>
    <p:sldId id="379" r:id="rId65"/>
    <p:sldId id="420" r:id="rId66"/>
    <p:sldId id="421" r:id="rId67"/>
    <p:sldId id="422" r:id="rId68"/>
    <p:sldId id="423" r:id="rId69"/>
    <p:sldId id="424" r:id="rId70"/>
    <p:sldId id="285" r:id="rId71"/>
    <p:sldId id="286" r:id="rId72"/>
    <p:sldId id="287" r:id="rId73"/>
    <p:sldId id="289" r:id="rId74"/>
    <p:sldId id="380" r:id="rId75"/>
    <p:sldId id="381" r:id="rId76"/>
    <p:sldId id="382" r:id="rId77"/>
    <p:sldId id="383" r:id="rId78"/>
    <p:sldId id="384" r:id="rId79"/>
    <p:sldId id="425" r:id="rId80"/>
    <p:sldId id="426" r:id="rId81"/>
    <p:sldId id="427" r:id="rId82"/>
    <p:sldId id="428" r:id="rId83"/>
    <p:sldId id="429" r:id="rId84"/>
    <p:sldId id="290" r:id="rId85"/>
    <p:sldId id="291" r:id="rId86"/>
    <p:sldId id="293" r:id="rId87"/>
    <p:sldId id="294" r:id="rId88"/>
    <p:sldId id="385" r:id="rId89"/>
    <p:sldId id="386" r:id="rId90"/>
    <p:sldId id="387" r:id="rId91"/>
    <p:sldId id="388" r:id="rId92"/>
    <p:sldId id="389" r:id="rId93"/>
    <p:sldId id="430" r:id="rId94"/>
    <p:sldId id="431" r:id="rId95"/>
    <p:sldId id="432" r:id="rId96"/>
    <p:sldId id="433" r:id="rId97"/>
    <p:sldId id="434" r:id="rId98"/>
    <p:sldId id="295" r:id="rId99"/>
    <p:sldId id="296" r:id="rId100"/>
    <p:sldId id="297" r:id="rId101"/>
    <p:sldId id="299" r:id="rId102"/>
    <p:sldId id="301" r:id="rId103"/>
    <p:sldId id="390" r:id="rId104"/>
    <p:sldId id="391" r:id="rId105"/>
    <p:sldId id="392" r:id="rId106"/>
    <p:sldId id="393" r:id="rId107"/>
    <p:sldId id="394" r:id="rId108"/>
    <p:sldId id="435" r:id="rId109"/>
    <p:sldId id="436" r:id="rId110"/>
    <p:sldId id="437" r:id="rId111"/>
    <p:sldId id="438" r:id="rId112"/>
    <p:sldId id="439" r:id="rId113"/>
    <p:sldId id="300" r:id="rId114"/>
    <p:sldId id="302" r:id="rId115"/>
    <p:sldId id="305" r:id="rId116"/>
    <p:sldId id="306" r:id="rId117"/>
    <p:sldId id="395" r:id="rId118"/>
    <p:sldId id="396" r:id="rId119"/>
    <p:sldId id="397" r:id="rId120"/>
    <p:sldId id="398" r:id="rId121"/>
    <p:sldId id="399" r:id="rId122"/>
    <p:sldId id="440" r:id="rId123"/>
    <p:sldId id="441" r:id="rId124"/>
    <p:sldId id="442" r:id="rId125"/>
    <p:sldId id="443" r:id="rId126"/>
    <p:sldId id="444" r:id="rId127"/>
    <p:sldId id="308" r:id="rId128"/>
    <p:sldId id="307" r:id="rId129"/>
    <p:sldId id="309" r:id="rId130"/>
    <p:sldId id="310" r:id="rId131"/>
    <p:sldId id="311" r:id="rId132"/>
    <p:sldId id="312" r:id="rId133"/>
    <p:sldId id="400" r:id="rId134"/>
    <p:sldId id="401" r:id="rId135"/>
    <p:sldId id="402" r:id="rId136"/>
    <p:sldId id="403" r:id="rId137"/>
    <p:sldId id="404" r:id="rId138"/>
    <p:sldId id="445" r:id="rId139"/>
    <p:sldId id="446" r:id="rId140"/>
    <p:sldId id="447" r:id="rId141"/>
    <p:sldId id="448" r:id="rId142"/>
    <p:sldId id="449" r:id="rId143"/>
    <p:sldId id="303" r:id="rId144"/>
    <p:sldId id="304" r:id="rId1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B37C"/>
    <a:srgbClr val="608CAB"/>
    <a:srgbClr val="8064A2"/>
    <a:srgbClr val="9BBB59"/>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29" autoAdjust="0"/>
  </p:normalViewPr>
  <p:slideViewPr>
    <p:cSldViewPr>
      <p:cViewPr varScale="1">
        <p:scale>
          <a:sx n="80" d="100"/>
          <a:sy n="80" d="100"/>
        </p:scale>
        <p:origin x="-1758" y="-78"/>
      </p:cViewPr>
      <p:guideLst>
        <p:guide orient="horz" pos="2160"/>
        <p:guide pos="2880"/>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1558F6-19D2-4288-B9FA-BDAF4B2E2D39}"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78E60AD7-8F93-41FA-97C7-9D67F61A8AF0}">
      <dgm:prSet phldrT="[Text]"/>
      <dgm:spPr>
        <a:ln>
          <a:noFill/>
        </a:ln>
      </dgm:spPr>
      <dgm:t>
        <a:bodyPr/>
        <a:lstStyle/>
        <a:p>
          <a:r>
            <a:rPr lang="en-US" dirty="0" smtClean="0"/>
            <a:t>Understand lifestyle elements</a:t>
          </a:r>
          <a:endParaRPr lang="en-US" dirty="0"/>
        </a:p>
      </dgm:t>
    </dgm:pt>
    <dgm:pt modelId="{88607AC8-62E6-48BB-964D-A2FF9805DB06}" type="parTrans" cxnId="{57E2467A-C5CF-4C71-9C9E-88AA721127B6}">
      <dgm:prSet/>
      <dgm:spPr/>
      <dgm:t>
        <a:bodyPr/>
        <a:lstStyle/>
        <a:p>
          <a:endParaRPr lang="en-US"/>
        </a:p>
      </dgm:t>
    </dgm:pt>
    <dgm:pt modelId="{D0BBCF08-290E-40F7-A220-234EB2D355EF}" type="sibTrans" cxnId="{57E2467A-C5CF-4C71-9C9E-88AA721127B6}">
      <dgm:prSet/>
      <dgm:spPr/>
      <dgm:t>
        <a:bodyPr/>
        <a:lstStyle/>
        <a:p>
          <a:endParaRPr lang="en-US"/>
        </a:p>
      </dgm:t>
    </dgm:pt>
    <dgm:pt modelId="{A5BB56ED-4553-4EB4-82E0-080E3C675579}">
      <dgm:prSet phldrT="[Text]"/>
      <dgm:spPr>
        <a:ln>
          <a:noFill/>
        </a:ln>
      </dgm:spPr>
      <dgm:t>
        <a:bodyPr/>
        <a:lstStyle/>
        <a:p>
          <a:r>
            <a:rPr lang="en-US" dirty="0" smtClean="0"/>
            <a:t>Reduce stress</a:t>
          </a:r>
          <a:endParaRPr lang="en-US" dirty="0"/>
        </a:p>
      </dgm:t>
    </dgm:pt>
    <dgm:pt modelId="{E500AD58-89FB-40EC-85B3-5F38D289E303}" type="parTrans" cxnId="{FFEB1E0A-26B2-4E10-BC52-E9BFEC3095AA}">
      <dgm:prSet/>
      <dgm:spPr/>
      <dgm:t>
        <a:bodyPr/>
        <a:lstStyle/>
        <a:p>
          <a:endParaRPr lang="en-US"/>
        </a:p>
      </dgm:t>
    </dgm:pt>
    <dgm:pt modelId="{E9643D29-C4CE-4882-A27C-1F087D7C06DB}" type="sibTrans" cxnId="{FFEB1E0A-26B2-4E10-BC52-E9BFEC3095AA}">
      <dgm:prSet/>
      <dgm:spPr/>
      <dgm:t>
        <a:bodyPr/>
        <a:lstStyle/>
        <a:p>
          <a:endParaRPr lang="en-US"/>
        </a:p>
      </dgm:t>
    </dgm:pt>
    <dgm:pt modelId="{514A8D6C-23D0-49F5-8ABE-D08402A87ABE}">
      <dgm:prSet phldrT="[Text]"/>
      <dgm:spPr>
        <a:ln>
          <a:noFill/>
        </a:ln>
      </dgm:spPr>
      <dgm:t>
        <a:bodyPr/>
        <a:lstStyle/>
        <a:p>
          <a:r>
            <a:rPr lang="en-US" dirty="0" smtClean="0"/>
            <a:t>Coping techniques</a:t>
          </a:r>
          <a:endParaRPr lang="en-US" dirty="0"/>
        </a:p>
      </dgm:t>
    </dgm:pt>
    <dgm:pt modelId="{F7EB12E7-A203-43AB-B5DC-894526293935}" type="parTrans" cxnId="{5D19E596-2065-4C90-81C5-A1EA7139A8DD}">
      <dgm:prSet/>
      <dgm:spPr/>
      <dgm:t>
        <a:bodyPr/>
        <a:lstStyle/>
        <a:p>
          <a:endParaRPr lang="en-US"/>
        </a:p>
      </dgm:t>
    </dgm:pt>
    <dgm:pt modelId="{0C113A21-6E38-456B-A5F6-ADAC3BDC1366}" type="sibTrans" cxnId="{5D19E596-2065-4C90-81C5-A1EA7139A8DD}">
      <dgm:prSet/>
      <dgm:spPr/>
      <dgm:t>
        <a:bodyPr/>
        <a:lstStyle/>
        <a:p>
          <a:endParaRPr lang="en-US"/>
        </a:p>
      </dgm:t>
    </dgm:pt>
    <dgm:pt modelId="{41E72604-8067-45BB-BBF3-07813788D22C}" type="pres">
      <dgm:prSet presAssocID="{DB1558F6-19D2-4288-B9FA-BDAF4B2E2D39}" presName="Name0" presStyleCnt="0">
        <dgm:presLayoutVars>
          <dgm:dir/>
          <dgm:resizeHandles val="exact"/>
        </dgm:presLayoutVars>
      </dgm:prSet>
      <dgm:spPr/>
      <dgm:t>
        <a:bodyPr/>
        <a:lstStyle/>
        <a:p>
          <a:endParaRPr lang="en-US"/>
        </a:p>
      </dgm:t>
    </dgm:pt>
    <dgm:pt modelId="{86BBDA93-2812-4121-B35E-5DA817766998}" type="pres">
      <dgm:prSet presAssocID="{78E60AD7-8F93-41FA-97C7-9D67F61A8AF0}" presName="node" presStyleLbl="node1" presStyleIdx="0" presStyleCnt="3">
        <dgm:presLayoutVars>
          <dgm:bulletEnabled val="1"/>
        </dgm:presLayoutVars>
      </dgm:prSet>
      <dgm:spPr/>
      <dgm:t>
        <a:bodyPr/>
        <a:lstStyle/>
        <a:p>
          <a:endParaRPr lang="en-US"/>
        </a:p>
      </dgm:t>
    </dgm:pt>
    <dgm:pt modelId="{1204072A-5C9C-4484-AEF2-06D370F0675A}" type="pres">
      <dgm:prSet presAssocID="{D0BBCF08-290E-40F7-A220-234EB2D355EF}" presName="sibTrans" presStyleCnt="0"/>
      <dgm:spPr/>
    </dgm:pt>
    <dgm:pt modelId="{3A3FB85C-E1C0-4AD9-BF06-CEC4480A436C}" type="pres">
      <dgm:prSet presAssocID="{A5BB56ED-4553-4EB4-82E0-080E3C675579}" presName="node" presStyleLbl="node1" presStyleIdx="1" presStyleCnt="3">
        <dgm:presLayoutVars>
          <dgm:bulletEnabled val="1"/>
        </dgm:presLayoutVars>
      </dgm:prSet>
      <dgm:spPr/>
      <dgm:t>
        <a:bodyPr/>
        <a:lstStyle/>
        <a:p>
          <a:endParaRPr lang="en-US"/>
        </a:p>
      </dgm:t>
    </dgm:pt>
    <dgm:pt modelId="{2F76058C-8F06-42EE-AD12-C185CA6B58C3}" type="pres">
      <dgm:prSet presAssocID="{E9643D29-C4CE-4882-A27C-1F087D7C06DB}" presName="sibTrans" presStyleCnt="0"/>
      <dgm:spPr/>
    </dgm:pt>
    <dgm:pt modelId="{606E56E1-1FA8-4760-8E16-D18BA2DE4C97}" type="pres">
      <dgm:prSet presAssocID="{514A8D6C-23D0-49F5-8ABE-D08402A87ABE}" presName="node" presStyleLbl="node1" presStyleIdx="2" presStyleCnt="3">
        <dgm:presLayoutVars>
          <dgm:bulletEnabled val="1"/>
        </dgm:presLayoutVars>
      </dgm:prSet>
      <dgm:spPr/>
      <dgm:t>
        <a:bodyPr/>
        <a:lstStyle/>
        <a:p>
          <a:endParaRPr lang="en-US"/>
        </a:p>
      </dgm:t>
    </dgm:pt>
  </dgm:ptLst>
  <dgm:cxnLst>
    <dgm:cxn modelId="{70370B81-B670-45A4-B788-6506AD83531E}" type="presOf" srcId="{DB1558F6-19D2-4288-B9FA-BDAF4B2E2D39}" destId="{41E72604-8067-45BB-BBF3-07813788D22C}" srcOrd="0" destOrd="0" presId="urn:microsoft.com/office/officeart/2005/8/layout/hList6"/>
    <dgm:cxn modelId="{5D19E596-2065-4C90-81C5-A1EA7139A8DD}" srcId="{DB1558F6-19D2-4288-B9FA-BDAF4B2E2D39}" destId="{514A8D6C-23D0-49F5-8ABE-D08402A87ABE}" srcOrd="2" destOrd="0" parTransId="{F7EB12E7-A203-43AB-B5DC-894526293935}" sibTransId="{0C113A21-6E38-456B-A5F6-ADAC3BDC1366}"/>
    <dgm:cxn modelId="{FFEB1E0A-26B2-4E10-BC52-E9BFEC3095AA}" srcId="{DB1558F6-19D2-4288-B9FA-BDAF4B2E2D39}" destId="{A5BB56ED-4553-4EB4-82E0-080E3C675579}" srcOrd="1" destOrd="0" parTransId="{E500AD58-89FB-40EC-85B3-5F38D289E303}" sibTransId="{E9643D29-C4CE-4882-A27C-1F087D7C06DB}"/>
    <dgm:cxn modelId="{E1C25F4D-48F0-4CA1-93FE-57209FEE4DE7}" type="presOf" srcId="{514A8D6C-23D0-49F5-8ABE-D08402A87ABE}" destId="{606E56E1-1FA8-4760-8E16-D18BA2DE4C97}" srcOrd="0" destOrd="0" presId="urn:microsoft.com/office/officeart/2005/8/layout/hList6"/>
    <dgm:cxn modelId="{F8697D6C-E512-49A3-A28A-38597BF6E075}" type="presOf" srcId="{78E60AD7-8F93-41FA-97C7-9D67F61A8AF0}" destId="{86BBDA93-2812-4121-B35E-5DA817766998}" srcOrd="0" destOrd="0" presId="urn:microsoft.com/office/officeart/2005/8/layout/hList6"/>
    <dgm:cxn modelId="{272541D3-F065-4A72-8C70-3BFAB30B21F8}" type="presOf" srcId="{A5BB56ED-4553-4EB4-82E0-080E3C675579}" destId="{3A3FB85C-E1C0-4AD9-BF06-CEC4480A436C}" srcOrd="0" destOrd="0" presId="urn:microsoft.com/office/officeart/2005/8/layout/hList6"/>
    <dgm:cxn modelId="{57E2467A-C5CF-4C71-9C9E-88AA721127B6}" srcId="{DB1558F6-19D2-4288-B9FA-BDAF4B2E2D39}" destId="{78E60AD7-8F93-41FA-97C7-9D67F61A8AF0}" srcOrd="0" destOrd="0" parTransId="{88607AC8-62E6-48BB-964D-A2FF9805DB06}" sibTransId="{D0BBCF08-290E-40F7-A220-234EB2D355EF}"/>
    <dgm:cxn modelId="{305898C3-D25B-4C58-87BC-C3EA15C52DC0}" type="presParOf" srcId="{41E72604-8067-45BB-BBF3-07813788D22C}" destId="{86BBDA93-2812-4121-B35E-5DA817766998}" srcOrd="0" destOrd="0" presId="urn:microsoft.com/office/officeart/2005/8/layout/hList6"/>
    <dgm:cxn modelId="{85B85115-11B6-47AE-9B21-B02E1292DAC0}" type="presParOf" srcId="{41E72604-8067-45BB-BBF3-07813788D22C}" destId="{1204072A-5C9C-4484-AEF2-06D370F0675A}" srcOrd="1" destOrd="0" presId="urn:microsoft.com/office/officeart/2005/8/layout/hList6"/>
    <dgm:cxn modelId="{72496563-ECCC-48CC-8EFA-4AA5D012E46F}" type="presParOf" srcId="{41E72604-8067-45BB-BBF3-07813788D22C}" destId="{3A3FB85C-E1C0-4AD9-BF06-CEC4480A436C}" srcOrd="2" destOrd="0" presId="urn:microsoft.com/office/officeart/2005/8/layout/hList6"/>
    <dgm:cxn modelId="{8711BBEE-7944-4D75-BA99-33E8B577AE41}" type="presParOf" srcId="{41E72604-8067-45BB-BBF3-07813788D22C}" destId="{2F76058C-8F06-42EE-AD12-C185CA6B58C3}" srcOrd="3" destOrd="0" presId="urn:microsoft.com/office/officeart/2005/8/layout/hList6"/>
    <dgm:cxn modelId="{1369F3B0-A829-4E07-ADA2-BD0635176B12}" type="presParOf" srcId="{41E72604-8067-45BB-BBF3-07813788D22C}" destId="{606E56E1-1FA8-4760-8E16-D18BA2DE4C97}"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4E3DEC5-06A1-404A-9DCD-270FE39FA6DB}"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314EA305-B882-4909-8911-90518697F23B}">
      <dgm:prSet phldrT="[Text]"/>
      <dgm:spPr>
        <a:ln>
          <a:noFill/>
        </a:ln>
      </dgm:spPr>
      <dgm:t>
        <a:bodyPr/>
        <a:lstStyle/>
        <a:p>
          <a:r>
            <a:rPr lang="en-US" b="1" dirty="0" smtClean="0"/>
            <a:t>Taking control of the situation</a:t>
          </a:r>
          <a:endParaRPr lang="en-US" b="1" dirty="0"/>
        </a:p>
      </dgm:t>
    </dgm:pt>
    <dgm:pt modelId="{2AB899F6-4F98-4BC5-9577-1CCB71752B36}" type="parTrans" cxnId="{2986CD2D-0FC5-41CA-AA82-84E5588E7CA0}">
      <dgm:prSet/>
      <dgm:spPr/>
      <dgm:t>
        <a:bodyPr/>
        <a:lstStyle/>
        <a:p>
          <a:endParaRPr lang="en-US"/>
        </a:p>
      </dgm:t>
    </dgm:pt>
    <dgm:pt modelId="{459BDC75-96F8-43E6-8F4A-CB00A25C1596}" type="sibTrans" cxnId="{2986CD2D-0FC5-41CA-AA82-84E5588E7CA0}">
      <dgm:prSet/>
      <dgm:spPr/>
      <dgm:t>
        <a:bodyPr/>
        <a:lstStyle/>
        <a:p>
          <a:endParaRPr lang="en-US"/>
        </a:p>
      </dgm:t>
    </dgm:pt>
    <dgm:pt modelId="{50B39334-E8B6-429C-A707-F72ACD08174B}">
      <dgm:prSet phldrT="[Text]"/>
      <dgm:spPr>
        <a:ln>
          <a:noFill/>
        </a:ln>
      </dgm:spPr>
      <dgm:t>
        <a:bodyPr/>
        <a:lstStyle/>
        <a:p>
          <a:r>
            <a:rPr lang="en-US" b="1" dirty="0" smtClean="0"/>
            <a:t>Only when appropriate</a:t>
          </a:r>
          <a:endParaRPr lang="en-US" b="1" dirty="0"/>
        </a:p>
      </dgm:t>
    </dgm:pt>
    <dgm:pt modelId="{E678B8A5-D606-4B13-8887-8C7C3AFE9EF7}" type="parTrans" cxnId="{99109F98-E7B7-4B34-947D-425A5A830ECB}">
      <dgm:prSet/>
      <dgm:spPr/>
      <dgm:t>
        <a:bodyPr/>
        <a:lstStyle/>
        <a:p>
          <a:endParaRPr lang="en-US"/>
        </a:p>
      </dgm:t>
    </dgm:pt>
    <dgm:pt modelId="{AE1AD13B-7421-4A8A-B4ED-55A88313D53A}" type="sibTrans" cxnId="{99109F98-E7B7-4B34-947D-425A5A830ECB}">
      <dgm:prSet/>
      <dgm:spPr/>
      <dgm:t>
        <a:bodyPr/>
        <a:lstStyle/>
        <a:p>
          <a:endParaRPr lang="en-US"/>
        </a:p>
      </dgm:t>
    </dgm:pt>
    <dgm:pt modelId="{A1EF81BE-0313-4D11-B5B9-9F1C66BF2CB0}">
      <dgm:prSet phldrT="[Text]"/>
      <dgm:spPr>
        <a:ln>
          <a:noFill/>
        </a:ln>
      </dgm:spPr>
      <dgm:t>
        <a:bodyPr/>
        <a:lstStyle/>
        <a:p>
          <a:r>
            <a:rPr lang="en-US" b="1" dirty="0" smtClean="0"/>
            <a:t>Don’t transfer stress to another person</a:t>
          </a:r>
          <a:endParaRPr lang="en-US" b="1" dirty="0"/>
        </a:p>
      </dgm:t>
    </dgm:pt>
    <dgm:pt modelId="{9C6BA241-D551-4245-BA20-7DCD46F3490D}" type="parTrans" cxnId="{39AD5691-BD8E-4B3C-B10F-CEBE5E2793CA}">
      <dgm:prSet/>
      <dgm:spPr/>
      <dgm:t>
        <a:bodyPr/>
        <a:lstStyle/>
        <a:p>
          <a:endParaRPr lang="en-US"/>
        </a:p>
      </dgm:t>
    </dgm:pt>
    <dgm:pt modelId="{D5AD14E4-C3E9-4DC8-B61D-31B654CE535E}" type="sibTrans" cxnId="{39AD5691-BD8E-4B3C-B10F-CEBE5E2793CA}">
      <dgm:prSet/>
      <dgm:spPr/>
      <dgm:t>
        <a:bodyPr/>
        <a:lstStyle/>
        <a:p>
          <a:endParaRPr lang="en-US"/>
        </a:p>
      </dgm:t>
    </dgm:pt>
    <dgm:pt modelId="{464CB195-0725-42FA-B926-B25FEC00DA64}">
      <dgm:prSet phldrT="[Text]"/>
      <dgm:spPr>
        <a:ln>
          <a:noFill/>
        </a:ln>
      </dgm:spPr>
      <dgm:t>
        <a:bodyPr/>
        <a:lstStyle/>
        <a:p>
          <a:r>
            <a:rPr lang="en-US" b="1" dirty="0" smtClean="0"/>
            <a:t>Keep the situation safe</a:t>
          </a:r>
          <a:endParaRPr lang="en-US" b="1" dirty="0"/>
        </a:p>
      </dgm:t>
    </dgm:pt>
    <dgm:pt modelId="{A1521C81-C0CE-4D22-A17F-D963370A12D1}" type="parTrans" cxnId="{8BB1216B-B205-4F64-8F9D-6FDA1D77A8E2}">
      <dgm:prSet/>
      <dgm:spPr/>
      <dgm:t>
        <a:bodyPr/>
        <a:lstStyle/>
        <a:p>
          <a:endParaRPr lang="en-US"/>
        </a:p>
      </dgm:t>
    </dgm:pt>
    <dgm:pt modelId="{632EBD79-8FAF-49A6-AE5E-25185B357533}" type="sibTrans" cxnId="{8BB1216B-B205-4F64-8F9D-6FDA1D77A8E2}">
      <dgm:prSet/>
      <dgm:spPr/>
      <dgm:t>
        <a:bodyPr/>
        <a:lstStyle/>
        <a:p>
          <a:endParaRPr lang="en-US"/>
        </a:p>
      </dgm:t>
    </dgm:pt>
    <dgm:pt modelId="{684D1394-B869-4439-9651-90B6B64463A3}" type="pres">
      <dgm:prSet presAssocID="{04E3DEC5-06A1-404A-9DCD-270FE39FA6DB}" presName="Name0" presStyleCnt="0">
        <dgm:presLayoutVars>
          <dgm:dir/>
          <dgm:resizeHandles val="exact"/>
        </dgm:presLayoutVars>
      </dgm:prSet>
      <dgm:spPr/>
      <dgm:t>
        <a:bodyPr/>
        <a:lstStyle/>
        <a:p>
          <a:endParaRPr lang="en-US"/>
        </a:p>
      </dgm:t>
    </dgm:pt>
    <dgm:pt modelId="{9FFEA03C-3C2B-476A-8C7B-B41D5028CB2C}" type="pres">
      <dgm:prSet presAssocID="{314EA305-B882-4909-8911-90518697F23B}" presName="node" presStyleLbl="node1" presStyleIdx="0" presStyleCnt="4">
        <dgm:presLayoutVars>
          <dgm:bulletEnabled val="1"/>
        </dgm:presLayoutVars>
      </dgm:prSet>
      <dgm:spPr/>
      <dgm:t>
        <a:bodyPr/>
        <a:lstStyle/>
        <a:p>
          <a:endParaRPr lang="en-US"/>
        </a:p>
      </dgm:t>
    </dgm:pt>
    <dgm:pt modelId="{33D08212-EA92-4CE0-BC0E-994A5C6F1666}" type="pres">
      <dgm:prSet presAssocID="{459BDC75-96F8-43E6-8F4A-CB00A25C1596}" presName="sibTrans" presStyleCnt="0"/>
      <dgm:spPr/>
    </dgm:pt>
    <dgm:pt modelId="{5C3F4DC6-5A3D-45D0-88C4-FAD474C542A3}" type="pres">
      <dgm:prSet presAssocID="{50B39334-E8B6-429C-A707-F72ACD08174B}" presName="node" presStyleLbl="node1" presStyleIdx="1" presStyleCnt="4">
        <dgm:presLayoutVars>
          <dgm:bulletEnabled val="1"/>
        </dgm:presLayoutVars>
      </dgm:prSet>
      <dgm:spPr/>
      <dgm:t>
        <a:bodyPr/>
        <a:lstStyle/>
        <a:p>
          <a:endParaRPr lang="en-US"/>
        </a:p>
      </dgm:t>
    </dgm:pt>
    <dgm:pt modelId="{B8101B9A-698D-4332-ADE2-DC50FEE2A5AD}" type="pres">
      <dgm:prSet presAssocID="{AE1AD13B-7421-4A8A-B4ED-55A88313D53A}" presName="sibTrans" presStyleCnt="0"/>
      <dgm:spPr/>
    </dgm:pt>
    <dgm:pt modelId="{85A2D46C-17BB-4883-ABE7-CCC9F9B7CD1F}" type="pres">
      <dgm:prSet presAssocID="{A1EF81BE-0313-4D11-B5B9-9F1C66BF2CB0}" presName="node" presStyleLbl="node1" presStyleIdx="2" presStyleCnt="4">
        <dgm:presLayoutVars>
          <dgm:bulletEnabled val="1"/>
        </dgm:presLayoutVars>
      </dgm:prSet>
      <dgm:spPr/>
      <dgm:t>
        <a:bodyPr/>
        <a:lstStyle/>
        <a:p>
          <a:endParaRPr lang="en-US"/>
        </a:p>
      </dgm:t>
    </dgm:pt>
    <dgm:pt modelId="{F88EFFB8-133A-4C7C-999F-0777F7DF100B}" type="pres">
      <dgm:prSet presAssocID="{D5AD14E4-C3E9-4DC8-B61D-31B654CE535E}" presName="sibTrans" presStyleCnt="0"/>
      <dgm:spPr/>
    </dgm:pt>
    <dgm:pt modelId="{2E2ACFD9-AD31-4CE0-9844-67A41CE17C1C}" type="pres">
      <dgm:prSet presAssocID="{464CB195-0725-42FA-B926-B25FEC00DA64}" presName="node" presStyleLbl="node1" presStyleIdx="3" presStyleCnt="4">
        <dgm:presLayoutVars>
          <dgm:bulletEnabled val="1"/>
        </dgm:presLayoutVars>
      </dgm:prSet>
      <dgm:spPr/>
      <dgm:t>
        <a:bodyPr/>
        <a:lstStyle/>
        <a:p>
          <a:endParaRPr lang="en-US"/>
        </a:p>
      </dgm:t>
    </dgm:pt>
  </dgm:ptLst>
  <dgm:cxnLst>
    <dgm:cxn modelId="{D75E6AB7-5B52-4735-B73A-A0AD5B33CC28}" type="presOf" srcId="{A1EF81BE-0313-4D11-B5B9-9F1C66BF2CB0}" destId="{85A2D46C-17BB-4883-ABE7-CCC9F9B7CD1F}" srcOrd="0" destOrd="0" presId="urn:microsoft.com/office/officeart/2005/8/layout/hList6"/>
    <dgm:cxn modelId="{99109F98-E7B7-4B34-947D-425A5A830ECB}" srcId="{04E3DEC5-06A1-404A-9DCD-270FE39FA6DB}" destId="{50B39334-E8B6-429C-A707-F72ACD08174B}" srcOrd="1" destOrd="0" parTransId="{E678B8A5-D606-4B13-8887-8C7C3AFE9EF7}" sibTransId="{AE1AD13B-7421-4A8A-B4ED-55A88313D53A}"/>
    <dgm:cxn modelId="{8BD4CE80-1A46-43A1-9BE4-41AC5BD3A4F6}" type="presOf" srcId="{04E3DEC5-06A1-404A-9DCD-270FE39FA6DB}" destId="{684D1394-B869-4439-9651-90B6B64463A3}" srcOrd="0" destOrd="0" presId="urn:microsoft.com/office/officeart/2005/8/layout/hList6"/>
    <dgm:cxn modelId="{AF5EB516-971B-4BAA-A02A-172F16B50B18}" type="presOf" srcId="{50B39334-E8B6-429C-A707-F72ACD08174B}" destId="{5C3F4DC6-5A3D-45D0-88C4-FAD474C542A3}" srcOrd="0" destOrd="0" presId="urn:microsoft.com/office/officeart/2005/8/layout/hList6"/>
    <dgm:cxn modelId="{2986CD2D-0FC5-41CA-AA82-84E5588E7CA0}" srcId="{04E3DEC5-06A1-404A-9DCD-270FE39FA6DB}" destId="{314EA305-B882-4909-8911-90518697F23B}" srcOrd="0" destOrd="0" parTransId="{2AB899F6-4F98-4BC5-9577-1CCB71752B36}" sibTransId="{459BDC75-96F8-43E6-8F4A-CB00A25C1596}"/>
    <dgm:cxn modelId="{0EDF3953-2AE7-4531-AD9F-C8F76ED964AF}" type="presOf" srcId="{314EA305-B882-4909-8911-90518697F23B}" destId="{9FFEA03C-3C2B-476A-8C7B-B41D5028CB2C}" srcOrd="0" destOrd="0" presId="urn:microsoft.com/office/officeart/2005/8/layout/hList6"/>
    <dgm:cxn modelId="{8BB1216B-B205-4F64-8F9D-6FDA1D77A8E2}" srcId="{04E3DEC5-06A1-404A-9DCD-270FE39FA6DB}" destId="{464CB195-0725-42FA-B926-B25FEC00DA64}" srcOrd="3" destOrd="0" parTransId="{A1521C81-C0CE-4D22-A17F-D963370A12D1}" sibTransId="{632EBD79-8FAF-49A6-AE5E-25185B357533}"/>
    <dgm:cxn modelId="{29B47904-3D42-49C2-8320-E37291908425}" type="presOf" srcId="{464CB195-0725-42FA-B926-B25FEC00DA64}" destId="{2E2ACFD9-AD31-4CE0-9844-67A41CE17C1C}" srcOrd="0" destOrd="0" presId="urn:microsoft.com/office/officeart/2005/8/layout/hList6"/>
    <dgm:cxn modelId="{39AD5691-BD8E-4B3C-B10F-CEBE5E2793CA}" srcId="{04E3DEC5-06A1-404A-9DCD-270FE39FA6DB}" destId="{A1EF81BE-0313-4D11-B5B9-9F1C66BF2CB0}" srcOrd="2" destOrd="0" parTransId="{9C6BA241-D551-4245-BA20-7DCD46F3490D}" sibTransId="{D5AD14E4-C3E9-4DC8-B61D-31B654CE535E}"/>
    <dgm:cxn modelId="{E1A70B78-D06F-4C1C-AD38-6AFB5289031A}" type="presParOf" srcId="{684D1394-B869-4439-9651-90B6B64463A3}" destId="{9FFEA03C-3C2B-476A-8C7B-B41D5028CB2C}" srcOrd="0" destOrd="0" presId="urn:microsoft.com/office/officeart/2005/8/layout/hList6"/>
    <dgm:cxn modelId="{43EFDE7F-C737-4E8C-8191-83C0C18FCB95}" type="presParOf" srcId="{684D1394-B869-4439-9651-90B6B64463A3}" destId="{33D08212-EA92-4CE0-BC0E-994A5C6F1666}" srcOrd="1" destOrd="0" presId="urn:microsoft.com/office/officeart/2005/8/layout/hList6"/>
    <dgm:cxn modelId="{50503EF2-31E8-432F-B4F0-56894A1143E7}" type="presParOf" srcId="{684D1394-B869-4439-9651-90B6B64463A3}" destId="{5C3F4DC6-5A3D-45D0-88C4-FAD474C542A3}" srcOrd="2" destOrd="0" presId="urn:microsoft.com/office/officeart/2005/8/layout/hList6"/>
    <dgm:cxn modelId="{601B3606-07F2-42E1-8083-06104D4E8C39}" type="presParOf" srcId="{684D1394-B869-4439-9651-90B6B64463A3}" destId="{B8101B9A-698D-4332-ADE2-DC50FEE2A5AD}" srcOrd="3" destOrd="0" presId="urn:microsoft.com/office/officeart/2005/8/layout/hList6"/>
    <dgm:cxn modelId="{3396184D-7F78-4256-B0A2-B843F701A08F}" type="presParOf" srcId="{684D1394-B869-4439-9651-90B6B64463A3}" destId="{85A2D46C-17BB-4883-ABE7-CCC9F9B7CD1F}" srcOrd="4" destOrd="0" presId="urn:microsoft.com/office/officeart/2005/8/layout/hList6"/>
    <dgm:cxn modelId="{7A09C369-250E-4EC7-A82B-822884D15CD1}" type="presParOf" srcId="{684D1394-B869-4439-9651-90B6B64463A3}" destId="{F88EFFB8-133A-4C7C-999F-0777F7DF100B}" srcOrd="5" destOrd="0" presId="urn:microsoft.com/office/officeart/2005/8/layout/hList6"/>
    <dgm:cxn modelId="{F524C663-59F2-464F-8056-C42AF7654D52}" type="presParOf" srcId="{684D1394-B869-4439-9651-90B6B64463A3}" destId="{2E2ACFD9-AD31-4CE0-9844-67A41CE17C1C}"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F87FEA5-4D06-46CB-902F-94510D0BB274}"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CD10C52A-2D63-4041-BE0C-F919A6C31D87}">
      <dgm:prSet phldrT="[Text]"/>
      <dgm:spPr>
        <a:ln>
          <a:noFill/>
        </a:ln>
      </dgm:spPr>
      <dgm:t>
        <a:bodyPr/>
        <a:lstStyle/>
        <a:p>
          <a:r>
            <a:rPr lang="en-US" b="1" dirty="0" smtClean="0"/>
            <a:t>Make sure that the benefit will be worth the effort </a:t>
          </a:r>
          <a:endParaRPr lang="en-US" b="1" dirty="0"/>
        </a:p>
      </dgm:t>
    </dgm:pt>
    <dgm:pt modelId="{379F4BDB-5850-4012-93E7-AB4FCA4E1361}" type="parTrans" cxnId="{AA079295-C5E0-4C40-935B-A86238BA7429}">
      <dgm:prSet/>
      <dgm:spPr/>
      <dgm:t>
        <a:bodyPr/>
        <a:lstStyle/>
        <a:p>
          <a:endParaRPr lang="en-US"/>
        </a:p>
      </dgm:t>
    </dgm:pt>
    <dgm:pt modelId="{59CA0B08-2458-41B0-9019-C19C55A392C5}" type="sibTrans" cxnId="{AA079295-C5E0-4C40-935B-A86238BA7429}">
      <dgm:prSet/>
      <dgm:spPr/>
      <dgm:t>
        <a:bodyPr/>
        <a:lstStyle/>
        <a:p>
          <a:endParaRPr lang="en-US"/>
        </a:p>
      </dgm:t>
    </dgm:pt>
    <dgm:pt modelId="{A9CCA735-5A02-4B87-8E14-1274DF1E878A}">
      <dgm:prSet phldrT="[Text]"/>
      <dgm:spPr>
        <a:ln>
          <a:noFill/>
        </a:ln>
      </dgm:spPr>
      <dgm:t>
        <a:bodyPr/>
        <a:lstStyle/>
        <a:p>
          <a:r>
            <a:rPr lang="en-US" b="1" dirty="0" smtClean="0"/>
            <a:t>Actions that are helpful</a:t>
          </a:r>
          <a:endParaRPr lang="en-US" b="1" dirty="0"/>
        </a:p>
      </dgm:t>
    </dgm:pt>
    <dgm:pt modelId="{69152B1F-7625-4712-8F86-096E28679D7F}" type="parTrans" cxnId="{69B491F4-7E40-4E39-82D4-C935DD858AA6}">
      <dgm:prSet/>
      <dgm:spPr/>
      <dgm:t>
        <a:bodyPr/>
        <a:lstStyle/>
        <a:p>
          <a:endParaRPr lang="en-US"/>
        </a:p>
      </dgm:t>
    </dgm:pt>
    <dgm:pt modelId="{D67004DF-0ABB-4D83-B17D-36537E89857C}" type="sibTrans" cxnId="{69B491F4-7E40-4E39-82D4-C935DD858AA6}">
      <dgm:prSet/>
      <dgm:spPr/>
      <dgm:t>
        <a:bodyPr/>
        <a:lstStyle/>
        <a:p>
          <a:endParaRPr lang="en-US"/>
        </a:p>
      </dgm:t>
    </dgm:pt>
    <dgm:pt modelId="{382ADC44-8197-429A-B94F-6463555C06E8}">
      <dgm:prSet phldrT="[Text]"/>
      <dgm:spPr/>
      <dgm:t>
        <a:bodyPr/>
        <a:lstStyle/>
        <a:p>
          <a:r>
            <a:rPr lang="en-US" b="1" dirty="0" smtClean="0"/>
            <a:t>Respect all people involved</a:t>
          </a:r>
          <a:endParaRPr lang="en-US" b="1" dirty="0"/>
        </a:p>
      </dgm:t>
    </dgm:pt>
    <dgm:pt modelId="{ADC6C485-0FB2-4BFC-9DDA-9799DEC5264C}" type="parTrans" cxnId="{C9D5CB53-226E-4A44-917F-825760D2AEE3}">
      <dgm:prSet/>
      <dgm:spPr/>
      <dgm:t>
        <a:bodyPr/>
        <a:lstStyle/>
        <a:p>
          <a:endParaRPr lang="en-US"/>
        </a:p>
      </dgm:t>
    </dgm:pt>
    <dgm:pt modelId="{A7A8527A-8BD2-4A29-AFE9-B47A9A9B8D49}" type="sibTrans" cxnId="{C9D5CB53-226E-4A44-917F-825760D2AEE3}">
      <dgm:prSet/>
      <dgm:spPr/>
      <dgm:t>
        <a:bodyPr/>
        <a:lstStyle/>
        <a:p>
          <a:endParaRPr lang="en-US"/>
        </a:p>
      </dgm:t>
    </dgm:pt>
    <dgm:pt modelId="{A0A2FD66-A48F-46F6-AE5F-E3D99AC37CB7}" type="pres">
      <dgm:prSet presAssocID="{9F87FEA5-4D06-46CB-902F-94510D0BB274}" presName="linear" presStyleCnt="0">
        <dgm:presLayoutVars>
          <dgm:dir/>
          <dgm:resizeHandles val="exact"/>
        </dgm:presLayoutVars>
      </dgm:prSet>
      <dgm:spPr/>
      <dgm:t>
        <a:bodyPr/>
        <a:lstStyle/>
        <a:p>
          <a:endParaRPr lang="en-US"/>
        </a:p>
      </dgm:t>
    </dgm:pt>
    <dgm:pt modelId="{781BBE72-E705-43BD-9BF5-99BE49A2FE66}" type="pres">
      <dgm:prSet presAssocID="{CD10C52A-2D63-4041-BE0C-F919A6C31D87}" presName="comp" presStyleCnt="0"/>
      <dgm:spPr/>
    </dgm:pt>
    <dgm:pt modelId="{452675AE-B8EB-4CC8-89A3-84DC21641C0C}" type="pres">
      <dgm:prSet presAssocID="{CD10C52A-2D63-4041-BE0C-F919A6C31D87}" presName="box" presStyleLbl="node1" presStyleIdx="0" presStyleCnt="3"/>
      <dgm:spPr/>
      <dgm:t>
        <a:bodyPr/>
        <a:lstStyle/>
        <a:p>
          <a:endParaRPr lang="en-US"/>
        </a:p>
      </dgm:t>
    </dgm:pt>
    <dgm:pt modelId="{B49EEA00-FD3E-4280-A357-337B59FE7DB3}" type="pres">
      <dgm:prSet presAssocID="{CD10C52A-2D63-4041-BE0C-F919A6C31D87}" presName="img" presStyleLbl="fgImgPlace1" presStyleIdx="0" presStyleCnt="3"/>
      <dgm:spPr>
        <a:solidFill>
          <a:schemeClr val="accent3">
            <a:tint val="50000"/>
            <a:hueOff val="0"/>
            <a:satOff val="0"/>
            <a:lumOff val="0"/>
          </a:schemeClr>
        </a:solidFill>
      </dgm:spPr>
    </dgm:pt>
    <dgm:pt modelId="{9AFC9B0E-2465-4DA1-BBF9-5DA4FBE7F5C5}" type="pres">
      <dgm:prSet presAssocID="{CD10C52A-2D63-4041-BE0C-F919A6C31D87}" presName="text" presStyleLbl="node1" presStyleIdx="0" presStyleCnt="3">
        <dgm:presLayoutVars>
          <dgm:bulletEnabled val="1"/>
        </dgm:presLayoutVars>
      </dgm:prSet>
      <dgm:spPr/>
      <dgm:t>
        <a:bodyPr/>
        <a:lstStyle/>
        <a:p>
          <a:endParaRPr lang="en-US"/>
        </a:p>
      </dgm:t>
    </dgm:pt>
    <dgm:pt modelId="{F9F63195-4288-4E39-AB50-D3B4C9E5DCE9}" type="pres">
      <dgm:prSet presAssocID="{59CA0B08-2458-41B0-9019-C19C55A392C5}" presName="spacer" presStyleCnt="0"/>
      <dgm:spPr/>
    </dgm:pt>
    <dgm:pt modelId="{E53A5048-3B54-49B7-A0B3-0E7BC30EE112}" type="pres">
      <dgm:prSet presAssocID="{A9CCA735-5A02-4B87-8E14-1274DF1E878A}" presName="comp" presStyleCnt="0"/>
      <dgm:spPr/>
    </dgm:pt>
    <dgm:pt modelId="{A2767BF3-4232-4630-96A5-F7CB2052AA21}" type="pres">
      <dgm:prSet presAssocID="{A9CCA735-5A02-4B87-8E14-1274DF1E878A}" presName="box" presStyleLbl="node1" presStyleIdx="1" presStyleCnt="3"/>
      <dgm:spPr/>
      <dgm:t>
        <a:bodyPr/>
        <a:lstStyle/>
        <a:p>
          <a:endParaRPr lang="en-US"/>
        </a:p>
      </dgm:t>
    </dgm:pt>
    <dgm:pt modelId="{D9C60CEC-30F4-4A76-8383-7AE521D74B2B}" type="pres">
      <dgm:prSet presAssocID="{A9CCA735-5A02-4B87-8E14-1274DF1E878A}" presName="img" presStyleLbl="fgImgPlace1" presStyleIdx="1" presStyleCnt="3"/>
      <dgm:spPr>
        <a:solidFill>
          <a:schemeClr val="accent3">
            <a:tint val="50000"/>
            <a:hueOff val="5376097"/>
            <a:satOff val="-7054"/>
            <a:lumOff val="-694"/>
          </a:schemeClr>
        </a:solidFill>
      </dgm:spPr>
    </dgm:pt>
    <dgm:pt modelId="{97D9776C-BD5C-41FD-8A35-B038054217E3}" type="pres">
      <dgm:prSet presAssocID="{A9CCA735-5A02-4B87-8E14-1274DF1E878A}" presName="text" presStyleLbl="node1" presStyleIdx="1" presStyleCnt="3">
        <dgm:presLayoutVars>
          <dgm:bulletEnabled val="1"/>
        </dgm:presLayoutVars>
      </dgm:prSet>
      <dgm:spPr/>
      <dgm:t>
        <a:bodyPr/>
        <a:lstStyle/>
        <a:p>
          <a:endParaRPr lang="en-US"/>
        </a:p>
      </dgm:t>
    </dgm:pt>
    <dgm:pt modelId="{6E92387B-6995-4965-851C-C164B90ADFB7}" type="pres">
      <dgm:prSet presAssocID="{D67004DF-0ABB-4D83-B17D-36537E89857C}" presName="spacer" presStyleCnt="0"/>
      <dgm:spPr/>
    </dgm:pt>
    <dgm:pt modelId="{9176E738-D58A-4CD8-AFD0-91D3D6C7300A}" type="pres">
      <dgm:prSet presAssocID="{382ADC44-8197-429A-B94F-6463555C06E8}" presName="comp" presStyleCnt="0"/>
      <dgm:spPr/>
    </dgm:pt>
    <dgm:pt modelId="{869CFEA0-7420-4521-BA54-ED8726B7D736}" type="pres">
      <dgm:prSet presAssocID="{382ADC44-8197-429A-B94F-6463555C06E8}" presName="box" presStyleLbl="node1" presStyleIdx="2" presStyleCnt="3"/>
      <dgm:spPr/>
      <dgm:t>
        <a:bodyPr/>
        <a:lstStyle/>
        <a:p>
          <a:endParaRPr lang="en-US"/>
        </a:p>
      </dgm:t>
    </dgm:pt>
    <dgm:pt modelId="{05C08EEB-A802-46FF-97F4-6BEB83814C8B}" type="pres">
      <dgm:prSet presAssocID="{382ADC44-8197-429A-B94F-6463555C06E8}" presName="img" presStyleLbl="fgImgPlace1" presStyleIdx="2" presStyleCnt="3"/>
      <dgm:spPr>
        <a:solidFill>
          <a:schemeClr val="accent3">
            <a:tint val="50000"/>
            <a:hueOff val="10752195"/>
            <a:satOff val="-14108"/>
            <a:lumOff val="-1388"/>
          </a:schemeClr>
        </a:solidFill>
      </dgm:spPr>
    </dgm:pt>
    <dgm:pt modelId="{5336A2A8-ACF0-4A14-B3F0-7DCB0097D0CE}" type="pres">
      <dgm:prSet presAssocID="{382ADC44-8197-429A-B94F-6463555C06E8}" presName="text" presStyleLbl="node1" presStyleIdx="2" presStyleCnt="3">
        <dgm:presLayoutVars>
          <dgm:bulletEnabled val="1"/>
        </dgm:presLayoutVars>
      </dgm:prSet>
      <dgm:spPr/>
      <dgm:t>
        <a:bodyPr/>
        <a:lstStyle/>
        <a:p>
          <a:endParaRPr lang="en-US"/>
        </a:p>
      </dgm:t>
    </dgm:pt>
  </dgm:ptLst>
  <dgm:cxnLst>
    <dgm:cxn modelId="{69B491F4-7E40-4E39-82D4-C935DD858AA6}" srcId="{9F87FEA5-4D06-46CB-902F-94510D0BB274}" destId="{A9CCA735-5A02-4B87-8E14-1274DF1E878A}" srcOrd="1" destOrd="0" parTransId="{69152B1F-7625-4712-8F86-096E28679D7F}" sibTransId="{D67004DF-0ABB-4D83-B17D-36537E89857C}"/>
    <dgm:cxn modelId="{4CEAED9D-AE81-4F30-8939-A71BD8E629E7}" type="presOf" srcId="{9F87FEA5-4D06-46CB-902F-94510D0BB274}" destId="{A0A2FD66-A48F-46F6-AE5F-E3D99AC37CB7}" srcOrd="0" destOrd="0" presId="urn:microsoft.com/office/officeart/2005/8/layout/vList4"/>
    <dgm:cxn modelId="{13279459-F211-4978-803D-C69447731D61}" type="presOf" srcId="{A9CCA735-5A02-4B87-8E14-1274DF1E878A}" destId="{A2767BF3-4232-4630-96A5-F7CB2052AA21}" srcOrd="0" destOrd="0" presId="urn:microsoft.com/office/officeart/2005/8/layout/vList4"/>
    <dgm:cxn modelId="{795A1109-FF63-41E8-9935-C191482C3D07}" type="presOf" srcId="{382ADC44-8197-429A-B94F-6463555C06E8}" destId="{5336A2A8-ACF0-4A14-B3F0-7DCB0097D0CE}" srcOrd="1" destOrd="0" presId="urn:microsoft.com/office/officeart/2005/8/layout/vList4"/>
    <dgm:cxn modelId="{366C1A76-B97A-4F47-BFC4-3EC971EF420C}" type="presOf" srcId="{382ADC44-8197-429A-B94F-6463555C06E8}" destId="{869CFEA0-7420-4521-BA54-ED8726B7D736}" srcOrd="0" destOrd="0" presId="urn:microsoft.com/office/officeart/2005/8/layout/vList4"/>
    <dgm:cxn modelId="{17CF4CDC-4646-489E-94B8-B4F413BF6870}" type="presOf" srcId="{CD10C52A-2D63-4041-BE0C-F919A6C31D87}" destId="{452675AE-B8EB-4CC8-89A3-84DC21641C0C}" srcOrd="0" destOrd="0" presId="urn:microsoft.com/office/officeart/2005/8/layout/vList4"/>
    <dgm:cxn modelId="{F778DA1A-880F-4797-B63B-383B040C5852}" type="presOf" srcId="{A9CCA735-5A02-4B87-8E14-1274DF1E878A}" destId="{97D9776C-BD5C-41FD-8A35-B038054217E3}" srcOrd="1" destOrd="0" presId="urn:microsoft.com/office/officeart/2005/8/layout/vList4"/>
    <dgm:cxn modelId="{AA079295-C5E0-4C40-935B-A86238BA7429}" srcId="{9F87FEA5-4D06-46CB-902F-94510D0BB274}" destId="{CD10C52A-2D63-4041-BE0C-F919A6C31D87}" srcOrd="0" destOrd="0" parTransId="{379F4BDB-5850-4012-93E7-AB4FCA4E1361}" sibTransId="{59CA0B08-2458-41B0-9019-C19C55A392C5}"/>
    <dgm:cxn modelId="{ECFA392E-F1A3-4C84-BAB6-176A686D82E9}" type="presOf" srcId="{CD10C52A-2D63-4041-BE0C-F919A6C31D87}" destId="{9AFC9B0E-2465-4DA1-BBF9-5DA4FBE7F5C5}" srcOrd="1" destOrd="0" presId="urn:microsoft.com/office/officeart/2005/8/layout/vList4"/>
    <dgm:cxn modelId="{C9D5CB53-226E-4A44-917F-825760D2AEE3}" srcId="{9F87FEA5-4D06-46CB-902F-94510D0BB274}" destId="{382ADC44-8197-429A-B94F-6463555C06E8}" srcOrd="2" destOrd="0" parTransId="{ADC6C485-0FB2-4BFC-9DDA-9799DEC5264C}" sibTransId="{A7A8527A-8BD2-4A29-AFE9-B47A9A9B8D49}"/>
    <dgm:cxn modelId="{4A035298-076C-431A-80A8-D2C9A985B41D}" type="presParOf" srcId="{A0A2FD66-A48F-46F6-AE5F-E3D99AC37CB7}" destId="{781BBE72-E705-43BD-9BF5-99BE49A2FE66}" srcOrd="0" destOrd="0" presId="urn:microsoft.com/office/officeart/2005/8/layout/vList4"/>
    <dgm:cxn modelId="{1A4874A6-5947-4284-86F1-C853947C1C18}" type="presParOf" srcId="{781BBE72-E705-43BD-9BF5-99BE49A2FE66}" destId="{452675AE-B8EB-4CC8-89A3-84DC21641C0C}" srcOrd="0" destOrd="0" presId="urn:microsoft.com/office/officeart/2005/8/layout/vList4"/>
    <dgm:cxn modelId="{9DFEDFED-2A82-4C2F-99F6-BC5EF5216519}" type="presParOf" srcId="{781BBE72-E705-43BD-9BF5-99BE49A2FE66}" destId="{B49EEA00-FD3E-4280-A357-337B59FE7DB3}" srcOrd="1" destOrd="0" presId="urn:microsoft.com/office/officeart/2005/8/layout/vList4"/>
    <dgm:cxn modelId="{0AF89034-A109-46E7-A22B-E83902BEAE5D}" type="presParOf" srcId="{781BBE72-E705-43BD-9BF5-99BE49A2FE66}" destId="{9AFC9B0E-2465-4DA1-BBF9-5DA4FBE7F5C5}" srcOrd="2" destOrd="0" presId="urn:microsoft.com/office/officeart/2005/8/layout/vList4"/>
    <dgm:cxn modelId="{F31D00C9-B2A0-40A1-A16C-F27988B11B14}" type="presParOf" srcId="{A0A2FD66-A48F-46F6-AE5F-E3D99AC37CB7}" destId="{F9F63195-4288-4E39-AB50-D3B4C9E5DCE9}" srcOrd="1" destOrd="0" presId="urn:microsoft.com/office/officeart/2005/8/layout/vList4"/>
    <dgm:cxn modelId="{86C17D92-7AB9-4943-B710-00F1E3FB6E66}" type="presParOf" srcId="{A0A2FD66-A48F-46F6-AE5F-E3D99AC37CB7}" destId="{E53A5048-3B54-49B7-A0B3-0E7BC30EE112}" srcOrd="2" destOrd="0" presId="urn:microsoft.com/office/officeart/2005/8/layout/vList4"/>
    <dgm:cxn modelId="{557EBC7E-85A7-4BA7-9F20-85F69D262337}" type="presParOf" srcId="{E53A5048-3B54-49B7-A0B3-0E7BC30EE112}" destId="{A2767BF3-4232-4630-96A5-F7CB2052AA21}" srcOrd="0" destOrd="0" presId="urn:microsoft.com/office/officeart/2005/8/layout/vList4"/>
    <dgm:cxn modelId="{CA468C00-7733-4115-8F88-8ED46F20EB65}" type="presParOf" srcId="{E53A5048-3B54-49B7-A0B3-0E7BC30EE112}" destId="{D9C60CEC-30F4-4A76-8383-7AE521D74B2B}" srcOrd="1" destOrd="0" presId="urn:microsoft.com/office/officeart/2005/8/layout/vList4"/>
    <dgm:cxn modelId="{19D08EB1-6F3C-4081-8D9D-4DBF155E4E20}" type="presParOf" srcId="{E53A5048-3B54-49B7-A0B3-0E7BC30EE112}" destId="{97D9776C-BD5C-41FD-8A35-B038054217E3}" srcOrd="2" destOrd="0" presId="urn:microsoft.com/office/officeart/2005/8/layout/vList4"/>
    <dgm:cxn modelId="{01D3F07C-843C-47D9-8BB8-ABF3160DDDAB}" type="presParOf" srcId="{A0A2FD66-A48F-46F6-AE5F-E3D99AC37CB7}" destId="{6E92387B-6995-4965-851C-C164B90ADFB7}" srcOrd="3" destOrd="0" presId="urn:microsoft.com/office/officeart/2005/8/layout/vList4"/>
    <dgm:cxn modelId="{6C0BC09F-52F7-401A-AEF3-2FF70CAA9433}" type="presParOf" srcId="{A0A2FD66-A48F-46F6-AE5F-E3D99AC37CB7}" destId="{9176E738-D58A-4CD8-AFD0-91D3D6C7300A}" srcOrd="4" destOrd="0" presId="urn:microsoft.com/office/officeart/2005/8/layout/vList4"/>
    <dgm:cxn modelId="{C5DB79EC-4C55-4326-894B-02D47A18B3BA}" type="presParOf" srcId="{9176E738-D58A-4CD8-AFD0-91D3D6C7300A}" destId="{869CFEA0-7420-4521-BA54-ED8726B7D736}" srcOrd="0" destOrd="0" presId="urn:microsoft.com/office/officeart/2005/8/layout/vList4"/>
    <dgm:cxn modelId="{9BA6080B-37D1-42A3-B547-714BA0483753}" type="presParOf" srcId="{9176E738-D58A-4CD8-AFD0-91D3D6C7300A}" destId="{05C08EEB-A802-46FF-97F4-6BEB83814C8B}" srcOrd="1" destOrd="0" presId="urn:microsoft.com/office/officeart/2005/8/layout/vList4"/>
    <dgm:cxn modelId="{2F3AD1F5-3E44-425F-B12B-0307568F05D2}" type="presParOf" srcId="{9176E738-D58A-4CD8-AFD0-91D3D6C7300A}" destId="{5336A2A8-ACF0-4A14-B3F0-7DCB0097D0C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8A03FEB-A1A2-4150-8B52-B895AD3F1ACF}"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6086E547-4DFF-47B7-A661-CB1F497B4FB4}">
      <dgm:prSet phldrT="[Text]"/>
      <dgm:spPr/>
      <dgm:t>
        <a:bodyPr/>
        <a:lstStyle/>
        <a:p>
          <a:r>
            <a:rPr lang="en-US" b="1" dirty="0" smtClean="0"/>
            <a:t>Identify stressors</a:t>
          </a:r>
          <a:endParaRPr lang="en-US" b="1" dirty="0"/>
        </a:p>
      </dgm:t>
    </dgm:pt>
    <dgm:pt modelId="{C6A14B58-00AC-4904-9903-FCD71FA600D3}" type="parTrans" cxnId="{52EBB8E3-1AFB-4331-B2C4-6884700A0375}">
      <dgm:prSet/>
      <dgm:spPr/>
      <dgm:t>
        <a:bodyPr/>
        <a:lstStyle/>
        <a:p>
          <a:endParaRPr lang="en-US"/>
        </a:p>
      </dgm:t>
    </dgm:pt>
    <dgm:pt modelId="{3DA12E8B-FE90-4CF9-838B-26919008D201}" type="sibTrans" cxnId="{52EBB8E3-1AFB-4331-B2C4-6884700A0375}">
      <dgm:prSet/>
      <dgm:spPr/>
      <dgm:t>
        <a:bodyPr/>
        <a:lstStyle/>
        <a:p>
          <a:endParaRPr lang="en-US"/>
        </a:p>
      </dgm:t>
    </dgm:pt>
    <dgm:pt modelId="{5351441F-5867-4934-9526-3692F446B5E6}">
      <dgm:prSet phldrT="[Text]"/>
      <dgm:spPr/>
      <dgm:t>
        <a:bodyPr/>
        <a:lstStyle/>
        <a:p>
          <a:r>
            <a:rPr lang="en-US" b="1" dirty="0" smtClean="0"/>
            <a:t>Remove them</a:t>
          </a:r>
          <a:endParaRPr lang="en-US" b="1" dirty="0"/>
        </a:p>
      </dgm:t>
    </dgm:pt>
    <dgm:pt modelId="{50782E10-9A8F-418B-BA11-E3A60EA90A3D}" type="parTrans" cxnId="{81C327E5-2D59-4762-8572-1DB1E4D61046}">
      <dgm:prSet/>
      <dgm:spPr/>
      <dgm:t>
        <a:bodyPr/>
        <a:lstStyle/>
        <a:p>
          <a:endParaRPr lang="en-US"/>
        </a:p>
      </dgm:t>
    </dgm:pt>
    <dgm:pt modelId="{D2C77004-A1A5-40AE-85BC-D046CA3C9DAC}" type="sibTrans" cxnId="{81C327E5-2D59-4762-8572-1DB1E4D61046}">
      <dgm:prSet/>
      <dgm:spPr/>
      <dgm:t>
        <a:bodyPr/>
        <a:lstStyle/>
        <a:p>
          <a:endParaRPr lang="en-US"/>
        </a:p>
      </dgm:t>
    </dgm:pt>
    <dgm:pt modelId="{B87D873C-2EB5-40EE-83FA-D1759DB478CC}">
      <dgm:prSet phldrT="[Text]"/>
      <dgm:spPr/>
      <dgm:t>
        <a:bodyPr/>
        <a:lstStyle/>
        <a:p>
          <a:r>
            <a:rPr lang="en-US" b="1" dirty="0" smtClean="0"/>
            <a:t>Avoid</a:t>
          </a:r>
          <a:endParaRPr lang="en-US" b="1" dirty="0"/>
        </a:p>
      </dgm:t>
    </dgm:pt>
    <dgm:pt modelId="{AD4C13F0-AD52-4A71-8BE2-B3FEB7CB7AD3}" type="parTrans" cxnId="{F514DA65-3707-422B-B606-0B59FC9C62F3}">
      <dgm:prSet/>
      <dgm:spPr/>
      <dgm:t>
        <a:bodyPr/>
        <a:lstStyle/>
        <a:p>
          <a:endParaRPr lang="en-US"/>
        </a:p>
      </dgm:t>
    </dgm:pt>
    <dgm:pt modelId="{1FD98F91-2E05-4B24-B868-1E2FFDCA4DB3}" type="sibTrans" cxnId="{F514DA65-3707-422B-B606-0B59FC9C62F3}">
      <dgm:prSet/>
      <dgm:spPr/>
      <dgm:t>
        <a:bodyPr/>
        <a:lstStyle/>
        <a:p>
          <a:endParaRPr lang="en-US"/>
        </a:p>
      </dgm:t>
    </dgm:pt>
    <dgm:pt modelId="{F3FA428B-D0DA-45FA-8B3F-7E9F93A93272}" type="pres">
      <dgm:prSet presAssocID="{F8A03FEB-A1A2-4150-8B52-B895AD3F1ACF}" presName="linearFlow" presStyleCnt="0">
        <dgm:presLayoutVars>
          <dgm:dir/>
          <dgm:resizeHandles val="exact"/>
        </dgm:presLayoutVars>
      </dgm:prSet>
      <dgm:spPr/>
      <dgm:t>
        <a:bodyPr/>
        <a:lstStyle/>
        <a:p>
          <a:endParaRPr lang="en-US"/>
        </a:p>
      </dgm:t>
    </dgm:pt>
    <dgm:pt modelId="{6D37D9BE-9411-469D-80DC-F9B756194B50}" type="pres">
      <dgm:prSet presAssocID="{6086E547-4DFF-47B7-A661-CB1F497B4FB4}" presName="composite" presStyleCnt="0"/>
      <dgm:spPr/>
    </dgm:pt>
    <dgm:pt modelId="{A7AF6049-0105-4AE9-9F0B-0904074C92CE}" type="pres">
      <dgm:prSet presAssocID="{6086E547-4DFF-47B7-A661-CB1F497B4FB4}" presName="imgShp" presStyleLbl="fgImgPlace1" presStyleIdx="0" presStyleCnt="3"/>
      <dgm:spPr>
        <a:solidFill>
          <a:schemeClr val="accent2">
            <a:tint val="50000"/>
            <a:hueOff val="0"/>
            <a:satOff val="0"/>
            <a:lumOff val="0"/>
          </a:schemeClr>
        </a:solidFill>
      </dgm:spPr>
    </dgm:pt>
    <dgm:pt modelId="{6C4A010D-F120-461E-A69A-34D067480AC3}" type="pres">
      <dgm:prSet presAssocID="{6086E547-4DFF-47B7-A661-CB1F497B4FB4}" presName="txShp" presStyleLbl="node1" presStyleIdx="0" presStyleCnt="3">
        <dgm:presLayoutVars>
          <dgm:bulletEnabled val="1"/>
        </dgm:presLayoutVars>
      </dgm:prSet>
      <dgm:spPr/>
      <dgm:t>
        <a:bodyPr/>
        <a:lstStyle/>
        <a:p>
          <a:endParaRPr lang="en-US"/>
        </a:p>
      </dgm:t>
    </dgm:pt>
    <dgm:pt modelId="{3529518A-D81C-4DC7-A701-BBD26E8AFF66}" type="pres">
      <dgm:prSet presAssocID="{3DA12E8B-FE90-4CF9-838B-26919008D201}" presName="spacing" presStyleCnt="0"/>
      <dgm:spPr/>
    </dgm:pt>
    <dgm:pt modelId="{CA3C7FCE-BE1B-43BE-B177-7703AC5A5EF9}" type="pres">
      <dgm:prSet presAssocID="{5351441F-5867-4934-9526-3692F446B5E6}" presName="composite" presStyleCnt="0"/>
      <dgm:spPr/>
    </dgm:pt>
    <dgm:pt modelId="{7462D50A-6486-4691-B604-DC069F85C6FD}" type="pres">
      <dgm:prSet presAssocID="{5351441F-5867-4934-9526-3692F446B5E6}" presName="imgShp" presStyleLbl="fgImgPlace1" presStyleIdx="1" presStyleCnt="3"/>
      <dgm:spPr>
        <a:solidFill>
          <a:schemeClr val="accent3">
            <a:tint val="50000"/>
            <a:hueOff val="0"/>
            <a:satOff val="0"/>
            <a:lumOff val="0"/>
          </a:schemeClr>
        </a:solidFill>
      </dgm:spPr>
    </dgm:pt>
    <dgm:pt modelId="{491A7B08-CA63-4F92-A665-9FB9F7CB5CEA}" type="pres">
      <dgm:prSet presAssocID="{5351441F-5867-4934-9526-3692F446B5E6}" presName="txShp" presStyleLbl="node1" presStyleIdx="1" presStyleCnt="3">
        <dgm:presLayoutVars>
          <dgm:bulletEnabled val="1"/>
        </dgm:presLayoutVars>
      </dgm:prSet>
      <dgm:spPr/>
      <dgm:t>
        <a:bodyPr/>
        <a:lstStyle/>
        <a:p>
          <a:endParaRPr lang="en-US"/>
        </a:p>
      </dgm:t>
    </dgm:pt>
    <dgm:pt modelId="{D22EA9B2-CF67-451F-93F0-9AB924FF3865}" type="pres">
      <dgm:prSet presAssocID="{D2C77004-A1A5-40AE-85BC-D046CA3C9DAC}" presName="spacing" presStyleCnt="0"/>
      <dgm:spPr/>
    </dgm:pt>
    <dgm:pt modelId="{48D5434F-4805-476D-8D13-6508CA792CD2}" type="pres">
      <dgm:prSet presAssocID="{B87D873C-2EB5-40EE-83FA-D1759DB478CC}" presName="composite" presStyleCnt="0"/>
      <dgm:spPr/>
    </dgm:pt>
    <dgm:pt modelId="{946F11F0-5DB3-446F-B520-DC435004EFDF}" type="pres">
      <dgm:prSet presAssocID="{B87D873C-2EB5-40EE-83FA-D1759DB478CC}" presName="imgShp" presStyleLbl="fgImgPlace1" presStyleIdx="2" presStyleCnt="3"/>
      <dgm:spPr>
        <a:solidFill>
          <a:schemeClr val="accent4">
            <a:tint val="50000"/>
            <a:hueOff val="0"/>
            <a:satOff val="0"/>
            <a:lumOff val="0"/>
          </a:schemeClr>
        </a:solidFill>
      </dgm:spPr>
    </dgm:pt>
    <dgm:pt modelId="{2234BDFA-7A64-486F-8986-CEEE1554D938}" type="pres">
      <dgm:prSet presAssocID="{B87D873C-2EB5-40EE-83FA-D1759DB478CC}" presName="txShp" presStyleLbl="node1" presStyleIdx="2" presStyleCnt="3">
        <dgm:presLayoutVars>
          <dgm:bulletEnabled val="1"/>
        </dgm:presLayoutVars>
      </dgm:prSet>
      <dgm:spPr/>
      <dgm:t>
        <a:bodyPr/>
        <a:lstStyle/>
        <a:p>
          <a:endParaRPr lang="en-US"/>
        </a:p>
      </dgm:t>
    </dgm:pt>
  </dgm:ptLst>
  <dgm:cxnLst>
    <dgm:cxn modelId="{F514DA65-3707-422B-B606-0B59FC9C62F3}" srcId="{F8A03FEB-A1A2-4150-8B52-B895AD3F1ACF}" destId="{B87D873C-2EB5-40EE-83FA-D1759DB478CC}" srcOrd="2" destOrd="0" parTransId="{AD4C13F0-AD52-4A71-8BE2-B3FEB7CB7AD3}" sibTransId="{1FD98F91-2E05-4B24-B868-1E2FFDCA4DB3}"/>
    <dgm:cxn modelId="{81C327E5-2D59-4762-8572-1DB1E4D61046}" srcId="{F8A03FEB-A1A2-4150-8B52-B895AD3F1ACF}" destId="{5351441F-5867-4934-9526-3692F446B5E6}" srcOrd="1" destOrd="0" parTransId="{50782E10-9A8F-418B-BA11-E3A60EA90A3D}" sibTransId="{D2C77004-A1A5-40AE-85BC-D046CA3C9DAC}"/>
    <dgm:cxn modelId="{52EBB8E3-1AFB-4331-B2C4-6884700A0375}" srcId="{F8A03FEB-A1A2-4150-8B52-B895AD3F1ACF}" destId="{6086E547-4DFF-47B7-A661-CB1F497B4FB4}" srcOrd="0" destOrd="0" parTransId="{C6A14B58-00AC-4904-9903-FCD71FA600D3}" sibTransId="{3DA12E8B-FE90-4CF9-838B-26919008D201}"/>
    <dgm:cxn modelId="{A83B90D9-BC24-4C99-A3BF-A046AD6382DC}" type="presOf" srcId="{B87D873C-2EB5-40EE-83FA-D1759DB478CC}" destId="{2234BDFA-7A64-486F-8986-CEEE1554D938}" srcOrd="0" destOrd="0" presId="urn:microsoft.com/office/officeart/2005/8/layout/vList3"/>
    <dgm:cxn modelId="{FC8389BB-D7C8-4619-8829-EB516BEBF68D}" type="presOf" srcId="{6086E547-4DFF-47B7-A661-CB1F497B4FB4}" destId="{6C4A010D-F120-461E-A69A-34D067480AC3}" srcOrd="0" destOrd="0" presId="urn:microsoft.com/office/officeart/2005/8/layout/vList3"/>
    <dgm:cxn modelId="{FB7CDD14-1C55-4358-A78E-CCBE14FDE816}" type="presOf" srcId="{F8A03FEB-A1A2-4150-8B52-B895AD3F1ACF}" destId="{F3FA428B-D0DA-45FA-8B3F-7E9F93A93272}" srcOrd="0" destOrd="0" presId="urn:microsoft.com/office/officeart/2005/8/layout/vList3"/>
    <dgm:cxn modelId="{A4C38BA4-B375-4404-BE5F-BF41905E067A}" type="presOf" srcId="{5351441F-5867-4934-9526-3692F446B5E6}" destId="{491A7B08-CA63-4F92-A665-9FB9F7CB5CEA}" srcOrd="0" destOrd="0" presId="urn:microsoft.com/office/officeart/2005/8/layout/vList3"/>
    <dgm:cxn modelId="{085604DA-3DD5-44DE-9450-E82CC5C8F322}" type="presParOf" srcId="{F3FA428B-D0DA-45FA-8B3F-7E9F93A93272}" destId="{6D37D9BE-9411-469D-80DC-F9B756194B50}" srcOrd="0" destOrd="0" presId="urn:microsoft.com/office/officeart/2005/8/layout/vList3"/>
    <dgm:cxn modelId="{CC0118E8-72BB-4D1C-8CB0-D88B13E17BB3}" type="presParOf" srcId="{6D37D9BE-9411-469D-80DC-F9B756194B50}" destId="{A7AF6049-0105-4AE9-9F0B-0904074C92CE}" srcOrd="0" destOrd="0" presId="urn:microsoft.com/office/officeart/2005/8/layout/vList3"/>
    <dgm:cxn modelId="{65CF0A38-2C52-4187-843D-9AB6E39B1F2A}" type="presParOf" srcId="{6D37D9BE-9411-469D-80DC-F9B756194B50}" destId="{6C4A010D-F120-461E-A69A-34D067480AC3}" srcOrd="1" destOrd="0" presId="urn:microsoft.com/office/officeart/2005/8/layout/vList3"/>
    <dgm:cxn modelId="{5E69737A-4778-4839-B8F9-7A3EFEFF8EC6}" type="presParOf" srcId="{F3FA428B-D0DA-45FA-8B3F-7E9F93A93272}" destId="{3529518A-D81C-4DC7-A701-BBD26E8AFF66}" srcOrd="1" destOrd="0" presId="urn:microsoft.com/office/officeart/2005/8/layout/vList3"/>
    <dgm:cxn modelId="{AA806F9C-817C-48C2-8AFC-817E62DDE726}" type="presParOf" srcId="{F3FA428B-D0DA-45FA-8B3F-7E9F93A93272}" destId="{CA3C7FCE-BE1B-43BE-B177-7703AC5A5EF9}" srcOrd="2" destOrd="0" presId="urn:microsoft.com/office/officeart/2005/8/layout/vList3"/>
    <dgm:cxn modelId="{72ECA00D-7300-4454-B1B8-E543C1956B20}" type="presParOf" srcId="{CA3C7FCE-BE1B-43BE-B177-7703AC5A5EF9}" destId="{7462D50A-6486-4691-B604-DC069F85C6FD}" srcOrd="0" destOrd="0" presId="urn:microsoft.com/office/officeart/2005/8/layout/vList3"/>
    <dgm:cxn modelId="{020AE9F3-B56E-4E36-A550-25D8B03A45D7}" type="presParOf" srcId="{CA3C7FCE-BE1B-43BE-B177-7703AC5A5EF9}" destId="{491A7B08-CA63-4F92-A665-9FB9F7CB5CEA}" srcOrd="1" destOrd="0" presId="urn:microsoft.com/office/officeart/2005/8/layout/vList3"/>
    <dgm:cxn modelId="{4738E2A9-7E8A-4ACD-B93B-20CA931E1936}" type="presParOf" srcId="{F3FA428B-D0DA-45FA-8B3F-7E9F93A93272}" destId="{D22EA9B2-CF67-451F-93F0-9AB924FF3865}" srcOrd="3" destOrd="0" presId="urn:microsoft.com/office/officeart/2005/8/layout/vList3"/>
    <dgm:cxn modelId="{B39A88D7-74D3-40FF-BAEE-A29C3A342638}" type="presParOf" srcId="{F3FA428B-D0DA-45FA-8B3F-7E9F93A93272}" destId="{48D5434F-4805-476D-8D13-6508CA792CD2}" srcOrd="4" destOrd="0" presId="urn:microsoft.com/office/officeart/2005/8/layout/vList3"/>
    <dgm:cxn modelId="{295E318D-8B8B-4324-9E06-68C281EBFC89}" type="presParOf" srcId="{48D5434F-4805-476D-8D13-6508CA792CD2}" destId="{946F11F0-5DB3-446F-B520-DC435004EFDF}" srcOrd="0" destOrd="0" presId="urn:microsoft.com/office/officeart/2005/8/layout/vList3"/>
    <dgm:cxn modelId="{E22E2088-8906-419A-8A1E-BF9AB2C22386}" type="presParOf" srcId="{48D5434F-4805-476D-8D13-6508CA792CD2}" destId="{2234BDFA-7A64-486F-8986-CEEE1554D93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BB429DD-EAA7-47B8-BA24-BB37EC68DA4F}" type="doc">
      <dgm:prSet loTypeId="urn:microsoft.com/office/officeart/2011/layout/RadialPictureList" loCatId="officeonline" qsTypeId="urn:microsoft.com/office/officeart/2005/8/quickstyle/simple1" qsCatId="simple" csTypeId="urn:microsoft.com/office/officeart/2005/8/colors/colorful1" csCatId="colorful" phldr="1"/>
      <dgm:spPr/>
      <dgm:t>
        <a:bodyPr/>
        <a:lstStyle/>
        <a:p>
          <a:endParaRPr lang="en-US"/>
        </a:p>
      </dgm:t>
    </dgm:pt>
    <dgm:pt modelId="{2AB9DD2F-3777-4356-AEE9-737C68BB295D}">
      <dgm:prSet phldrT="[Text]"/>
      <dgm:spPr>
        <a:ln>
          <a:noFill/>
        </a:ln>
      </dgm:spPr>
      <dgm:t>
        <a:bodyPr/>
        <a:lstStyle/>
        <a:p>
          <a:r>
            <a:rPr lang="en-US" b="1" dirty="0" smtClean="0"/>
            <a:t>Do not Avoid if…</a:t>
          </a:r>
          <a:endParaRPr lang="en-US" b="1" dirty="0"/>
        </a:p>
      </dgm:t>
    </dgm:pt>
    <dgm:pt modelId="{5C07A161-0E7A-4C23-A28E-F208B01ACD75}" type="parTrans" cxnId="{579480A8-7133-45A1-B584-873D5F2FCCD4}">
      <dgm:prSet/>
      <dgm:spPr/>
      <dgm:t>
        <a:bodyPr/>
        <a:lstStyle/>
        <a:p>
          <a:endParaRPr lang="en-US"/>
        </a:p>
      </dgm:t>
    </dgm:pt>
    <dgm:pt modelId="{8644A5ED-3E98-4C47-9A7C-78C059B55A1A}" type="sibTrans" cxnId="{579480A8-7133-45A1-B584-873D5F2FCCD4}">
      <dgm:prSet/>
      <dgm:spPr/>
      <dgm:t>
        <a:bodyPr/>
        <a:lstStyle/>
        <a:p>
          <a:endParaRPr lang="en-US"/>
        </a:p>
      </dgm:t>
    </dgm:pt>
    <dgm:pt modelId="{3C6D86FE-9BD9-46A9-8247-17B217D2D025}">
      <dgm:prSet phldrT="[Text]"/>
      <dgm:spPr/>
      <dgm:t>
        <a:bodyPr/>
        <a:lstStyle/>
        <a:p>
          <a:r>
            <a:rPr lang="en-US" dirty="0" smtClean="0"/>
            <a:t>More stress in the long term</a:t>
          </a:r>
          <a:endParaRPr lang="en-US" dirty="0"/>
        </a:p>
      </dgm:t>
    </dgm:pt>
    <dgm:pt modelId="{CB7CC9B1-8DDC-40CB-9968-2E3A9CA606BE}" type="parTrans" cxnId="{48509487-BC2B-41AB-901D-48E1E2E0AAD7}">
      <dgm:prSet/>
      <dgm:spPr/>
      <dgm:t>
        <a:bodyPr/>
        <a:lstStyle/>
        <a:p>
          <a:endParaRPr lang="en-US"/>
        </a:p>
      </dgm:t>
    </dgm:pt>
    <dgm:pt modelId="{F1537C52-6D9B-4377-8BC6-B5A222869C6D}" type="sibTrans" cxnId="{48509487-BC2B-41AB-901D-48E1E2E0AAD7}">
      <dgm:prSet/>
      <dgm:spPr/>
      <dgm:t>
        <a:bodyPr/>
        <a:lstStyle/>
        <a:p>
          <a:endParaRPr lang="en-US"/>
        </a:p>
      </dgm:t>
    </dgm:pt>
    <dgm:pt modelId="{FFF4484C-79DB-4FB5-BCE2-B9EA913685A7}">
      <dgm:prSet phldrT="[Text]"/>
      <dgm:spPr/>
      <dgm:t>
        <a:bodyPr/>
        <a:lstStyle/>
        <a:p>
          <a:r>
            <a:rPr lang="en-US" dirty="0" smtClean="0"/>
            <a:t>Transfer stress to another</a:t>
          </a:r>
          <a:endParaRPr lang="en-US" dirty="0"/>
        </a:p>
      </dgm:t>
    </dgm:pt>
    <dgm:pt modelId="{CE672DBB-7DE9-4BD0-A824-A5DBE0031D20}" type="parTrans" cxnId="{31016575-A150-45EB-BEB1-998A078244CD}">
      <dgm:prSet/>
      <dgm:spPr/>
      <dgm:t>
        <a:bodyPr/>
        <a:lstStyle/>
        <a:p>
          <a:endParaRPr lang="en-US"/>
        </a:p>
      </dgm:t>
    </dgm:pt>
    <dgm:pt modelId="{533CDE4F-A59C-4335-954C-76EB8E07C59D}" type="sibTrans" cxnId="{31016575-A150-45EB-BEB1-998A078244CD}">
      <dgm:prSet/>
      <dgm:spPr/>
      <dgm:t>
        <a:bodyPr/>
        <a:lstStyle/>
        <a:p>
          <a:endParaRPr lang="en-US"/>
        </a:p>
      </dgm:t>
    </dgm:pt>
    <dgm:pt modelId="{B01A0834-BE38-48D8-84B5-C9F3469C983D}">
      <dgm:prSet phldrT="[Text]"/>
      <dgm:spPr/>
      <dgm:t>
        <a:bodyPr/>
        <a:lstStyle/>
        <a:p>
          <a:r>
            <a:rPr lang="en-US" dirty="0" smtClean="0"/>
            <a:t>Health or safety impacted</a:t>
          </a:r>
          <a:endParaRPr lang="en-US" dirty="0"/>
        </a:p>
      </dgm:t>
    </dgm:pt>
    <dgm:pt modelId="{B852F341-590A-4FD3-BEE9-C08C26787609}" type="parTrans" cxnId="{1B41C632-389C-4686-B07C-0D4A439B87A2}">
      <dgm:prSet/>
      <dgm:spPr/>
      <dgm:t>
        <a:bodyPr/>
        <a:lstStyle/>
        <a:p>
          <a:endParaRPr lang="en-US"/>
        </a:p>
      </dgm:t>
    </dgm:pt>
    <dgm:pt modelId="{266B3215-372B-4F0E-8F78-B30B2FAF28F8}" type="sibTrans" cxnId="{1B41C632-389C-4686-B07C-0D4A439B87A2}">
      <dgm:prSet/>
      <dgm:spPr/>
      <dgm:t>
        <a:bodyPr/>
        <a:lstStyle/>
        <a:p>
          <a:endParaRPr lang="en-US"/>
        </a:p>
      </dgm:t>
    </dgm:pt>
    <dgm:pt modelId="{9B70B7C5-FFEF-4DEC-8187-44AB79F14031}" type="pres">
      <dgm:prSet presAssocID="{3BB429DD-EAA7-47B8-BA24-BB37EC68DA4F}" presName="Name0" presStyleCnt="0">
        <dgm:presLayoutVars>
          <dgm:chMax val="1"/>
          <dgm:chPref val="1"/>
          <dgm:dir/>
          <dgm:resizeHandles/>
        </dgm:presLayoutVars>
      </dgm:prSet>
      <dgm:spPr/>
      <dgm:t>
        <a:bodyPr/>
        <a:lstStyle/>
        <a:p>
          <a:endParaRPr lang="en-US"/>
        </a:p>
      </dgm:t>
    </dgm:pt>
    <dgm:pt modelId="{5B0BBFF6-C8A3-4E0A-89CF-32E6E09F2510}" type="pres">
      <dgm:prSet presAssocID="{2AB9DD2F-3777-4356-AEE9-737C68BB295D}" presName="Parent" presStyleLbl="node1" presStyleIdx="0" presStyleCnt="2" custLinFactNeighborX="-66425">
        <dgm:presLayoutVars>
          <dgm:chMax val="4"/>
          <dgm:chPref val="3"/>
        </dgm:presLayoutVars>
      </dgm:prSet>
      <dgm:spPr/>
      <dgm:t>
        <a:bodyPr/>
        <a:lstStyle/>
        <a:p>
          <a:endParaRPr lang="en-US"/>
        </a:p>
      </dgm:t>
    </dgm:pt>
    <dgm:pt modelId="{C839C47E-4052-47A9-B075-B116431714A0}" type="pres">
      <dgm:prSet presAssocID="{3C6D86FE-9BD9-46A9-8247-17B217D2D025}" presName="Accent" presStyleLbl="node1" presStyleIdx="1" presStyleCnt="2" custLinFactNeighborX="-32952"/>
      <dgm:spPr/>
    </dgm:pt>
    <dgm:pt modelId="{94B59B93-CC63-407F-A343-B3D4BAB3B719}" type="pres">
      <dgm:prSet presAssocID="{3C6D86FE-9BD9-46A9-8247-17B217D2D025}" presName="Image1" presStyleLbl="fgImgPlace1" presStyleIdx="0" presStyleCnt="3" custLinFactX="-24000" custLinFactNeighborX="-100000"/>
      <dgm:spPr>
        <a:solidFill>
          <a:schemeClr val="accent2">
            <a:tint val="50000"/>
            <a:hueOff val="0"/>
            <a:satOff val="0"/>
            <a:lumOff val="0"/>
          </a:schemeClr>
        </a:solidFill>
      </dgm:spPr>
    </dgm:pt>
    <dgm:pt modelId="{FEEE5EA0-5A97-4524-AE27-7B42B44B7477}" type="pres">
      <dgm:prSet presAssocID="{3C6D86FE-9BD9-46A9-8247-17B217D2D025}" presName="Child1" presStyleLbl="revTx" presStyleIdx="0" presStyleCnt="3" custScaleX="313844" custLinFactNeighborX="12173">
        <dgm:presLayoutVars>
          <dgm:chMax val="0"/>
          <dgm:chPref val="0"/>
          <dgm:bulletEnabled val="1"/>
        </dgm:presLayoutVars>
      </dgm:prSet>
      <dgm:spPr/>
      <dgm:t>
        <a:bodyPr/>
        <a:lstStyle/>
        <a:p>
          <a:endParaRPr lang="en-US"/>
        </a:p>
      </dgm:t>
    </dgm:pt>
    <dgm:pt modelId="{4B4354E5-1BBC-4693-9BEE-57F1EA267AB9}" type="pres">
      <dgm:prSet presAssocID="{FFF4484C-79DB-4FB5-BCE2-B9EA913685A7}" presName="Image2" presStyleCnt="0"/>
      <dgm:spPr/>
    </dgm:pt>
    <dgm:pt modelId="{206F4880-5FDA-46E4-8D3E-DE4E3EBE54C5}" type="pres">
      <dgm:prSet presAssocID="{FFF4484C-79DB-4FB5-BCE2-B9EA913685A7}" presName="Image" presStyleLbl="fgImgPlace1" presStyleIdx="1" presStyleCnt="3" custLinFactX="-24000" custLinFactNeighborX="-100000"/>
      <dgm:spPr>
        <a:solidFill>
          <a:schemeClr val="accent3">
            <a:tint val="50000"/>
            <a:hueOff val="0"/>
            <a:satOff val="0"/>
            <a:lumOff val="0"/>
          </a:schemeClr>
        </a:solidFill>
      </dgm:spPr>
    </dgm:pt>
    <dgm:pt modelId="{C0175BF9-8A50-49C9-9EFD-3C220B00BD4F}" type="pres">
      <dgm:prSet presAssocID="{FFF4484C-79DB-4FB5-BCE2-B9EA913685A7}" presName="Child2" presStyleLbl="revTx" presStyleIdx="1" presStyleCnt="3" custScaleX="272697" custLinFactNeighborX="-8414">
        <dgm:presLayoutVars>
          <dgm:chMax val="0"/>
          <dgm:chPref val="0"/>
          <dgm:bulletEnabled val="1"/>
        </dgm:presLayoutVars>
      </dgm:prSet>
      <dgm:spPr/>
      <dgm:t>
        <a:bodyPr/>
        <a:lstStyle/>
        <a:p>
          <a:endParaRPr lang="en-US"/>
        </a:p>
      </dgm:t>
    </dgm:pt>
    <dgm:pt modelId="{3E1BAE95-0783-453A-8F6B-031C49253091}" type="pres">
      <dgm:prSet presAssocID="{B01A0834-BE38-48D8-84B5-C9F3469C983D}" presName="Image3" presStyleCnt="0"/>
      <dgm:spPr/>
    </dgm:pt>
    <dgm:pt modelId="{510ACF82-7EFC-4249-9E05-28A6651B05AA}" type="pres">
      <dgm:prSet presAssocID="{B01A0834-BE38-48D8-84B5-C9F3469C983D}" presName="Image" presStyleLbl="fgImgPlace1" presStyleIdx="2" presStyleCnt="3" custLinFactX="-24000" custLinFactNeighborX="-100000"/>
      <dgm:spPr>
        <a:solidFill>
          <a:schemeClr val="accent4">
            <a:tint val="50000"/>
            <a:hueOff val="0"/>
            <a:satOff val="0"/>
            <a:lumOff val="0"/>
          </a:schemeClr>
        </a:solidFill>
      </dgm:spPr>
    </dgm:pt>
    <dgm:pt modelId="{019BA124-7C44-4C13-A373-3CECBE3561FF}" type="pres">
      <dgm:prSet presAssocID="{B01A0834-BE38-48D8-84B5-C9F3469C983D}" presName="Child3" presStyleLbl="revTx" presStyleIdx="2" presStyleCnt="3" custScaleX="315624" custLinFactNeighborX="16372">
        <dgm:presLayoutVars>
          <dgm:chMax val="0"/>
          <dgm:chPref val="0"/>
          <dgm:bulletEnabled val="1"/>
        </dgm:presLayoutVars>
      </dgm:prSet>
      <dgm:spPr/>
      <dgm:t>
        <a:bodyPr/>
        <a:lstStyle/>
        <a:p>
          <a:endParaRPr lang="en-US"/>
        </a:p>
      </dgm:t>
    </dgm:pt>
  </dgm:ptLst>
  <dgm:cxnLst>
    <dgm:cxn modelId="{BDCBBB37-663C-4885-937F-6524EA4A492B}" type="presOf" srcId="{2AB9DD2F-3777-4356-AEE9-737C68BB295D}" destId="{5B0BBFF6-C8A3-4E0A-89CF-32E6E09F2510}" srcOrd="0" destOrd="0" presId="urn:microsoft.com/office/officeart/2011/layout/RadialPictureList"/>
    <dgm:cxn modelId="{1B41C632-389C-4686-B07C-0D4A439B87A2}" srcId="{2AB9DD2F-3777-4356-AEE9-737C68BB295D}" destId="{B01A0834-BE38-48D8-84B5-C9F3469C983D}" srcOrd="2" destOrd="0" parTransId="{B852F341-590A-4FD3-BEE9-C08C26787609}" sibTransId="{266B3215-372B-4F0E-8F78-B30B2FAF28F8}"/>
    <dgm:cxn modelId="{31016575-A150-45EB-BEB1-998A078244CD}" srcId="{2AB9DD2F-3777-4356-AEE9-737C68BB295D}" destId="{FFF4484C-79DB-4FB5-BCE2-B9EA913685A7}" srcOrd="1" destOrd="0" parTransId="{CE672DBB-7DE9-4BD0-A824-A5DBE0031D20}" sibTransId="{533CDE4F-A59C-4335-954C-76EB8E07C59D}"/>
    <dgm:cxn modelId="{579480A8-7133-45A1-B584-873D5F2FCCD4}" srcId="{3BB429DD-EAA7-47B8-BA24-BB37EC68DA4F}" destId="{2AB9DD2F-3777-4356-AEE9-737C68BB295D}" srcOrd="0" destOrd="0" parTransId="{5C07A161-0E7A-4C23-A28E-F208B01ACD75}" sibTransId="{8644A5ED-3E98-4C47-9A7C-78C059B55A1A}"/>
    <dgm:cxn modelId="{F0114E4F-B9C6-4100-8754-88A0E08CB721}" type="presOf" srcId="{3BB429DD-EAA7-47B8-BA24-BB37EC68DA4F}" destId="{9B70B7C5-FFEF-4DEC-8187-44AB79F14031}" srcOrd="0" destOrd="0" presId="urn:microsoft.com/office/officeart/2011/layout/RadialPictureList"/>
    <dgm:cxn modelId="{2719484B-0CE2-47F4-82E6-A3001FE155DB}" type="presOf" srcId="{FFF4484C-79DB-4FB5-BCE2-B9EA913685A7}" destId="{C0175BF9-8A50-49C9-9EFD-3C220B00BD4F}" srcOrd="0" destOrd="0" presId="urn:microsoft.com/office/officeart/2011/layout/RadialPictureList"/>
    <dgm:cxn modelId="{5960DA96-9DB7-48BA-96D6-0B64798FB5A4}" type="presOf" srcId="{3C6D86FE-9BD9-46A9-8247-17B217D2D025}" destId="{FEEE5EA0-5A97-4524-AE27-7B42B44B7477}" srcOrd="0" destOrd="0" presId="urn:microsoft.com/office/officeart/2011/layout/RadialPictureList"/>
    <dgm:cxn modelId="{48509487-BC2B-41AB-901D-48E1E2E0AAD7}" srcId="{2AB9DD2F-3777-4356-AEE9-737C68BB295D}" destId="{3C6D86FE-9BD9-46A9-8247-17B217D2D025}" srcOrd="0" destOrd="0" parTransId="{CB7CC9B1-8DDC-40CB-9968-2E3A9CA606BE}" sibTransId="{F1537C52-6D9B-4377-8BC6-B5A222869C6D}"/>
    <dgm:cxn modelId="{37632912-22C4-4C0B-82E5-AF6C99A92184}" type="presOf" srcId="{B01A0834-BE38-48D8-84B5-C9F3469C983D}" destId="{019BA124-7C44-4C13-A373-3CECBE3561FF}" srcOrd="0" destOrd="0" presId="urn:microsoft.com/office/officeart/2011/layout/RadialPictureList"/>
    <dgm:cxn modelId="{316BA124-069A-49F3-BD3D-798B8EB75370}" type="presParOf" srcId="{9B70B7C5-FFEF-4DEC-8187-44AB79F14031}" destId="{5B0BBFF6-C8A3-4E0A-89CF-32E6E09F2510}" srcOrd="0" destOrd="0" presId="urn:microsoft.com/office/officeart/2011/layout/RadialPictureList"/>
    <dgm:cxn modelId="{05B78E55-5A24-4378-9F9D-CEF576C2D914}" type="presParOf" srcId="{9B70B7C5-FFEF-4DEC-8187-44AB79F14031}" destId="{C839C47E-4052-47A9-B075-B116431714A0}" srcOrd="1" destOrd="0" presId="urn:microsoft.com/office/officeart/2011/layout/RadialPictureList"/>
    <dgm:cxn modelId="{58599678-2A50-4A69-9DA4-6BF3DDB8ECA9}" type="presParOf" srcId="{9B70B7C5-FFEF-4DEC-8187-44AB79F14031}" destId="{94B59B93-CC63-407F-A343-B3D4BAB3B719}" srcOrd="2" destOrd="0" presId="urn:microsoft.com/office/officeart/2011/layout/RadialPictureList"/>
    <dgm:cxn modelId="{D56C2DFF-36AA-4698-90A6-7F2DEA633A79}" type="presParOf" srcId="{9B70B7C5-FFEF-4DEC-8187-44AB79F14031}" destId="{FEEE5EA0-5A97-4524-AE27-7B42B44B7477}" srcOrd="3" destOrd="0" presId="urn:microsoft.com/office/officeart/2011/layout/RadialPictureList"/>
    <dgm:cxn modelId="{033C5FE6-785B-489B-A9A8-92CE03EBEC60}" type="presParOf" srcId="{9B70B7C5-FFEF-4DEC-8187-44AB79F14031}" destId="{4B4354E5-1BBC-4693-9BEE-57F1EA267AB9}" srcOrd="4" destOrd="0" presId="urn:microsoft.com/office/officeart/2011/layout/RadialPictureList"/>
    <dgm:cxn modelId="{CC58E004-4A35-4A12-9297-44B10B5DA253}" type="presParOf" srcId="{4B4354E5-1BBC-4693-9BEE-57F1EA267AB9}" destId="{206F4880-5FDA-46E4-8D3E-DE4E3EBE54C5}" srcOrd="0" destOrd="0" presId="urn:microsoft.com/office/officeart/2011/layout/RadialPictureList"/>
    <dgm:cxn modelId="{FC3E6E8D-DED7-43FD-8ED5-71D185088124}" type="presParOf" srcId="{9B70B7C5-FFEF-4DEC-8187-44AB79F14031}" destId="{C0175BF9-8A50-49C9-9EFD-3C220B00BD4F}" srcOrd="5" destOrd="0" presId="urn:microsoft.com/office/officeart/2011/layout/RadialPictureList"/>
    <dgm:cxn modelId="{2DA3811E-F4A8-46FF-9A49-717CAA98E17C}" type="presParOf" srcId="{9B70B7C5-FFEF-4DEC-8187-44AB79F14031}" destId="{3E1BAE95-0783-453A-8F6B-031C49253091}" srcOrd="6" destOrd="0" presId="urn:microsoft.com/office/officeart/2011/layout/RadialPictureList"/>
    <dgm:cxn modelId="{326EB4CB-14E7-4713-ABF4-A963840C97F6}" type="presParOf" srcId="{3E1BAE95-0783-453A-8F6B-031C49253091}" destId="{510ACF82-7EFC-4249-9E05-28A6651B05AA}" srcOrd="0" destOrd="0" presId="urn:microsoft.com/office/officeart/2011/layout/RadialPictureList"/>
    <dgm:cxn modelId="{323DF10B-BDA5-486E-A027-821659420893}" type="presParOf" srcId="{9B70B7C5-FFEF-4DEC-8187-44AB79F14031}" destId="{019BA124-7C44-4C13-A373-3CECBE3561FF}"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3DF59DA-E62F-4C9B-B2C2-3B2FF554F52F}" type="doc">
      <dgm:prSet loTypeId="urn:microsoft.com/office/officeart/2005/8/layout/hierarchy5" loCatId="hierarchy" qsTypeId="urn:microsoft.com/office/officeart/2005/8/quickstyle/simple1" qsCatId="simple" csTypeId="urn:microsoft.com/office/officeart/2005/8/colors/colorful1" csCatId="colorful" phldr="1"/>
      <dgm:spPr/>
      <dgm:t>
        <a:bodyPr/>
        <a:lstStyle/>
        <a:p>
          <a:endParaRPr lang="en-US"/>
        </a:p>
      </dgm:t>
    </dgm:pt>
    <dgm:pt modelId="{649EC92B-5B4A-477A-AB76-3B7674995764}">
      <dgm:prSet phldrT="[Text]" custT="1"/>
      <dgm:spPr>
        <a:ln>
          <a:noFill/>
        </a:ln>
      </dgm:spPr>
      <dgm:t>
        <a:bodyPr/>
        <a:lstStyle/>
        <a:p>
          <a:r>
            <a:rPr lang="en-US" sz="4400" b="1" dirty="0" smtClean="0"/>
            <a:t>Say No and…</a:t>
          </a:r>
          <a:endParaRPr lang="en-US" sz="4400" b="1" dirty="0"/>
        </a:p>
      </dgm:t>
    </dgm:pt>
    <dgm:pt modelId="{B36AFF8E-70CB-4099-83FB-ECDB48836330}" type="parTrans" cxnId="{C2353F23-54A9-4089-A9AF-E8C303D2B2FE}">
      <dgm:prSet/>
      <dgm:spPr/>
      <dgm:t>
        <a:bodyPr/>
        <a:lstStyle/>
        <a:p>
          <a:endParaRPr lang="en-US"/>
        </a:p>
      </dgm:t>
    </dgm:pt>
    <dgm:pt modelId="{77282032-8B45-4951-AD55-D90F395132B8}" type="sibTrans" cxnId="{C2353F23-54A9-4089-A9AF-E8C303D2B2FE}">
      <dgm:prSet/>
      <dgm:spPr/>
      <dgm:t>
        <a:bodyPr/>
        <a:lstStyle/>
        <a:p>
          <a:endParaRPr lang="en-US"/>
        </a:p>
      </dgm:t>
    </dgm:pt>
    <dgm:pt modelId="{1F021C07-A492-4642-AF61-A940476ABF2C}">
      <dgm:prSet phldrT="[Text]" custT="1"/>
      <dgm:spPr/>
      <dgm:t>
        <a:bodyPr/>
        <a:lstStyle/>
        <a:p>
          <a:pPr algn="ctr"/>
          <a:r>
            <a:rPr lang="en-US" sz="2800" b="1" dirty="0" smtClean="0"/>
            <a:t>Follow with an honest explanation</a:t>
          </a:r>
          <a:endParaRPr lang="en-US" sz="2800" b="1" dirty="0"/>
        </a:p>
      </dgm:t>
    </dgm:pt>
    <dgm:pt modelId="{B92C6AC0-0FCB-40E9-83BB-82075362C09C}" type="parTrans" cxnId="{04D7AFC5-BEF8-462B-A9DC-4D684B518E16}">
      <dgm:prSet/>
      <dgm:spPr/>
      <dgm:t>
        <a:bodyPr/>
        <a:lstStyle/>
        <a:p>
          <a:endParaRPr lang="en-US" dirty="0"/>
        </a:p>
      </dgm:t>
    </dgm:pt>
    <dgm:pt modelId="{71896C5D-2232-4D63-B423-3D337294FD2F}" type="sibTrans" cxnId="{04D7AFC5-BEF8-462B-A9DC-4D684B518E16}">
      <dgm:prSet/>
      <dgm:spPr/>
      <dgm:t>
        <a:bodyPr/>
        <a:lstStyle/>
        <a:p>
          <a:endParaRPr lang="en-US"/>
        </a:p>
      </dgm:t>
    </dgm:pt>
    <dgm:pt modelId="{79E45DF2-81FC-4274-8662-8D8D772A938B}">
      <dgm:prSet phldrT="[Text]" custT="1"/>
      <dgm:spPr>
        <a:solidFill>
          <a:schemeClr val="accent3"/>
        </a:solidFill>
      </dgm:spPr>
      <dgm:t>
        <a:bodyPr/>
        <a:lstStyle/>
        <a:p>
          <a:pPr algn="ctr"/>
          <a:r>
            <a:rPr lang="en-US" sz="2800" b="1" dirty="0" smtClean="0"/>
            <a:t>Clarify your reasoning</a:t>
          </a:r>
          <a:endParaRPr lang="en-US" sz="2800" b="1" dirty="0"/>
        </a:p>
      </dgm:t>
    </dgm:pt>
    <dgm:pt modelId="{6C4027FE-1655-4E8B-88E0-390E81CB6307}" type="parTrans" cxnId="{ED7F1278-C984-4DCC-8BAC-CB9530B65DCE}">
      <dgm:prSet/>
      <dgm:spPr>
        <a:ln>
          <a:solidFill>
            <a:schemeClr val="accent3"/>
          </a:solidFill>
        </a:ln>
      </dgm:spPr>
      <dgm:t>
        <a:bodyPr/>
        <a:lstStyle/>
        <a:p>
          <a:endParaRPr lang="en-US" dirty="0"/>
        </a:p>
      </dgm:t>
    </dgm:pt>
    <dgm:pt modelId="{03C6A20E-4C99-4A59-8330-B5F25C780BBB}" type="sibTrans" cxnId="{ED7F1278-C984-4DCC-8BAC-CB9530B65DCE}">
      <dgm:prSet/>
      <dgm:spPr/>
      <dgm:t>
        <a:bodyPr/>
        <a:lstStyle/>
        <a:p>
          <a:endParaRPr lang="en-US"/>
        </a:p>
      </dgm:t>
    </dgm:pt>
    <dgm:pt modelId="{7FD6120C-0CA1-4C95-834A-2865268ECB98}">
      <dgm:prSet phldrT="[Text]" custT="1"/>
      <dgm:spPr>
        <a:solidFill>
          <a:schemeClr val="accent4"/>
        </a:solidFill>
      </dgm:spPr>
      <dgm:t>
        <a:bodyPr/>
        <a:lstStyle/>
        <a:p>
          <a:pPr algn="ctr"/>
          <a:r>
            <a:rPr lang="en-US" sz="2800" b="1" dirty="0" smtClean="0"/>
            <a:t>Give an alternative</a:t>
          </a:r>
          <a:endParaRPr lang="en-US" sz="2800" b="1" dirty="0"/>
        </a:p>
      </dgm:t>
    </dgm:pt>
    <dgm:pt modelId="{2228A25F-1ED7-4B68-987C-442E1E3E2657}" type="parTrans" cxnId="{6FF1D62E-7872-42C5-976F-D9737E1C3E0F}">
      <dgm:prSet/>
      <dgm:spPr>
        <a:ln>
          <a:solidFill>
            <a:schemeClr val="accent4"/>
          </a:solidFill>
        </a:ln>
      </dgm:spPr>
      <dgm:t>
        <a:bodyPr/>
        <a:lstStyle/>
        <a:p>
          <a:endParaRPr lang="en-US" dirty="0"/>
        </a:p>
      </dgm:t>
    </dgm:pt>
    <dgm:pt modelId="{AD5E3E5C-BA20-4F2C-B209-021078A7DC2E}" type="sibTrans" cxnId="{6FF1D62E-7872-42C5-976F-D9737E1C3E0F}">
      <dgm:prSet/>
      <dgm:spPr/>
      <dgm:t>
        <a:bodyPr/>
        <a:lstStyle/>
        <a:p>
          <a:endParaRPr lang="en-US"/>
        </a:p>
      </dgm:t>
    </dgm:pt>
    <dgm:pt modelId="{B80F6E49-0349-487D-9511-39DD3A55D7E1}">
      <dgm:prSet phldrT="[Text]" custT="1"/>
      <dgm:spPr>
        <a:solidFill>
          <a:schemeClr val="accent6"/>
        </a:solidFill>
      </dgm:spPr>
      <dgm:t>
        <a:bodyPr/>
        <a:lstStyle/>
        <a:p>
          <a:pPr algn="ctr"/>
          <a:r>
            <a:rPr lang="en-US" sz="2800" b="1" dirty="0" smtClean="0"/>
            <a:t>Provide an assertive refusal</a:t>
          </a:r>
          <a:endParaRPr lang="en-US" sz="2800" b="1" dirty="0"/>
        </a:p>
      </dgm:t>
    </dgm:pt>
    <dgm:pt modelId="{A2C0EE12-1D34-4E5B-8454-0FD4BBCDB151}" type="parTrans" cxnId="{4291F70D-189A-4D5C-9A31-33122134D6A7}">
      <dgm:prSet/>
      <dgm:spPr>
        <a:ln>
          <a:solidFill>
            <a:schemeClr val="accent6"/>
          </a:solidFill>
        </a:ln>
      </dgm:spPr>
      <dgm:t>
        <a:bodyPr/>
        <a:lstStyle/>
        <a:p>
          <a:endParaRPr lang="en-US" dirty="0"/>
        </a:p>
      </dgm:t>
    </dgm:pt>
    <dgm:pt modelId="{263E1041-991C-4FC6-B96A-AD3C12292B31}" type="sibTrans" cxnId="{4291F70D-189A-4D5C-9A31-33122134D6A7}">
      <dgm:prSet/>
      <dgm:spPr/>
      <dgm:t>
        <a:bodyPr/>
        <a:lstStyle/>
        <a:p>
          <a:endParaRPr lang="en-US"/>
        </a:p>
      </dgm:t>
    </dgm:pt>
    <dgm:pt modelId="{F30E4F4A-92AE-4673-BA7D-40A08C1C05EB}">
      <dgm:prSet phldrT="[Text]" custT="1"/>
      <dgm:spPr>
        <a:solidFill>
          <a:schemeClr val="accent5"/>
        </a:solidFill>
      </dgm:spPr>
      <dgm:t>
        <a:bodyPr/>
        <a:lstStyle/>
        <a:p>
          <a:pPr algn="ctr"/>
          <a:r>
            <a:rPr lang="en-US" sz="2800" b="1" dirty="0" smtClean="0"/>
            <a:t>Empathetically repeat the request</a:t>
          </a:r>
          <a:endParaRPr lang="en-US" sz="2800" b="1" dirty="0"/>
        </a:p>
      </dgm:t>
    </dgm:pt>
    <dgm:pt modelId="{778E73DB-F365-4BE5-9EC3-62AA04AAC247}" type="parTrans" cxnId="{2B003306-3E31-465C-93F7-A81F0E2EA96C}">
      <dgm:prSet/>
      <dgm:spPr>
        <a:ln>
          <a:solidFill>
            <a:schemeClr val="accent5"/>
          </a:solidFill>
        </a:ln>
      </dgm:spPr>
      <dgm:t>
        <a:bodyPr/>
        <a:lstStyle/>
        <a:p>
          <a:endParaRPr lang="en-US" dirty="0"/>
        </a:p>
      </dgm:t>
    </dgm:pt>
    <dgm:pt modelId="{9183C2DA-741D-4CE6-A4CE-F0DF634326BE}" type="sibTrans" cxnId="{2B003306-3E31-465C-93F7-A81F0E2EA96C}">
      <dgm:prSet/>
      <dgm:spPr/>
      <dgm:t>
        <a:bodyPr/>
        <a:lstStyle/>
        <a:p>
          <a:endParaRPr lang="en-US"/>
        </a:p>
      </dgm:t>
    </dgm:pt>
    <dgm:pt modelId="{FC95B27C-9A2E-4047-AB3E-5C3B519D2481}" type="pres">
      <dgm:prSet presAssocID="{53DF59DA-E62F-4C9B-B2C2-3B2FF554F52F}" presName="mainComposite" presStyleCnt="0">
        <dgm:presLayoutVars>
          <dgm:chPref val="1"/>
          <dgm:dir/>
          <dgm:animOne val="branch"/>
          <dgm:animLvl val="lvl"/>
          <dgm:resizeHandles val="exact"/>
        </dgm:presLayoutVars>
      </dgm:prSet>
      <dgm:spPr/>
      <dgm:t>
        <a:bodyPr/>
        <a:lstStyle/>
        <a:p>
          <a:endParaRPr lang="en-US"/>
        </a:p>
      </dgm:t>
    </dgm:pt>
    <dgm:pt modelId="{A09F8C08-322B-44D4-B3A6-AFA228B9ED6A}" type="pres">
      <dgm:prSet presAssocID="{53DF59DA-E62F-4C9B-B2C2-3B2FF554F52F}" presName="hierFlow" presStyleCnt="0"/>
      <dgm:spPr/>
    </dgm:pt>
    <dgm:pt modelId="{6742258B-2C5C-4058-9D3A-34362948B5ED}" type="pres">
      <dgm:prSet presAssocID="{53DF59DA-E62F-4C9B-B2C2-3B2FF554F52F}" presName="hierChild1" presStyleCnt="0">
        <dgm:presLayoutVars>
          <dgm:chPref val="1"/>
          <dgm:animOne val="branch"/>
          <dgm:animLvl val="lvl"/>
        </dgm:presLayoutVars>
      </dgm:prSet>
      <dgm:spPr/>
    </dgm:pt>
    <dgm:pt modelId="{F7421B59-1719-4B4F-AF71-BDD59B91ECFD}" type="pres">
      <dgm:prSet presAssocID="{649EC92B-5B4A-477A-AB76-3B7674995764}" presName="Name17" presStyleCnt="0"/>
      <dgm:spPr/>
    </dgm:pt>
    <dgm:pt modelId="{282C9101-9485-4BCD-B8E1-0D8FAC16862D}" type="pres">
      <dgm:prSet presAssocID="{649EC92B-5B4A-477A-AB76-3B7674995764}" presName="level1Shape" presStyleLbl="node0" presStyleIdx="0" presStyleCnt="1" custScaleY="285313" custLinFactX="-34713" custLinFactNeighborX="-100000">
        <dgm:presLayoutVars>
          <dgm:chPref val="3"/>
        </dgm:presLayoutVars>
      </dgm:prSet>
      <dgm:spPr/>
      <dgm:t>
        <a:bodyPr/>
        <a:lstStyle/>
        <a:p>
          <a:endParaRPr lang="en-US"/>
        </a:p>
      </dgm:t>
    </dgm:pt>
    <dgm:pt modelId="{1F0B47F8-E298-4129-B156-CDBB7E131BFF}" type="pres">
      <dgm:prSet presAssocID="{649EC92B-5B4A-477A-AB76-3B7674995764}" presName="hierChild2" presStyleCnt="0"/>
      <dgm:spPr/>
    </dgm:pt>
    <dgm:pt modelId="{9300FE20-92CE-4DE4-9480-3D3FC935211A}" type="pres">
      <dgm:prSet presAssocID="{B92C6AC0-0FCB-40E9-83BB-82075362C09C}" presName="Name25" presStyleLbl="parChTrans1D2" presStyleIdx="0" presStyleCnt="5"/>
      <dgm:spPr/>
      <dgm:t>
        <a:bodyPr/>
        <a:lstStyle/>
        <a:p>
          <a:endParaRPr lang="en-US"/>
        </a:p>
      </dgm:t>
    </dgm:pt>
    <dgm:pt modelId="{081E751E-B2C4-49C7-B6C7-38521BC62FF6}" type="pres">
      <dgm:prSet presAssocID="{B92C6AC0-0FCB-40E9-83BB-82075362C09C}" presName="connTx" presStyleLbl="parChTrans1D2" presStyleIdx="0" presStyleCnt="5"/>
      <dgm:spPr/>
      <dgm:t>
        <a:bodyPr/>
        <a:lstStyle/>
        <a:p>
          <a:endParaRPr lang="en-US"/>
        </a:p>
      </dgm:t>
    </dgm:pt>
    <dgm:pt modelId="{42194B1A-8E48-4270-BAEE-B58CF8922266}" type="pres">
      <dgm:prSet presAssocID="{1F021C07-A492-4642-AF61-A940476ABF2C}" presName="Name30" presStyleCnt="0"/>
      <dgm:spPr/>
    </dgm:pt>
    <dgm:pt modelId="{6BDF96BE-860C-4317-BE0D-446184DC6034}" type="pres">
      <dgm:prSet presAssocID="{1F021C07-A492-4642-AF61-A940476ABF2C}" presName="level2Shape" presStyleLbl="node2" presStyleIdx="0" presStyleCnt="5" custScaleX="379751"/>
      <dgm:spPr/>
      <dgm:t>
        <a:bodyPr/>
        <a:lstStyle/>
        <a:p>
          <a:endParaRPr lang="en-US"/>
        </a:p>
      </dgm:t>
    </dgm:pt>
    <dgm:pt modelId="{1DA52D89-866C-430F-9EA7-D4AB267C6E20}" type="pres">
      <dgm:prSet presAssocID="{1F021C07-A492-4642-AF61-A940476ABF2C}" presName="hierChild3" presStyleCnt="0"/>
      <dgm:spPr/>
    </dgm:pt>
    <dgm:pt modelId="{B5F153B7-0B81-40CB-9312-AD94364F9F04}" type="pres">
      <dgm:prSet presAssocID="{6C4027FE-1655-4E8B-88E0-390E81CB6307}" presName="Name25" presStyleLbl="parChTrans1D2" presStyleIdx="1" presStyleCnt="5"/>
      <dgm:spPr/>
      <dgm:t>
        <a:bodyPr/>
        <a:lstStyle/>
        <a:p>
          <a:endParaRPr lang="en-US"/>
        </a:p>
      </dgm:t>
    </dgm:pt>
    <dgm:pt modelId="{23409377-09CA-410D-80F4-B8DE38740904}" type="pres">
      <dgm:prSet presAssocID="{6C4027FE-1655-4E8B-88E0-390E81CB6307}" presName="connTx" presStyleLbl="parChTrans1D2" presStyleIdx="1" presStyleCnt="5"/>
      <dgm:spPr/>
      <dgm:t>
        <a:bodyPr/>
        <a:lstStyle/>
        <a:p>
          <a:endParaRPr lang="en-US"/>
        </a:p>
      </dgm:t>
    </dgm:pt>
    <dgm:pt modelId="{A30F1877-B07F-4231-9DA1-D605D16D305A}" type="pres">
      <dgm:prSet presAssocID="{79E45DF2-81FC-4274-8662-8D8D772A938B}" presName="Name30" presStyleCnt="0"/>
      <dgm:spPr/>
    </dgm:pt>
    <dgm:pt modelId="{C3F4B56C-104B-43A0-8827-321C6FE0D378}" type="pres">
      <dgm:prSet presAssocID="{79E45DF2-81FC-4274-8662-8D8D772A938B}" presName="level2Shape" presStyleLbl="node2" presStyleIdx="1" presStyleCnt="5" custScaleX="379751"/>
      <dgm:spPr/>
      <dgm:t>
        <a:bodyPr/>
        <a:lstStyle/>
        <a:p>
          <a:endParaRPr lang="en-US"/>
        </a:p>
      </dgm:t>
    </dgm:pt>
    <dgm:pt modelId="{0C68CA24-0F03-43BE-B0D5-404D5CC89C0A}" type="pres">
      <dgm:prSet presAssocID="{79E45DF2-81FC-4274-8662-8D8D772A938B}" presName="hierChild3" presStyleCnt="0"/>
      <dgm:spPr/>
    </dgm:pt>
    <dgm:pt modelId="{6BD315B5-419D-4C3B-9D57-F221DBDAD0B8}" type="pres">
      <dgm:prSet presAssocID="{2228A25F-1ED7-4B68-987C-442E1E3E2657}" presName="Name25" presStyleLbl="parChTrans1D2" presStyleIdx="2" presStyleCnt="5"/>
      <dgm:spPr/>
      <dgm:t>
        <a:bodyPr/>
        <a:lstStyle/>
        <a:p>
          <a:endParaRPr lang="en-US"/>
        </a:p>
      </dgm:t>
    </dgm:pt>
    <dgm:pt modelId="{D87BAC4C-9401-4337-8845-35012F8BD1F8}" type="pres">
      <dgm:prSet presAssocID="{2228A25F-1ED7-4B68-987C-442E1E3E2657}" presName="connTx" presStyleLbl="parChTrans1D2" presStyleIdx="2" presStyleCnt="5"/>
      <dgm:spPr/>
      <dgm:t>
        <a:bodyPr/>
        <a:lstStyle/>
        <a:p>
          <a:endParaRPr lang="en-US"/>
        </a:p>
      </dgm:t>
    </dgm:pt>
    <dgm:pt modelId="{E0AAE8F2-CBCB-46F5-A5BF-63A912C15F16}" type="pres">
      <dgm:prSet presAssocID="{7FD6120C-0CA1-4C95-834A-2865268ECB98}" presName="Name30" presStyleCnt="0"/>
      <dgm:spPr/>
    </dgm:pt>
    <dgm:pt modelId="{756E2C36-D775-4D84-8CD1-A315CEC1D0E4}" type="pres">
      <dgm:prSet presAssocID="{7FD6120C-0CA1-4C95-834A-2865268ECB98}" presName="level2Shape" presStyleLbl="node2" presStyleIdx="2" presStyleCnt="5" custScaleX="379751"/>
      <dgm:spPr/>
      <dgm:t>
        <a:bodyPr/>
        <a:lstStyle/>
        <a:p>
          <a:endParaRPr lang="en-US"/>
        </a:p>
      </dgm:t>
    </dgm:pt>
    <dgm:pt modelId="{D6EF0AD0-E67B-4A0D-9356-61638DF6C1B0}" type="pres">
      <dgm:prSet presAssocID="{7FD6120C-0CA1-4C95-834A-2865268ECB98}" presName="hierChild3" presStyleCnt="0"/>
      <dgm:spPr/>
    </dgm:pt>
    <dgm:pt modelId="{46B1FA68-AC78-40B5-B7B0-4DE53A82AC0D}" type="pres">
      <dgm:prSet presAssocID="{778E73DB-F365-4BE5-9EC3-62AA04AAC247}" presName="Name25" presStyleLbl="parChTrans1D2" presStyleIdx="3" presStyleCnt="5"/>
      <dgm:spPr/>
      <dgm:t>
        <a:bodyPr/>
        <a:lstStyle/>
        <a:p>
          <a:endParaRPr lang="en-US"/>
        </a:p>
      </dgm:t>
    </dgm:pt>
    <dgm:pt modelId="{1ADBE3FC-7123-4F91-B84A-C22027B85AED}" type="pres">
      <dgm:prSet presAssocID="{778E73DB-F365-4BE5-9EC3-62AA04AAC247}" presName="connTx" presStyleLbl="parChTrans1D2" presStyleIdx="3" presStyleCnt="5"/>
      <dgm:spPr/>
      <dgm:t>
        <a:bodyPr/>
        <a:lstStyle/>
        <a:p>
          <a:endParaRPr lang="en-US"/>
        </a:p>
      </dgm:t>
    </dgm:pt>
    <dgm:pt modelId="{D0B4468A-4445-47C6-95B6-41FC86A7A707}" type="pres">
      <dgm:prSet presAssocID="{F30E4F4A-92AE-4673-BA7D-40A08C1C05EB}" presName="Name30" presStyleCnt="0"/>
      <dgm:spPr/>
    </dgm:pt>
    <dgm:pt modelId="{93BF8A0B-66FA-438C-9918-BC64282F8D00}" type="pres">
      <dgm:prSet presAssocID="{F30E4F4A-92AE-4673-BA7D-40A08C1C05EB}" presName="level2Shape" presStyleLbl="node2" presStyleIdx="3" presStyleCnt="5" custScaleX="379751"/>
      <dgm:spPr/>
      <dgm:t>
        <a:bodyPr/>
        <a:lstStyle/>
        <a:p>
          <a:endParaRPr lang="en-US"/>
        </a:p>
      </dgm:t>
    </dgm:pt>
    <dgm:pt modelId="{AEA6A837-5C21-43C0-A57A-F279CF77B018}" type="pres">
      <dgm:prSet presAssocID="{F30E4F4A-92AE-4673-BA7D-40A08C1C05EB}" presName="hierChild3" presStyleCnt="0"/>
      <dgm:spPr/>
    </dgm:pt>
    <dgm:pt modelId="{04EC0CB0-E74F-465D-BD4A-D9726E5E5689}" type="pres">
      <dgm:prSet presAssocID="{A2C0EE12-1D34-4E5B-8454-0FD4BBCDB151}" presName="Name25" presStyleLbl="parChTrans1D2" presStyleIdx="4" presStyleCnt="5"/>
      <dgm:spPr/>
      <dgm:t>
        <a:bodyPr/>
        <a:lstStyle/>
        <a:p>
          <a:endParaRPr lang="en-US"/>
        </a:p>
      </dgm:t>
    </dgm:pt>
    <dgm:pt modelId="{3E4D0DC9-30D1-4146-B1F9-419343064391}" type="pres">
      <dgm:prSet presAssocID="{A2C0EE12-1D34-4E5B-8454-0FD4BBCDB151}" presName="connTx" presStyleLbl="parChTrans1D2" presStyleIdx="4" presStyleCnt="5"/>
      <dgm:spPr/>
      <dgm:t>
        <a:bodyPr/>
        <a:lstStyle/>
        <a:p>
          <a:endParaRPr lang="en-US"/>
        </a:p>
      </dgm:t>
    </dgm:pt>
    <dgm:pt modelId="{E984744A-A2A4-4477-876F-C5D8E3C77259}" type="pres">
      <dgm:prSet presAssocID="{B80F6E49-0349-487D-9511-39DD3A55D7E1}" presName="Name30" presStyleCnt="0"/>
      <dgm:spPr/>
    </dgm:pt>
    <dgm:pt modelId="{1B6EF49B-E5AA-4124-A9E9-7B085E3C1156}" type="pres">
      <dgm:prSet presAssocID="{B80F6E49-0349-487D-9511-39DD3A55D7E1}" presName="level2Shape" presStyleLbl="node2" presStyleIdx="4" presStyleCnt="5" custScaleX="379751"/>
      <dgm:spPr/>
      <dgm:t>
        <a:bodyPr/>
        <a:lstStyle/>
        <a:p>
          <a:endParaRPr lang="en-US"/>
        </a:p>
      </dgm:t>
    </dgm:pt>
    <dgm:pt modelId="{ECB61ADA-9508-4654-85D6-526FAA039679}" type="pres">
      <dgm:prSet presAssocID="{B80F6E49-0349-487D-9511-39DD3A55D7E1}" presName="hierChild3" presStyleCnt="0"/>
      <dgm:spPr/>
    </dgm:pt>
    <dgm:pt modelId="{A6C26C18-E985-4068-9A4A-7BE8D4C1B9EF}" type="pres">
      <dgm:prSet presAssocID="{53DF59DA-E62F-4C9B-B2C2-3B2FF554F52F}" presName="bgShapesFlow" presStyleCnt="0"/>
      <dgm:spPr/>
    </dgm:pt>
  </dgm:ptLst>
  <dgm:cxnLst>
    <dgm:cxn modelId="{87A70077-64FD-4293-BFD6-0877E6B1D8E4}" type="presOf" srcId="{B92C6AC0-0FCB-40E9-83BB-82075362C09C}" destId="{081E751E-B2C4-49C7-B6C7-38521BC62FF6}" srcOrd="1" destOrd="0" presId="urn:microsoft.com/office/officeart/2005/8/layout/hierarchy5"/>
    <dgm:cxn modelId="{EA1ACE47-57D5-4399-81F8-6E9872482C55}" type="presOf" srcId="{A2C0EE12-1D34-4E5B-8454-0FD4BBCDB151}" destId="{3E4D0DC9-30D1-4146-B1F9-419343064391}" srcOrd="1" destOrd="0" presId="urn:microsoft.com/office/officeart/2005/8/layout/hierarchy5"/>
    <dgm:cxn modelId="{ADE60EFA-4469-4989-AD69-44E181D2EE89}" type="presOf" srcId="{778E73DB-F365-4BE5-9EC3-62AA04AAC247}" destId="{46B1FA68-AC78-40B5-B7B0-4DE53A82AC0D}" srcOrd="0" destOrd="0" presId="urn:microsoft.com/office/officeart/2005/8/layout/hierarchy5"/>
    <dgm:cxn modelId="{2B003306-3E31-465C-93F7-A81F0E2EA96C}" srcId="{649EC92B-5B4A-477A-AB76-3B7674995764}" destId="{F30E4F4A-92AE-4673-BA7D-40A08C1C05EB}" srcOrd="3" destOrd="0" parTransId="{778E73DB-F365-4BE5-9EC3-62AA04AAC247}" sibTransId="{9183C2DA-741D-4CE6-A4CE-F0DF634326BE}"/>
    <dgm:cxn modelId="{6FF1D62E-7872-42C5-976F-D9737E1C3E0F}" srcId="{649EC92B-5B4A-477A-AB76-3B7674995764}" destId="{7FD6120C-0CA1-4C95-834A-2865268ECB98}" srcOrd="2" destOrd="0" parTransId="{2228A25F-1ED7-4B68-987C-442E1E3E2657}" sibTransId="{AD5E3E5C-BA20-4F2C-B209-021078A7DC2E}"/>
    <dgm:cxn modelId="{04D7AFC5-BEF8-462B-A9DC-4D684B518E16}" srcId="{649EC92B-5B4A-477A-AB76-3B7674995764}" destId="{1F021C07-A492-4642-AF61-A940476ABF2C}" srcOrd="0" destOrd="0" parTransId="{B92C6AC0-0FCB-40E9-83BB-82075362C09C}" sibTransId="{71896C5D-2232-4D63-B423-3D337294FD2F}"/>
    <dgm:cxn modelId="{9FAAC1A1-C004-4A9F-9A4A-33CECE4101E9}" type="presOf" srcId="{7FD6120C-0CA1-4C95-834A-2865268ECB98}" destId="{756E2C36-D775-4D84-8CD1-A315CEC1D0E4}" srcOrd="0" destOrd="0" presId="urn:microsoft.com/office/officeart/2005/8/layout/hierarchy5"/>
    <dgm:cxn modelId="{B5EAE91A-E3FA-4D0C-A8B6-3937B1E6AB40}" type="presOf" srcId="{79E45DF2-81FC-4274-8662-8D8D772A938B}" destId="{C3F4B56C-104B-43A0-8827-321C6FE0D378}" srcOrd="0" destOrd="0" presId="urn:microsoft.com/office/officeart/2005/8/layout/hierarchy5"/>
    <dgm:cxn modelId="{14CC6E2E-BE73-49DB-8DC0-FCDF648A57B6}" type="presOf" srcId="{2228A25F-1ED7-4B68-987C-442E1E3E2657}" destId="{D87BAC4C-9401-4337-8845-35012F8BD1F8}" srcOrd="1" destOrd="0" presId="urn:microsoft.com/office/officeart/2005/8/layout/hierarchy5"/>
    <dgm:cxn modelId="{691549AB-951A-4935-AF6A-AE005F0FF677}" type="presOf" srcId="{1F021C07-A492-4642-AF61-A940476ABF2C}" destId="{6BDF96BE-860C-4317-BE0D-446184DC6034}" srcOrd="0" destOrd="0" presId="urn:microsoft.com/office/officeart/2005/8/layout/hierarchy5"/>
    <dgm:cxn modelId="{C2353F23-54A9-4089-A9AF-E8C303D2B2FE}" srcId="{53DF59DA-E62F-4C9B-B2C2-3B2FF554F52F}" destId="{649EC92B-5B4A-477A-AB76-3B7674995764}" srcOrd="0" destOrd="0" parTransId="{B36AFF8E-70CB-4099-83FB-ECDB48836330}" sibTransId="{77282032-8B45-4951-AD55-D90F395132B8}"/>
    <dgm:cxn modelId="{0749D33A-5AC4-4902-B12E-7AF2944DFB5F}" type="presOf" srcId="{2228A25F-1ED7-4B68-987C-442E1E3E2657}" destId="{6BD315B5-419D-4C3B-9D57-F221DBDAD0B8}" srcOrd="0" destOrd="0" presId="urn:microsoft.com/office/officeart/2005/8/layout/hierarchy5"/>
    <dgm:cxn modelId="{CFEA6F58-DC18-4860-9D39-AB3C1E35FD9A}" type="presOf" srcId="{53DF59DA-E62F-4C9B-B2C2-3B2FF554F52F}" destId="{FC95B27C-9A2E-4047-AB3E-5C3B519D2481}" srcOrd="0" destOrd="0" presId="urn:microsoft.com/office/officeart/2005/8/layout/hierarchy5"/>
    <dgm:cxn modelId="{2392DEA1-4107-42F5-B0D0-6B54CDF74244}" type="presOf" srcId="{A2C0EE12-1D34-4E5B-8454-0FD4BBCDB151}" destId="{04EC0CB0-E74F-465D-BD4A-D9726E5E5689}" srcOrd="0" destOrd="0" presId="urn:microsoft.com/office/officeart/2005/8/layout/hierarchy5"/>
    <dgm:cxn modelId="{157097E0-3584-491A-8748-FBC6FAD4DE89}" type="presOf" srcId="{B92C6AC0-0FCB-40E9-83BB-82075362C09C}" destId="{9300FE20-92CE-4DE4-9480-3D3FC935211A}" srcOrd="0" destOrd="0" presId="urn:microsoft.com/office/officeart/2005/8/layout/hierarchy5"/>
    <dgm:cxn modelId="{FFD98F66-5474-4520-8B64-2C92F8613692}" type="presOf" srcId="{6C4027FE-1655-4E8B-88E0-390E81CB6307}" destId="{B5F153B7-0B81-40CB-9312-AD94364F9F04}" srcOrd="0" destOrd="0" presId="urn:microsoft.com/office/officeart/2005/8/layout/hierarchy5"/>
    <dgm:cxn modelId="{ED7F1278-C984-4DCC-8BAC-CB9530B65DCE}" srcId="{649EC92B-5B4A-477A-AB76-3B7674995764}" destId="{79E45DF2-81FC-4274-8662-8D8D772A938B}" srcOrd="1" destOrd="0" parTransId="{6C4027FE-1655-4E8B-88E0-390E81CB6307}" sibTransId="{03C6A20E-4C99-4A59-8330-B5F25C780BBB}"/>
    <dgm:cxn modelId="{3FB34CB4-3C05-4D93-B4E2-075CC8C22233}" type="presOf" srcId="{778E73DB-F365-4BE5-9EC3-62AA04AAC247}" destId="{1ADBE3FC-7123-4F91-B84A-C22027B85AED}" srcOrd="1" destOrd="0" presId="urn:microsoft.com/office/officeart/2005/8/layout/hierarchy5"/>
    <dgm:cxn modelId="{BC247D87-BFCE-463E-9DAA-45AECA7B44CB}" type="presOf" srcId="{6C4027FE-1655-4E8B-88E0-390E81CB6307}" destId="{23409377-09CA-410D-80F4-B8DE38740904}" srcOrd="1" destOrd="0" presId="urn:microsoft.com/office/officeart/2005/8/layout/hierarchy5"/>
    <dgm:cxn modelId="{C4CD61E6-9760-43C3-B111-90C850D7A6D9}" type="presOf" srcId="{649EC92B-5B4A-477A-AB76-3B7674995764}" destId="{282C9101-9485-4BCD-B8E1-0D8FAC16862D}" srcOrd="0" destOrd="0" presId="urn:microsoft.com/office/officeart/2005/8/layout/hierarchy5"/>
    <dgm:cxn modelId="{44FC172E-8333-4A33-ADE9-05C3187A2EF4}" type="presOf" srcId="{F30E4F4A-92AE-4673-BA7D-40A08C1C05EB}" destId="{93BF8A0B-66FA-438C-9918-BC64282F8D00}" srcOrd="0" destOrd="0" presId="urn:microsoft.com/office/officeart/2005/8/layout/hierarchy5"/>
    <dgm:cxn modelId="{4291F70D-189A-4D5C-9A31-33122134D6A7}" srcId="{649EC92B-5B4A-477A-AB76-3B7674995764}" destId="{B80F6E49-0349-487D-9511-39DD3A55D7E1}" srcOrd="4" destOrd="0" parTransId="{A2C0EE12-1D34-4E5B-8454-0FD4BBCDB151}" sibTransId="{263E1041-991C-4FC6-B96A-AD3C12292B31}"/>
    <dgm:cxn modelId="{963996DC-A600-41E5-A3D2-271469004A9D}" type="presOf" srcId="{B80F6E49-0349-487D-9511-39DD3A55D7E1}" destId="{1B6EF49B-E5AA-4124-A9E9-7B085E3C1156}" srcOrd="0" destOrd="0" presId="urn:microsoft.com/office/officeart/2005/8/layout/hierarchy5"/>
    <dgm:cxn modelId="{B2AB6859-FBB9-4C58-9087-F5B1D3407F0E}" type="presParOf" srcId="{FC95B27C-9A2E-4047-AB3E-5C3B519D2481}" destId="{A09F8C08-322B-44D4-B3A6-AFA228B9ED6A}" srcOrd="0" destOrd="0" presId="urn:microsoft.com/office/officeart/2005/8/layout/hierarchy5"/>
    <dgm:cxn modelId="{296DF0B1-65C3-4B64-BB51-90EC911A2468}" type="presParOf" srcId="{A09F8C08-322B-44D4-B3A6-AFA228B9ED6A}" destId="{6742258B-2C5C-4058-9D3A-34362948B5ED}" srcOrd="0" destOrd="0" presId="urn:microsoft.com/office/officeart/2005/8/layout/hierarchy5"/>
    <dgm:cxn modelId="{BE7A0E94-9A33-4BC6-A18C-8BB65EC4BF9A}" type="presParOf" srcId="{6742258B-2C5C-4058-9D3A-34362948B5ED}" destId="{F7421B59-1719-4B4F-AF71-BDD59B91ECFD}" srcOrd="0" destOrd="0" presId="urn:microsoft.com/office/officeart/2005/8/layout/hierarchy5"/>
    <dgm:cxn modelId="{90FF1496-92ED-485F-A520-BD08F5367413}" type="presParOf" srcId="{F7421B59-1719-4B4F-AF71-BDD59B91ECFD}" destId="{282C9101-9485-4BCD-B8E1-0D8FAC16862D}" srcOrd="0" destOrd="0" presId="urn:microsoft.com/office/officeart/2005/8/layout/hierarchy5"/>
    <dgm:cxn modelId="{4758DB97-9B54-4D0C-9E21-2608E86E9C3F}" type="presParOf" srcId="{F7421B59-1719-4B4F-AF71-BDD59B91ECFD}" destId="{1F0B47F8-E298-4129-B156-CDBB7E131BFF}" srcOrd="1" destOrd="0" presId="urn:microsoft.com/office/officeart/2005/8/layout/hierarchy5"/>
    <dgm:cxn modelId="{31B74FC8-C36C-4402-97BB-D2D06FF05E48}" type="presParOf" srcId="{1F0B47F8-E298-4129-B156-CDBB7E131BFF}" destId="{9300FE20-92CE-4DE4-9480-3D3FC935211A}" srcOrd="0" destOrd="0" presId="urn:microsoft.com/office/officeart/2005/8/layout/hierarchy5"/>
    <dgm:cxn modelId="{A40706AB-4AAE-4D9C-AEA5-9F7C377452CD}" type="presParOf" srcId="{9300FE20-92CE-4DE4-9480-3D3FC935211A}" destId="{081E751E-B2C4-49C7-B6C7-38521BC62FF6}" srcOrd="0" destOrd="0" presId="urn:microsoft.com/office/officeart/2005/8/layout/hierarchy5"/>
    <dgm:cxn modelId="{10CE75ED-B1C3-41E5-941D-33106731AF44}" type="presParOf" srcId="{1F0B47F8-E298-4129-B156-CDBB7E131BFF}" destId="{42194B1A-8E48-4270-BAEE-B58CF8922266}" srcOrd="1" destOrd="0" presId="urn:microsoft.com/office/officeart/2005/8/layout/hierarchy5"/>
    <dgm:cxn modelId="{93FB91AF-41C0-44ED-AA45-CF7E469B5FCF}" type="presParOf" srcId="{42194B1A-8E48-4270-BAEE-B58CF8922266}" destId="{6BDF96BE-860C-4317-BE0D-446184DC6034}" srcOrd="0" destOrd="0" presId="urn:microsoft.com/office/officeart/2005/8/layout/hierarchy5"/>
    <dgm:cxn modelId="{236D2CA9-84F3-417D-ABCF-7319ABE00E14}" type="presParOf" srcId="{42194B1A-8E48-4270-BAEE-B58CF8922266}" destId="{1DA52D89-866C-430F-9EA7-D4AB267C6E20}" srcOrd="1" destOrd="0" presId="urn:microsoft.com/office/officeart/2005/8/layout/hierarchy5"/>
    <dgm:cxn modelId="{DAA757A0-ED37-4747-B1CF-414A3CC21A91}" type="presParOf" srcId="{1F0B47F8-E298-4129-B156-CDBB7E131BFF}" destId="{B5F153B7-0B81-40CB-9312-AD94364F9F04}" srcOrd="2" destOrd="0" presId="urn:microsoft.com/office/officeart/2005/8/layout/hierarchy5"/>
    <dgm:cxn modelId="{C3C1240B-E238-4A93-B28A-1F4F3483FFB5}" type="presParOf" srcId="{B5F153B7-0B81-40CB-9312-AD94364F9F04}" destId="{23409377-09CA-410D-80F4-B8DE38740904}" srcOrd="0" destOrd="0" presId="urn:microsoft.com/office/officeart/2005/8/layout/hierarchy5"/>
    <dgm:cxn modelId="{EA110EA7-575F-4971-9CE7-9200249AA6A9}" type="presParOf" srcId="{1F0B47F8-E298-4129-B156-CDBB7E131BFF}" destId="{A30F1877-B07F-4231-9DA1-D605D16D305A}" srcOrd="3" destOrd="0" presId="urn:microsoft.com/office/officeart/2005/8/layout/hierarchy5"/>
    <dgm:cxn modelId="{2BD95D98-B30D-4C4A-B882-24B88837D442}" type="presParOf" srcId="{A30F1877-B07F-4231-9DA1-D605D16D305A}" destId="{C3F4B56C-104B-43A0-8827-321C6FE0D378}" srcOrd="0" destOrd="0" presId="urn:microsoft.com/office/officeart/2005/8/layout/hierarchy5"/>
    <dgm:cxn modelId="{EED047C9-44B6-48B7-843A-FDCE3549E88E}" type="presParOf" srcId="{A30F1877-B07F-4231-9DA1-D605D16D305A}" destId="{0C68CA24-0F03-43BE-B0D5-404D5CC89C0A}" srcOrd="1" destOrd="0" presId="urn:microsoft.com/office/officeart/2005/8/layout/hierarchy5"/>
    <dgm:cxn modelId="{AEBE7885-E83C-4045-B965-306793415AB8}" type="presParOf" srcId="{1F0B47F8-E298-4129-B156-CDBB7E131BFF}" destId="{6BD315B5-419D-4C3B-9D57-F221DBDAD0B8}" srcOrd="4" destOrd="0" presId="urn:microsoft.com/office/officeart/2005/8/layout/hierarchy5"/>
    <dgm:cxn modelId="{D9CA2852-4F38-4FE2-B838-3493BC5EC363}" type="presParOf" srcId="{6BD315B5-419D-4C3B-9D57-F221DBDAD0B8}" destId="{D87BAC4C-9401-4337-8845-35012F8BD1F8}" srcOrd="0" destOrd="0" presId="urn:microsoft.com/office/officeart/2005/8/layout/hierarchy5"/>
    <dgm:cxn modelId="{4AAFEF11-C9FD-4475-BB1A-8464DF9F3EA2}" type="presParOf" srcId="{1F0B47F8-E298-4129-B156-CDBB7E131BFF}" destId="{E0AAE8F2-CBCB-46F5-A5BF-63A912C15F16}" srcOrd="5" destOrd="0" presId="urn:microsoft.com/office/officeart/2005/8/layout/hierarchy5"/>
    <dgm:cxn modelId="{5F3991E3-6CAD-49F0-A4F1-B63AC440C2F1}" type="presParOf" srcId="{E0AAE8F2-CBCB-46F5-A5BF-63A912C15F16}" destId="{756E2C36-D775-4D84-8CD1-A315CEC1D0E4}" srcOrd="0" destOrd="0" presId="urn:microsoft.com/office/officeart/2005/8/layout/hierarchy5"/>
    <dgm:cxn modelId="{6C89D11E-35B9-49DA-929F-9267AF75A67D}" type="presParOf" srcId="{E0AAE8F2-CBCB-46F5-A5BF-63A912C15F16}" destId="{D6EF0AD0-E67B-4A0D-9356-61638DF6C1B0}" srcOrd="1" destOrd="0" presId="urn:microsoft.com/office/officeart/2005/8/layout/hierarchy5"/>
    <dgm:cxn modelId="{0F8ED543-48E0-408F-BF5C-85F8F8B2126F}" type="presParOf" srcId="{1F0B47F8-E298-4129-B156-CDBB7E131BFF}" destId="{46B1FA68-AC78-40B5-B7B0-4DE53A82AC0D}" srcOrd="6" destOrd="0" presId="urn:microsoft.com/office/officeart/2005/8/layout/hierarchy5"/>
    <dgm:cxn modelId="{81907087-EEF1-4CB6-82ED-C0E73AE61CED}" type="presParOf" srcId="{46B1FA68-AC78-40B5-B7B0-4DE53A82AC0D}" destId="{1ADBE3FC-7123-4F91-B84A-C22027B85AED}" srcOrd="0" destOrd="0" presId="urn:microsoft.com/office/officeart/2005/8/layout/hierarchy5"/>
    <dgm:cxn modelId="{8E1675EC-36B7-4512-9D2E-C07E7CBBF73D}" type="presParOf" srcId="{1F0B47F8-E298-4129-B156-CDBB7E131BFF}" destId="{D0B4468A-4445-47C6-95B6-41FC86A7A707}" srcOrd="7" destOrd="0" presId="urn:microsoft.com/office/officeart/2005/8/layout/hierarchy5"/>
    <dgm:cxn modelId="{C7D187B2-5535-4CEA-844C-3A00F2DFA31B}" type="presParOf" srcId="{D0B4468A-4445-47C6-95B6-41FC86A7A707}" destId="{93BF8A0B-66FA-438C-9918-BC64282F8D00}" srcOrd="0" destOrd="0" presId="urn:microsoft.com/office/officeart/2005/8/layout/hierarchy5"/>
    <dgm:cxn modelId="{9C9D84FF-41C4-4B01-82D2-341C67C86293}" type="presParOf" srcId="{D0B4468A-4445-47C6-95B6-41FC86A7A707}" destId="{AEA6A837-5C21-43C0-A57A-F279CF77B018}" srcOrd="1" destOrd="0" presId="urn:microsoft.com/office/officeart/2005/8/layout/hierarchy5"/>
    <dgm:cxn modelId="{FF34217E-C274-483D-B2FB-5B80DA844441}" type="presParOf" srcId="{1F0B47F8-E298-4129-B156-CDBB7E131BFF}" destId="{04EC0CB0-E74F-465D-BD4A-D9726E5E5689}" srcOrd="8" destOrd="0" presId="urn:microsoft.com/office/officeart/2005/8/layout/hierarchy5"/>
    <dgm:cxn modelId="{0BACF3B1-188F-4526-ADA8-50AC93CFA65B}" type="presParOf" srcId="{04EC0CB0-E74F-465D-BD4A-D9726E5E5689}" destId="{3E4D0DC9-30D1-4146-B1F9-419343064391}" srcOrd="0" destOrd="0" presId="urn:microsoft.com/office/officeart/2005/8/layout/hierarchy5"/>
    <dgm:cxn modelId="{3B8AA238-08E4-4300-AC5B-CF6E56529C3D}" type="presParOf" srcId="{1F0B47F8-E298-4129-B156-CDBB7E131BFF}" destId="{E984744A-A2A4-4477-876F-C5D8E3C77259}" srcOrd="9" destOrd="0" presId="urn:microsoft.com/office/officeart/2005/8/layout/hierarchy5"/>
    <dgm:cxn modelId="{8A4AC7EB-31E9-4161-8A82-CA4BC3011616}" type="presParOf" srcId="{E984744A-A2A4-4477-876F-C5D8E3C77259}" destId="{1B6EF49B-E5AA-4124-A9E9-7B085E3C1156}" srcOrd="0" destOrd="0" presId="urn:microsoft.com/office/officeart/2005/8/layout/hierarchy5"/>
    <dgm:cxn modelId="{1F1861B8-8DD0-4E19-B92C-BBC6FE2B8BB0}" type="presParOf" srcId="{E984744A-A2A4-4477-876F-C5D8E3C77259}" destId="{ECB61ADA-9508-4654-85D6-526FAA039679}" srcOrd="1" destOrd="0" presId="urn:microsoft.com/office/officeart/2005/8/layout/hierarchy5"/>
    <dgm:cxn modelId="{854437AE-F7DE-43E3-8C1E-8CB164D3E11B}" type="presParOf" srcId="{FC95B27C-9A2E-4047-AB3E-5C3B519D2481}" destId="{A6C26C18-E985-4068-9A4A-7BE8D4C1B9EF}"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5DB3EC9-F0EC-49F7-8667-B75DB07E5A59}" type="doc">
      <dgm:prSet loTypeId="urn:microsoft.com/office/officeart/2005/8/layout/hList7" loCatId="list" qsTypeId="urn:microsoft.com/office/officeart/2005/8/quickstyle/simple1" qsCatId="simple" csTypeId="urn:microsoft.com/office/officeart/2005/8/colors/colorful2" csCatId="colorful" phldr="1"/>
      <dgm:spPr/>
      <dgm:t>
        <a:bodyPr/>
        <a:lstStyle/>
        <a:p>
          <a:endParaRPr lang="en-US"/>
        </a:p>
      </dgm:t>
    </dgm:pt>
    <dgm:pt modelId="{DF013E4C-AFCA-4D24-B0C0-4042B02B1B09}">
      <dgm:prSet phldrT="[Text]" custT="1"/>
      <dgm:spPr/>
      <dgm:t>
        <a:bodyPr/>
        <a:lstStyle/>
        <a:p>
          <a:r>
            <a:rPr lang="en-US" sz="3200" b="1" dirty="0" smtClean="0"/>
            <a:t>Accept</a:t>
          </a:r>
          <a:endParaRPr lang="en-US" sz="3200" b="1" dirty="0"/>
        </a:p>
      </dgm:t>
    </dgm:pt>
    <dgm:pt modelId="{8677CA28-29E7-48AC-98AA-5D0A6C9B7E9F}" type="parTrans" cxnId="{438029F3-6ECA-4B94-A784-6E9E2177A7CC}">
      <dgm:prSet/>
      <dgm:spPr/>
      <dgm:t>
        <a:bodyPr/>
        <a:lstStyle/>
        <a:p>
          <a:endParaRPr lang="en-US"/>
        </a:p>
      </dgm:t>
    </dgm:pt>
    <dgm:pt modelId="{6B780813-15F5-4BFB-9B36-D47F03BCD26F}" type="sibTrans" cxnId="{438029F3-6ECA-4B94-A784-6E9E2177A7CC}">
      <dgm:prSet/>
      <dgm:spPr/>
      <dgm:t>
        <a:bodyPr/>
        <a:lstStyle/>
        <a:p>
          <a:endParaRPr lang="en-US"/>
        </a:p>
      </dgm:t>
    </dgm:pt>
    <dgm:pt modelId="{0EF3A863-E9BE-4261-8237-2310CA55FC85}">
      <dgm:prSet phldrT="[Text]" custT="1"/>
      <dgm:spPr/>
      <dgm:t>
        <a:bodyPr/>
        <a:lstStyle/>
        <a:p>
          <a:r>
            <a:rPr lang="en-US" sz="3200" b="1" dirty="0" smtClean="0"/>
            <a:t>Be as positive as possible </a:t>
          </a:r>
          <a:endParaRPr lang="en-US" sz="3200" b="1" dirty="0"/>
        </a:p>
      </dgm:t>
    </dgm:pt>
    <dgm:pt modelId="{A42C059B-2432-4B63-9B47-C75D707C4619}" type="parTrans" cxnId="{B7618572-4BCA-47EF-B843-914069E63E56}">
      <dgm:prSet/>
      <dgm:spPr/>
      <dgm:t>
        <a:bodyPr/>
        <a:lstStyle/>
        <a:p>
          <a:endParaRPr lang="en-US"/>
        </a:p>
      </dgm:t>
    </dgm:pt>
    <dgm:pt modelId="{F23BFA54-10A8-427D-8C5B-5EF078E5AF03}" type="sibTrans" cxnId="{B7618572-4BCA-47EF-B843-914069E63E56}">
      <dgm:prSet/>
      <dgm:spPr/>
      <dgm:t>
        <a:bodyPr/>
        <a:lstStyle/>
        <a:p>
          <a:endParaRPr lang="en-US"/>
        </a:p>
      </dgm:t>
    </dgm:pt>
    <dgm:pt modelId="{F4A90390-025F-4522-AFE2-9560082FD4A1}">
      <dgm:prSet phldrT="[Text]" custT="1"/>
      <dgm:spPr/>
      <dgm:t>
        <a:bodyPr/>
        <a:lstStyle/>
        <a:p>
          <a:r>
            <a:rPr lang="en-US" sz="3200" b="1" dirty="0" smtClean="0"/>
            <a:t>Needs to be done</a:t>
          </a:r>
          <a:endParaRPr lang="en-US" sz="3200" b="1" dirty="0"/>
        </a:p>
      </dgm:t>
    </dgm:pt>
    <dgm:pt modelId="{6CEC05BA-B33F-427D-89EB-BC7F2449B439}" type="parTrans" cxnId="{7D2E721C-3D87-41D4-BF40-73DEE2ACA258}">
      <dgm:prSet/>
      <dgm:spPr/>
      <dgm:t>
        <a:bodyPr/>
        <a:lstStyle/>
        <a:p>
          <a:endParaRPr lang="en-US"/>
        </a:p>
      </dgm:t>
    </dgm:pt>
    <dgm:pt modelId="{01DE2EDE-FF06-4F8C-8C8F-662B277DC05F}" type="sibTrans" cxnId="{7D2E721C-3D87-41D4-BF40-73DEE2ACA258}">
      <dgm:prSet/>
      <dgm:spPr/>
      <dgm:t>
        <a:bodyPr/>
        <a:lstStyle/>
        <a:p>
          <a:endParaRPr lang="en-US"/>
        </a:p>
      </dgm:t>
    </dgm:pt>
    <dgm:pt modelId="{B26518A8-2C74-46D1-B9B5-DA8C514117C9}">
      <dgm:prSet phldrT="[Text]" custT="1"/>
      <dgm:spPr/>
      <dgm:t>
        <a:bodyPr/>
        <a:lstStyle/>
        <a:p>
          <a:r>
            <a:rPr lang="en-US" sz="3200" b="1" dirty="0" smtClean="0"/>
            <a:t>Going to the dentist </a:t>
          </a:r>
          <a:endParaRPr lang="en-US" sz="3200" b="1" dirty="0"/>
        </a:p>
      </dgm:t>
    </dgm:pt>
    <dgm:pt modelId="{F1F2790C-F54E-4DC5-9734-0EE26D793C90}" type="parTrans" cxnId="{675DE4D7-3D65-4139-9EC8-33AF94487A62}">
      <dgm:prSet/>
      <dgm:spPr/>
      <dgm:t>
        <a:bodyPr/>
        <a:lstStyle/>
        <a:p>
          <a:endParaRPr lang="en-US"/>
        </a:p>
      </dgm:t>
    </dgm:pt>
    <dgm:pt modelId="{A6D65F84-D9DC-4749-B737-2002CD3C0A54}" type="sibTrans" cxnId="{675DE4D7-3D65-4139-9EC8-33AF94487A62}">
      <dgm:prSet/>
      <dgm:spPr/>
      <dgm:t>
        <a:bodyPr/>
        <a:lstStyle/>
        <a:p>
          <a:endParaRPr lang="en-US"/>
        </a:p>
      </dgm:t>
    </dgm:pt>
    <dgm:pt modelId="{BC90AF40-4FD1-4B95-818D-F40DDBCD0EBA}" type="pres">
      <dgm:prSet presAssocID="{D5DB3EC9-F0EC-49F7-8667-B75DB07E5A59}" presName="Name0" presStyleCnt="0">
        <dgm:presLayoutVars>
          <dgm:dir/>
          <dgm:resizeHandles val="exact"/>
        </dgm:presLayoutVars>
      </dgm:prSet>
      <dgm:spPr/>
      <dgm:t>
        <a:bodyPr/>
        <a:lstStyle/>
        <a:p>
          <a:endParaRPr lang="en-US"/>
        </a:p>
      </dgm:t>
    </dgm:pt>
    <dgm:pt modelId="{1F2990DD-001B-4780-A78C-497591524291}" type="pres">
      <dgm:prSet presAssocID="{D5DB3EC9-F0EC-49F7-8667-B75DB07E5A59}" presName="fgShape" presStyleLbl="fgShp" presStyleIdx="0" presStyleCnt="1"/>
      <dgm:spPr/>
    </dgm:pt>
    <dgm:pt modelId="{945825D8-0C79-4BBC-B6EE-01D21888FD5B}" type="pres">
      <dgm:prSet presAssocID="{D5DB3EC9-F0EC-49F7-8667-B75DB07E5A59}" presName="linComp" presStyleCnt="0"/>
      <dgm:spPr/>
    </dgm:pt>
    <dgm:pt modelId="{E1A0ECAC-709F-4814-964E-EEF87356DB50}" type="pres">
      <dgm:prSet presAssocID="{DF013E4C-AFCA-4D24-B0C0-4042B02B1B09}" presName="compNode" presStyleCnt="0"/>
      <dgm:spPr/>
    </dgm:pt>
    <dgm:pt modelId="{88DA635E-E888-4662-B2A2-BDEBDBC148CF}" type="pres">
      <dgm:prSet presAssocID="{DF013E4C-AFCA-4D24-B0C0-4042B02B1B09}" presName="bkgdShape" presStyleLbl="node1" presStyleIdx="0" presStyleCnt="4"/>
      <dgm:spPr/>
      <dgm:t>
        <a:bodyPr/>
        <a:lstStyle/>
        <a:p>
          <a:endParaRPr lang="en-US"/>
        </a:p>
      </dgm:t>
    </dgm:pt>
    <dgm:pt modelId="{7518CF49-6D7A-477E-B261-F5D3DF71529C}" type="pres">
      <dgm:prSet presAssocID="{DF013E4C-AFCA-4D24-B0C0-4042B02B1B09}" presName="nodeTx" presStyleLbl="node1" presStyleIdx="0" presStyleCnt="4">
        <dgm:presLayoutVars>
          <dgm:bulletEnabled val="1"/>
        </dgm:presLayoutVars>
      </dgm:prSet>
      <dgm:spPr/>
      <dgm:t>
        <a:bodyPr/>
        <a:lstStyle/>
        <a:p>
          <a:endParaRPr lang="en-US"/>
        </a:p>
      </dgm:t>
    </dgm:pt>
    <dgm:pt modelId="{CB927637-D570-450D-9D24-E6994849FA07}" type="pres">
      <dgm:prSet presAssocID="{DF013E4C-AFCA-4D24-B0C0-4042B02B1B09}" presName="invisiNode" presStyleLbl="node1" presStyleIdx="0" presStyleCnt="4"/>
      <dgm:spPr/>
    </dgm:pt>
    <dgm:pt modelId="{DF563CF3-2905-4AE1-B3CA-909430CFD02E}" type="pres">
      <dgm:prSet presAssocID="{DF013E4C-AFCA-4D24-B0C0-4042B02B1B09}" presName="imagNode" presStyleLbl="fgImgPlace1" presStyleIdx="0" presStyleCnt="4"/>
      <dgm:spPr>
        <a:solidFill>
          <a:schemeClr val="accent2">
            <a:tint val="50000"/>
            <a:hueOff val="0"/>
            <a:satOff val="0"/>
            <a:lumOff val="0"/>
          </a:schemeClr>
        </a:solidFill>
      </dgm:spPr>
    </dgm:pt>
    <dgm:pt modelId="{21657563-A309-4AFE-B45F-531C280C5681}" type="pres">
      <dgm:prSet presAssocID="{6B780813-15F5-4BFB-9B36-D47F03BCD26F}" presName="sibTrans" presStyleLbl="sibTrans2D1" presStyleIdx="0" presStyleCnt="0"/>
      <dgm:spPr/>
      <dgm:t>
        <a:bodyPr/>
        <a:lstStyle/>
        <a:p>
          <a:endParaRPr lang="en-US"/>
        </a:p>
      </dgm:t>
    </dgm:pt>
    <dgm:pt modelId="{7F74E4D6-3C97-4171-A2BA-FF264EC98EC9}" type="pres">
      <dgm:prSet presAssocID="{0EF3A863-E9BE-4261-8237-2310CA55FC85}" presName="compNode" presStyleCnt="0"/>
      <dgm:spPr/>
    </dgm:pt>
    <dgm:pt modelId="{25084F9A-11F6-41BE-AE3F-E9CC0F4CF6F5}" type="pres">
      <dgm:prSet presAssocID="{0EF3A863-E9BE-4261-8237-2310CA55FC85}" presName="bkgdShape" presStyleLbl="node1" presStyleIdx="1" presStyleCnt="4"/>
      <dgm:spPr/>
      <dgm:t>
        <a:bodyPr/>
        <a:lstStyle/>
        <a:p>
          <a:endParaRPr lang="en-US"/>
        </a:p>
      </dgm:t>
    </dgm:pt>
    <dgm:pt modelId="{DE73B0AC-E5E7-47C3-B2BA-51D756A567BA}" type="pres">
      <dgm:prSet presAssocID="{0EF3A863-E9BE-4261-8237-2310CA55FC85}" presName="nodeTx" presStyleLbl="node1" presStyleIdx="1" presStyleCnt="4">
        <dgm:presLayoutVars>
          <dgm:bulletEnabled val="1"/>
        </dgm:presLayoutVars>
      </dgm:prSet>
      <dgm:spPr/>
      <dgm:t>
        <a:bodyPr/>
        <a:lstStyle/>
        <a:p>
          <a:endParaRPr lang="en-US"/>
        </a:p>
      </dgm:t>
    </dgm:pt>
    <dgm:pt modelId="{14773EC1-5E89-4D4C-8602-22F1B1A41C9D}" type="pres">
      <dgm:prSet presAssocID="{0EF3A863-E9BE-4261-8237-2310CA55FC85}" presName="invisiNode" presStyleLbl="node1" presStyleIdx="1" presStyleCnt="4"/>
      <dgm:spPr/>
    </dgm:pt>
    <dgm:pt modelId="{5A1CA328-4655-4D00-A347-6F370AF99261}" type="pres">
      <dgm:prSet presAssocID="{0EF3A863-E9BE-4261-8237-2310CA55FC85}" presName="imagNode" presStyleLbl="fgImgPlace1" presStyleIdx="1" presStyleCnt="4"/>
      <dgm:spPr>
        <a:solidFill>
          <a:schemeClr val="accent2">
            <a:tint val="50000"/>
            <a:hueOff val="1667625"/>
            <a:satOff val="-1491"/>
            <a:lumOff val="4"/>
          </a:schemeClr>
        </a:solidFill>
      </dgm:spPr>
    </dgm:pt>
    <dgm:pt modelId="{3EB2CF82-7D39-4AA0-90E1-16356B6CD4A7}" type="pres">
      <dgm:prSet presAssocID="{F23BFA54-10A8-427D-8C5B-5EF078E5AF03}" presName="sibTrans" presStyleLbl="sibTrans2D1" presStyleIdx="0" presStyleCnt="0"/>
      <dgm:spPr/>
      <dgm:t>
        <a:bodyPr/>
        <a:lstStyle/>
        <a:p>
          <a:endParaRPr lang="en-US"/>
        </a:p>
      </dgm:t>
    </dgm:pt>
    <dgm:pt modelId="{62C285C3-EFAA-454A-85CE-056BE4D61CEA}" type="pres">
      <dgm:prSet presAssocID="{F4A90390-025F-4522-AFE2-9560082FD4A1}" presName="compNode" presStyleCnt="0"/>
      <dgm:spPr/>
    </dgm:pt>
    <dgm:pt modelId="{83029FA6-529E-4C7C-90B4-1AABBA297013}" type="pres">
      <dgm:prSet presAssocID="{F4A90390-025F-4522-AFE2-9560082FD4A1}" presName="bkgdShape" presStyleLbl="node1" presStyleIdx="2" presStyleCnt="4"/>
      <dgm:spPr/>
      <dgm:t>
        <a:bodyPr/>
        <a:lstStyle/>
        <a:p>
          <a:endParaRPr lang="en-US"/>
        </a:p>
      </dgm:t>
    </dgm:pt>
    <dgm:pt modelId="{D00E7387-0B31-4891-9A04-C397B8C25815}" type="pres">
      <dgm:prSet presAssocID="{F4A90390-025F-4522-AFE2-9560082FD4A1}" presName="nodeTx" presStyleLbl="node1" presStyleIdx="2" presStyleCnt="4">
        <dgm:presLayoutVars>
          <dgm:bulletEnabled val="1"/>
        </dgm:presLayoutVars>
      </dgm:prSet>
      <dgm:spPr/>
      <dgm:t>
        <a:bodyPr/>
        <a:lstStyle/>
        <a:p>
          <a:endParaRPr lang="en-US"/>
        </a:p>
      </dgm:t>
    </dgm:pt>
    <dgm:pt modelId="{1EA2B832-B255-418A-9771-46794A64192E}" type="pres">
      <dgm:prSet presAssocID="{F4A90390-025F-4522-AFE2-9560082FD4A1}" presName="invisiNode" presStyleLbl="node1" presStyleIdx="2" presStyleCnt="4"/>
      <dgm:spPr/>
    </dgm:pt>
    <dgm:pt modelId="{A30DA5D2-055D-4BF8-9838-92FDE5D70172}" type="pres">
      <dgm:prSet presAssocID="{F4A90390-025F-4522-AFE2-9560082FD4A1}" presName="imagNode" presStyleLbl="fgImgPlace1" presStyleIdx="2" presStyleCnt="4"/>
      <dgm:spPr>
        <a:solidFill>
          <a:schemeClr val="accent2">
            <a:tint val="50000"/>
            <a:hueOff val="3335250"/>
            <a:satOff val="-2982"/>
            <a:lumOff val="9"/>
          </a:schemeClr>
        </a:solidFill>
      </dgm:spPr>
    </dgm:pt>
    <dgm:pt modelId="{33069162-2CEA-400F-945D-59FA0EC08498}" type="pres">
      <dgm:prSet presAssocID="{01DE2EDE-FF06-4F8C-8C8F-662B277DC05F}" presName="sibTrans" presStyleLbl="sibTrans2D1" presStyleIdx="0" presStyleCnt="0"/>
      <dgm:spPr/>
      <dgm:t>
        <a:bodyPr/>
        <a:lstStyle/>
        <a:p>
          <a:endParaRPr lang="en-US"/>
        </a:p>
      </dgm:t>
    </dgm:pt>
    <dgm:pt modelId="{6E3944EA-36EB-4E81-A6FB-64D89E981381}" type="pres">
      <dgm:prSet presAssocID="{B26518A8-2C74-46D1-B9B5-DA8C514117C9}" presName="compNode" presStyleCnt="0"/>
      <dgm:spPr/>
    </dgm:pt>
    <dgm:pt modelId="{AE052DA3-5126-4C7E-BDA7-182B9F7B8D46}" type="pres">
      <dgm:prSet presAssocID="{B26518A8-2C74-46D1-B9B5-DA8C514117C9}" presName="bkgdShape" presStyleLbl="node1" presStyleIdx="3" presStyleCnt="4"/>
      <dgm:spPr/>
      <dgm:t>
        <a:bodyPr/>
        <a:lstStyle/>
        <a:p>
          <a:endParaRPr lang="en-US"/>
        </a:p>
      </dgm:t>
    </dgm:pt>
    <dgm:pt modelId="{71318B09-8B57-4147-AD11-80742E20F2D7}" type="pres">
      <dgm:prSet presAssocID="{B26518A8-2C74-46D1-B9B5-DA8C514117C9}" presName="nodeTx" presStyleLbl="node1" presStyleIdx="3" presStyleCnt="4">
        <dgm:presLayoutVars>
          <dgm:bulletEnabled val="1"/>
        </dgm:presLayoutVars>
      </dgm:prSet>
      <dgm:spPr/>
      <dgm:t>
        <a:bodyPr/>
        <a:lstStyle/>
        <a:p>
          <a:endParaRPr lang="en-US"/>
        </a:p>
      </dgm:t>
    </dgm:pt>
    <dgm:pt modelId="{8D3958AF-94E0-4C96-B5FB-F55041EBD550}" type="pres">
      <dgm:prSet presAssocID="{B26518A8-2C74-46D1-B9B5-DA8C514117C9}" presName="invisiNode" presStyleLbl="node1" presStyleIdx="3" presStyleCnt="4"/>
      <dgm:spPr/>
    </dgm:pt>
    <dgm:pt modelId="{0F281559-683A-4305-B0E9-3FCD9CF09378}" type="pres">
      <dgm:prSet presAssocID="{B26518A8-2C74-46D1-B9B5-DA8C514117C9}" presName="imagNode" presStyleLbl="fgImgPlace1" presStyleIdx="3" presStyleCnt="4"/>
      <dgm:spPr>
        <a:solidFill>
          <a:schemeClr val="accent2">
            <a:tint val="50000"/>
            <a:hueOff val="5002875"/>
            <a:satOff val="-4473"/>
            <a:lumOff val="13"/>
          </a:schemeClr>
        </a:solidFill>
      </dgm:spPr>
    </dgm:pt>
  </dgm:ptLst>
  <dgm:cxnLst>
    <dgm:cxn modelId="{E4D2B8F8-4F81-4661-95DA-86891E132F18}" type="presOf" srcId="{0EF3A863-E9BE-4261-8237-2310CA55FC85}" destId="{25084F9A-11F6-41BE-AE3F-E9CC0F4CF6F5}" srcOrd="0" destOrd="0" presId="urn:microsoft.com/office/officeart/2005/8/layout/hList7"/>
    <dgm:cxn modelId="{587A4E85-E32E-4589-BBB4-08FF2D89DCCC}" type="presOf" srcId="{B26518A8-2C74-46D1-B9B5-DA8C514117C9}" destId="{AE052DA3-5126-4C7E-BDA7-182B9F7B8D46}" srcOrd="0" destOrd="0" presId="urn:microsoft.com/office/officeart/2005/8/layout/hList7"/>
    <dgm:cxn modelId="{27B2DB52-8F98-4285-B87F-F735BB15B6A6}" type="presOf" srcId="{DF013E4C-AFCA-4D24-B0C0-4042B02B1B09}" destId="{88DA635E-E888-4662-B2A2-BDEBDBC148CF}" srcOrd="0" destOrd="0" presId="urn:microsoft.com/office/officeart/2005/8/layout/hList7"/>
    <dgm:cxn modelId="{675DE4D7-3D65-4139-9EC8-33AF94487A62}" srcId="{D5DB3EC9-F0EC-49F7-8667-B75DB07E5A59}" destId="{B26518A8-2C74-46D1-B9B5-DA8C514117C9}" srcOrd="3" destOrd="0" parTransId="{F1F2790C-F54E-4DC5-9734-0EE26D793C90}" sibTransId="{A6D65F84-D9DC-4749-B737-2002CD3C0A54}"/>
    <dgm:cxn modelId="{847E92BA-967B-4466-B38F-F732A45651C9}" type="presOf" srcId="{B26518A8-2C74-46D1-B9B5-DA8C514117C9}" destId="{71318B09-8B57-4147-AD11-80742E20F2D7}" srcOrd="1" destOrd="0" presId="urn:microsoft.com/office/officeart/2005/8/layout/hList7"/>
    <dgm:cxn modelId="{6F15866E-5FA7-433A-85D3-6019DD01506B}" type="presOf" srcId="{6B780813-15F5-4BFB-9B36-D47F03BCD26F}" destId="{21657563-A309-4AFE-B45F-531C280C5681}" srcOrd="0" destOrd="0" presId="urn:microsoft.com/office/officeart/2005/8/layout/hList7"/>
    <dgm:cxn modelId="{B93AE16D-08DE-4D81-9E49-6619DC6BC508}" type="presOf" srcId="{DF013E4C-AFCA-4D24-B0C0-4042B02B1B09}" destId="{7518CF49-6D7A-477E-B261-F5D3DF71529C}" srcOrd="1" destOrd="0" presId="urn:microsoft.com/office/officeart/2005/8/layout/hList7"/>
    <dgm:cxn modelId="{438029F3-6ECA-4B94-A784-6E9E2177A7CC}" srcId="{D5DB3EC9-F0EC-49F7-8667-B75DB07E5A59}" destId="{DF013E4C-AFCA-4D24-B0C0-4042B02B1B09}" srcOrd="0" destOrd="0" parTransId="{8677CA28-29E7-48AC-98AA-5D0A6C9B7E9F}" sibTransId="{6B780813-15F5-4BFB-9B36-D47F03BCD26F}"/>
    <dgm:cxn modelId="{C0A6D7A8-EC09-4650-BEF5-B7D5243C7638}" type="presOf" srcId="{F23BFA54-10A8-427D-8C5B-5EF078E5AF03}" destId="{3EB2CF82-7D39-4AA0-90E1-16356B6CD4A7}" srcOrd="0" destOrd="0" presId="urn:microsoft.com/office/officeart/2005/8/layout/hList7"/>
    <dgm:cxn modelId="{7D2E721C-3D87-41D4-BF40-73DEE2ACA258}" srcId="{D5DB3EC9-F0EC-49F7-8667-B75DB07E5A59}" destId="{F4A90390-025F-4522-AFE2-9560082FD4A1}" srcOrd="2" destOrd="0" parTransId="{6CEC05BA-B33F-427D-89EB-BC7F2449B439}" sibTransId="{01DE2EDE-FF06-4F8C-8C8F-662B277DC05F}"/>
    <dgm:cxn modelId="{3C6F9A75-3CA7-4254-AAE8-AF2D3F903123}" type="presOf" srcId="{D5DB3EC9-F0EC-49F7-8667-B75DB07E5A59}" destId="{BC90AF40-4FD1-4B95-818D-F40DDBCD0EBA}" srcOrd="0" destOrd="0" presId="urn:microsoft.com/office/officeart/2005/8/layout/hList7"/>
    <dgm:cxn modelId="{9752A65B-E1FE-439C-9A9B-A0DA9EF912F4}" type="presOf" srcId="{01DE2EDE-FF06-4F8C-8C8F-662B277DC05F}" destId="{33069162-2CEA-400F-945D-59FA0EC08498}" srcOrd="0" destOrd="0" presId="urn:microsoft.com/office/officeart/2005/8/layout/hList7"/>
    <dgm:cxn modelId="{7BEAB9EB-1E08-42EE-B6F6-0CDDE741F5BF}" type="presOf" srcId="{F4A90390-025F-4522-AFE2-9560082FD4A1}" destId="{D00E7387-0B31-4891-9A04-C397B8C25815}" srcOrd="1" destOrd="0" presId="urn:microsoft.com/office/officeart/2005/8/layout/hList7"/>
    <dgm:cxn modelId="{B7618572-4BCA-47EF-B843-914069E63E56}" srcId="{D5DB3EC9-F0EC-49F7-8667-B75DB07E5A59}" destId="{0EF3A863-E9BE-4261-8237-2310CA55FC85}" srcOrd="1" destOrd="0" parTransId="{A42C059B-2432-4B63-9B47-C75D707C4619}" sibTransId="{F23BFA54-10A8-427D-8C5B-5EF078E5AF03}"/>
    <dgm:cxn modelId="{FDE2AC63-03C0-4479-8CF9-67730055CBE6}" type="presOf" srcId="{F4A90390-025F-4522-AFE2-9560082FD4A1}" destId="{83029FA6-529E-4C7C-90B4-1AABBA297013}" srcOrd="0" destOrd="0" presId="urn:microsoft.com/office/officeart/2005/8/layout/hList7"/>
    <dgm:cxn modelId="{46AFB845-8A38-4D33-A820-554E8FE3AF41}" type="presOf" srcId="{0EF3A863-E9BE-4261-8237-2310CA55FC85}" destId="{DE73B0AC-E5E7-47C3-B2BA-51D756A567BA}" srcOrd="1" destOrd="0" presId="urn:microsoft.com/office/officeart/2005/8/layout/hList7"/>
    <dgm:cxn modelId="{AFA02C87-2616-4A16-AFC8-78B9D5AB71A3}" type="presParOf" srcId="{BC90AF40-4FD1-4B95-818D-F40DDBCD0EBA}" destId="{1F2990DD-001B-4780-A78C-497591524291}" srcOrd="0" destOrd="0" presId="urn:microsoft.com/office/officeart/2005/8/layout/hList7"/>
    <dgm:cxn modelId="{AAC2FCDA-FB3F-40FF-B055-06C4F1263933}" type="presParOf" srcId="{BC90AF40-4FD1-4B95-818D-F40DDBCD0EBA}" destId="{945825D8-0C79-4BBC-B6EE-01D21888FD5B}" srcOrd="1" destOrd="0" presId="urn:microsoft.com/office/officeart/2005/8/layout/hList7"/>
    <dgm:cxn modelId="{2D82345B-A0D3-4C1D-8C94-68F1CB2F74D4}" type="presParOf" srcId="{945825D8-0C79-4BBC-B6EE-01D21888FD5B}" destId="{E1A0ECAC-709F-4814-964E-EEF87356DB50}" srcOrd="0" destOrd="0" presId="urn:microsoft.com/office/officeart/2005/8/layout/hList7"/>
    <dgm:cxn modelId="{13E2E9B0-8D72-4A27-959D-D648A436D78B}" type="presParOf" srcId="{E1A0ECAC-709F-4814-964E-EEF87356DB50}" destId="{88DA635E-E888-4662-B2A2-BDEBDBC148CF}" srcOrd="0" destOrd="0" presId="urn:microsoft.com/office/officeart/2005/8/layout/hList7"/>
    <dgm:cxn modelId="{BCE01E43-4B4B-42B4-8965-E5B07D762EEB}" type="presParOf" srcId="{E1A0ECAC-709F-4814-964E-EEF87356DB50}" destId="{7518CF49-6D7A-477E-B261-F5D3DF71529C}" srcOrd="1" destOrd="0" presId="urn:microsoft.com/office/officeart/2005/8/layout/hList7"/>
    <dgm:cxn modelId="{25AD704B-33B5-41C1-8C2C-F2889E7A3E24}" type="presParOf" srcId="{E1A0ECAC-709F-4814-964E-EEF87356DB50}" destId="{CB927637-D570-450D-9D24-E6994849FA07}" srcOrd="2" destOrd="0" presId="urn:microsoft.com/office/officeart/2005/8/layout/hList7"/>
    <dgm:cxn modelId="{A21F0824-33BE-46E8-8B89-052EEC1264AB}" type="presParOf" srcId="{E1A0ECAC-709F-4814-964E-EEF87356DB50}" destId="{DF563CF3-2905-4AE1-B3CA-909430CFD02E}" srcOrd="3" destOrd="0" presId="urn:microsoft.com/office/officeart/2005/8/layout/hList7"/>
    <dgm:cxn modelId="{DC7BB923-B83B-47F9-8433-605568A06912}" type="presParOf" srcId="{945825D8-0C79-4BBC-B6EE-01D21888FD5B}" destId="{21657563-A309-4AFE-B45F-531C280C5681}" srcOrd="1" destOrd="0" presId="urn:microsoft.com/office/officeart/2005/8/layout/hList7"/>
    <dgm:cxn modelId="{3AB38DF7-E2EE-4FCE-9F71-4D9490EED41D}" type="presParOf" srcId="{945825D8-0C79-4BBC-B6EE-01D21888FD5B}" destId="{7F74E4D6-3C97-4171-A2BA-FF264EC98EC9}" srcOrd="2" destOrd="0" presId="urn:microsoft.com/office/officeart/2005/8/layout/hList7"/>
    <dgm:cxn modelId="{D435AC95-D317-49F0-AA05-0B009E82857A}" type="presParOf" srcId="{7F74E4D6-3C97-4171-A2BA-FF264EC98EC9}" destId="{25084F9A-11F6-41BE-AE3F-E9CC0F4CF6F5}" srcOrd="0" destOrd="0" presId="urn:microsoft.com/office/officeart/2005/8/layout/hList7"/>
    <dgm:cxn modelId="{00E95786-F7B4-437E-A80B-35C6314CA850}" type="presParOf" srcId="{7F74E4D6-3C97-4171-A2BA-FF264EC98EC9}" destId="{DE73B0AC-E5E7-47C3-B2BA-51D756A567BA}" srcOrd="1" destOrd="0" presId="urn:microsoft.com/office/officeart/2005/8/layout/hList7"/>
    <dgm:cxn modelId="{223C18E2-ACB1-421B-A033-78D2236BACF9}" type="presParOf" srcId="{7F74E4D6-3C97-4171-A2BA-FF264EC98EC9}" destId="{14773EC1-5E89-4D4C-8602-22F1B1A41C9D}" srcOrd="2" destOrd="0" presId="urn:microsoft.com/office/officeart/2005/8/layout/hList7"/>
    <dgm:cxn modelId="{7BD9B3F6-3BFC-4D1E-BE41-CDC39A719275}" type="presParOf" srcId="{7F74E4D6-3C97-4171-A2BA-FF264EC98EC9}" destId="{5A1CA328-4655-4D00-A347-6F370AF99261}" srcOrd="3" destOrd="0" presId="urn:microsoft.com/office/officeart/2005/8/layout/hList7"/>
    <dgm:cxn modelId="{770B214B-7CBF-4202-B5FB-DECA15E66DB4}" type="presParOf" srcId="{945825D8-0C79-4BBC-B6EE-01D21888FD5B}" destId="{3EB2CF82-7D39-4AA0-90E1-16356B6CD4A7}" srcOrd="3" destOrd="0" presId="urn:microsoft.com/office/officeart/2005/8/layout/hList7"/>
    <dgm:cxn modelId="{37D0CE4A-8008-426C-87A4-311CF1EE1CA3}" type="presParOf" srcId="{945825D8-0C79-4BBC-B6EE-01D21888FD5B}" destId="{62C285C3-EFAA-454A-85CE-056BE4D61CEA}" srcOrd="4" destOrd="0" presId="urn:microsoft.com/office/officeart/2005/8/layout/hList7"/>
    <dgm:cxn modelId="{E634240B-029D-4E23-B18B-F4D2BD3F026F}" type="presParOf" srcId="{62C285C3-EFAA-454A-85CE-056BE4D61CEA}" destId="{83029FA6-529E-4C7C-90B4-1AABBA297013}" srcOrd="0" destOrd="0" presId="urn:microsoft.com/office/officeart/2005/8/layout/hList7"/>
    <dgm:cxn modelId="{0A93C481-6F6E-4AA6-A7C4-2F15F477DED9}" type="presParOf" srcId="{62C285C3-EFAA-454A-85CE-056BE4D61CEA}" destId="{D00E7387-0B31-4891-9A04-C397B8C25815}" srcOrd="1" destOrd="0" presId="urn:microsoft.com/office/officeart/2005/8/layout/hList7"/>
    <dgm:cxn modelId="{CBDC37AF-87AD-49FD-8FBC-DB1F4049271E}" type="presParOf" srcId="{62C285C3-EFAA-454A-85CE-056BE4D61CEA}" destId="{1EA2B832-B255-418A-9771-46794A64192E}" srcOrd="2" destOrd="0" presId="urn:microsoft.com/office/officeart/2005/8/layout/hList7"/>
    <dgm:cxn modelId="{5A606455-5EAE-4653-8707-FCF4686FE6A5}" type="presParOf" srcId="{62C285C3-EFAA-454A-85CE-056BE4D61CEA}" destId="{A30DA5D2-055D-4BF8-9838-92FDE5D70172}" srcOrd="3" destOrd="0" presId="urn:microsoft.com/office/officeart/2005/8/layout/hList7"/>
    <dgm:cxn modelId="{6E1B7EE3-7AD9-4945-9BC3-27ADB1328811}" type="presParOf" srcId="{945825D8-0C79-4BBC-B6EE-01D21888FD5B}" destId="{33069162-2CEA-400F-945D-59FA0EC08498}" srcOrd="5" destOrd="0" presId="urn:microsoft.com/office/officeart/2005/8/layout/hList7"/>
    <dgm:cxn modelId="{DCFBF5E3-9CEB-4125-AC62-9491346DD05D}" type="presParOf" srcId="{945825D8-0C79-4BBC-B6EE-01D21888FD5B}" destId="{6E3944EA-36EB-4E81-A6FB-64D89E981381}" srcOrd="6" destOrd="0" presId="urn:microsoft.com/office/officeart/2005/8/layout/hList7"/>
    <dgm:cxn modelId="{789D438A-74B6-4970-8A83-A921BEE0E164}" type="presParOf" srcId="{6E3944EA-36EB-4E81-A6FB-64D89E981381}" destId="{AE052DA3-5126-4C7E-BDA7-182B9F7B8D46}" srcOrd="0" destOrd="0" presId="urn:microsoft.com/office/officeart/2005/8/layout/hList7"/>
    <dgm:cxn modelId="{6ADDF477-4FF1-4A57-A107-1238C2E785A8}" type="presParOf" srcId="{6E3944EA-36EB-4E81-A6FB-64D89E981381}" destId="{71318B09-8B57-4147-AD11-80742E20F2D7}" srcOrd="1" destOrd="0" presId="urn:microsoft.com/office/officeart/2005/8/layout/hList7"/>
    <dgm:cxn modelId="{18B58AEC-A38E-4CB9-A488-7768893CFBD9}" type="presParOf" srcId="{6E3944EA-36EB-4E81-A6FB-64D89E981381}" destId="{8D3958AF-94E0-4C96-B5FB-F55041EBD550}" srcOrd="2" destOrd="0" presId="urn:microsoft.com/office/officeart/2005/8/layout/hList7"/>
    <dgm:cxn modelId="{3123FF6E-32FA-44A6-8CFD-EEA8AC4954EE}" type="presParOf" srcId="{6E3944EA-36EB-4E81-A6FB-64D89E981381}" destId="{0F281559-683A-4305-B0E9-3FCD9CF0937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3943B43-457E-4AF2-8782-08486BBFC653}"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35089B61-4EF1-49CB-A1D2-9A3574211628}">
      <dgm:prSet phldrT="[Text]" custT="1"/>
      <dgm:spPr>
        <a:ln>
          <a:noFill/>
        </a:ln>
      </dgm:spPr>
      <dgm:t>
        <a:bodyPr/>
        <a:lstStyle/>
        <a:p>
          <a:r>
            <a:rPr lang="en-US" sz="4400" b="1" dirty="0" smtClean="0"/>
            <a:t>Not appropriate when…</a:t>
          </a:r>
          <a:endParaRPr lang="en-US" sz="4400" b="1" dirty="0"/>
        </a:p>
      </dgm:t>
    </dgm:pt>
    <dgm:pt modelId="{76E45B41-E32B-4C38-9E74-7F5F05C097E1}" type="parTrans" cxnId="{A6B315DA-F00B-46CF-854A-D1FFA1464996}">
      <dgm:prSet/>
      <dgm:spPr/>
      <dgm:t>
        <a:bodyPr/>
        <a:lstStyle/>
        <a:p>
          <a:endParaRPr lang="en-US"/>
        </a:p>
      </dgm:t>
    </dgm:pt>
    <dgm:pt modelId="{5EAB10B4-02F7-4F50-9133-F188B0A85702}" type="sibTrans" cxnId="{A6B315DA-F00B-46CF-854A-D1FFA1464996}">
      <dgm:prSet/>
      <dgm:spPr/>
      <dgm:t>
        <a:bodyPr/>
        <a:lstStyle/>
        <a:p>
          <a:endParaRPr lang="en-US"/>
        </a:p>
      </dgm:t>
    </dgm:pt>
    <dgm:pt modelId="{B75112AE-C972-49A7-B27A-5A5B3B8087B0}">
      <dgm:prSet phldrT="[Text]"/>
      <dgm:spPr>
        <a:ln>
          <a:noFill/>
        </a:ln>
      </dgm:spPr>
      <dgm:t>
        <a:bodyPr/>
        <a:lstStyle/>
        <a:p>
          <a:r>
            <a:rPr lang="en-US" b="1" dirty="0" smtClean="0"/>
            <a:t>Just to please others</a:t>
          </a:r>
          <a:endParaRPr lang="en-US" b="1" dirty="0"/>
        </a:p>
      </dgm:t>
    </dgm:pt>
    <dgm:pt modelId="{A8C09D05-2819-4A71-AF32-9117F7E9E426}" type="parTrans" cxnId="{A44EAE81-BB58-4A5E-88D3-92252438A981}">
      <dgm:prSet/>
      <dgm:spPr/>
      <dgm:t>
        <a:bodyPr/>
        <a:lstStyle/>
        <a:p>
          <a:endParaRPr lang="en-US"/>
        </a:p>
      </dgm:t>
    </dgm:pt>
    <dgm:pt modelId="{BFDFB6E3-5D9D-4390-A342-D2D088C23F22}" type="sibTrans" cxnId="{A44EAE81-BB58-4A5E-88D3-92252438A981}">
      <dgm:prSet/>
      <dgm:spPr/>
      <dgm:t>
        <a:bodyPr/>
        <a:lstStyle/>
        <a:p>
          <a:endParaRPr lang="en-US"/>
        </a:p>
      </dgm:t>
    </dgm:pt>
    <dgm:pt modelId="{76111BE1-ACEA-4B23-AA90-8245E9330BEF}">
      <dgm:prSet phldrT="[Text]"/>
      <dgm:spPr>
        <a:ln>
          <a:noFill/>
        </a:ln>
      </dgm:spPr>
      <dgm:t>
        <a:bodyPr/>
        <a:lstStyle/>
        <a:p>
          <a:r>
            <a:rPr lang="en-US" b="1" dirty="0" smtClean="0"/>
            <a:t>Avoiding or altering it would reduce your stress more</a:t>
          </a:r>
          <a:endParaRPr lang="en-US" b="1" dirty="0"/>
        </a:p>
      </dgm:t>
    </dgm:pt>
    <dgm:pt modelId="{634459D7-8E83-4E9E-89DC-543963172F4E}" type="parTrans" cxnId="{DDD89D58-893B-4888-A2C3-5C1EEC713CB6}">
      <dgm:prSet/>
      <dgm:spPr/>
      <dgm:t>
        <a:bodyPr/>
        <a:lstStyle/>
        <a:p>
          <a:endParaRPr lang="en-US"/>
        </a:p>
      </dgm:t>
    </dgm:pt>
    <dgm:pt modelId="{B7B312D3-49F2-46B0-94B1-456985F6599F}" type="sibTrans" cxnId="{DDD89D58-893B-4888-A2C3-5C1EEC713CB6}">
      <dgm:prSet/>
      <dgm:spPr/>
      <dgm:t>
        <a:bodyPr/>
        <a:lstStyle/>
        <a:p>
          <a:endParaRPr lang="en-US"/>
        </a:p>
      </dgm:t>
    </dgm:pt>
    <dgm:pt modelId="{524217EF-3A0F-462E-936B-408FA120A43E}">
      <dgm:prSet phldrT="[Text]"/>
      <dgm:spPr>
        <a:ln>
          <a:noFill/>
        </a:ln>
      </dgm:spPr>
      <dgm:t>
        <a:bodyPr/>
        <a:lstStyle/>
        <a:p>
          <a:r>
            <a:rPr lang="en-US" b="1" dirty="0" smtClean="0"/>
            <a:t>Feel like you have no choice</a:t>
          </a:r>
          <a:endParaRPr lang="en-US" b="1" dirty="0"/>
        </a:p>
      </dgm:t>
    </dgm:pt>
    <dgm:pt modelId="{E7DCCFF8-35C7-46B2-BA5C-0307C0F1ACF7}" type="parTrans" cxnId="{D4155768-DFF6-40AD-8141-D15034C63A46}">
      <dgm:prSet/>
      <dgm:spPr/>
      <dgm:t>
        <a:bodyPr/>
        <a:lstStyle/>
        <a:p>
          <a:endParaRPr lang="en-US"/>
        </a:p>
      </dgm:t>
    </dgm:pt>
    <dgm:pt modelId="{EBFD4813-7A89-4638-BD8F-494F21F913C2}" type="sibTrans" cxnId="{D4155768-DFF6-40AD-8141-D15034C63A46}">
      <dgm:prSet/>
      <dgm:spPr/>
      <dgm:t>
        <a:bodyPr/>
        <a:lstStyle/>
        <a:p>
          <a:endParaRPr lang="en-US"/>
        </a:p>
      </dgm:t>
    </dgm:pt>
    <dgm:pt modelId="{5681FCEF-3759-4EA9-B39F-C25033554612}" type="pres">
      <dgm:prSet presAssocID="{03943B43-457E-4AF2-8782-08486BBFC653}" presName="Name0" presStyleCnt="0">
        <dgm:presLayoutVars>
          <dgm:dir/>
          <dgm:animLvl val="lvl"/>
          <dgm:resizeHandles val="exact"/>
        </dgm:presLayoutVars>
      </dgm:prSet>
      <dgm:spPr/>
      <dgm:t>
        <a:bodyPr/>
        <a:lstStyle/>
        <a:p>
          <a:endParaRPr lang="en-US"/>
        </a:p>
      </dgm:t>
    </dgm:pt>
    <dgm:pt modelId="{FCBB132D-3C95-4864-B9AB-41E65B05C386}" type="pres">
      <dgm:prSet presAssocID="{524217EF-3A0F-462E-936B-408FA120A43E}" presName="boxAndChildren" presStyleCnt="0"/>
      <dgm:spPr/>
    </dgm:pt>
    <dgm:pt modelId="{55128EFC-6CD9-46E7-A0D4-DC8E74D8626E}" type="pres">
      <dgm:prSet presAssocID="{524217EF-3A0F-462E-936B-408FA120A43E}" presName="parentTextBox" presStyleLbl="node1" presStyleIdx="0" presStyleCnt="4"/>
      <dgm:spPr/>
      <dgm:t>
        <a:bodyPr/>
        <a:lstStyle/>
        <a:p>
          <a:endParaRPr lang="en-US"/>
        </a:p>
      </dgm:t>
    </dgm:pt>
    <dgm:pt modelId="{5DE62601-4B71-42B4-9514-DF11BBC8968D}" type="pres">
      <dgm:prSet presAssocID="{B7B312D3-49F2-46B0-94B1-456985F6599F}" presName="sp" presStyleCnt="0"/>
      <dgm:spPr/>
    </dgm:pt>
    <dgm:pt modelId="{E48123F6-5B85-4709-8C6B-720E55D4A5F1}" type="pres">
      <dgm:prSet presAssocID="{76111BE1-ACEA-4B23-AA90-8245E9330BEF}" presName="arrowAndChildren" presStyleCnt="0"/>
      <dgm:spPr/>
    </dgm:pt>
    <dgm:pt modelId="{48379821-A469-4B2F-893B-964AF0B671F2}" type="pres">
      <dgm:prSet presAssocID="{76111BE1-ACEA-4B23-AA90-8245E9330BEF}" presName="parentTextArrow" presStyleLbl="node1" presStyleIdx="1" presStyleCnt="4"/>
      <dgm:spPr/>
      <dgm:t>
        <a:bodyPr/>
        <a:lstStyle/>
        <a:p>
          <a:endParaRPr lang="en-US"/>
        </a:p>
      </dgm:t>
    </dgm:pt>
    <dgm:pt modelId="{44B97980-974D-4D02-B60C-8E8783C98D86}" type="pres">
      <dgm:prSet presAssocID="{BFDFB6E3-5D9D-4390-A342-D2D088C23F22}" presName="sp" presStyleCnt="0"/>
      <dgm:spPr/>
    </dgm:pt>
    <dgm:pt modelId="{B122EF17-AF37-40E0-AA90-5DF1A71053AC}" type="pres">
      <dgm:prSet presAssocID="{B75112AE-C972-49A7-B27A-5A5B3B8087B0}" presName="arrowAndChildren" presStyleCnt="0"/>
      <dgm:spPr/>
    </dgm:pt>
    <dgm:pt modelId="{9DF61F47-705F-43B0-AC7B-6032EE21B69A}" type="pres">
      <dgm:prSet presAssocID="{B75112AE-C972-49A7-B27A-5A5B3B8087B0}" presName="parentTextArrow" presStyleLbl="node1" presStyleIdx="2" presStyleCnt="4"/>
      <dgm:spPr/>
      <dgm:t>
        <a:bodyPr/>
        <a:lstStyle/>
        <a:p>
          <a:endParaRPr lang="en-US"/>
        </a:p>
      </dgm:t>
    </dgm:pt>
    <dgm:pt modelId="{FCD92088-0679-4024-B8F5-1F88BF741C53}" type="pres">
      <dgm:prSet presAssocID="{5EAB10B4-02F7-4F50-9133-F188B0A85702}" presName="sp" presStyleCnt="0"/>
      <dgm:spPr/>
    </dgm:pt>
    <dgm:pt modelId="{A983B97E-5EB8-428A-A5E8-0A19296E47CD}" type="pres">
      <dgm:prSet presAssocID="{35089B61-4EF1-49CB-A1D2-9A3574211628}" presName="arrowAndChildren" presStyleCnt="0"/>
      <dgm:spPr/>
    </dgm:pt>
    <dgm:pt modelId="{40576A25-C66F-4EA3-927B-BC00A5ED204D}" type="pres">
      <dgm:prSet presAssocID="{35089B61-4EF1-49CB-A1D2-9A3574211628}" presName="parentTextArrow" presStyleLbl="node1" presStyleIdx="3" presStyleCnt="4"/>
      <dgm:spPr/>
      <dgm:t>
        <a:bodyPr/>
        <a:lstStyle/>
        <a:p>
          <a:endParaRPr lang="en-US"/>
        </a:p>
      </dgm:t>
    </dgm:pt>
  </dgm:ptLst>
  <dgm:cxnLst>
    <dgm:cxn modelId="{F2A98F0E-D70B-4C1A-8F48-490E300A7D28}" type="presOf" srcId="{76111BE1-ACEA-4B23-AA90-8245E9330BEF}" destId="{48379821-A469-4B2F-893B-964AF0B671F2}" srcOrd="0" destOrd="0" presId="urn:microsoft.com/office/officeart/2005/8/layout/process4"/>
    <dgm:cxn modelId="{5D9BB041-496C-484A-AE9B-E0069CE4ACFC}" type="presOf" srcId="{03943B43-457E-4AF2-8782-08486BBFC653}" destId="{5681FCEF-3759-4EA9-B39F-C25033554612}" srcOrd="0" destOrd="0" presId="urn:microsoft.com/office/officeart/2005/8/layout/process4"/>
    <dgm:cxn modelId="{016C7FC7-48F0-4DEB-958B-A84D52DD3447}" type="presOf" srcId="{B75112AE-C972-49A7-B27A-5A5B3B8087B0}" destId="{9DF61F47-705F-43B0-AC7B-6032EE21B69A}" srcOrd="0" destOrd="0" presId="urn:microsoft.com/office/officeart/2005/8/layout/process4"/>
    <dgm:cxn modelId="{6B6959A9-7E92-4835-8A58-BFC0C1057B1A}" type="presOf" srcId="{524217EF-3A0F-462E-936B-408FA120A43E}" destId="{55128EFC-6CD9-46E7-A0D4-DC8E74D8626E}" srcOrd="0" destOrd="0" presId="urn:microsoft.com/office/officeart/2005/8/layout/process4"/>
    <dgm:cxn modelId="{A44EAE81-BB58-4A5E-88D3-92252438A981}" srcId="{03943B43-457E-4AF2-8782-08486BBFC653}" destId="{B75112AE-C972-49A7-B27A-5A5B3B8087B0}" srcOrd="1" destOrd="0" parTransId="{A8C09D05-2819-4A71-AF32-9117F7E9E426}" sibTransId="{BFDFB6E3-5D9D-4390-A342-D2D088C23F22}"/>
    <dgm:cxn modelId="{956EB442-2099-4053-975B-4BC5C468D6B0}" type="presOf" srcId="{35089B61-4EF1-49CB-A1D2-9A3574211628}" destId="{40576A25-C66F-4EA3-927B-BC00A5ED204D}" srcOrd="0" destOrd="0" presId="urn:microsoft.com/office/officeart/2005/8/layout/process4"/>
    <dgm:cxn modelId="{DDD89D58-893B-4888-A2C3-5C1EEC713CB6}" srcId="{03943B43-457E-4AF2-8782-08486BBFC653}" destId="{76111BE1-ACEA-4B23-AA90-8245E9330BEF}" srcOrd="2" destOrd="0" parTransId="{634459D7-8E83-4E9E-89DC-543963172F4E}" sibTransId="{B7B312D3-49F2-46B0-94B1-456985F6599F}"/>
    <dgm:cxn modelId="{A6B315DA-F00B-46CF-854A-D1FFA1464996}" srcId="{03943B43-457E-4AF2-8782-08486BBFC653}" destId="{35089B61-4EF1-49CB-A1D2-9A3574211628}" srcOrd="0" destOrd="0" parTransId="{76E45B41-E32B-4C38-9E74-7F5F05C097E1}" sibTransId="{5EAB10B4-02F7-4F50-9133-F188B0A85702}"/>
    <dgm:cxn modelId="{D4155768-DFF6-40AD-8141-D15034C63A46}" srcId="{03943B43-457E-4AF2-8782-08486BBFC653}" destId="{524217EF-3A0F-462E-936B-408FA120A43E}" srcOrd="3" destOrd="0" parTransId="{E7DCCFF8-35C7-46B2-BA5C-0307C0F1ACF7}" sibTransId="{EBFD4813-7A89-4638-BD8F-494F21F913C2}"/>
    <dgm:cxn modelId="{11501851-BECE-449C-85D4-7BE8E4A113AC}" type="presParOf" srcId="{5681FCEF-3759-4EA9-B39F-C25033554612}" destId="{FCBB132D-3C95-4864-B9AB-41E65B05C386}" srcOrd="0" destOrd="0" presId="urn:microsoft.com/office/officeart/2005/8/layout/process4"/>
    <dgm:cxn modelId="{9704B0C0-93C3-4082-A3DD-499734CCA186}" type="presParOf" srcId="{FCBB132D-3C95-4864-B9AB-41E65B05C386}" destId="{55128EFC-6CD9-46E7-A0D4-DC8E74D8626E}" srcOrd="0" destOrd="0" presId="urn:microsoft.com/office/officeart/2005/8/layout/process4"/>
    <dgm:cxn modelId="{DAA7B4BD-AAD9-4810-8CA1-103DF24E6054}" type="presParOf" srcId="{5681FCEF-3759-4EA9-B39F-C25033554612}" destId="{5DE62601-4B71-42B4-9514-DF11BBC8968D}" srcOrd="1" destOrd="0" presId="urn:microsoft.com/office/officeart/2005/8/layout/process4"/>
    <dgm:cxn modelId="{2CBE4B51-8C52-4AC4-90F9-0F08623E3ECB}" type="presParOf" srcId="{5681FCEF-3759-4EA9-B39F-C25033554612}" destId="{E48123F6-5B85-4709-8C6B-720E55D4A5F1}" srcOrd="2" destOrd="0" presId="urn:microsoft.com/office/officeart/2005/8/layout/process4"/>
    <dgm:cxn modelId="{76D22396-8EDD-4CAA-B2F4-67A6A00D687B}" type="presParOf" srcId="{E48123F6-5B85-4709-8C6B-720E55D4A5F1}" destId="{48379821-A469-4B2F-893B-964AF0B671F2}" srcOrd="0" destOrd="0" presId="urn:microsoft.com/office/officeart/2005/8/layout/process4"/>
    <dgm:cxn modelId="{03D3F899-5F33-46E8-9D6F-5B537A47A804}" type="presParOf" srcId="{5681FCEF-3759-4EA9-B39F-C25033554612}" destId="{44B97980-974D-4D02-B60C-8E8783C98D86}" srcOrd="3" destOrd="0" presId="urn:microsoft.com/office/officeart/2005/8/layout/process4"/>
    <dgm:cxn modelId="{69645029-A5D6-43B6-A559-F7E81B1E5896}" type="presParOf" srcId="{5681FCEF-3759-4EA9-B39F-C25033554612}" destId="{B122EF17-AF37-40E0-AA90-5DF1A71053AC}" srcOrd="4" destOrd="0" presId="urn:microsoft.com/office/officeart/2005/8/layout/process4"/>
    <dgm:cxn modelId="{2C153749-267A-4CB6-BC85-F19EA9D43DE3}" type="presParOf" srcId="{B122EF17-AF37-40E0-AA90-5DF1A71053AC}" destId="{9DF61F47-705F-43B0-AC7B-6032EE21B69A}" srcOrd="0" destOrd="0" presId="urn:microsoft.com/office/officeart/2005/8/layout/process4"/>
    <dgm:cxn modelId="{D475DDAA-74FB-40A4-92E4-0B57010CAE20}" type="presParOf" srcId="{5681FCEF-3759-4EA9-B39F-C25033554612}" destId="{FCD92088-0679-4024-B8F5-1F88BF741C53}" srcOrd="5" destOrd="0" presId="urn:microsoft.com/office/officeart/2005/8/layout/process4"/>
    <dgm:cxn modelId="{F37A9393-1E51-49E1-B661-6FA04FD098BB}" type="presParOf" srcId="{5681FCEF-3759-4EA9-B39F-C25033554612}" destId="{A983B97E-5EB8-428A-A5E8-0A19296E47CD}" srcOrd="6" destOrd="0" presId="urn:microsoft.com/office/officeart/2005/8/layout/process4"/>
    <dgm:cxn modelId="{DC8D0F93-D9F8-4EA5-95D4-7D1CC30A7762}" type="presParOf" srcId="{A983B97E-5EB8-428A-A5E8-0A19296E47CD}" destId="{40576A25-C66F-4EA3-927B-BC00A5ED204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BB9B418-384C-475C-9B6C-F7CD78316D1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B151500-B337-45EB-AE0B-87F9A3A0D5BB}">
      <dgm:prSet phldrT="[Text]"/>
      <dgm:spPr>
        <a:ln>
          <a:noFill/>
        </a:ln>
      </dgm:spPr>
      <dgm:t>
        <a:bodyPr/>
        <a:lstStyle/>
        <a:p>
          <a:r>
            <a:rPr lang="en-US" b="1" dirty="0" smtClean="0"/>
            <a:t>Having that power of choice </a:t>
          </a:r>
          <a:endParaRPr lang="en-US" b="1" dirty="0"/>
        </a:p>
      </dgm:t>
    </dgm:pt>
    <dgm:pt modelId="{AA2E45CE-5044-4A93-8A42-EE06A430F50B}" type="parTrans" cxnId="{7ADE653C-7B33-445F-B1A2-AD5EB38A80C4}">
      <dgm:prSet/>
      <dgm:spPr/>
      <dgm:t>
        <a:bodyPr/>
        <a:lstStyle/>
        <a:p>
          <a:endParaRPr lang="en-US"/>
        </a:p>
      </dgm:t>
    </dgm:pt>
    <dgm:pt modelId="{42CEE8D5-9956-4C8A-BB3E-315A15B2481A}" type="sibTrans" cxnId="{7ADE653C-7B33-445F-B1A2-AD5EB38A80C4}">
      <dgm:prSet/>
      <dgm:spPr/>
      <dgm:t>
        <a:bodyPr/>
        <a:lstStyle/>
        <a:p>
          <a:endParaRPr lang="en-US"/>
        </a:p>
      </dgm:t>
    </dgm:pt>
    <dgm:pt modelId="{99065157-0137-4330-A845-02923E605182}">
      <dgm:prSet phldrT="[Text]"/>
      <dgm:spPr>
        <a:ln>
          <a:noFill/>
        </a:ln>
      </dgm:spPr>
      <dgm:t>
        <a:bodyPr/>
        <a:lstStyle/>
        <a:p>
          <a:r>
            <a:rPr lang="en-US" b="1" dirty="0" smtClean="0"/>
            <a:t>Identify the benefit</a:t>
          </a:r>
          <a:endParaRPr lang="en-US" b="1" dirty="0"/>
        </a:p>
      </dgm:t>
    </dgm:pt>
    <dgm:pt modelId="{314658FE-C98E-4822-A887-E12E813FBACE}" type="parTrans" cxnId="{FF090D79-C32C-48D0-844C-D91096BB1B82}">
      <dgm:prSet/>
      <dgm:spPr/>
      <dgm:t>
        <a:bodyPr/>
        <a:lstStyle/>
        <a:p>
          <a:endParaRPr lang="en-US"/>
        </a:p>
      </dgm:t>
    </dgm:pt>
    <dgm:pt modelId="{38745809-9210-45AE-976E-DCCB84552831}" type="sibTrans" cxnId="{FF090D79-C32C-48D0-844C-D91096BB1B82}">
      <dgm:prSet/>
      <dgm:spPr/>
      <dgm:t>
        <a:bodyPr/>
        <a:lstStyle/>
        <a:p>
          <a:endParaRPr lang="en-US"/>
        </a:p>
      </dgm:t>
    </dgm:pt>
    <dgm:pt modelId="{ABCE9230-48D0-4656-A7A9-FE82C8AC8037}">
      <dgm:prSet phldrT="[Text]"/>
      <dgm:spPr>
        <a:ln>
          <a:noFill/>
        </a:ln>
      </dgm:spPr>
      <dgm:t>
        <a:bodyPr/>
        <a:lstStyle/>
        <a:p>
          <a:r>
            <a:rPr lang="en-US" b="1" dirty="0" smtClean="0"/>
            <a:t>Increasing self-respect</a:t>
          </a:r>
          <a:endParaRPr lang="en-US" b="1" dirty="0"/>
        </a:p>
      </dgm:t>
    </dgm:pt>
    <dgm:pt modelId="{15C53A75-4983-4958-86FA-18EC23908361}" type="parTrans" cxnId="{7E581AF5-7195-41A3-A097-3D70C4E48C85}">
      <dgm:prSet/>
      <dgm:spPr/>
      <dgm:t>
        <a:bodyPr/>
        <a:lstStyle/>
        <a:p>
          <a:endParaRPr lang="en-US"/>
        </a:p>
      </dgm:t>
    </dgm:pt>
    <dgm:pt modelId="{86F512DB-7B94-4294-8883-251E40AFFE71}" type="sibTrans" cxnId="{7E581AF5-7195-41A3-A097-3D70C4E48C85}">
      <dgm:prSet/>
      <dgm:spPr/>
      <dgm:t>
        <a:bodyPr/>
        <a:lstStyle/>
        <a:p>
          <a:endParaRPr lang="en-US"/>
        </a:p>
      </dgm:t>
    </dgm:pt>
    <dgm:pt modelId="{9365876A-E69F-4543-9A22-80DF58B0C59E}">
      <dgm:prSet phldrT="[Text]"/>
      <dgm:spPr>
        <a:ln>
          <a:noFill/>
        </a:ln>
      </dgm:spPr>
      <dgm:t>
        <a:bodyPr/>
        <a:lstStyle/>
        <a:p>
          <a:r>
            <a:rPr lang="en-US" b="1" dirty="0" smtClean="0"/>
            <a:t>More confidence</a:t>
          </a:r>
          <a:endParaRPr lang="en-US" b="1" dirty="0"/>
        </a:p>
      </dgm:t>
    </dgm:pt>
    <dgm:pt modelId="{025600B3-7CE0-40DE-9725-18BEC9E86947}" type="parTrans" cxnId="{D4D88717-32E6-4997-9B01-39E8091BE0BC}">
      <dgm:prSet/>
      <dgm:spPr/>
      <dgm:t>
        <a:bodyPr/>
        <a:lstStyle/>
        <a:p>
          <a:endParaRPr lang="en-US"/>
        </a:p>
      </dgm:t>
    </dgm:pt>
    <dgm:pt modelId="{98C875A5-F3E3-48D1-A536-BE83CD1F7DA9}" type="sibTrans" cxnId="{D4D88717-32E6-4997-9B01-39E8091BE0BC}">
      <dgm:prSet/>
      <dgm:spPr/>
      <dgm:t>
        <a:bodyPr/>
        <a:lstStyle/>
        <a:p>
          <a:endParaRPr lang="en-US"/>
        </a:p>
      </dgm:t>
    </dgm:pt>
    <dgm:pt modelId="{1D4957A4-163E-4A8E-B436-1443F80A51B4}" type="pres">
      <dgm:prSet presAssocID="{5BB9B418-384C-475C-9B6C-F7CD78316D17}" presName="diagram" presStyleCnt="0">
        <dgm:presLayoutVars>
          <dgm:dir/>
          <dgm:resizeHandles val="exact"/>
        </dgm:presLayoutVars>
      </dgm:prSet>
      <dgm:spPr/>
      <dgm:t>
        <a:bodyPr/>
        <a:lstStyle/>
        <a:p>
          <a:endParaRPr lang="en-US"/>
        </a:p>
      </dgm:t>
    </dgm:pt>
    <dgm:pt modelId="{500988AD-BF6D-40D4-BCF0-160CC25514A7}" type="pres">
      <dgm:prSet presAssocID="{8B151500-B337-45EB-AE0B-87F9A3A0D5BB}" presName="node" presStyleLbl="node1" presStyleIdx="0" presStyleCnt="4">
        <dgm:presLayoutVars>
          <dgm:bulletEnabled val="1"/>
        </dgm:presLayoutVars>
      </dgm:prSet>
      <dgm:spPr/>
      <dgm:t>
        <a:bodyPr/>
        <a:lstStyle/>
        <a:p>
          <a:endParaRPr lang="en-US"/>
        </a:p>
      </dgm:t>
    </dgm:pt>
    <dgm:pt modelId="{83D29296-529A-4112-86FF-F37CF1867ACB}" type="pres">
      <dgm:prSet presAssocID="{42CEE8D5-9956-4C8A-BB3E-315A15B2481A}" presName="sibTrans" presStyleCnt="0"/>
      <dgm:spPr/>
    </dgm:pt>
    <dgm:pt modelId="{DAE83864-FE7F-4424-940F-3B593A987BFC}" type="pres">
      <dgm:prSet presAssocID="{99065157-0137-4330-A845-02923E605182}" presName="node" presStyleLbl="node1" presStyleIdx="1" presStyleCnt="4">
        <dgm:presLayoutVars>
          <dgm:bulletEnabled val="1"/>
        </dgm:presLayoutVars>
      </dgm:prSet>
      <dgm:spPr/>
      <dgm:t>
        <a:bodyPr/>
        <a:lstStyle/>
        <a:p>
          <a:endParaRPr lang="en-US"/>
        </a:p>
      </dgm:t>
    </dgm:pt>
    <dgm:pt modelId="{11236EFE-C49F-422E-9457-3CFD75ED17F1}" type="pres">
      <dgm:prSet presAssocID="{38745809-9210-45AE-976E-DCCB84552831}" presName="sibTrans" presStyleCnt="0"/>
      <dgm:spPr/>
    </dgm:pt>
    <dgm:pt modelId="{14561844-0A68-4D03-A750-E23BD356E81A}" type="pres">
      <dgm:prSet presAssocID="{ABCE9230-48D0-4656-A7A9-FE82C8AC8037}" presName="node" presStyleLbl="node1" presStyleIdx="2" presStyleCnt="4">
        <dgm:presLayoutVars>
          <dgm:bulletEnabled val="1"/>
        </dgm:presLayoutVars>
      </dgm:prSet>
      <dgm:spPr/>
      <dgm:t>
        <a:bodyPr/>
        <a:lstStyle/>
        <a:p>
          <a:endParaRPr lang="en-US"/>
        </a:p>
      </dgm:t>
    </dgm:pt>
    <dgm:pt modelId="{5FE1064E-0930-41EA-AD10-6EEB8D767710}" type="pres">
      <dgm:prSet presAssocID="{86F512DB-7B94-4294-8883-251E40AFFE71}" presName="sibTrans" presStyleCnt="0"/>
      <dgm:spPr/>
    </dgm:pt>
    <dgm:pt modelId="{D33A74AF-05AF-4BC0-B2D5-C5307A411C5A}" type="pres">
      <dgm:prSet presAssocID="{9365876A-E69F-4543-9A22-80DF58B0C59E}" presName="node" presStyleLbl="node1" presStyleIdx="3" presStyleCnt="4">
        <dgm:presLayoutVars>
          <dgm:bulletEnabled val="1"/>
        </dgm:presLayoutVars>
      </dgm:prSet>
      <dgm:spPr/>
      <dgm:t>
        <a:bodyPr/>
        <a:lstStyle/>
        <a:p>
          <a:endParaRPr lang="en-US"/>
        </a:p>
      </dgm:t>
    </dgm:pt>
  </dgm:ptLst>
  <dgm:cxnLst>
    <dgm:cxn modelId="{25B80ABF-6FE8-4E0B-9674-818A8DF30046}" type="presOf" srcId="{8B151500-B337-45EB-AE0B-87F9A3A0D5BB}" destId="{500988AD-BF6D-40D4-BCF0-160CC25514A7}" srcOrd="0" destOrd="0" presId="urn:microsoft.com/office/officeart/2005/8/layout/default"/>
    <dgm:cxn modelId="{500837DA-D020-4054-8D23-2CDB5EBB74B8}" type="presOf" srcId="{ABCE9230-48D0-4656-A7A9-FE82C8AC8037}" destId="{14561844-0A68-4D03-A750-E23BD356E81A}" srcOrd="0" destOrd="0" presId="urn:microsoft.com/office/officeart/2005/8/layout/default"/>
    <dgm:cxn modelId="{7ADE653C-7B33-445F-B1A2-AD5EB38A80C4}" srcId="{5BB9B418-384C-475C-9B6C-F7CD78316D17}" destId="{8B151500-B337-45EB-AE0B-87F9A3A0D5BB}" srcOrd="0" destOrd="0" parTransId="{AA2E45CE-5044-4A93-8A42-EE06A430F50B}" sibTransId="{42CEE8D5-9956-4C8A-BB3E-315A15B2481A}"/>
    <dgm:cxn modelId="{2975E118-904E-4B6D-BA18-61EFB90FD766}" type="presOf" srcId="{5BB9B418-384C-475C-9B6C-F7CD78316D17}" destId="{1D4957A4-163E-4A8E-B436-1443F80A51B4}" srcOrd="0" destOrd="0" presId="urn:microsoft.com/office/officeart/2005/8/layout/default"/>
    <dgm:cxn modelId="{846F26D2-EE85-481F-AD1A-6283D0691C1A}" type="presOf" srcId="{99065157-0137-4330-A845-02923E605182}" destId="{DAE83864-FE7F-4424-940F-3B593A987BFC}" srcOrd="0" destOrd="0" presId="urn:microsoft.com/office/officeart/2005/8/layout/default"/>
    <dgm:cxn modelId="{8D78F3C3-EE57-4D75-80A1-207F81F51FB8}" type="presOf" srcId="{9365876A-E69F-4543-9A22-80DF58B0C59E}" destId="{D33A74AF-05AF-4BC0-B2D5-C5307A411C5A}" srcOrd="0" destOrd="0" presId="urn:microsoft.com/office/officeart/2005/8/layout/default"/>
    <dgm:cxn modelId="{FF090D79-C32C-48D0-844C-D91096BB1B82}" srcId="{5BB9B418-384C-475C-9B6C-F7CD78316D17}" destId="{99065157-0137-4330-A845-02923E605182}" srcOrd="1" destOrd="0" parTransId="{314658FE-C98E-4822-A887-E12E813FBACE}" sibTransId="{38745809-9210-45AE-976E-DCCB84552831}"/>
    <dgm:cxn modelId="{7E581AF5-7195-41A3-A097-3D70C4E48C85}" srcId="{5BB9B418-384C-475C-9B6C-F7CD78316D17}" destId="{ABCE9230-48D0-4656-A7A9-FE82C8AC8037}" srcOrd="2" destOrd="0" parTransId="{15C53A75-4983-4958-86FA-18EC23908361}" sibTransId="{86F512DB-7B94-4294-8883-251E40AFFE71}"/>
    <dgm:cxn modelId="{D4D88717-32E6-4997-9B01-39E8091BE0BC}" srcId="{5BB9B418-384C-475C-9B6C-F7CD78316D17}" destId="{9365876A-E69F-4543-9A22-80DF58B0C59E}" srcOrd="3" destOrd="0" parTransId="{025600B3-7CE0-40DE-9725-18BEC9E86947}" sibTransId="{98C875A5-F3E3-48D1-A536-BE83CD1F7DA9}"/>
    <dgm:cxn modelId="{591AE421-3EE6-429D-9692-7BC2E8C2AF87}" type="presParOf" srcId="{1D4957A4-163E-4A8E-B436-1443F80A51B4}" destId="{500988AD-BF6D-40D4-BCF0-160CC25514A7}" srcOrd="0" destOrd="0" presId="urn:microsoft.com/office/officeart/2005/8/layout/default"/>
    <dgm:cxn modelId="{0ADD463F-C5BA-42CD-A225-8A765910DF57}" type="presParOf" srcId="{1D4957A4-163E-4A8E-B436-1443F80A51B4}" destId="{83D29296-529A-4112-86FF-F37CF1867ACB}" srcOrd="1" destOrd="0" presId="urn:microsoft.com/office/officeart/2005/8/layout/default"/>
    <dgm:cxn modelId="{81A812E7-E86C-4EC7-A251-4053A757FF6F}" type="presParOf" srcId="{1D4957A4-163E-4A8E-B436-1443F80A51B4}" destId="{DAE83864-FE7F-4424-940F-3B593A987BFC}" srcOrd="2" destOrd="0" presId="urn:microsoft.com/office/officeart/2005/8/layout/default"/>
    <dgm:cxn modelId="{F7395674-23DC-478D-9EC0-9284583ACF05}" type="presParOf" srcId="{1D4957A4-163E-4A8E-B436-1443F80A51B4}" destId="{11236EFE-C49F-422E-9457-3CFD75ED17F1}" srcOrd="3" destOrd="0" presId="urn:microsoft.com/office/officeart/2005/8/layout/default"/>
    <dgm:cxn modelId="{355F16EF-0A43-40C5-A797-021EF3D0FCA3}" type="presParOf" srcId="{1D4957A4-163E-4A8E-B436-1443F80A51B4}" destId="{14561844-0A68-4D03-A750-E23BD356E81A}" srcOrd="4" destOrd="0" presId="urn:microsoft.com/office/officeart/2005/8/layout/default"/>
    <dgm:cxn modelId="{1C8E69DD-6619-4B88-9744-4ED1E4B434C9}" type="presParOf" srcId="{1D4957A4-163E-4A8E-B436-1443F80A51B4}" destId="{5FE1064E-0930-41EA-AD10-6EEB8D767710}" srcOrd="5" destOrd="0" presId="urn:microsoft.com/office/officeart/2005/8/layout/default"/>
    <dgm:cxn modelId="{B887DF70-F952-4124-B5BF-F658065E04EF}" type="presParOf" srcId="{1D4957A4-163E-4A8E-B436-1443F80A51B4}" destId="{D33A74AF-05AF-4BC0-B2D5-C5307A411C5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153B5E6-3D76-4E58-ABD0-E2A0A6A973F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66B79346-C979-4506-B085-0F88FF1B7767}">
      <dgm:prSet phldrT="[Text]" custT="1"/>
      <dgm:spPr>
        <a:ln>
          <a:noFill/>
        </a:ln>
      </dgm:spPr>
      <dgm:t>
        <a:bodyPr/>
        <a:lstStyle/>
        <a:p>
          <a:r>
            <a:rPr lang="en-US" sz="3200" b="1" dirty="0" smtClean="0"/>
            <a:t>Take an hour on the weekend to plan meals</a:t>
          </a:r>
          <a:endParaRPr lang="en-US" sz="3200" b="1" dirty="0"/>
        </a:p>
      </dgm:t>
    </dgm:pt>
    <dgm:pt modelId="{7EBEE995-5FDA-472F-B2D0-DFBA119D1089}" type="parTrans" cxnId="{1BB806B1-ECE5-4C90-BE27-770717AF7A51}">
      <dgm:prSet/>
      <dgm:spPr/>
      <dgm:t>
        <a:bodyPr/>
        <a:lstStyle/>
        <a:p>
          <a:endParaRPr lang="en-US"/>
        </a:p>
      </dgm:t>
    </dgm:pt>
    <dgm:pt modelId="{0B8DD199-1CD2-4C7D-87F5-34BD3516A1D9}" type="sibTrans" cxnId="{1BB806B1-ECE5-4C90-BE27-770717AF7A51}">
      <dgm:prSet/>
      <dgm:spPr/>
      <dgm:t>
        <a:bodyPr/>
        <a:lstStyle/>
        <a:p>
          <a:endParaRPr lang="en-US"/>
        </a:p>
      </dgm:t>
    </dgm:pt>
    <dgm:pt modelId="{31860E03-876E-48B1-97B6-269556CA9372}">
      <dgm:prSet phldrT="[Text]" custT="1"/>
      <dgm:spPr>
        <a:ln>
          <a:noFill/>
        </a:ln>
      </dgm:spPr>
      <dgm:t>
        <a:bodyPr/>
        <a:lstStyle/>
        <a:p>
          <a:r>
            <a:rPr lang="en-US" sz="3200" b="1" dirty="0" smtClean="0"/>
            <a:t>Try to stay away from frozen and processed items</a:t>
          </a:r>
          <a:endParaRPr lang="en-US" sz="3200" b="1" dirty="0"/>
        </a:p>
      </dgm:t>
    </dgm:pt>
    <dgm:pt modelId="{CD75F946-CFD6-45C3-A8BD-4FEC82F90D1E}" type="parTrans" cxnId="{0401A95E-892C-45CB-81AB-2BB36BC16C8C}">
      <dgm:prSet/>
      <dgm:spPr/>
      <dgm:t>
        <a:bodyPr/>
        <a:lstStyle/>
        <a:p>
          <a:endParaRPr lang="en-US"/>
        </a:p>
      </dgm:t>
    </dgm:pt>
    <dgm:pt modelId="{706595D1-05F3-4D15-A7C3-1CC8A5FB0DD4}" type="sibTrans" cxnId="{0401A95E-892C-45CB-81AB-2BB36BC16C8C}">
      <dgm:prSet/>
      <dgm:spPr/>
      <dgm:t>
        <a:bodyPr/>
        <a:lstStyle/>
        <a:p>
          <a:endParaRPr lang="en-US"/>
        </a:p>
      </dgm:t>
    </dgm:pt>
    <dgm:pt modelId="{6ECC8781-7278-4E45-835F-FD235519B73A}">
      <dgm:prSet phldrT="[Text]" custT="1"/>
      <dgm:spPr>
        <a:ln>
          <a:noFill/>
        </a:ln>
      </dgm:spPr>
      <dgm:t>
        <a:bodyPr/>
        <a:lstStyle/>
        <a:p>
          <a:r>
            <a:rPr lang="en-US" sz="3200" b="1" dirty="0" smtClean="0"/>
            <a:t>Try experimenting with slow cookers</a:t>
          </a:r>
          <a:endParaRPr lang="en-US" sz="3200" b="1" dirty="0"/>
        </a:p>
      </dgm:t>
    </dgm:pt>
    <dgm:pt modelId="{B367FA30-3164-46F2-AED8-5572FF72004D}" type="parTrans" cxnId="{432A575D-F0A9-46C2-AD99-247CE54A037C}">
      <dgm:prSet/>
      <dgm:spPr/>
      <dgm:t>
        <a:bodyPr/>
        <a:lstStyle/>
        <a:p>
          <a:endParaRPr lang="en-US"/>
        </a:p>
      </dgm:t>
    </dgm:pt>
    <dgm:pt modelId="{56982771-C4A0-4718-86A7-83A8D3550CFA}" type="sibTrans" cxnId="{432A575D-F0A9-46C2-AD99-247CE54A037C}">
      <dgm:prSet/>
      <dgm:spPr/>
      <dgm:t>
        <a:bodyPr/>
        <a:lstStyle/>
        <a:p>
          <a:endParaRPr lang="en-US"/>
        </a:p>
      </dgm:t>
    </dgm:pt>
    <dgm:pt modelId="{165B9B7E-C1C9-4236-96DA-FE77DFA84431}">
      <dgm:prSet phldrT="[Text]" custT="1"/>
      <dgm:spPr>
        <a:ln>
          <a:noFill/>
        </a:ln>
      </dgm:spPr>
      <dgm:t>
        <a:bodyPr/>
        <a:lstStyle/>
        <a:p>
          <a:r>
            <a:rPr lang="en-US" sz="3200" b="1" dirty="0" smtClean="0"/>
            <a:t>You’ll reduce stress and eat better</a:t>
          </a:r>
          <a:endParaRPr lang="en-US" sz="3200" b="1" dirty="0"/>
        </a:p>
      </dgm:t>
    </dgm:pt>
    <dgm:pt modelId="{F8AFB4D2-4329-40EF-9FEF-9C1D79D46D7E}" type="parTrans" cxnId="{99B0194B-7F04-4216-B81A-439261B2D9D1}">
      <dgm:prSet/>
      <dgm:spPr/>
      <dgm:t>
        <a:bodyPr/>
        <a:lstStyle/>
        <a:p>
          <a:endParaRPr lang="en-US"/>
        </a:p>
      </dgm:t>
    </dgm:pt>
    <dgm:pt modelId="{954B10A9-54FD-48DC-A8F8-500BE608A047}" type="sibTrans" cxnId="{99B0194B-7F04-4216-B81A-439261B2D9D1}">
      <dgm:prSet/>
      <dgm:spPr/>
      <dgm:t>
        <a:bodyPr/>
        <a:lstStyle/>
        <a:p>
          <a:endParaRPr lang="en-US"/>
        </a:p>
      </dgm:t>
    </dgm:pt>
    <dgm:pt modelId="{E943B202-C014-45CB-870C-B268F9787174}" type="pres">
      <dgm:prSet presAssocID="{8153B5E6-3D76-4E58-ABD0-E2A0A6A973F5}" presName="linear" presStyleCnt="0">
        <dgm:presLayoutVars>
          <dgm:animLvl val="lvl"/>
          <dgm:resizeHandles val="exact"/>
        </dgm:presLayoutVars>
      </dgm:prSet>
      <dgm:spPr/>
      <dgm:t>
        <a:bodyPr/>
        <a:lstStyle/>
        <a:p>
          <a:endParaRPr lang="en-US"/>
        </a:p>
      </dgm:t>
    </dgm:pt>
    <dgm:pt modelId="{8B7CCF6D-53C3-49F4-B4B5-9F5196568221}" type="pres">
      <dgm:prSet presAssocID="{66B79346-C979-4506-B085-0F88FF1B7767}" presName="parentText" presStyleLbl="node1" presStyleIdx="0" presStyleCnt="4">
        <dgm:presLayoutVars>
          <dgm:chMax val="0"/>
          <dgm:bulletEnabled val="1"/>
        </dgm:presLayoutVars>
      </dgm:prSet>
      <dgm:spPr/>
      <dgm:t>
        <a:bodyPr/>
        <a:lstStyle/>
        <a:p>
          <a:endParaRPr lang="en-US"/>
        </a:p>
      </dgm:t>
    </dgm:pt>
    <dgm:pt modelId="{5956D72B-9024-48FA-A552-5AD6EF8E78E1}" type="pres">
      <dgm:prSet presAssocID="{0B8DD199-1CD2-4C7D-87F5-34BD3516A1D9}" presName="spacer" presStyleCnt="0"/>
      <dgm:spPr/>
    </dgm:pt>
    <dgm:pt modelId="{4ED558BA-6D18-449A-86C7-711AEE48A757}" type="pres">
      <dgm:prSet presAssocID="{31860E03-876E-48B1-97B6-269556CA9372}" presName="parentText" presStyleLbl="node1" presStyleIdx="1" presStyleCnt="4">
        <dgm:presLayoutVars>
          <dgm:chMax val="0"/>
          <dgm:bulletEnabled val="1"/>
        </dgm:presLayoutVars>
      </dgm:prSet>
      <dgm:spPr/>
      <dgm:t>
        <a:bodyPr/>
        <a:lstStyle/>
        <a:p>
          <a:endParaRPr lang="en-US"/>
        </a:p>
      </dgm:t>
    </dgm:pt>
    <dgm:pt modelId="{6D7B6C34-B8AA-49AB-A2E0-99E2E182B906}" type="pres">
      <dgm:prSet presAssocID="{706595D1-05F3-4D15-A7C3-1CC8A5FB0DD4}" presName="spacer" presStyleCnt="0"/>
      <dgm:spPr/>
    </dgm:pt>
    <dgm:pt modelId="{4DC0A0F6-2B9B-4B71-82CA-11E80DD0722B}" type="pres">
      <dgm:prSet presAssocID="{6ECC8781-7278-4E45-835F-FD235519B73A}" presName="parentText" presStyleLbl="node1" presStyleIdx="2" presStyleCnt="4">
        <dgm:presLayoutVars>
          <dgm:chMax val="0"/>
          <dgm:bulletEnabled val="1"/>
        </dgm:presLayoutVars>
      </dgm:prSet>
      <dgm:spPr/>
      <dgm:t>
        <a:bodyPr/>
        <a:lstStyle/>
        <a:p>
          <a:endParaRPr lang="en-US"/>
        </a:p>
      </dgm:t>
    </dgm:pt>
    <dgm:pt modelId="{9EBC58A5-0D10-49EF-ABA7-D5EFA1C7CAE2}" type="pres">
      <dgm:prSet presAssocID="{56982771-C4A0-4718-86A7-83A8D3550CFA}" presName="spacer" presStyleCnt="0"/>
      <dgm:spPr/>
    </dgm:pt>
    <dgm:pt modelId="{874B3A91-B548-4815-B2AC-43E5176CAA1F}" type="pres">
      <dgm:prSet presAssocID="{165B9B7E-C1C9-4236-96DA-FE77DFA84431}" presName="parentText" presStyleLbl="node1" presStyleIdx="3" presStyleCnt="4">
        <dgm:presLayoutVars>
          <dgm:chMax val="0"/>
          <dgm:bulletEnabled val="1"/>
        </dgm:presLayoutVars>
      </dgm:prSet>
      <dgm:spPr/>
      <dgm:t>
        <a:bodyPr/>
        <a:lstStyle/>
        <a:p>
          <a:endParaRPr lang="en-US"/>
        </a:p>
      </dgm:t>
    </dgm:pt>
  </dgm:ptLst>
  <dgm:cxnLst>
    <dgm:cxn modelId="{A5548EBA-9147-490D-A715-8DCDBEE8CB22}" type="presOf" srcId="{66B79346-C979-4506-B085-0F88FF1B7767}" destId="{8B7CCF6D-53C3-49F4-B4B5-9F5196568221}" srcOrd="0" destOrd="0" presId="urn:microsoft.com/office/officeart/2005/8/layout/vList2"/>
    <dgm:cxn modelId="{865EA60B-584A-4BCA-AC34-90E63E881764}" type="presOf" srcId="{165B9B7E-C1C9-4236-96DA-FE77DFA84431}" destId="{874B3A91-B548-4815-B2AC-43E5176CAA1F}" srcOrd="0" destOrd="0" presId="urn:microsoft.com/office/officeart/2005/8/layout/vList2"/>
    <dgm:cxn modelId="{1BB806B1-ECE5-4C90-BE27-770717AF7A51}" srcId="{8153B5E6-3D76-4E58-ABD0-E2A0A6A973F5}" destId="{66B79346-C979-4506-B085-0F88FF1B7767}" srcOrd="0" destOrd="0" parTransId="{7EBEE995-5FDA-472F-B2D0-DFBA119D1089}" sibTransId="{0B8DD199-1CD2-4C7D-87F5-34BD3516A1D9}"/>
    <dgm:cxn modelId="{99B0194B-7F04-4216-B81A-439261B2D9D1}" srcId="{8153B5E6-3D76-4E58-ABD0-E2A0A6A973F5}" destId="{165B9B7E-C1C9-4236-96DA-FE77DFA84431}" srcOrd="3" destOrd="0" parTransId="{F8AFB4D2-4329-40EF-9FEF-9C1D79D46D7E}" sibTransId="{954B10A9-54FD-48DC-A8F8-500BE608A047}"/>
    <dgm:cxn modelId="{432A575D-F0A9-46C2-AD99-247CE54A037C}" srcId="{8153B5E6-3D76-4E58-ABD0-E2A0A6A973F5}" destId="{6ECC8781-7278-4E45-835F-FD235519B73A}" srcOrd="2" destOrd="0" parTransId="{B367FA30-3164-46F2-AED8-5572FF72004D}" sibTransId="{56982771-C4A0-4718-86A7-83A8D3550CFA}"/>
    <dgm:cxn modelId="{0401A95E-892C-45CB-81AB-2BB36BC16C8C}" srcId="{8153B5E6-3D76-4E58-ABD0-E2A0A6A973F5}" destId="{31860E03-876E-48B1-97B6-269556CA9372}" srcOrd="1" destOrd="0" parTransId="{CD75F946-CFD6-45C3-A8BD-4FEC82F90D1E}" sibTransId="{706595D1-05F3-4D15-A7C3-1CC8A5FB0DD4}"/>
    <dgm:cxn modelId="{4F3CA2DA-F9DC-4570-9F60-A5FF30B7CC35}" type="presOf" srcId="{8153B5E6-3D76-4E58-ABD0-E2A0A6A973F5}" destId="{E943B202-C014-45CB-870C-B268F9787174}" srcOrd="0" destOrd="0" presId="urn:microsoft.com/office/officeart/2005/8/layout/vList2"/>
    <dgm:cxn modelId="{4DF8755A-BCCE-4A62-AAB5-D9F8BADF83E2}" type="presOf" srcId="{31860E03-876E-48B1-97B6-269556CA9372}" destId="{4ED558BA-6D18-449A-86C7-711AEE48A757}" srcOrd="0" destOrd="0" presId="urn:microsoft.com/office/officeart/2005/8/layout/vList2"/>
    <dgm:cxn modelId="{60A7E7F8-370C-46DF-970F-6319599C23ED}" type="presOf" srcId="{6ECC8781-7278-4E45-835F-FD235519B73A}" destId="{4DC0A0F6-2B9B-4B71-82CA-11E80DD0722B}" srcOrd="0" destOrd="0" presId="urn:microsoft.com/office/officeart/2005/8/layout/vList2"/>
    <dgm:cxn modelId="{4C42F766-D60A-4A9B-81E6-5EF185D0180D}" type="presParOf" srcId="{E943B202-C014-45CB-870C-B268F9787174}" destId="{8B7CCF6D-53C3-49F4-B4B5-9F5196568221}" srcOrd="0" destOrd="0" presId="urn:microsoft.com/office/officeart/2005/8/layout/vList2"/>
    <dgm:cxn modelId="{0CFB0891-AC3F-4382-BEB5-13C2E74DD762}" type="presParOf" srcId="{E943B202-C014-45CB-870C-B268F9787174}" destId="{5956D72B-9024-48FA-A552-5AD6EF8E78E1}" srcOrd="1" destOrd="0" presId="urn:microsoft.com/office/officeart/2005/8/layout/vList2"/>
    <dgm:cxn modelId="{5555493E-78C9-4C7E-B44B-B42E4361870D}" type="presParOf" srcId="{E943B202-C014-45CB-870C-B268F9787174}" destId="{4ED558BA-6D18-449A-86C7-711AEE48A757}" srcOrd="2" destOrd="0" presId="urn:microsoft.com/office/officeart/2005/8/layout/vList2"/>
    <dgm:cxn modelId="{8054FBFD-9451-4DAF-9C06-E30F3AB381ED}" type="presParOf" srcId="{E943B202-C014-45CB-870C-B268F9787174}" destId="{6D7B6C34-B8AA-49AB-A2E0-99E2E182B906}" srcOrd="3" destOrd="0" presId="urn:microsoft.com/office/officeart/2005/8/layout/vList2"/>
    <dgm:cxn modelId="{FDFD7CDA-FE0F-4936-8D9F-971460EF8388}" type="presParOf" srcId="{E943B202-C014-45CB-870C-B268F9787174}" destId="{4DC0A0F6-2B9B-4B71-82CA-11E80DD0722B}" srcOrd="4" destOrd="0" presId="urn:microsoft.com/office/officeart/2005/8/layout/vList2"/>
    <dgm:cxn modelId="{B6DA44C6-1965-4CF7-8A88-75D7018D178B}" type="presParOf" srcId="{E943B202-C014-45CB-870C-B268F9787174}" destId="{9EBC58A5-0D10-49EF-ABA7-D5EFA1C7CAE2}" srcOrd="5" destOrd="0" presId="urn:microsoft.com/office/officeart/2005/8/layout/vList2"/>
    <dgm:cxn modelId="{CFA00A38-9AF0-49E8-A996-11B389B5C240}" type="presParOf" srcId="{E943B202-C014-45CB-870C-B268F9787174}" destId="{874B3A91-B548-4815-B2AC-43E5176CAA1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8574617-B5DD-4CAF-BE94-14966271A946}"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91CB0D9-4B89-44FB-920E-07F10B6F7BB3}">
      <dgm:prSet phldrT="[Text]" custT="1"/>
      <dgm:spPr>
        <a:ln>
          <a:noFill/>
        </a:ln>
      </dgm:spPr>
      <dgm:t>
        <a:bodyPr/>
        <a:lstStyle/>
        <a:p>
          <a:r>
            <a:rPr lang="en-US" sz="4400" b="1" dirty="0" smtClean="0"/>
            <a:t>Build routines</a:t>
          </a:r>
          <a:endParaRPr lang="en-US" sz="4400" b="1" dirty="0"/>
        </a:p>
      </dgm:t>
    </dgm:pt>
    <dgm:pt modelId="{50EC1651-8C2B-40FD-8A62-CC3861662E0B}" type="parTrans" cxnId="{9750F025-B383-4772-B9F5-132CE24B38B7}">
      <dgm:prSet/>
      <dgm:spPr/>
      <dgm:t>
        <a:bodyPr/>
        <a:lstStyle/>
        <a:p>
          <a:endParaRPr lang="en-US"/>
        </a:p>
      </dgm:t>
    </dgm:pt>
    <dgm:pt modelId="{72C3BDE8-0F15-4355-8A32-54F49334E6D8}" type="sibTrans" cxnId="{9750F025-B383-4772-B9F5-132CE24B38B7}">
      <dgm:prSet/>
      <dgm:spPr/>
      <dgm:t>
        <a:bodyPr/>
        <a:lstStyle/>
        <a:p>
          <a:endParaRPr lang="en-US"/>
        </a:p>
      </dgm:t>
    </dgm:pt>
    <dgm:pt modelId="{444D11F2-DF23-400B-865D-FCEE9564DF7D}">
      <dgm:prSet phldrT="[Text]" custT="1"/>
      <dgm:spPr>
        <a:ln>
          <a:noFill/>
        </a:ln>
      </dgm:spPr>
      <dgm:t>
        <a:bodyPr/>
        <a:lstStyle/>
        <a:p>
          <a:r>
            <a:rPr lang="en-US" sz="4400" b="1" dirty="0" smtClean="0"/>
            <a:t>Make a list</a:t>
          </a:r>
          <a:endParaRPr lang="en-US" sz="4400" b="1" dirty="0"/>
        </a:p>
      </dgm:t>
    </dgm:pt>
    <dgm:pt modelId="{AB19954F-AB50-49D1-8088-9AF9B170979D}" type="parTrans" cxnId="{315CA2FC-FC44-4EEC-91C6-225BF9B6EBDC}">
      <dgm:prSet/>
      <dgm:spPr/>
      <dgm:t>
        <a:bodyPr/>
        <a:lstStyle/>
        <a:p>
          <a:endParaRPr lang="en-US"/>
        </a:p>
      </dgm:t>
    </dgm:pt>
    <dgm:pt modelId="{222AB8AA-3570-41F2-87D5-6EF428CED6D5}" type="sibTrans" cxnId="{315CA2FC-FC44-4EEC-91C6-225BF9B6EBDC}">
      <dgm:prSet/>
      <dgm:spPr/>
      <dgm:t>
        <a:bodyPr/>
        <a:lstStyle/>
        <a:p>
          <a:endParaRPr lang="en-US"/>
        </a:p>
      </dgm:t>
    </dgm:pt>
    <dgm:pt modelId="{3F5AEBB5-49B8-46DD-9050-1EFEB44781FB}">
      <dgm:prSet phldrT="[Text]" custT="1"/>
      <dgm:spPr>
        <a:ln>
          <a:noFill/>
        </a:ln>
      </dgm:spPr>
      <dgm:t>
        <a:bodyPr/>
        <a:lstStyle/>
        <a:p>
          <a:r>
            <a:rPr lang="en-US" sz="4400" b="1" dirty="0" smtClean="0"/>
            <a:t>The whole family</a:t>
          </a:r>
          <a:endParaRPr lang="en-US" sz="4400" b="1" dirty="0"/>
        </a:p>
      </dgm:t>
    </dgm:pt>
    <dgm:pt modelId="{95C05D95-AD95-43B1-A0BE-C3CBFFADCA28}" type="parTrans" cxnId="{65A46819-3165-4C59-9F2B-D1AB13DC8A15}">
      <dgm:prSet/>
      <dgm:spPr/>
      <dgm:t>
        <a:bodyPr/>
        <a:lstStyle/>
        <a:p>
          <a:endParaRPr lang="en-US"/>
        </a:p>
      </dgm:t>
    </dgm:pt>
    <dgm:pt modelId="{2E72CA9D-850E-4239-AACB-374288E403C6}" type="sibTrans" cxnId="{65A46819-3165-4C59-9F2B-D1AB13DC8A15}">
      <dgm:prSet/>
      <dgm:spPr/>
      <dgm:t>
        <a:bodyPr/>
        <a:lstStyle/>
        <a:p>
          <a:endParaRPr lang="en-US"/>
        </a:p>
      </dgm:t>
    </dgm:pt>
    <dgm:pt modelId="{0D4DD91C-4205-470D-9613-ABBB23ED23C6}">
      <dgm:prSet phldrT="[Text]" custT="1"/>
      <dgm:spPr>
        <a:ln>
          <a:noFill/>
        </a:ln>
      </dgm:spPr>
      <dgm:t>
        <a:bodyPr/>
        <a:lstStyle/>
        <a:p>
          <a:r>
            <a:rPr lang="en-US" sz="4400" b="1" dirty="0" smtClean="0"/>
            <a:t>Rotate unpleasant tasks</a:t>
          </a:r>
          <a:endParaRPr lang="en-US" sz="4400" b="1" dirty="0"/>
        </a:p>
      </dgm:t>
    </dgm:pt>
    <dgm:pt modelId="{7B1E5730-4051-4452-8FC1-498969283BEB}" type="parTrans" cxnId="{111084AC-CD18-4DC2-992C-AE3D9926A76E}">
      <dgm:prSet/>
      <dgm:spPr/>
      <dgm:t>
        <a:bodyPr/>
        <a:lstStyle/>
        <a:p>
          <a:endParaRPr lang="en-US"/>
        </a:p>
      </dgm:t>
    </dgm:pt>
    <dgm:pt modelId="{B9E0D486-4C0A-4EEC-B608-DA1ED947B0CF}" type="sibTrans" cxnId="{111084AC-CD18-4DC2-992C-AE3D9926A76E}">
      <dgm:prSet/>
      <dgm:spPr/>
      <dgm:t>
        <a:bodyPr/>
        <a:lstStyle/>
        <a:p>
          <a:endParaRPr lang="en-US"/>
        </a:p>
      </dgm:t>
    </dgm:pt>
    <dgm:pt modelId="{A537A6CD-BC72-41A0-AE5E-068E937F4241}" type="pres">
      <dgm:prSet presAssocID="{68574617-B5DD-4CAF-BE94-14966271A946}" presName="Name0" presStyleCnt="0">
        <dgm:presLayoutVars>
          <dgm:chMax val="7"/>
          <dgm:chPref val="7"/>
          <dgm:dir/>
        </dgm:presLayoutVars>
      </dgm:prSet>
      <dgm:spPr/>
      <dgm:t>
        <a:bodyPr/>
        <a:lstStyle/>
        <a:p>
          <a:endParaRPr lang="en-US"/>
        </a:p>
      </dgm:t>
    </dgm:pt>
    <dgm:pt modelId="{A114EC3D-CA07-44DD-999F-98B3AEED4FBE}" type="pres">
      <dgm:prSet presAssocID="{68574617-B5DD-4CAF-BE94-14966271A946}" presName="Name1" presStyleCnt="0"/>
      <dgm:spPr/>
    </dgm:pt>
    <dgm:pt modelId="{70F1184A-CC98-4362-B12C-FB660D5FD2C4}" type="pres">
      <dgm:prSet presAssocID="{68574617-B5DD-4CAF-BE94-14966271A946}" presName="cycle" presStyleCnt="0"/>
      <dgm:spPr/>
    </dgm:pt>
    <dgm:pt modelId="{364AB327-3EB8-4DFC-8412-A2C3C65A7332}" type="pres">
      <dgm:prSet presAssocID="{68574617-B5DD-4CAF-BE94-14966271A946}" presName="srcNode" presStyleLbl="node1" presStyleIdx="0" presStyleCnt="4"/>
      <dgm:spPr/>
    </dgm:pt>
    <dgm:pt modelId="{DC4BECEF-E062-4716-8D47-C4C85BF286AE}" type="pres">
      <dgm:prSet presAssocID="{68574617-B5DD-4CAF-BE94-14966271A946}" presName="conn" presStyleLbl="parChTrans1D2" presStyleIdx="0" presStyleCnt="1"/>
      <dgm:spPr/>
      <dgm:t>
        <a:bodyPr/>
        <a:lstStyle/>
        <a:p>
          <a:endParaRPr lang="en-US"/>
        </a:p>
      </dgm:t>
    </dgm:pt>
    <dgm:pt modelId="{B6A28F11-525B-4F0C-A4EA-8B8843268437}" type="pres">
      <dgm:prSet presAssocID="{68574617-B5DD-4CAF-BE94-14966271A946}" presName="extraNode" presStyleLbl="node1" presStyleIdx="0" presStyleCnt="4"/>
      <dgm:spPr/>
    </dgm:pt>
    <dgm:pt modelId="{8EA99BCA-B35F-489B-BE0E-3C8896F5330B}" type="pres">
      <dgm:prSet presAssocID="{68574617-B5DD-4CAF-BE94-14966271A946}" presName="dstNode" presStyleLbl="node1" presStyleIdx="0" presStyleCnt="4"/>
      <dgm:spPr/>
    </dgm:pt>
    <dgm:pt modelId="{AC55A247-59BC-4364-B36E-4766EFB3481F}" type="pres">
      <dgm:prSet presAssocID="{F91CB0D9-4B89-44FB-920E-07F10B6F7BB3}" presName="text_1" presStyleLbl="node1" presStyleIdx="0" presStyleCnt="4">
        <dgm:presLayoutVars>
          <dgm:bulletEnabled val="1"/>
        </dgm:presLayoutVars>
      </dgm:prSet>
      <dgm:spPr/>
      <dgm:t>
        <a:bodyPr/>
        <a:lstStyle/>
        <a:p>
          <a:endParaRPr lang="en-US"/>
        </a:p>
      </dgm:t>
    </dgm:pt>
    <dgm:pt modelId="{509C1C28-4370-48E2-B01F-B877DA09D66D}" type="pres">
      <dgm:prSet presAssocID="{F91CB0D9-4B89-44FB-920E-07F10B6F7BB3}" presName="accent_1" presStyleCnt="0"/>
      <dgm:spPr/>
    </dgm:pt>
    <dgm:pt modelId="{7CC3AEC6-1D00-4870-8C72-D2AE8C59AFFE}" type="pres">
      <dgm:prSet presAssocID="{F91CB0D9-4B89-44FB-920E-07F10B6F7BB3}" presName="accentRepeatNode" presStyleLbl="solidFgAcc1" presStyleIdx="0" presStyleCnt="4"/>
      <dgm:spPr/>
    </dgm:pt>
    <dgm:pt modelId="{0FBB2C00-B660-455B-9F57-B6A249231FC8}" type="pres">
      <dgm:prSet presAssocID="{444D11F2-DF23-400B-865D-FCEE9564DF7D}" presName="text_2" presStyleLbl="node1" presStyleIdx="1" presStyleCnt="4">
        <dgm:presLayoutVars>
          <dgm:bulletEnabled val="1"/>
        </dgm:presLayoutVars>
      </dgm:prSet>
      <dgm:spPr/>
      <dgm:t>
        <a:bodyPr/>
        <a:lstStyle/>
        <a:p>
          <a:endParaRPr lang="en-US"/>
        </a:p>
      </dgm:t>
    </dgm:pt>
    <dgm:pt modelId="{FC5C70AF-DC0E-4DFA-8F4F-19FA398C34E0}" type="pres">
      <dgm:prSet presAssocID="{444D11F2-DF23-400B-865D-FCEE9564DF7D}" presName="accent_2" presStyleCnt="0"/>
      <dgm:spPr/>
    </dgm:pt>
    <dgm:pt modelId="{8FAF1740-9A5D-4262-8730-7BB9B1959A92}" type="pres">
      <dgm:prSet presAssocID="{444D11F2-DF23-400B-865D-FCEE9564DF7D}" presName="accentRepeatNode" presStyleLbl="solidFgAcc1" presStyleIdx="1" presStyleCnt="4"/>
      <dgm:spPr/>
    </dgm:pt>
    <dgm:pt modelId="{41410CA6-D0A8-43C4-973A-620884CB6955}" type="pres">
      <dgm:prSet presAssocID="{3F5AEBB5-49B8-46DD-9050-1EFEB44781FB}" presName="text_3" presStyleLbl="node1" presStyleIdx="2" presStyleCnt="4">
        <dgm:presLayoutVars>
          <dgm:bulletEnabled val="1"/>
        </dgm:presLayoutVars>
      </dgm:prSet>
      <dgm:spPr/>
      <dgm:t>
        <a:bodyPr/>
        <a:lstStyle/>
        <a:p>
          <a:endParaRPr lang="en-US"/>
        </a:p>
      </dgm:t>
    </dgm:pt>
    <dgm:pt modelId="{AA293905-81E2-4FC9-9BA5-37D82E369DF8}" type="pres">
      <dgm:prSet presAssocID="{3F5AEBB5-49B8-46DD-9050-1EFEB44781FB}" presName="accent_3" presStyleCnt="0"/>
      <dgm:spPr/>
    </dgm:pt>
    <dgm:pt modelId="{C022B9BA-BA44-4BBD-8D89-C6E9BD28E9EC}" type="pres">
      <dgm:prSet presAssocID="{3F5AEBB5-49B8-46DD-9050-1EFEB44781FB}" presName="accentRepeatNode" presStyleLbl="solidFgAcc1" presStyleIdx="2" presStyleCnt="4"/>
      <dgm:spPr/>
    </dgm:pt>
    <dgm:pt modelId="{AEA17644-B098-4101-A40A-0917F32CD0D4}" type="pres">
      <dgm:prSet presAssocID="{0D4DD91C-4205-470D-9613-ABBB23ED23C6}" presName="text_4" presStyleLbl="node1" presStyleIdx="3" presStyleCnt="4">
        <dgm:presLayoutVars>
          <dgm:bulletEnabled val="1"/>
        </dgm:presLayoutVars>
      </dgm:prSet>
      <dgm:spPr/>
      <dgm:t>
        <a:bodyPr/>
        <a:lstStyle/>
        <a:p>
          <a:endParaRPr lang="en-US"/>
        </a:p>
      </dgm:t>
    </dgm:pt>
    <dgm:pt modelId="{1739D04F-440C-4FF3-BA82-1CFB50A1BF9A}" type="pres">
      <dgm:prSet presAssocID="{0D4DD91C-4205-470D-9613-ABBB23ED23C6}" presName="accent_4" presStyleCnt="0"/>
      <dgm:spPr/>
    </dgm:pt>
    <dgm:pt modelId="{C6F7EFBF-409F-4B0D-A5C5-F3137BAC47CC}" type="pres">
      <dgm:prSet presAssocID="{0D4DD91C-4205-470D-9613-ABBB23ED23C6}" presName="accentRepeatNode" presStyleLbl="solidFgAcc1" presStyleIdx="3" presStyleCnt="4"/>
      <dgm:spPr/>
    </dgm:pt>
  </dgm:ptLst>
  <dgm:cxnLst>
    <dgm:cxn modelId="{9AD9BE39-6A30-417F-89A4-3C2D04251829}" type="presOf" srcId="{3F5AEBB5-49B8-46DD-9050-1EFEB44781FB}" destId="{41410CA6-D0A8-43C4-973A-620884CB6955}" srcOrd="0" destOrd="0" presId="urn:microsoft.com/office/officeart/2008/layout/VerticalCurvedList"/>
    <dgm:cxn modelId="{9750F025-B383-4772-B9F5-132CE24B38B7}" srcId="{68574617-B5DD-4CAF-BE94-14966271A946}" destId="{F91CB0D9-4B89-44FB-920E-07F10B6F7BB3}" srcOrd="0" destOrd="0" parTransId="{50EC1651-8C2B-40FD-8A62-CC3861662E0B}" sibTransId="{72C3BDE8-0F15-4355-8A32-54F49334E6D8}"/>
    <dgm:cxn modelId="{8F2E7223-6A9A-4D8E-B84D-32A8E840098B}" type="presOf" srcId="{72C3BDE8-0F15-4355-8A32-54F49334E6D8}" destId="{DC4BECEF-E062-4716-8D47-C4C85BF286AE}" srcOrd="0" destOrd="0" presId="urn:microsoft.com/office/officeart/2008/layout/VerticalCurvedList"/>
    <dgm:cxn modelId="{111084AC-CD18-4DC2-992C-AE3D9926A76E}" srcId="{68574617-B5DD-4CAF-BE94-14966271A946}" destId="{0D4DD91C-4205-470D-9613-ABBB23ED23C6}" srcOrd="3" destOrd="0" parTransId="{7B1E5730-4051-4452-8FC1-498969283BEB}" sibTransId="{B9E0D486-4C0A-4EEC-B608-DA1ED947B0CF}"/>
    <dgm:cxn modelId="{65A46819-3165-4C59-9F2B-D1AB13DC8A15}" srcId="{68574617-B5DD-4CAF-BE94-14966271A946}" destId="{3F5AEBB5-49B8-46DD-9050-1EFEB44781FB}" srcOrd="2" destOrd="0" parTransId="{95C05D95-AD95-43B1-A0BE-C3CBFFADCA28}" sibTransId="{2E72CA9D-850E-4239-AACB-374288E403C6}"/>
    <dgm:cxn modelId="{9283DF9F-F377-45DD-84F6-6F852821B918}" type="presOf" srcId="{F91CB0D9-4B89-44FB-920E-07F10B6F7BB3}" destId="{AC55A247-59BC-4364-B36E-4766EFB3481F}" srcOrd="0" destOrd="0" presId="urn:microsoft.com/office/officeart/2008/layout/VerticalCurvedList"/>
    <dgm:cxn modelId="{DC8DEC8E-F93D-41BF-B45E-A37C5CD9B81D}" type="presOf" srcId="{444D11F2-DF23-400B-865D-FCEE9564DF7D}" destId="{0FBB2C00-B660-455B-9F57-B6A249231FC8}" srcOrd="0" destOrd="0" presId="urn:microsoft.com/office/officeart/2008/layout/VerticalCurvedList"/>
    <dgm:cxn modelId="{91851A17-B937-4570-96F7-0C3BD3DADD45}" type="presOf" srcId="{68574617-B5DD-4CAF-BE94-14966271A946}" destId="{A537A6CD-BC72-41A0-AE5E-068E937F4241}" srcOrd="0" destOrd="0" presId="urn:microsoft.com/office/officeart/2008/layout/VerticalCurvedList"/>
    <dgm:cxn modelId="{315CA2FC-FC44-4EEC-91C6-225BF9B6EBDC}" srcId="{68574617-B5DD-4CAF-BE94-14966271A946}" destId="{444D11F2-DF23-400B-865D-FCEE9564DF7D}" srcOrd="1" destOrd="0" parTransId="{AB19954F-AB50-49D1-8088-9AF9B170979D}" sibTransId="{222AB8AA-3570-41F2-87D5-6EF428CED6D5}"/>
    <dgm:cxn modelId="{1C8F90F0-C344-40C3-9B44-35D69E151DD2}" type="presOf" srcId="{0D4DD91C-4205-470D-9613-ABBB23ED23C6}" destId="{AEA17644-B098-4101-A40A-0917F32CD0D4}" srcOrd="0" destOrd="0" presId="urn:microsoft.com/office/officeart/2008/layout/VerticalCurvedList"/>
    <dgm:cxn modelId="{27DCD6DF-6AE2-4357-BA73-52455BD0AEB1}" type="presParOf" srcId="{A537A6CD-BC72-41A0-AE5E-068E937F4241}" destId="{A114EC3D-CA07-44DD-999F-98B3AEED4FBE}" srcOrd="0" destOrd="0" presId="urn:microsoft.com/office/officeart/2008/layout/VerticalCurvedList"/>
    <dgm:cxn modelId="{79591173-31E8-4B66-981E-F103BF9C6DC5}" type="presParOf" srcId="{A114EC3D-CA07-44DD-999F-98B3AEED4FBE}" destId="{70F1184A-CC98-4362-B12C-FB660D5FD2C4}" srcOrd="0" destOrd="0" presId="urn:microsoft.com/office/officeart/2008/layout/VerticalCurvedList"/>
    <dgm:cxn modelId="{6B83E532-0334-47F5-BF9F-438A3810BD7C}" type="presParOf" srcId="{70F1184A-CC98-4362-B12C-FB660D5FD2C4}" destId="{364AB327-3EB8-4DFC-8412-A2C3C65A7332}" srcOrd="0" destOrd="0" presId="urn:microsoft.com/office/officeart/2008/layout/VerticalCurvedList"/>
    <dgm:cxn modelId="{117D096F-18C9-442E-9070-6681B5CFA495}" type="presParOf" srcId="{70F1184A-CC98-4362-B12C-FB660D5FD2C4}" destId="{DC4BECEF-E062-4716-8D47-C4C85BF286AE}" srcOrd="1" destOrd="0" presId="urn:microsoft.com/office/officeart/2008/layout/VerticalCurvedList"/>
    <dgm:cxn modelId="{B0C85C0F-8FDE-42E4-BDDE-2C3CB1CCB70F}" type="presParOf" srcId="{70F1184A-CC98-4362-B12C-FB660D5FD2C4}" destId="{B6A28F11-525B-4F0C-A4EA-8B8843268437}" srcOrd="2" destOrd="0" presId="urn:microsoft.com/office/officeart/2008/layout/VerticalCurvedList"/>
    <dgm:cxn modelId="{290496EA-16FA-4C88-9044-9AF8A6D0F3F6}" type="presParOf" srcId="{70F1184A-CC98-4362-B12C-FB660D5FD2C4}" destId="{8EA99BCA-B35F-489B-BE0E-3C8896F5330B}" srcOrd="3" destOrd="0" presId="urn:microsoft.com/office/officeart/2008/layout/VerticalCurvedList"/>
    <dgm:cxn modelId="{FFD6FAE6-F9CA-413C-B968-7C1B53B0FE62}" type="presParOf" srcId="{A114EC3D-CA07-44DD-999F-98B3AEED4FBE}" destId="{AC55A247-59BC-4364-B36E-4766EFB3481F}" srcOrd="1" destOrd="0" presId="urn:microsoft.com/office/officeart/2008/layout/VerticalCurvedList"/>
    <dgm:cxn modelId="{17D3BB91-7F66-4774-AEFA-7C71B011AE8F}" type="presParOf" srcId="{A114EC3D-CA07-44DD-999F-98B3AEED4FBE}" destId="{509C1C28-4370-48E2-B01F-B877DA09D66D}" srcOrd="2" destOrd="0" presId="urn:microsoft.com/office/officeart/2008/layout/VerticalCurvedList"/>
    <dgm:cxn modelId="{6AC7696E-CDDB-403B-8F74-7EB52A76E804}" type="presParOf" srcId="{509C1C28-4370-48E2-B01F-B877DA09D66D}" destId="{7CC3AEC6-1D00-4870-8C72-D2AE8C59AFFE}" srcOrd="0" destOrd="0" presId="urn:microsoft.com/office/officeart/2008/layout/VerticalCurvedList"/>
    <dgm:cxn modelId="{A7499F8C-0C90-4CCD-9570-C13A9A2C7C02}" type="presParOf" srcId="{A114EC3D-CA07-44DD-999F-98B3AEED4FBE}" destId="{0FBB2C00-B660-455B-9F57-B6A249231FC8}" srcOrd="3" destOrd="0" presId="urn:microsoft.com/office/officeart/2008/layout/VerticalCurvedList"/>
    <dgm:cxn modelId="{708FD104-1DBB-485B-A4F3-157CEA9A6950}" type="presParOf" srcId="{A114EC3D-CA07-44DD-999F-98B3AEED4FBE}" destId="{FC5C70AF-DC0E-4DFA-8F4F-19FA398C34E0}" srcOrd="4" destOrd="0" presId="urn:microsoft.com/office/officeart/2008/layout/VerticalCurvedList"/>
    <dgm:cxn modelId="{3B5BB8A8-AADF-4EC1-AE0A-8BE483FFFCB0}" type="presParOf" srcId="{FC5C70AF-DC0E-4DFA-8F4F-19FA398C34E0}" destId="{8FAF1740-9A5D-4262-8730-7BB9B1959A92}" srcOrd="0" destOrd="0" presId="urn:microsoft.com/office/officeart/2008/layout/VerticalCurvedList"/>
    <dgm:cxn modelId="{309578DA-FFE2-4313-8DEA-679417E3C61A}" type="presParOf" srcId="{A114EC3D-CA07-44DD-999F-98B3AEED4FBE}" destId="{41410CA6-D0A8-43C4-973A-620884CB6955}" srcOrd="5" destOrd="0" presId="urn:microsoft.com/office/officeart/2008/layout/VerticalCurvedList"/>
    <dgm:cxn modelId="{6809F3E5-27F1-48B9-8516-D7477005BB34}" type="presParOf" srcId="{A114EC3D-CA07-44DD-999F-98B3AEED4FBE}" destId="{AA293905-81E2-4FC9-9BA5-37D82E369DF8}" srcOrd="6" destOrd="0" presId="urn:microsoft.com/office/officeart/2008/layout/VerticalCurvedList"/>
    <dgm:cxn modelId="{398BA96B-1E40-4586-B06D-04796D2D41F5}" type="presParOf" srcId="{AA293905-81E2-4FC9-9BA5-37D82E369DF8}" destId="{C022B9BA-BA44-4BBD-8D89-C6E9BD28E9EC}" srcOrd="0" destOrd="0" presId="urn:microsoft.com/office/officeart/2008/layout/VerticalCurvedList"/>
    <dgm:cxn modelId="{F4FF08C6-5A35-46BE-8453-76692B23AFDA}" type="presParOf" srcId="{A114EC3D-CA07-44DD-999F-98B3AEED4FBE}" destId="{AEA17644-B098-4101-A40A-0917F32CD0D4}" srcOrd="7" destOrd="0" presId="urn:microsoft.com/office/officeart/2008/layout/VerticalCurvedList"/>
    <dgm:cxn modelId="{ADF6D5A6-6E12-4926-BBFC-752436B0A344}" type="presParOf" srcId="{A114EC3D-CA07-44DD-999F-98B3AEED4FBE}" destId="{1739D04F-440C-4FF3-BA82-1CFB50A1BF9A}" srcOrd="8" destOrd="0" presId="urn:microsoft.com/office/officeart/2008/layout/VerticalCurvedList"/>
    <dgm:cxn modelId="{ECE0CC50-6BEB-4281-89CC-466B2AF9CCFB}" type="presParOf" srcId="{1739D04F-440C-4FF3-BA82-1CFB50A1BF9A}" destId="{C6F7EFBF-409F-4B0D-A5C5-F3137BAC47C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83C82C-5FA2-4A59-9D30-8FA7CDDB35D8}"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5DB30932-9466-4DA8-8221-AF663A67D056}">
      <dgm:prSet phldrT="[Text]" custT="1"/>
      <dgm:spPr>
        <a:ln>
          <a:noFill/>
        </a:ln>
      </dgm:spPr>
      <dgm:t>
        <a:bodyPr/>
        <a:lstStyle/>
        <a:p>
          <a:r>
            <a:rPr lang="en-US" sz="3600" b="1" dirty="0" smtClean="0"/>
            <a:t>Current stress level from 1-10?</a:t>
          </a:r>
          <a:endParaRPr lang="en-US" sz="3600" b="1" dirty="0"/>
        </a:p>
      </dgm:t>
    </dgm:pt>
    <dgm:pt modelId="{1FDD3165-9C81-4F19-87A6-6B47B60647FA}" type="parTrans" cxnId="{261D0F47-6E87-4F8C-95E8-8C9803E2BF2D}">
      <dgm:prSet/>
      <dgm:spPr/>
      <dgm:t>
        <a:bodyPr/>
        <a:lstStyle/>
        <a:p>
          <a:endParaRPr lang="en-US"/>
        </a:p>
      </dgm:t>
    </dgm:pt>
    <dgm:pt modelId="{2BA6F583-B49B-4EE7-8778-6D45339C9A8D}" type="sibTrans" cxnId="{261D0F47-6E87-4F8C-95E8-8C9803E2BF2D}">
      <dgm:prSet/>
      <dgm:spPr/>
      <dgm:t>
        <a:bodyPr/>
        <a:lstStyle/>
        <a:p>
          <a:endParaRPr lang="en-US"/>
        </a:p>
      </dgm:t>
    </dgm:pt>
    <dgm:pt modelId="{EA90B25E-545C-4F1C-B0B4-601FBCD62F5C}">
      <dgm:prSet phldrT="[Text]" custT="1"/>
      <dgm:spPr>
        <a:ln>
          <a:noFill/>
        </a:ln>
      </dgm:spPr>
      <dgm:t>
        <a:bodyPr/>
        <a:lstStyle/>
        <a:p>
          <a:r>
            <a:rPr lang="en-US" sz="3600" b="1" dirty="0" smtClean="0"/>
            <a:t>Where would you like your stress level to be?</a:t>
          </a:r>
          <a:endParaRPr lang="en-US" sz="3600" b="1" dirty="0"/>
        </a:p>
      </dgm:t>
    </dgm:pt>
    <dgm:pt modelId="{AB58642D-4108-4684-AC33-13BCD04A3AC9}" type="parTrans" cxnId="{537606A5-ED70-4418-A4E2-7F5688BCEAE5}">
      <dgm:prSet/>
      <dgm:spPr/>
      <dgm:t>
        <a:bodyPr/>
        <a:lstStyle/>
        <a:p>
          <a:endParaRPr lang="en-US"/>
        </a:p>
      </dgm:t>
    </dgm:pt>
    <dgm:pt modelId="{E4D440CB-1C76-4F58-A782-4E4FCBF8EA0F}" type="sibTrans" cxnId="{537606A5-ED70-4418-A4E2-7F5688BCEAE5}">
      <dgm:prSet/>
      <dgm:spPr/>
      <dgm:t>
        <a:bodyPr/>
        <a:lstStyle/>
        <a:p>
          <a:endParaRPr lang="en-US"/>
        </a:p>
      </dgm:t>
    </dgm:pt>
    <dgm:pt modelId="{C10DC549-6060-4C82-A6CA-D21CFC37FCA3}">
      <dgm:prSet phldrT="[Text]" custT="1"/>
      <dgm:spPr>
        <a:ln>
          <a:noFill/>
        </a:ln>
      </dgm:spPr>
      <dgm:t>
        <a:bodyPr/>
        <a:lstStyle/>
        <a:p>
          <a:r>
            <a:rPr lang="en-US" sz="3600" b="1" dirty="0" smtClean="0"/>
            <a:t>What are the major stressors in your life?</a:t>
          </a:r>
          <a:endParaRPr lang="en-US" sz="3600" b="1" dirty="0"/>
        </a:p>
      </dgm:t>
    </dgm:pt>
    <dgm:pt modelId="{8809EE66-970D-4F7B-B66A-47ADA7E6DCCF}" type="parTrans" cxnId="{74C25EEA-74B1-47BF-9CB0-1DBFBC5468B1}">
      <dgm:prSet/>
      <dgm:spPr/>
      <dgm:t>
        <a:bodyPr/>
        <a:lstStyle/>
        <a:p>
          <a:endParaRPr lang="en-US"/>
        </a:p>
      </dgm:t>
    </dgm:pt>
    <dgm:pt modelId="{10383CA2-D843-498D-A740-FC9944CE112F}" type="sibTrans" cxnId="{74C25EEA-74B1-47BF-9CB0-1DBFBC5468B1}">
      <dgm:prSet/>
      <dgm:spPr/>
      <dgm:t>
        <a:bodyPr/>
        <a:lstStyle/>
        <a:p>
          <a:endParaRPr lang="en-US"/>
        </a:p>
      </dgm:t>
    </dgm:pt>
    <dgm:pt modelId="{38D5CE3D-B38E-4510-95D0-5069AECA6DB6}">
      <dgm:prSet phldrT="[Text]" custT="1"/>
      <dgm:spPr>
        <a:ln>
          <a:noFill/>
        </a:ln>
      </dgm:spPr>
      <dgm:t>
        <a:bodyPr/>
        <a:lstStyle/>
        <a:p>
          <a:r>
            <a:rPr lang="en-US" sz="3600" b="1" dirty="0" smtClean="0"/>
            <a:t>What are you currently doing to manage stress? </a:t>
          </a:r>
          <a:endParaRPr lang="en-US" sz="3600" b="1" dirty="0"/>
        </a:p>
      </dgm:t>
    </dgm:pt>
    <dgm:pt modelId="{6C8D3D1F-5D2D-4F35-9B79-4DEA7DE3F629}" type="parTrans" cxnId="{71B91FC0-3A0B-40C0-8377-B96133C29B94}">
      <dgm:prSet/>
      <dgm:spPr/>
      <dgm:t>
        <a:bodyPr/>
        <a:lstStyle/>
        <a:p>
          <a:endParaRPr lang="en-US"/>
        </a:p>
      </dgm:t>
    </dgm:pt>
    <dgm:pt modelId="{680E2E03-9623-453F-BA78-EEF83D92C28C}" type="sibTrans" cxnId="{71B91FC0-3A0B-40C0-8377-B96133C29B94}">
      <dgm:prSet/>
      <dgm:spPr/>
      <dgm:t>
        <a:bodyPr/>
        <a:lstStyle/>
        <a:p>
          <a:endParaRPr lang="en-US"/>
        </a:p>
      </dgm:t>
    </dgm:pt>
    <dgm:pt modelId="{110A822A-5368-4E79-AFE4-AA4ECD547FF6}" type="pres">
      <dgm:prSet presAssocID="{3483C82C-5FA2-4A59-9D30-8FA7CDDB35D8}" presName="linear" presStyleCnt="0">
        <dgm:presLayoutVars>
          <dgm:animLvl val="lvl"/>
          <dgm:resizeHandles val="exact"/>
        </dgm:presLayoutVars>
      </dgm:prSet>
      <dgm:spPr/>
      <dgm:t>
        <a:bodyPr/>
        <a:lstStyle/>
        <a:p>
          <a:endParaRPr lang="en-US"/>
        </a:p>
      </dgm:t>
    </dgm:pt>
    <dgm:pt modelId="{54D61B1A-03D6-4B7B-BFCE-67E9D9BC8734}" type="pres">
      <dgm:prSet presAssocID="{5DB30932-9466-4DA8-8221-AF663A67D056}" presName="parentText" presStyleLbl="node1" presStyleIdx="0" presStyleCnt="4">
        <dgm:presLayoutVars>
          <dgm:chMax val="0"/>
          <dgm:bulletEnabled val="1"/>
        </dgm:presLayoutVars>
      </dgm:prSet>
      <dgm:spPr/>
      <dgm:t>
        <a:bodyPr/>
        <a:lstStyle/>
        <a:p>
          <a:endParaRPr lang="en-US"/>
        </a:p>
      </dgm:t>
    </dgm:pt>
    <dgm:pt modelId="{D5830DDB-78E5-4E0B-9FB8-44089DA64BBB}" type="pres">
      <dgm:prSet presAssocID="{2BA6F583-B49B-4EE7-8778-6D45339C9A8D}" presName="spacer" presStyleCnt="0"/>
      <dgm:spPr/>
    </dgm:pt>
    <dgm:pt modelId="{51FAAEB5-6797-48EE-982C-A602F2AE7F90}" type="pres">
      <dgm:prSet presAssocID="{EA90B25E-545C-4F1C-B0B4-601FBCD62F5C}" presName="parentText" presStyleLbl="node1" presStyleIdx="1" presStyleCnt="4">
        <dgm:presLayoutVars>
          <dgm:chMax val="0"/>
          <dgm:bulletEnabled val="1"/>
        </dgm:presLayoutVars>
      </dgm:prSet>
      <dgm:spPr/>
      <dgm:t>
        <a:bodyPr/>
        <a:lstStyle/>
        <a:p>
          <a:endParaRPr lang="en-US"/>
        </a:p>
      </dgm:t>
    </dgm:pt>
    <dgm:pt modelId="{A422C0FB-87B7-4E08-A59E-2A4BBB033C23}" type="pres">
      <dgm:prSet presAssocID="{E4D440CB-1C76-4F58-A782-4E4FCBF8EA0F}" presName="spacer" presStyleCnt="0"/>
      <dgm:spPr/>
    </dgm:pt>
    <dgm:pt modelId="{F9A09FD6-F64A-48B9-8222-6A94FC2815A4}" type="pres">
      <dgm:prSet presAssocID="{C10DC549-6060-4C82-A6CA-D21CFC37FCA3}" presName="parentText" presStyleLbl="node1" presStyleIdx="2" presStyleCnt="4">
        <dgm:presLayoutVars>
          <dgm:chMax val="0"/>
          <dgm:bulletEnabled val="1"/>
        </dgm:presLayoutVars>
      </dgm:prSet>
      <dgm:spPr/>
      <dgm:t>
        <a:bodyPr/>
        <a:lstStyle/>
        <a:p>
          <a:endParaRPr lang="en-US"/>
        </a:p>
      </dgm:t>
    </dgm:pt>
    <dgm:pt modelId="{80E01DF9-710E-4DEE-827A-38E4A0056D7B}" type="pres">
      <dgm:prSet presAssocID="{10383CA2-D843-498D-A740-FC9944CE112F}" presName="spacer" presStyleCnt="0"/>
      <dgm:spPr/>
    </dgm:pt>
    <dgm:pt modelId="{45879A15-E4B9-4BCD-A2C1-C4D0D880ECBD}" type="pres">
      <dgm:prSet presAssocID="{38D5CE3D-B38E-4510-95D0-5069AECA6DB6}" presName="parentText" presStyleLbl="node1" presStyleIdx="3" presStyleCnt="4">
        <dgm:presLayoutVars>
          <dgm:chMax val="0"/>
          <dgm:bulletEnabled val="1"/>
        </dgm:presLayoutVars>
      </dgm:prSet>
      <dgm:spPr/>
      <dgm:t>
        <a:bodyPr/>
        <a:lstStyle/>
        <a:p>
          <a:endParaRPr lang="en-US"/>
        </a:p>
      </dgm:t>
    </dgm:pt>
  </dgm:ptLst>
  <dgm:cxnLst>
    <dgm:cxn modelId="{261D0F47-6E87-4F8C-95E8-8C9803E2BF2D}" srcId="{3483C82C-5FA2-4A59-9D30-8FA7CDDB35D8}" destId="{5DB30932-9466-4DA8-8221-AF663A67D056}" srcOrd="0" destOrd="0" parTransId="{1FDD3165-9C81-4F19-87A6-6B47B60647FA}" sibTransId="{2BA6F583-B49B-4EE7-8778-6D45339C9A8D}"/>
    <dgm:cxn modelId="{74C25EEA-74B1-47BF-9CB0-1DBFBC5468B1}" srcId="{3483C82C-5FA2-4A59-9D30-8FA7CDDB35D8}" destId="{C10DC549-6060-4C82-A6CA-D21CFC37FCA3}" srcOrd="2" destOrd="0" parTransId="{8809EE66-970D-4F7B-B66A-47ADA7E6DCCF}" sibTransId="{10383CA2-D843-498D-A740-FC9944CE112F}"/>
    <dgm:cxn modelId="{DBD454E6-7250-41AF-99A6-B7E47CF883F1}" type="presOf" srcId="{5DB30932-9466-4DA8-8221-AF663A67D056}" destId="{54D61B1A-03D6-4B7B-BFCE-67E9D9BC8734}" srcOrd="0" destOrd="0" presId="urn:microsoft.com/office/officeart/2005/8/layout/vList2"/>
    <dgm:cxn modelId="{8BA6D0B3-14DB-48F1-8AE2-1273DBAA1316}" type="presOf" srcId="{EA90B25E-545C-4F1C-B0B4-601FBCD62F5C}" destId="{51FAAEB5-6797-48EE-982C-A602F2AE7F90}" srcOrd="0" destOrd="0" presId="urn:microsoft.com/office/officeart/2005/8/layout/vList2"/>
    <dgm:cxn modelId="{AFB46025-F628-400A-9B8B-8CA5E02D0363}" type="presOf" srcId="{38D5CE3D-B38E-4510-95D0-5069AECA6DB6}" destId="{45879A15-E4B9-4BCD-A2C1-C4D0D880ECBD}" srcOrd="0" destOrd="0" presId="urn:microsoft.com/office/officeart/2005/8/layout/vList2"/>
    <dgm:cxn modelId="{537606A5-ED70-4418-A4E2-7F5688BCEAE5}" srcId="{3483C82C-5FA2-4A59-9D30-8FA7CDDB35D8}" destId="{EA90B25E-545C-4F1C-B0B4-601FBCD62F5C}" srcOrd="1" destOrd="0" parTransId="{AB58642D-4108-4684-AC33-13BCD04A3AC9}" sibTransId="{E4D440CB-1C76-4F58-A782-4E4FCBF8EA0F}"/>
    <dgm:cxn modelId="{73C5A20D-7642-4557-AF06-14488333AC22}" type="presOf" srcId="{3483C82C-5FA2-4A59-9D30-8FA7CDDB35D8}" destId="{110A822A-5368-4E79-AFE4-AA4ECD547FF6}" srcOrd="0" destOrd="0" presId="urn:microsoft.com/office/officeart/2005/8/layout/vList2"/>
    <dgm:cxn modelId="{71B91FC0-3A0B-40C0-8377-B96133C29B94}" srcId="{3483C82C-5FA2-4A59-9D30-8FA7CDDB35D8}" destId="{38D5CE3D-B38E-4510-95D0-5069AECA6DB6}" srcOrd="3" destOrd="0" parTransId="{6C8D3D1F-5D2D-4F35-9B79-4DEA7DE3F629}" sibTransId="{680E2E03-9623-453F-BA78-EEF83D92C28C}"/>
    <dgm:cxn modelId="{A93699CB-C38F-411F-B9EA-6AB87876F031}" type="presOf" srcId="{C10DC549-6060-4C82-A6CA-D21CFC37FCA3}" destId="{F9A09FD6-F64A-48B9-8222-6A94FC2815A4}" srcOrd="0" destOrd="0" presId="urn:microsoft.com/office/officeart/2005/8/layout/vList2"/>
    <dgm:cxn modelId="{7A5E9BB9-859B-49B1-9100-13C29DB74D88}" type="presParOf" srcId="{110A822A-5368-4E79-AFE4-AA4ECD547FF6}" destId="{54D61B1A-03D6-4B7B-BFCE-67E9D9BC8734}" srcOrd="0" destOrd="0" presId="urn:microsoft.com/office/officeart/2005/8/layout/vList2"/>
    <dgm:cxn modelId="{D7AE6D97-E6B7-4B45-91E9-F242DFE01E33}" type="presParOf" srcId="{110A822A-5368-4E79-AFE4-AA4ECD547FF6}" destId="{D5830DDB-78E5-4E0B-9FB8-44089DA64BBB}" srcOrd="1" destOrd="0" presId="urn:microsoft.com/office/officeart/2005/8/layout/vList2"/>
    <dgm:cxn modelId="{F2499A3D-1555-45ED-AE21-9D671F37F39B}" type="presParOf" srcId="{110A822A-5368-4E79-AFE4-AA4ECD547FF6}" destId="{51FAAEB5-6797-48EE-982C-A602F2AE7F90}" srcOrd="2" destOrd="0" presId="urn:microsoft.com/office/officeart/2005/8/layout/vList2"/>
    <dgm:cxn modelId="{08A775D2-D11A-4439-BE6F-4449F433B450}" type="presParOf" srcId="{110A822A-5368-4E79-AFE4-AA4ECD547FF6}" destId="{A422C0FB-87B7-4E08-A59E-2A4BBB033C23}" srcOrd="3" destOrd="0" presId="urn:microsoft.com/office/officeart/2005/8/layout/vList2"/>
    <dgm:cxn modelId="{E3D79FAD-5EC0-47FA-8B51-51836FBDF3F1}" type="presParOf" srcId="{110A822A-5368-4E79-AFE4-AA4ECD547FF6}" destId="{F9A09FD6-F64A-48B9-8222-6A94FC2815A4}" srcOrd="4" destOrd="0" presId="urn:microsoft.com/office/officeart/2005/8/layout/vList2"/>
    <dgm:cxn modelId="{8FCE40C4-2144-4907-94F5-3FBAB388ABB7}" type="presParOf" srcId="{110A822A-5368-4E79-AFE4-AA4ECD547FF6}" destId="{80E01DF9-710E-4DEE-827A-38E4A0056D7B}" srcOrd="5" destOrd="0" presId="urn:microsoft.com/office/officeart/2005/8/layout/vList2"/>
    <dgm:cxn modelId="{2A7C0ED1-71CA-4545-890F-E4EF59CBC82F}" type="presParOf" srcId="{110A822A-5368-4E79-AFE4-AA4ECD547FF6}" destId="{45879A15-E4B9-4BCD-A2C1-C4D0D880ECB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14D6F7E-47DD-459F-BE98-9D06C25ECDF0}"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261271B6-4805-417F-9F28-B6336ACB67A8}">
      <dgm:prSet phldrT="[Text]"/>
      <dgm:spPr>
        <a:ln>
          <a:noFill/>
        </a:ln>
      </dgm:spPr>
      <dgm:t>
        <a:bodyPr/>
        <a:lstStyle/>
        <a:p>
          <a:r>
            <a:rPr lang="en-US" b="1" dirty="0" smtClean="0"/>
            <a:t>Powerful life management tool</a:t>
          </a:r>
          <a:endParaRPr lang="en-US" b="1" dirty="0"/>
        </a:p>
      </dgm:t>
    </dgm:pt>
    <dgm:pt modelId="{5F9FF1CD-CA09-4060-A1EE-3276912E8E8D}" type="parTrans" cxnId="{F70E729B-ED6B-4D70-90DC-DDBE37EA8790}">
      <dgm:prSet/>
      <dgm:spPr/>
      <dgm:t>
        <a:bodyPr/>
        <a:lstStyle/>
        <a:p>
          <a:endParaRPr lang="en-US"/>
        </a:p>
      </dgm:t>
    </dgm:pt>
    <dgm:pt modelId="{5A5C376A-1862-45A5-9BD6-8DD52E24D35C}" type="sibTrans" cxnId="{F70E729B-ED6B-4D70-90DC-DDBE37EA8790}">
      <dgm:prSet/>
      <dgm:spPr/>
      <dgm:t>
        <a:bodyPr/>
        <a:lstStyle/>
        <a:p>
          <a:endParaRPr lang="en-US"/>
        </a:p>
      </dgm:t>
    </dgm:pt>
    <dgm:pt modelId="{C2FA97AC-228D-438C-8A1B-AA7141FA6B92}">
      <dgm:prSet phldrT="[Text]"/>
      <dgm:spPr>
        <a:ln>
          <a:noFill/>
        </a:ln>
      </dgm:spPr>
      <dgm:t>
        <a:bodyPr/>
        <a:lstStyle/>
        <a:p>
          <a:r>
            <a:rPr lang="en-US" b="1" dirty="0" smtClean="0"/>
            <a:t>Home or work</a:t>
          </a:r>
          <a:endParaRPr lang="en-US" b="1" dirty="0"/>
        </a:p>
      </dgm:t>
    </dgm:pt>
    <dgm:pt modelId="{A820C60F-BFFD-4BBD-8EFF-47C597C0046B}" type="parTrans" cxnId="{FC7E72B6-21D8-4C2F-836E-9109C1012F4A}">
      <dgm:prSet/>
      <dgm:spPr/>
      <dgm:t>
        <a:bodyPr/>
        <a:lstStyle/>
        <a:p>
          <a:endParaRPr lang="en-US"/>
        </a:p>
      </dgm:t>
    </dgm:pt>
    <dgm:pt modelId="{A18B042A-2DE3-46F9-A32A-047E2B18EB29}" type="sibTrans" cxnId="{FC7E72B6-21D8-4C2F-836E-9109C1012F4A}">
      <dgm:prSet/>
      <dgm:spPr/>
      <dgm:t>
        <a:bodyPr/>
        <a:lstStyle/>
        <a:p>
          <a:endParaRPr lang="en-US"/>
        </a:p>
      </dgm:t>
    </dgm:pt>
    <dgm:pt modelId="{E7E0F8EF-6C5A-4213-BDBC-C0DD1C7F27FD}">
      <dgm:prSet phldrT="[Text]"/>
      <dgm:spPr>
        <a:ln>
          <a:noFill/>
        </a:ln>
      </dgm:spPr>
      <dgm:t>
        <a:bodyPr/>
        <a:lstStyle/>
        <a:p>
          <a:r>
            <a:rPr lang="en-US" b="1" dirty="0" smtClean="0"/>
            <a:t>Transfer incomplete items</a:t>
          </a:r>
          <a:endParaRPr lang="en-US" b="1" dirty="0"/>
        </a:p>
      </dgm:t>
    </dgm:pt>
    <dgm:pt modelId="{BAA2A0AD-9DDD-4CA0-A6B0-194819152708}" type="parTrans" cxnId="{A42F66E5-6EA1-493E-894E-D1D8999DD2CD}">
      <dgm:prSet/>
      <dgm:spPr/>
      <dgm:t>
        <a:bodyPr/>
        <a:lstStyle/>
        <a:p>
          <a:endParaRPr lang="en-US"/>
        </a:p>
      </dgm:t>
    </dgm:pt>
    <dgm:pt modelId="{B1A67674-EDFF-42FD-8643-86796F14ADDB}" type="sibTrans" cxnId="{A42F66E5-6EA1-493E-894E-D1D8999DD2CD}">
      <dgm:prSet/>
      <dgm:spPr/>
      <dgm:t>
        <a:bodyPr/>
        <a:lstStyle/>
        <a:p>
          <a:endParaRPr lang="en-US"/>
        </a:p>
      </dgm:t>
    </dgm:pt>
    <dgm:pt modelId="{A53EF82E-16A8-428D-AD6D-BD4F510ACAC1}">
      <dgm:prSet phldrT="[Text]"/>
      <dgm:spPr>
        <a:ln>
          <a:noFill/>
        </a:ln>
      </dgm:spPr>
      <dgm:t>
        <a:bodyPr/>
        <a:lstStyle/>
        <a:p>
          <a:r>
            <a:rPr lang="en-US" b="1" dirty="0" smtClean="0"/>
            <a:t>Cross off completed items</a:t>
          </a:r>
          <a:endParaRPr lang="en-US" b="1" dirty="0"/>
        </a:p>
      </dgm:t>
    </dgm:pt>
    <dgm:pt modelId="{75AABA90-7032-4F4A-862A-860DB16EB172}" type="parTrans" cxnId="{5D130234-EBD0-4312-A3A3-188E8D647663}">
      <dgm:prSet/>
      <dgm:spPr/>
      <dgm:t>
        <a:bodyPr/>
        <a:lstStyle/>
        <a:p>
          <a:endParaRPr lang="en-US"/>
        </a:p>
      </dgm:t>
    </dgm:pt>
    <dgm:pt modelId="{2ABC8532-9563-4BBE-8319-7C79502639AF}" type="sibTrans" cxnId="{5D130234-EBD0-4312-A3A3-188E8D647663}">
      <dgm:prSet/>
      <dgm:spPr/>
      <dgm:t>
        <a:bodyPr/>
        <a:lstStyle/>
        <a:p>
          <a:endParaRPr lang="en-US"/>
        </a:p>
      </dgm:t>
    </dgm:pt>
    <dgm:pt modelId="{2E834ABC-836F-4E65-AF83-0366CE006D1B}" type="pres">
      <dgm:prSet presAssocID="{214D6F7E-47DD-459F-BE98-9D06C25ECDF0}" presName="linear" presStyleCnt="0">
        <dgm:presLayoutVars>
          <dgm:dir/>
          <dgm:resizeHandles val="exact"/>
        </dgm:presLayoutVars>
      </dgm:prSet>
      <dgm:spPr/>
      <dgm:t>
        <a:bodyPr/>
        <a:lstStyle/>
        <a:p>
          <a:endParaRPr lang="en-US"/>
        </a:p>
      </dgm:t>
    </dgm:pt>
    <dgm:pt modelId="{EB4D193B-8DA5-4F97-9148-6D858982A9F7}" type="pres">
      <dgm:prSet presAssocID="{261271B6-4805-417F-9F28-B6336ACB67A8}" presName="comp" presStyleCnt="0"/>
      <dgm:spPr/>
    </dgm:pt>
    <dgm:pt modelId="{6B1CC3B0-014B-49EC-8CF3-A72F8B659B64}" type="pres">
      <dgm:prSet presAssocID="{261271B6-4805-417F-9F28-B6336ACB67A8}" presName="box" presStyleLbl="node1" presStyleIdx="0" presStyleCnt="4"/>
      <dgm:spPr/>
      <dgm:t>
        <a:bodyPr/>
        <a:lstStyle/>
        <a:p>
          <a:endParaRPr lang="en-US"/>
        </a:p>
      </dgm:t>
    </dgm:pt>
    <dgm:pt modelId="{16B2F600-54CC-473C-AF0C-D0A0B818A846}" type="pres">
      <dgm:prSet presAssocID="{261271B6-4805-417F-9F28-B6336ACB67A8}" presName="img" presStyleLbl="fgImgPlace1" presStyleIdx="0" presStyleCnt="4"/>
      <dgm:spPr>
        <a:solidFill>
          <a:schemeClr val="accent3">
            <a:tint val="50000"/>
            <a:hueOff val="0"/>
            <a:satOff val="0"/>
            <a:lumOff val="0"/>
          </a:schemeClr>
        </a:solidFill>
      </dgm:spPr>
    </dgm:pt>
    <dgm:pt modelId="{ED51787A-0904-47AB-A131-D4F9BDDC4CBA}" type="pres">
      <dgm:prSet presAssocID="{261271B6-4805-417F-9F28-B6336ACB67A8}" presName="text" presStyleLbl="node1" presStyleIdx="0" presStyleCnt="4">
        <dgm:presLayoutVars>
          <dgm:bulletEnabled val="1"/>
        </dgm:presLayoutVars>
      </dgm:prSet>
      <dgm:spPr/>
      <dgm:t>
        <a:bodyPr/>
        <a:lstStyle/>
        <a:p>
          <a:endParaRPr lang="en-US"/>
        </a:p>
      </dgm:t>
    </dgm:pt>
    <dgm:pt modelId="{18E92F81-99F0-49A6-B278-E612CDE281F0}" type="pres">
      <dgm:prSet presAssocID="{5A5C376A-1862-45A5-9BD6-8DD52E24D35C}" presName="spacer" presStyleCnt="0"/>
      <dgm:spPr/>
    </dgm:pt>
    <dgm:pt modelId="{9E379B21-7A99-48DC-9034-8F67B8480DEE}" type="pres">
      <dgm:prSet presAssocID="{C2FA97AC-228D-438C-8A1B-AA7141FA6B92}" presName="comp" presStyleCnt="0"/>
      <dgm:spPr/>
    </dgm:pt>
    <dgm:pt modelId="{853B859F-D16D-431B-A72F-3774E22A836B}" type="pres">
      <dgm:prSet presAssocID="{C2FA97AC-228D-438C-8A1B-AA7141FA6B92}" presName="box" presStyleLbl="node1" presStyleIdx="1" presStyleCnt="4"/>
      <dgm:spPr/>
      <dgm:t>
        <a:bodyPr/>
        <a:lstStyle/>
        <a:p>
          <a:endParaRPr lang="en-US"/>
        </a:p>
      </dgm:t>
    </dgm:pt>
    <dgm:pt modelId="{8AEE92C4-A995-4802-AB1D-688686E2FC51}" type="pres">
      <dgm:prSet presAssocID="{C2FA97AC-228D-438C-8A1B-AA7141FA6B92}" presName="img" presStyleLbl="fgImgPlace1" presStyleIdx="1" presStyleCnt="4"/>
      <dgm:spPr>
        <a:solidFill>
          <a:schemeClr val="accent3">
            <a:tint val="50000"/>
            <a:hueOff val="3584065"/>
            <a:satOff val="-4703"/>
            <a:lumOff val="-463"/>
          </a:schemeClr>
        </a:solidFill>
      </dgm:spPr>
    </dgm:pt>
    <dgm:pt modelId="{E09F01A5-51EC-4AAD-99C1-7494ABADD585}" type="pres">
      <dgm:prSet presAssocID="{C2FA97AC-228D-438C-8A1B-AA7141FA6B92}" presName="text" presStyleLbl="node1" presStyleIdx="1" presStyleCnt="4">
        <dgm:presLayoutVars>
          <dgm:bulletEnabled val="1"/>
        </dgm:presLayoutVars>
      </dgm:prSet>
      <dgm:spPr/>
      <dgm:t>
        <a:bodyPr/>
        <a:lstStyle/>
        <a:p>
          <a:endParaRPr lang="en-US"/>
        </a:p>
      </dgm:t>
    </dgm:pt>
    <dgm:pt modelId="{40508AC4-2211-465A-A49A-D788126D2475}" type="pres">
      <dgm:prSet presAssocID="{A18B042A-2DE3-46F9-A32A-047E2B18EB29}" presName="spacer" presStyleCnt="0"/>
      <dgm:spPr/>
    </dgm:pt>
    <dgm:pt modelId="{7E35D099-BE08-4BBC-B533-FD05D9E0F70C}" type="pres">
      <dgm:prSet presAssocID="{E7E0F8EF-6C5A-4213-BDBC-C0DD1C7F27FD}" presName="comp" presStyleCnt="0"/>
      <dgm:spPr/>
    </dgm:pt>
    <dgm:pt modelId="{442B30ED-BE53-43E1-9698-2FED2EB5E9B0}" type="pres">
      <dgm:prSet presAssocID="{E7E0F8EF-6C5A-4213-BDBC-C0DD1C7F27FD}" presName="box" presStyleLbl="node1" presStyleIdx="2" presStyleCnt="4"/>
      <dgm:spPr/>
      <dgm:t>
        <a:bodyPr/>
        <a:lstStyle/>
        <a:p>
          <a:endParaRPr lang="en-US"/>
        </a:p>
      </dgm:t>
    </dgm:pt>
    <dgm:pt modelId="{E036D6DF-20D5-4093-BF00-CF19C96D7719}" type="pres">
      <dgm:prSet presAssocID="{E7E0F8EF-6C5A-4213-BDBC-C0DD1C7F27FD}" presName="img" presStyleLbl="fgImgPlace1" presStyleIdx="2" presStyleCnt="4"/>
      <dgm:spPr>
        <a:solidFill>
          <a:schemeClr val="accent3">
            <a:tint val="50000"/>
            <a:hueOff val="7168130"/>
            <a:satOff val="-9405"/>
            <a:lumOff val="-925"/>
          </a:schemeClr>
        </a:solidFill>
      </dgm:spPr>
    </dgm:pt>
    <dgm:pt modelId="{B4A65F7C-8646-48C5-97B4-9C5676404E55}" type="pres">
      <dgm:prSet presAssocID="{E7E0F8EF-6C5A-4213-BDBC-C0DD1C7F27FD}" presName="text" presStyleLbl="node1" presStyleIdx="2" presStyleCnt="4">
        <dgm:presLayoutVars>
          <dgm:bulletEnabled val="1"/>
        </dgm:presLayoutVars>
      </dgm:prSet>
      <dgm:spPr/>
      <dgm:t>
        <a:bodyPr/>
        <a:lstStyle/>
        <a:p>
          <a:endParaRPr lang="en-US"/>
        </a:p>
      </dgm:t>
    </dgm:pt>
    <dgm:pt modelId="{3D836ED6-0339-407A-AD83-FC4A2BDF0743}" type="pres">
      <dgm:prSet presAssocID="{B1A67674-EDFF-42FD-8643-86796F14ADDB}" presName="spacer" presStyleCnt="0"/>
      <dgm:spPr/>
    </dgm:pt>
    <dgm:pt modelId="{7A253AEB-7979-4AEC-BE67-CCCB311A7C29}" type="pres">
      <dgm:prSet presAssocID="{A53EF82E-16A8-428D-AD6D-BD4F510ACAC1}" presName="comp" presStyleCnt="0"/>
      <dgm:spPr/>
    </dgm:pt>
    <dgm:pt modelId="{B6F56E28-722F-4202-A07D-D46E963A8F62}" type="pres">
      <dgm:prSet presAssocID="{A53EF82E-16A8-428D-AD6D-BD4F510ACAC1}" presName="box" presStyleLbl="node1" presStyleIdx="3" presStyleCnt="4"/>
      <dgm:spPr/>
      <dgm:t>
        <a:bodyPr/>
        <a:lstStyle/>
        <a:p>
          <a:endParaRPr lang="en-US"/>
        </a:p>
      </dgm:t>
    </dgm:pt>
    <dgm:pt modelId="{54D1E86B-7BC6-4464-B0E6-21E39603846C}" type="pres">
      <dgm:prSet presAssocID="{A53EF82E-16A8-428D-AD6D-BD4F510ACAC1}" presName="img" presStyleLbl="fgImgPlace1" presStyleIdx="3" presStyleCnt="4"/>
      <dgm:spPr>
        <a:solidFill>
          <a:schemeClr val="accent3">
            <a:tint val="50000"/>
            <a:hueOff val="10752195"/>
            <a:satOff val="-14108"/>
            <a:lumOff val="-1388"/>
          </a:schemeClr>
        </a:solidFill>
      </dgm:spPr>
    </dgm:pt>
    <dgm:pt modelId="{EBDAF224-1C09-4916-8BBA-6A9BD7ABEDD4}" type="pres">
      <dgm:prSet presAssocID="{A53EF82E-16A8-428D-AD6D-BD4F510ACAC1}" presName="text" presStyleLbl="node1" presStyleIdx="3" presStyleCnt="4">
        <dgm:presLayoutVars>
          <dgm:bulletEnabled val="1"/>
        </dgm:presLayoutVars>
      </dgm:prSet>
      <dgm:spPr/>
      <dgm:t>
        <a:bodyPr/>
        <a:lstStyle/>
        <a:p>
          <a:endParaRPr lang="en-US"/>
        </a:p>
      </dgm:t>
    </dgm:pt>
  </dgm:ptLst>
  <dgm:cxnLst>
    <dgm:cxn modelId="{87198DC7-B65E-4570-9EA6-EBD805284645}" type="presOf" srcId="{E7E0F8EF-6C5A-4213-BDBC-C0DD1C7F27FD}" destId="{442B30ED-BE53-43E1-9698-2FED2EB5E9B0}" srcOrd="0" destOrd="0" presId="urn:microsoft.com/office/officeart/2005/8/layout/vList4"/>
    <dgm:cxn modelId="{896D551E-2E7E-4AB3-8C53-F1B8AA5A4D11}" type="presOf" srcId="{C2FA97AC-228D-438C-8A1B-AA7141FA6B92}" destId="{853B859F-D16D-431B-A72F-3774E22A836B}" srcOrd="0" destOrd="0" presId="urn:microsoft.com/office/officeart/2005/8/layout/vList4"/>
    <dgm:cxn modelId="{A42F66E5-6EA1-493E-894E-D1D8999DD2CD}" srcId="{214D6F7E-47DD-459F-BE98-9D06C25ECDF0}" destId="{E7E0F8EF-6C5A-4213-BDBC-C0DD1C7F27FD}" srcOrd="2" destOrd="0" parTransId="{BAA2A0AD-9DDD-4CA0-A6B0-194819152708}" sibTransId="{B1A67674-EDFF-42FD-8643-86796F14ADDB}"/>
    <dgm:cxn modelId="{C2941043-517C-48DE-BB02-10C16BCFB1C4}" type="presOf" srcId="{261271B6-4805-417F-9F28-B6336ACB67A8}" destId="{ED51787A-0904-47AB-A131-D4F9BDDC4CBA}" srcOrd="1" destOrd="0" presId="urn:microsoft.com/office/officeart/2005/8/layout/vList4"/>
    <dgm:cxn modelId="{5D130234-EBD0-4312-A3A3-188E8D647663}" srcId="{214D6F7E-47DD-459F-BE98-9D06C25ECDF0}" destId="{A53EF82E-16A8-428D-AD6D-BD4F510ACAC1}" srcOrd="3" destOrd="0" parTransId="{75AABA90-7032-4F4A-862A-860DB16EB172}" sibTransId="{2ABC8532-9563-4BBE-8319-7C79502639AF}"/>
    <dgm:cxn modelId="{392C0AF0-3F3B-4DA1-9E34-4D53D634FCEC}" type="presOf" srcId="{A53EF82E-16A8-428D-AD6D-BD4F510ACAC1}" destId="{EBDAF224-1C09-4916-8BBA-6A9BD7ABEDD4}" srcOrd="1" destOrd="0" presId="urn:microsoft.com/office/officeart/2005/8/layout/vList4"/>
    <dgm:cxn modelId="{F70E729B-ED6B-4D70-90DC-DDBE37EA8790}" srcId="{214D6F7E-47DD-459F-BE98-9D06C25ECDF0}" destId="{261271B6-4805-417F-9F28-B6336ACB67A8}" srcOrd="0" destOrd="0" parTransId="{5F9FF1CD-CA09-4060-A1EE-3276912E8E8D}" sibTransId="{5A5C376A-1862-45A5-9BD6-8DD52E24D35C}"/>
    <dgm:cxn modelId="{D2363761-133C-4DE4-9430-0F9CC4786E75}" type="presOf" srcId="{214D6F7E-47DD-459F-BE98-9D06C25ECDF0}" destId="{2E834ABC-836F-4E65-AF83-0366CE006D1B}" srcOrd="0" destOrd="0" presId="urn:microsoft.com/office/officeart/2005/8/layout/vList4"/>
    <dgm:cxn modelId="{5FD48F8D-FB5A-4A1D-8433-ECB2E3061930}" type="presOf" srcId="{C2FA97AC-228D-438C-8A1B-AA7141FA6B92}" destId="{E09F01A5-51EC-4AAD-99C1-7494ABADD585}" srcOrd="1" destOrd="0" presId="urn:microsoft.com/office/officeart/2005/8/layout/vList4"/>
    <dgm:cxn modelId="{13E4C156-3A48-4A5C-BE37-4E2ECD0023ED}" type="presOf" srcId="{261271B6-4805-417F-9F28-B6336ACB67A8}" destId="{6B1CC3B0-014B-49EC-8CF3-A72F8B659B64}" srcOrd="0" destOrd="0" presId="urn:microsoft.com/office/officeart/2005/8/layout/vList4"/>
    <dgm:cxn modelId="{FC7E72B6-21D8-4C2F-836E-9109C1012F4A}" srcId="{214D6F7E-47DD-459F-BE98-9D06C25ECDF0}" destId="{C2FA97AC-228D-438C-8A1B-AA7141FA6B92}" srcOrd="1" destOrd="0" parTransId="{A820C60F-BFFD-4BBD-8EFF-47C597C0046B}" sibTransId="{A18B042A-2DE3-46F9-A32A-047E2B18EB29}"/>
    <dgm:cxn modelId="{94B611B5-399E-4C3E-9C71-4968CEDC593C}" type="presOf" srcId="{A53EF82E-16A8-428D-AD6D-BD4F510ACAC1}" destId="{B6F56E28-722F-4202-A07D-D46E963A8F62}" srcOrd="0" destOrd="0" presId="urn:microsoft.com/office/officeart/2005/8/layout/vList4"/>
    <dgm:cxn modelId="{8043FB34-5B6B-439C-BE61-8892C9D6B494}" type="presOf" srcId="{E7E0F8EF-6C5A-4213-BDBC-C0DD1C7F27FD}" destId="{B4A65F7C-8646-48C5-97B4-9C5676404E55}" srcOrd="1" destOrd="0" presId="urn:microsoft.com/office/officeart/2005/8/layout/vList4"/>
    <dgm:cxn modelId="{417E7E2F-2E9A-4259-8CC5-ACD29504DF4E}" type="presParOf" srcId="{2E834ABC-836F-4E65-AF83-0366CE006D1B}" destId="{EB4D193B-8DA5-4F97-9148-6D858982A9F7}" srcOrd="0" destOrd="0" presId="urn:microsoft.com/office/officeart/2005/8/layout/vList4"/>
    <dgm:cxn modelId="{5EA3ADEF-ADFF-46CA-81CE-3BB33B0212AD}" type="presParOf" srcId="{EB4D193B-8DA5-4F97-9148-6D858982A9F7}" destId="{6B1CC3B0-014B-49EC-8CF3-A72F8B659B64}" srcOrd="0" destOrd="0" presId="urn:microsoft.com/office/officeart/2005/8/layout/vList4"/>
    <dgm:cxn modelId="{0A3184FD-5BEC-4013-AC20-5C152D501AB0}" type="presParOf" srcId="{EB4D193B-8DA5-4F97-9148-6D858982A9F7}" destId="{16B2F600-54CC-473C-AF0C-D0A0B818A846}" srcOrd="1" destOrd="0" presId="urn:microsoft.com/office/officeart/2005/8/layout/vList4"/>
    <dgm:cxn modelId="{881DCE36-1131-454D-9924-BD0D1F6C9F47}" type="presParOf" srcId="{EB4D193B-8DA5-4F97-9148-6D858982A9F7}" destId="{ED51787A-0904-47AB-A131-D4F9BDDC4CBA}" srcOrd="2" destOrd="0" presId="urn:microsoft.com/office/officeart/2005/8/layout/vList4"/>
    <dgm:cxn modelId="{235D08EE-DA46-436F-B94B-50AE82552CDE}" type="presParOf" srcId="{2E834ABC-836F-4E65-AF83-0366CE006D1B}" destId="{18E92F81-99F0-49A6-B278-E612CDE281F0}" srcOrd="1" destOrd="0" presId="urn:microsoft.com/office/officeart/2005/8/layout/vList4"/>
    <dgm:cxn modelId="{C0D9BA3B-023B-413E-A849-6A4282E4001A}" type="presParOf" srcId="{2E834ABC-836F-4E65-AF83-0366CE006D1B}" destId="{9E379B21-7A99-48DC-9034-8F67B8480DEE}" srcOrd="2" destOrd="0" presId="urn:microsoft.com/office/officeart/2005/8/layout/vList4"/>
    <dgm:cxn modelId="{1ED8A65E-89CF-4C61-A43B-D5B28CA60F61}" type="presParOf" srcId="{9E379B21-7A99-48DC-9034-8F67B8480DEE}" destId="{853B859F-D16D-431B-A72F-3774E22A836B}" srcOrd="0" destOrd="0" presId="urn:microsoft.com/office/officeart/2005/8/layout/vList4"/>
    <dgm:cxn modelId="{ED874F26-55FE-486A-AC15-6CB3D13EA941}" type="presParOf" srcId="{9E379B21-7A99-48DC-9034-8F67B8480DEE}" destId="{8AEE92C4-A995-4802-AB1D-688686E2FC51}" srcOrd="1" destOrd="0" presId="urn:microsoft.com/office/officeart/2005/8/layout/vList4"/>
    <dgm:cxn modelId="{B535ED47-4B58-4431-B893-92D63D536317}" type="presParOf" srcId="{9E379B21-7A99-48DC-9034-8F67B8480DEE}" destId="{E09F01A5-51EC-4AAD-99C1-7494ABADD585}" srcOrd="2" destOrd="0" presId="urn:microsoft.com/office/officeart/2005/8/layout/vList4"/>
    <dgm:cxn modelId="{2571E0C2-EF88-4169-BC2C-4C36867648BC}" type="presParOf" srcId="{2E834ABC-836F-4E65-AF83-0366CE006D1B}" destId="{40508AC4-2211-465A-A49A-D788126D2475}" srcOrd="3" destOrd="0" presId="urn:microsoft.com/office/officeart/2005/8/layout/vList4"/>
    <dgm:cxn modelId="{E2816875-7B1D-4BDC-8E4F-1FE26FA8C537}" type="presParOf" srcId="{2E834ABC-836F-4E65-AF83-0366CE006D1B}" destId="{7E35D099-BE08-4BBC-B533-FD05D9E0F70C}" srcOrd="4" destOrd="0" presId="urn:microsoft.com/office/officeart/2005/8/layout/vList4"/>
    <dgm:cxn modelId="{42CFF94B-FC47-4484-82EA-9263ADACC366}" type="presParOf" srcId="{7E35D099-BE08-4BBC-B533-FD05D9E0F70C}" destId="{442B30ED-BE53-43E1-9698-2FED2EB5E9B0}" srcOrd="0" destOrd="0" presId="urn:microsoft.com/office/officeart/2005/8/layout/vList4"/>
    <dgm:cxn modelId="{4150569A-D3D9-488F-BAD2-FA9C954399C1}" type="presParOf" srcId="{7E35D099-BE08-4BBC-B533-FD05D9E0F70C}" destId="{E036D6DF-20D5-4093-BF00-CF19C96D7719}" srcOrd="1" destOrd="0" presId="urn:microsoft.com/office/officeart/2005/8/layout/vList4"/>
    <dgm:cxn modelId="{0C0631F0-1EA6-4AAF-ADA4-6FE0E628A56A}" type="presParOf" srcId="{7E35D099-BE08-4BBC-B533-FD05D9E0F70C}" destId="{B4A65F7C-8646-48C5-97B4-9C5676404E55}" srcOrd="2" destOrd="0" presId="urn:microsoft.com/office/officeart/2005/8/layout/vList4"/>
    <dgm:cxn modelId="{0749E57E-00BC-4DA5-876E-46EB477E16B0}" type="presParOf" srcId="{2E834ABC-836F-4E65-AF83-0366CE006D1B}" destId="{3D836ED6-0339-407A-AD83-FC4A2BDF0743}" srcOrd="5" destOrd="0" presId="urn:microsoft.com/office/officeart/2005/8/layout/vList4"/>
    <dgm:cxn modelId="{18681497-841C-42F7-A89C-85980AC5B2B3}" type="presParOf" srcId="{2E834ABC-836F-4E65-AF83-0366CE006D1B}" destId="{7A253AEB-7979-4AEC-BE67-CCCB311A7C29}" srcOrd="6" destOrd="0" presId="urn:microsoft.com/office/officeart/2005/8/layout/vList4"/>
    <dgm:cxn modelId="{CD2E4B2F-C18E-4A6B-8C67-07B978A6AA1A}" type="presParOf" srcId="{7A253AEB-7979-4AEC-BE67-CCCB311A7C29}" destId="{B6F56E28-722F-4202-A07D-D46E963A8F62}" srcOrd="0" destOrd="0" presId="urn:microsoft.com/office/officeart/2005/8/layout/vList4"/>
    <dgm:cxn modelId="{F0C1FC03-B984-4D0C-A9D2-7603900EDF6C}" type="presParOf" srcId="{7A253AEB-7979-4AEC-BE67-CCCB311A7C29}" destId="{54D1E86B-7BC6-4464-B0E6-21E39603846C}" srcOrd="1" destOrd="0" presId="urn:microsoft.com/office/officeart/2005/8/layout/vList4"/>
    <dgm:cxn modelId="{5F8BD5F9-E179-4F4F-955E-F100D11B4817}" type="presParOf" srcId="{7A253AEB-7979-4AEC-BE67-CCCB311A7C29}" destId="{EBDAF224-1C09-4916-8BBA-6A9BD7ABEDD4}"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8C2541C-7C6A-4E11-97BF-8C10DB364620}"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41F2AAF9-5BC3-4933-8353-4936231B8083}">
      <dgm:prSet phldrT="[Text]"/>
      <dgm:spPr>
        <a:solidFill>
          <a:schemeClr val="accent2"/>
        </a:solidFill>
      </dgm:spPr>
      <dgm:t>
        <a:bodyPr/>
        <a:lstStyle/>
        <a:p>
          <a:pPr algn="l"/>
          <a:r>
            <a:rPr lang="en-US" b="1" dirty="0" smtClean="0">
              <a:solidFill>
                <a:schemeClr val="bg1"/>
              </a:solidFill>
            </a:rPr>
            <a:t>Useful tool</a:t>
          </a:r>
          <a:endParaRPr lang="en-US" b="1" dirty="0">
            <a:solidFill>
              <a:schemeClr val="bg1"/>
            </a:solidFill>
          </a:endParaRPr>
        </a:p>
      </dgm:t>
    </dgm:pt>
    <dgm:pt modelId="{8B60BAC8-E9D8-4917-8A00-CBCA668517E4}" type="parTrans" cxnId="{B370935D-D07B-402D-A365-C890EE103BEB}">
      <dgm:prSet/>
      <dgm:spPr/>
      <dgm:t>
        <a:bodyPr/>
        <a:lstStyle/>
        <a:p>
          <a:endParaRPr lang="en-US"/>
        </a:p>
      </dgm:t>
    </dgm:pt>
    <dgm:pt modelId="{2AAB48F9-3405-476D-91BE-08B367061EEA}" type="sibTrans" cxnId="{B370935D-D07B-402D-A365-C890EE103BEB}">
      <dgm:prSet/>
      <dgm:spPr/>
      <dgm:t>
        <a:bodyPr/>
        <a:lstStyle/>
        <a:p>
          <a:endParaRPr lang="en-US"/>
        </a:p>
      </dgm:t>
    </dgm:pt>
    <dgm:pt modelId="{AD94008D-D7AD-44E2-AE0B-5D1BCFBB17CE}">
      <dgm:prSet phldrT="[Text]"/>
      <dgm:spPr>
        <a:solidFill>
          <a:schemeClr val="accent3"/>
        </a:solidFill>
        <a:ln>
          <a:noFill/>
        </a:ln>
      </dgm:spPr>
      <dgm:t>
        <a:bodyPr/>
        <a:lstStyle/>
        <a:p>
          <a:pPr algn="l"/>
          <a:r>
            <a:rPr lang="en-US" b="1" dirty="0" smtClean="0">
              <a:solidFill>
                <a:schemeClr val="bg1"/>
              </a:solidFill>
            </a:rPr>
            <a:t>Temporary escape</a:t>
          </a:r>
          <a:endParaRPr lang="en-US" b="1" dirty="0">
            <a:solidFill>
              <a:schemeClr val="bg1"/>
            </a:solidFill>
          </a:endParaRPr>
        </a:p>
      </dgm:t>
    </dgm:pt>
    <dgm:pt modelId="{9CD7C341-EBA7-4045-8AF3-5784270CCD63}" type="parTrans" cxnId="{C42ED7B7-5238-4805-95FA-CA02072C0FDB}">
      <dgm:prSet/>
      <dgm:spPr/>
      <dgm:t>
        <a:bodyPr/>
        <a:lstStyle/>
        <a:p>
          <a:endParaRPr lang="en-US"/>
        </a:p>
      </dgm:t>
    </dgm:pt>
    <dgm:pt modelId="{B96DE4D9-DAB4-441A-BD63-95B692B518DD}" type="sibTrans" cxnId="{C42ED7B7-5238-4805-95FA-CA02072C0FDB}">
      <dgm:prSet/>
      <dgm:spPr/>
      <dgm:t>
        <a:bodyPr/>
        <a:lstStyle/>
        <a:p>
          <a:endParaRPr lang="en-US"/>
        </a:p>
      </dgm:t>
    </dgm:pt>
    <dgm:pt modelId="{173ACDFC-D997-48FE-8F49-9B163AECAAEF}">
      <dgm:prSet phldrT="[Text]"/>
      <dgm:spPr>
        <a:solidFill>
          <a:schemeClr val="accent4"/>
        </a:solidFill>
        <a:ln>
          <a:noFill/>
        </a:ln>
      </dgm:spPr>
      <dgm:t>
        <a:bodyPr/>
        <a:lstStyle/>
        <a:p>
          <a:pPr algn="l"/>
          <a:r>
            <a:rPr lang="en-US" b="1" dirty="0" smtClean="0">
              <a:solidFill>
                <a:schemeClr val="bg1"/>
              </a:solidFill>
            </a:rPr>
            <a:t>Visualization</a:t>
          </a:r>
          <a:endParaRPr lang="en-US" b="1" dirty="0">
            <a:solidFill>
              <a:schemeClr val="bg1"/>
            </a:solidFill>
          </a:endParaRPr>
        </a:p>
      </dgm:t>
    </dgm:pt>
    <dgm:pt modelId="{D24242D0-CDD2-4797-8834-0DAF65B58F5F}" type="parTrans" cxnId="{00E1E1CB-753A-40A4-9512-860145E0B6B0}">
      <dgm:prSet/>
      <dgm:spPr/>
      <dgm:t>
        <a:bodyPr/>
        <a:lstStyle/>
        <a:p>
          <a:endParaRPr lang="en-US"/>
        </a:p>
      </dgm:t>
    </dgm:pt>
    <dgm:pt modelId="{08A5C76A-6E18-4F54-96C4-1B04DF910F14}" type="sibTrans" cxnId="{00E1E1CB-753A-40A4-9512-860145E0B6B0}">
      <dgm:prSet/>
      <dgm:spPr/>
      <dgm:t>
        <a:bodyPr/>
        <a:lstStyle/>
        <a:p>
          <a:endParaRPr lang="en-US"/>
        </a:p>
      </dgm:t>
    </dgm:pt>
    <dgm:pt modelId="{80E9E5D1-435F-4CC3-91BE-B519029A3CF9}" type="pres">
      <dgm:prSet presAssocID="{E8C2541C-7C6A-4E11-97BF-8C10DB364620}" presName="Name0" presStyleCnt="0">
        <dgm:presLayoutVars>
          <dgm:chMax val="7"/>
          <dgm:dir/>
          <dgm:animLvl val="lvl"/>
          <dgm:resizeHandles val="exact"/>
        </dgm:presLayoutVars>
      </dgm:prSet>
      <dgm:spPr/>
      <dgm:t>
        <a:bodyPr/>
        <a:lstStyle/>
        <a:p>
          <a:endParaRPr lang="en-US"/>
        </a:p>
      </dgm:t>
    </dgm:pt>
    <dgm:pt modelId="{01B63801-2713-4DFD-9A37-EFFF3D2285A1}" type="pres">
      <dgm:prSet presAssocID="{41F2AAF9-5BC3-4933-8353-4936231B8083}" presName="circle1" presStyleLbl="node1" presStyleIdx="0" presStyleCnt="3"/>
      <dgm:spPr>
        <a:ln>
          <a:noFill/>
        </a:ln>
      </dgm:spPr>
    </dgm:pt>
    <dgm:pt modelId="{EFD6C331-ABBD-443B-A291-A6D8E574A26C}" type="pres">
      <dgm:prSet presAssocID="{41F2AAF9-5BC3-4933-8353-4936231B8083}" presName="space" presStyleCnt="0"/>
      <dgm:spPr/>
    </dgm:pt>
    <dgm:pt modelId="{E47A8BF9-8E85-4D5B-8B4A-F8882E9ED181}" type="pres">
      <dgm:prSet presAssocID="{41F2AAF9-5BC3-4933-8353-4936231B8083}" presName="rect1" presStyleLbl="alignAcc1" presStyleIdx="0" presStyleCnt="3"/>
      <dgm:spPr/>
      <dgm:t>
        <a:bodyPr/>
        <a:lstStyle/>
        <a:p>
          <a:endParaRPr lang="en-US"/>
        </a:p>
      </dgm:t>
    </dgm:pt>
    <dgm:pt modelId="{CB65D2EE-A9C8-489A-94AB-F8270AE17712}" type="pres">
      <dgm:prSet presAssocID="{AD94008D-D7AD-44E2-AE0B-5D1BCFBB17CE}" presName="vertSpace2" presStyleLbl="node1" presStyleIdx="0" presStyleCnt="3"/>
      <dgm:spPr/>
    </dgm:pt>
    <dgm:pt modelId="{E96EB8C2-A661-46ED-A6AF-723B731A23BA}" type="pres">
      <dgm:prSet presAssocID="{AD94008D-D7AD-44E2-AE0B-5D1BCFBB17CE}" presName="circle2" presStyleLbl="node1" presStyleIdx="1" presStyleCnt="3"/>
      <dgm:spPr>
        <a:ln>
          <a:noFill/>
        </a:ln>
      </dgm:spPr>
    </dgm:pt>
    <dgm:pt modelId="{66D66FF2-DCBE-407A-8609-4A72A4ECA065}" type="pres">
      <dgm:prSet presAssocID="{AD94008D-D7AD-44E2-AE0B-5D1BCFBB17CE}" presName="rect2" presStyleLbl="alignAcc1" presStyleIdx="1" presStyleCnt="3"/>
      <dgm:spPr/>
      <dgm:t>
        <a:bodyPr/>
        <a:lstStyle/>
        <a:p>
          <a:endParaRPr lang="en-US"/>
        </a:p>
      </dgm:t>
    </dgm:pt>
    <dgm:pt modelId="{512CDAAA-51FC-4002-8CF8-0DD14C2005F8}" type="pres">
      <dgm:prSet presAssocID="{173ACDFC-D997-48FE-8F49-9B163AECAAEF}" presName="vertSpace3" presStyleLbl="node1" presStyleIdx="1" presStyleCnt="3"/>
      <dgm:spPr/>
    </dgm:pt>
    <dgm:pt modelId="{14F17A0D-3D41-4FF8-AD11-337DE0981529}" type="pres">
      <dgm:prSet presAssocID="{173ACDFC-D997-48FE-8F49-9B163AECAAEF}" presName="circle3" presStyleLbl="node1" presStyleIdx="2" presStyleCnt="3"/>
      <dgm:spPr>
        <a:ln>
          <a:noFill/>
        </a:ln>
      </dgm:spPr>
    </dgm:pt>
    <dgm:pt modelId="{8043795C-1577-47E5-810C-6E3A1D73DB11}" type="pres">
      <dgm:prSet presAssocID="{173ACDFC-D997-48FE-8F49-9B163AECAAEF}" presName="rect3" presStyleLbl="alignAcc1" presStyleIdx="2" presStyleCnt="3"/>
      <dgm:spPr/>
      <dgm:t>
        <a:bodyPr/>
        <a:lstStyle/>
        <a:p>
          <a:endParaRPr lang="en-US"/>
        </a:p>
      </dgm:t>
    </dgm:pt>
    <dgm:pt modelId="{1309513B-3A45-4CE0-993D-1A062C675800}" type="pres">
      <dgm:prSet presAssocID="{41F2AAF9-5BC3-4933-8353-4936231B8083}" presName="rect1ParTxNoCh" presStyleLbl="alignAcc1" presStyleIdx="2" presStyleCnt="3">
        <dgm:presLayoutVars>
          <dgm:chMax val="1"/>
          <dgm:bulletEnabled val="1"/>
        </dgm:presLayoutVars>
      </dgm:prSet>
      <dgm:spPr/>
      <dgm:t>
        <a:bodyPr/>
        <a:lstStyle/>
        <a:p>
          <a:endParaRPr lang="en-US"/>
        </a:p>
      </dgm:t>
    </dgm:pt>
    <dgm:pt modelId="{B58753BD-6924-4185-B3D5-04DF66F1F62E}" type="pres">
      <dgm:prSet presAssocID="{AD94008D-D7AD-44E2-AE0B-5D1BCFBB17CE}" presName="rect2ParTxNoCh" presStyleLbl="alignAcc1" presStyleIdx="2" presStyleCnt="3">
        <dgm:presLayoutVars>
          <dgm:chMax val="1"/>
          <dgm:bulletEnabled val="1"/>
        </dgm:presLayoutVars>
      </dgm:prSet>
      <dgm:spPr/>
      <dgm:t>
        <a:bodyPr/>
        <a:lstStyle/>
        <a:p>
          <a:endParaRPr lang="en-US"/>
        </a:p>
      </dgm:t>
    </dgm:pt>
    <dgm:pt modelId="{63AA8220-8513-421F-83DD-86EF0C20E5B0}" type="pres">
      <dgm:prSet presAssocID="{173ACDFC-D997-48FE-8F49-9B163AECAAEF}" presName="rect3ParTxNoCh" presStyleLbl="alignAcc1" presStyleIdx="2" presStyleCnt="3">
        <dgm:presLayoutVars>
          <dgm:chMax val="1"/>
          <dgm:bulletEnabled val="1"/>
        </dgm:presLayoutVars>
      </dgm:prSet>
      <dgm:spPr/>
      <dgm:t>
        <a:bodyPr/>
        <a:lstStyle/>
        <a:p>
          <a:endParaRPr lang="en-US"/>
        </a:p>
      </dgm:t>
    </dgm:pt>
  </dgm:ptLst>
  <dgm:cxnLst>
    <dgm:cxn modelId="{6DF35012-A066-495A-95CE-12933C095CA3}" type="presOf" srcId="{41F2AAF9-5BC3-4933-8353-4936231B8083}" destId="{1309513B-3A45-4CE0-993D-1A062C675800}" srcOrd="1" destOrd="0" presId="urn:microsoft.com/office/officeart/2005/8/layout/target3"/>
    <dgm:cxn modelId="{500A226F-B9DC-4251-ACF1-E6D7E2E1ACE5}" type="presOf" srcId="{173ACDFC-D997-48FE-8F49-9B163AECAAEF}" destId="{63AA8220-8513-421F-83DD-86EF0C20E5B0}" srcOrd="1" destOrd="0" presId="urn:microsoft.com/office/officeart/2005/8/layout/target3"/>
    <dgm:cxn modelId="{C42ED7B7-5238-4805-95FA-CA02072C0FDB}" srcId="{E8C2541C-7C6A-4E11-97BF-8C10DB364620}" destId="{AD94008D-D7AD-44E2-AE0B-5D1BCFBB17CE}" srcOrd="1" destOrd="0" parTransId="{9CD7C341-EBA7-4045-8AF3-5784270CCD63}" sibTransId="{B96DE4D9-DAB4-441A-BD63-95B692B518DD}"/>
    <dgm:cxn modelId="{00E1E1CB-753A-40A4-9512-860145E0B6B0}" srcId="{E8C2541C-7C6A-4E11-97BF-8C10DB364620}" destId="{173ACDFC-D997-48FE-8F49-9B163AECAAEF}" srcOrd="2" destOrd="0" parTransId="{D24242D0-CDD2-4797-8834-0DAF65B58F5F}" sibTransId="{08A5C76A-6E18-4F54-96C4-1B04DF910F14}"/>
    <dgm:cxn modelId="{6E6F3A07-6F3F-4ECA-BB3F-26EDEA384C45}" type="presOf" srcId="{41F2AAF9-5BC3-4933-8353-4936231B8083}" destId="{E47A8BF9-8E85-4D5B-8B4A-F8882E9ED181}" srcOrd="0" destOrd="0" presId="urn:microsoft.com/office/officeart/2005/8/layout/target3"/>
    <dgm:cxn modelId="{B370935D-D07B-402D-A365-C890EE103BEB}" srcId="{E8C2541C-7C6A-4E11-97BF-8C10DB364620}" destId="{41F2AAF9-5BC3-4933-8353-4936231B8083}" srcOrd="0" destOrd="0" parTransId="{8B60BAC8-E9D8-4917-8A00-CBCA668517E4}" sibTransId="{2AAB48F9-3405-476D-91BE-08B367061EEA}"/>
    <dgm:cxn modelId="{71BCD37A-F93D-4D49-A3F5-6F1F14C3FFF4}" type="presOf" srcId="{E8C2541C-7C6A-4E11-97BF-8C10DB364620}" destId="{80E9E5D1-435F-4CC3-91BE-B519029A3CF9}" srcOrd="0" destOrd="0" presId="urn:microsoft.com/office/officeart/2005/8/layout/target3"/>
    <dgm:cxn modelId="{8FAFB9A1-77ED-4726-A2CF-115BA6F2D00A}" type="presOf" srcId="{AD94008D-D7AD-44E2-AE0B-5D1BCFBB17CE}" destId="{B58753BD-6924-4185-B3D5-04DF66F1F62E}" srcOrd="1" destOrd="0" presId="urn:microsoft.com/office/officeart/2005/8/layout/target3"/>
    <dgm:cxn modelId="{E7FF7770-E943-4022-87A1-87A765CD412C}" type="presOf" srcId="{AD94008D-D7AD-44E2-AE0B-5D1BCFBB17CE}" destId="{66D66FF2-DCBE-407A-8609-4A72A4ECA065}" srcOrd="0" destOrd="0" presId="urn:microsoft.com/office/officeart/2005/8/layout/target3"/>
    <dgm:cxn modelId="{5F8AFEEE-BAA3-469C-A34B-C476A26DEBC8}" type="presOf" srcId="{173ACDFC-D997-48FE-8F49-9B163AECAAEF}" destId="{8043795C-1577-47E5-810C-6E3A1D73DB11}" srcOrd="0" destOrd="0" presId="urn:microsoft.com/office/officeart/2005/8/layout/target3"/>
    <dgm:cxn modelId="{3973AF3D-3DA1-49DA-BEAC-5DE6D407612A}" type="presParOf" srcId="{80E9E5D1-435F-4CC3-91BE-B519029A3CF9}" destId="{01B63801-2713-4DFD-9A37-EFFF3D2285A1}" srcOrd="0" destOrd="0" presId="urn:microsoft.com/office/officeart/2005/8/layout/target3"/>
    <dgm:cxn modelId="{E3723D61-DCC9-46A9-9DE5-ABBB6B37FF1E}" type="presParOf" srcId="{80E9E5D1-435F-4CC3-91BE-B519029A3CF9}" destId="{EFD6C331-ABBD-443B-A291-A6D8E574A26C}" srcOrd="1" destOrd="0" presId="urn:microsoft.com/office/officeart/2005/8/layout/target3"/>
    <dgm:cxn modelId="{0FC7C984-0CCC-4C69-B8A0-99CED060E57F}" type="presParOf" srcId="{80E9E5D1-435F-4CC3-91BE-B519029A3CF9}" destId="{E47A8BF9-8E85-4D5B-8B4A-F8882E9ED181}" srcOrd="2" destOrd="0" presId="urn:microsoft.com/office/officeart/2005/8/layout/target3"/>
    <dgm:cxn modelId="{5048A71F-8859-431B-8AF0-2DEE34C9153E}" type="presParOf" srcId="{80E9E5D1-435F-4CC3-91BE-B519029A3CF9}" destId="{CB65D2EE-A9C8-489A-94AB-F8270AE17712}" srcOrd="3" destOrd="0" presId="urn:microsoft.com/office/officeart/2005/8/layout/target3"/>
    <dgm:cxn modelId="{407FE6BE-243D-4685-8082-91EBB81063DA}" type="presParOf" srcId="{80E9E5D1-435F-4CC3-91BE-B519029A3CF9}" destId="{E96EB8C2-A661-46ED-A6AF-723B731A23BA}" srcOrd="4" destOrd="0" presId="urn:microsoft.com/office/officeart/2005/8/layout/target3"/>
    <dgm:cxn modelId="{CB12B850-46E8-4CDC-8757-E42C6535024F}" type="presParOf" srcId="{80E9E5D1-435F-4CC3-91BE-B519029A3CF9}" destId="{66D66FF2-DCBE-407A-8609-4A72A4ECA065}" srcOrd="5" destOrd="0" presId="urn:microsoft.com/office/officeart/2005/8/layout/target3"/>
    <dgm:cxn modelId="{32EF205C-B248-4588-BD29-A9B8BF5064E4}" type="presParOf" srcId="{80E9E5D1-435F-4CC3-91BE-B519029A3CF9}" destId="{512CDAAA-51FC-4002-8CF8-0DD14C2005F8}" srcOrd="6" destOrd="0" presId="urn:microsoft.com/office/officeart/2005/8/layout/target3"/>
    <dgm:cxn modelId="{F6C7E447-DA16-4DD5-8A57-5600541C07E0}" type="presParOf" srcId="{80E9E5D1-435F-4CC3-91BE-B519029A3CF9}" destId="{14F17A0D-3D41-4FF8-AD11-337DE0981529}" srcOrd="7" destOrd="0" presId="urn:microsoft.com/office/officeart/2005/8/layout/target3"/>
    <dgm:cxn modelId="{67868DA0-64B9-443A-BCE6-65DAABE07B34}" type="presParOf" srcId="{80E9E5D1-435F-4CC3-91BE-B519029A3CF9}" destId="{8043795C-1577-47E5-810C-6E3A1D73DB11}" srcOrd="8" destOrd="0" presId="urn:microsoft.com/office/officeart/2005/8/layout/target3"/>
    <dgm:cxn modelId="{4FF7ACAD-3862-4A84-89FC-6C43DD45E35E}" type="presParOf" srcId="{80E9E5D1-435F-4CC3-91BE-B519029A3CF9}" destId="{1309513B-3A45-4CE0-993D-1A062C675800}" srcOrd="9" destOrd="0" presId="urn:microsoft.com/office/officeart/2005/8/layout/target3"/>
    <dgm:cxn modelId="{3B9E3B0C-9F93-4CFB-B710-633928E024E4}" type="presParOf" srcId="{80E9E5D1-435F-4CC3-91BE-B519029A3CF9}" destId="{B58753BD-6924-4185-B3D5-04DF66F1F62E}" srcOrd="10" destOrd="0" presId="urn:microsoft.com/office/officeart/2005/8/layout/target3"/>
    <dgm:cxn modelId="{598E3460-A13C-4274-8799-137C53EA2B1F}" type="presParOf" srcId="{80E9E5D1-435F-4CC3-91BE-B519029A3CF9}" destId="{63AA8220-8513-421F-83DD-86EF0C20E5B0}"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9B362D7-0A60-452C-9A48-394843FC666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7747A80A-B67D-40BA-9C35-DCCF917E6B13}">
      <dgm:prSet phldrT="[Text]" custT="1"/>
      <dgm:spPr>
        <a:ln>
          <a:noFill/>
        </a:ln>
      </dgm:spPr>
      <dgm:t>
        <a:bodyPr/>
        <a:lstStyle/>
        <a:p>
          <a:r>
            <a:rPr lang="en-US" sz="3200" b="1" dirty="0" smtClean="0"/>
            <a:t>Powerful effect on our body</a:t>
          </a:r>
          <a:endParaRPr lang="en-US" sz="3200" b="1" dirty="0"/>
        </a:p>
      </dgm:t>
    </dgm:pt>
    <dgm:pt modelId="{224A8EEA-8220-4F13-AC79-BE409F8C58EB}" type="parTrans" cxnId="{08F8EE5F-5FB3-469C-BB26-501010B19F46}">
      <dgm:prSet/>
      <dgm:spPr/>
      <dgm:t>
        <a:bodyPr/>
        <a:lstStyle/>
        <a:p>
          <a:endParaRPr lang="en-US"/>
        </a:p>
      </dgm:t>
    </dgm:pt>
    <dgm:pt modelId="{CBCDCF03-8E88-4E8A-91AB-13282BCF8BBF}" type="sibTrans" cxnId="{08F8EE5F-5FB3-469C-BB26-501010B19F46}">
      <dgm:prSet/>
      <dgm:spPr/>
      <dgm:t>
        <a:bodyPr/>
        <a:lstStyle/>
        <a:p>
          <a:endParaRPr lang="en-US"/>
        </a:p>
      </dgm:t>
    </dgm:pt>
    <dgm:pt modelId="{C54F7790-AE83-47F7-BBCB-B1277EAB449B}">
      <dgm:prSet phldrT="[Text]" custT="1"/>
      <dgm:spPr>
        <a:ln>
          <a:noFill/>
        </a:ln>
      </dgm:spPr>
      <dgm:t>
        <a:bodyPr/>
        <a:lstStyle/>
        <a:p>
          <a:r>
            <a:rPr lang="en-US" sz="3200" b="1" dirty="0" smtClean="0"/>
            <a:t>Changes your mood</a:t>
          </a:r>
          <a:endParaRPr lang="en-US" sz="3200" b="1" dirty="0"/>
        </a:p>
      </dgm:t>
    </dgm:pt>
    <dgm:pt modelId="{FA9CADA4-C60D-4D81-9821-E6B836605759}" type="parTrans" cxnId="{DBCA7D09-4ADF-421C-916C-DCC61CA53C55}">
      <dgm:prSet/>
      <dgm:spPr/>
      <dgm:t>
        <a:bodyPr/>
        <a:lstStyle/>
        <a:p>
          <a:endParaRPr lang="en-US"/>
        </a:p>
      </dgm:t>
    </dgm:pt>
    <dgm:pt modelId="{48B47908-137F-4789-B371-D46E647E7487}" type="sibTrans" cxnId="{DBCA7D09-4ADF-421C-916C-DCC61CA53C55}">
      <dgm:prSet/>
      <dgm:spPr/>
      <dgm:t>
        <a:bodyPr/>
        <a:lstStyle/>
        <a:p>
          <a:endParaRPr lang="en-US"/>
        </a:p>
      </dgm:t>
    </dgm:pt>
    <dgm:pt modelId="{5FA65CA9-3201-4326-A2D7-6CEAD2EA27BA}">
      <dgm:prSet phldrT="[Text]" custT="1"/>
      <dgm:spPr>
        <a:ln>
          <a:noFill/>
        </a:ln>
      </dgm:spPr>
      <dgm:t>
        <a:bodyPr/>
        <a:lstStyle/>
        <a:p>
          <a:r>
            <a:rPr lang="en-US" sz="3200" b="1" dirty="0" smtClean="0"/>
            <a:t>Relieves tension</a:t>
          </a:r>
          <a:endParaRPr lang="en-US" sz="3200" b="1" dirty="0"/>
        </a:p>
      </dgm:t>
    </dgm:pt>
    <dgm:pt modelId="{DF6F48D4-8F64-433F-BBBB-BDBFDBE89CA2}" type="parTrans" cxnId="{5CF4DDA1-B590-4B70-B629-95CD15106F9B}">
      <dgm:prSet/>
      <dgm:spPr/>
      <dgm:t>
        <a:bodyPr/>
        <a:lstStyle/>
        <a:p>
          <a:endParaRPr lang="en-US"/>
        </a:p>
      </dgm:t>
    </dgm:pt>
    <dgm:pt modelId="{ACE915D5-24EB-4EE8-9129-762ED7375B26}" type="sibTrans" cxnId="{5CF4DDA1-B590-4B70-B629-95CD15106F9B}">
      <dgm:prSet/>
      <dgm:spPr/>
      <dgm:t>
        <a:bodyPr/>
        <a:lstStyle/>
        <a:p>
          <a:endParaRPr lang="en-US"/>
        </a:p>
      </dgm:t>
    </dgm:pt>
    <dgm:pt modelId="{3608E16E-AF76-4946-B816-13108FA8E7A2}">
      <dgm:prSet phldrT="[Text]" custT="1"/>
      <dgm:spPr>
        <a:ln>
          <a:noFill/>
        </a:ln>
      </dgm:spPr>
      <dgm:t>
        <a:bodyPr/>
        <a:lstStyle/>
        <a:p>
          <a:r>
            <a:rPr lang="en-US" sz="3200" b="1" dirty="0" smtClean="0"/>
            <a:t>Unwind and regroup</a:t>
          </a:r>
          <a:endParaRPr lang="en-US" sz="3200" b="1" dirty="0"/>
        </a:p>
      </dgm:t>
    </dgm:pt>
    <dgm:pt modelId="{BA07AEE5-91E8-4CE7-8663-6D7E7BA53853}" type="parTrans" cxnId="{8F60019D-E38A-4B8D-B7DE-28B08F08533D}">
      <dgm:prSet/>
      <dgm:spPr/>
      <dgm:t>
        <a:bodyPr/>
        <a:lstStyle/>
        <a:p>
          <a:endParaRPr lang="en-US"/>
        </a:p>
      </dgm:t>
    </dgm:pt>
    <dgm:pt modelId="{E52FDD70-0018-4E2E-BECE-1CE62715F4F7}" type="sibTrans" cxnId="{8F60019D-E38A-4B8D-B7DE-28B08F08533D}">
      <dgm:prSet/>
      <dgm:spPr/>
      <dgm:t>
        <a:bodyPr/>
        <a:lstStyle/>
        <a:p>
          <a:endParaRPr lang="en-US"/>
        </a:p>
      </dgm:t>
    </dgm:pt>
    <dgm:pt modelId="{D5DD0FB7-671E-4A2B-8D9A-E3D2F2A12416}" type="pres">
      <dgm:prSet presAssocID="{F9B362D7-0A60-452C-9A48-394843FC6667}" presName="linear" presStyleCnt="0">
        <dgm:presLayoutVars>
          <dgm:dir/>
          <dgm:animLvl val="lvl"/>
          <dgm:resizeHandles val="exact"/>
        </dgm:presLayoutVars>
      </dgm:prSet>
      <dgm:spPr/>
      <dgm:t>
        <a:bodyPr/>
        <a:lstStyle/>
        <a:p>
          <a:endParaRPr lang="en-US"/>
        </a:p>
      </dgm:t>
    </dgm:pt>
    <dgm:pt modelId="{6601A52F-98FE-4335-AFD4-1E27BABA0684}" type="pres">
      <dgm:prSet presAssocID="{7747A80A-B67D-40BA-9C35-DCCF917E6B13}" presName="parentLin" presStyleCnt="0"/>
      <dgm:spPr/>
    </dgm:pt>
    <dgm:pt modelId="{0597742D-720A-4F31-85DC-CB700BFB0B23}" type="pres">
      <dgm:prSet presAssocID="{7747A80A-B67D-40BA-9C35-DCCF917E6B13}" presName="parentLeftMargin" presStyleLbl="node1" presStyleIdx="0" presStyleCnt="4"/>
      <dgm:spPr/>
      <dgm:t>
        <a:bodyPr/>
        <a:lstStyle/>
        <a:p>
          <a:endParaRPr lang="en-US"/>
        </a:p>
      </dgm:t>
    </dgm:pt>
    <dgm:pt modelId="{AED2A7CF-7D04-432C-A181-6CB69C4BDFC4}" type="pres">
      <dgm:prSet presAssocID="{7747A80A-B67D-40BA-9C35-DCCF917E6B13}" presName="parentText" presStyleLbl="node1" presStyleIdx="0" presStyleCnt="4">
        <dgm:presLayoutVars>
          <dgm:chMax val="0"/>
          <dgm:bulletEnabled val="1"/>
        </dgm:presLayoutVars>
      </dgm:prSet>
      <dgm:spPr/>
      <dgm:t>
        <a:bodyPr/>
        <a:lstStyle/>
        <a:p>
          <a:endParaRPr lang="en-US"/>
        </a:p>
      </dgm:t>
    </dgm:pt>
    <dgm:pt modelId="{DDA72E87-1F31-40B7-87C6-9B67F3BD9149}" type="pres">
      <dgm:prSet presAssocID="{7747A80A-B67D-40BA-9C35-DCCF917E6B13}" presName="negativeSpace" presStyleCnt="0"/>
      <dgm:spPr/>
    </dgm:pt>
    <dgm:pt modelId="{64018ACB-0620-4A1D-967B-B23FAE8DE5E6}" type="pres">
      <dgm:prSet presAssocID="{7747A80A-B67D-40BA-9C35-DCCF917E6B13}" presName="childText" presStyleLbl="conFgAcc1" presStyleIdx="0" presStyleCnt="4">
        <dgm:presLayoutVars>
          <dgm:bulletEnabled val="1"/>
        </dgm:presLayoutVars>
      </dgm:prSet>
      <dgm:spPr>
        <a:noFill/>
      </dgm:spPr>
    </dgm:pt>
    <dgm:pt modelId="{A9C123A0-6B2A-4B9E-BDDC-3EF57E29EC36}" type="pres">
      <dgm:prSet presAssocID="{CBCDCF03-8E88-4E8A-91AB-13282BCF8BBF}" presName="spaceBetweenRectangles" presStyleCnt="0"/>
      <dgm:spPr/>
    </dgm:pt>
    <dgm:pt modelId="{E8D058C1-8C0B-4DBB-ADA3-0AF2E1B68B71}" type="pres">
      <dgm:prSet presAssocID="{C54F7790-AE83-47F7-BBCB-B1277EAB449B}" presName="parentLin" presStyleCnt="0"/>
      <dgm:spPr/>
    </dgm:pt>
    <dgm:pt modelId="{40C186BF-A6AC-4ACF-9FBA-F4A367B6D63A}" type="pres">
      <dgm:prSet presAssocID="{C54F7790-AE83-47F7-BBCB-B1277EAB449B}" presName="parentLeftMargin" presStyleLbl="node1" presStyleIdx="0" presStyleCnt="4"/>
      <dgm:spPr/>
      <dgm:t>
        <a:bodyPr/>
        <a:lstStyle/>
        <a:p>
          <a:endParaRPr lang="en-US"/>
        </a:p>
      </dgm:t>
    </dgm:pt>
    <dgm:pt modelId="{A06B0BC6-3BAD-4DAD-9155-D64213398BBB}" type="pres">
      <dgm:prSet presAssocID="{C54F7790-AE83-47F7-BBCB-B1277EAB449B}" presName="parentText" presStyleLbl="node1" presStyleIdx="1" presStyleCnt="4">
        <dgm:presLayoutVars>
          <dgm:chMax val="0"/>
          <dgm:bulletEnabled val="1"/>
        </dgm:presLayoutVars>
      </dgm:prSet>
      <dgm:spPr/>
      <dgm:t>
        <a:bodyPr/>
        <a:lstStyle/>
        <a:p>
          <a:endParaRPr lang="en-US"/>
        </a:p>
      </dgm:t>
    </dgm:pt>
    <dgm:pt modelId="{44DD7EC8-43A8-4F19-A68E-9E97D9503B6C}" type="pres">
      <dgm:prSet presAssocID="{C54F7790-AE83-47F7-BBCB-B1277EAB449B}" presName="negativeSpace" presStyleCnt="0"/>
      <dgm:spPr/>
    </dgm:pt>
    <dgm:pt modelId="{2F4A5B61-D2B0-4B94-B345-15A7F8916CB4}" type="pres">
      <dgm:prSet presAssocID="{C54F7790-AE83-47F7-BBCB-B1277EAB449B}" presName="childText" presStyleLbl="conFgAcc1" presStyleIdx="1" presStyleCnt="4">
        <dgm:presLayoutVars>
          <dgm:bulletEnabled val="1"/>
        </dgm:presLayoutVars>
      </dgm:prSet>
      <dgm:spPr>
        <a:noFill/>
      </dgm:spPr>
    </dgm:pt>
    <dgm:pt modelId="{63206AF9-B3D8-4022-84E2-A37AFC0F216D}" type="pres">
      <dgm:prSet presAssocID="{48B47908-137F-4789-B371-D46E647E7487}" presName="spaceBetweenRectangles" presStyleCnt="0"/>
      <dgm:spPr/>
    </dgm:pt>
    <dgm:pt modelId="{24634BA4-110A-4920-8C78-C0B281CD3AAD}" type="pres">
      <dgm:prSet presAssocID="{5FA65CA9-3201-4326-A2D7-6CEAD2EA27BA}" presName="parentLin" presStyleCnt="0"/>
      <dgm:spPr/>
    </dgm:pt>
    <dgm:pt modelId="{499434FE-C3E0-4829-A75F-6E81A4D659D2}" type="pres">
      <dgm:prSet presAssocID="{5FA65CA9-3201-4326-A2D7-6CEAD2EA27BA}" presName="parentLeftMargin" presStyleLbl="node1" presStyleIdx="1" presStyleCnt="4"/>
      <dgm:spPr/>
      <dgm:t>
        <a:bodyPr/>
        <a:lstStyle/>
        <a:p>
          <a:endParaRPr lang="en-US"/>
        </a:p>
      </dgm:t>
    </dgm:pt>
    <dgm:pt modelId="{4079A096-5202-4C6E-9130-5587D0B1920E}" type="pres">
      <dgm:prSet presAssocID="{5FA65CA9-3201-4326-A2D7-6CEAD2EA27BA}" presName="parentText" presStyleLbl="node1" presStyleIdx="2" presStyleCnt="4">
        <dgm:presLayoutVars>
          <dgm:chMax val="0"/>
          <dgm:bulletEnabled val="1"/>
        </dgm:presLayoutVars>
      </dgm:prSet>
      <dgm:spPr/>
      <dgm:t>
        <a:bodyPr/>
        <a:lstStyle/>
        <a:p>
          <a:endParaRPr lang="en-US"/>
        </a:p>
      </dgm:t>
    </dgm:pt>
    <dgm:pt modelId="{1D7FEB88-9D1E-47B1-8626-5058B0E862F8}" type="pres">
      <dgm:prSet presAssocID="{5FA65CA9-3201-4326-A2D7-6CEAD2EA27BA}" presName="negativeSpace" presStyleCnt="0"/>
      <dgm:spPr/>
    </dgm:pt>
    <dgm:pt modelId="{6D02AB73-2E74-4D65-933C-95290E7E9B79}" type="pres">
      <dgm:prSet presAssocID="{5FA65CA9-3201-4326-A2D7-6CEAD2EA27BA}" presName="childText" presStyleLbl="conFgAcc1" presStyleIdx="2" presStyleCnt="4">
        <dgm:presLayoutVars>
          <dgm:bulletEnabled val="1"/>
        </dgm:presLayoutVars>
      </dgm:prSet>
      <dgm:spPr>
        <a:noFill/>
      </dgm:spPr>
    </dgm:pt>
    <dgm:pt modelId="{8FEBBADF-97FE-44A9-8043-7A6659EE0E3B}" type="pres">
      <dgm:prSet presAssocID="{ACE915D5-24EB-4EE8-9129-762ED7375B26}" presName="spaceBetweenRectangles" presStyleCnt="0"/>
      <dgm:spPr/>
    </dgm:pt>
    <dgm:pt modelId="{9E60A14C-F6A5-4E6B-B810-50FE1B88CD62}" type="pres">
      <dgm:prSet presAssocID="{3608E16E-AF76-4946-B816-13108FA8E7A2}" presName="parentLin" presStyleCnt="0"/>
      <dgm:spPr/>
    </dgm:pt>
    <dgm:pt modelId="{8C565C8D-B41F-4E4B-A38A-ED3187561291}" type="pres">
      <dgm:prSet presAssocID="{3608E16E-AF76-4946-B816-13108FA8E7A2}" presName="parentLeftMargin" presStyleLbl="node1" presStyleIdx="2" presStyleCnt="4"/>
      <dgm:spPr/>
      <dgm:t>
        <a:bodyPr/>
        <a:lstStyle/>
        <a:p>
          <a:endParaRPr lang="en-US"/>
        </a:p>
      </dgm:t>
    </dgm:pt>
    <dgm:pt modelId="{00F0533B-C8F8-4712-9B7C-780D858C93C9}" type="pres">
      <dgm:prSet presAssocID="{3608E16E-AF76-4946-B816-13108FA8E7A2}" presName="parentText" presStyleLbl="node1" presStyleIdx="3" presStyleCnt="4">
        <dgm:presLayoutVars>
          <dgm:chMax val="0"/>
          <dgm:bulletEnabled val="1"/>
        </dgm:presLayoutVars>
      </dgm:prSet>
      <dgm:spPr/>
      <dgm:t>
        <a:bodyPr/>
        <a:lstStyle/>
        <a:p>
          <a:endParaRPr lang="en-US"/>
        </a:p>
      </dgm:t>
    </dgm:pt>
    <dgm:pt modelId="{2B9A0BDC-C401-4233-A7C7-EBA02B9A7A9D}" type="pres">
      <dgm:prSet presAssocID="{3608E16E-AF76-4946-B816-13108FA8E7A2}" presName="negativeSpace" presStyleCnt="0"/>
      <dgm:spPr/>
    </dgm:pt>
    <dgm:pt modelId="{00A2890F-0DCB-4A32-A1B2-720EB50AD1C0}" type="pres">
      <dgm:prSet presAssocID="{3608E16E-AF76-4946-B816-13108FA8E7A2}" presName="childText" presStyleLbl="conFgAcc1" presStyleIdx="3" presStyleCnt="4">
        <dgm:presLayoutVars>
          <dgm:bulletEnabled val="1"/>
        </dgm:presLayoutVars>
      </dgm:prSet>
      <dgm:spPr>
        <a:noFill/>
      </dgm:spPr>
    </dgm:pt>
  </dgm:ptLst>
  <dgm:cxnLst>
    <dgm:cxn modelId="{5CF4DDA1-B590-4B70-B629-95CD15106F9B}" srcId="{F9B362D7-0A60-452C-9A48-394843FC6667}" destId="{5FA65CA9-3201-4326-A2D7-6CEAD2EA27BA}" srcOrd="2" destOrd="0" parTransId="{DF6F48D4-8F64-433F-BBBB-BDBFDBE89CA2}" sibTransId="{ACE915D5-24EB-4EE8-9129-762ED7375B26}"/>
    <dgm:cxn modelId="{8D04F8C1-DDE4-444A-8386-93F724D2F905}" type="presOf" srcId="{5FA65CA9-3201-4326-A2D7-6CEAD2EA27BA}" destId="{499434FE-C3E0-4829-A75F-6E81A4D659D2}" srcOrd="0" destOrd="0" presId="urn:microsoft.com/office/officeart/2005/8/layout/list1"/>
    <dgm:cxn modelId="{C5344AC2-7C85-4363-BFF9-C4BDA3C57645}" type="presOf" srcId="{3608E16E-AF76-4946-B816-13108FA8E7A2}" destId="{8C565C8D-B41F-4E4B-A38A-ED3187561291}" srcOrd="0" destOrd="0" presId="urn:microsoft.com/office/officeart/2005/8/layout/list1"/>
    <dgm:cxn modelId="{FEA3A85E-31A0-4778-97FD-91DAC7F6EE27}" type="presOf" srcId="{7747A80A-B67D-40BA-9C35-DCCF917E6B13}" destId="{0597742D-720A-4F31-85DC-CB700BFB0B23}" srcOrd="0" destOrd="0" presId="urn:microsoft.com/office/officeart/2005/8/layout/list1"/>
    <dgm:cxn modelId="{DBCA7D09-4ADF-421C-916C-DCC61CA53C55}" srcId="{F9B362D7-0A60-452C-9A48-394843FC6667}" destId="{C54F7790-AE83-47F7-BBCB-B1277EAB449B}" srcOrd="1" destOrd="0" parTransId="{FA9CADA4-C60D-4D81-9821-E6B836605759}" sibTransId="{48B47908-137F-4789-B371-D46E647E7487}"/>
    <dgm:cxn modelId="{C9851DA7-E114-4C76-BE60-E85297E581F1}" type="presOf" srcId="{3608E16E-AF76-4946-B816-13108FA8E7A2}" destId="{00F0533B-C8F8-4712-9B7C-780D858C93C9}" srcOrd="1" destOrd="0" presId="urn:microsoft.com/office/officeart/2005/8/layout/list1"/>
    <dgm:cxn modelId="{E128390D-83AB-46EA-956E-F060DD527DEE}" type="presOf" srcId="{C54F7790-AE83-47F7-BBCB-B1277EAB449B}" destId="{40C186BF-A6AC-4ACF-9FBA-F4A367B6D63A}" srcOrd="0" destOrd="0" presId="urn:microsoft.com/office/officeart/2005/8/layout/list1"/>
    <dgm:cxn modelId="{6E6F3052-1FCC-49EC-B190-1E8F4A481D8A}" type="presOf" srcId="{7747A80A-B67D-40BA-9C35-DCCF917E6B13}" destId="{AED2A7CF-7D04-432C-A181-6CB69C4BDFC4}" srcOrd="1" destOrd="0" presId="urn:microsoft.com/office/officeart/2005/8/layout/list1"/>
    <dgm:cxn modelId="{1D32FC2D-E3BD-46E5-86F0-6034456523E3}" type="presOf" srcId="{F9B362D7-0A60-452C-9A48-394843FC6667}" destId="{D5DD0FB7-671E-4A2B-8D9A-E3D2F2A12416}" srcOrd="0" destOrd="0" presId="urn:microsoft.com/office/officeart/2005/8/layout/list1"/>
    <dgm:cxn modelId="{08F8EE5F-5FB3-469C-BB26-501010B19F46}" srcId="{F9B362D7-0A60-452C-9A48-394843FC6667}" destId="{7747A80A-B67D-40BA-9C35-DCCF917E6B13}" srcOrd="0" destOrd="0" parTransId="{224A8EEA-8220-4F13-AC79-BE409F8C58EB}" sibTransId="{CBCDCF03-8E88-4E8A-91AB-13282BCF8BBF}"/>
    <dgm:cxn modelId="{2227EFEF-7B35-4176-B9AA-AD95C1E12A80}" type="presOf" srcId="{5FA65CA9-3201-4326-A2D7-6CEAD2EA27BA}" destId="{4079A096-5202-4C6E-9130-5587D0B1920E}" srcOrd="1" destOrd="0" presId="urn:microsoft.com/office/officeart/2005/8/layout/list1"/>
    <dgm:cxn modelId="{0DA781FA-1B67-4AB7-A9ED-97E2DBB081D9}" type="presOf" srcId="{C54F7790-AE83-47F7-BBCB-B1277EAB449B}" destId="{A06B0BC6-3BAD-4DAD-9155-D64213398BBB}" srcOrd="1" destOrd="0" presId="urn:microsoft.com/office/officeart/2005/8/layout/list1"/>
    <dgm:cxn modelId="{8F60019D-E38A-4B8D-B7DE-28B08F08533D}" srcId="{F9B362D7-0A60-452C-9A48-394843FC6667}" destId="{3608E16E-AF76-4946-B816-13108FA8E7A2}" srcOrd="3" destOrd="0" parTransId="{BA07AEE5-91E8-4CE7-8663-6D7E7BA53853}" sibTransId="{E52FDD70-0018-4E2E-BECE-1CE62715F4F7}"/>
    <dgm:cxn modelId="{A39652D2-FBA6-4180-8543-427A17CD9D9E}" type="presParOf" srcId="{D5DD0FB7-671E-4A2B-8D9A-E3D2F2A12416}" destId="{6601A52F-98FE-4335-AFD4-1E27BABA0684}" srcOrd="0" destOrd="0" presId="urn:microsoft.com/office/officeart/2005/8/layout/list1"/>
    <dgm:cxn modelId="{4D4B66CC-20DA-45F8-8F75-3065CB340403}" type="presParOf" srcId="{6601A52F-98FE-4335-AFD4-1E27BABA0684}" destId="{0597742D-720A-4F31-85DC-CB700BFB0B23}" srcOrd="0" destOrd="0" presId="urn:microsoft.com/office/officeart/2005/8/layout/list1"/>
    <dgm:cxn modelId="{69B65D9F-4A75-43F8-BD3F-56351E505968}" type="presParOf" srcId="{6601A52F-98FE-4335-AFD4-1E27BABA0684}" destId="{AED2A7CF-7D04-432C-A181-6CB69C4BDFC4}" srcOrd="1" destOrd="0" presId="urn:microsoft.com/office/officeart/2005/8/layout/list1"/>
    <dgm:cxn modelId="{8E02331A-0653-4BD3-9094-AC7629EB22AC}" type="presParOf" srcId="{D5DD0FB7-671E-4A2B-8D9A-E3D2F2A12416}" destId="{DDA72E87-1F31-40B7-87C6-9B67F3BD9149}" srcOrd="1" destOrd="0" presId="urn:microsoft.com/office/officeart/2005/8/layout/list1"/>
    <dgm:cxn modelId="{2CBAC3E0-0120-4F51-8256-23BA28A75F1D}" type="presParOf" srcId="{D5DD0FB7-671E-4A2B-8D9A-E3D2F2A12416}" destId="{64018ACB-0620-4A1D-967B-B23FAE8DE5E6}" srcOrd="2" destOrd="0" presId="urn:microsoft.com/office/officeart/2005/8/layout/list1"/>
    <dgm:cxn modelId="{29379B61-4014-4700-BEEB-741171FC3231}" type="presParOf" srcId="{D5DD0FB7-671E-4A2B-8D9A-E3D2F2A12416}" destId="{A9C123A0-6B2A-4B9E-BDDC-3EF57E29EC36}" srcOrd="3" destOrd="0" presId="urn:microsoft.com/office/officeart/2005/8/layout/list1"/>
    <dgm:cxn modelId="{A9D105DB-D99A-413E-B63C-109596DD5AD6}" type="presParOf" srcId="{D5DD0FB7-671E-4A2B-8D9A-E3D2F2A12416}" destId="{E8D058C1-8C0B-4DBB-ADA3-0AF2E1B68B71}" srcOrd="4" destOrd="0" presId="urn:microsoft.com/office/officeart/2005/8/layout/list1"/>
    <dgm:cxn modelId="{436F74D6-A561-48E9-89D0-22BF072258A6}" type="presParOf" srcId="{E8D058C1-8C0B-4DBB-ADA3-0AF2E1B68B71}" destId="{40C186BF-A6AC-4ACF-9FBA-F4A367B6D63A}" srcOrd="0" destOrd="0" presId="urn:microsoft.com/office/officeart/2005/8/layout/list1"/>
    <dgm:cxn modelId="{58353A59-633E-459F-8483-F84E15A079CD}" type="presParOf" srcId="{E8D058C1-8C0B-4DBB-ADA3-0AF2E1B68B71}" destId="{A06B0BC6-3BAD-4DAD-9155-D64213398BBB}" srcOrd="1" destOrd="0" presId="urn:microsoft.com/office/officeart/2005/8/layout/list1"/>
    <dgm:cxn modelId="{5147C985-4EDB-4BAA-AA7D-33E6AE14E48A}" type="presParOf" srcId="{D5DD0FB7-671E-4A2B-8D9A-E3D2F2A12416}" destId="{44DD7EC8-43A8-4F19-A68E-9E97D9503B6C}" srcOrd="5" destOrd="0" presId="urn:microsoft.com/office/officeart/2005/8/layout/list1"/>
    <dgm:cxn modelId="{E2BC8F87-0302-4040-A333-E08AAF773CF8}" type="presParOf" srcId="{D5DD0FB7-671E-4A2B-8D9A-E3D2F2A12416}" destId="{2F4A5B61-D2B0-4B94-B345-15A7F8916CB4}" srcOrd="6" destOrd="0" presId="urn:microsoft.com/office/officeart/2005/8/layout/list1"/>
    <dgm:cxn modelId="{0AD6B6D2-2CDF-43A5-83B8-8C72A3ACBDE2}" type="presParOf" srcId="{D5DD0FB7-671E-4A2B-8D9A-E3D2F2A12416}" destId="{63206AF9-B3D8-4022-84E2-A37AFC0F216D}" srcOrd="7" destOrd="0" presId="urn:microsoft.com/office/officeart/2005/8/layout/list1"/>
    <dgm:cxn modelId="{C493C5B2-E719-4BB2-963A-9B64F8015C2A}" type="presParOf" srcId="{D5DD0FB7-671E-4A2B-8D9A-E3D2F2A12416}" destId="{24634BA4-110A-4920-8C78-C0B281CD3AAD}" srcOrd="8" destOrd="0" presId="urn:microsoft.com/office/officeart/2005/8/layout/list1"/>
    <dgm:cxn modelId="{D978BB7C-23D8-4FE9-B8CD-3A0D5697DB97}" type="presParOf" srcId="{24634BA4-110A-4920-8C78-C0B281CD3AAD}" destId="{499434FE-C3E0-4829-A75F-6E81A4D659D2}" srcOrd="0" destOrd="0" presId="urn:microsoft.com/office/officeart/2005/8/layout/list1"/>
    <dgm:cxn modelId="{3F2CA8FA-35DE-4A5F-A6D2-9BB937FF6ED8}" type="presParOf" srcId="{24634BA4-110A-4920-8C78-C0B281CD3AAD}" destId="{4079A096-5202-4C6E-9130-5587D0B1920E}" srcOrd="1" destOrd="0" presId="urn:microsoft.com/office/officeart/2005/8/layout/list1"/>
    <dgm:cxn modelId="{C3D0B3F6-5098-41D8-ABAC-7AC3EF48C6F7}" type="presParOf" srcId="{D5DD0FB7-671E-4A2B-8D9A-E3D2F2A12416}" destId="{1D7FEB88-9D1E-47B1-8626-5058B0E862F8}" srcOrd="9" destOrd="0" presId="urn:microsoft.com/office/officeart/2005/8/layout/list1"/>
    <dgm:cxn modelId="{15744B51-CC01-4A41-B637-1C5914128C9E}" type="presParOf" srcId="{D5DD0FB7-671E-4A2B-8D9A-E3D2F2A12416}" destId="{6D02AB73-2E74-4D65-933C-95290E7E9B79}" srcOrd="10" destOrd="0" presId="urn:microsoft.com/office/officeart/2005/8/layout/list1"/>
    <dgm:cxn modelId="{4DCA4873-8E27-447C-BDF3-5F2D3744C527}" type="presParOf" srcId="{D5DD0FB7-671E-4A2B-8D9A-E3D2F2A12416}" destId="{8FEBBADF-97FE-44A9-8043-7A6659EE0E3B}" srcOrd="11" destOrd="0" presId="urn:microsoft.com/office/officeart/2005/8/layout/list1"/>
    <dgm:cxn modelId="{F9F10B5F-70D8-471D-AD08-8B8E576EE5A8}" type="presParOf" srcId="{D5DD0FB7-671E-4A2B-8D9A-E3D2F2A12416}" destId="{9E60A14C-F6A5-4E6B-B810-50FE1B88CD62}" srcOrd="12" destOrd="0" presId="urn:microsoft.com/office/officeart/2005/8/layout/list1"/>
    <dgm:cxn modelId="{8A8B95B6-451D-44A2-863F-760A77B4322A}" type="presParOf" srcId="{9E60A14C-F6A5-4E6B-B810-50FE1B88CD62}" destId="{8C565C8D-B41F-4E4B-A38A-ED3187561291}" srcOrd="0" destOrd="0" presId="urn:microsoft.com/office/officeart/2005/8/layout/list1"/>
    <dgm:cxn modelId="{A0C873CF-1EDA-4596-AD96-26F9ABC29835}" type="presParOf" srcId="{9E60A14C-F6A5-4E6B-B810-50FE1B88CD62}" destId="{00F0533B-C8F8-4712-9B7C-780D858C93C9}" srcOrd="1" destOrd="0" presId="urn:microsoft.com/office/officeart/2005/8/layout/list1"/>
    <dgm:cxn modelId="{1DE0DF30-EEC2-417B-BC76-0C0E815A4A30}" type="presParOf" srcId="{D5DD0FB7-671E-4A2B-8D9A-E3D2F2A12416}" destId="{2B9A0BDC-C401-4233-A7C7-EBA02B9A7A9D}" srcOrd="13" destOrd="0" presId="urn:microsoft.com/office/officeart/2005/8/layout/list1"/>
    <dgm:cxn modelId="{2F9985C5-FE04-495E-BD52-E4E4526A998D}" type="presParOf" srcId="{D5DD0FB7-671E-4A2B-8D9A-E3D2F2A12416}" destId="{00A2890F-0DCB-4A32-A1B2-720EB50AD1C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5EFB68B-9BE5-4BEE-B32B-D676BD477C30}"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9BD87CD7-ED1B-468B-926F-893908569AD9}">
      <dgm:prSet phldrT="[Text]"/>
      <dgm:spPr/>
      <dgm:t>
        <a:bodyPr/>
        <a:lstStyle/>
        <a:p>
          <a:pPr algn="l"/>
          <a:r>
            <a:rPr lang="en-US" dirty="0" smtClean="0"/>
            <a:t>Scientifically proven</a:t>
          </a:r>
          <a:endParaRPr lang="en-US" dirty="0"/>
        </a:p>
      </dgm:t>
    </dgm:pt>
    <dgm:pt modelId="{6FFDA514-7F72-49E4-8BE9-71A0EE5D63EA}" type="parTrans" cxnId="{1081BB1D-4E41-4A45-8A31-2189852BC3E7}">
      <dgm:prSet/>
      <dgm:spPr/>
      <dgm:t>
        <a:bodyPr/>
        <a:lstStyle/>
        <a:p>
          <a:endParaRPr lang="en-US"/>
        </a:p>
      </dgm:t>
    </dgm:pt>
    <dgm:pt modelId="{D60E01DE-4090-498B-BF13-D9B537BD1458}" type="sibTrans" cxnId="{1081BB1D-4E41-4A45-8A31-2189852BC3E7}">
      <dgm:prSet/>
      <dgm:spPr/>
      <dgm:t>
        <a:bodyPr/>
        <a:lstStyle/>
        <a:p>
          <a:endParaRPr lang="en-US"/>
        </a:p>
      </dgm:t>
    </dgm:pt>
    <dgm:pt modelId="{43DB0423-95E7-4146-8B41-1F48CE1AB99E}">
      <dgm:prSet phldrT="[Text]"/>
      <dgm:spPr/>
      <dgm:t>
        <a:bodyPr/>
        <a:lstStyle/>
        <a:p>
          <a:pPr algn="l"/>
          <a:r>
            <a:rPr lang="en-US" dirty="0" smtClean="0"/>
            <a:t>Humorous calendar</a:t>
          </a:r>
          <a:endParaRPr lang="en-US" dirty="0"/>
        </a:p>
      </dgm:t>
    </dgm:pt>
    <dgm:pt modelId="{26B4D70B-8A23-4AEA-8368-6165BEAE30D2}" type="parTrans" cxnId="{ECB29F87-4D87-4BE9-9997-DB36E280E590}">
      <dgm:prSet/>
      <dgm:spPr/>
      <dgm:t>
        <a:bodyPr/>
        <a:lstStyle/>
        <a:p>
          <a:endParaRPr lang="en-US"/>
        </a:p>
      </dgm:t>
    </dgm:pt>
    <dgm:pt modelId="{09275266-641B-4724-86CD-43A50476645D}" type="sibTrans" cxnId="{ECB29F87-4D87-4BE9-9997-DB36E280E590}">
      <dgm:prSet/>
      <dgm:spPr/>
      <dgm:t>
        <a:bodyPr/>
        <a:lstStyle/>
        <a:p>
          <a:endParaRPr lang="en-US"/>
        </a:p>
      </dgm:t>
    </dgm:pt>
    <dgm:pt modelId="{CB728F24-AA15-4186-8C0B-B1CC55972D7F}">
      <dgm:prSet phldrT="[Text]"/>
      <dgm:spPr/>
      <dgm:t>
        <a:bodyPr/>
        <a:lstStyle/>
        <a:p>
          <a:pPr algn="l"/>
          <a:r>
            <a:rPr lang="en-US" dirty="0" smtClean="0"/>
            <a:t>Appropriate</a:t>
          </a:r>
          <a:endParaRPr lang="en-US" dirty="0"/>
        </a:p>
      </dgm:t>
    </dgm:pt>
    <dgm:pt modelId="{7D75D423-3954-4AAB-9797-BA84EF7604CA}" type="parTrans" cxnId="{DB4D1D88-3657-4E90-AF9D-AA549989289C}">
      <dgm:prSet/>
      <dgm:spPr/>
      <dgm:t>
        <a:bodyPr/>
        <a:lstStyle/>
        <a:p>
          <a:endParaRPr lang="en-US"/>
        </a:p>
      </dgm:t>
    </dgm:pt>
    <dgm:pt modelId="{48BDBAEC-13AE-4A20-B819-8B4EAA46A106}" type="sibTrans" cxnId="{DB4D1D88-3657-4E90-AF9D-AA549989289C}">
      <dgm:prSet/>
      <dgm:spPr/>
      <dgm:t>
        <a:bodyPr/>
        <a:lstStyle/>
        <a:p>
          <a:endParaRPr lang="en-US"/>
        </a:p>
      </dgm:t>
    </dgm:pt>
    <dgm:pt modelId="{AD081ABE-5111-466A-A036-301D332E8B7D}">
      <dgm:prSet phldrT="[Text]"/>
      <dgm:spPr/>
      <dgm:t>
        <a:bodyPr/>
        <a:lstStyle/>
        <a:p>
          <a:pPr algn="l"/>
          <a:r>
            <a:rPr lang="en-US" dirty="0" smtClean="0"/>
            <a:t>Lowers blood pressure</a:t>
          </a:r>
          <a:endParaRPr lang="en-US" dirty="0"/>
        </a:p>
      </dgm:t>
    </dgm:pt>
    <dgm:pt modelId="{54C7AC22-BDBD-4452-8544-A28DA8C88F51}" type="parTrans" cxnId="{89F05EF2-7672-4E5E-A113-F53B5591DFE7}">
      <dgm:prSet/>
      <dgm:spPr/>
      <dgm:t>
        <a:bodyPr/>
        <a:lstStyle/>
        <a:p>
          <a:endParaRPr lang="en-US"/>
        </a:p>
      </dgm:t>
    </dgm:pt>
    <dgm:pt modelId="{8E6457BD-33A1-4BB8-9312-F2015BF577A4}" type="sibTrans" cxnId="{89F05EF2-7672-4E5E-A113-F53B5591DFE7}">
      <dgm:prSet/>
      <dgm:spPr/>
      <dgm:t>
        <a:bodyPr/>
        <a:lstStyle/>
        <a:p>
          <a:endParaRPr lang="en-US"/>
        </a:p>
      </dgm:t>
    </dgm:pt>
    <dgm:pt modelId="{3B25965D-EC5C-415E-9774-911BBD75DF85}" type="pres">
      <dgm:prSet presAssocID="{C5EFB68B-9BE5-4BEE-B32B-D676BD477C30}" presName="Name0" presStyleCnt="0">
        <dgm:presLayoutVars>
          <dgm:dir/>
          <dgm:animLvl val="lvl"/>
          <dgm:resizeHandles val="exact"/>
        </dgm:presLayoutVars>
      </dgm:prSet>
      <dgm:spPr/>
      <dgm:t>
        <a:bodyPr/>
        <a:lstStyle/>
        <a:p>
          <a:endParaRPr lang="en-US"/>
        </a:p>
      </dgm:t>
    </dgm:pt>
    <dgm:pt modelId="{6D23D58A-981D-4DE0-9D0D-4FDDACF96D7F}" type="pres">
      <dgm:prSet presAssocID="{9BD87CD7-ED1B-468B-926F-893908569AD9}" presName="linNode" presStyleCnt="0"/>
      <dgm:spPr/>
    </dgm:pt>
    <dgm:pt modelId="{45A52757-027E-4328-BD13-D72F0D85FEFD}" type="pres">
      <dgm:prSet presAssocID="{9BD87CD7-ED1B-468B-926F-893908569AD9}" presName="parentText" presStyleLbl="node1" presStyleIdx="0" presStyleCnt="4" custScaleX="161051">
        <dgm:presLayoutVars>
          <dgm:chMax val="1"/>
          <dgm:bulletEnabled val="1"/>
        </dgm:presLayoutVars>
      </dgm:prSet>
      <dgm:spPr/>
      <dgm:t>
        <a:bodyPr/>
        <a:lstStyle/>
        <a:p>
          <a:endParaRPr lang="en-US"/>
        </a:p>
      </dgm:t>
    </dgm:pt>
    <dgm:pt modelId="{D8CE7696-D50A-4F3D-BDB1-9F477831425E}" type="pres">
      <dgm:prSet presAssocID="{D60E01DE-4090-498B-BF13-D9B537BD1458}" presName="sp" presStyleCnt="0"/>
      <dgm:spPr/>
    </dgm:pt>
    <dgm:pt modelId="{05672C23-C3D1-4566-A1CB-0854A654B4AD}" type="pres">
      <dgm:prSet presAssocID="{43DB0423-95E7-4146-8B41-1F48CE1AB99E}" presName="linNode" presStyleCnt="0"/>
      <dgm:spPr/>
    </dgm:pt>
    <dgm:pt modelId="{34AC6AA4-5FA5-4F8D-952E-D4D2D948E5ED}" type="pres">
      <dgm:prSet presAssocID="{43DB0423-95E7-4146-8B41-1F48CE1AB99E}" presName="parentText" presStyleLbl="node1" presStyleIdx="1" presStyleCnt="4" custScaleX="214360">
        <dgm:presLayoutVars>
          <dgm:chMax val="1"/>
          <dgm:bulletEnabled val="1"/>
        </dgm:presLayoutVars>
      </dgm:prSet>
      <dgm:spPr/>
      <dgm:t>
        <a:bodyPr/>
        <a:lstStyle/>
        <a:p>
          <a:endParaRPr lang="en-US"/>
        </a:p>
      </dgm:t>
    </dgm:pt>
    <dgm:pt modelId="{363AC8A8-AB74-496B-82AF-F52B9BF144B3}" type="pres">
      <dgm:prSet presAssocID="{09275266-641B-4724-86CD-43A50476645D}" presName="sp" presStyleCnt="0"/>
      <dgm:spPr/>
    </dgm:pt>
    <dgm:pt modelId="{E82DF472-807A-4EE7-BB41-A75ADDB27859}" type="pres">
      <dgm:prSet presAssocID="{CB728F24-AA15-4186-8C0B-B1CC55972D7F}" presName="linNode" presStyleCnt="0"/>
      <dgm:spPr/>
    </dgm:pt>
    <dgm:pt modelId="{847F7A03-3581-47DE-85B9-61895974B7BB}" type="pres">
      <dgm:prSet presAssocID="{CB728F24-AA15-4186-8C0B-B1CC55972D7F}" presName="parentText" presStyleLbl="node1" presStyleIdx="2" presStyleCnt="4" custScaleX="161051">
        <dgm:presLayoutVars>
          <dgm:chMax val="1"/>
          <dgm:bulletEnabled val="1"/>
        </dgm:presLayoutVars>
      </dgm:prSet>
      <dgm:spPr/>
      <dgm:t>
        <a:bodyPr/>
        <a:lstStyle/>
        <a:p>
          <a:endParaRPr lang="en-US"/>
        </a:p>
      </dgm:t>
    </dgm:pt>
    <dgm:pt modelId="{C2119DFB-C3F0-4E59-A472-999468F8E5B5}" type="pres">
      <dgm:prSet presAssocID="{48BDBAEC-13AE-4A20-B819-8B4EAA46A106}" presName="sp" presStyleCnt="0"/>
      <dgm:spPr/>
    </dgm:pt>
    <dgm:pt modelId="{98259967-76AE-4B52-9815-9905A9F2826E}" type="pres">
      <dgm:prSet presAssocID="{AD081ABE-5111-466A-A036-301D332E8B7D}" presName="linNode" presStyleCnt="0"/>
      <dgm:spPr/>
    </dgm:pt>
    <dgm:pt modelId="{9906E776-8433-4830-B0AC-341332C163B2}" type="pres">
      <dgm:prSet presAssocID="{AD081ABE-5111-466A-A036-301D332E8B7D}" presName="parentText" presStyleLbl="node1" presStyleIdx="3" presStyleCnt="4" custScaleX="214359">
        <dgm:presLayoutVars>
          <dgm:chMax val="1"/>
          <dgm:bulletEnabled val="1"/>
        </dgm:presLayoutVars>
      </dgm:prSet>
      <dgm:spPr/>
      <dgm:t>
        <a:bodyPr/>
        <a:lstStyle/>
        <a:p>
          <a:endParaRPr lang="en-US"/>
        </a:p>
      </dgm:t>
    </dgm:pt>
  </dgm:ptLst>
  <dgm:cxnLst>
    <dgm:cxn modelId="{1081BB1D-4E41-4A45-8A31-2189852BC3E7}" srcId="{C5EFB68B-9BE5-4BEE-B32B-D676BD477C30}" destId="{9BD87CD7-ED1B-468B-926F-893908569AD9}" srcOrd="0" destOrd="0" parTransId="{6FFDA514-7F72-49E4-8BE9-71A0EE5D63EA}" sibTransId="{D60E01DE-4090-498B-BF13-D9B537BD1458}"/>
    <dgm:cxn modelId="{89F05EF2-7672-4E5E-A113-F53B5591DFE7}" srcId="{C5EFB68B-9BE5-4BEE-B32B-D676BD477C30}" destId="{AD081ABE-5111-466A-A036-301D332E8B7D}" srcOrd="3" destOrd="0" parTransId="{54C7AC22-BDBD-4452-8544-A28DA8C88F51}" sibTransId="{8E6457BD-33A1-4BB8-9312-F2015BF577A4}"/>
    <dgm:cxn modelId="{DB4D1D88-3657-4E90-AF9D-AA549989289C}" srcId="{C5EFB68B-9BE5-4BEE-B32B-D676BD477C30}" destId="{CB728F24-AA15-4186-8C0B-B1CC55972D7F}" srcOrd="2" destOrd="0" parTransId="{7D75D423-3954-4AAB-9797-BA84EF7604CA}" sibTransId="{48BDBAEC-13AE-4A20-B819-8B4EAA46A106}"/>
    <dgm:cxn modelId="{A8B7C2C3-171C-43C6-84A6-6DCF1664B64C}" type="presOf" srcId="{43DB0423-95E7-4146-8B41-1F48CE1AB99E}" destId="{34AC6AA4-5FA5-4F8D-952E-D4D2D948E5ED}" srcOrd="0" destOrd="0" presId="urn:microsoft.com/office/officeart/2005/8/layout/vList5"/>
    <dgm:cxn modelId="{ECB29F87-4D87-4BE9-9997-DB36E280E590}" srcId="{C5EFB68B-9BE5-4BEE-B32B-D676BD477C30}" destId="{43DB0423-95E7-4146-8B41-1F48CE1AB99E}" srcOrd="1" destOrd="0" parTransId="{26B4D70B-8A23-4AEA-8368-6165BEAE30D2}" sibTransId="{09275266-641B-4724-86CD-43A50476645D}"/>
    <dgm:cxn modelId="{52E0C935-7D41-4FB2-87DF-6E1B1416D7F8}" type="presOf" srcId="{AD081ABE-5111-466A-A036-301D332E8B7D}" destId="{9906E776-8433-4830-B0AC-341332C163B2}" srcOrd="0" destOrd="0" presId="urn:microsoft.com/office/officeart/2005/8/layout/vList5"/>
    <dgm:cxn modelId="{3AF15EE3-A7FC-4B04-92DC-3C6706C834E4}" type="presOf" srcId="{CB728F24-AA15-4186-8C0B-B1CC55972D7F}" destId="{847F7A03-3581-47DE-85B9-61895974B7BB}" srcOrd="0" destOrd="0" presId="urn:microsoft.com/office/officeart/2005/8/layout/vList5"/>
    <dgm:cxn modelId="{76465F72-0362-4B59-8CEE-CC83249808D9}" type="presOf" srcId="{9BD87CD7-ED1B-468B-926F-893908569AD9}" destId="{45A52757-027E-4328-BD13-D72F0D85FEFD}" srcOrd="0" destOrd="0" presId="urn:microsoft.com/office/officeart/2005/8/layout/vList5"/>
    <dgm:cxn modelId="{D39F7BB0-E86B-4242-A489-78783EB25857}" type="presOf" srcId="{C5EFB68B-9BE5-4BEE-B32B-D676BD477C30}" destId="{3B25965D-EC5C-415E-9774-911BBD75DF85}" srcOrd="0" destOrd="0" presId="urn:microsoft.com/office/officeart/2005/8/layout/vList5"/>
    <dgm:cxn modelId="{E710D8EC-FF65-470F-B1EA-C94335BC9182}" type="presParOf" srcId="{3B25965D-EC5C-415E-9774-911BBD75DF85}" destId="{6D23D58A-981D-4DE0-9D0D-4FDDACF96D7F}" srcOrd="0" destOrd="0" presId="urn:microsoft.com/office/officeart/2005/8/layout/vList5"/>
    <dgm:cxn modelId="{F35E64DB-7FF4-4413-8C79-A31A35A8CF61}" type="presParOf" srcId="{6D23D58A-981D-4DE0-9D0D-4FDDACF96D7F}" destId="{45A52757-027E-4328-BD13-D72F0D85FEFD}" srcOrd="0" destOrd="0" presId="urn:microsoft.com/office/officeart/2005/8/layout/vList5"/>
    <dgm:cxn modelId="{778EDA98-3346-4386-9995-E9A93410921B}" type="presParOf" srcId="{3B25965D-EC5C-415E-9774-911BBD75DF85}" destId="{D8CE7696-D50A-4F3D-BDB1-9F477831425E}" srcOrd="1" destOrd="0" presId="urn:microsoft.com/office/officeart/2005/8/layout/vList5"/>
    <dgm:cxn modelId="{80838FB2-9A21-4AF9-866C-5917680C506D}" type="presParOf" srcId="{3B25965D-EC5C-415E-9774-911BBD75DF85}" destId="{05672C23-C3D1-4566-A1CB-0854A654B4AD}" srcOrd="2" destOrd="0" presId="urn:microsoft.com/office/officeart/2005/8/layout/vList5"/>
    <dgm:cxn modelId="{0AE6F3FD-47E5-4175-9181-63194F91C1F9}" type="presParOf" srcId="{05672C23-C3D1-4566-A1CB-0854A654B4AD}" destId="{34AC6AA4-5FA5-4F8D-952E-D4D2D948E5ED}" srcOrd="0" destOrd="0" presId="urn:microsoft.com/office/officeart/2005/8/layout/vList5"/>
    <dgm:cxn modelId="{C43AEAE5-85E5-428C-9FF9-81DD5384F82A}" type="presParOf" srcId="{3B25965D-EC5C-415E-9774-911BBD75DF85}" destId="{363AC8A8-AB74-496B-82AF-F52B9BF144B3}" srcOrd="3" destOrd="0" presId="urn:microsoft.com/office/officeart/2005/8/layout/vList5"/>
    <dgm:cxn modelId="{210B3910-ED09-4506-B098-81B042BBE995}" type="presParOf" srcId="{3B25965D-EC5C-415E-9774-911BBD75DF85}" destId="{E82DF472-807A-4EE7-BB41-A75ADDB27859}" srcOrd="4" destOrd="0" presId="urn:microsoft.com/office/officeart/2005/8/layout/vList5"/>
    <dgm:cxn modelId="{7DA82EE5-7920-4DDA-851B-DEBDFCFFD579}" type="presParOf" srcId="{E82DF472-807A-4EE7-BB41-A75ADDB27859}" destId="{847F7A03-3581-47DE-85B9-61895974B7BB}" srcOrd="0" destOrd="0" presId="urn:microsoft.com/office/officeart/2005/8/layout/vList5"/>
    <dgm:cxn modelId="{0F17E86F-F740-4DA2-A87E-1899825EACCE}" type="presParOf" srcId="{3B25965D-EC5C-415E-9774-911BBD75DF85}" destId="{C2119DFB-C3F0-4E59-A472-999468F8E5B5}" srcOrd="5" destOrd="0" presId="urn:microsoft.com/office/officeart/2005/8/layout/vList5"/>
    <dgm:cxn modelId="{5A0CD595-4017-4217-99BA-F39CC4C8184B}" type="presParOf" srcId="{3B25965D-EC5C-415E-9774-911BBD75DF85}" destId="{98259967-76AE-4B52-9815-9905A9F2826E}" srcOrd="6" destOrd="0" presId="urn:microsoft.com/office/officeart/2005/8/layout/vList5"/>
    <dgm:cxn modelId="{16C680DE-FC14-4E6C-8AF1-22430D2E7406}" type="presParOf" srcId="{98259967-76AE-4B52-9815-9905A9F2826E}" destId="{9906E776-8433-4830-B0AC-341332C163B2}"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846E6-445D-4E34-B73B-78449E41D4E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CCB268D3-410E-45D6-948A-2859BD3AE0CF}">
      <dgm:prSet phldrT="[Text]"/>
      <dgm:spPr>
        <a:ln>
          <a:noFill/>
        </a:ln>
      </dgm:spPr>
      <dgm:t>
        <a:bodyPr/>
        <a:lstStyle/>
        <a:p>
          <a:r>
            <a:rPr lang="en-US" b="1" dirty="0" smtClean="0"/>
            <a:t>Neck Roll</a:t>
          </a:r>
          <a:endParaRPr lang="en-US" dirty="0"/>
        </a:p>
      </dgm:t>
    </dgm:pt>
    <dgm:pt modelId="{E7893A8D-5B4A-48EA-8AFD-ADB20A5D179F}" type="parTrans" cxnId="{8CB8359A-7DA8-4184-8809-69EC48784D44}">
      <dgm:prSet/>
      <dgm:spPr/>
      <dgm:t>
        <a:bodyPr/>
        <a:lstStyle/>
        <a:p>
          <a:endParaRPr lang="en-US"/>
        </a:p>
      </dgm:t>
    </dgm:pt>
    <dgm:pt modelId="{A1B39DCA-5945-4CB7-95B6-4BA46F2F8250}" type="sibTrans" cxnId="{8CB8359A-7DA8-4184-8809-69EC48784D44}">
      <dgm:prSet/>
      <dgm:spPr/>
      <dgm:t>
        <a:bodyPr/>
        <a:lstStyle/>
        <a:p>
          <a:endParaRPr lang="en-US"/>
        </a:p>
      </dgm:t>
    </dgm:pt>
    <dgm:pt modelId="{4E2A7D17-2A5E-4EBC-8EE9-4510378F0175}">
      <dgm:prSet phldrT="[Text]"/>
      <dgm:spPr>
        <a:ln>
          <a:noFill/>
        </a:ln>
      </dgm:spPr>
      <dgm:t>
        <a:bodyPr/>
        <a:lstStyle/>
        <a:p>
          <a:r>
            <a:rPr lang="en-US" b="1" dirty="0" smtClean="0"/>
            <a:t>Shoulder Shrug</a:t>
          </a:r>
          <a:endParaRPr lang="en-US" dirty="0"/>
        </a:p>
      </dgm:t>
    </dgm:pt>
    <dgm:pt modelId="{BEE3D29F-00DF-4259-8564-E3E7FC37C999}" type="parTrans" cxnId="{4F2E297F-0CAB-4FB2-A9B1-4D84DAAD0229}">
      <dgm:prSet/>
      <dgm:spPr/>
      <dgm:t>
        <a:bodyPr/>
        <a:lstStyle/>
        <a:p>
          <a:endParaRPr lang="en-US"/>
        </a:p>
      </dgm:t>
    </dgm:pt>
    <dgm:pt modelId="{E02A9E72-254C-4470-8E97-64515CE1FD2E}" type="sibTrans" cxnId="{4F2E297F-0CAB-4FB2-A9B1-4D84DAAD0229}">
      <dgm:prSet/>
      <dgm:spPr/>
      <dgm:t>
        <a:bodyPr/>
        <a:lstStyle/>
        <a:p>
          <a:endParaRPr lang="en-US"/>
        </a:p>
      </dgm:t>
    </dgm:pt>
    <dgm:pt modelId="{0057D44D-13EE-46F3-81B4-110B8DD227C9}">
      <dgm:prSet phldrT="[Text]"/>
      <dgm:spPr>
        <a:ln>
          <a:noFill/>
        </a:ln>
      </dgm:spPr>
      <dgm:t>
        <a:bodyPr/>
        <a:lstStyle/>
        <a:p>
          <a:r>
            <a:rPr lang="en-US" b="1" dirty="0" smtClean="0"/>
            <a:t>Side Stretch</a:t>
          </a:r>
          <a:endParaRPr lang="en-US" dirty="0"/>
        </a:p>
      </dgm:t>
    </dgm:pt>
    <dgm:pt modelId="{BEA288FD-A13A-4259-8B1B-FA742C92BE8C}" type="parTrans" cxnId="{31E4DE18-B71D-45A9-A055-E1F8107C55A7}">
      <dgm:prSet/>
      <dgm:spPr/>
      <dgm:t>
        <a:bodyPr/>
        <a:lstStyle/>
        <a:p>
          <a:endParaRPr lang="en-US"/>
        </a:p>
      </dgm:t>
    </dgm:pt>
    <dgm:pt modelId="{D76EE55F-56F0-4AB7-90A4-DC9ADC0AB3F6}" type="sibTrans" cxnId="{31E4DE18-B71D-45A9-A055-E1F8107C55A7}">
      <dgm:prSet/>
      <dgm:spPr/>
      <dgm:t>
        <a:bodyPr/>
        <a:lstStyle/>
        <a:p>
          <a:endParaRPr lang="en-US"/>
        </a:p>
      </dgm:t>
    </dgm:pt>
    <dgm:pt modelId="{22F9AC1F-6D0C-4963-BFC8-C94D91415C1C}">
      <dgm:prSet phldrT="[Text]"/>
      <dgm:spPr>
        <a:ln>
          <a:noFill/>
        </a:ln>
      </dgm:spPr>
      <dgm:t>
        <a:bodyPr/>
        <a:lstStyle/>
        <a:p>
          <a:r>
            <a:rPr lang="en-US" b="1" dirty="0" smtClean="0"/>
            <a:t>Lumbar Stretch</a:t>
          </a:r>
          <a:endParaRPr lang="en-US" dirty="0"/>
        </a:p>
      </dgm:t>
    </dgm:pt>
    <dgm:pt modelId="{34047144-A4EF-453E-8C5D-C84B6A865C8D}" type="parTrans" cxnId="{AAA28306-4CE7-46CE-9F2C-9FF094AD8FC2}">
      <dgm:prSet/>
      <dgm:spPr/>
      <dgm:t>
        <a:bodyPr/>
        <a:lstStyle/>
        <a:p>
          <a:endParaRPr lang="en-US"/>
        </a:p>
      </dgm:t>
    </dgm:pt>
    <dgm:pt modelId="{C991E68D-4439-4EF9-B502-EC6A8C685E9A}" type="sibTrans" cxnId="{AAA28306-4CE7-46CE-9F2C-9FF094AD8FC2}">
      <dgm:prSet/>
      <dgm:spPr/>
      <dgm:t>
        <a:bodyPr/>
        <a:lstStyle/>
        <a:p>
          <a:endParaRPr lang="en-US"/>
        </a:p>
      </dgm:t>
    </dgm:pt>
    <dgm:pt modelId="{0F36E865-6E77-4419-B237-6450F4F0BE09}" type="pres">
      <dgm:prSet presAssocID="{252846E6-445D-4E34-B73B-78449E41D4E5}" presName="Name0" presStyleCnt="0">
        <dgm:presLayoutVars>
          <dgm:dir/>
          <dgm:animLvl val="lvl"/>
          <dgm:resizeHandles/>
        </dgm:presLayoutVars>
      </dgm:prSet>
      <dgm:spPr/>
      <dgm:t>
        <a:bodyPr/>
        <a:lstStyle/>
        <a:p>
          <a:endParaRPr lang="en-US"/>
        </a:p>
      </dgm:t>
    </dgm:pt>
    <dgm:pt modelId="{87E6CB3D-28E1-419E-B92B-7AFEB05484C2}" type="pres">
      <dgm:prSet presAssocID="{CCB268D3-410E-45D6-948A-2859BD3AE0CF}" presName="linNode" presStyleCnt="0"/>
      <dgm:spPr/>
    </dgm:pt>
    <dgm:pt modelId="{FB057526-3195-4200-9BC3-D92CA4987E76}" type="pres">
      <dgm:prSet presAssocID="{CCB268D3-410E-45D6-948A-2859BD3AE0CF}" presName="parentShp" presStyleLbl="node1" presStyleIdx="0" presStyleCnt="4" custScaleX="259375">
        <dgm:presLayoutVars>
          <dgm:bulletEnabled val="1"/>
        </dgm:presLayoutVars>
      </dgm:prSet>
      <dgm:spPr/>
      <dgm:t>
        <a:bodyPr/>
        <a:lstStyle/>
        <a:p>
          <a:endParaRPr lang="en-US"/>
        </a:p>
      </dgm:t>
    </dgm:pt>
    <dgm:pt modelId="{0B3EA629-3517-4130-914C-C9C2D372F4B1}" type="pres">
      <dgm:prSet presAssocID="{CCB268D3-410E-45D6-948A-2859BD3AE0CF}" presName="childShp" presStyleLbl="bgAccFollowNode1" presStyleIdx="0" presStyleCnt="4">
        <dgm:presLayoutVars>
          <dgm:bulletEnabled val="1"/>
        </dgm:presLayoutVars>
      </dgm:prSet>
      <dgm:spPr/>
    </dgm:pt>
    <dgm:pt modelId="{FA293220-276E-4D57-8DE8-F2D3C2D0F41B}" type="pres">
      <dgm:prSet presAssocID="{A1B39DCA-5945-4CB7-95B6-4BA46F2F8250}" presName="spacing" presStyleCnt="0"/>
      <dgm:spPr/>
    </dgm:pt>
    <dgm:pt modelId="{AF9843D5-9DF2-4BD2-882C-E8F1F2A086EE}" type="pres">
      <dgm:prSet presAssocID="{4E2A7D17-2A5E-4EBC-8EE9-4510378F0175}" presName="linNode" presStyleCnt="0"/>
      <dgm:spPr/>
    </dgm:pt>
    <dgm:pt modelId="{27A039C1-B9EB-4DE1-AED3-A9B1995AF03C}" type="pres">
      <dgm:prSet presAssocID="{4E2A7D17-2A5E-4EBC-8EE9-4510378F0175}" presName="parentShp" presStyleLbl="node1" presStyleIdx="1" presStyleCnt="4" custScaleX="259375">
        <dgm:presLayoutVars>
          <dgm:bulletEnabled val="1"/>
        </dgm:presLayoutVars>
      </dgm:prSet>
      <dgm:spPr/>
      <dgm:t>
        <a:bodyPr/>
        <a:lstStyle/>
        <a:p>
          <a:endParaRPr lang="en-US"/>
        </a:p>
      </dgm:t>
    </dgm:pt>
    <dgm:pt modelId="{86EA559E-F36A-4999-8544-9254FD477A42}" type="pres">
      <dgm:prSet presAssocID="{4E2A7D17-2A5E-4EBC-8EE9-4510378F0175}" presName="childShp" presStyleLbl="bgAccFollowNode1" presStyleIdx="1" presStyleCnt="4">
        <dgm:presLayoutVars>
          <dgm:bulletEnabled val="1"/>
        </dgm:presLayoutVars>
      </dgm:prSet>
      <dgm:spPr/>
    </dgm:pt>
    <dgm:pt modelId="{0D55ABCC-2BD1-4FD4-8E05-493D6E61D9EF}" type="pres">
      <dgm:prSet presAssocID="{E02A9E72-254C-4470-8E97-64515CE1FD2E}" presName="spacing" presStyleCnt="0"/>
      <dgm:spPr/>
    </dgm:pt>
    <dgm:pt modelId="{A0C64C6B-52D7-4047-B2EA-C4243B7A1188}" type="pres">
      <dgm:prSet presAssocID="{0057D44D-13EE-46F3-81B4-110B8DD227C9}" presName="linNode" presStyleCnt="0"/>
      <dgm:spPr/>
    </dgm:pt>
    <dgm:pt modelId="{567ADC03-CFA3-4739-A7BA-87153EC1D009}" type="pres">
      <dgm:prSet presAssocID="{0057D44D-13EE-46F3-81B4-110B8DD227C9}" presName="parentShp" presStyleLbl="node1" presStyleIdx="2" presStyleCnt="4" custScaleX="259375">
        <dgm:presLayoutVars>
          <dgm:bulletEnabled val="1"/>
        </dgm:presLayoutVars>
      </dgm:prSet>
      <dgm:spPr/>
      <dgm:t>
        <a:bodyPr/>
        <a:lstStyle/>
        <a:p>
          <a:endParaRPr lang="en-US"/>
        </a:p>
      </dgm:t>
    </dgm:pt>
    <dgm:pt modelId="{12A51D8E-4860-49B6-8F41-63E8A83DD725}" type="pres">
      <dgm:prSet presAssocID="{0057D44D-13EE-46F3-81B4-110B8DD227C9}" presName="childShp" presStyleLbl="bgAccFollowNode1" presStyleIdx="2" presStyleCnt="4">
        <dgm:presLayoutVars>
          <dgm:bulletEnabled val="1"/>
        </dgm:presLayoutVars>
      </dgm:prSet>
      <dgm:spPr/>
    </dgm:pt>
    <dgm:pt modelId="{3E2BF89D-7566-4297-9566-3EA9572530A2}" type="pres">
      <dgm:prSet presAssocID="{D76EE55F-56F0-4AB7-90A4-DC9ADC0AB3F6}" presName="spacing" presStyleCnt="0"/>
      <dgm:spPr/>
    </dgm:pt>
    <dgm:pt modelId="{5F935C89-637F-495E-A31F-F1B401ED1FC8}" type="pres">
      <dgm:prSet presAssocID="{22F9AC1F-6D0C-4963-BFC8-C94D91415C1C}" presName="linNode" presStyleCnt="0"/>
      <dgm:spPr/>
    </dgm:pt>
    <dgm:pt modelId="{2A117CCA-3F18-415E-A08C-C186469504F1}" type="pres">
      <dgm:prSet presAssocID="{22F9AC1F-6D0C-4963-BFC8-C94D91415C1C}" presName="parentShp" presStyleLbl="node1" presStyleIdx="3" presStyleCnt="4" custScaleX="259375">
        <dgm:presLayoutVars>
          <dgm:bulletEnabled val="1"/>
        </dgm:presLayoutVars>
      </dgm:prSet>
      <dgm:spPr/>
      <dgm:t>
        <a:bodyPr/>
        <a:lstStyle/>
        <a:p>
          <a:endParaRPr lang="en-US"/>
        </a:p>
      </dgm:t>
    </dgm:pt>
    <dgm:pt modelId="{EE80B265-97B0-4A90-8753-CA50E8FBA2D3}" type="pres">
      <dgm:prSet presAssocID="{22F9AC1F-6D0C-4963-BFC8-C94D91415C1C}" presName="childShp" presStyleLbl="bgAccFollowNode1" presStyleIdx="3" presStyleCnt="4">
        <dgm:presLayoutVars>
          <dgm:bulletEnabled val="1"/>
        </dgm:presLayoutVars>
      </dgm:prSet>
      <dgm:spPr/>
    </dgm:pt>
  </dgm:ptLst>
  <dgm:cxnLst>
    <dgm:cxn modelId="{5F6F215A-1D66-4D97-9004-584C91F5473B}" type="presOf" srcId="{CCB268D3-410E-45D6-948A-2859BD3AE0CF}" destId="{FB057526-3195-4200-9BC3-D92CA4987E76}" srcOrd="0" destOrd="0" presId="urn:microsoft.com/office/officeart/2005/8/layout/vList6"/>
    <dgm:cxn modelId="{1F66D668-BDCD-4F9F-B499-5162464B4D00}" type="presOf" srcId="{252846E6-445D-4E34-B73B-78449E41D4E5}" destId="{0F36E865-6E77-4419-B237-6450F4F0BE09}" srcOrd="0" destOrd="0" presId="urn:microsoft.com/office/officeart/2005/8/layout/vList6"/>
    <dgm:cxn modelId="{4F2E297F-0CAB-4FB2-A9B1-4D84DAAD0229}" srcId="{252846E6-445D-4E34-B73B-78449E41D4E5}" destId="{4E2A7D17-2A5E-4EBC-8EE9-4510378F0175}" srcOrd="1" destOrd="0" parTransId="{BEE3D29F-00DF-4259-8564-E3E7FC37C999}" sibTransId="{E02A9E72-254C-4470-8E97-64515CE1FD2E}"/>
    <dgm:cxn modelId="{AAA28306-4CE7-46CE-9F2C-9FF094AD8FC2}" srcId="{252846E6-445D-4E34-B73B-78449E41D4E5}" destId="{22F9AC1F-6D0C-4963-BFC8-C94D91415C1C}" srcOrd="3" destOrd="0" parTransId="{34047144-A4EF-453E-8C5D-C84B6A865C8D}" sibTransId="{C991E68D-4439-4EF9-B502-EC6A8C685E9A}"/>
    <dgm:cxn modelId="{31E4DE18-B71D-45A9-A055-E1F8107C55A7}" srcId="{252846E6-445D-4E34-B73B-78449E41D4E5}" destId="{0057D44D-13EE-46F3-81B4-110B8DD227C9}" srcOrd="2" destOrd="0" parTransId="{BEA288FD-A13A-4259-8B1B-FA742C92BE8C}" sibTransId="{D76EE55F-56F0-4AB7-90A4-DC9ADC0AB3F6}"/>
    <dgm:cxn modelId="{7C2C648B-6F53-47FA-AD03-38586FD70DB7}" type="presOf" srcId="{22F9AC1F-6D0C-4963-BFC8-C94D91415C1C}" destId="{2A117CCA-3F18-415E-A08C-C186469504F1}" srcOrd="0" destOrd="0" presId="urn:microsoft.com/office/officeart/2005/8/layout/vList6"/>
    <dgm:cxn modelId="{8CB8359A-7DA8-4184-8809-69EC48784D44}" srcId="{252846E6-445D-4E34-B73B-78449E41D4E5}" destId="{CCB268D3-410E-45D6-948A-2859BD3AE0CF}" srcOrd="0" destOrd="0" parTransId="{E7893A8D-5B4A-48EA-8AFD-ADB20A5D179F}" sibTransId="{A1B39DCA-5945-4CB7-95B6-4BA46F2F8250}"/>
    <dgm:cxn modelId="{8771C187-5238-4E05-890B-0372D8FF0988}" type="presOf" srcId="{0057D44D-13EE-46F3-81B4-110B8DD227C9}" destId="{567ADC03-CFA3-4739-A7BA-87153EC1D009}" srcOrd="0" destOrd="0" presId="urn:microsoft.com/office/officeart/2005/8/layout/vList6"/>
    <dgm:cxn modelId="{F677E0C2-F26C-4AA8-9E04-369582947EDA}" type="presOf" srcId="{4E2A7D17-2A5E-4EBC-8EE9-4510378F0175}" destId="{27A039C1-B9EB-4DE1-AED3-A9B1995AF03C}" srcOrd="0" destOrd="0" presId="urn:microsoft.com/office/officeart/2005/8/layout/vList6"/>
    <dgm:cxn modelId="{C4411279-C1DE-4E9F-BA13-B42120B49545}" type="presParOf" srcId="{0F36E865-6E77-4419-B237-6450F4F0BE09}" destId="{87E6CB3D-28E1-419E-B92B-7AFEB05484C2}" srcOrd="0" destOrd="0" presId="urn:microsoft.com/office/officeart/2005/8/layout/vList6"/>
    <dgm:cxn modelId="{3C0F7D3F-42B0-437C-8848-312BFDDF0CB8}" type="presParOf" srcId="{87E6CB3D-28E1-419E-B92B-7AFEB05484C2}" destId="{FB057526-3195-4200-9BC3-D92CA4987E76}" srcOrd="0" destOrd="0" presId="urn:microsoft.com/office/officeart/2005/8/layout/vList6"/>
    <dgm:cxn modelId="{267083F0-5056-410B-AD54-04238FBA2DD7}" type="presParOf" srcId="{87E6CB3D-28E1-419E-B92B-7AFEB05484C2}" destId="{0B3EA629-3517-4130-914C-C9C2D372F4B1}" srcOrd="1" destOrd="0" presId="urn:microsoft.com/office/officeart/2005/8/layout/vList6"/>
    <dgm:cxn modelId="{ABD1995B-2243-41D8-AAD6-73C2CA8223BC}" type="presParOf" srcId="{0F36E865-6E77-4419-B237-6450F4F0BE09}" destId="{FA293220-276E-4D57-8DE8-F2D3C2D0F41B}" srcOrd="1" destOrd="0" presId="urn:microsoft.com/office/officeart/2005/8/layout/vList6"/>
    <dgm:cxn modelId="{2B7990CF-3234-4BEF-8E3F-31130D602E68}" type="presParOf" srcId="{0F36E865-6E77-4419-B237-6450F4F0BE09}" destId="{AF9843D5-9DF2-4BD2-882C-E8F1F2A086EE}" srcOrd="2" destOrd="0" presId="urn:microsoft.com/office/officeart/2005/8/layout/vList6"/>
    <dgm:cxn modelId="{BFEFD740-621E-4C3B-8D40-EBDB83B69753}" type="presParOf" srcId="{AF9843D5-9DF2-4BD2-882C-E8F1F2A086EE}" destId="{27A039C1-B9EB-4DE1-AED3-A9B1995AF03C}" srcOrd="0" destOrd="0" presId="urn:microsoft.com/office/officeart/2005/8/layout/vList6"/>
    <dgm:cxn modelId="{BC1AD136-9796-4434-9BFD-5CEC1AE038FA}" type="presParOf" srcId="{AF9843D5-9DF2-4BD2-882C-E8F1F2A086EE}" destId="{86EA559E-F36A-4999-8544-9254FD477A42}" srcOrd="1" destOrd="0" presId="urn:microsoft.com/office/officeart/2005/8/layout/vList6"/>
    <dgm:cxn modelId="{3C696408-0094-46AE-93A3-0AC887F05886}" type="presParOf" srcId="{0F36E865-6E77-4419-B237-6450F4F0BE09}" destId="{0D55ABCC-2BD1-4FD4-8E05-493D6E61D9EF}" srcOrd="3" destOrd="0" presId="urn:microsoft.com/office/officeart/2005/8/layout/vList6"/>
    <dgm:cxn modelId="{8D96C9B8-69D7-4E29-985F-ACC14CC6B20D}" type="presParOf" srcId="{0F36E865-6E77-4419-B237-6450F4F0BE09}" destId="{A0C64C6B-52D7-4047-B2EA-C4243B7A1188}" srcOrd="4" destOrd="0" presId="urn:microsoft.com/office/officeart/2005/8/layout/vList6"/>
    <dgm:cxn modelId="{A5771091-6722-486B-B1E2-4414C783234E}" type="presParOf" srcId="{A0C64C6B-52D7-4047-B2EA-C4243B7A1188}" destId="{567ADC03-CFA3-4739-A7BA-87153EC1D009}" srcOrd="0" destOrd="0" presId="urn:microsoft.com/office/officeart/2005/8/layout/vList6"/>
    <dgm:cxn modelId="{564D1F4C-D137-472E-867F-D6894E6E5063}" type="presParOf" srcId="{A0C64C6B-52D7-4047-B2EA-C4243B7A1188}" destId="{12A51D8E-4860-49B6-8F41-63E8A83DD725}" srcOrd="1" destOrd="0" presId="urn:microsoft.com/office/officeart/2005/8/layout/vList6"/>
    <dgm:cxn modelId="{D4506B68-EEAD-4F0D-98F1-497470D5460F}" type="presParOf" srcId="{0F36E865-6E77-4419-B237-6450F4F0BE09}" destId="{3E2BF89D-7566-4297-9566-3EA9572530A2}" srcOrd="5" destOrd="0" presId="urn:microsoft.com/office/officeart/2005/8/layout/vList6"/>
    <dgm:cxn modelId="{87137C80-B769-4C1B-88A9-5235B88EF646}" type="presParOf" srcId="{0F36E865-6E77-4419-B237-6450F4F0BE09}" destId="{5F935C89-637F-495E-A31F-F1B401ED1FC8}" srcOrd="6" destOrd="0" presId="urn:microsoft.com/office/officeart/2005/8/layout/vList6"/>
    <dgm:cxn modelId="{8B24CF1D-8678-4112-B36B-E33C1C8231D3}" type="presParOf" srcId="{5F935C89-637F-495E-A31F-F1B401ED1FC8}" destId="{2A117CCA-3F18-415E-A08C-C186469504F1}" srcOrd="0" destOrd="0" presId="urn:microsoft.com/office/officeart/2005/8/layout/vList6"/>
    <dgm:cxn modelId="{47030AE5-68FF-4B94-B295-39B4B717F1B3}" type="presParOf" srcId="{5F935C89-637F-495E-A31F-F1B401ED1FC8}" destId="{EE80B265-97B0-4A90-8753-CA50E8FBA2D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6442F57-6030-4AD7-9AB0-7E2F80B52E79}"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49F5D3D2-18AC-4F30-9E3B-A6275715C21B}">
      <dgm:prSet phldrT="[Text]"/>
      <dgm:spPr>
        <a:ln>
          <a:noFill/>
        </a:ln>
      </dgm:spPr>
      <dgm:t>
        <a:bodyPr/>
        <a:lstStyle/>
        <a:p>
          <a:r>
            <a:rPr lang="en-US" b="1" dirty="0" smtClean="0"/>
            <a:t>Clears the mind</a:t>
          </a:r>
          <a:endParaRPr lang="en-US" b="1" dirty="0"/>
        </a:p>
      </dgm:t>
    </dgm:pt>
    <dgm:pt modelId="{38BD4E50-F6D4-4084-B320-8A725CCC629F}" type="parTrans" cxnId="{8E587D94-17D5-4CB6-BE25-9F5285D6007B}">
      <dgm:prSet/>
      <dgm:spPr/>
      <dgm:t>
        <a:bodyPr/>
        <a:lstStyle/>
        <a:p>
          <a:endParaRPr lang="en-US"/>
        </a:p>
      </dgm:t>
    </dgm:pt>
    <dgm:pt modelId="{AB112206-028A-4BA9-A998-0827B29C2C50}" type="sibTrans" cxnId="{8E587D94-17D5-4CB6-BE25-9F5285D6007B}">
      <dgm:prSet/>
      <dgm:spPr/>
      <dgm:t>
        <a:bodyPr/>
        <a:lstStyle/>
        <a:p>
          <a:endParaRPr lang="en-US"/>
        </a:p>
      </dgm:t>
    </dgm:pt>
    <dgm:pt modelId="{8F70EEEF-79E1-4862-A2EF-666F35D30B9F}">
      <dgm:prSet phldrT="[Text]"/>
      <dgm:spPr>
        <a:ln>
          <a:noFill/>
        </a:ln>
      </dgm:spPr>
      <dgm:t>
        <a:bodyPr/>
        <a:lstStyle/>
        <a:p>
          <a:r>
            <a:rPr lang="en-US" b="1" dirty="0" smtClean="0"/>
            <a:t>Reduces muscle tension</a:t>
          </a:r>
          <a:endParaRPr lang="en-US" b="1" dirty="0"/>
        </a:p>
      </dgm:t>
    </dgm:pt>
    <dgm:pt modelId="{EBA18799-5FD9-4871-95BF-15F62936FEAE}" type="parTrans" cxnId="{90B0A9A2-5A6C-4EFE-98F3-7B37FB326764}">
      <dgm:prSet/>
      <dgm:spPr/>
      <dgm:t>
        <a:bodyPr/>
        <a:lstStyle/>
        <a:p>
          <a:endParaRPr lang="en-US"/>
        </a:p>
      </dgm:t>
    </dgm:pt>
    <dgm:pt modelId="{3552BE5A-62A0-47FA-BFE8-A258541388CB}" type="sibTrans" cxnId="{90B0A9A2-5A6C-4EFE-98F3-7B37FB326764}">
      <dgm:prSet/>
      <dgm:spPr/>
      <dgm:t>
        <a:bodyPr/>
        <a:lstStyle/>
        <a:p>
          <a:endParaRPr lang="en-US"/>
        </a:p>
      </dgm:t>
    </dgm:pt>
    <dgm:pt modelId="{DD01FD11-057F-4540-81E1-AD12B64C494F}">
      <dgm:prSet phldrT="[Text]"/>
      <dgm:spPr>
        <a:ln>
          <a:noFill/>
        </a:ln>
      </dgm:spPr>
      <dgm:t>
        <a:bodyPr/>
        <a:lstStyle/>
        <a:p>
          <a:r>
            <a:rPr lang="en-US" b="1" dirty="0" smtClean="0"/>
            <a:t>Natural painkiller</a:t>
          </a:r>
          <a:endParaRPr lang="en-US" b="1" dirty="0"/>
        </a:p>
      </dgm:t>
    </dgm:pt>
    <dgm:pt modelId="{910A56C7-D20F-4C1B-8EF9-BCB64DDD6167}" type="parTrans" cxnId="{9B0FA58A-B1F2-45CA-BE30-C735B51DF718}">
      <dgm:prSet/>
      <dgm:spPr/>
      <dgm:t>
        <a:bodyPr/>
        <a:lstStyle/>
        <a:p>
          <a:endParaRPr lang="en-US"/>
        </a:p>
      </dgm:t>
    </dgm:pt>
    <dgm:pt modelId="{BF8A69B5-48C6-45CC-A04D-177E78E48715}" type="sibTrans" cxnId="{9B0FA58A-B1F2-45CA-BE30-C735B51DF718}">
      <dgm:prSet/>
      <dgm:spPr/>
      <dgm:t>
        <a:bodyPr/>
        <a:lstStyle/>
        <a:p>
          <a:endParaRPr lang="en-US"/>
        </a:p>
      </dgm:t>
    </dgm:pt>
    <dgm:pt modelId="{F055802C-7F6A-43F6-A359-C5ABB674F4C5}">
      <dgm:prSet phldrT="[Text]"/>
      <dgm:spPr>
        <a:ln>
          <a:noFill/>
        </a:ln>
      </dgm:spPr>
      <dgm:t>
        <a:bodyPr/>
        <a:lstStyle/>
        <a:p>
          <a:r>
            <a:rPr lang="en-US" b="1" dirty="0" smtClean="0"/>
            <a:t>Lowers blood pressure</a:t>
          </a:r>
          <a:endParaRPr lang="en-US" b="1" dirty="0"/>
        </a:p>
      </dgm:t>
    </dgm:pt>
    <dgm:pt modelId="{9CE904E9-56F9-4444-A72F-16464F411C1F}" type="parTrans" cxnId="{D5504536-6443-4500-B53D-B04EC466417E}">
      <dgm:prSet/>
      <dgm:spPr/>
      <dgm:t>
        <a:bodyPr/>
        <a:lstStyle/>
        <a:p>
          <a:endParaRPr lang="en-US"/>
        </a:p>
      </dgm:t>
    </dgm:pt>
    <dgm:pt modelId="{39BD77F9-4D6A-46DE-9B62-C8B26B88FCA0}" type="sibTrans" cxnId="{D5504536-6443-4500-B53D-B04EC466417E}">
      <dgm:prSet/>
      <dgm:spPr/>
      <dgm:t>
        <a:bodyPr/>
        <a:lstStyle/>
        <a:p>
          <a:endParaRPr lang="en-US"/>
        </a:p>
      </dgm:t>
    </dgm:pt>
    <dgm:pt modelId="{59803F69-57C0-44F0-916F-526B2BBC9CC0}" type="pres">
      <dgm:prSet presAssocID="{A6442F57-6030-4AD7-9AB0-7E2F80B52E79}" presName="Name0" presStyleCnt="0">
        <dgm:presLayoutVars>
          <dgm:resizeHandles/>
        </dgm:presLayoutVars>
      </dgm:prSet>
      <dgm:spPr/>
      <dgm:t>
        <a:bodyPr/>
        <a:lstStyle/>
        <a:p>
          <a:endParaRPr lang="en-US"/>
        </a:p>
      </dgm:t>
    </dgm:pt>
    <dgm:pt modelId="{7A2D927F-A09E-4AAC-8EF2-FCC8976A51A7}" type="pres">
      <dgm:prSet presAssocID="{49F5D3D2-18AC-4F30-9E3B-A6275715C21B}" presName="text" presStyleLbl="node1" presStyleIdx="0" presStyleCnt="4">
        <dgm:presLayoutVars>
          <dgm:bulletEnabled val="1"/>
        </dgm:presLayoutVars>
      </dgm:prSet>
      <dgm:spPr/>
      <dgm:t>
        <a:bodyPr/>
        <a:lstStyle/>
        <a:p>
          <a:endParaRPr lang="en-US"/>
        </a:p>
      </dgm:t>
    </dgm:pt>
    <dgm:pt modelId="{777BA3D2-D802-4F3A-A51E-247911BF0676}" type="pres">
      <dgm:prSet presAssocID="{AB112206-028A-4BA9-A998-0827B29C2C50}" presName="space" presStyleCnt="0"/>
      <dgm:spPr/>
    </dgm:pt>
    <dgm:pt modelId="{F4C5927E-1492-48CA-96EF-C69037C83A74}" type="pres">
      <dgm:prSet presAssocID="{8F70EEEF-79E1-4862-A2EF-666F35D30B9F}" presName="text" presStyleLbl="node1" presStyleIdx="1" presStyleCnt="4">
        <dgm:presLayoutVars>
          <dgm:bulletEnabled val="1"/>
        </dgm:presLayoutVars>
      </dgm:prSet>
      <dgm:spPr/>
      <dgm:t>
        <a:bodyPr/>
        <a:lstStyle/>
        <a:p>
          <a:endParaRPr lang="en-US"/>
        </a:p>
      </dgm:t>
    </dgm:pt>
    <dgm:pt modelId="{B3AE21AF-78D7-4CE7-A369-B163DDEBCA06}" type="pres">
      <dgm:prSet presAssocID="{3552BE5A-62A0-47FA-BFE8-A258541388CB}" presName="space" presStyleCnt="0"/>
      <dgm:spPr/>
    </dgm:pt>
    <dgm:pt modelId="{1B7C7DDC-5D7B-4A45-8E79-D9C04B8DC805}" type="pres">
      <dgm:prSet presAssocID="{DD01FD11-057F-4540-81E1-AD12B64C494F}" presName="text" presStyleLbl="node1" presStyleIdx="2" presStyleCnt="4">
        <dgm:presLayoutVars>
          <dgm:bulletEnabled val="1"/>
        </dgm:presLayoutVars>
      </dgm:prSet>
      <dgm:spPr/>
      <dgm:t>
        <a:bodyPr/>
        <a:lstStyle/>
        <a:p>
          <a:endParaRPr lang="en-US"/>
        </a:p>
      </dgm:t>
    </dgm:pt>
    <dgm:pt modelId="{983E91C7-783D-4E4A-8333-F010D000EF51}" type="pres">
      <dgm:prSet presAssocID="{BF8A69B5-48C6-45CC-A04D-177E78E48715}" presName="space" presStyleCnt="0"/>
      <dgm:spPr/>
    </dgm:pt>
    <dgm:pt modelId="{DD1B6535-6F8B-4D3E-962B-772737527F7A}" type="pres">
      <dgm:prSet presAssocID="{F055802C-7F6A-43F6-A359-C5ABB674F4C5}" presName="text" presStyleLbl="node1" presStyleIdx="3" presStyleCnt="4">
        <dgm:presLayoutVars>
          <dgm:bulletEnabled val="1"/>
        </dgm:presLayoutVars>
      </dgm:prSet>
      <dgm:spPr/>
      <dgm:t>
        <a:bodyPr/>
        <a:lstStyle/>
        <a:p>
          <a:endParaRPr lang="en-US"/>
        </a:p>
      </dgm:t>
    </dgm:pt>
  </dgm:ptLst>
  <dgm:cxnLst>
    <dgm:cxn modelId="{FE9CA9A1-442C-4EAB-B134-1CC42BCA9C0F}" type="presOf" srcId="{A6442F57-6030-4AD7-9AB0-7E2F80B52E79}" destId="{59803F69-57C0-44F0-916F-526B2BBC9CC0}" srcOrd="0" destOrd="0" presId="urn:diagrams.loki3.com/VaryingWidthList+Icon"/>
    <dgm:cxn modelId="{9B0FA58A-B1F2-45CA-BE30-C735B51DF718}" srcId="{A6442F57-6030-4AD7-9AB0-7E2F80B52E79}" destId="{DD01FD11-057F-4540-81E1-AD12B64C494F}" srcOrd="2" destOrd="0" parTransId="{910A56C7-D20F-4C1B-8EF9-BCB64DDD6167}" sibTransId="{BF8A69B5-48C6-45CC-A04D-177E78E48715}"/>
    <dgm:cxn modelId="{4FD30C73-2B7D-489C-8AB0-F1CD830268C7}" type="presOf" srcId="{8F70EEEF-79E1-4862-A2EF-666F35D30B9F}" destId="{F4C5927E-1492-48CA-96EF-C69037C83A74}" srcOrd="0" destOrd="0" presId="urn:diagrams.loki3.com/VaryingWidthList+Icon"/>
    <dgm:cxn modelId="{8E587D94-17D5-4CB6-BE25-9F5285D6007B}" srcId="{A6442F57-6030-4AD7-9AB0-7E2F80B52E79}" destId="{49F5D3D2-18AC-4F30-9E3B-A6275715C21B}" srcOrd="0" destOrd="0" parTransId="{38BD4E50-F6D4-4084-B320-8A725CCC629F}" sibTransId="{AB112206-028A-4BA9-A998-0827B29C2C50}"/>
    <dgm:cxn modelId="{4FAD9583-AFF9-4084-A026-E881C3737DE8}" type="presOf" srcId="{F055802C-7F6A-43F6-A359-C5ABB674F4C5}" destId="{DD1B6535-6F8B-4D3E-962B-772737527F7A}" srcOrd="0" destOrd="0" presId="urn:diagrams.loki3.com/VaryingWidthList+Icon"/>
    <dgm:cxn modelId="{90B0A9A2-5A6C-4EFE-98F3-7B37FB326764}" srcId="{A6442F57-6030-4AD7-9AB0-7E2F80B52E79}" destId="{8F70EEEF-79E1-4862-A2EF-666F35D30B9F}" srcOrd="1" destOrd="0" parTransId="{EBA18799-5FD9-4871-95BF-15F62936FEAE}" sibTransId="{3552BE5A-62A0-47FA-BFE8-A258541388CB}"/>
    <dgm:cxn modelId="{6FA66118-B9FE-4CF6-B3F6-2F237A55C76A}" type="presOf" srcId="{DD01FD11-057F-4540-81E1-AD12B64C494F}" destId="{1B7C7DDC-5D7B-4A45-8E79-D9C04B8DC805}" srcOrd="0" destOrd="0" presId="urn:diagrams.loki3.com/VaryingWidthList+Icon"/>
    <dgm:cxn modelId="{D5504536-6443-4500-B53D-B04EC466417E}" srcId="{A6442F57-6030-4AD7-9AB0-7E2F80B52E79}" destId="{F055802C-7F6A-43F6-A359-C5ABB674F4C5}" srcOrd="3" destOrd="0" parTransId="{9CE904E9-56F9-4444-A72F-16464F411C1F}" sibTransId="{39BD77F9-4D6A-46DE-9B62-C8B26B88FCA0}"/>
    <dgm:cxn modelId="{0EC12BEE-9B6B-4709-BB7A-D05DB5396441}" type="presOf" srcId="{49F5D3D2-18AC-4F30-9E3B-A6275715C21B}" destId="{7A2D927F-A09E-4AAC-8EF2-FCC8976A51A7}" srcOrd="0" destOrd="0" presId="urn:diagrams.loki3.com/VaryingWidthList+Icon"/>
    <dgm:cxn modelId="{08ED7259-99C3-4423-8A2C-5594FF245CDC}" type="presParOf" srcId="{59803F69-57C0-44F0-916F-526B2BBC9CC0}" destId="{7A2D927F-A09E-4AAC-8EF2-FCC8976A51A7}" srcOrd="0" destOrd="0" presId="urn:diagrams.loki3.com/VaryingWidthList+Icon"/>
    <dgm:cxn modelId="{FE9DFAB6-3494-4AA2-B897-6A7B367D22CD}" type="presParOf" srcId="{59803F69-57C0-44F0-916F-526B2BBC9CC0}" destId="{777BA3D2-D802-4F3A-A51E-247911BF0676}" srcOrd="1" destOrd="0" presId="urn:diagrams.loki3.com/VaryingWidthList+Icon"/>
    <dgm:cxn modelId="{BBB19675-2603-4845-A84D-075110CC8DEE}" type="presParOf" srcId="{59803F69-57C0-44F0-916F-526B2BBC9CC0}" destId="{F4C5927E-1492-48CA-96EF-C69037C83A74}" srcOrd="2" destOrd="0" presId="urn:diagrams.loki3.com/VaryingWidthList+Icon"/>
    <dgm:cxn modelId="{8D8E8891-6F24-467D-8494-40234DB75DEC}" type="presParOf" srcId="{59803F69-57C0-44F0-916F-526B2BBC9CC0}" destId="{B3AE21AF-78D7-4CE7-A369-B163DDEBCA06}" srcOrd="3" destOrd="0" presId="urn:diagrams.loki3.com/VaryingWidthList+Icon"/>
    <dgm:cxn modelId="{8E12B234-703E-4F12-B114-6B32F8E83AD6}" type="presParOf" srcId="{59803F69-57C0-44F0-916F-526B2BBC9CC0}" destId="{1B7C7DDC-5D7B-4A45-8E79-D9C04B8DC805}" srcOrd="4" destOrd="0" presId="urn:diagrams.loki3.com/VaryingWidthList+Icon"/>
    <dgm:cxn modelId="{F66E4A97-E679-44BA-B752-799E11BD8BE3}" type="presParOf" srcId="{59803F69-57C0-44F0-916F-526B2BBC9CC0}" destId="{983E91C7-783D-4E4A-8333-F010D000EF51}" srcOrd="5" destOrd="0" presId="urn:diagrams.loki3.com/VaryingWidthList+Icon"/>
    <dgm:cxn modelId="{CE7AFCB7-BB92-44CF-90F9-41EE4780A1EC}" type="presParOf" srcId="{59803F69-57C0-44F0-916F-526B2BBC9CC0}" destId="{DD1B6535-6F8B-4D3E-962B-772737527F7A}"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5022748-3163-41A5-93FF-4C9E2A597DB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7A782A64-0499-4479-A116-28524A61D4E3}">
      <dgm:prSet phldrT="[Text]"/>
      <dgm:spPr>
        <a:ln>
          <a:noFill/>
        </a:ln>
      </dgm:spPr>
      <dgm:t>
        <a:bodyPr/>
        <a:lstStyle/>
        <a:p>
          <a:r>
            <a:rPr lang="en-US" b="1" dirty="0" smtClean="0"/>
            <a:t>Feel the tension leave</a:t>
          </a:r>
          <a:endParaRPr lang="en-US" b="1" dirty="0"/>
        </a:p>
      </dgm:t>
    </dgm:pt>
    <dgm:pt modelId="{D8B63594-C849-4F1A-A3A0-6AD3B68EFE0C}" type="parTrans" cxnId="{E1F39FA8-1B9E-4A85-8834-1226D8F1220A}">
      <dgm:prSet/>
      <dgm:spPr/>
      <dgm:t>
        <a:bodyPr/>
        <a:lstStyle/>
        <a:p>
          <a:endParaRPr lang="en-US"/>
        </a:p>
      </dgm:t>
    </dgm:pt>
    <dgm:pt modelId="{D96089FF-6A96-4C44-9341-31FEBCFD6C72}" type="sibTrans" cxnId="{E1F39FA8-1B9E-4A85-8834-1226D8F1220A}">
      <dgm:prSet/>
      <dgm:spPr/>
      <dgm:t>
        <a:bodyPr/>
        <a:lstStyle/>
        <a:p>
          <a:endParaRPr lang="en-US"/>
        </a:p>
      </dgm:t>
    </dgm:pt>
    <dgm:pt modelId="{D40D4D94-AEEE-4F31-B61F-16396FF75117}">
      <dgm:prSet phldrT="[Text]"/>
      <dgm:spPr>
        <a:ln>
          <a:noFill/>
        </a:ln>
      </dgm:spPr>
      <dgm:t>
        <a:bodyPr/>
        <a:lstStyle/>
        <a:p>
          <a:r>
            <a:rPr lang="en-US" b="1" dirty="0" smtClean="0"/>
            <a:t>Don’t forget to breath</a:t>
          </a:r>
          <a:endParaRPr lang="en-US" b="1" dirty="0"/>
        </a:p>
      </dgm:t>
    </dgm:pt>
    <dgm:pt modelId="{7ABF51B7-90D9-483F-9056-0A1C734D0C41}" type="parTrans" cxnId="{F156922B-9E24-4A18-B9E0-B095880C4EE1}">
      <dgm:prSet/>
      <dgm:spPr/>
      <dgm:t>
        <a:bodyPr/>
        <a:lstStyle/>
        <a:p>
          <a:endParaRPr lang="en-US"/>
        </a:p>
      </dgm:t>
    </dgm:pt>
    <dgm:pt modelId="{F52CD6BD-EA4B-479A-A051-D1AFD02D721B}" type="sibTrans" cxnId="{F156922B-9E24-4A18-B9E0-B095880C4EE1}">
      <dgm:prSet/>
      <dgm:spPr/>
      <dgm:t>
        <a:bodyPr/>
        <a:lstStyle/>
        <a:p>
          <a:endParaRPr lang="en-US"/>
        </a:p>
      </dgm:t>
    </dgm:pt>
    <dgm:pt modelId="{991EECA4-8D56-4290-8CB6-50735F0CDDB6}">
      <dgm:prSet phldrT="[Text]"/>
      <dgm:spPr>
        <a:ln>
          <a:noFill/>
        </a:ln>
      </dgm:spPr>
      <dgm:t>
        <a:bodyPr/>
        <a:lstStyle/>
        <a:p>
          <a:r>
            <a:rPr lang="en-US" b="1" dirty="0" smtClean="0"/>
            <a:t>Head to toe</a:t>
          </a:r>
          <a:endParaRPr lang="en-US" b="1" dirty="0"/>
        </a:p>
      </dgm:t>
    </dgm:pt>
    <dgm:pt modelId="{05C658FA-DC00-4B5C-ADB6-208BBF72F031}" type="parTrans" cxnId="{BA55372E-4E84-43FE-B1C9-61AE11949271}">
      <dgm:prSet/>
      <dgm:spPr/>
      <dgm:t>
        <a:bodyPr/>
        <a:lstStyle/>
        <a:p>
          <a:endParaRPr lang="en-US"/>
        </a:p>
      </dgm:t>
    </dgm:pt>
    <dgm:pt modelId="{BC760340-A17D-4365-9FD5-A9C807F76580}" type="sibTrans" cxnId="{BA55372E-4E84-43FE-B1C9-61AE11949271}">
      <dgm:prSet/>
      <dgm:spPr/>
      <dgm:t>
        <a:bodyPr/>
        <a:lstStyle/>
        <a:p>
          <a:endParaRPr lang="en-US"/>
        </a:p>
      </dgm:t>
    </dgm:pt>
    <dgm:pt modelId="{E34BD91B-CC1F-44DE-AF1E-4B8E846C59B9}" type="pres">
      <dgm:prSet presAssocID="{05022748-3163-41A5-93FF-4C9E2A597DB2}" presName="diagram" presStyleCnt="0">
        <dgm:presLayoutVars>
          <dgm:dir/>
          <dgm:resizeHandles val="exact"/>
        </dgm:presLayoutVars>
      </dgm:prSet>
      <dgm:spPr/>
      <dgm:t>
        <a:bodyPr/>
        <a:lstStyle/>
        <a:p>
          <a:endParaRPr lang="en-US"/>
        </a:p>
      </dgm:t>
    </dgm:pt>
    <dgm:pt modelId="{BC52FD7B-93EE-476D-BCB9-A58A4070FE1D}" type="pres">
      <dgm:prSet presAssocID="{7A782A64-0499-4479-A116-28524A61D4E3}" presName="node" presStyleLbl="node1" presStyleIdx="0" presStyleCnt="3">
        <dgm:presLayoutVars>
          <dgm:bulletEnabled val="1"/>
        </dgm:presLayoutVars>
      </dgm:prSet>
      <dgm:spPr/>
      <dgm:t>
        <a:bodyPr/>
        <a:lstStyle/>
        <a:p>
          <a:endParaRPr lang="en-US"/>
        </a:p>
      </dgm:t>
    </dgm:pt>
    <dgm:pt modelId="{E7DE96CB-8DCB-45C1-B5DF-01196A94F598}" type="pres">
      <dgm:prSet presAssocID="{D96089FF-6A96-4C44-9341-31FEBCFD6C72}" presName="sibTrans" presStyleCnt="0"/>
      <dgm:spPr/>
    </dgm:pt>
    <dgm:pt modelId="{DEAD723E-F359-47C1-93C5-232CBC3C2396}" type="pres">
      <dgm:prSet presAssocID="{D40D4D94-AEEE-4F31-B61F-16396FF75117}" presName="node" presStyleLbl="node1" presStyleIdx="1" presStyleCnt="3">
        <dgm:presLayoutVars>
          <dgm:bulletEnabled val="1"/>
        </dgm:presLayoutVars>
      </dgm:prSet>
      <dgm:spPr/>
      <dgm:t>
        <a:bodyPr/>
        <a:lstStyle/>
        <a:p>
          <a:endParaRPr lang="en-US"/>
        </a:p>
      </dgm:t>
    </dgm:pt>
    <dgm:pt modelId="{2BE0A3B2-068D-4BF3-8813-D97E590583EE}" type="pres">
      <dgm:prSet presAssocID="{F52CD6BD-EA4B-479A-A051-D1AFD02D721B}" presName="sibTrans" presStyleCnt="0"/>
      <dgm:spPr/>
    </dgm:pt>
    <dgm:pt modelId="{B54F906F-283D-4F9C-9BBE-A41DA8FFD4C0}" type="pres">
      <dgm:prSet presAssocID="{991EECA4-8D56-4290-8CB6-50735F0CDDB6}" presName="node" presStyleLbl="node1" presStyleIdx="2" presStyleCnt="3">
        <dgm:presLayoutVars>
          <dgm:bulletEnabled val="1"/>
        </dgm:presLayoutVars>
      </dgm:prSet>
      <dgm:spPr/>
      <dgm:t>
        <a:bodyPr/>
        <a:lstStyle/>
        <a:p>
          <a:endParaRPr lang="en-US"/>
        </a:p>
      </dgm:t>
    </dgm:pt>
  </dgm:ptLst>
  <dgm:cxnLst>
    <dgm:cxn modelId="{2537F60E-A92E-4A5E-B988-263E80E86C01}" type="presOf" srcId="{991EECA4-8D56-4290-8CB6-50735F0CDDB6}" destId="{B54F906F-283D-4F9C-9BBE-A41DA8FFD4C0}" srcOrd="0" destOrd="0" presId="urn:microsoft.com/office/officeart/2005/8/layout/default"/>
    <dgm:cxn modelId="{E1F39FA8-1B9E-4A85-8834-1226D8F1220A}" srcId="{05022748-3163-41A5-93FF-4C9E2A597DB2}" destId="{7A782A64-0499-4479-A116-28524A61D4E3}" srcOrd="0" destOrd="0" parTransId="{D8B63594-C849-4F1A-A3A0-6AD3B68EFE0C}" sibTransId="{D96089FF-6A96-4C44-9341-31FEBCFD6C72}"/>
    <dgm:cxn modelId="{A5431807-F732-406E-BAC9-EEFD77895B98}" type="presOf" srcId="{05022748-3163-41A5-93FF-4C9E2A597DB2}" destId="{E34BD91B-CC1F-44DE-AF1E-4B8E846C59B9}" srcOrd="0" destOrd="0" presId="urn:microsoft.com/office/officeart/2005/8/layout/default"/>
    <dgm:cxn modelId="{BA55372E-4E84-43FE-B1C9-61AE11949271}" srcId="{05022748-3163-41A5-93FF-4C9E2A597DB2}" destId="{991EECA4-8D56-4290-8CB6-50735F0CDDB6}" srcOrd="2" destOrd="0" parTransId="{05C658FA-DC00-4B5C-ADB6-208BBF72F031}" sibTransId="{BC760340-A17D-4365-9FD5-A9C807F76580}"/>
    <dgm:cxn modelId="{F156922B-9E24-4A18-B9E0-B095880C4EE1}" srcId="{05022748-3163-41A5-93FF-4C9E2A597DB2}" destId="{D40D4D94-AEEE-4F31-B61F-16396FF75117}" srcOrd="1" destOrd="0" parTransId="{7ABF51B7-90D9-483F-9056-0A1C734D0C41}" sibTransId="{F52CD6BD-EA4B-479A-A051-D1AFD02D721B}"/>
    <dgm:cxn modelId="{1B21F19A-8FC9-4D7D-BFEB-DE631D042418}" type="presOf" srcId="{D40D4D94-AEEE-4F31-B61F-16396FF75117}" destId="{DEAD723E-F359-47C1-93C5-232CBC3C2396}" srcOrd="0" destOrd="0" presId="urn:microsoft.com/office/officeart/2005/8/layout/default"/>
    <dgm:cxn modelId="{A27E8DC7-C0B9-4D18-BF9F-D4CAAAE99C8E}" type="presOf" srcId="{7A782A64-0499-4479-A116-28524A61D4E3}" destId="{BC52FD7B-93EE-476D-BCB9-A58A4070FE1D}" srcOrd="0" destOrd="0" presId="urn:microsoft.com/office/officeart/2005/8/layout/default"/>
    <dgm:cxn modelId="{27A27197-0A9E-40A7-BC95-61798C5A8230}" type="presParOf" srcId="{E34BD91B-CC1F-44DE-AF1E-4B8E846C59B9}" destId="{BC52FD7B-93EE-476D-BCB9-A58A4070FE1D}" srcOrd="0" destOrd="0" presId="urn:microsoft.com/office/officeart/2005/8/layout/default"/>
    <dgm:cxn modelId="{C9D71620-BD96-4FAF-A26C-E14D5E04838C}" type="presParOf" srcId="{E34BD91B-CC1F-44DE-AF1E-4B8E846C59B9}" destId="{E7DE96CB-8DCB-45C1-B5DF-01196A94F598}" srcOrd="1" destOrd="0" presId="urn:microsoft.com/office/officeart/2005/8/layout/default"/>
    <dgm:cxn modelId="{8DD95695-8477-476F-BE99-FB89DAFDF0DF}" type="presParOf" srcId="{E34BD91B-CC1F-44DE-AF1E-4B8E846C59B9}" destId="{DEAD723E-F359-47C1-93C5-232CBC3C2396}" srcOrd="2" destOrd="0" presId="urn:microsoft.com/office/officeart/2005/8/layout/default"/>
    <dgm:cxn modelId="{EDBDA450-D9D4-4D6D-BB99-18AEE5023CDB}" type="presParOf" srcId="{E34BD91B-CC1F-44DE-AF1E-4B8E846C59B9}" destId="{2BE0A3B2-068D-4BF3-8813-D97E590583EE}" srcOrd="3" destOrd="0" presId="urn:microsoft.com/office/officeart/2005/8/layout/default"/>
    <dgm:cxn modelId="{AF51D802-4A1B-4E8B-B69C-027C389D8B6C}" type="presParOf" srcId="{E34BD91B-CC1F-44DE-AF1E-4B8E846C59B9}" destId="{B54F906F-283D-4F9C-9BBE-A41DA8FFD4C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E4F175E-DA12-4FE4-8E5C-C8A2EDD4275C}" type="doc">
      <dgm:prSet loTypeId="urn:microsoft.com/office/officeart/2005/8/layout/hList7" loCatId="list" qsTypeId="urn:microsoft.com/office/officeart/2005/8/quickstyle/simple1" qsCatId="simple" csTypeId="urn:microsoft.com/office/officeart/2005/8/colors/colorful2" csCatId="colorful" phldr="1"/>
      <dgm:spPr/>
      <dgm:t>
        <a:bodyPr/>
        <a:lstStyle/>
        <a:p>
          <a:endParaRPr lang="en-US"/>
        </a:p>
      </dgm:t>
    </dgm:pt>
    <dgm:pt modelId="{1700B5D4-29AA-4157-827B-716E6433993D}">
      <dgm:prSet phldrT="[Text]"/>
      <dgm:spPr>
        <a:ln>
          <a:noFill/>
        </a:ln>
      </dgm:spPr>
      <dgm:t>
        <a:bodyPr/>
        <a:lstStyle/>
        <a:p>
          <a:r>
            <a:rPr lang="en-US" b="1" dirty="0" smtClean="0"/>
            <a:t>Comfortable position</a:t>
          </a:r>
          <a:endParaRPr lang="en-US" b="1" dirty="0"/>
        </a:p>
      </dgm:t>
    </dgm:pt>
    <dgm:pt modelId="{AF8C0BD6-345D-49EA-AFB8-4CF3DA2D326A}" type="parTrans" cxnId="{3A7348A9-0D4E-40E2-96A5-D30ED336F490}">
      <dgm:prSet/>
      <dgm:spPr/>
      <dgm:t>
        <a:bodyPr/>
        <a:lstStyle/>
        <a:p>
          <a:endParaRPr lang="en-US"/>
        </a:p>
      </dgm:t>
    </dgm:pt>
    <dgm:pt modelId="{38AEC389-575C-4540-B7CA-1B556892CF4D}" type="sibTrans" cxnId="{3A7348A9-0D4E-40E2-96A5-D30ED336F490}">
      <dgm:prSet/>
      <dgm:spPr/>
      <dgm:t>
        <a:bodyPr/>
        <a:lstStyle/>
        <a:p>
          <a:endParaRPr lang="en-US"/>
        </a:p>
      </dgm:t>
    </dgm:pt>
    <dgm:pt modelId="{99F750F4-1C68-4CFF-8820-DCEEEBB6BB50}">
      <dgm:prSet phldrT="[Text]"/>
      <dgm:spPr>
        <a:ln>
          <a:noFill/>
        </a:ln>
      </dgm:spPr>
      <dgm:t>
        <a:bodyPr/>
        <a:lstStyle/>
        <a:p>
          <a:r>
            <a:rPr lang="en-US" b="1" dirty="0" smtClean="0"/>
            <a:t>Empty your mind</a:t>
          </a:r>
          <a:endParaRPr lang="en-US" b="1" dirty="0"/>
        </a:p>
      </dgm:t>
    </dgm:pt>
    <dgm:pt modelId="{62FDF8A7-131F-44B6-A3F7-ACE55E390750}" type="parTrans" cxnId="{5C6D0530-1AA6-4546-AD2C-E280F9AB16F5}">
      <dgm:prSet/>
      <dgm:spPr/>
      <dgm:t>
        <a:bodyPr/>
        <a:lstStyle/>
        <a:p>
          <a:endParaRPr lang="en-US"/>
        </a:p>
      </dgm:t>
    </dgm:pt>
    <dgm:pt modelId="{6F785C18-8F31-46AA-8855-8445D0B7CAC8}" type="sibTrans" cxnId="{5C6D0530-1AA6-4546-AD2C-E280F9AB16F5}">
      <dgm:prSet/>
      <dgm:spPr/>
      <dgm:t>
        <a:bodyPr/>
        <a:lstStyle/>
        <a:p>
          <a:endParaRPr lang="en-US"/>
        </a:p>
      </dgm:t>
    </dgm:pt>
    <dgm:pt modelId="{8EF33795-6D8D-4E2F-A25B-275F7930A34B}">
      <dgm:prSet phldrT="[Text]"/>
      <dgm:spPr>
        <a:ln>
          <a:noFill/>
        </a:ln>
      </dgm:spPr>
      <dgm:t>
        <a:bodyPr/>
        <a:lstStyle/>
        <a:p>
          <a:r>
            <a:rPr lang="en-US" b="1" dirty="0" smtClean="0"/>
            <a:t>Once a day</a:t>
          </a:r>
          <a:endParaRPr lang="en-US" b="1" dirty="0"/>
        </a:p>
      </dgm:t>
    </dgm:pt>
    <dgm:pt modelId="{9F44FC1C-5CB1-47F3-9CE6-22D681C87A1E}" type="parTrans" cxnId="{85400632-71DF-40D3-8516-E6BE83F22F8F}">
      <dgm:prSet/>
      <dgm:spPr/>
      <dgm:t>
        <a:bodyPr/>
        <a:lstStyle/>
        <a:p>
          <a:endParaRPr lang="en-US"/>
        </a:p>
      </dgm:t>
    </dgm:pt>
    <dgm:pt modelId="{5FD74B54-5E21-48C7-AE8D-2027A7068A32}" type="sibTrans" cxnId="{85400632-71DF-40D3-8516-E6BE83F22F8F}">
      <dgm:prSet/>
      <dgm:spPr/>
      <dgm:t>
        <a:bodyPr/>
        <a:lstStyle/>
        <a:p>
          <a:endParaRPr lang="en-US"/>
        </a:p>
      </dgm:t>
    </dgm:pt>
    <dgm:pt modelId="{88E12755-D5F2-490B-BEB2-4C9A3998100B}" type="pres">
      <dgm:prSet presAssocID="{2E4F175E-DA12-4FE4-8E5C-C8A2EDD4275C}" presName="Name0" presStyleCnt="0">
        <dgm:presLayoutVars>
          <dgm:dir/>
          <dgm:resizeHandles val="exact"/>
        </dgm:presLayoutVars>
      </dgm:prSet>
      <dgm:spPr/>
      <dgm:t>
        <a:bodyPr/>
        <a:lstStyle/>
        <a:p>
          <a:endParaRPr lang="en-US"/>
        </a:p>
      </dgm:t>
    </dgm:pt>
    <dgm:pt modelId="{0FDFDBDA-BD5D-4ADF-9A79-4E282519F4BD}" type="pres">
      <dgm:prSet presAssocID="{2E4F175E-DA12-4FE4-8E5C-C8A2EDD4275C}" presName="fgShape" presStyleLbl="fgShp" presStyleIdx="0" presStyleCnt="1"/>
      <dgm:spPr/>
    </dgm:pt>
    <dgm:pt modelId="{545BD508-BA57-403E-8BAD-0F8D7A28B0CE}" type="pres">
      <dgm:prSet presAssocID="{2E4F175E-DA12-4FE4-8E5C-C8A2EDD4275C}" presName="linComp" presStyleCnt="0"/>
      <dgm:spPr/>
    </dgm:pt>
    <dgm:pt modelId="{74273F57-9887-4CF3-89E6-2AA365C15A62}" type="pres">
      <dgm:prSet presAssocID="{1700B5D4-29AA-4157-827B-716E6433993D}" presName="compNode" presStyleCnt="0"/>
      <dgm:spPr/>
    </dgm:pt>
    <dgm:pt modelId="{804F6F30-22CD-4CC9-873C-68642262457C}" type="pres">
      <dgm:prSet presAssocID="{1700B5D4-29AA-4157-827B-716E6433993D}" presName="bkgdShape" presStyleLbl="node1" presStyleIdx="0" presStyleCnt="3"/>
      <dgm:spPr/>
      <dgm:t>
        <a:bodyPr/>
        <a:lstStyle/>
        <a:p>
          <a:endParaRPr lang="en-US"/>
        </a:p>
      </dgm:t>
    </dgm:pt>
    <dgm:pt modelId="{E3E72E7B-F297-465F-A882-070F7F9C7FBF}" type="pres">
      <dgm:prSet presAssocID="{1700B5D4-29AA-4157-827B-716E6433993D}" presName="nodeTx" presStyleLbl="node1" presStyleIdx="0" presStyleCnt="3">
        <dgm:presLayoutVars>
          <dgm:bulletEnabled val="1"/>
        </dgm:presLayoutVars>
      </dgm:prSet>
      <dgm:spPr/>
      <dgm:t>
        <a:bodyPr/>
        <a:lstStyle/>
        <a:p>
          <a:endParaRPr lang="en-US"/>
        </a:p>
      </dgm:t>
    </dgm:pt>
    <dgm:pt modelId="{A65480C6-BD16-4302-BCB7-38F010C41E6B}" type="pres">
      <dgm:prSet presAssocID="{1700B5D4-29AA-4157-827B-716E6433993D}" presName="invisiNode" presStyleLbl="node1" presStyleIdx="0" presStyleCnt="3"/>
      <dgm:spPr/>
    </dgm:pt>
    <dgm:pt modelId="{31877A86-43FB-42B8-8FE6-DF178C66A640}" type="pres">
      <dgm:prSet presAssocID="{1700B5D4-29AA-4157-827B-716E6433993D}" presName="imagNode" presStyleLbl="fgImgPlace1" presStyleIdx="0" presStyleCnt="3"/>
      <dgm:spPr>
        <a:solidFill>
          <a:schemeClr val="accent2">
            <a:tint val="50000"/>
            <a:hueOff val="0"/>
            <a:satOff val="0"/>
            <a:lumOff val="0"/>
          </a:schemeClr>
        </a:solidFill>
      </dgm:spPr>
    </dgm:pt>
    <dgm:pt modelId="{9A3B5542-D7BF-4E7E-AD77-F1FC8A5EF112}" type="pres">
      <dgm:prSet presAssocID="{38AEC389-575C-4540-B7CA-1B556892CF4D}" presName="sibTrans" presStyleLbl="sibTrans2D1" presStyleIdx="0" presStyleCnt="0"/>
      <dgm:spPr/>
      <dgm:t>
        <a:bodyPr/>
        <a:lstStyle/>
        <a:p>
          <a:endParaRPr lang="en-US"/>
        </a:p>
      </dgm:t>
    </dgm:pt>
    <dgm:pt modelId="{1ACD4C8B-CE73-4354-926E-3F9FF707F82C}" type="pres">
      <dgm:prSet presAssocID="{99F750F4-1C68-4CFF-8820-DCEEEBB6BB50}" presName="compNode" presStyleCnt="0"/>
      <dgm:spPr/>
    </dgm:pt>
    <dgm:pt modelId="{E7D06CC8-D503-450E-BE97-26468F7644B1}" type="pres">
      <dgm:prSet presAssocID="{99F750F4-1C68-4CFF-8820-DCEEEBB6BB50}" presName="bkgdShape" presStyleLbl="node1" presStyleIdx="1" presStyleCnt="3"/>
      <dgm:spPr/>
      <dgm:t>
        <a:bodyPr/>
        <a:lstStyle/>
        <a:p>
          <a:endParaRPr lang="en-US"/>
        </a:p>
      </dgm:t>
    </dgm:pt>
    <dgm:pt modelId="{2B92993F-BA4E-440D-8EFE-A06A1B5EE696}" type="pres">
      <dgm:prSet presAssocID="{99F750F4-1C68-4CFF-8820-DCEEEBB6BB50}" presName="nodeTx" presStyleLbl="node1" presStyleIdx="1" presStyleCnt="3">
        <dgm:presLayoutVars>
          <dgm:bulletEnabled val="1"/>
        </dgm:presLayoutVars>
      </dgm:prSet>
      <dgm:spPr/>
      <dgm:t>
        <a:bodyPr/>
        <a:lstStyle/>
        <a:p>
          <a:endParaRPr lang="en-US"/>
        </a:p>
      </dgm:t>
    </dgm:pt>
    <dgm:pt modelId="{F74E2F2F-AA1E-4E02-A223-C304D3EAC720}" type="pres">
      <dgm:prSet presAssocID="{99F750F4-1C68-4CFF-8820-DCEEEBB6BB50}" presName="invisiNode" presStyleLbl="node1" presStyleIdx="1" presStyleCnt="3"/>
      <dgm:spPr/>
    </dgm:pt>
    <dgm:pt modelId="{DA21B20B-76BB-42F2-8266-D568EFF1252C}" type="pres">
      <dgm:prSet presAssocID="{99F750F4-1C68-4CFF-8820-DCEEEBB6BB50}" presName="imagNode" presStyleLbl="fgImgPlace1" presStyleIdx="1" presStyleCnt="3"/>
      <dgm:spPr>
        <a:solidFill>
          <a:schemeClr val="accent2">
            <a:tint val="50000"/>
            <a:hueOff val="2501437"/>
            <a:satOff val="-2237"/>
            <a:lumOff val="6"/>
          </a:schemeClr>
        </a:solidFill>
      </dgm:spPr>
    </dgm:pt>
    <dgm:pt modelId="{151C6569-46C8-4127-94B9-EA38876EBC89}" type="pres">
      <dgm:prSet presAssocID="{6F785C18-8F31-46AA-8855-8445D0B7CAC8}" presName="sibTrans" presStyleLbl="sibTrans2D1" presStyleIdx="0" presStyleCnt="0"/>
      <dgm:spPr/>
      <dgm:t>
        <a:bodyPr/>
        <a:lstStyle/>
        <a:p>
          <a:endParaRPr lang="en-US"/>
        </a:p>
      </dgm:t>
    </dgm:pt>
    <dgm:pt modelId="{D083E03E-2AAF-45D5-A6DE-70CE5BDC4923}" type="pres">
      <dgm:prSet presAssocID="{8EF33795-6D8D-4E2F-A25B-275F7930A34B}" presName="compNode" presStyleCnt="0"/>
      <dgm:spPr/>
    </dgm:pt>
    <dgm:pt modelId="{6D2F946F-4A15-4351-A4BA-B458868C5474}" type="pres">
      <dgm:prSet presAssocID="{8EF33795-6D8D-4E2F-A25B-275F7930A34B}" presName="bkgdShape" presStyleLbl="node1" presStyleIdx="2" presStyleCnt="3"/>
      <dgm:spPr/>
      <dgm:t>
        <a:bodyPr/>
        <a:lstStyle/>
        <a:p>
          <a:endParaRPr lang="en-US"/>
        </a:p>
      </dgm:t>
    </dgm:pt>
    <dgm:pt modelId="{E1F389E8-968F-4196-9000-0EA9BE5B35D5}" type="pres">
      <dgm:prSet presAssocID="{8EF33795-6D8D-4E2F-A25B-275F7930A34B}" presName="nodeTx" presStyleLbl="node1" presStyleIdx="2" presStyleCnt="3">
        <dgm:presLayoutVars>
          <dgm:bulletEnabled val="1"/>
        </dgm:presLayoutVars>
      </dgm:prSet>
      <dgm:spPr/>
      <dgm:t>
        <a:bodyPr/>
        <a:lstStyle/>
        <a:p>
          <a:endParaRPr lang="en-US"/>
        </a:p>
      </dgm:t>
    </dgm:pt>
    <dgm:pt modelId="{C05DC44D-1EE6-4EC9-A5C2-512E0DFFC2CB}" type="pres">
      <dgm:prSet presAssocID="{8EF33795-6D8D-4E2F-A25B-275F7930A34B}" presName="invisiNode" presStyleLbl="node1" presStyleIdx="2" presStyleCnt="3"/>
      <dgm:spPr/>
    </dgm:pt>
    <dgm:pt modelId="{556C51DC-200B-499E-AECC-5C240CF6F84A}" type="pres">
      <dgm:prSet presAssocID="{8EF33795-6D8D-4E2F-A25B-275F7930A34B}" presName="imagNode" presStyleLbl="fgImgPlace1" presStyleIdx="2" presStyleCnt="3"/>
      <dgm:spPr>
        <a:solidFill>
          <a:schemeClr val="accent2">
            <a:tint val="50000"/>
            <a:hueOff val="5002875"/>
            <a:satOff val="-4473"/>
            <a:lumOff val="13"/>
          </a:schemeClr>
        </a:solidFill>
      </dgm:spPr>
    </dgm:pt>
  </dgm:ptLst>
  <dgm:cxnLst>
    <dgm:cxn modelId="{A616BC9A-EA74-46F0-9641-814AD8F4C509}" type="presOf" srcId="{1700B5D4-29AA-4157-827B-716E6433993D}" destId="{804F6F30-22CD-4CC9-873C-68642262457C}" srcOrd="0" destOrd="0" presId="urn:microsoft.com/office/officeart/2005/8/layout/hList7"/>
    <dgm:cxn modelId="{4BF54B4A-CCA8-4C5E-AFEA-389F470916AF}" type="presOf" srcId="{6F785C18-8F31-46AA-8855-8445D0B7CAC8}" destId="{151C6569-46C8-4127-94B9-EA38876EBC89}" srcOrd="0" destOrd="0" presId="urn:microsoft.com/office/officeart/2005/8/layout/hList7"/>
    <dgm:cxn modelId="{85400632-71DF-40D3-8516-E6BE83F22F8F}" srcId="{2E4F175E-DA12-4FE4-8E5C-C8A2EDD4275C}" destId="{8EF33795-6D8D-4E2F-A25B-275F7930A34B}" srcOrd="2" destOrd="0" parTransId="{9F44FC1C-5CB1-47F3-9CE6-22D681C87A1E}" sibTransId="{5FD74B54-5E21-48C7-AE8D-2027A7068A32}"/>
    <dgm:cxn modelId="{939F0603-9919-4CB2-A073-988C3E8FBF58}" type="presOf" srcId="{2E4F175E-DA12-4FE4-8E5C-C8A2EDD4275C}" destId="{88E12755-D5F2-490B-BEB2-4C9A3998100B}" srcOrd="0" destOrd="0" presId="urn:microsoft.com/office/officeart/2005/8/layout/hList7"/>
    <dgm:cxn modelId="{C7DF1441-775F-4644-AAAB-56A3073D49F8}" type="presOf" srcId="{38AEC389-575C-4540-B7CA-1B556892CF4D}" destId="{9A3B5542-D7BF-4E7E-AD77-F1FC8A5EF112}" srcOrd="0" destOrd="0" presId="urn:microsoft.com/office/officeart/2005/8/layout/hList7"/>
    <dgm:cxn modelId="{2D776208-2B6F-4314-947C-BC9695D2E544}" type="presOf" srcId="{99F750F4-1C68-4CFF-8820-DCEEEBB6BB50}" destId="{E7D06CC8-D503-450E-BE97-26468F7644B1}" srcOrd="0" destOrd="0" presId="urn:microsoft.com/office/officeart/2005/8/layout/hList7"/>
    <dgm:cxn modelId="{46AC1C72-23FD-46C9-917C-9BCD9245C619}" type="presOf" srcId="{8EF33795-6D8D-4E2F-A25B-275F7930A34B}" destId="{6D2F946F-4A15-4351-A4BA-B458868C5474}" srcOrd="0" destOrd="0" presId="urn:microsoft.com/office/officeart/2005/8/layout/hList7"/>
    <dgm:cxn modelId="{3A7348A9-0D4E-40E2-96A5-D30ED336F490}" srcId="{2E4F175E-DA12-4FE4-8E5C-C8A2EDD4275C}" destId="{1700B5D4-29AA-4157-827B-716E6433993D}" srcOrd="0" destOrd="0" parTransId="{AF8C0BD6-345D-49EA-AFB8-4CF3DA2D326A}" sibTransId="{38AEC389-575C-4540-B7CA-1B556892CF4D}"/>
    <dgm:cxn modelId="{9441D72C-A13F-4797-B695-365DB12E9F42}" type="presOf" srcId="{8EF33795-6D8D-4E2F-A25B-275F7930A34B}" destId="{E1F389E8-968F-4196-9000-0EA9BE5B35D5}" srcOrd="1" destOrd="0" presId="urn:microsoft.com/office/officeart/2005/8/layout/hList7"/>
    <dgm:cxn modelId="{F56FFBC2-EF7D-4C54-B184-DBF5BF020DBE}" type="presOf" srcId="{1700B5D4-29AA-4157-827B-716E6433993D}" destId="{E3E72E7B-F297-465F-A882-070F7F9C7FBF}" srcOrd="1" destOrd="0" presId="urn:microsoft.com/office/officeart/2005/8/layout/hList7"/>
    <dgm:cxn modelId="{56369DAD-D3C3-4CD4-8856-49D43B199775}" type="presOf" srcId="{99F750F4-1C68-4CFF-8820-DCEEEBB6BB50}" destId="{2B92993F-BA4E-440D-8EFE-A06A1B5EE696}" srcOrd="1" destOrd="0" presId="urn:microsoft.com/office/officeart/2005/8/layout/hList7"/>
    <dgm:cxn modelId="{5C6D0530-1AA6-4546-AD2C-E280F9AB16F5}" srcId="{2E4F175E-DA12-4FE4-8E5C-C8A2EDD4275C}" destId="{99F750F4-1C68-4CFF-8820-DCEEEBB6BB50}" srcOrd="1" destOrd="0" parTransId="{62FDF8A7-131F-44B6-A3F7-ACE55E390750}" sibTransId="{6F785C18-8F31-46AA-8855-8445D0B7CAC8}"/>
    <dgm:cxn modelId="{E6BC5C80-A9E9-426F-AB90-FC2108E67A4A}" type="presParOf" srcId="{88E12755-D5F2-490B-BEB2-4C9A3998100B}" destId="{0FDFDBDA-BD5D-4ADF-9A79-4E282519F4BD}" srcOrd="0" destOrd="0" presId="urn:microsoft.com/office/officeart/2005/8/layout/hList7"/>
    <dgm:cxn modelId="{CB5310DA-6653-49FF-9425-B8D0303A5B9F}" type="presParOf" srcId="{88E12755-D5F2-490B-BEB2-4C9A3998100B}" destId="{545BD508-BA57-403E-8BAD-0F8D7A28B0CE}" srcOrd="1" destOrd="0" presId="urn:microsoft.com/office/officeart/2005/8/layout/hList7"/>
    <dgm:cxn modelId="{F5EBD9E6-B4A6-447A-B46A-FD7FC2BDAF82}" type="presParOf" srcId="{545BD508-BA57-403E-8BAD-0F8D7A28B0CE}" destId="{74273F57-9887-4CF3-89E6-2AA365C15A62}" srcOrd="0" destOrd="0" presId="urn:microsoft.com/office/officeart/2005/8/layout/hList7"/>
    <dgm:cxn modelId="{ACB3AF96-1DD5-4218-BE7E-61B35E3598A9}" type="presParOf" srcId="{74273F57-9887-4CF3-89E6-2AA365C15A62}" destId="{804F6F30-22CD-4CC9-873C-68642262457C}" srcOrd="0" destOrd="0" presId="urn:microsoft.com/office/officeart/2005/8/layout/hList7"/>
    <dgm:cxn modelId="{61BCAA0A-11A7-4995-8143-97596D88B0F3}" type="presParOf" srcId="{74273F57-9887-4CF3-89E6-2AA365C15A62}" destId="{E3E72E7B-F297-465F-A882-070F7F9C7FBF}" srcOrd="1" destOrd="0" presId="urn:microsoft.com/office/officeart/2005/8/layout/hList7"/>
    <dgm:cxn modelId="{FD11728D-B7C5-4A33-A5F3-04916CA0FAE3}" type="presParOf" srcId="{74273F57-9887-4CF3-89E6-2AA365C15A62}" destId="{A65480C6-BD16-4302-BCB7-38F010C41E6B}" srcOrd="2" destOrd="0" presId="urn:microsoft.com/office/officeart/2005/8/layout/hList7"/>
    <dgm:cxn modelId="{28635DAD-7003-4071-A672-87F49FDB63FB}" type="presParOf" srcId="{74273F57-9887-4CF3-89E6-2AA365C15A62}" destId="{31877A86-43FB-42B8-8FE6-DF178C66A640}" srcOrd="3" destOrd="0" presId="urn:microsoft.com/office/officeart/2005/8/layout/hList7"/>
    <dgm:cxn modelId="{867F168A-D5E0-4749-ABFF-F7CAF28C70D5}" type="presParOf" srcId="{545BD508-BA57-403E-8BAD-0F8D7A28B0CE}" destId="{9A3B5542-D7BF-4E7E-AD77-F1FC8A5EF112}" srcOrd="1" destOrd="0" presId="urn:microsoft.com/office/officeart/2005/8/layout/hList7"/>
    <dgm:cxn modelId="{A8780BE9-FEC6-4725-B2A3-7EC8F63F525A}" type="presParOf" srcId="{545BD508-BA57-403E-8BAD-0F8D7A28B0CE}" destId="{1ACD4C8B-CE73-4354-926E-3F9FF707F82C}" srcOrd="2" destOrd="0" presId="urn:microsoft.com/office/officeart/2005/8/layout/hList7"/>
    <dgm:cxn modelId="{28CEFE47-D821-41AF-A584-A52BED2952DC}" type="presParOf" srcId="{1ACD4C8B-CE73-4354-926E-3F9FF707F82C}" destId="{E7D06CC8-D503-450E-BE97-26468F7644B1}" srcOrd="0" destOrd="0" presId="urn:microsoft.com/office/officeart/2005/8/layout/hList7"/>
    <dgm:cxn modelId="{CE1DBDD8-31A4-4091-BE73-2512D07DB037}" type="presParOf" srcId="{1ACD4C8B-CE73-4354-926E-3F9FF707F82C}" destId="{2B92993F-BA4E-440D-8EFE-A06A1B5EE696}" srcOrd="1" destOrd="0" presId="urn:microsoft.com/office/officeart/2005/8/layout/hList7"/>
    <dgm:cxn modelId="{1BDDC8F5-128E-4412-9AD4-89E22DFE623A}" type="presParOf" srcId="{1ACD4C8B-CE73-4354-926E-3F9FF707F82C}" destId="{F74E2F2F-AA1E-4E02-A223-C304D3EAC720}" srcOrd="2" destOrd="0" presId="urn:microsoft.com/office/officeart/2005/8/layout/hList7"/>
    <dgm:cxn modelId="{477251CB-2DB0-4D3A-924D-48F55713A4D8}" type="presParOf" srcId="{1ACD4C8B-CE73-4354-926E-3F9FF707F82C}" destId="{DA21B20B-76BB-42F2-8266-D568EFF1252C}" srcOrd="3" destOrd="0" presId="urn:microsoft.com/office/officeart/2005/8/layout/hList7"/>
    <dgm:cxn modelId="{6A1B7143-0DAD-49EE-9AA4-3487417098A2}" type="presParOf" srcId="{545BD508-BA57-403E-8BAD-0F8D7A28B0CE}" destId="{151C6569-46C8-4127-94B9-EA38876EBC89}" srcOrd="3" destOrd="0" presId="urn:microsoft.com/office/officeart/2005/8/layout/hList7"/>
    <dgm:cxn modelId="{A00F231A-AAC9-4593-99FE-5092B5591FF5}" type="presParOf" srcId="{545BD508-BA57-403E-8BAD-0F8D7A28B0CE}" destId="{D083E03E-2AAF-45D5-A6DE-70CE5BDC4923}" srcOrd="4" destOrd="0" presId="urn:microsoft.com/office/officeart/2005/8/layout/hList7"/>
    <dgm:cxn modelId="{416D7380-D9BC-4B3F-849B-FA410D07F660}" type="presParOf" srcId="{D083E03E-2AAF-45D5-A6DE-70CE5BDC4923}" destId="{6D2F946F-4A15-4351-A4BA-B458868C5474}" srcOrd="0" destOrd="0" presId="urn:microsoft.com/office/officeart/2005/8/layout/hList7"/>
    <dgm:cxn modelId="{C990F103-83F6-4F69-9FB1-933625A0B1E5}" type="presParOf" srcId="{D083E03E-2AAF-45D5-A6DE-70CE5BDC4923}" destId="{E1F389E8-968F-4196-9000-0EA9BE5B35D5}" srcOrd="1" destOrd="0" presId="urn:microsoft.com/office/officeart/2005/8/layout/hList7"/>
    <dgm:cxn modelId="{E6123EFF-5125-485A-A44F-A3FB1BB0E780}" type="presParOf" srcId="{D083E03E-2AAF-45D5-A6DE-70CE5BDC4923}" destId="{C05DC44D-1EE6-4EC9-A5C2-512E0DFFC2CB}" srcOrd="2" destOrd="0" presId="urn:microsoft.com/office/officeart/2005/8/layout/hList7"/>
    <dgm:cxn modelId="{0AD373BC-9563-473C-BB41-F9EB439C61F3}" type="presParOf" srcId="{D083E03E-2AAF-45D5-A6DE-70CE5BDC4923}" destId="{556C51DC-200B-499E-AECC-5C240CF6F84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EF24D15-0142-4A17-A294-E0EB5F05E327}"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A0A7654C-0975-4768-B2FF-24874C8AEF04}">
      <dgm:prSet phldrT="[Text]"/>
      <dgm:spPr>
        <a:solidFill>
          <a:srgbClr val="9BBB59"/>
        </a:solidFill>
      </dgm:spPr>
      <dgm:t>
        <a:bodyPr/>
        <a:lstStyle/>
        <a:p>
          <a:r>
            <a:rPr lang="en-US" b="1" dirty="0" smtClean="0"/>
            <a:t>Network of family and friends</a:t>
          </a:r>
          <a:endParaRPr lang="en-US" b="1" dirty="0"/>
        </a:p>
      </dgm:t>
    </dgm:pt>
    <dgm:pt modelId="{E829B570-1484-485B-A454-794A9021855F}" type="parTrans" cxnId="{EE38B412-2C02-4F3F-84EB-98FFCB7E76F3}">
      <dgm:prSet/>
      <dgm:spPr/>
      <dgm:t>
        <a:bodyPr/>
        <a:lstStyle/>
        <a:p>
          <a:endParaRPr lang="en-US"/>
        </a:p>
      </dgm:t>
    </dgm:pt>
    <dgm:pt modelId="{A4C86BE7-7BCB-4CC9-BBC1-E0D422C65C39}" type="sibTrans" cxnId="{EE38B412-2C02-4F3F-84EB-98FFCB7E76F3}">
      <dgm:prSet/>
      <dgm:spPr/>
      <dgm:t>
        <a:bodyPr/>
        <a:lstStyle/>
        <a:p>
          <a:endParaRPr lang="en-US"/>
        </a:p>
      </dgm:t>
    </dgm:pt>
    <dgm:pt modelId="{81D5DE9B-42F4-4872-88B0-4B7978C106FE}">
      <dgm:prSet phldrT="[Text]"/>
      <dgm:spPr>
        <a:solidFill>
          <a:srgbClr val="5CB37C"/>
        </a:solidFill>
      </dgm:spPr>
      <dgm:t>
        <a:bodyPr/>
        <a:lstStyle/>
        <a:p>
          <a:r>
            <a:rPr lang="en-US" b="1" dirty="0" smtClean="0"/>
            <a:t>Even in good times</a:t>
          </a:r>
          <a:endParaRPr lang="en-US" b="1" dirty="0"/>
        </a:p>
      </dgm:t>
    </dgm:pt>
    <dgm:pt modelId="{68046A7D-6E2D-4077-B94A-F220DD7BF7CB}" type="parTrans" cxnId="{B51BC3E9-1B7E-4AD6-A8E9-AEAD12AEA4B6}">
      <dgm:prSet/>
      <dgm:spPr/>
      <dgm:t>
        <a:bodyPr/>
        <a:lstStyle/>
        <a:p>
          <a:endParaRPr lang="en-US"/>
        </a:p>
      </dgm:t>
    </dgm:pt>
    <dgm:pt modelId="{AD248D62-D2D2-44A2-B160-BB9C727A8C16}" type="sibTrans" cxnId="{B51BC3E9-1B7E-4AD6-A8E9-AEAD12AEA4B6}">
      <dgm:prSet/>
      <dgm:spPr/>
      <dgm:t>
        <a:bodyPr/>
        <a:lstStyle/>
        <a:p>
          <a:endParaRPr lang="en-US"/>
        </a:p>
      </dgm:t>
    </dgm:pt>
    <dgm:pt modelId="{EFB74DC7-2536-4BEB-95AC-07850ECA43B7}">
      <dgm:prSet phldrT="[Text]"/>
      <dgm:spPr>
        <a:solidFill>
          <a:srgbClr val="608CAB"/>
        </a:solidFill>
      </dgm:spPr>
      <dgm:t>
        <a:bodyPr/>
        <a:lstStyle/>
        <a:p>
          <a:r>
            <a:rPr lang="en-US" b="1" dirty="0" smtClean="0"/>
            <a:t>Take advantage of support</a:t>
          </a:r>
          <a:endParaRPr lang="en-US" b="1" dirty="0"/>
        </a:p>
      </dgm:t>
    </dgm:pt>
    <dgm:pt modelId="{E555E56A-4802-4C2C-968F-789B84A02868}" type="parTrans" cxnId="{2A840BD1-50C3-4D54-901D-F7D7A054AB59}">
      <dgm:prSet/>
      <dgm:spPr/>
      <dgm:t>
        <a:bodyPr/>
        <a:lstStyle/>
        <a:p>
          <a:endParaRPr lang="en-US"/>
        </a:p>
      </dgm:t>
    </dgm:pt>
    <dgm:pt modelId="{B745213E-5D2D-4BDE-B102-FE180A5886A7}" type="sibTrans" cxnId="{2A840BD1-50C3-4D54-901D-F7D7A054AB59}">
      <dgm:prSet/>
      <dgm:spPr/>
      <dgm:t>
        <a:bodyPr/>
        <a:lstStyle/>
        <a:p>
          <a:endParaRPr lang="en-US"/>
        </a:p>
      </dgm:t>
    </dgm:pt>
    <dgm:pt modelId="{7AFA9A59-82CE-4C5A-AED6-82809EFCB145}">
      <dgm:prSet phldrT="[Text]"/>
      <dgm:spPr>
        <a:solidFill>
          <a:srgbClr val="8064A2"/>
        </a:solidFill>
      </dgm:spPr>
      <dgm:t>
        <a:bodyPr/>
        <a:lstStyle/>
        <a:p>
          <a:r>
            <a:rPr lang="en-US" b="1" dirty="0" smtClean="0"/>
            <a:t>Great investment</a:t>
          </a:r>
          <a:endParaRPr lang="en-US" b="1" dirty="0"/>
        </a:p>
      </dgm:t>
    </dgm:pt>
    <dgm:pt modelId="{15E8068B-069C-4753-A2BB-D42B242D3252}" type="parTrans" cxnId="{EA150427-6668-4BC3-B2EA-58D1CF684683}">
      <dgm:prSet/>
      <dgm:spPr/>
      <dgm:t>
        <a:bodyPr/>
        <a:lstStyle/>
        <a:p>
          <a:endParaRPr lang="en-US"/>
        </a:p>
      </dgm:t>
    </dgm:pt>
    <dgm:pt modelId="{24A0E32F-3733-4DEF-82B3-D56EADB0A8ED}" type="sibTrans" cxnId="{EA150427-6668-4BC3-B2EA-58D1CF684683}">
      <dgm:prSet/>
      <dgm:spPr/>
      <dgm:t>
        <a:bodyPr/>
        <a:lstStyle/>
        <a:p>
          <a:endParaRPr lang="en-US"/>
        </a:p>
      </dgm:t>
    </dgm:pt>
    <dgm:pt modelId="{4544D8FD-A216-4BE1-BD21-9950DD5A54C6}" type="pres">
      <dgm:prSet presAssocID="{BEF24D15-0142-4A17-A294-E0EB5F05E327}" presName="linearFlow" presStyleCnt="0">
        <dgm:presLayoutVars>
          <dgm:dir/>
          <dgm:resizeHandles val="exact"/>
        </dgm:presLayoutVars>
      </dgm:prSet>
      <dgm:spPr/>
      <dgm:t>
        <a:bodyPr/>
        <a:lstStyle/>
        <a:p>
          <a:endParaRPr lang="en-US"/>
        </a:p>
      </dgm:t>
    </dgm:pt>
    <dgm:pt modelId="{46AF0DAF-67BB-43AE-B789-8C6078348BD5}" type="pres">
      <dgm:prSet presAssocID="{A0A7654C-0975-4768-B2FF-24874C8AEF04}" presName="composite" presStyleCnt="0"/>
      <dgm:spPr/>
    </dgm:pt>
    <dgm:pt modelId="{4C1F003B-7488-4850-B6DB-E4DD7AD29A9C}" type="pres">
      <dgm:prSet presAssocID="{A0A7654C-0975-4768-B2FF-24874C8AEF04}" presName="imgShp" presStyleLbl="fgImgPlace1" presStyleIdx="0" presStyleCnt="4"/>
      <dgm:spPr>
        <a:solidFill>
          <a:schemeClr val="accent3">
            <a:tint val="50000"/>
            <a:hueOff val="0"/>
            <a:satOff val="0"/>
            <a:lumOff val="0"/>
          </a:schemeClr>
        </a:solidFill>
      </dgm:spPr>
    </dgm:pt>
    <dgm:pt modelId="{0151784D-10D7-4009-9B36-6178885B42AD}" type="pres">
      <dgm:prSet presAssocID="{A0A7654C-0975-4768-B2FF-24874C8AEF04}" presName="txShp" presStyleLbl="node1" presStyleIdx="0" presStyleCnt="4">
        <dgm:presLayoutVars>
          <dgm:bulletEnabled val="1"/>
        </dgm:presLayoutVars>
      </dgm:prSet>
      <dgm:spPr/>
      <dgm:t>
        <a:bodyPr/>
        <a:lstStyle/>
        <a:p>
          <a:endParaRPr lang="en-US"/>
        </a:p>
      </dgm:t>
    </dgm:pt>
    <dgm:pt modelId="{BF1D4B0F-EF83-4482-B43A-2791F0D5DDC1}" type="pres">
      <dgm:prSet presAssocID="{A4C86BE7-7BCB-4CC9-BBC1-E0D422C65C39}" presName="spacing" presStyleCnt="0"/>
      <dgm:spPr/>
    </dgm:pt>
    <dgm:pt modelId="{0CB9AFF9-116E-4E5A-88E7-E580B742044A}" type="pres">
      <dgm:prSet presAssocID="{81D5DE9B-42F4-4872-88B0-4B7978C106FE}" presName="composite" presStyleCnt="0"/>
      <dgm:spPr/>
    </dgm:pt>
    <dgm:pt modelId="{A6201B86-EFFF-4F0C-BBAA-56D9A2E43659}" type="pres">
      <dgm:prSet presAssocID="{81D5DE9B-42F4-4872-88B0-4B7978C106FE}" presName="imgShp" presStyleLbl="fgImgPlace1" presStyleIdx="1" presStyleCnt="4"/>
      <dgm:spPr>
        <a:solidFill>
          <a:schemeClr val="accent3">
            <a:tint val="50000"/>
            <a:hueOff val="3584065"/>
            <a:satOff val="-4703"/>
            <a:lumOff val="-463"/>
          </a:schemeClr>
        </a:solidFill>
      </dgm:spPr>
    </dgm:pt>
    <dgm:pt modelId="{AFCAF52B-B41F-4451-BA10-2DBF0A86799D}" type="pres">
      <dgm:prSet presAssocID="{81D5DE9B-42F4-4872-88B0-4B7978C106FE}" presName="txShp" presStyleLbl="node1" presStyleIdx="1" presStyleCnt="4">
        <dgm:presLayoutVars>
          <dgm:bulletEnabled val="1"/>
        </dgm:presLayoutVars>
      </dgm:prSet>
      <dgm:spPr/>
      <dgm:t>
        <a:bodyPr/>
        <a:lstStyle/>
        <a:p>
          <a:endParaRPr lang="en-US"/>
        </a:p>
      </dgm:t>
    </dgm:pt>
    <dgm:pt modelId="{1D44C5BF-D99F-4722-9CD1-670F346F880C}" type="pres">
      <dgm:prSet presAssocID="{AD248D62-D2D2-44A2-B160-BB9C727A8C16}" presName="spacing" presStyleCnt="0"/>
      <dgm:spPr/>
    </dgm:pt>
    <dgm:pt modelId="{30ED27A9-1CDA-4D67-8E63-8B70884F2ABE}" type="pres">
      <dgm:prSet presAssocID="{EFB74DC7-2536-4BEB-95AC-07850ECA43B7}" presName="composite" presStyleCnt="0"/>
      <dgm:spPr/>
    </dgm:pt>
    <dgm:pt modelId="{7C6B753E-DF15-4F70-B5C8-21E0F4676B49}" type="pres">
      <dgm:prSet presAssocID="{EFB74DC7-2536-4BEB-95AC-07850ECA43B7}" presName="imgShp" presStyleLbl="fgImgPlace1" presStyleIdx="2" presStyleCnt="4"/>
      <dgm:spPr>
        <a:solidFill>
          <a:schemeClr val="accent3">
            <a:tint val="50000"/>
            <a:hueOff val="7168130"/>
            <a:satOff val="-9405"/>
            <a:lumOff val="-925"/>
          </a:schemeClr>
        </a:solidFill>
      </dgm:spPr>
    </dgm:pt>
    <dgm:pt modelId="{51E64F5F-E11F-423C-890D-DE2BE5E98754}" type="pres">
      <dgm:prSet presAssocID="{EFB74DC7-2536-4BEB-95AC-07850ECA43B7}" presName="txShp" presStyleLbl="node1" presStyleIdx="2" presStyleCnt="4">
        <dgm:presLayoutVars>
          <dgm:bulletEnabled val="1"/>
        </dgm:presLayoutVars>
      </dgm:prSet>
      <dgm:spPr/>
      <dgm:t>
        <a:bodyPr/>
        <a:lstStyle/>
        <a:p>
          <a:endParaRPr lang="en-US"/>
        </a:p>
      </dgm:t>
    </dgm:pt>
    <dgm:pt modelId="{3E5ACF7C-EDC1-4045-A0D7-87C922DA3F1A}" type="pres">
      <dgm:prSet presAssocID="{B745213E-5D2D-4BDE-B102-FE180A5886A7}" presName="spacing" presStyleCnt="0"/>
      <dgm:spPr/>
    </dgm:pt>
    <dgm:pt modelId="{6258A5EE-1A3B-470F-9BA4-675DE5688FB8}" type="pres">
      <dgm:prSet presAssocID="{7AFA9A59-82CE-4C5A-AED6-82809EFCB145}" presName="composite" presStyleCnt="0"/>
      <dgm:spPr/>
    </dgm:pt>
    <dgm:pt modelId="{15CDF26F-58AC-456A-9F2A-102B2DA9607A}" type="pres">
      <dgm:prSet presAssocID="{7AFA9A59-82CE-4C5A-AED6-82809EFCB145}" presName="imgShp" presStyleLbl="fgImgPlace1" presStyleIdx="3" presStyleCnt="4"/>
      <dgm:spPr>
        <a:solidFill>
          <a:schemeClr val="accent3">
            <a:tint val="50000"/>
            <a:hueOff val="10752195"/>
            <a:satOff val="-14108"/>
            <a:lumOff val="-1388"/>
          </a:schemeClr>
        </a:solidFill>
      </dgm:spPr>
    </dgm:pt>
    <dgm:pt modelId="{45FD8732-E4E2-4881-BF99-17F9ADFE5D89}" type="pres">
      <dgm:prSet presAssocID="{7AFA9A59-82CE-4C5A-AED6-82809EFCB145}" presName="txShp" presStyleLbl="node1" presStyleIdx="3" presStyleCnt="4">
        <dgm:presLayoutVars>
          <dgm:bulletEnabled val="1"/>
        </dgm:presLayoutVars>
      </dgm:prSet>
      <dgm:spPr/>
      <dgm:t>
        <a:bodyPr/>
        <a:lstStyle/>
        <a:p>
          <a:endParaRPr lang="en-US"/>
        </a:p>
      </dgm:t>
    </dgm:pt>
  </dgm:ptLst>
  <dgm:cxnLst>
    <dgm:cxn modelId="{EA150427-6668-4BC3-B2EA-58D1CF684683}" srcId="{BEF24D15-0142-4A17-A294-E0EB5F05E327}" destId="{7AFA9A59-82CE-4C5A-AED6-82809EFCB145}" srcOrd="3" destOrd="0" parTransId="{15E8068B-069C-4753-A2BB-D42B242D3252}" sibTransId="{24A0E32F-3733-4DEF-82B3-D56EADB0A8ED}"/>
    <dgm:cxn modelId="{B51BC3E9-1B7E-4AD6-A8E9-AEAD12AEA4B6}" srcId="{BEF24D15-0142-4A17-A294-E0EB5F05E327}" destId="{81D5DE9B-42F4-4872-88B0-4B7978C106FE}" srcOrd="1" destOrd="0" parTransId="{68046A7D-6E2D-4077-B94A-F220DD7BF7CB}" sibTransId="{AD248D62-D2D2-44A2-B160-BB9C727A8C16}"/>
    <dgm:cxn modelId="{28FFDBDF-5762-4270-B7B7-D6BA76026C89}" type="presOf" srcId="{7AFA9A59-82CE-4C5A-AED6-82809EFCB145}" destId="{45FD8732-E4E2-4881-BF99-17F9ADFE5D89}" srcOrd="0" destOrd="0" presId="urn:microsoft.com/office/officeart/2005/8/layout/vList3"/>
    <dgm:cxn modelId="{95A76864-80E0-4BAF-9878-0A2864912194}" type="presOf" srcId="{A0A7654C-0975-4768-B2FF-24874C8AEF04}" destId="{0151784D-10D7-4009-9B36-6178885B42AD}" srcOrd="0" destOrd="0" presId="urn:microsoft.com/office/officeart/2005/8/layout/vList3"/>
    <dgm:cxn modelId="{E1EFB40D-2983-4F68-AB81-4F8E5F86FC19}" type="presOf" srcId="{BEF24D15-0142-4A17-A294-E0EB5F05E327}" destId="{4544D8FD-A216-4BE1-BD21-9950DD5A54C6}" srcOrd="0" destOrd="0" presId="urn:microsoft.com/office/officeart/2005/8/layout/vList3"/>
    <dgm:cxn modelId="{8567A842-CE30-42E5-9F7A-A615EE186883}" type="presOf" srcId="{EFB74DC7-2536-4BEB-95AC-07850ECA43B7}" destId="{51E64F5F-E11F-423C-890D-DE2BE5E98754}" srcOrd="0" destOrd="0" presId="urn:microsoft.com/office/officeart/2005/8/layout/vList3"/>
    <dgm:cxn modelId="{FF1533BF-7803-4911-A82E-F968A59CE346}" type="presOf" srcId="{81D5DE9B-42F4-4872-88B0-4B7978C106FE}" destId="{AFCAF52B-B41F-4451-BA10-2DBF0A86799D}" srcOrd="0" destOrd="0" presId="urn:microsoft.com/office/officeart/2005/8/layout/vList3"/>
    <dgm:cxn modelId="{2A840BD1-50C3-4D54-901D-F7D7A054AB59}" srcId="{BEF24D15-0142-4A17-A294-E0EB5F05E327}" destId="{EFB74DC7-2536-4BEB-95AC-07850ECA43B7}" srcOrd="2" destOrd="0" parTransId="{E555E56A-4802-4C2C-968F-789B84A02868}" sibTransId="{B745213E-5D2D-4BDE-B102-FE180A5886A7}"/>
    <dgm:cxn modelId="{EE38B412-2C02-4F3F-84EB-98FFCB7E76F3}" srcId="{BEF24D15-0142-4A17-A294-E0EB5F05E327}" destId="{A0A7654C-0975-4768-B2FF-24874C8AEF04}" srcOrd="0" destOrd="0" parTransId="{E829B570-1484-485B-A454-794A9021855F}" sibTransId="{A4C86BE7-7BCB-4CC9-BBC1-E0D422C65C39}"/>
    <dgm:cxn modelId="{447340C1-F784-41C5-8750-1A1A3D2A0FBC}" type="presParOf" srcId="{4544D8FD-A216-4BE1-BD21-9950DD5A54C6}" destId="{46AF0DAF-67BB-43AE-B789-8C6078348BD5}" srcOrd="0" destOrd="0" presId="urn:microsoft.com/office/officeart/2005/8/layout/vList3"/>
    <dgm:cxn modelId="{2A874FD2-C68C-41DF-A4A1-1D9A96D50A38}" type="presParOf" srcId="{46AF0DAF-67BB-43AE-B789-8C6078348BD5}" destId="{4C1F003B-7488-4850-B6DB-E4DD7AD29A9C}" srcOrd="0" destOrd="0" presId="urn:microsoft.com/office/officeart/2005/8/layout/vList3"/>
    <dgm:cxn modelId="{65E83158-1DF9-4C2B-BF89-F54F0E5DFE6B}" type="presParOf" srcId="{46AF0DAF-67BB-43AE-B789-8C6078348BD5}" destId="{0151784D-10D7-4009-9B36-6178885B42AD}" srcOrd="1" destOrd="0" presId="urn:microsoft.com/office/officeart/2005/8/layout/vList3"/>
    <dgm:cxn modelId="{9B99725D-4547-4E5A-A9DF-131EF4F23935}" type="presParOf" srcId="{4544D8FD-A216-4BE1-BD21-9950DD5A54C6}" destId="{BF1D4B0F-EF83-4482-B43A-2791F0D5DDC1}" srcOrd="1" destOrd="0" presId="urn:microsoft.com/office/officeart/2005/8/layout/vList3"/>
    <dgm:cxn modelId="{4231E915-F4A2-479A-94C8-00F24B82C0D7}" type="presParOf" srcId="{4544D8FD-A216-4BE1-BD21-9950DD5A54C6}" destId="{0CB9AFF9-116E-4E5A-88E7-E580B742044A}" srcOrd="2" destOrd="0" presId="urn:microsoft.com/office/officeart/2005/8/layout/vList3"/>
    <dgm:cxn modelId="{D0343027-DB86-4B4A-ACC2-AE9EDD18387F}" type="presParOf" srcId="{0CB9AFF9-116E-4E5A-88E7-E580B742044A}" destId="{A6201B86-EFFF-4F0C-BBAA-56D9A2E43659}" srcOrd="0" destOrd="0" presId="urn:microsoft.com/office/officeart/2005/8/layout/vList3"/>
    <dgm:cxn modelId="{F5AE6534-7932-48DA-8431-154CA0BC06ED}" type="presParOf" srcId="{0CB9AFF9-116E-4E5A-88E7-E580B742044A}" destId="{AFCAF52B-B41F-4451-BA10-2DBF0A86799D}" srcOrd="1" destOrd="0" presId="urn:microsoft.com/office/officeart/2005/8/layout/vList3"/>
    <dgm:cxn modelId="{A343BF9E-2E9F-4968-AA12-DED2B30E5C8C}" type="presParOf" srcId="{4544D8FD-A216-4BE1-BD21-9950DD5A54C6}" destId="{1D44C5BF-D99F-4722-9CD1-670F346F880C}" srcOrd="3" destOrd="0" presId="urn:microsoft.com/office/officeart/2005/8/layout/vList3"/>
    <dgm:cxn modelId="{29B1D2F1-4A58-4890-800D-73BACD0555FA}" type="presParOf" srcId="{4544D8FD-A216-4BE1-BD21-9950DD5A54C6}" destId="{30ED27A9-1CDA-4D67-8E63-8B70884F2ABE}" srcOrd="4" destOrd="0" presId="urn:microsoft.com/office/officeart/2005/8/layout/vList3"/>
    <dgm:cxn modelId="{D91DD31C-4138-48AC-AE9A-E7AB67AD59C6}" type="presParOf" srcId="{30ED27A9-1CDA-4D67-8E63-8B70884F2ABE}" destId="{7C6B753E-DF15-4F70-B5C8-21E0F4676B49}" srcOrd="0" destOrd="0" presId="urn:microsoft.com/office/officeart/2005/8/layout/vList3"/>
    <dgm:cxn modelId="{D859A1C9-96D5-4C59-A76E-300E90B98A4F}" type="presParOf" srcId="{30ED27A9-1CDA-4D67-8E63-8B70884F2ABE}" destId="{51E64F5F-E11F-423C-890D-DE2BE5E98754}" srcOrd="1" destOrd="0" presId="urn:microsoft.com/office/officeart/2005/8/layout/vList3"/>
    <dgm:cxn modelId="{C128ECCB-FD10-4085-AD58-F3A168203629}" type="presParOf" srcId="{4544D8FD-A216-4BE1-BD21-9950DD5A54C6}" destId="{3E5ACF7C-EDC1-4045-A0D7-87C922DA3F1A}" srcOrd="5" destOrd="0" presId="urn:microsoft.com/office/officeart/2005/8/layout/vList3"/>
    <dgm:cxn modelId="{019B9EEC-0DC9-4031-B644-A82BC04FC5F7}" type="presParOf" srcId="{4544D8FD-A216-4BE1-BD21-9950DD5A54C6}" destId="{6258A5EE-1A3B-470F-9BA4-675DE5688FB8}" srcOrd="6" destOrd="0" presId="urn:microsoft.com/office/officeart/2005/8/layout/vList3"/>
    <dgm:cxn modelId="{858E2723-4F8D-4F62-9202-3A8E88691060}" type="presParOf" srcId="{6258A5EE-1A3B-470F-9BA4-675DE5688FB8}" destId="{15CDF26F-58AC-456A-9F2A-102B2DA9607A}" srcOrd="0" destOrd="0" presId="urn:microsoft.com/office/officeart/2005/8/layout/vList3"/>
    <dgm:cxn modelId="{0EF96364-5BFC-4856-A182-D2F9CBDA8D97}" type="presParOf" srcId="{6258A5EE-1A3B-470F-9BA4-675DE5688FB8}" destId="{45FD8732-E4E2-4881-BF99-17F9ADFE5D8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9855519-AB3F-4C9A-BF6B-469FB89738BF}"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C04AEA1-37E5-4F97-99AE-19DC5CCFEF5E}">
      <dgm:prSet phldrT="[Text]"/>
      <dgm:spPr>
        <a:ln>
          <a:noFill/>
        </a:ln>
      </dgm:spPr>
      <dgm:t>
        <a:bodyPr/>
        <a:lstStyle/>
        <a:p>
          <a:r>
            <a:rPr lang="en-US" b="1" dirty="0" smtClean="0"/>
            <a:t>Keeps you on top of things</a:t>
          </a:r>
          <a:endParaRPr lang="en-US" b="1" dirty="0"/>
        </a:p>
      </dgm:t>
    </dgm:pt>
    <dgm:pt modelId="{564E2B2B-C488-428F-B69D-67E5C873742B}" type="parTrans" cxnId="{6C680B5F-EFED-4A09-A319-7EBEA691FCF4}">
      <dgm:prSet/>
      <dgm:spPr/>
      <dgm:t>
        <a:bodyPr/>
        <a:lstStyle/>
        <a:p>
          <a:endParaRPr lang="en-US"/>
        </a:p>
      </dgm:t>
    </dgm:pt>
    <dgm:pt modelId="{3A62CCA2-CB13-4319-804D-CA74D3B943D6}" type="sibTrans" cxnId="{6C680B5F-EFED-4A09-A319-7EBEA691FCF4}">
      <dgm:prSet/>
      <dgm:spPr/>
      <dgm:t>
        <a:bodyPr/>
        <a:lstStyle/>
        <a:p>
          <a:endParaRPr lang="en-US"/>
        </a:p>
      </dgm:t>
    </dgm:pt>
    <dgm:pt modelId="{F65585D5-7110-44AF-A483-7CF930C11B08}">
      <dgm:prSet phldrT="[Text]"/>
      <dgm:spPr>
        <a:ln>
          <a:noFill/>
        </a:ln>
      </dgm:spPr>
      <dgm:t>
        <a:bodyPr/>
        <a:lstStyle/>
        <a:p>
          <a:r>
            <a:rPr lang="en-US" b="1" dirty="0" smtClean="0"/>
            <a:t>Power over the situation</a:t>
          </a:r>
          <a:endParaRPr lang="en-US" b="1" dirty="0"/>
        </a:p>
      </dgm:t>
    </dgm:pt>
    <dgm:pt modelId="{23C6A1CC-695B-4379-9A90-187613156BDE}" type="parTrans" cxnId="{632DA283-BB7F-4651-A709-E930680860CB}">
      <dgm:prSet/>
      <dgm:spPr/>
      <dgm:t>
        <a:bodyPr/>
        <a:lstStyle/>
        <a:p>
          <a:endParaRPr lang="en-US"/>
        </a:p>
      </dgm:t>
    </dgm:pt>
    <dgm:pt modelId="{62B63D26-E72B-4951-A14E-6CA5DD937246}" type="sibTrans" cxnId="{632DA283-BB7F-4651-A709-E930680860CB}">
      <dgm:prSet/>
      <dgm:spPr/>
      <dgm:t>
        <a:bodyPr/>
        <a:lstStyle/>
        <a:p>
          <a:endParaRPr lang="en-US"/>
        </a:p>
      </dgm:t>
    </dgm:pt>
    <dgm:pt modelId="{819F135E-10D6-4F07-A70F-45815702DB72}">
      <dgm:prSet phldrT="[Text]"/>
      <dgm:spPr>
        <a:ln>
          <a:noFill/>
        </a:ln>
      </dgm:spPr>
      <dgm:t>
        <a:bodyPr/>
        <a:lstStyle/>
        <a:p>
          <a:r>
            <a:rPr lang="en-US" b="1" dirty="0" smtClean="0"/>
            <a:t>Can restore a bit of order</a:t>
          </a:r>
          <a:endParaRPr lang="en-US" b="1" dirty="0"/>
        </a:p>
      </dgm:t>
    </dgm:pt>
    <dgm:pt modelId="{F4406A78-01AC-43C3-B764-69E3BED8BAF8}" type="parTrans" cxnId="{A18B6DC5-E5AD-4DEA-A352-463C59D0FA88}">
      <dgm:prSet/>
      <dgm:spPr/>
      <dgm:t>
        <a:bodyPr/>
        <a:lstStyle/>
        <a:p>
          <a:endParaRPr lang="en-US"/>
        </a:p>
      </dgm:t>
    </dgm:pt>
    <dgm:pt modelId="{724E394D-F7FB-4069-BB71-B76C90CD8C42}" type="sibTrans" cxnId="{A18B6DC5-E5AD-4DEA-A352-463C59D0FA88}">
      <dgm:prSet/>
      <dgm:spPr/>
      <dgm:t>
        <a:bodyPr/>
        <a:lstStyle/>
        <a:p>
          <a:endParaRPr lang="en-US"/>
        </a:p>
      </dgm:t>
    </dgm:pt>
    <dgm:pt modelId="{6C93EE9A-EA01-4EDD-9DFE-B36631C62BAD}" type="pres">
      <dgm:prSet presAssocID="{19855519-AB3F-4C9A-BF6B-469FB89738BF}" presName="linear" presStyleCnt="0">
        <dgm:presLayoutVars>
          <dgm:animLvl val="lvl"/>
          <dgm:resizeHandles val="exact"/>
        </dgm:presLayoutVars>
      </dgm:prSet>
      <dgm:spPr/>
      <dgm:t>
        <a:bodyPr/>
        <a:lstStyle/>
        <a:p>
          <a:endParaRPr lang="en-US"/>
        </a:p>
      </dgm:t>
    </dgm:pt>
    <dgm:pt modelId="{08A342BA-9950-4303-948A-52CDC04EFA83}" type="pres">
      <dgm:prSet presAssocID="{AC04AEA1-37E5-4F97-99AE-19DC5CCFEF5E}" presName="parentText" presStyleLbl="node1" presStyleIdx="0" presStyleCnt="3">
        <dgm:presLayoutVars>
          <dgm:chMax val="0"/>
          <dgm:bulletEnabled val="1"/>
        </dgm:presLayoutVars>
      </dgm:prSet>
      <dgm:spPr/>
      <dgm:t>
        <a:bodyPr/>
        <a:lstStyle/>
        <a:p>
          <a:endParaRPr lang="en-US"/>
        </a:p>
      </dgm:t>
    </dgm:pt>
    <dgm:pt modelId="{0BC06169-866B-49DE-9259-9FA49A93A879}" type="pres">
      <dgm:prSet presAssocID="{3A62CCA2-CB13-4319-804D-CA74D3B943D6}" presName="spacer" presStyleCnt="0"/>
      <dgm:spPr/>
    </dgm:pt>
    <dgm:pt modelId="{64047563-1E90-496D-BED1-1D646D4AB7AF}" type="pres">
      <dgm:prSet presAssocID="{F65585D5-7110-44AF-A483-7CF930C11B08}" presName="parentText" presStyleLbl="node1" presStyleIdx="1" presStyleCnt="3">
        <dgm:presLayoutVars>
          <dgm:chMax val="0"/>
          <dgm:bulletEnabled val="1"/>
        </dgm:presLayoutVars>
      </dgm:prSet>
      <dgm:spPr/>
      <dgm:t>
        <a:bodyPr/>
        <a:lstStyle/>
        <a:p>
          <a:endParaRPr lang="en-US"/>
        </a:p>
      </dgm:t>
    </dgm:pt>
    <dgm:pt modelId="{18B0A55C-5C17-453E-B50A-C9A1A65BE9FE}" type="pres">
      <dgm:prSet presAssocID="{62B63D26-E72B-4951-A14E-6CA5DD937246}" presName="spacer" presStyleCnt="0"/>
      <dgm:spPr/>
    </dgm:pt>
    <dgm:pt modelId="{D50F41AA-246A-47BD-A4B8-F620ECBF4854}" type="pres">
      <dgm:prSet presAssocID="{819F135E-10D6-4F07-A70F-45815702DB72}" presName="parentText" presStyleLbl="node1" presStyleIdx="2" presStyleCnt="3">
        <dgm:presLayoutVars>
          <dgm:chMax val="0"/>
          <dgm:bulletEnabled val="1"/>
        </dgm:presLayoutVars>
      </dgm:prSet>
      <dgm:spPr/>
      <dgm:t>
        <a:bodyPr/>
        <a:lstStyle/>
        <a:p>
          <a:endParaRPr lang="en-US"/>
        </a:p>
      </dgm:t>
    </dgm:pt>
  </dgm:ptLst>
  <dgm:cxnLst>
    <dgm:cxn modelId="{31EC3D4B-ED40-4F40-9AF0-592B2CF298DA}" type="presOf" srcId="{F65585D5-7110-44AF-A483-7CF930C11B08}" destId="{64047563-1E90-496D-BED1-1D646D4AB7AF}" srcOrd="0" destOrd="0" presId="urn:microsoft.com/office/officeart/2005/8/layout/vList2"/>
    <dgm:cxn modelId="{026D8571-D89D-4536-817A-26AABAF311EF}" type="presOf" srcId="{819F135E-10D6-4F07-A70F-45815702DB72}" destId="{D50F41AA-246A-47BD-A4B8-F620ECBF4854}" srcOrd="0" destOrd="0" presId="urn:microsoft.com/office/officeart/2005/8/layout/vList2"/>
    <dgm:cxn modelId="{6C680B5F-EFED-4A09-A319-7EBEA691FCF4}" srcId="{19855519-AB3F-4C9A-BF6B-469FB89738BF}" destId="{AC04AEA1-37E5-4F97-99AE-19DC5CCFEF5E}" srcOrd="0" destOrd="0" parTransId="{564E2B2B-C488-428F-B69D-67E5C873742B}" sibTransId="{3A62CCA2-CB13-4319-804D-CA74D3B943D6}"/>
    <dgm:cxn modelId="{6DEB504D-CD94-4D6A-AE80-BBFBCEB83B58}" type="presOf" srcId="{19855519-AB3F-4C9A-BF6B-469FB89738BF}" destId="{6C93EE9A-EA01-4EDD-9DFE-B36631C62BAD}" srcOrd="0" destOrd="0" presId="urn:microsoft.com/office/officeart/2005/8/layout/vList2"/>
    <dgm:cxn modelId="{632DA283-BB7F-4651-A709-E930680860CB}" srcId="{19855519-AB3F-4C9A-BF6B-469FB89738BF}" destId="{F65585D5-7110-44AF-A483-7CF930C11B08}" srcOrd="1" destOrd="0" parTransId="{23C6A1CC-695B-4379-9A90-187613156BDE}" sibTransId="{62B63D26-E72B-4951-A14E-6CA5DD937246}"/>
    <dgm:cxn modelId="{BBBC45DF-39E3-42C2-81AC-84271828D53D}" type="presOf" srcId="{AC04AEA1-37E5-4F97-99AE-19DC5CCFEF5E}" destId="{08A342BA-9950-4303-948A-52CDC04EFA83}" srcOrd="0" destOrd="0" presId="urn:microsoft.com/office/officeart/2005/8/layout/vList2"/>
    <dgm:cxn modelId="{A18B6DC5-E5AD-4DEA-A352-463C59D0FA88}" srcId="{19855519-AB3F-4C9A-BF6B-469FB89738BF}" destId="{819F135E-10D6-4F07-A70F-45815702DB72}" srcOrd="2" destOrd="0" parTransId="{F4406A78-01AC-43C3-B764-69E3BED8BAF8}" sibTransId="{724E394D-F7FB-4069-BB71-B76C90CD8C42}"/>
    <dgm:cxn modelId="{934AD86C-15AB-44D5-ACF2-D76552E5C6F1}" type="presParOf" srcId="{6C93EE9A-EA01-4EDD-9DFE-B36631C62BAD}" destId="{08A342BA-9950-4303-948A-52CDC04EFA83}" srcOrd="0" destOrd="0" presId="urn:microsoft.com/office/officeart/2005/8/layout/vList2"/>
    <dgm:cxn modelId="{53C4A665-5DA2-46DA-92EA-02C569369749}" type="presParOf" srcId="{6C93EE9A-EA01-4EDD-9DFE-B36631C62BAD}" destId="{0BC06169-866B-49DE-9259-9FA49A93A879}" srcOrd="1" destOrd="0" presId="urn:microsoft.com/office/officeart/2005/8/layout/vList2"/>
    <dgm:cxn modelId="{EBF7CDBF-C3A7-4CC6-9948-3F9333383420}" type="presParOf" srcId="{6C93EE9A-EA01-4EDD-9DFE-B36631C62BAD}" destId="{64047563-1E90-496D-BED1-1D646D4AB7AF}" srcOrd="2" destOrd="0" presId="urn:microsoft.com/office/officeart/2005/8/layout/vList2"/>
    <dgm:cxn modelId="{1A87D5C4-DF25-4412-9943-BA41ABBF5C0F}" type="presParOf" srcId="{6C93EE9A-EA01-4EDD-9DFE-B36631C62BAD}" destId="{18B0A55C-5C17-453E-B50A-C9A1A65BE9FE}" srcOrd="3" destOrd="0" presId="urn:microsoft.com/office/officeart/2005/8/layout/vList2"/>
    <dgm:cxn modelId="{679107A7-02FC-4D45-966F-595844FAD0B1}" type="presParOf" srcId="{6C93EE9A-EA01-4EDD-9DFE-B36631C62BAD}" destId="{D50F41AA-246A-47BD-A4B8-F620ECBF485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B06931-B2BE-4C32-9A5C-C74F5067B262}" type="doc">
      <dgm:prSet loTypeId="urn:microsoft.com/office/officeart/2008/layout/AlternatingPictureBlocks" loCatId="list" qsTypeId="urn:microsoft.com/office/officeart/2005/8/quickstyle/simple1" qsCatId="simple" csTypeId="urn:microsoft.com/office/officeart/2005/8/colors/colorful1" csCatId="colorful" phldr="1"/>
      <dgm:spPr/>
      <dgm:t>
        <a:bodyPr/>
        <a:lstStyle/>
        <a:p>
          <a:endParaRPr lang="en-US"/>
        </a:p>
      </dgm:t>
    </dgm:pt>
    <dgm:pt modelId="{B2E449D5-B8DB-496D-9E1A-52980E26425A}">
      <dgm:prSet phldrT="[Text]"/>
      <dgm:spPr>
        <a:ln>
          <a:noFill/>
        </a:ln>
      </dgm:spPr>
      <dgm:t>
        <a:bodyPr/>
        <a:lstStyle/>
        <a:p>
          <a:r>
            <a:rPr lang="en-US" b="1" dirty="0" smtClean="0"/>
            <a:t>Individual meanings</a:t>
          </a:r>
          <a:endParaRPr lang="en-US" b="1" dirty="0"/>
        </a:p>
      </dgm:t>
    </dgm:pt>
    <dgm:pt modelId="{E826E92E-A607-4FEB-AA5F-6AF6418911A2}" type="parTrans" cxnId="{B1043206-3F3A-4F49-A242-4C211601B25B}">
      <dgm:prSet/>
      <dgm:spPr/>
      <dgm:t>
        <a:bodyPr/>
        <a:lstStyle/>
        <a:p>
          <a:endParaRPr lang="en-US"/>
        </a:p>
      </dgm:t>
    </dgm:pt>
    <dgm:pt modelId="{14DB3BA5-23B3-426F-9ECA-00866A6C5704}" type="sibTrans" cxnId="{B1043206-3F3A-4F49-A242-4C211601B25B}">
      <dgm:prSet/>
      <dgm:spPr/>
      <dgm:t>
        <a:bodyPr/>
        <a:lstStyle/>
        <a:p>
          <a:endParaRPr lang="en-US"/>
        </a:p>
      </dgm:t>
    </dgm:pt>
    <dgm:pt modelId="{186FBFF7-F1C9-471E-A9B9-00D1209380D7}">
      <dgm:prSet phldrT="[Text]"/>
      <dgm:spPr>
        <a:ln>
          <a:noFill/>
        </a:ln>
      </dgm:spPr>
      <dgm:t>
        <a:bodyPr/>
        <a:lstStyle/>
        <a:p>
          <a:r>
            <a:rPr lang="en-US" b="1" dirty="0" smtClean="0"/>
            <a:t>Different for everyone</a:t>
          </a:r>
          <a:endParaRPr lang="en-US" b="1" dirty="0"/>
        </a:p>
      </dgm:t>
    </dgm:pt>
    <dgm:pt modelId="{5606F29A-8C93-42EA-AF41-6E74C526C4F8}" type="parTrans" cxnId="{FA8F08D4-36C2-4FCB-83A6-87F65EDFB9D0}">
      <dgm:prSet/>
      <dgm:spPr/>
      <dgm:t>
        <a:bodyPr/>
        <a:lstStyle/>
        <a:p>
          <a:endParaRPr lang="en-US"/>
        </a:p>
      </dgm:t>
    </dgm:pt>
    <dgm:pt modelId="{AF15E032-7BDD-447C-B011-5F28B4D3B7BB}" type="sibTrans" cxnId="{FA8F08D4-36C2-4FCB-83A6-87F65EDFB9D0}">
      <dgm:prSet/>
      <dgm:spPr/>
      <dgm:t>
        <a:bodyPr/>
        <a:lstStyle/>
        <a:p>
          <a:endParaRPr lang="en-US"/>
        </a:p>
      </dgm:t>
    </dgm:pt>
    <dgm:pt modelId="{DD702074-F934-4724-90F3-46FCF361847E}">
      <dgm:prSet phldrT="[Text]"/>
      <dgm:spPr>
        <a:ln>
          <a:noFill/>
        </a:ln>
      </dgm:spPr>
      <dgm:t>
        <a:bodyPr/>
        <a:lstStyle/>
        <a:p>
          <a:r>
            <a:rPr lang="en-US" b="1" dirty="0" smtClean="0"/>
            <a:t>Strain or tension</a:t>
          </a:r>
          <a:endParaRPr lang="en-US" b="1" dirty="0"/>
        </a:p>
      </dgm:t>
    </dgm:pt>
    <dgm:pt modelId="{A0275CDD-8024-47D4-AA0D-AD8EE5ADD504}" type="parTrans" cxnId="{08EC0188-4574-4BEC-818C-D469E8C98ED2}">
      <dgm:prSet/>
      <dgm:spPr/>
      <dgm:t>
        <a:bodyPr/>
        <a:lstStyle/>
        <a:p>
          <a:endParaRPr lang="en-US"/>
        </a:p>
      </dgm:t>
    </dgm:pt>
    <dgm:pt modelId="{1DB5E852-46A4-4DE4-9F68-74C141A1D604}" type="sibTrans" cxnId="{08EC0188-4574-4BEC-818C-D469E8C98ED2}">
      <dgm:prSet/>
      <dgm:spPr/>
      <dgm:t>
        <a:bodyPr/>
        <a:lstStyle/>
        <a:p>
          <a:endParaRPr lang="en-US"/>
        </a:p>
      </dgm:t>
    </dgm:pt>
    <dgm:pt modelId="{D1B65410-D556-47C9-8FC2-88C85D3C513E}" type="pres">
      <dgm:prSet presAssocID="{49B06931-B2BE-4C32-9A5C-C74F5067B262}" presName="linearFlow" presStyleCnt="0">
        <dgm:presLayoutVars>
          <dgm:dir/>
          <dgm:resizeHandles val="exact"/>
        </dgm:presLayoutVars>
      </dgm:prSet>
      <dgm:spPr/>
      <dgm:t>
        <a:bodyPr/>
        <a:lstStyle/>
        <a:p>
          <a:endParaRPr lang="en-US"/>
        </a:p>
      </dgm:t>
    </dgm:pt>
    <dgm:pt modelId="{79B47D6B-6062-4745-A327-A75C54920E9F}" type="pres">
      <dgm:prSet presAssocID="{B2E449D5-B8DB-496D-9E1A-52980E26425A}" presName="comp" presStyleCnt="0"/>
      <dgm:spPr/>
    </dgm:pt>
    <dgm:pt modelId="{755C84DA-9835-42BE-A003-F5C59CEAA0BD}" type="pres">
      <dgm:prSet presAssocID="{B2E449D5-B8DB-496D-9E1A-52980E26425A}" presName="rect2" presStyleLbl="node1" presStyleIdx="0" presStyleCnt="3">
        <dgm:presLayoutVars>
          <dgm:bulletEnabled val="1"/>
        </dgm:presLayoutVars>
      </dgm:prSet>
      <dgm:spPr/>
      <dgm:t>
        <a:bodyPr/>
        <a:lstStyle/>
        <a:p>
          <a:endParaRPr lang="en-US"/>
        </a:p>
      </dgm:t>
    </dgm:pt>
    <dgm:pt modelId="{B6FB453C-5282-4771-B986-0505E6A21A4B}" type="pres">
      <dgm:prSet presAssocID="{B2E449D5-B8DB-496D-9E1A-52980E26425A}" presName="rect1" presStyleLbl="lnNode1" presStyleIdx="0" presStyleCnt="3"/>
      <dgm:spPr>
        <a:solidFill>
          <a:schemeClr val="accent2">
            <a:hueOff val="0"/>
            <a:satOff val="0"/>
            <a:lumOff val="0"/>
          </a:schemeClr>
        </a:solidFill>
      </dgm:spPr>
    </dgm:pt>
    <dgm:pt modelId="{ECA265FF-779B-4F6D-A137-48ACFDBFB886}" type="pres">
      <dgm:prSet presAssocID="{14DB3BA5-23B3-426F-9ECA-00866A6C5704}" presName="sibTrans" presStyleCnt="0"/>
      <dgm:spPr/>
    </dgm:pt>
    <dgm:pt modelId="{E1BD0C44-2823-4199-8432-540CA1595556}" type="pres">
      <dgm:prSet presAssocID="{186FBFF7-F1C9-471E-A9B9-00D1209380D7}" presName="comp" presStyleCnt="0"/>
      <dgm:spPr/>
    </dgm:pt>
    <dgm:pt modelId="{70C64EEE-E733-4668-918B-2C56A6FBD371}" type="pres">
      <dgm:prSet presAssocID="{186FBFF7-F1C9-471E-A9B9-00D1209380D7}" presName="rect2" presStyleLbl="node1" presStyleIdx="1" presStyleCnt="3">
        <dgm:presLayoutVars>
          <dgm:bulletEnabled val="1"/>
        </dgm:presLayoutVars>
      </dgm:prSet>
      <dgm:spPr/>
      <dgm:t>
        <a:bodyPr/>
        <a:lstStyle/>
        <a:p>
          <a:endParaRPr lang="en-US"/>
        </a:p>
      </dgm:t>
    </dgm:pt>
    <dgm:pt modelId="{5CF1784A-ACB8-47BA-8931-1B7DE0B57FC6}" type="pres">
      <dgm:prSet presAssocID="{186FBFF7-F1C9-471E-A9B9-00D1209380D7}" presName="rect1" presStyleLbl="lnNode1" presStyleIdx="1" presStyleCnt="3"/>
      <dgm:spPr>
        <a:solidFill>
          <a:schemeClr val="accent3">
            <a:hueOff val="0"/>
            <a:satOff val="0"/>
            <a:lumOff val="0"/>
          </a:schemeClr>
        </a:solidFill>
      </dgm:spPr>
    </dgm:pt>
    <dgm:pt modelId="{7DBEB3F2-E231-4FB1-B36C-F49F334B08C9}" type="pres">
      <dgm:prSet presAssocID="{AF15E032-7BDD-447C-B011-5F28B4D3B7BB}" presName="sibTrans" presStyleCnt="0"/>
      <dgm:spPr/>
    </dgm:pt>
    <dgm:pt modelId="{1DF713A9-9948-4B8D-A548-C8C18EB2E98E}" type="pres">
      <dgm:prSet presAssocID="{DD702074-F934-4724-90F3-46FCF361847E}" presName="comp" presStyleCnt="0"/>
      <dgm:spPr/>
    </dgm:pt>
    <dgm:pt modelId="{2C8BA917-D9EE-47A4-A3C1-D3C3C6D7FA7A}" type="pres">
      <dgm:prSet presAssocID="{DD702074-F934-4724-90F3-46FCF361847E}" presName="rect2" presStyleLbl="node1" presStyleIdx="2" presStyleCnt="3">
        <dgm:presLayoutVars>
          <dgm:bulletEnabled val="1"/>
        </dgm:presLayoutVars>
      </dgm:prSet>
      <dgm:spPr/>
      <dgm:t>
        <a:bodyPr/>
        <a:lstStyle/>
        <a:p>
          <a:endParaRPr lang="en-US"/>
        </a:p>
      </dgm:t>
    </dgm:pt>
    <dgm:pt modelId="{C3C6C7AE-3C29-4035-A987-380508B967BA}" type="pres">
      <dgm:prSet presAssocID="{DD702074-F934-4724-90F3-46FCF361847E}" presName="rect1" presStyleLbl="lnNode1" presStyleIdx="2" presStyleCnt="3"/>
      <dgm:spPr>
        <a:solidFill>
          <a:schemeClr val="accent4">
            <a:hueOff val="0"/>
            <a:satOff val="0"/>
            <a:lumOff val="0"/>
          </a:schemeClr>
        </a:solidFill>
      </dgm:spPr>
    </dgm:pt>
  </dgm:ptLst>
  <dgm:cxnLst>
    <dgm:cxn modelId="{4628E3D1-4782-4C83-A628-66F8930176DB}" type="presOf" srcId="{DD702074-F934-4724-90F3-46FCF361847E}" destId="{2C8BA917-D9EE-47A4-A3C1-D3C3C6D7FA7A}" srcOrd="0" destOrd="0" presId="urn:microsoft.com/office/officeart/2008/layout/AlternatingPictureBlocks"/>
    <dgm:cxn modelId="{6CCCE24F-4E94-4616-A8EC-AB255E261903}" type="presOf" srcId="{B2E449D5-B8DB-496D-9E1A-52980E26425A}" destId="{755C84DA-9835-42BE-A003-F5C59CEAA0BD}" srcOrd="0" destOrd="0" presId="urn:microsoft.com/office/officeart/2008/layout/AlternatingPictureBlocks"/>
    <dgm:cxn modelId="{12446223-F4B8-4387-ADC6-2F3F8188D9CC}" type="presOf" srcId="{49B06931-B2BE-4C32-9A5C-C74F5067B262}" destId="{D1B65410-D556-47C9-8FC2-88C85D3C513E}" srcOrd="0" destOrd="0" presId="urn:microsoft.com/office/officeart/2008/layout/AlternatingPictureBlocks"/>
    <dgm:cxn modelId="{B1043206-3F3A-4F49-A242-4C211601B25B}" srcId="{49B06931-B2BE-4C32-9A5C-C74F5067B262}" destId="{B2E449D5-B8DB-496D-9E1A-52980E26425A}" srcOrd="0" destOrd="0" parTransId="{E826E92E-A607-4FEB-AA5F-6AF6418911A2}" sibTransId="{14DB3BA5-23B3-426F-9ECA-00866A6C5704}"/>
    <dgm:cxn modelId="{A984B781-0B4C-4584-BB07-105C6380CBD4}" type="presOf" srcId="{186FBFF7-F1C9-471E-A9B9-00D1209380D7}" destId="{70C64EEE-E733-4668-918B-2C56A6FBD371}" srcOrd="0" destOrd="0" presId="urn:microsoft.com/office/officeart/2008/layout/AlternatingPictureBlocks"/>
    <dgm:cxn modelId="{FA8F08D4-36C2-4FCB-83A6-87F65EDFB9D0}" srcId="{49B06931-B2BE-4C32-9A5C-C74F5067B262}" destId="{186FBFF7-F1C9-471E-A9B9-00D1209380D7}" srcOrd="1" destOrd="0" parTransId="{5606F29A-8C93-42EA-AF41-6E74C526C4F8}" sibTransId="{AF15E032-7BDD-447C-B011-5F28B4D3B7BB}"/>
    <dgm:cxn modelId="{08EC0188-4574-4BEC-818C-D469E8C98ED2}" srcId="{49B06931-B2BE-4C32-9A5C-C74F5067B262}" destId="{DD702074-F934-4724-90F3-46FCF361847E}" srcOrd="2" destOrd="0" parTransId="{A0275CDD-8024-47D4-AA0D-AD8EE5ADD504}" sibTransId="{1DB5E852-46A4-4DE4-9F68-74C141A1D604}"/>
    <dgm:cxn modelId="{FF7016D9-EDB8-4EF6-B107-021DE0EFEA55}" type="presParOf" srcId="{D1B65410-D556-47C9-8FC2-88C85D3C513E}" destId="{79B47D6B-6062-4745-A327-A75C54920E9F}" srcOrd="0" destOrd="0" presId="urn:microsoft.com/office/officeart/2008/layout/AlternatingPictureBlocks"/>
    <dgm:cxn modelId="{32204D27-8679-4A1A-8952-48DC326C21FF}" type="presParOf" srcId="{79B47D6B-6062-4745-A327-A75C54920E9F}" destId="{755C84DA-9835-42BE-A003-F5C59CEAA0BD}" srcOrd="0" destOrd="0" presId="urn:microsoft.com/office/officeart/2008/layout/AlternatingPictureBlocks"/>
    <dgm:cxn modelId="{C629A729-8EB8-45EF-816C-913B56B15665}" type="presParOf" srcId="{79B47D6B-6062-4745-A327-A75C54920E9F}" destId="{B6FB453C-5282-4771-B986-0505E6A21A4B}" srcOrd="1" destOrd="0" presId="urn:microsoft.com/office/officeart/2008/layout/AlternatingPictureBlocks"/>
    <dgm:cxn modelId="{446B8505-B423-4E3E-94C1-6D6711C95AE6}" type="presParOf" srcId="{D1B65410-D556-47C9-8FC2-88C85D3C513E}" destId="{ECA265FF-779B-4F6D-A137-48ACFDBFB886}" srcOrd="1" destOrd="0" presId="urn:microsoft.com/office/officeart/2008/layout/AlternatingPictureBlocks"/>
    <dgm:cxn modelId="{9C844E01-64F5-49C2-BCC4-077F2B4B4881}" type="presParOf" srcId="{D1B65410-D556-47C9-8FC2-88C85D3C513E}" destId="{E1BD0C44-2823-4199-8432-540CA1595556}" srcOrd="2" destOrd="0" presId="urn:microsoft.com/office/officeart/2008/layout/AlternatingPictureBlocks"/>
    <dgm:cxn modelId="{36188E76-F373-4899-A06C-3E7A8E17ACED}" type="presParOf" srcId="{E1BD0C44-2823-4199-8432-540CA1595556}" destId="{70C64EEE-E733-4668-918B-2C56A6FBD371}" srcOrd="0" destOrd="0" presId="urn:microsoft.com/office/officeart/2008/layout/AlternatingPictureBlocks"/>
    <dgm:cxn modelId="{D29AEBC9-9DD5-4D70-96A7-895F7221AB5F}" type="presParOf" srcId="{E1BD0C44-2823-4199-8432-540CA1595556}" destId="{5CF1784A-ACB8-47BA-8931-1B7DE0B57FC6}" srcOrd="1" destOrd="0" presId="urn:microsoft.com/office/officeart/2008/layout/AlternatingPictureBlocks"/>
    <dgm:cxn modelId="{6576C109-DE14-47CA-B66C-EB0F9E0F8EA0}" type="presParOf" srcId="{D1B65410-D556-47C9-8FC2-88C85D3C513E}" destId="{7DBEB3F2-E231-4FB1-B36C-F49F334B08C9}" srcOrd="3" destOrd="0" presId="urn:microsoft.com/office/officeart/2008/layout/AlternatingPictureBlocks"/>
    <dgm:cxn modelId="{5E41CF6D-17BB-43C6-82CE-0168711A380C}" type="presParOf" srcId="{D1B65410-D556-47C9-8FC2-88C85D3C513E}" destId="{1DF713A9-9948-4B8D-A548-C8C18EB2E98E}" srcOrd="4" destOrd="0" presId="urn:microsoft.com/office/officeart/2008/layout/AlternatingPictureBlocks"/>
    <dgm:cxn modelId="{1874B148-BDF2-47C2-8BB4-131D7CF81D3B}" type="presParOf" srcId="{1DF713A9-9948-4B8D-A548-C8C18EB2E98E}" destId="{2C8BA917-D9EE-47A4-A3C1-D3C3C6D7FA7A}" srcOrd="0" destOrd="0" presId="urn:microsoft.com/office/officeart/2008/layout/AlternatingPictureBlocks"/>
    <dgm:cxn modelId="{C29010D3-7AFC-450A-AD25-4D863758F3C0}" type="presParOf" srcId="{1DF713A9-9948-4B8D-A548-C8C18EB2E98E}" destId="{C3C6C7AE-3C29-4035-A987-380508B967BA}"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7AD694B-FF12-47A9-B9DC-B0A1567F29AB}"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n-US"/>
        </a:p>
      </dgm:t>
    </dgm:pt>
    <dgm:pt modelId="{AA59F80D-6FB1-4BF7-9805-99CD5EB2C643}">
      <dgm:prSet phldrT="[Text]"/>
      <dgm:spPr/>
      <dgm:t>
        <a:bodyPr/>
        <a:lstStyle/>
        <a:p>
          <a:r>
            <a:rPr lang="en-US" b="1" dirty="0" smtClean="0"/>
            <a:t>Objective third party</a:t>
          </a:r>
          <a:endParaRPr lang="en-US" b="1" dirty="0"/>
        </a:p>
      </dgm:t>
    </dgm:pt>
    <dgm:pt modelId="{682CB5C7-681A-467E-80CA-BECE7DD0D856}" type="parTrans" cxnId="{DA1A3E55-DBC0-4953-8D3C-8E8F708131E5}">
      <dgm:prSet/>
      <dgm:spPr/>
      <dgm:t>
        <a:bodyPr/>
        <a:lstStyle/>
        <a:p>
          <a:endParaRPr lang="en-US"/>
        </a:p>
      </dgm:t>
    </dgm:pt>
    <dgm:pt modelId="{B13ABD02-9A9C-4A58-81A3-0DC1B2EEF073}" type="sibTrans" cxnId="{DA1A3E55-DBC0-4953-8D3C-8E8F708131E5}">
      <dgm:prSet/>
      <dgm:spPr/>
      <dgm:t>
        <a:bodyPr/>
        <a:lstStyle/>
        <a:p>
          <a:endParaRPr lang="en-US"/>
        </a:p>
      </dgm:t>
    </dgm:pt>
    <dgm:pt modelId="{EB2E7F17-49C4-416F-A205-4BF0B1E750D5}">
      <dgm:prSet phldrT="[Text]"/>
      <dgm:spPr/>
      <dgm:t>
        <a:bodyPr/>
        <a:lstStyle/>
        <a:p>
          <a:r>
            <a:rPr lang="en-US" b="1" dirty="0" smtClean="0"/>
            <a:t>Feedback</a:t>
          </a:r>
          <a:endParaRPr lang="en-US" b="1" dirty="0"/>
        </a:p>
      </dgm:t>
    </dgm:pt>
    <dgm:pt modelId="{0C5971B2-F6DD-4851-8FDC-43CFC3D1C565}" type="parTrans" cxnId="{29E16EFF-DC1C-4CD6-B163-4B4647E1FDE5}">
      <dgm:prSet/>
      <dgm:spPr/>
      <dgm:t>
        <a:bodyPr/>
        <a:lstStyle/>
        <a:p>
          <a:endParaRPr lang="en-US"/>
        </a:p>
      </dgm:t>
    </dgm:pt>
    <dgm:pt modelId="{96D73EA9-5110-4935-8454-C78A835D0356}" type="sibTrans" cxnId="{29E16EFF-DC1C-4CD6-B163-4B4647E1FDE5}">
      <dgm:prSet/>
      <dgm:spPr/>
      <dgm:t>
        <a:bodyPr/>
        <a:lstStyle/>
        <a:p>
          <a:endParaRPr lang="en-US"/>
        </a:p>
      </dgm:t>
    </dgm:pt>
    <dgm:pt modelId="{1D379AE8-2936-4E3A-B5A2-543597DBB749}">
      <dgm:prSet phldrT="[Text]"/>
      <dgm:spPr/>
      <dgm:t>
        <a:bodyPr/>
        <a:lstStyle/>
        <a:p>
          <a:r>
            <a:rPr lang="en-US" b="1" dirty="0" smtClean="0"/>
            <a:t>Events close together</a:t>
          </a:r>
          <a:endParaRPr lang="en-US" b="1" dirty="0"/>
        </a:p>
      </dgm:t>
    </dgm:pt>
    <dgm:pt modelId="{AA0AB1E0-2951-4A28-A17E-247ECC9FF8ED}" type="parTrans" cxnId="{2E64A1DE-B840-48DB-8A2F-6AC16EF070ED}">
      <dgm:prSet/>
      <dgm:spPr/>
      <dgm:t>
        <a:bodyPr/>
        <a:lstStyle/>
        <a:p>
          <a:endParaRPr lang="en-US"/>
        </a:p>
      </dgm:t>
    </dgm:pt>
    <dgm:pt modelId="{4CDD9CD9-8E44-4103-AB76-C51406587155}" type="sibTrans" cxnId="{2E64A1DE-B840-48DB-8A2F-6AC16EF070ED}">
      <dgm:prSet/>
      <dgm:spPr/>
      <dgm:t>
        <a:bodyPr/>
        <a:lstStyle/>
        <a:p>
          <a:endParaRPr lang="en-US"/>
        </a:p>
      </dgm:t>
    </dgm:pt>
    <dgm:pt modelId="{E5522809-69AC-44CE-9499-37F0065A4106}">
      <dgm:prSet phldrT="[Text]"/>
      <dgm:spPr/>
      <dgm:t>
        <a:bodyPr/>
        <a:lstStyle/>
        <a:p>
          <a:r>
            <a:rPr lang="en-US" b="1" dirty="0" smtClean="0"/>
            <a:t>Not a sign of weakness</a:t>
          </a:r>
          <a:endParaRPr lang="en-US" b="1" dirty="0"/>
        </a:p>
      </dgm:t>
    </dgm:pt>
    <dgm:pt modelId="{764B9C78-2D45-489A-BED8-B65A06CF6F8B}" type="parTrans" cxnId="{85F8B50E-048A-450F-A3F6-CDBD7BEF7D85}">
      <dgm:prSet/>
      <dgm:spPr/>
      <dgm:t>
        <a:bodyPr/>
        <a:lstStyle/>
        <a:p>
          <a:endParaRPr lang="en-US"/>
        </a:p>
      </dgm:t>
    </dgm:pt>
    <dgm:pt modelId="{4363A1DB-5A87-4740-9257-FA68B15F30DF}" type="sibTrans" cxnId="{85F8B50E-048A-450F-A3F6-CDBD7BEF7D85}">
      <dgm:prSet/>
      <dgm:spPr/>
      <dgm:t>
        <a:bodyPr/>
        <a:lstStyle/>
        <a:p>
          <a:endParaRPr lang="en-US"/>
        </a:p>
      </dgm:t>
    </dgm:pt>
    <dgm:pt modelId="{C29BD9FF-1716-48FB-BF83-7A25C8873231}">
      <dgm:prSet phldrT="[Text]"/>
      <dgm:spPr/>
      <dgm:t>
        <a:bodyPr/>
        <a:lstStyle/>
        <a:p>
          <a:r>
            <a:rPr lang="en-US" b="1" dirty="0" smtClean="0"/>
            <a:t>Sign of intelligence and strength</a:t>
          </a:r>
          <a:endParaRPr lang="en-US" b="1" dirty="0"/>
        </a:p>
      </dgm:t>
    </dgm:pt>
    <dgm:pt modelId="{AE69BCA4-6626-4254-8257-2094E1AD05CB}" type="parTrans" cxnId="{E07E9A67-0318-4EB3-9784-4D71A5CE75EB}">
      <dgm:prSet/>
      <dgm:spPr/>
      <dgm:t>
        <a:bodyPr/>
        <a:lstStyle/>
        <a:p>
          <a:endParaRPr lang="en-US"/>
        </a:p>
      </dgm:t>
    </dgm:pt>
    <dgm:pt modelId="{E6865A5D-2C43-4A3A-8B9F-6168783FD614}" type="sibTrans" cxnId="{E07E9A67-0318-4EB3-9784-4D71A5CE75EB}">
      <dgm:prSet/>
      <dgm:spPr/>
      <dgm:t>
        <a:bodyPr/>
        <a:lstStyle/>
        <a:p>
          <a:endParaRPr lang="en-US"/>
        </a:p>
      </dgm:t>
    </dgm:pt>
    <dgm:pt modelId="{6EFC22CD-98D5-4C59-9B52-26A62275DA6C}" type="pres">
      <dgm:prSet presAssocID="{47AD694B-FF12-47A9-B9DC-B0A1567F29AB}" presName="Name0" presStyleCnt="0">
        <dgm:presLayoutVars>
          <dgm:dir/>
          <dgm:resizeHandles val="exact"/>
        </dgm:presLayoutVars>
      </dgm:prSet>
      <dgm:spPr/>
      <dgm:t>
        <a:bodyPr/>
        <a:lstStyle/>
        <a:p>
          <a:endParaRPr lang="en-US"/>
        </a:p>
      </dgm:t>
    </dgm:pt>
    <dgm:pt modelId="{317B6AC9-E3F5-4AFF-8849-DBB515726E24}" type="pres">
      <dgm:prSet presAssocID="{AA59F80D-6FB1-4BF7-9805-99CD5EB2C643}" presName="composite" presStyleCnt="0"/>
      <dgm:spPr/>
    </dgm:pt>
    <dgm:pt modelId="{034EA37B-1461-49A9-97DF-E8AE10BE3027}" type="pres">
      <dgm:prSet presAssocID="{AA59F80D-6FB1-4BF7-9805-99CD5EB2C643}" presName="rect1" presStyleLbl="trAlignAcc1" presStyleIdx="0" presStyleCnt="5">
        <dgm:presLayoutVars>
          <dgm:bulletEnabled val="1"/>
        </dgm:presLayoutVars>
      </dgm:prSet>
      <dgm:spPr/>
      <dgm:t>
        <a:bodyPr/>
        <a:lstStyle/>
        <a:p>
          <a:endParaRPr lang="en-US"/>
        </a:p>
      </dgm:t>
    </dgm:pt>
    <dgm:pt modelId="{27FA7D28-034A-42A8-9EBD-87DC2E8AC68E}" type="pres">
      <dgm:prSet presAssocID="{AA59F80D-6FB1-4BF7-9805-99CD5EB2C643}" presName="rect2" presStyleLbl="fgImgPlace1" presStyleIdx="0" presStyleCnt="5"/>
      <dgm:spPr>
        <a:solidFill>
          <a:srgbClr val="9BBB59"/>
        </a:solidFill>
        <a:ln>
          <a:noFill/>
        </a:ln>
      </dgm:spPr>
    </dgm:pt>
    <dgm:pt modelId="{12BCB5CA-0CB0-4CE9-82BE-1E819D505E63}" type="pres">
      <dgm:prSet presAssocID="{B13ABD02-9A9C-4A58-81A3-0DC1B2EEF073}" presName="sibTrans" presStyleCnt="0"/>
      <dgm:spPr/>
    </dgm:pt>
    <dgm:pt modelId="{7B3CDCD9-1985-4C68-8DBF-278517322E34}" type="pres">
      <dgm:prSet presAssocID="{EB2E7F17-49C4-416F-A205-4BF0B1E750D5}" presName="composite" presStyleCnt="0"/>
      <dgm:spPr/>
    </dgm:pt>
    <dgm:pt modelId="{43CE76F9-D286-4F0E-AEC8-B191C0369575}" type="pres">
      <dgm:prSet presAssocID="{EB2E7F17-49C4-416F-A205-4BF0B1E750D5}" presName="rect1" presStyleLbl="trAlignAcc1" presStyleIdx="1" presStyleCnt="5">
        <dgm:presLayoutVars>
          <dgm:bulletEnabled val="1"/>
        </dgm:presLayoutVars>
      </dgm:prSet>
      <dgm:spPr/>
      <dgm:t>
        <a:bodyPr/>
        <a:lstStyle/>
        <a:p>
          <a:endParaRPr lang="en-US"/>
        </a:p>
      </dgm:t>
    </dgm:pt>
    <dgm:pt modelId="{2C635A24-2610-46BE-AEAB-8B94BB89CD56}" type="pres">
      <dgm:prSet presAssocID="{EB2E7F17-49C4-416F-A205-4BF0B1E750D5}" presName="rect2" presStyleLbl="fgImgPlace1" presStyleIdx="1" presStyleCnt="5"/>
      <dgm:spPr>
        <a:solidFill>
          <a:schemeClr val="accent6"/>
        </a:solidFill>
        <a:ln>
          <a:noFill/>
        </a:ln>
      </dgm:spPr>
    </dgm:pt>
    <dgm:pt modelId="{B268C140-9F70-413F-9B65-BED57BFCB74B}" type="pres">
      <dgm:prSet presAssocID="{96D73EA9-5110-4935-8454-C78A835D0356}" presName="sibTrans" presStyleCnt="0"/>
      <dgm:spPr/>
    </dgm:pt>
    <dgm:pt modelId="{753F4898-2E50-4E18-9E20-B3F08CEFC87C}" type="pres">
      <dgm:prSet presAssocID="{1D379AE8-2936-4E3A-B5A2-543597DBB749}" presName="composite" presStyleCnt="0"/>
      <dgm:spPr/>
    </dgm:pt>
    <dgm:pt modelId="{6049BCDA-AB07-4BD6-93B6-D30CBFD96F76}" type="pres">
      <dgm:prSet presAssocID="{1D379AE8-2936-4E3A-B5A2-543597DBB749}" presName="rect1" presStyleLbl="trAlignAcc1" presStyleIdx="2" presStyleCnt="5">
        <dgm:presLayoutVars>
          <dgm:bulletEnabled val="1"/>
        </dgm:presLayoutVars>
      </dgm:prSet>
      <dgm:spPr/>
      <dgm:t>
        <a:bodyPr/>
        <a:lstStyle/>
        <a:p>
          <a:endParaRPr lang="en-US"/>
        </a:p>
      </dgm:t>
    </dgm:pt>
    <dgm:pt modelId="{8FD2794B-E870-4F44-818C-8FD35127CF42}" type="pres">
      <dgm:prSet presAssocID="{1D379AE8-2936-4E3A-B5A2-543597DBB749}" presName="rect2" presStyleLbl="fgImgPlace1" presStyleIdx="2" presStyleCnt="5"/>
      <dgm:spPr>
        <a:solidFill>
          <a:srgbClr val="8064A2"/>
        </a:solidFill>
        <a:ln>
          <a:noFill/>
        </a:ln>
      </dgm:spPr>
    </dgm:pt>
    <dgm:pt modelId="{8E9CF9C5-36FC-4C69-9103-58A6A7DFA3C6}" type="pres">
      <dgm:prSet presAssocID="{4CDD9CD9-8E44-4103-AB76-C51406587155}" presName="sibTrans" presStyleCnt="0"/>
      <dgm:spPr/>
    </dgm:pt>
    <dgm:pt modelId="{BCD18F7F-3EB0-4D51-87A6-0B4C968B51E2}" type="pres">
      <dgm:prSet presAssocID="{E5522809-69AC-44CE-9499-37F0065A4106}" presName="composite" presStyleCnt="0"/>
      <dgm:spPr/>
    </dgm:pt>
    <dgm:pt modelId="{520C7436-CD5D-4B6A-9854-EC96EDA91E0C}" type="pres">
      <dgm:prSet presAssocID="{E5522809-69AC-44CE-9499-37F0065A4106}" presName="rect1" presStyleLbl="trAlignAcc1" presStyleIdx="3" presStyleCnt="5">
        <dgm:presLayoutVars>
          <dgm:bulletEnabled val="1"/>
        </dgm:presLayoutVars>
      </dgm:prSet>
      <dgm:spPr/>
      <dgm:t>
        <a:bodyPr/>
        <a:lstStyle/>
        <a:p>
          <a:endParaRPr lang="en-US"/>
        </a:p>
      </dgm:t>
    </dgm:pt>
    <dgm:pt modelId="{78F7F124-DA8F-4FF9-A546-D9F8E757ED18}" type="pres">
      <dgm:prSet presAssocID="{E5522809-69AC-44CE-9499-37F0065A4106}" presName="rect2" presStyleLbl="fgImgPlace1" presStyleIdx="3" presStyleCnt="5"/>
      <dgm:spPr>
        <a:solidFill>
          <a:srgbClr val="608CAB"/>
        </a:solidFill>
        <a:ln>
          <a:noFill/>
        </a:ln>
      </dgm:spPr>
    </dgm:pt>
    <dgm:pt modelId="{756F6C55-426D-4D9D-B36F-14DC6C09F8D7}" type="pres">
      <dgm:prSet presAssocID="{4363A1DB-5A87-4740-9257-FA68B15F30DF}" presName="sibTrans" presStyleCnt="0"/>
      <dgm:spPr/>
    </dgm:pt>
    <dgm:pt modelId="{9F567790-1AD6-43D0-879A-F919FDBBDCF0}" type="pres">
      <dgm:prSet presAssocID="{C29BD9FF-1716-48FB-BF83-7A25C8873231}" presName="composite" presStyleCnt="0"/>
      <dgm:spPr/>
    </dgm:pt>
    <dgm:pt modelId="{F62729EF-77C5-4CFC-867D-C20B24FE46C2}" type="pres">
      <dgm:prSet presAssocID="{C29BD9FF-1716-48FB-BF83-7A25C8873231}" presName="rect1" presStyleLbl="trAlignAcc1" presStyleIdx="4" presStyleCnt="5">
        <dgm:presLayoutVars>
          <dgm:bulletEnabled val="1"/>
        </dgm:presLayoutVars>
      </dgm:prSet>
      <dgm:spPr/>
      <dgm:t>
        <a:bodyPr/>
        <a:lstStyle/>
        <a:p>
          <a:endParaRPr lang="en-US"/>
        </a:p>
      </dgm:t>
    </dgm:pt>
    <dgm:pt modelId="{A4A69518-F69A-4FC7-AFFF-3D4B805DEC47}" type="pres">
      <dgm:prSet presAssocID="{C29BD9FF-1716-48FB-BF83-7A25C8873231}" presName="rect2" presStyleLbl="fgImgPlace1" presStyleIdx="4" presStyleCnt="5"/>
      <dgm:spPr>
        <a:solidFill>
          <a:srgbClr val="5CB37C"/>
        </a:solidFill>
        <a:ln>
          <a:noFill/>
        </a:ln>
      </dgm:spPr>
    </dgm:pt>
  </dgm:ptLst>
  <dgm:cxnLst>
    <dgm:cxn modelId="{29E16EFF-DC1C-4CD6-B163-4B4647E1FDE5}" srcId="{47AD694B-FF12-47A9-B9DC-B0A1567F29AB}" destId="{EB2E7F17-49C4-416F-A205-4BF0B1E750D5}" srcOrd="1" destOrd="0" parTransId="{0C5971B2-F6DD-4851-8FDC-43CFC3D1C565}" sibTransId="{96D73EA9-5110-4935-8454-C78A835D0356}"/>
    <dgm:cxn modelId="{85F8B50E-048A-450F-A3F6-CDBD7BEF7D85}" srcId="{47AD694B-FF12-47A9-B9DC-B0A1567F29AB}" destId="{E5522809-69AC-44CE-9499-37F0065A4106}" srcOrd="3" destOrd="0" parTransId="{764B9C78-2D45-489A-BED8-B65A06CF6F8B}" sibTransId="{4363A1DB-5A87-4740-9257-FA68B15F30DF}"/>
    <dgm:cxn modelId="{E07E9A67-0318-4EB3-9784-4D71A5CE75EB}" srcId="{47AD694B-FF12-47A9-B9DC-B0A1567F29AB}" destId="{C29BD9FF-1716-48FB-BF83-7A25C8873231}" srcOrd="4" destOrd="0" parTransId="{AE69BCA4-6626-4254-8257-2094E1AD05CB}" sibTransId="{E6865A5D-2C43-4A3A-8B9F-6168783FD614}"/>
    <dgm:cxn modelId="{2E64A1DE-B840-48DB-8A2F-6AC16EF070ED}" srcId="{47AD694B-FF12-47A9-B9DC-B0A1567F29AB}" destId="{1D379AE8-2936-4E3A-B5A2-543597DBB749}" srcOrd="2" destOrd="0" parTransId="{AA0AB1E0-2951-4A28-A17E-247ECC9FF8ED}" sibTransId="{4CDD9CD9-8E44-4103-AB76-C51406587155}"/>
    <dgm:cxn modelId="{7528E2AF-B298-40DF-9655-F985831F038E}" type="presOf" srcId="{EB2E7F17-49C4-416F-A205-4BF0B1E750D5}" destId="{43CE76F9-D286-4F0E-AEC8-B191C0369575}" srcOrd="0" destOrd="0" presId="urn:microsoft.com/office/officeart/2008/layout/PictureStrips"/>
    <dgm:cxn modelId="{A2498A8E-C52F-4324-AA7B-84F9B7D5BA41}" type="presOf" srcId="{AA59F80D-6FB1-4BF7-9805-99CD5EB2C643}" destId="{034EA37B-1461-49A9-97DF-E8AE10BE3027}" srcOrd="0" destOrd="0" presId="urn:microsoft.com/office/officeart/2008/layout/PictureStrips"/>
    <dgm:cxn modelId="{046804D4-CE95-4AC7-878B-1E5FF0EB0025}" type="presOf" srcId="{1D379AE8-2936-4E3A-B5A2-543597DBB749}" destId="{6049BCDA-AB07-4BD6-93B6-D30CBFD96F76}" srcOrd="0" destOrd="0" presId="urn:microsoft.com/office/officeart/2008/layout/PictureStrips"/>
    <dgm:cxn modelId="{08FF2E70-EACF-4138-993C-4B3CE5E8265F}" type="presOf" srcId="{C29BD9FF-1716-48FB-BF83-7A25C8873231}" destId="{F62729EF-77C5-4CFC-867D-C20B24FE46C2}" srcOrd="0" destOrd="0" presId="urn:microsoft.com/office/officeart/2008/layout/PictureStrips"/>
    <dgm:cxn modelId="{DA1A3E55-DBC0-4953-8D3C-8E8F708131E5}" srcId="{47AD694B-FF12-47A9-B9DC-B0A1567F29AB}" destId="{AA59F80D-6FB1-4BF7-9805-99CD5EB2C643}" srcOrd="0" destOrd="0" parTransId="{682CB5C7-681A-467E-80CA-BECE7DD0D856}" sibTransId="{B13ABD02-9A9C-4A58-81A3-0DC1B2EEF073}"/>
    <dgm:cxn modelId="{E4EA6665-1891-42D5-A664-70EB778C9E55}" type="presOf" srcId="{E5522809-69AC-44CE-9499-37F0065A4106}" destId="{520C7436-CD5D-4B6A-9854-EC96EDA91E0C}" srcOrd="0" destOrd="0" presId="urn:microsoft.com/office/officeart/2008/layout/PictureStrips"/>
    <dgm:cxn modelId="{44B08696-5DE1-490F-B9B1-BA26340E60DF}" type="presOf" srcId="{47AD694B-FF12-47A9-B9DC-B0A1567F29AB}" destId="{6EFC22CD-98D5-4C59-9B52-26A62275DA6C}" srcOrd="0" destOrd="0" presId="urn:microsoft.com/office/officeart/2008/layout/PictureStrips"/>
    <dgm:cxn modelId="{C808AF70-7517-42EE-831F-0FAD07DE3C9A}" type="presParOf" srcId="{6EFC22CD-98D5-4C59-9B52-26A62275DA6C}" destId="{317B6AC9-E3F5-4AFF-8849-DBB515726E24}" srcOrd="0" destOrd="0" presId="urn:microsoft.com/office/officeart/2008/layout/PictureStrips"/>
    <dgm:cxn modelId="{A2059737-6170-4659-AB34-E3CD4EF1DB0C}" type="presParOf" srcId="{317B6AC9-E3F5-4AFF-8849-DBB515726E24}" destId="{034EA37B-1461-49A9-97DF-E8AE10BE3027}" srcOrd="0" destOrd="0" presId="urn:microsoft.com/office/officeart/2008/layout/PictureStrips"/>
    <dgm:cxn modelId="{FEE3F837-BDDD-43EB-980E-ED2E47A6C61C}" type="presParOf" srcId="{317B6AC9-E3F5-4AFF-8849-DBB515726E24}" destId="{27FA7D28-034A-42A8-9EBD-87DC2E8AC68E}" srcOrd="1" destOrd="0" presId="urn:microsoft.com/office/officeart/2008/layout/PictureStrips"/>
    <dgm:cxn modelId="{F9E8A8C3-F81A-4A9A-817F-98A46B9AD1D7}" type="presParOf" srcId="{6EFC22CD-98D5-4C59-9B52-26A62275DA6C}" destId="{12BCB5CA-0CB0-4CE9-82BE-1E819D505E63}" srcOrd="1" destOrd="0" presId="urn:microsoft.com/office/officeart/2008/layout/PictureStrips"/>
    <dgm:cxn modelId="{DF207CFF-CDD0-42CF-96ED-604C848E40EF}" type="presParOf" srcId="{6EFC22CD-98D5-4C59-9B52-26A62275DA6C}" destId="{7B3CDCD9-1985-4C68-8DBF-278517322E34}" srcOrd="2" destOrd="0" presId="urn:microsoft.com/office/officeart/2008/layout/PictureStrips"/>
    <dgm:cxn modelId="{2BC741EB-23A6-41E3-8DBD-3DB005A1BAFA}" type="presParOf" srcId="{7B3CDCD9-1985-4C68-8DBF-278517322E34}" destId="{43CE76F9-D286-4F0E-AEC8-B191C0369575}" srcOrd="0" destOrd="0" presId="urn:microsoft.com/office/officeart/2008/layout/PictureStrips"/>
    <dgm:cxn modelId="{7ECB3E8E-AD9D-4717-B182-DA441D43D03E}" type="presParOf" srcId="{7B3CDCD9-1985-4C68-8DBF-278517322E34}" destId="{2C635A24-2610-46BE-AEAB-8B94BB89CD56}" srcOrd="1" destOrd="0" presId="urn:microsoft.com/office/officeart/2008/layout/PictureStrips"/>
    <dgm:cxn modelId="{FB5E76C3-F1E4-4979-A519-10B4409EC149}" type="presParOf" srcId="{6EFC22CD-98D5-4C59-9B52-26A62275DA6C}" destId="{B268C140-9F70-413F-9B65-BED57BFCB74B}" srcOrd="3" destOrd="0" presId="urn:microsoft.com/office/officeart/2008/layout/PictureStrips"/>
    <dgm:cxn modelId="{87BC2C0A-300B-4FA0-87BA-AF482BA1F1FE}" type="presParOf" srcId="{6EFC22CD-98D5-4C59-9B52-26A62275DA6C}" destId="{753F4898-2E50-4E18-9E20-B3F08CEFC87C}" srcOrd="4" destOrd="0" presId="urn:microsoft.com/office/officeart/2008/layout/PictureStrips"/>
    <dgm:cxn modelId="{68001954-7350-46BE-96E2-8CF1EDF8FFBA}" type="presParOf" srcId="{753F4898-2E50-4E18-9E20-B3F08CEFC87C}" destId="{6049BCDA-AB07-4BD6-93B6-D30CBFD96F76}" srcOrd="0" destOrd="0" presId="urn:microsoft.com/office/officeart/2008/layout/PictureStrips"/>
    <dgm:cxn modelId="{351B7095-C592-4DDA-B4C0-CEAB53EEE01A}" type="presParOf" srcId="{753F4898-2E50-4E18-9E20-B3F08CEFC87C}" destId="{8FD2794B-E870-4F44-818C-8FD35127CF42}" srcOrd="1" destOrd="0" presId="urn:microsoft.com/office/officeart/2008/layout/PictureStrips"/>
    <dgm:cxn modelId="{96F0F9AA-381D-44B1-B1B8-51F533CC2F44}" type="presParOf" srcId="{6EFC22CD-98D5-4C59-9B52-26A62275DA6C}" destId="{8E9CF9C5-36FC-4C69-9103-58A6A7DFA3C6}" srcOrd="5" destOrd="0" presId="urn:microsoft.com/office/officeart/2008/layout/PictureStrips"/>
    <dgm:cxn modelId="{2419B57F-EA0A-4B85-BB34-46382F5CF5E3}" type="presParOf" srcId="{6EFC22CD-98D5-4C59-9B52-26A62275DA6C}" destId="{BCD18F7F-3EB0-4D51-87A6-0B4C968B51E2}" srcOrd="6" destOrd="0" presId="urn:microsoft.com/office/officeart/2008/layout/PictureStrips"/>
    <dgm:cxn modelId="{FD027CF7-52EF-47CA-87E0-2526617D1C19}" type="presParOf" srcId="{BCD18F7F-3EB0-4D51-87A6-0B4C968B51E2}" destId="{520C7436-CD5D-4B6A-9854-EC96EDA91E0C}" srcOrd="0" destOrd="0" presId="urn:microsoft.com/office/officeart/2008/layout/PictureStrips"/>
    <dgm:cxn modelId="{2E9F5679-C553-4D60-9019-E11986A71637}" type="presParOf" srcId="{BCD18F7F-3EB0-4D51-87A6-0B4C968B51E2}" destId="{78F7F124-DA8F-4FF9-A546-D9F8E757ED18}" srcOrd="1" destOrd="0" presId="urn:microsoft.com/office/officeart/2008/layout/PictureStrips"/>
    <dgm:cxn modelId="{5E80B17F-E7C7-4EBC-9B30-C8D7BD9CB170}" type="presParOf" srcId="{6EFC22CD-98D5-4C59-9B52-26A62275DA6C}" destId="{756F6C55-426D-4D9D-B36F-14DC6C09F8D7}" srcOrd="7" destOrd="0" presId="urn:microsoft.com/office/officeart/2008/layout/PictureStrips"/>
    <dgm:cxn modelId="{53E3951F-1684-4497-ACD5-CB871F42A61F}" type="presParOf" srcId="{6EFC22CD-98D5-4C59-9B52-26A62275DA6C}" destId="{9F567790-1AD6-43D0-879A-F919FDBBDCF0}" srcOrd="8" destOrd="0" presId="urn:microsoft.com/office/officeart/2008/layout/PictureStrips"/>
    <dgm:cxn modelId="{D426A278-7930-4521-9E2C-184B5407B9A5}" type="presParOf" srcId="{9F567790-1AD6-43D0-879A-F919FDBBDCF0}" destId="{F62729EF-77C5-4CFC-867D-C20B24FE46C2}" srcOrd="0" destOrd="0" presId="urn:microsoft.com/office/officeart/2008/layout/PictureStrips"/>
    <dgm:cxn modelId="{5A4379E2-33CD-4B3A-9953-B795C1978B43}" type="presParOf" srcId="{9F567790-1AD6-43D0-879A-F919FDBBDCF0}" destId="{A4A69518-F69A-4FC7-AFFF-3D4B805DEC4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1259CC1-C7F5-4103-ADB0-00D976E057E3}"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F4A88A34-B396-455B-9D2D-EF0EC7DA2822}">
      <dgm:prSet phldrT="[Text]"/>
      <dgm:spPr>
        <a:ln>
          <a:noFill/>
        </a:ln>
      </dgm:spPr>
      <dgm:t>
        <a:bodyPr/>
        <a:lstStyle/>
        <a:p>
          <a:r>
            <a:rPr lang="en-US" b="1" dirty="0" smtClean="0"/>
            <a:t>Identify stressors</a:t>
          </a:r>
          <a:endParaRPr lang="en-US" b="1" dirty="0"/>
        </a:p>
      </dgm:t>
    </dgm:pt>
    <dgm:pt modelId="{9BB999C0-278B-4FDD-9767-852A9421C42F}" type="parTrans" cxnId="{1EAAE628-EB77-42A3-8D00-EFAC0E3570A0}">
      <dgm:prSet/>
      <dgm:spPr/>
      <dgm:t>
        <a:bodyPr/>
        <a:lstStyle/>
        <a:p>
          <a:endParaRPr lang="en-US"/>
        </a:p>
      </dgm:t>
    </dgm:pt>
    <dgm:pt modelId="{36D1CDC8-07FF-485F-A602-8B919F09C4C9}" type="sibTrans" cxnId="{1EAAE628-EB77-42A3-8D00-EFAC0E3570A0}">
      <dgm:prSet/>
      <dgm:spPr/>
      <dgm:t>
        <a:bodyPr/>
        <a:lstStyle/>
        <a:p>
          <a:endParaRPr lang="en-US"/>
        </a:p>
      </dgm:t>
    </dgm:pt>
    <dgm:pt modelId="{78B85CF2-F2C9-4867-9561-08AEA589B1D5}">
      <dgm:prSet phldrT="[Text]"/>
      <dgm:spPr>
        <a:ln>
          <a:noFill/>
        </a:ln>
      </dgm:spPr>
      <dgm:t>
        <a:bodyPr/>
        <a:lstStyle/>
        <a:p>
          <a:r>
            <a:rPr lang="en-US" b="1" dirty="0" smtClean="0"/>
            <a:t>Identify trends</a:t>
          </a:r>
          <a:endParaRPr lang="en-US" b="1" dirty="0"/>
        </a:p>
      </dgm:t>
    </dgm:pt>
    <dgm:pt modelId="{F5811EDE-905E-41CF-A18B-AE5BE9284AA3}" type="parTrans" cxnId="{23F5DE66-DB87-4B1C-A623-D1723742DD32}">
      <dgm:prSet/>
      <dgm:spPr/>
      <dgm:t>
        <a:bodyPr/>
        <a:lstStyle/>
        <a:p>
          <a:endParaRPr lang="en-US"/>
        </a:p>
      </dgm:t>
    </dgm:pt>
    <dgm:pt modelId="{74B59F67-3D89-41C3-BD74-0569F282F1D2}" type="sibTrans" cxnId="{23F5DE66-DB87-4B1C-A623-D1723742DD32}">
      <dgm:prSet/>
      <dgm:spPr/>
      <dgm:t>
        <a:bodyPr/>
        <a:lstStyle/>
        <a:p>
          <a:endParaRPr lang="en-US"/>
        </a:p>
      </dgm:t>
    </dgm:pt>
    <dgm:pt modelId="{BAA39B02-6AB8-41EE-A71B-3C84C25A50F0}">
      <dgm:prSet phldrT="[Text]"/>
      <dgm:spPr/>
      <dgm:t>
        <a:bodyPr/>
        <a:lstStyle/>
        <a:p>
          <a:r>
            <a:rPr lang="en-US" b="1" dirty="0" smtClean="0"/>
            <a:t>Helps manage stress</a:t>
          </a:r>
          <a:endParaRPr lang="en-US" b="1" dirty="0"/>
        </a:p>
      </dgm:t>
    </dgm:pt>
    <dgm:pt modelId="{E3B018E6-9FE0-470C-991A-B1E5A7698271}" type="parTrans" cxnId="{FB1D303D-151A-4050-859C-A465B94BD40B}">
      <dgm:prSet/>
      <dgm:spPr/>
      <dgm:t>
        <a:bodyPr/>
        <a:lstStyle/>
        <a:p>
          <a:endParaRPr lang="en-US"/>
        </a:p>
      </dgm:t>
    </dgm:pt>
    <dgm:pt modelId="{D557323A-CD6F-4B11-B240-F3D60D8D4453}" type="sibTrans" cxnId="{FB1D303D-151A-4050-859C-A465B94BD40B}">
      <dgm:prSet/>
      <dgm:spPr/>
      <dgm:t>
        <a:bodyPr/>
        <a:lstStyle/>
        <a:p>
          <a:endParaRPr lang="en-US"/>
        </a:p>
      </dgm:t>
    </dgm:pt>
    <dgm:pt modelId="{3E025F1F-8CF7-4E40-A43E-F6488768CC1A}" type="pres">
      <dgm:prSet presAssocID="{B1259CC1-C7F5-4103-ADB0-00D976E057E3}" presName="linear" presStyleCnt="0">
        <dgm:presLayoutVars>
          <dgm:dir/>
          <dgm:resizeHandles val="exact"/>
        </dgm:presLayoutVars>
      </dgm:prSet>
      <dgm:spPr/>
      <dgm:t>
        <a:bodyPr/>
        <a:lstStyle/>
        <a:p>
          <a:endParaRPr lang="en-US"/>
        </a:p>
      </dgm:t>
    </dgm:pt>
    <dgm:pt modelId="{AEC30CB1-689E-43E1-A181-C60A2CCA98EA}" type="pres">
      <dgm:prSet presAssocID="{F4A88A34-B396-455B-9D2D-EF0EC7DA2822}" presName="comp" presStyleCnt="0"/>
      <dgm:spPr/>
    </dgm:pt>
    <dgm:pt modelId="{4E9B401C-7980-4271-8F6F-953ACDDDCDDF}" type="pres">
      <dgm:prSet presAssocID="{F4A88A34-B396-455B-9D2D-EF0EC7DA2822}" presName="box" presStyleLbl="node1" presStyleIdx="0" presStyleCnt="3"/>
      <dgm:spPr/>
      <dgm:t>
        <a:bodyPr/>
        <a:lstStyle/>
        <a:p>
          <a:endParaRPr lang="en-US"/>
        </a:p>
      </dgm:t>
    </dgm:pt>
    <dgm:pt modelId="{1FB3F079-2EB8-413F-9777-1EB6EF7ED16D}" type="pres">
      <dgm:prSet presAssocID="{F4A88A34-B396-455B-9D2D-EF0EC7DA2822}" presName="img" presStyleLbl="fgImgPlace1" presStyleIdx="0" presStyleCnt="3"/>
      <dgm:spPr>
        <a:solidFill>
          <a:schemeClr val="accent2">
            <a:tint val="50000"/>
            <a:hueOff val="0"/>
            <a:satOff val="0"/>
            <a:lumOff val="0"/>
          </a:schemeClr>
        </a:solidFill>
      </dgm:spPr>
    </dgm:pt>
    <dgm:pt modelId="{CCCD145D-0828-436D-86A4-C2525967F7FB}" type="pres">
      <dgm:prSet presAssocID="{F4A88A34-B396-455B-9D2D-EF0EC7DA2822}" presName="text" presStyleLbl="node1" presStyleIdx="0" presStyleCnt="3">
        <dgm:presLayoutVars>
          <dgm:bulletEnabled val="1"/>
        </dgm:presLayoutVars>
      </dgm:prSet>
      <dgm:spPr/>
      <dgm:t>
        <a:bodyPr/>
        <a:lstStyle/>
        <a:p>
          <a:endParaRPr lang="en-US"/>
        </a:p>
      </dgm:t>
    </dgm:pt>
    <dgm:pt modelId="{1FAAA5DD-8F10-4F9D-B49A-127CED788A22}" type="pres">
      <dgm:prSet presAssocID="{36D1CDC8-07FF-485F-A602-8B919F09C4C9}" presName="spacer" presStyleCnt="0"/>
      <dgm:spPr/>
    </dgm:pt>
    <dgm:pt modelId="{B6D41530-89F6-40C5-A174-E13E9606966B}" type="pres">
      <dgm:prSet presAssocID="{78B85CF2-F2C9-4867-9561-08AEA589B1D5}" presName="comp" presStyleCnt="0"/>
      <dgm:spPr/>
    </dgm:pt>
    <dgm:pt modelId="{1B41E5A6-4DA5-4AA5-B8AE-FAA8491BC253}" type="pres">
      <dgm:prSet presAssocID="{78B85CF2-F2C9-4867-9561-08AEA589B1D5}" presName="box" presStyleLbl="node1" presStyleIdx="1" presStyleCnt="3"/>
      <dgm:spPr/>
      <dgm:t>
        <a:bodyPr/>
        <a:lstStyle/>
        <a:p>
          <a:endParaRPr lang="en-US"/>
        </a:p>
      </dgm:t>
    </dgm:pt>
    <dgm:pt modelId="{E3CB5996-4A32-4F80-8A27-66C4D7F2FF4C}" type="pres">
      <dgm:prSet presAssocID="{78B85CF2-F2C9-4867-9561-08AEA589B1D5}" presName="img" presStyleLbl="fgImgPlace1" presStyleIdx="1" presStyleCnt="3"/>
      <dgm:spPr>
        <a:solidFill>
          <a:schemeClr val="accent3">
            <a:tint val="50000"/>
            <a:hueOff val="0"/>
            <a:satOff val="0"/>
            <a:lumOff val="0"/>
          </a:schemeClr>
        </a:solidFill>
      </dgm:spPr>
    </dgm:pt>
    <dgm:pt modelId="{6AEE10D4-66E6-4FC2-A07A-513D27B0CF61}" type="pres">
      <dgm:prSet presAssocID="{78B85CF2-F2C9-4867-9561-08AEA589B1D5}" presName="text" presStyleLbl="node1" presStyleIdx="1" presStyleCnt="3">
        <dgm:presLayoutVars>
          <dgm:bulletEnabled val="1"/>
        </dgm:presLayoutVars>
      </dgm:prSet>
      <dgm:spPr/>
      <dgm:t>
        <a:bodyPr/>
        <a:lstStyle/>
        <a:p>
          <a:endParaRPr lang="en-US"/>
        </a:p>
      </dgm:t>
    </dgm:pt>
    <dgm:pt modelId="{CF5E4B52-CDCE-4B23-B009-A6615C985F49}" type="pres">
      <dgm:prSet presAssocID="{74B59F67-3D89-41C3-BD74-0569F282F1D2}" presName="spacer" presStyleCnt="0"/>
      <dgm:spPr/>
    </dgm:pt>
    <dgm:pt modelId="{B2897EEE-DA6C-48C3-B818-92B90614CBD1}" type="pres">
      <dgm:prSet presAssocID="{BAA39B02-6AB8-41EE-A71B-3C84C25A50F0}" presName="comp" presStyleCnt="0"/>
      <dgm:spPr/>
    </dgm:pt>
    <dgm:pt modelId="{F71C9B8B-0FE1-4508-A52A-8007A3F8B09B}" type="pres">
      <dgm:prSet presAssocID="{BAA39B02-6AB8-41EE-A71B-3C84C25A50F0}" presName="box" presStyleLbl="node1" presStyleIdx="2" presStyleCnt="3"/>
      <dgm:spPr/>
      <dgm:t>
        <a:bodyPr/>
        <a:lstStyle/>
        <a:p>
          <a:endParaRPr lang="en-US"/>
        </a:p>
      </dgm:t>
    </dgm:pt>
    <dgm:pt modelId="{5BA447F3-E860-4C05-A2CE-4F55AE9897E5}" type="pres">
      <dgm:prSet presAssocID="{BAA39B02-6AB8-41EE-A71B-3C84C25A50F0}" presName="img" presStyleLbl="fgImgPlace1" presStyleIdx="2" presStyleCnt="3"/>
      <dgm:spPr>
        <a:solidFill>
          <a:schemeClr val="accent4">
            <a:tint val="50000"/>
            <a:hueOff val="0"/>
            <a:satOff val="0"/>
            <a:lumOff val="0"/>
          </a:schemeClr>
        </a:solidFill>
      </dgm:spPr>
    </dgm:pt>
    <dgm:pt modelId="{ECC0765F-64CD-4EA8-9843-792AECA37C4A}" type="pres">
      <dgm:prSet presAssocID="{BAA39B02-6AB8-41EE-A71B-3C84C25A50F0}" presName="text" presStyleLbl="node1" presStyleIdx="2" presStyleCnt="3">
        <dgm:presLayoutVars>
          <dgm:bulletEnabled val="1"/>
        </dgm:presLayoutVars>
      </dgm:prSet>
      <dgm:spPr/>
      <dgm:t>
        <a:bodyPr/>
        <a:lstStyle/>
        <a:p>
          <a:endParaRPr lang="en-US"/>
        </a:p>
      </dgm:t>
    </dgm:pt>
  </dgm:ptLst>
  <dgm:cxnLst>
    <dgm:cxn modelId="{FB1D303D-151A-4050-859C-A465B94BD40B}" srcId="{B1259CC1-C7F5-4103-ADB0-00D976E057E3}" destId="{BAA39B02-6AB8-41EE-A71B-3C84C25A50F0}" srcOrd="2" destOrd="0" parTransId="{E3B018E6-9FE0-470C-991A-B1E5A7698271}" sibTransId="{D557323A-CD6F-4B11-B240-F3D60D8D4453}"/>
    <dgm:cxn modelId="{23F5DE66-DB87-4B1C-A623-D1723742DD32}" srcId="{B1259CC1-C7F5-4103-ADB0-00D976E057E3}" destId="{78B85CF2-F2C9-4867-9561-08AEA589B1D5}" srcOrd="1" destOrd="0" parTransId="{F5811EDE-905E-41CF-A18B-AE5BE9284AA3}" sibTransId="{74B59F67-3D89-41C3-BD74-0569F282F1D2}"/>
    <dgm:cxn modelId="{1EAAE628-EB77-42A3-8D00-EFAC0E3570A0}" srcId="{B1259CC1-C7F5-4103-ADB0-00D976E057E3}" destId="{F4A88A34-B396-455B-9D2D-EF0EC7DA2822}" srcOrd="0" destOrd="0" parTransId="{9BB999C0-278B-4FDD-9767-852A9421C42F}" sibTransId="{36D1CDC8-07FF-485F-A602-8B919F09C4C9}"/>
    <dgm:cxn modelId="{4500A500-59EE-42BA-8C3E-9196307021AC}" type="presOf" srcId="{78B85CF2-F2C9-4867-9561-08AEA589B1D5}" destId="{1B41E5A6-4DA5-4AA5-B8AE-FAA8491BC253}" srcOrd="0" destOrd="0" presId="urn:microsoft.com/office/officeart/2005/8/layout/vList4"/>
    <dgm:cxn modelId="{A9B645B5-2473-4862-9EE2-B0FA6D415AF2}" type="presOf" srcId="{78B85CF2-F2C9-4867-9561-08AEA589B1D5}" destId="{6AEE10D4-66E6-4FC2-A07A-513D27B0CF61}" srcOrd="1" destOrd="0" presId="urn:microsoft.com/office/officeart/2005/8/layout/vList4"/>
    <dgm:cxn modelId="{314FCBA9-86E8-4790-9144-9E9A6759CCD4}" type="presOf" srcId="{F4A88A34-B396-455B-9D2D-EF0EC7DA2822}" destId="{4E9B401C-7980-4271-8F6F-953ACDDDCDDF}" srcOrd="0" destOrd="0" presId="urn:microsoft.com/office/officeart/2005/8/layout/vList4"/>
    <dgm:cxn modelId="{5B5314D6-C7DD-468C-AF52-D3C4387507C0}" type="presOf" srcId="{BAA39B02-6AB8-41EE-A71B-3C84C25A50F0}" destId="{F71C9B8B-0FE1-4508-A52A-8007A3F8B09B}" srcOrd="0" destOrd="0" presId="urn:microsoft.com/office/officeart/2005/8/layout/vList4"/>
    <dgm:cxn modelId="{2AC70EF9-AC8A-4910-8A85-A4F3CA1C4CC3}" type="presOf" srcId="{B1259CC1-C7F5-4103-ADB0-00D976E057E3}" destId="{3E025F1F-8CF7-4E40-A43E-F6488768CC1A}" srcOrd="0" destOrd="0" presId="urn:microsoft.com/office/officeart/2005/8/layout/vList4"/>
    <dgm:cxn modelId="{ED30D237-4E13-4F98-B37D-8105259A1E07}" type="presOf" srcId="{BAA39B02-6AB8-41EE-A71B-3C84C25A50F0}" destId="{ECC0765F-64CD-4EA8-9843-792AECA37C4A}" srcOrd="1" destOrd="0" presId="urn:microsoft.com/office/officeart/2005/8/layout/vList4"/>
    <dgm:cxn modelId="{59481AD9-2A98-48E2-A1D2-5C849E0C5670}" type="presOf" srcId="{F4A88A34-B396-455B-9D2D-EF0EC7DA2822}" destId="{CCCD145D-0828-436D-86A4-C2525967F7FB}" srcOrd="1" destOrd="0" presId="urn:microsoft.com/office/officeart/2005/8/layout/vList4"/>
    <dgm:cxn modelId="{91599874-B6B0-4999-892C-21C304390150}" type="presParOf" srcId="{3E025F1F-8CF7-4E40-A43E-F6488768CC1A}" destId="{AEC30CB1-689E-43E1-A181-C60A2CCA98EA}" srcOrd="0" destOrd="0" presId="urn:microsoft.com/office/officeart/2005/8/layout/vList4"/>
    <dgm:cxn modelId="{8A49A1D0-46A2-4D9E-B6BC-18A9F33B352F}" type="presParOf" srcId="{AEC30CB1-689E-43E1-A181-C60A2CCA98EA}" destId="{4E9B401C-7980-4271-8F6F-953ACDDDCDDF}" srcOrd="0" destOrd="0" presId="urn:microsoft.com/office/officeart/2005/8/layout/vList4"/>
    <dgm:cxn modelId="{E284F5D1-F425-4322-9E6B-B3358DA05891}" type="presParOf" srcId="{AEC30CB1-689E-43E1-A181-C60A2CCA98EA}" destId="{1FB3F079-2EB8-413F-9777-1EB6EF7ED16D}" srcOrd="1" destOrd="0" presId="urn:microsoft.com/office/officeart/2005/8/layout/vList4"/>
    <dgm:cxn modelId="{7263E4EB-D218-48EE-8764-3BA5E5D3DE6D}" type="presParOf" srcId="{AEC30CB1-689E-43E1-A181-C60A2CCA98EA}" destId="{CCCD145D-0828-436D-86A4-C2525967F7FB}" srcOrd="2" destOrd="0" presId="urn:microsoft.com/office/officeart/2005/8/layout/vList4"/>
    <dgm:cxn modelId="{6479F51D-A054-4BAF-806C-EC51737B2F4D}" type="presParOf" srcId="{3E025F1F-8CF7-4E40-A43E-F6488768CC1A}" destId="{1FAAA5DD-8F10-4F9D-B49A-127CED788A22}" srcOrd="1" destOrd="0" presId="urn:microsoft.com/office/officeart/2005/8/layout/vList4"/>
    <dgm:cxn modelId="{32A81E68-1491-4367-ABA6-BCA6BE524B0A}" type="presParOf" srcId="{3E025F1F-8CF7-4E40-A43E-F6488768CC1A}" destId="{B6D41530-89F6-40C5-A174-E13E9606966B}" srcOrd="2" destOrd="0" presId="urn:microsoft.com/office/officeart/2005/8/layout/vList4"/>
    <dgm:cxn modelId="{826E7534-325B-40D3-8F76-136CF7D94B65}" type="presParOf" srcId="{B6D41530-89F6-40C5-A174-E13E9606966B}" destId="{1B41E5A6-4DA5-4AA5-B8AE-FAA8491BC253}" srcOrd="0" destOrd="0" presId="urn:microsoft.com/office/officeart/2005/8/layout/vList4"/>
    <dgm:cxn modelId="{5E2EFBBA-993E-4133-8970-AAAFB51DC398}" type="presParOf" srcId="{B6D41530-89F6-40C5-A174-E13E9606966B}" destId="{E3CB5996-4A32-4F80-8A27-66C4D7F2FF4C}" srcOrd="1" destOrd="0" presId="urn:microsoft.com/office/officeart/2005/8/layout/vList4"/>
    <dgm:cxn modelId="{20F12ED2-46D1-4FF7-BE86-1043082CA3FB}" type="presParOf" srcId="{B6D41530-89F6-40C5-A174-E13E9606966B}" destId="{6AEE10D4-66E6-4FC2-A07A-513D27B0CF61}" srcOrd="2" destOrd="0" presId="urn:microsoft.com/office/officeart/2005/8/layout/vList4"/>
    <dgm:cxn modelId="{BFECDFE7-1D70-4D7F-AF5F-FCB27A5E09CE}" type="presParOf" srcId="{3E025F1F-8CF7-4E40-A43E-F6488768CC1A}" destId="{CF5E4B52-CDCE-4B23-B009-A6615C985F49}" srcOrd="3" destOrd="0" presId="urn:microsoft.com/office/officeart/2005/8/layout/vList4"/>
    <dgm:cxn modelId="{18888734-A46A-467A-A154-E52EC783E990}" type="presParOf" srcId="{3E025F1F-8CF7-4E40-A43E-F6488768CC1A}" destId="{B2897EEE-DA6C-48C3-B818-92B90614CBD1}" srcOrd="4" destOrd="0" presId="urn:microsoft.com/office/officeart/2005/8/layout/vList4"/>
    <dgm:cxn modelId="{50248AD9-1645-453E-B987-69C1E8DF2835}" type="presParOf" srcId="{B2897EEE-DA6C-48C3-B818-92B90614CBD1}" destId="{F71C9B8B-0FE1-4508-A52A-8007A3F8B09B}" srcOrd="0" destOrd="0" presId="urn:microsoft.com/office/officeart/2005/8/layout/vList4"/>
    <dgm:cxn modelId="{82760A5C-6C1E-4C23-9B79-683536414912}" type="presParOf" srcId="{B2897EEE-DA6C-48C3-B818-92B90614CBD1}" destId="{5BA447F3-E860-4C05-A2CE-4F55AE9897E5}" srcOrd="1" destOrd="0" presId="urn:microsoft.com/office/officeart/2005/8/layout/vList4"/>
    <dgm:cxn modelId="{39FB8562-BD7E-421F-A66D-4ADB7E29FB27}" type="presParOf" srcId="{B2897EEE-DA6C-48C3-B818-92B90614CBD1}" destId="{ECC0765F-64CD-4EA8-9843-792AECA37C4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CF97C9E-C5CE-4CD3-B00B-D9CA63548DED}"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CE8B645-52B5-49CC-9F58-CD43054CD4FB}">
      <dgm:prSet phldrT="[Text]"/>
      <dgm:spPr>
        <a:ln>
          <a:noFill/>
        </a:ln>
      </dgm:spPr>
      <dgm:t>
        <a:bodyPr/>
        <a:lstStyle/>
        <a:p>
          <a:r>
            <a:rPr lang="en-US" b="1" dirty="0" smtClean="0"/>
            <a:t>Each time you feel stressed</a:t>
          </a:r>
          <a:endParaRPr lang="en-US" b="1" dirty="0"/>
        </a:p>
      </dgm:t>
    </dgm:pt>
    <dgm:pt modelId="{4E2622BC-5C1C-48E5-A03D-45FEFE7FDF29}" type="parTrans" cxnId="{EC990ABF-BD28-4F64-91CC-31653FB5520B}">
      <dgm:prSet/>
      <dgm:spPr/>
      <dgm:t>
        <a:bodyPr/>
        <a:lstStyle/>
        <a:p>
          <a:endParaRPr lang="en-US"/>
        </a:p>
      </dgm:t>
    </dgm:pt>
    <dgm:pt modelId="{BEE8C73B-EA48-46F3-9395-BE98D4A2CC75}" type="sibTrans" cxnId="{EC990ABF-BD28-4F64-91CC-31653FB5520B}">
      <dgm:prSet/>
      <dgm:spPr/>
      <dgm:t>
        <a:bodyPr/>
        <a:lstStyle/>
        <a:p>
          <a:endParaRPr lang="en-US"/>
        </a:p>
      </dgm:t>
    </dgm:pt>
    <dgm:pt modelId="{AF09F6DD-FCE4-4693-A423-43F00011544B}">
      <dgm:prSet phldrT="[Text]"/>
      <dgm:spPr>
        <a:ln>
          <a:noFill/>
        </a:ln>
      </dgm:spPr>
      <dgm:t>
        <a:bodyPr/>
        <a:lstStyle/>
        <a:p>
          <a:r>
            <a:rPr lang="en-US" b="1" dirty="0" smtClean="0"/>
            <a:t>Each night</a:t>
          </a:r>
          <a:endParaRPr lang="en-US" b="1" dirty="0"/>
        </a:p>
      </dgm:t>
    </dgm:pt>
    <dgm:pt modelId="{C9DD225E-0E37-43C0-90E2-6D3B55F49A19}" type="parTrans" cxnId="{2A291C24-556C-4037-9346-9811EFC613CD}">
      <dgm:prSet/>
      <dgm:spPr/>
      <dgm:t>
        <a:bodyPr/>
        <a:lstStyle/>
        <a:p>
          <a:endParaRPr lang="en-US"/>
        </a:p>
      </dgm:t>
    </dgm:pt>
    <dgm:pt modelId="{EE9FCA20-8283-4AD9-8181-57E0D749C4AE}" type="sibTrans" cxnId="{2A291C24-556C-4037-9346-9811EFC613CD}">
      <dgm:prSet/>
      <dgm:spPr/>
      <dgm:t>
        <a:bodyPr/>
        <a:lstStyle/>
        <a:p>
          <a:endParaRPr lang="en-US"/>
        </a:p>
      </dgm:t>
    </dgm:pt>
    <dgm:pt modelId="{933E9BE5-6BB9-4CDA-844D-E92299231878}">
      <dgm:prSet phldrT="[Text]"/>
      <dgm:spPr>
        <a:ln>
          <a:noFill/>
        </a:ln>
      </dgm:spPr>
      <dgm:t>
        <a:bodyPr/>
        <a:lstStyle/>
        <a:p>
          <a:r>
            <a:rPr lang="en-US" b="1" dirty="0" smtClean="0"/>
            <a:t>Summarize the day</a:t>
          </a:r>
          <a:endParaRPr lang="en-US" b="1" dirty="0"/>
        </a:p>
      </dgm:t>
    </dgm:pt>
    <dgm:pt modelId="{53C43111-CE2B-4A74-AEEB-4F2489E269B1}" type="parTrans" cxnId="{5161825D-5648-4189-8AB9-EE2589230310}">
      <dgm:prSet/>
      <dgm:spPr/>
      <dgm:t>
        <a:bodyPr/>
        <a:lstStyle/>
        <a:p>
          <a:endParaRPr lang="en-US"/>
        </a:p>
      </dgm:t>
    </dgm:pt>
    <dgm:pt modelId="{1D608556-5979-446E-BFC9-1F32426A6024}" type="sibTrans" cxnId="{5161825D-5648-4189-8AB9-EE2589230310}">
      <dgm:prSet/>
      <dgm:spPr/>
      <dgm:t>
        <a:bodyPr/>
        <a:lstStyle/>
        <a:p>
          <a:endParaRPr lang="en-US"/>
        </a:p>
      </dgm:t>
    </dgm:pt>
    <dgm:pt modelId="{5A6F00C6-548C-4484-95AA-A9902A0F4ED7}" type="pres">
      <dgm:prSet presAssocID="{5CF97C9E-C5CE-4CD3-B00B-D9CA63548DED}" presName="Name0" presStyleCnt="0">
        <dgm:presLayoutVars>
          <dgm:dir/>
          <dgm:animLvl val="lvl"/>
          <dgm:resizeHandles/>
        </dgm:presLayoutVars>
      </dgm:prSet>
      <dgm:spPr/>
      <dgm:t>
        <a:bodyPr/>
        <a:lstStyle/>
        <a:p>
          <a:endParaRPr lang="en-US"/>
        </a:p>
      </dgm:t>
    </dgm:pt>
    <dgm:pt modelId="{E2BB426D-E791-4C97-B74C-804C26B52AD1}" type="pres">
      <dgm:prSet presAssocID="{2CE8B645-52B5-49CC-9F58-CD43054CD4FB}" presName="linNode" presStyleCnt="0"/>
      <dgm:spPr/>
    </dgm:pt>
    <dgm:pt modelId="{311DDE3E-1BD8-49A5-A109-8E77974D2FFA}" type="pres">
      <dgm:prSet presAssocID="{2CE8B645-52B5-49CC-9F58-CD43054CD4FB}" presName="parentShp" presStyleLbl="node1" presStyleIdx="0" presStyleCnt="3" custScaleX="214359">
        <dgm:presLayoutVars>
          <dgm:bulletEnabled val="1"/>
        </dgm:presLayoutVars>
      </dgm:prSet>
      <dgm:spPr/>
      <dgm:t>
        <a:bodyPr/>
        <a:lstStyle/>
        <a:p>
          <a:endParaRPr lang="en-US"/>
        </a:p>
      </dgm:t>
    </dgm:pt>
    <dgm:pt modelId="{98839F2D-93A9-4D2D-A2CA-3FEE4CBDDC41}" type="pres">
      <dgm:prSet presAssocID="{2CE8B645-52B5-49CC-9F58-CD43054CD4FB}" presName="childShp" presStyleLbl="bgAccFollowNode1" presStyleIdx="0" presStyleCnt="3">
        <dgm:presLayoutVars>
          <dgm:bulletEnabled val="1"/>
        </dgm:presLayoutVars>
      </dgm:prSet>
      <dgm:spPr/>
    </dgm:pt>
    <dgm:pt modelId="{BB8F0F24-94BE-4735-B257-54344A2ECFC5}" type="pres">
      <dgm:prSet presAssocID="{BEE8C73B-EA48-46F3-9395-BE98D4A2CC75}" presName="spacing" presStyleCnt="0"/>
      <dgm:spPr/>
    </dgm:pt>
    <dgm:pt modelId="{99238DA1-4C53-4998-BE07-E4A7CD0EADDB}" type="pres">
      <dgm:prSet presAssocID="{AF09F6DD-FCE4-4693-A423-43F00011544B}" presName="linNode" presStyleCnt="0"/>
      <dgm:spPr/>
    </dgm:pt>
    <dgm:pt modelId="{05A75A55-A7A9-4853-93DD-397A9B1489A6}" type="pres">
      <dgm:prSet presAssocID="{AF09F6DD-FCE4-4693-A423-43F00011544B}" presName="parentShp" presStyleLbl="node1" presStyleIdx="1" presStyleCnt="3" custScaleX="214359">
        <dgm:presLayoutVars>
          <dgm:bulletEnabled val="1"/>
        </dgm:presLayoutVars>
      </dgm:prSet>
      <dgm:spPr/>
      <dgm:t>
        <a:bodyPr/>
        <a:lstStyle/>
        <a:p>
          <a:endParaRPr lang="en-US"/>
        </a:p>
      </dgm:t>
    </dgm:pt>
    <dgm:pt modelId="{40336598-6FEF-4650-989D-461A2A8340E8}" type="pres">
      <dgm:prSet presAssocID="{AF09F6DD-FCE4-4693-A423-43F00011544B}" presName="childShp" presStyleLbl="bgAccFollowNode1" presStyleIdx="1" presStyleCnt="3">
        <dgm:presLayoutVars>
          <dgm:bulletEnabled val="1"/>
        </dgm:presLayoutVars>
      </dgm:prSet>
      <dgm:spPr/>
    </dgm:pt>
    <dgm:pt modelId="{CFD19A06-8B10-4EBD-8901-38EE33E829B2}" type="pres">
      <dgm:prSet presAssocID="{EE9FCA20-8283-4AD9-8181-57E0D749C4AE}" presName="spacing" presStyleCnt="0"/>
      <dgm:spPr/>
    </dgm:pt>
    <dgm:pt modelId="{B074D2D6-4854-40C3-9C56-210C4A1C791B}" type="pres">
      <dgm:prSet presAssocID="{933E9BE5-6BB9-4CDA-844D-E92299231878}" presName="linNode" presStyleCnt="0"/>
      <dgm:spPr/>
    </dgm:pt>
    <dgm:pt modelId="{CEC62B5B-E00B-4DD1-8C0A-0DD0DB736946}" type="pres">
      <dgm:prSet presAssocID="{933E9BE5-6BB9-4CDA-844D-E92299231878}" presName="parentShp" presStyleLbl="node1" presStyleIdx="2" presStyleCnt="3" custScaleX="214359">
        <dgm:presLayoutVars>
          <dgm:bulletEnabled val="1"/>
        </dgm:presLayoutVars>
      </dgm:prSet>
      <dgm:spPr/>
      <dgm:t>
        <a:bodyPr/>
        <a:lstStyle/>
        <a:p>
          <a:endParaRPr lang="en-US"/>
        </a:p>
      </dgm:t>
    </dgm:pt>
    <dgm:pt modelId="{13C2D2F2-AAED-487E-BCD6-D03601FDEA30}" type="pres">
      <dgm:prSet presAssocID="{933E9BE5-6BB9-4CDA-844D-E92299231878}" presName="childShp" presStyleLbl="bgAccFollowNode1" presStyleIdx="2" presStyleCnt="3">
        <dgm:presLayoutVars>
          <dgm:bulletEnabled val="1"/>
        </dgm:presLayoutVars>
      </dgm:prSet>
      <dgm:spPr/>
    </dgm:pt>
  </dgm:ptLst>
  <dgm:cxnLst>
    <dgm:cxn modelId="{F2CEF984-B72D-4518-A800-B08EB67CE36E}" type="presOf" srcId="{2CE8B645-52B5-49CC-9F58-CD43054CD4FB}" destId="{311DDE3E-1BD8-49A5-A109-8E77974D2FFA}" srcOrd="0" destOrd="0" presId="urn:microsoft.com/office/officeart/2005/8/layout/vList6"/>
    <dgm:cxn modelId="{C26324B5-EF07-4B30-A24D-325172A93FEA}" type="presOf" srcId="{5CF97C9E-C5CE-4CD3-B00B-D9CA63548DED}" destId="{5A6F00C6-548C-4484-95AA-A9902A0F4ED7}" srcOrd="0" destOrd="0" presId="urn:microsoft.com/office/officeart/2005/8/layout/vList6"/>
    <dgm:cxn modelId="{0AB12E6A-383A-46E4-B3C7-AE97CABC5C1A}" type="presOf" srcId="{AF09F6DD-FCE4-4693-A423-43F00011544B}" destId="{05A75A55-A7A9-4853-93DD-397A9B1489A6}" srcOrd="0" destOrd="0" presId="urn:microsoft.com/office/officeart/2005/8/layout/vList6"/>
    <dgm:cxn modelId="{5161825D-5648-4189-8AB9-EE2589230310}" srcId="{5CF97C9E-C5CE-4CD3-B00B-D9CA63548DED}" destId="{933E9BE5-6BB9-4CDA-844D-E92299231878}" srcOrd="2" destOrd="0" parTransId="{53C43111-CE2B-4A74-AEEB-4F2489E269B1}" sibTransId="{1D608556-5979-446E-BFC9-1F32426A6024}"/>
    <dgm:cxn modelId="{13C5B61C-124D-41AF-B65B-03E71265435A}" type="presOf" srcId="{933E9BE5-6BB9-4CDA-844D-E92299231878}" destId="{CEC62B5B-E00B-4DD1-8C0A-0DD0DB736946}" srcOrd="0" destOrd="0" presId="urn:microsoft.com/office/officeart/2005/8/layout/vList6"/>
    <dgm:cxn modelId="{EC990ABF-BD28-4F64-91CC-31653FB5520B}" srcId="{5CF97C9E-C5CE-4CD3-B00B-D9CA63548DED}" destId="{2CE8B645-52B5-49CC-9F58-CD43054CD4FB}" srcOrd="0" destOrd="0" parTransId="{4E2622BC-5C1C-48E5-A03D-45FEFE7FDF29}" sibTransId="{BEE8C73B-EA48-46F3-9395-BE98D4A2CC75}"/>
    <dgm:cxn modelId="{2A291C24-556C-4037-9346-9811EFC613CD}" srcId="{5CF97C9E-C5CE-4CD3-B00B-D9CA63548DED}" destId="{AF09F6DD-FCE4-4693-A423-43F00011544B}" srcOrd="1" destOrd="0" parTransId="{C9DD225E-0E37-43C0-90E2-6D3B55F49A19}" sibTransId="{EE9FCA20-8283-4AD9-8181-57E0D749C4AE}"/>
    <dgm:cxn modelId="{36FFC59C-62A5-4144-9572-1E4CFB061B89}" type="presParOf" srcId="{5A6F00C6-548C-4484-95AA-A9902A0F4ED7}" destId="{E2BB426D-E791-4C97-B74C-804C26B52AD1}" srcOrd="0" destOrd="0" presId="urn:microsoft.com/office/officeart/2005/8/layout/vList6"/>
    <dgm:cxn modelId="{4C2AAF12-26F1-4ADD-9BA9-B9D2E5BF6074}" type="presParOf" srcId="{E2BB426D-E791-4C97-B74C-804C26B52AD1}" destId="{311DDE3E-1BD8-49A5-A109-8E77974D2FFA}" srcOrd="0" destOrd="0" presId="urn:microsoft.com/office/officeart/2005/8/layout/vList6"/>
    <dgm:cxn modelId="{E6644C31-1669-4928-8854-31E43C22B51C}" type="presParOf" srcId="{E2BB426D-E791-4C97-B74C-804C26B52AD1}" destId="{98839F2D-93A9-4D2D-A2CA-3FEE4CBDDC41}" srcOrd="1" destOrd="0" presId="urn:microsoft.com/office/officeart/2005/8/layout/vList6"/>
    <dgm:cxn modelId="{4F5DE491-798F-4C3C-8626-2E2F149A2EC7}" type="presParOf" srcId="{5A6F00C6-548C-4484-95AA-A9902A0F4ED7}" destId="{BB8F0F24-94BE-4735-B257-54344A2ECFC5}" srcOrd="1" destOrd="0" presId="urn:microsoft.com/office/officeart/2005/8/layout/vList6"/>
    <dgm:cxn modelId="{704F9E98-9E80-41CA-A4CD-37C53A67E367}" type="presParOf" srcId="{5A6F00C6-548C-4484-95AA-A9902A0F4ED7}" destId="{99238DA1-4C53-4998-BE07-E4A7CD0EADDB}" srcOrd="2" destOrd="0" presId="urn:microsoft.com/office/officeart/2005/8/layout/vList6"/>
    <dgm:cxn modelId="{451D020A-EE91-480B-A19E-F6DC6A57CACF}" type="presParOf" srcId="{99238DA1-4C53-4998-BE07-E4A7CD0EADDB}" destId="{05A75A55-A7A9-4853-93DD-397A9B1489A6}" srcOrd="0" destOrd="0" presId="urn:microsoft.com/office/officeart/2005/8/layout/vList6"/>
    <dgm:cxn modelId="{0D17FE69-982A-4AFD-84A1-A350328B1CF1}" type="presParOf" srcId="{99238DA1-4C53-4998-BE07-E4A7CD0EADDB}" destId="{40336598-6FEF-4650-989D-461A2A8340E8}" srcOrd="1" destOrd="0" presId="urn:microsoft.com/office/officeart/2005/8/layout/vList6"/>
    <dgm:cxn modelId="{C3DC53E9-7788-4C89-9B5A-99BA8FD36F1C}" type="presParOf" srcId="{5A6F00C6-548C-4484-95AA-A9902A0F4ED7}" destId="{CFD19A06-8B10-4EBD-8901-38EE33E829B2}" srcOrd="3" destOrd="0" presId="urn:microsoft.com/office/officeart/2005/8/layout/vList6"/>
    <dgm:cxn modelId="{E58DC085-121B-4DCE-BEAC-B538A091150A}" type="presParOf" srcId="{5A6F00C6-548C-4484-95AA-A9902A0F4ED7}" destId="{B074D2D6-4854-40C3-9C56-210C4A1C791B}" srcOrd="4" destOrd="0" presId="urn:microsoft.com/office/officeart/2005/8/layout/vList6"/>
    <dgm:cxn modelId="{CC3532E6-AB32-4666-BC06-8137DCCE94C1}" type="presParOf" srcId="{B074D2D6-4854-40C3-9C56-210C4A1C791B}" destId="{CEC62B5B-E00B-4DD1-8C0A-0DD0DB736946}" srcOrd="0" destOrd="0" presId="urn:microsoft.com/office/officeart/2005/8/layout/vList6"/>
    <dgm:cxn modelId="{B0C7D94D-4E09-4FB6-9667-013A5A46294B}" type="presParOf" srcId="{B074D2D6-4854-40C3-9C56-210C4A1C791B}" destId="{13C2D2F2-AAED-487E-BCD6-D03601FDEA3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9CBDFC3-7CCF-489B-8053-408CB88559E0}"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00B56F27-3A06-4E24-A25F-3CF8FA3570AA}">
      <dgm:prSet phldrT="[Text]" custT="1"/>
      <dgm:spPr>
        <a:ln>
          <a:noFill/>
        </a:ln>
      </dgm:spPr>
      <dgm:t>
        <a:bodyPr/>
        <a:lstStyle/>
        <a:p>
          <a:r>
            <a:rPr lang="en-US" sz="3600" b="1" dirty="0" smtClean="0"/>
            <a:t>Overall stress level</a:t>
          </a:r>
          <a:endParaRPr lang="en-US" sz="3600" b="1" dirty="0"/>
        </a:p>
      </dgm:t>
    </dgm:pt>
    <dgm:pt modelId="{78F8F21A-1850-4540-ABA3-A0B729550529}" type="parTrans" cxnId="{D906A602-99BB-46CF-AC4C-E106674096F7}">
      <dgm:prSet/>
      <dgm:spPr/>
      <dgm:t>
        <a:bodyPr/>
        <a:lstStyle/>
        <a:p>
          <a:endParaRPr lang="en-US"/>
        </a:p>
      </dgm:t>
    </dgm:pt>
    <dgm:pt modelId="{A1A094C4-B4D3-431C-A5B2-5B953AA8A222}" type="sibTrans" cxnId="{D906A602-99BB-46CF-AC4C-E106674096F7}">
      <dgm:prSet/>
      <dgm:spPr/>
      <dgm:t>
        <a:bodyPr/>
        <a:lstStyle/>
        <a:p>
          <a:endParaRPr lang="en-US"/>
        </a:p>
      </dgm:t>
    </dgm:pt>
    <dgm:pt modelId="{99907C57-5119-40D2-A046-D5C5AF01425F}">
      <dgm:prSet phldrT="[Text]" custT="1"/>
      <dgm:spPr>
        <a:ln>
          <a:noFill/>
        </a:ln>
      </dgm:spPr>
      <dgm:t>
        <a:bodyPr/>
        <a:lstStyle/>
        <a:p>
          <a:r>
            <a:rPr lang="en-US" sz="3600" b="1" dirty="0" smtClean="0"/>
            <a:t>Scale of   1-10</a:t>
          </a:r>
          <a:endParaRPr lang="en-US" sz="3600" b="1" dirty="0"/>
        </a:p>
      </dgm:t>
    </dgm:pt>
    <dgm:pt modelId="{2298DE14-09DD-4C07-8294-FB7EC22C3EA8}" type="parTrans" cxnId="{FBAEEF1C-1483-44EC-B9A3-83CF6BDAC2BD}">
      <dgm:prSet/>
      <dgm:spPr/>
      <dgm:t>
        <a:bodyPr/>
        <a:lstStyle/>
        <a:p>
          <a:endParaRPr lang="en-US"/>
        </a:p>
      </dgm:t>
    </dgm:pt>
    <dgm:pt modelId="{F1CFB1CC-768E-42CC-A1BF-D129BB85FB55}" type="sibTrans" cxnId="{FBAEEF1C-1483-44EC-B9A3-83CF6BDAC2BD}">
      <dgm:prSet/>
      <dgm:spPr/>
      <dgm:t>
        <a:bodyPr/>
        <a:lstStyle/>
        <a:p>
          <a:endParaRPr lang="en-US"/>
        </a:p>
      </dgm:t>
    </dgm:pt>
    <dgm:pt modelId="{CB864B7E-C657-45F4-BA11-3CBBCE0288BA}">
      <dgm:prSet phldrT="[Text]" custT="1"/>
      <dgm:spPr>
        <a:ln>
          <a:noFill/>
        </a:ln>
      </dgm:spPr>
      <dgm:t>
        <a:bodyPr/>
        <a:lstStyle/>
        <a:p>
          <a:r>
            <a:rPr lang="en-US" sz="3600" b="1" dirty="0" smtClean="0"/>
            <a:t>Which ‘A’ to use?</a:t>
          </a:r>
          <a:endParaRPr lang="en-US" sz="3600" b="1" dirty="0"/>
        </a:p>
      </dgm:t>
    </dgm:pt>
    <dgm:pt modelId="{F1B9FC2F-95CC-4F30-B1F5-9340EBDC0832}" type="parTrans" cxnId="{F185F9C2-D9D2-4A3A-BFED-9BD862CA0E8A}">
      <dgm:prSet/>
      <dgm:spPr/>
      <dgm:t>
        <a:bodyPr/>
        <a:lstStyle/>
        <a:p>
          <a:endParaRPr lang="en-US"/>
        </a:p>
      </dgm:t>
    </dgm:pt>
    <dgm:pt modelId="{9AFC0405-86CE-45EF-B763-9596119A60EF}" type="sibTrans" cxnId="{F185F9C2-D9D2-4A3A-BFED-9BD862CA0E8A}">
      <dgm:prSet/>
      <dgm:spPr/>
      <dgm:t>
        <a:bodyPr/>
        <a:lstStyle/>
        <a:p>
          <a:endParaRPr lang="en-US"/>
        </a:p>
      </dgm:t>
    </dgm:pt>
    <dgm:pt modelId="{ED6448F7-DE99-4B88-B41B-63B3502E39EA}">
      <dgm:prSet phldrT="[Text]" custT="1"/>
      <dgm:spPr>
        <a:ln>
          <a:noFill/>
        </a:ln>
      </dgm:spPr>
      <dgm:t>
        <a:bodyPr/>
        <a:lstStyle/>
        <a:p>
          <a:r>
            <a:rPr lang="en-US" sz="3600" b="1" dirty="0" smtClean="0"/>
            <a:t>Small achievable goals</a:t>
          </a:r>
          <a:endParaRPr lang="en-US" sz="3600" b="1" dirty="0"/>
        </a:p>
      </dgm:t>
    </dgm:pt>
    <dgm:pt modelId="{442AA9A6-E04B-4D97-AE7B-77119568F497}" type="parTrans" cxnId="{38B31898-295F-4EB2-BD93-0BD313134BC4}">
      <dgm:prSet/>
      <dgm:spPr/>
      <dgm:t>
        <a:bodyPr/>
        <a:lstStyle/>
        <a:p>
          <a:endParaRPr lang="en-US"/>
        </a:p>
      </dgm:t>
    </dgm:pt>
    <dgm:pt modelId="{B81E628A-1242-4E6F-9402-7265E363D150}" type="sibTrans" cxnId="{38B31898-295F-4EB2-BD93-0BD313134BC4}">
      <dgm:prSet/>
      <dgm:spPr/>
      <dgm:t>
        <a:bodyPr/>
        <a:lstStyle/>
        <a:p>
          <a:endParaRPr lang="en-US"/>
        </a:p>
      </dgm:t>
    </dgm:pt>
    <dgm:pt modelId="{611A31A7-230B-4074-BAFF-BEDAADD84245}" type="pres">
      <dgm:prSet presAssocID="{79CBDFC3-7CCF-489B-8053-408CB88559E0}" presName="Name0" presStyleCnt="0">
        <dgm:presLayoutVars>
          <dgm:dir/>
          <dgm:animLvl val="lvl"/>
          <dgm:resizeHandles val="exact"/>
        </dgm:presLayoutVars>
      </dgm:prSet>
      <dgm:spPr/>
      <dgm:t>
        <a:bodyPr/>
        <a:lstStyle/>
        <a:p>
          <a:endParaRPr lang="en-US"/>
        </a:p>
      </dgm:t>
    </dgm:pt>
    <dgm:pt modelId="{07F22C6F-7304-4AA4-ADDE-256B3A8DE2D7}" type="pres">
      <dgm:prSet presAssocID="{ED6448F7-DE99-4B88-B41B-63B3502E39EA}" presName="boxAndChildren" presStyleCnt="0"/>
      <dgm:spPr/>
    </dgm:pt>
    <dgm:pt modelId="{B9E3B984-0C88-4708-902F-E5AC1C3478C1}" type="pres">
      <dgm:prSet presAssocID="{ED6448F7-DE99-4B88-B41B-63B3502E39EA}" presName="parentTextBox" presStyleLbl="node1" presStyleIdx="0" presStyleCnt="4"/>
      <dgm:spPr/>
      <dgm:t>
        <a:bodyPr/>
        <a:lstStyle/>
        <a:p>
          <a:endParaRPr lang="en-US"/>
        </a:p>
      </dgm:t>
    </dgm:pt>
    <dgm:pt modelId="{AA7FB267-39D9-4211-A4D9-9444C8C1BD8F}" type="pres">
      <dgm:prSet presAssocID="{9AFC0405-86CE-45EF-B763-9596119A60EF}" presName="sp" presStyleCnt="0"/>
      <dgm:spPr/>
    </dgm:pt>
    <dgm:pt modelId="{84197A34-4661-44DF-9974-863CB156519E}" type="pres">
      <dgm:prSet presAssocID="{CB864B7E-C657-45F4-BA11-3CBBCE0288BA}" presName="arrowAndChildren" presStyleCnt="0"/>
      <dgm:spPr/>
    </dgm:pt>
    <dgm:pt modelId="{7CF9BF5D-B23B-46C9-A2D6-8CE786CFABA3}" type="pres">
      <dgm:prSet presAssocID="{CB864B7E-C657-45F4-BA11-3CBBCE0288BA}" presName="parentTextArrow" presStyleLbl="node1" presStyleIdx="1" presStyleCnt="4"/>
      <dgm:spPr/>
      <dgm:t>
        <a:bodyPr/>
        <a:lstStyle/>
        <a:p>
          <a:endParaRPr lang="en-US"/>
        </a:p>
      </dgm:t>
    </dgm:pt>
    <dgm:pt modelId="{6EFB0990-8B06-4BD3-AB5A-E70FFB0EEB1B}" type="pres">
      <dgm:prSet presAssocID="{F1CFB1CC-768E-42CC-A1BF-D129BB85FB55}" presName="sp" presStyleCnt="0"/>
      <dgm:spPr/>
    </dgm:pt>
    <dgm:pt modelId="{2337C17B-F0DC-4E6C-8A83-D3E26612E47E}" type="pres">
      <dgm:prSet presAssocID="{99907C57-5119-40D2-A046-D5C5AF01425F}" presName="arrowAndChildren" presStyleCnt="0"/>
      <dgm:spPr/>
    </dgm:pt>
    <dgm:pt modelId="{0C428A0B-A8EB-4EF1-BF02-1AE75AB9AA51}" type="pres">
      <dgm:prSet presAssocID="{99907C57-5119-40D2-A046-D5C5AF01425F}" presName="parentTextArrow" presStyleLbl="node1" presStyleIdx="2" presStyleCnt="4"/>
      <dgm:spPr/>
      <dgm:t>
        <a:bodyPr/>
        <a:lstStyle/>
        <a:p>
          <a:endParaRPr lang="en-US"/>
        </a:p>
      </dgm:t>
    </dgm:pt>
    <dgm:pt modelId="{4284B8EE-2C7D-41F1-B454-E398C182B622}" type="pres">
      <dgm:prSet presAssocID="{A1A094C4-B4D3-431C-A5B2-5B953AA8A222}" presName="sp" presStyleCnt="0"/>
      <dgm:spPr/>
    </dgm:pt>
    <dgm:pt modelId="{787C2BDF-BA02-4AC5-9E22-C1CB8924F622}" type="pres">
      <dgm:prSet presAssocID="{00B56F27-3A06-4E24-A25F-3CF8FA3570AA}" presName="arrowAndChildren" presStyleCnt="0"/>
      <dgm:spPr/>
    </dgm:pt>
    <dgm:pt modelId="{FD4A3D39-65EB-4756-AAF9-D7247F888D57}" type="pres">
      <dgm:prSet presAssocID="{00B56F27-3A06-4E24-A25F-3CF8FA3570AA}" presName="parentTextArrow" presStyleLbl="node1" presStyleIdx="3" presStyleCnt="4"/>
      <dgm:spPr/>
      <dgm:t>
        <a:bodyPr/>
        <a:lstStyle/>
        <a:p>
          <a:endParaRPr lang="en-US"/>
        </a:p>
      </dgm:t>
    </dgm:pt>
  </dgm:ptLst>
  <dgm:cxnLst>
    <dgm:cxn modelId="{276D41B3-1920-4209-870C-FC4A1B6055FD}" type="presOf" srcId="{99907C57-5119-40D2-A046-D5C5AF01425F}" destId="{0C428A0B-A8EB-4EF1-BF02-1AE75AB9AA51}" srcOrd="0" destOrd="0" presId="urn:microsoft.com/office/officeart/2005/8/layout/process4"/>
    <dgm:cxn modelId="{FBAEEF1C-1483-44EC-B9A3-83CF6BDAC2BD}" srcId="{79CBDFC3-7CCF-489B-8053-408CB88559E0}" destId="{99907C57-5119-40D2-A046-D5C5AF01425F}" srcOrd="1" destOrd="0" parTransId="{2298DE14-09DD-4C07-8294-FB7EC22C3EA8}" sibTransId="{F1CFB1CC-768E-42CC-A1BF-D129BB85FB55}"/>
    <dgm:cxn modelId="{A0223C79-6360-4D90-B9EC-2DA7439FA39E}" type="presOf" srcId="{00B56F27-3A06-4E24-A25F-3CF8FA3570AA}" destId="{FD4A3D39-65EB-4756-AAF9-D7247F888D57}" srcOrd="0" destOrd="0" presId="urn:microsoft.com/office/officeart/2005/8/layout/process4"/>
    <dgm:cxn modelId="{F185F9C2-D9D2-4A3A-BFED-9BD862CA0E8A}" srcId="{79CBDFC3-7CCF-489B-8053-408CB88559E0}" destId="{CB864B7E-C657-45F4-BA11-3CBBCE0288BA}" srcOrd="2" destOrd="0" parTransId="{F1B9FC2F-95CC-4F30-B1F5-9340EBDC0832}" sibTransId="{9AFC0405-86CE-45EF-B763-9596119A60EF}"/>
    <dgm:cxn modelId="{D906A602-99BB-46CF-AC4C-E106674096F7}" srcId="{79CBDFC3-7CCF-489B-8053-408CB88559E0}" destId="{00B56F27-3A06-4E24-A25F-3CF8FA3570AA}" srcOrd="0" destOrd="0" parTransId="{78F8F21A-1850-4540-ABA3-A0B729550529}" sibTransId="{A1A094C4-B4D3-431C-A5B2-5B953AA8A222}"/>
    <dgm:cxn modelId="{38B31898-295F-4EB2-BD93-0BD313134BC4}" srcId="{79CBDFC3-7CCF-489B-8053-408CB88559E0}" destId="{ED6448F7-DE99-4B88-B41B-63B3502E39EA}" srcOrd="3" destOrd="0" parTransId="{442AA9A6-E04B-4D97-AE7B-77119568F497}" sibTransId="{B81E628A-1242-4E6F-9402-7265E363D150}"/>
    <dgm:cxn modelId="{6E3C0D33-246D-4F55-9005-594059DEFC68}" type="presOf" srcId="{CB864B7E-C657-45F4-BA11-3CBBCE0288BA}" destId="{7CF9BF5D-B23B-46C9-A2D6-8CE786CFABA3}" srcOrd="0" destOrd="0" presId="urn:microsoft.com/office/officeart/2005/8/layout/process4"/>
    <dgm:cxn modelId="{510BE7EC-74F2-45D3-97E8-39CF3C28F83F}" type="presOf" srcId="{ED6448F7-DE99-4B88-B41B-63B3502E39EA}" destId="{B9E3B984-0C88-4708-902F-E5AC1C3478C1}" srcOrd="0" destOrd="0" presId="urn:microsoft.com/office/officeart/2005/8/layout/process4"/>
    <dgm:cxn modelId="{FB950703-D5A7-430F-A919-A85E75FD7323}" type="presOf" srcId="{79CBDFC3-7CCF-489B-8053-408CB88559E0}" destId="{611A31A7-230B-4074-BAFF-BEDAADD84245}" srcOrd="0" destOrd="0" presId="urn:microsoft.com/office/officeart/2005/8/layout/process4"/>
    <dgm:cxn modelId="{81F333CC-BB3E-40E1-B0E1-D4D3185E8F8B}" type="presParOf" srcId="{611A31A7-230B-4074-BAFF-BEDAADD84245}" destId="{07F22C6F-7304-4AA4-ADDE-256B3A8DE2D7}" srcOrd="0" destOrd="0" presId="urn:microsoft.com/office/officeart/2005/8/layout/process4"/>
    <dgm:cxn modelId="{1432CCCB-EF66-4357-842C-86ECA96C13F7}" type="presParOf" srcId="{07F22C6F-7304-4AA4-ADDE-256B3A8DE2D7}" destId="{B9E3B984-0C88-4708-902F-E5AC1C3478C1}" srcOrd="0" destOrd="0" presId="urn:microsoft.com/office/officeart/2005/8/layout/process4"/>
    <dgm:cxn modelId="{B185EF38-A823-40B7-BCA9-B22F77203E69}" type="presParOf" srcId="{611A31A7-230B-4074-BAFF-BEDAADD84245}" destId="{AA7FB267-39D9-4211-A4D9-9444C8C1BD8F}" srcOrd="1" destOrd="0" presId="urn:microsoft.com/office/officeart/2005/8/layout/process4"/>
    <dgm:cxn modelId="{C7052C29-46C1-4DA3-8680-1F17F9E579FD}" type="presParOf" srcId="{611A31A7-230B-4074-BAFF-BEDAADD84245}" destId="{84197A34-4661-44DF-9974-863CB156519E}" srcOrd="2" destOrd="0" presId="urn:microsoft.com/office/officeart/2005/8/layout/process4"/>
    <dgm:cxn modelId="{AF3F33BC-5322-4089-9567-1453FBCFA897}" type="presParOf" srcId="{84197A34-4661-44DF-9974-863CB156519E}" destId="{7CF9BF5D-B23B-46C9-A2D6-8CE786CFABA3}" srcOrd="0" destOrd="0" presId="urn:microsoft.com/office/officeart/2005/8/layout/process4"/>
    <dgm:cxn modelId="{9D112635-96CF-4CCA-A9A8-013A7F4A4EFA}" type="presParOf" srcId="{611A31A7-230B-4074-BAFF-BEDAADD84245}" destId="{6EFB0990-8B06-4BD3-AB5A-E70FFB0EEB1B}" srcOrd="3" destOrd="0" presId="urn:microsoft.com/office/officeart/2005/8/layout/process4"/>
    <dgm:cxn modelId="{FD42D0AF-EF47-4D24-87F9-2C0787DB042E}" type="presParOf" srcId="{611A31A7-230B-4074-BAFF-BEDAADD84245}" destId="{2337C17B-F0DC-4E6C-8A83-D3E26612E47E}" srcOrd="4" destOrd="0" presId="urn:microsoft.com/office/officeart/2005/8/layout/process4"/>
    <dgm:cxn modelId="{F13D0E37-58CD-4F5F-86DC-77D4F8478E22}" type="presParOf" srcId="{2337C17B-F0DC-4E6C-8A83-D3E26612E47E}" destId="{0C428A0B-A8EB-4EF1-BF02-1AE75AB9AA51}" srcOrd="0" destOrd="0" presId="urn:microsoft.com/office/officeart/2005/8/layout/process4"/>
    <dgm:cxn modelId="{235592FB-0C8D-4EAF-B26B-B79E689C1185}" type="presParOf" srcId="{611A31A7-230B-4074-BAFF-BEDAADD84245}" destId="{4284B8EE-2C7D-41F1-B454-E398C182B622}" srcOrd="5" destOrd="0" presId="urn:microsoft.com/office/officeart/2005/8/layout/process4"/>
    <dgm:cxn modelId="{99EB0989-6DB8-4DC9-8A2C-3240AACCFB4B}" type="presParOf" srcId="{611A31A7-230B-4074-BAFF-BEDAADD84245}" destId="{787C2BDF-BA02-4AC5-9E22-C1CB8924F622}" srcOrd="6" destOrd="0" presId="urn:microsoft.com/office/officeart/2005/8/layout/process4"/>
    <dgm:cxn modelId="{0F62E9B6-8613-4965-AC8E-BD78C74B7840}" type="presParOf" srcId="{787C2BDF-BA02-4AC5-9E22-C1CB8924F622}" destId="{FD4A3D39-65EB-4756-AAF9-D7247F888D5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62BA22E2-C1C5-402C-85DF-F4394B337D5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2D890CE-5DCD-4B8A-9449-60DE4BF09946}">
      <dgm:prSet phldrT="[Text]"/>
      <dgm:spPr>
        <a:ln>
          <a:noFill/>
        </a:ln>
      </dgm:spPr>
      <dgm:t>
        <a:bodyPr/>
        <a:lstStyle/>
        <a:p>
          <a:r>
            <a:rPr lang="en-US" b="1" dirty="0" smtClean="0"/>
            <a:t>Into action</a:t>
          </a:r>
          <a:endParaRPr lang="en-US" b="1" dirty="0"/>
        </a:p>
      </dgm:t>
    </dgm:pt>
    <dgm:pt modelId="{FFBDF4F3-F010-438E-BE6B-E02CE164B92A}" type="parTrans" cxnId="{9D46AD60-6B90-4208-A32A-B67A41F9681B}">
      <dgm:prSet/>
      <dgm:spPr/>
      <dgm:t>
        <a:bodyPr/>
        <a:lstStyle/>
        <a:p>
          <a:endParaRPr lang="en-US"/>
        </a:p>
      </dgm:t>
    </dgm:pt>
    <dgm:pt modelId="{F5ABF97A-A673-4E5B-9516-4D9414E365D2}" type="sibTrans" cxnId="{9D46AD60-6B90-4208-A32A-B67A41F9681B}">
      <dgm:prSet/>
      <dgm:spPr/>
      <dgm:t>
        <a:bodyPr/>
        <a:lstStyle/>
        <a:p>
          <a:endParaRPr lang="en-US"/>
        </a:p>
      </dgm:t>
    </dgm:pt>
    <dgm:pt modelId="{7E8951B1-943A-4D3E-A96C-E9FF88878B38}">
      <dgm:prSet phldrT="[Text]"/>
      <dgm:spPr>
        <a:ln>
          <a:noFill/>
        </a:ln>
      </dgm:spPr>
      <dgm:t>
        <a:bodyPr/>
        <a:lstStyle/>
        <a:p>
          <a:r>
            <a:rPr lang="en-US" b="1" dirty="0" smtClean="0"/>
            <a:t>Try for a week</a:t>
          </a:r>
          <a:endParaRPr lang="en-US" b="1" dirty="0"/>
        </a:p>
      </dgm:t>
    </dgm:pt>
    <dgm:pt modelId="{9598C17B-0411-4560-A682-389E8FE7F73D}" type="parTrans" cxnId="{0E691063-FA02-4856-9D1A-CFF734D44990}">
      <dgm:prSet/>
      <dgm:spPr/>
      <dgm:t>
        <a:bodyPr/>
        <a:lstStyle/>
        <a:p>
          <a:endParaRPr lang="en-US"/>
        </a:p>
      </dgm:t>
    </dgm:pt>
    <dgm:pt modelId="{FC29D50F-5FBF-4F25-AA8B-B69764CB80BC}" type="sibTrans" cxnId="{0E691063-FA02-4856-9D1A-CFF734D44990}">
      <dgm:prSet/>
      <dgm:spPr/>
      <dgm:t>
        <a:bodyPr/>
        <a:lstStyle/>
        <a:p>
          <a:endParaRPr lang="en-US"/>
        </a:p>
      </dgm:t>
    </dgm:pt>
    <dgm:pt modelId="{1A5E0B73-5ABD-4B4E-85A9-8F0356024B78}">
      <dgm:prSet phldrT="[Text]"/>
      <dgm:spPr>
        <a:ln>
          <a:noFill/>
        </a:ln>
      </dgm:spPr>
      <dgm:t>
        <a:bodyPr/>
        <a:lstStyle/>
        <a:p>
          <a:r>
            <a:rPr lang="en-US" b="1" dirty="0" smtClean="0"/>
            <a:t>Incorporate what works</a:t>
          </a:r>
          <a:endParaRPr lang="en-US" b="1" dirty="0"/>
        </a:p>
      </dgm:t>
    </dgm:pt>
    <dgm:pt modelId="{29C2826D-17C0-4A68-BFC7-F9F7CDE6F877}" type="parTrans" cxnId="{972F8AA0-11A1-409D-9644-37F5F5092ABF}">
      <dgm:prSet/>
      <dgm:spPr/>
      <dgm:t>
        <a:bodyPr/>
        <a:lstStyle/>
        <a:p>
          <a:endParaRPr lang="en-US"/>
        </a:p>
      </dgm:t>
    </dgm:pt>
    <dgm:pt modelId="{CE496519-5F49-4CA9-A036-756198412F9C}" type="sibTrans" cxnId="{972F8AA0-11A1-409D-9644-37F5F5092ABF}">
      <dgm:prSet/>
      <dgm:spPr/>
      <dgm:t>
        <a:bodyPr/>
        <a:lstStyle/>
        <a:p>
          <a:endParaRPr lang="en-US"/>
        </a:p>
      </dgm:t>
    </dgm:pt>
    <dgm:pt modelId="{3DAD73AD-CDD3-4A48-AB33-B0E1004E7559}" type="pres">
      <dgm:prSet presAssocID="{62BA22E2-C1C5-402C-85DF-F4394B337D51}" presName="diagram" presStyleCnt="0">
        <dgm:presLayoutVars>
          <dgm:dir/>
          <dgm:resizeHandles val="exact"/>
        </dgm:presLayoutVars>
      </dgm:prSet>
      <dgm:spPr/>
      <dgm:t>
        <a:bodyPr/>
        <a:lstStyle/>
        <a:p>
          <a:endParaRPr lang="en-US"/>
        </a:p>
      </dgm:t>
    </dgm:pt>
    <dgm:pt modelId="{F6703A5F-9D70-4366-A708-47B1F6721923}" type="pres">
      <dgm:prSet presAssocID="{12D890CE-5DCD-4B8A-9449-60DE4BF09946}" presName="node" presStyleLbl="node1" presStyleIdx="0" presStyleCnt="3">
        <dgm:presLayoutVars>
          <dgm:bulletEnabled val="1"/>
        </dgm:presLayoutVars>
      </dgm:prSet>
      <dgm:spPr/>
      <dgm:t>
        <a:bodyPr/>
        <a:lstStyle/>
        <a:p>
          <a:endParaRPr lang="en-US"/>
        </a:p>
      </dgm:t>
    </dgm:pt>
    <dgm:pt modelId="{DFC7E785-B464-472A-B7CB-4E006FA5D9CF}" type="pres">
      <dgm:prSet presAssocID="{F5ABF97A-A673-4E5B-9516-4D9414E365D2}" presName="sibTrans" presStyleCnt="0"/>
      <dgm:spPr/>
    </dgm:pt>
    <dgm:pt modelId="{5092D080-B68D-4A59-A356-565D86B22927}" type="pres">
      <dgm:prSet presAssocID="{7E8951B1-943A-4D3E-A96C-E9FF88878B38}" presName="node" presStyleLbl="node1" presStyleIdx="1" presStyleCnt="3">
        <dgm:presLayoutVars>
          <dgm:bulletEnabled val="1"/>
        </dgm:presLayoutVars>
      </dgm:prSet>
      <dgm:spPr/>
      <dgm:t>
        <a:bodyPr/>
        <a:lstStyle/>
        <a:p>
          <a:endParaRPr lang="en-US"/>
        </a:p>
      </dgm:t>
    </dgm:pt>
    <dgm:pt modelId="{7149129A-C9B2-465E-95F3-9AC6614495A3}" type="pres">
      <dgm:prSet presAssocID="{FC29D50F-5FBF-4F25-AA8B-B69764CB80BC}" presName="sibTrans" presStyleCnt="0"/>
      <dgm:spPr/>
    </dgm:pt>
    <dgm:pt modelId="{7C7CC7C6-F988-40DF-BB35-3D01B3E92408}" type="pres">
      <dgm:prSet presAssocID="{1A5E0B73-5ABD-4B4E-85A9-8F0356024B78}" presName="node" presStyleLbl="node1" presStyleIdx="2" presStyleCnt="3">
        <dgm:presLayoutVars>
          <dgm:bulletEnabled val="1"/>
        </dgm:presLayoutVars>
      </dgm:prSet>
      <dgm:spPr/>
      <dgm:t>
        <a:bodyPr/>
        <a:lstStyle/>
        <a:p>
          <a:endParaRPr lang="en-US"/>
        </a:p>
      </dgm:t>
    </dgm:pt>
  </dgm:ptLst>
  <dgm:cxnLst>
    <dgm:cxn modelId="{9D46AD60-6B90-4208-A32A-B67A41F9681B}" srcId="{62BA22E2-C1C5-402C-85DF-F4394B337D51}" destId="{12D890CE-5DCD-4B8A-9449-60DE4BF09946}" srcOrd="0" destOrd="0" parTransId="{FFBDF4F3-F010-438E-BE6B-E02CE164B92A}" sibTransId="{F5ABF97A-A673-4E5B-9516-4D9414E365D2}"/>
    <dgm:cxn modelId="{202BA325-A362-4642-8D25-EA0E79AF3694}" type="presOf" srcId="{12D890CE-5DCD-4B8A-9449-60DE4BF09946}" destId="{F6703A5F-9D70-4366-A708-47B1F6721923}" srcOrd="0" destOrd="0" presId="urn:microsoft.com/office/officeart/2005/8/layout/default"/>
    <dgm:cxn modelId="{175B5F9C-A56C-41E6-815E-1A0A1C3D5522}" type="presOf" srcId="{7E8951B1-943A-4D3E-A96C-E9FF88878B38}" destId="{5092D080-B68D-4A59-A356-565D86B22927}" srcOrd="0" destOrd="0" presId="urn:microsoft.com/office/officeart/2005/8/layout/default"/>
    <dgm:cxn modelId="{972F8AA0-11A1-409D-9644-37F5F5092ABF}" srcId="{62BA22E2-C1C5-402C-85DF-F4394B337D51}" destId="{1A5E0B73-5ABD-4B4E-85A9-8F0356024B78}" srcOrd="2" destOrd="0" parTransId="{29C2826D-17C0-4A68-BFC7-F9F7CDE6F877}" sibTransId="{CE496519-5F49-4CA9-A036-756198412F9C}"/>
    <dgm:cxn modelId="{79BB0CE6-B5E9-46F8-9585-FFE03CD3DE08}" type="presOf" srcId="{62BA22E2-C1C5-402C-85DF-F4394B337D51}" destId="{3DAD73AD-CDD3-4A48-AB33-B0E1004E7559}" srcOrd="0" destOrd="0" presId="urn:microsoft.com/office/officeart/2005/8/layout/default"/>
    <dgm:cxn modelId="{0E691063-FA02-4856-9D1A-CFF734D44990}" srcId="{62BA22E2-C1C5-402C-85DF-F4394B337D51}" destId="{7E8951B1-943A-4D3E-A96C-E9FF88878B38}" srcOrd="1" destOrd="0" parTransId="{9598C17B-0411-4560-A682-389E8FE7F73D}" sibTransId="{FC29D50F-5FBF-4F25-AA8B-B69764CB80BC}"/>
    <dgm:cxn modelId="{667A0EA7-A3D5-481F-9F6F-95B4C598BA7F}" type="presOf" srcId="{1A5E0B73-5ABD-4B4E-85A9-8F0356024B78}" destId="{7C7CC7C6-F988-40DF-BB35-3D01B3E92408}" srcOrd="0" destOrd="0" presId="urn:microsoft.com/office/officeart/2005/8/layout/default"/>
    <dgm:cxn modelId="{D504B8E6-A12F-4732-8CE3-ADCBE1367163}" type="presParOf" srcId="{3DAD73AD-CDD3-4A48-AB33-B0E1004E7559}" destId="{F6703A5F-9D70-4366-A708-47B1F6721923}" srcOrd="0" destOrd="0" presId="urn:microsoft.com/office/officeart/2005/8/layout/default"/>
    <dgm:cxn modelId="{076BE994-8741-4ACB-9617-68FE26ECBF53}" type="presParOf" srcId="{3DAD73AD-CDD3-4A48-AB33-B0E1004E7559}" destId="{DFC7E785-B464-472A-B7CB-4E006FA5D9CF}" srcOrd="1" destOrd="0" presId="urn:microsoft.com/office/officeart/2005/8/layout/default"/>
    <dgm:cxn modelId="{79F5234B-3CD3-4D77-B6E0-7AF9B6EF0736}" type="presParOf" srcId="{3DAD73AD-CDD3-4A48-AB33-B0E1004E7559}" destId="{5092D080-B68D-4A59-A356-565D86B22927}" srcOrd="2" destOrd="0" presId="urn:microsoft.com/office/officeart/2005/8/layout/default"/>
    <dgm:cxn modelId="{A0891F21-3C9F-4BC4-956C-54F2082AC6D9}" type="presParOf" srcId="{3DAD73AD-CDD3-4A48-AB33-B0E1004E7559}" destId="{7149129A-C9B2-465E-95F3-9AC6614495A3}" srcOrd="3" destOrd="0" presId="urn:microsoft.com/office/officeart/2005/8/layout/default"/>
    <dgm:cxn modelId="{C091325C-0D8C-4619-B62D-E80B6A1C5B0E}" type="presParOf" srcId="{3DAD73AD-CDD3-4A48-AB33-B0E1004E7559}" destId="{7C7CC7C6-F988-40DF-BB35-3D01B3E9240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08A6F9F-3AAC-4F5D-AA87-9823A2FC735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7384A28-1BC0-48D3-80EB-E00B8E1C2AEF}">
      <dgm:prSet phldrT="[Text]"/>
      <dgm:spPr>
        <a:ln>
          <a:noFill/>
        </a:ln>
      </dgm:spPr>
      <dgm:t>
        <a:bodyPr/>
        <a:lstStyle/>
        <a:p>
          <a:r>
            <a:rPr lang="en-US" b="1" dirty="0" smtClean="0"/>
            <a:t>What has changed?</a:t>
          </a:r>
          <a:endParaRPr lang="en-US" b="1" dirty="0"/>
        </a:p>
      </dgm:t>
    </dgm:pt>
    <dgm:pt modelId="{A54D4B50-CF6B-497E-B4BF-C8B6BD120A2A}" type="parTrans" cxnId="{8AF45E90-B568-45ED-BA4F-648349F4C2C1}">
      <dgm:prSet/>
      <dgm:spPr/>
      <dgm:t>
        <a:bodyPr/>
        <a:lstStyle/>
        <a:p>
          <a:endParaRPr lang="en-US"/>
        </a:p>
      </dgm:t>
    </dgm:pt>
    <dgm:pt modelId="{E81AFDDE-882F-4A9E-B0DC-303F3CC70192}" type="sibTrans" cxnId="{8AF45E90-B568-45ED-BA4F-648349F4C2C1}">
      <dgm:prSet/>
      <dgm:spPr/>
      <dgm:t>
        <a:bodyPr/>
        <a:lstStyle/>
        <a:p>
          <a:endParaRPr lang="en-US"/>
        </a:p>
      </dgm:t>
    </dgm:pt>
    <dgm:pt modelId="{0F02111A-18E6-4776-9106-34AA456253C2}">
      <dgm:prSet phldrT="[Text]"/>
      <dgm:spPr>
        <a:ln>
          <a:noFill/>
        </a:ln>
      </dgm:spPr>
      <dgm:t>
        <a:bodyPr/>
        <a:lstStyle/>
        <a:p>
          <a:r>
            <a:rPr lang="en-US" b="1" dirty="0" smtClean="0"/>
            <a:t>What works?</a:t>
          </a:r>
          <a:endParaRPr lang="en-US" b="1" dirty="0"/>
        </a:p>
      </dgm:t>
    </dgm:pt>
    <dgm:pt modelId="{657B9132-1BA2-4FCB-BB70-C58EC1415C52}" type="parTrans" cxnId="{892F185B-9275-420D-AE64-A0AE32191E0F}">
      <dgm:prSet/>
      <dgm:spPr/>
      <dgm:t>
        <a:bodyPr/>
        <a:lstStyle/>
        <a:p>
          <a:endParaRPr lang="en-US"/>
        </a:p>
      </dgm:t>
    </dgm:pt>
    <dgm:pt modelId="{F369883E-8506-4A4B-97FE-1F7C611D670E}" type="sibTrans" cxnId="{892F185B-9275-420D-AE64-A0AE32191E0F}">
      <dgm:prSet/>
      <dgm:spPr/>
      <dgm:t>
        <a:bodyPr/>
        <a:lstStyle/>
        <a:p>
          <a:endParaRPr lang="en-US"/>
        </a:p>
      </dgm:t>
    </dgm:pt>
    <dgm:pt modelId="{AEA9CFD5-C7EE-423C-8D00-E99CE188523A}">
      <dgm:prSet phldrT="[Text]"/>
      <dgm:spPr>
        <a:ln>
          <a:noFill/>
        </a:ln>
      </dgm:spPr>
      <dgm:t>
        <a:bodyPr/>
        <a:lstStyle/>
        <a:p>
          <a:r>
            <a:rPr lang="en-US" b="1" dirty="0" smtClean="0"/>
            <a:t>What does not?</a:t>
          </a:r>
          <a:endParaRPr lang="en-US" b="1" dirty="0"/>
        </a:p>
      </dgm:t>
    </dgm:pt>
    <dgm:pt modelId="{1C5E2653-37A1-4F39-8125-E609FB8F0B0A}" type="parTrans" cxnId="{E190C345-31D6-44E1-817E-562FD9B80E96}">
      <dgm:prSet/>
      <dgm:spPr/>
      <dgm:t>
        <a:bodyPr/>
        <a:lstStyle/>
        <a:p>
          <a:endParaRPr lang="en-US"/>
        </a:p>
      </dgm:t>
    </dgm:pt>
    <dgm:pt modelId="{A162771D-2F77-427F-8435-2E7B048D0D8A}" type="sibTrans" cxnId="{E190C345-31D6-44E1-817E-562FD9B80E96}">
      <dgm:prSet/>
      <dgm:spPr/>
      <dgm:t>
        <a:bodyPr/>
        <a:lstStyle/>
        <a:p>
          <a:endParaRPr lang="en-US"/>
        </a:p>
      </dgm:t>
    </dgm:pt>
    <dgm:pt modelId="{5F8DF016-F75F-4D92-A0C4-97FC97B6AD3F}">
      <dgm:prSet phldrT="[Text]"/>
      <dgm:spPr>
        <a:ln>
          <a:noFill/>
        </a:ln>
      </dgm:spPr>
      <dgm:t>
        <a:bodyPr/>
        <a:lstStyle/>
        <a:p>
          <a:r>
            <a:rPr lang="en-US" b="1" dirty="0" smtClean="0"/>
            <a:t>Review monthly</a:t>
          </a:r>
          <a:endParaRPr lang="en-US" b="1" dirty="0"/>
        </a:p>
      </dgm:t>
    </dgm:pt>
    <dgm:pt modelId="{5B6FD291-1F51-4559-BD15-16867B132F94}" type="parTrans" cxnId="{EE15855C-8FE4-4E33-B88A-313BCEBDF3D8}">
      <dgm:prSet/>
      <dgm:spPr/>
      <dgm:t>
        <a:bodyPr/>
        <a:lstStyle/>
        <a:p>
          <a:endParaRPr lang="en-US"/>
        </a:p>
      </dgm:t>
    </dgm:pt>
    <dgm:pt modelId="{1F7B08F1-82A6-400B-A9CA-771D4070E901}" type="sibTrans" cxnId="{EE15855C-8FE4-4E33-B88A-313BCEBDF3D8}">
      <dgm:prSet/>
      <dgm:spPr/>
      <dgm:t>
        <a:bodyPr/>
        <a:lstStyle/>
        <a:p>
          <a:endParaRPr lang="en-US"/>
        </a:p>
      </dgm:t>
    </dgm:pt>
    <dgm:pt modelId="{7D209D34-8878-4C7B-9F00-EF9749C9006F}">
      <dgm:prSet phldrT="[Text]"/>
      <dgm:spPr>
        <a:ln>
          <a:noFill/>
        </a:ln>
      </dgm:spPr>
      <dgm:t>
        <a:bodyPr/>
        <a:lstStyle/>
        <a:p>
          <a:r>
            <a:rPr lang="en-US" b="1" dirty="0" smtClean="0"/>
            <a:t>Added stressors?</a:t>
          </a:r>
          <a:endParaRPr lang="en-US" b="1" dirty="0"/>
        </a:p>
      </dgm:t>
    </dgm:pt>
    <dgm:pt modelId="{81670DEB-28EA-42FE-ACAF-23D41BCED109}" type="parTrans" cxnId="{DA250B4E-E0EB-4131-983F-EE5BB7251EFA}">
      <dgm:prSet/>
      <dgm:spPr/>
      <dgm:t>
        <a:bodyPr/>
        <a:lstStyle/>
        <a:p>
          <a:endParaRPr lang="en-US"/>
        </a:p>
      </dgm:t>
    </dgm:pt>
    <dgm:pt modelId="{50447240-0419-4E89-8CC8-B1FFC50105DB}" type="sibTrans" cxnId="{DA250B4E-E0EB-4131-983F-EE5BB7251EFA}">
      <dgm:prSet/>
      <dgm:spPr/>
      <dgm:t>
        <a:bodyPr/>
        <a:lstStyle/>
        <a:p>
          <a:endParaRPr lang="en-US"/>
        </a:p>
      </dgm:t>
    </dgm:pt>
    <dgm:pt modelId="{79A1A1E1-A6D1-4E9E-B633-BAA1F230D346}" type="pres">
      <dgm:prSet presAssocID="{008A6F9F-3AAC-4F5D-AA87-9823A2FC7355}" presName="Name0" presStyleCnt="0">
        <dgm:presLayoutVars>
          <dgm:chMax val="7"/>
          <dgm:chPref val="7"/>
          <dgm:dir/>
        </dgm:presLayoutVars>
      </dgm:prSet>
      <dgm:spPr/>
      <dgm:t>
        <a:bodyPr/>
        <a:lstStyle/>
        <a:p>
          <a:endParaRPr lang="en-US"/>
        </a:p>
      </dgm:t>
    </dgm:pt>
    <dgm:pt modelId="{8FD7B980-B46A-44D6-B46D-558AA6DF6D27}" type="pres">
      <dgm:prSet presAssocID="{008A6F9F-3AAC-4F5D-AA87-9823A2FC7355}" presName="Name1" presStyleCnt="0"/>
      <dgm:spPr/>
    </dgm:pt>
    <dgm:pt modelId="{348DF615-19CF-4170-8E3C-E327EC20A3A0}" type="pres">
      <dgm:prSet presAssocID="{008A6F9F-3AAC-4F5D-AA87-9823A2FC7355}" presName="cycle" presStyleCnt="0"/>
      <dgm:spPr/>
    </dgm:pt>
    <dgm:pt modelId="{63B9876C-9683-4602-B3A1-5804C17C1DAC}" type="pres">
      <dgm:prSet presAssocID="{008A6F9F-3AAC-4F5D-AA87-9823A2FC7355}" presName="srcNode" presStyleLbl="node1" presStyleIdx="0" presStyleCnt="5"/>
      <dgm:spPr/>
    </dgm:pt>
    <dgm:pt modelId="{66318DCD-3C3D-4D6F-8239-C1B49AF1E2FA}" type="pres">
      <dgm:prSet presAssocID="{008A6F9F-3AAC-4F5D-AA87-9823A2FC7355}" presName="conn" presStyleLbl="parChTrans1D2" presStyleIdx="0" presStyleCnt="1"/>
      <dgm:spPr/>
      <dgm:t>
        <a:bodyPr/>
        <a:lstStyle/>
        <a:p>
          <a:endParaRPr lang="en-US"/>
        </a:p>
      </dgm:t>
    </dgm:pt>
    <dgm:pt modelId="{83CFB427-2741-4426-8506-14A082FDBC8D}" type="pres">
      <dgm:prSet presAssocID="{008A6F9F-3AAC-4F5D-AA87-9823A2FC7355}" presName="extraNode" presStyleLbl="node1" presStyleIdx="0" presStyleCnt="5"/>
      <dgm:spPr/>
    </dgm:pt>
    <dgm:pt modelId="{0154E3E1-CB2A-464C-85F5-DCE80F868B39}" type="pres">
      <dgm:prSet presAssocID="{008A6F9F-3AAC-4F5D-AA87-9823A2FC7355}" presName="dstNode" presStyleLbl="node1" presStyleIdx="0" presStyleCnt="5"/>
      <dgm:spPr/>
    </dgm:pt>
    <dgm:pt modelId="{EEB5C1ED-D518-45FD-A302-2E7A6890B17E}" type="pres">
      <dgm:prSet presAssocID="{57384A28-1BC0-48D3-80EB-E00B8E1C2AEF}" presName="text_1" presStyleLbl="node1" presStyleIdx="0" presStyleCnt="5">
        <dgm:presLayoutVars>
          <dgm:bulletEnabled val="1"/>
        </dgm:presLayoutVars>
      </dgm:prSet>
      <dgm:spPr/>
      <dgm:t>
        <a:bodyPr/>
        <a:lstStyle/>
        <a:p>
          <a:endParaRPr lang="en-US"/>
        </a:p>
      </dgm:t>
    </dgm:pt>
    <dgm:pt modelId="{3F52DE2F-3ECE-410F-8BF4-76B3283ED3F0}" type="pres">
      <dgm:prSet presAssocID="{57384A28-1BC0-48D3-80EB-E00B8E1C2AEF}" presName="accent_1" presStyleCnt="0"/>
      <dgm:spPr/>
    </dgm:pt>
    <dgm:pt modelId="{20401E01-C8CB-4EC3-B592-EC83FE25AF57}" type="pres">
      <dgm:prSet presAssocID="{57384A28-1BC0-48D3-80EB-E00B8E1C2AEF}" presName="accentRepeatNode" presStyleLbl="solidFgAcc1" presStyleIdx="0" presStyleCnt="5"/>
      <dgm:spPr/>
    </dgm:pt>
    <dgm:pt modelId="{97A3C30C-B3B5-4253-8C5E-284144A80C85}" type="pres">
      <dgm:prSet presAssocID="{0F02111A-18E6-4776-9106-34AA456253C2}" presName="text_2" presStyleLbl="node1" presStyleIdx="1" presStyleCnt="5">
        <dgm:presLayoutVars>
          <dgm:bulletEnabled val="1"/>
        </dgm:presLayoutVars>
      </dgm:prSet>
      <dgm:spPr/>
      <dgm:t>
        <a:bodyPr/>
        <a:lstStyle/>
        <a:p>
          <a:endParaRPr lang="en-US"/>
        </a:p>
      </dgm:t>
    </dgm:pt>
    <dgm:pt modelId="{B6983D3F-061C-42D9-8B4E-FBB239CF2EF8}" type="pres">
      <dgm:prSet presAssocID="{0F02111A-18E6-4776-9106-34AA456253C2}" presName="accent_2" presStyleCnt="0"/>
      <dgm:spPr/>
    </dgm:pt>
    <dgm:pt modelId="{E43C5DAF-14CA-42BF-B9E8-37EAD277EA4A}" type="pres">
      <dgm:prSet presAssocID="{0F02111A-18E6-4776-9106-34AA456253C2}" presName="accentRepeatNode" presStyleLbl="solidFgAcc1" presStyleIdx="1" presStyleCnt="5"/>
      <dgm:spPr/>
    </dgm:pt>
    <dgm:pt modelId="{FE8794C8-3847-4EA1-9D48-A2DCE8924551}" type="pres">
      <dgm:prSet presAssocID="{AEA9CFD5-C7EE-423C-8D00-E99CE188523A}" presName="text_3" presStyleLbl="node1" presStyleIdx="2" presStyleCnt="5">
        <dgm:presLayoutVars>
          <dgm:bulletEnabled val="1"/>
        </dgm:presLayoutVars>
      </dgm:prSet>
      <dgm:spPr/>
      <dgm:t>
        <a:bodyPr/>
        <a:lstStyle/>
        <a:p>
          <a:endParaRPr lang="en-US"/>
        </a:p>
      </dgm:t>
    </dgm:pt>
    <dgm:pt modelId="{A1885CE8-072D-4139-8D5C-797D68F47033}" type="pres">
      <dgm:prSet presAssocID="{AEA9CFD5-C7EE-423C-8D00-E99CE188523A}" presName="accent_3" presStyleCnt="0"/>
      <dgm:spPr/>
    </dgm:pt>
    <dgm:pt modelId="{198D2D0B-9CE0-42C8-8FB3-7F821481FB45}" type="pres">
      <dgm:prSet presAssocID="{AEA9CFD5-C7EE-423C-8D00-E99CE188523A}" presName="accentRepeatNode" presStyleLbl="solidFgAcc1" presStyleIdx="2" presStyleCnt="5"/>
      <dgm:spPr/>
    </dgm:pt>
    <dgm:pt modelId="{3A782531-0FBB-422C-9722-D446BE3E4BAE}" type="pres">
      <dgm:prSet presAssocID="{5F8DF016-F75F-4D92-A0C4-97FC97B6AD3F}" presName="text_4" presStyleLbl="node1" presStyleIdx="3" presStyleCnt="5">
        <dgm:presLayoutVars>
          <dgm:bulletEnabled val="1"/>
        </dgm:presLayoutVars>
      </dgm:prSet>
      <dgm:spPr/>
      <dgm:t>
        <a:bodyPr/>
        <a:lstStyle/>
        <a:p>
          <a:endParaRPr lang="en-US"/>
        </a:p>
      </dgm:t>
    </dgm:pt>
    <dgm:pt modelId="{712F0D06-DF44-4BF5-B2A0-436D2E239A7A}" type="pres">
      <dgm:prSet presAssocID="{5F8DF016-F75F-4D92-A0C4-97FC97B6AD3F}" presName="accent_4" presStyleCnt="0"/>
      <dgm:spPr/>
    </dgm:pt>
    <dgm:pt modelId="{0C1E3121-09E1-4D9A-A07F-32F836E491ED}" type="pres">
      <dgm:prSet presAssocID="{5F8DF016-F75F-4D92-A0C4-97FC97B6AD3F}" presName="accentRepeatNode" presStyleLbl="solidFgAcc1" presStyleIdx="3" presStyleCnt="5"/>
      <dgm:spPr/>
    </dgm:pt>
    <dgm:pt modelId="{ADFA1BD7-F3AD-4126-B269-24EB24148AE5}" type="pres">
      <dgm:prSet presAssocID="{7D209D34-8878-4C7B-9F00-EF9749C9006F}" presName="text_5" presStyleLbl="node1" presStyleIdx="4" presStyleCnt="5">
        <dgm:presLayoutVars>
          <dgm:bulletEnabled val="1"/>
        </dgm:presLayoutVars>
      </dgm:prSet>
      <dgm:spPr/>
      <dgm:t>
        <a:bodyPr/>
        <a:lstStyle/>
        <a:p>
          <a:endParaRPr lang="en-US"/>
        </a:p>
      </dgm:t>
    </dgm:pt>
    <dgm:pt modelId="{27246E02-3401-4AD6-BFD9-32110EC1FBA4}" type="pres">
      <dgm:prSet presAssocID="{7D209D34-8878-4C7B-9F00-EF9749C9006F}" presName="accent_5" presStyleCnt="0"/>
      <dgm:spPr/>
    </dgm:pt>
    <dgm:pt modelId="{62D989A7-924D-4BF8-9865-C7EF8926E316}" type="pres">
      <dgm:prSet presAssocID="{7D209D34-8878-4C7B-9F00-EF9749C9006F}" presName="accentRepeatNode" presStyleLbl="solidFgAcc1" presStyleIdx="4" presStyleCnt="5"/>
      <dgm:spPr/>
    </dgm:pt>
  </dgm:ptLst>
  <dgm:cxnLst>
    <dgm:cxn modelId="{8AF45E90-B568-45ED-BA4F-648349F4C2C1}" srcId="{008A6F9F-3AAC-4F5D-AA87-9823A2FC7355}" destId="{57384A28-1BC0-48D3-80EB-E00B8E1C2AEF}" srcOrd="0" destOrd="0" parTransId="{A54D4B50-CF6B-497E-B4BF-C8B6BD120A2A}" sibTransId="{E81AFDDE-882F-4A9E-B0DC-303F3CC70192}"/>
    <dgm:cxn modelId="{CFB5E917-DD9C-4ECF-BF9E-8AD0D618F152}" type="presOf" srcId="{7D209D34-8878-4C7B-9F00-EF9749C9006F}" destId="{ADFA1BD7-F3AD-4126-B269-24EB24148AE5}" srcOrd="0" destOrd="0" presId="urn:microsoft.com/office/officeart/2008/layout/VerticalCurvedList"/>
    <dgm:cxn modelId="{E190C345-31D6-44E1-817E-562FD9B80E96}" srcId="{008A6F9F-3AAC-4F5D-AA87-9823A2FC7355}" destId="{AEA9CFD5-C7EE-423C-8D00-E99CE188523A}" srcOrd="2" destOrd="0" parTransId="{1C5E2653-37A1-4F39-8125-E609FB8F0B0A}" sibTransId="{A162771D-2F77-427F-8435-2E7B048D0D8A}"/>
    <dgm:cxn modelId="{F8355EF7-218F-44A9-B2F4-F9B46B091340}" type="presOf" srcId="{57384A28-1BC0-48D3-80EB-E00B8E1C2AEF}" destId="{EEB5C1ED-D518-45FD-A302-2E7A6890B17E}" srcOrd="0" destOrd="0" presId="urn:microsoft.com/office/officeart/2008/layout/VerticalCurvedList"/>
    <dgm:cxn modelId="{DA250B4E-E0EB-4131-983F-EE5BB7251EFA}" srcId="{008A6F9F-3AAC-4F5D-AA87-9823A2FC7355}" destId="{7D209D34-8878-4C7B-9F00-EF9749C9006F}" srcOrd="4" destOrd="0" parTransId="{81670DEB-28EA-42FE-ACAF-23D41BCED109}" sibTransId="{50447240-0419-4E89-8CC8-B1FFC50105DB}"/>
    <dgm:cxn modelId="{B3B9675E-2AB0-47FA-8197-422FA1BE05EC}" type="presOf" srcId="{0F02111A-18E6-4776-9106-34AA456253C2}" destId="{97A3C30C-B3B5-4253-8C5E-284144A80C85}" srcOrd="0" destOrd="0" presId="urn:microsoft.com/office/officeart/2008/layout/VerticalCurvedList"/>
    <dgm:cxn modelId="{5E84C951-5163-489C-8FD8-AD3EE458BE14}" type="presOf" srcId="{5F8DF016-F75F-4D92-A0C4-97FC97B6AD3F}" destId="{3A782531-0FBB-422C-9722-D446BE3E4BAE}" srcOrd="0" destOrd="0" presId="urn:microsoft.com/office/officeart/2008/layout/VerticalCurvedList"/>
    <dgm:cxn modelId="{7827E64F-E01F-4819-8490-BEFC98DFEF75}" type="presOf" srcId="{AEA9CFD5-C7EE-423C-8D00-E99CE188523A}" destId="{FE8794C8-3847-4EA1-9D48-A2DCE8924551}" srcOrd="0" destOrd="0" presId="urn:microsoft.com/office/officeart/2008/layout/VerticalCurvedList"/>
    <dgm:cxn modelId="{EE15855C-8FE4-4E33-B88A-313BCEBDF3D8}" srcId="{008A6F9F-3AAC-4F5D-AA87-9823A2FC7355}" destId="{5F8DF016-F75F-4D92-A0C4-97FC97B6AD3F}" srcOrd="3" destOrd="0" parTransId="{5B6FD291-1F51-4559-BD15-16867B132F94}" sibTransId="{1F7B08F1-82A6-400B-A9CA-771D4070E901}"/>
    <dgm:cxn modelId="{78032D79-030A-4647-8109-F0928082A974}" type="presOf" srcId="{E81AFDDE-882F-4A9E-B0DC-303F3CC70192}" destId="{66318DCD-3C3D-4D6F-8239-C1B49AF1E2FA}" srcOrd="0" destOrd="0" presId="urn:microsoft.com/office/officeart/2008/layout/VerticalCurvedList"/>
    <dgm:cxn modelId="{892F185B-9275-420D-AE64-A0AE32191E0F}" srcId="{008A6F9F-3AAC-4F5D-AA87-9823A2FC7355}" destId="{0F02111A-18E6-4776-9106-34AA456253C2}" srcOrd="1" destOrd="0" parTransId="{657B9132-1BA2-4FCB-BB70-C58EC1415C52}" sibTransId="{F369883E-8506-4A4B-97FE-1F7C611D670E}"/>
    <dgm:cxn modelId="{F034A53C-731B-4F8A-86AC-839BA0F3ACBF}" type="presOf" srcId="{008A6F9F-3AAC-4F5D-AA87-9823A2FC7355}" destId="{79A1A1E1-A6D1-4E9E-B633-BAA1F230D346}" srcOrd="0" destOrd="0" presId="urn:microsoft.com/office/officeart/2008/layout/VerticalCurvedList"/>
    <dgm:cxn modelId="{A789F8CE-51F0-4B39-AD59-21869ADAFBCD}" type="presParOf" srcId="{79A1A1E1-A6D1-4E9E-B633-BAA1F230D346}" destId="{8FD7B980-B46A-44D6-B46D-558AA6DF6D27}" srcOrd="0" destOrd="0" presId="urn:microsoft.com/office/officeart/2008/layout/VerticalCurvedList"/>
    <dgm:cxn modelId="{9A47BFE1-DC7B-4454-85F1-01BBB56E084E}" type="presParOf" srcId="{8FD7B980-B46A-44D6-B46D-558AA6DF6D27}" destId="{348DF615-19CF-4170-8E3C-E327EC20A3A0}" srcOrd="0" destOrd="0" presId="urn:microsoft.com/office/officeart/2008/layout/VerticalCurvedList"/>
    <dgm:cxn modelId="{FCFAC53C-7507-4819-A8B9-A07E68A5373D}" type="presParOf" srcId="{348DF615-19CF-4170-8E3C-E327EC20A3A0}" destId="{63B9876C-9683-4602-B3A1-5804C17C1DAC}" srcOrd="0" destOrd="0" presId="urn:microsoft.com/office/officeart/2008/layout/VerticalCurvedList"/>
    <dgm:cxn modelId="{CC01F7DC-1B62-4139-BFE3-E2E90DD3C73F}" type="presParOf" srcId="{348DF615-19CF-4170-8E3C-E327EC20A3A0}" destId="{66318DCD-3C3D-4D6F-8239-C1B49AF1E2FA}" srcOrd="1" destOrd="0" presId="urn:microsoft.com/office/officeart/2008/layout/VerticalCurvedList"/>
    <dgm:cxn modelId="{8039B8A8-9677-4230-AC3A-9BF7CC23F07A}" type="presParOf" srcId="{348DF615-19CF-4170-8E3C-E327EC20A3A0}" destId="{83CFB427-2741-4426-8506-14A082FDBC8D}" srcOrd="2" destOrd="0" presId="urn:microsoft.com/office/officeart/2008/layout/VerticalCurvedList"/>
    <dgm:cxn modelId="{19A59773-5554-47DF-BDA8-99D710F3F57C}" type="presParOf" srcId="{348DF615-19CF-4170-8E3C-E327EC20A3A0}" destId="{0154E3E1-CB2A-464C-85F5-DCE80F868B39}" srcOrd="3" destOrd="0" presId="urn:microsoft.com/office/officeart/2008/layout/VerticalCurvedList"/>
    <dgm:cxn modelId="{E474DBF2-7AAB-40CA-8B72-A29B256FC6EC}" type="presParOf" srcId="{8FD7B980-B46A-44D6-B46D-558AA6DF6D27}" destId="{EEB5C1ED-D518-45FD-A302-2E7A6890B17E}" srcOrd="1" destOrd="0" presId="urn:microsoft.com/office/officeart/2008/layout/VerticalCurvedList"/>
    <dgm:cxn modelId="{AB096B76-D664-4E80-B0B3-D1072B60DEBC}" type="presParOf" srcId="{8FD7B980-B46A-44D6-B46D-558AA6DF6D27}" destId="{3F52DE2F-3ECE-410F-8BF4-76B3283ED3F0}" srcOrd="2" destOrd="0" presId="urn:microsoft.com/office/officeart/2008/layout/VerticalCurvedList"/>
    <dgm:cxn modelId="{213CDF1A-5361-4FA1-9F9E-E8179876FE5D}" type="presParOf" srcId="{3F52DE2F-3ECE-410F-8BF4-76B3283ED3F0}" destId="{20401E01-C8CB-4EC3-B592-EC83FE25AF57}" srcOrd="0" destOrd="0" presId="urn:microsoft.com/office/officeart/2008/layout/VerticalCurvedList"/>
    <dgm:cxn modelId="{F22D0C67-16FA-4BCA-9C18-D69B468447B9}" type="presParOf" srcId="{8FD7B980-B46A-44D6-B46D-558AA6DF6D27}" destId="{97A3C30C-B3B5-4253-8C5E-284144A80C85}" srcOrd="3" destOrd="0" presId="urn:microsoft.com/office/officeart/2008/layout/VerticalCurvedList"/>
    <dgm:cxn modelId="{E9472735-0DD9-44DA-8673-0B314C1C720A}" type="presParOf" srcId="{8FD7B980-B46A-44D6-B46D-558AA6DF6D27}" destId="{B6983D3F-061C-42D9-8B4E-FBB239CF2EF8}" srcOrd="4" destOrd="0" presId="urn:microsoft.com/office/officeart/2008/layout/VerticalCurvedList"/>
    <dgm:cxn modelId="{3AC4EF7F-2563-4060-BEBB-17FD98607771}" type="presParOf" srcId="{B6983D3F-061C-42D9-8B4E-FBB239CF2EF8}" destId="{E43C5DAF-14CA-42BF-B9E8-37EAD277EA4A}" srcOrd="0" destOrd="0" presId="urn:microsoft.com/office/officeart/2008/layout/VerticalCurvedList"/>
    <dgm:cxn modelId="{EF2ABCE6-6920-495C-AF8D-1930B409A794}" type="presParOf" srcId="{8FD7B980-B46A-44D6-B46D-558AA6DF6D27}" destId="{FE8794C8-3847-4EA1-9D48-A2DCE8924551}" srcOrd="5" destOrd="0" presId="urn:microsoft.com/office/officeart/2008/layout/VerticalCurvedList"/>
    <dgm:cxn modelId="{F4EFB927-CB66-4D6A-A336-69B8A1CF1A09}" type="presParOf" srcId="{8FD7B980-B46A-44D6-B46D-558AA6DF6D27}" destId="{A1885CE8-072D-4139-8D5C-797D68F47033}" srcOrd="6" destOrd="0" presId="urn:microsoft.com/office/officeart/2008/layout/VerticalCurvedList"/>
    <dgm:cxn modelId="{E96B917C-E658-4851-BD0B-570CF0F40488}" type="presParOf" srcId="{A1885CE8-072D-4139-8D5C-797D68F47033}" destId="{198D2D0B-9CE0-42C8-8FB3-7F821481FB45}" srcOrd="0" destOrd="0" presId="urn:microsoft.com/office/officeart/2008/layout/VerticalCurvedList"/>
    <dgm:cxn modelId="{A1E53346-312D-4906-BA95-F1BF791BB9D9}" type="presParOf" srcId="{8FD7B980-B46A-44D6-B46D-558AA6DF6D27}" destId="{3A782531-0FBB-422C-9722-D446BE3E4BAE}" srcOrd="7" destOrd="0" presId="urn:microsoft.com/office/officeart/2008/layout/VerticalCurvedList"/>
    <dgm:cxn modelId="{0EE1AE97-33E2-45AF-9CDE-9892E28E20C3}" type="presParOf" srcId="{8FD7B980-B46A-44D6-B46D-558AA6DF6D27}" destId="{712F0D06-DF44-4BF5-B2A0-436D2E239A7A}" srcOrd="8" destOrd="0" presId="urn:microsoft.com/office/officeart/2008/layout/VerticalCurvedList"/>
    <dgm:cxn modelId="{DEAD314A-4C29-480D-B750-DEAB0CAC8891}" type="presParOf" srcId="{712F0D06-DF44-4BF5-B2A0-436D2E239A7A}" destId="{0C1E3121-09E1-4D9A-A07F-32F836E491ED}" srcOrd="0" destOrd="0" presId="urn:microsoft.com/office/officeart/2008/layout/VerticalCurvedList"/>
    <dgm:cxn modelId="{2299EDEC-6358-43E5-9A86-6812177D7327}" type="presParOf" srcId="{8FD7B980-B46A-44D6-B46D-558AA6DF6D27}" destId="{ADFA1BD7-F3AD-4126-B269-24EB24148AE5}" srcOrd="9" destOrd="0" presId="urn:microsoft.com/office/officeart/2008/layout/VerticalCurvedList"/>
    <dgm:cxn modelId="{F7D76AE3-E046-40B8-878B-D955F20E5714}" type="presParOf" srcId="{8FD7B980-B46A-44D6-B46D-558AA6DF6D27}" destId="{27246E02-3401-4AD6-BFD9-32110EC1FBA4}" srcOrd="10" destOrd="0" presId="urn:microsoft.com/office/officeart/2008/layout/VerticalCurvedList"/>
    <dgm:cxn modelId="{1FB51E46-4FF0-4627-AFC0-503211203461}" type="presParOf" srcId="{27246E02-3401-4AD6-BFD9-32110EC1FBA4}" destId="{62D989A7-924D-4BF8-9865-C7EF8926E31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C9CC276-1123-41A2-BCD5-7688761EC8BB}"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AC6CB457-5F37-4010-93A0-3DEDCFC50A77}">
      <dgm:prSet phldrT="[Text]"/>
      <dgm:spPr>
        <a:ln>
          <a:noFill/>
        </a:ln>
      </dgm:spPr>
      <dgm:t>
        <a:bodyPr/>
        <a:lstStyle/>
        <a:p>
          <a:r>
            <a:rPr lang="en-US" b="0" dirty="0" smtClean="0"/>
            <a:t>Benjamin Franklin</a:t>
          </a:r>
          <a:endParaRPr lang="en-US" b="0" dirty="0"/>
        </a:p>
      </dgm:t>
    </dgm:pt>
    <dgm:pt modelId="{7E07E291-C9F9-43CE-B4DB-0350949CF83B}" type="parTrans" cxnId="{1F53F048-B72E-43B0-A540-63EC676E5816}">
      <dgm:prSet/>
      <dgm:spPr/>
      <dgm:t>
        <a:bodyPr/>
        <a:lstStyle/>
        <a:p>
          <a:endParaRPr lang="en-US"/>
        </a:p>
      </dgm:t>
    </dgm:pt>
    <dgm:pt modelId="{C1297234-0DD7-4F13-AB7C-7990FA56463A}" type="sibTrans" cxnId="{1F53F048-B72E-43B0-A540-63EC676E5816}">
      <dgm:prSet/>
      <dgm:spPr/>
      <dgm:t>
        <a:bodyPr/>
        <a:lstStyle/>
        <a:p>
          <a:endParaRPr lang="en-US"/>
        </a:p>
      </dgm:t>
    </dgm:pt>
    <dgm:pt modelId="{B059E894-240F-44DC-B81A-56ABCB203DD4}">
      <dgm:prSet phldrT="[Text]"/>
      <dgm:spPr/>
      <dgm:t>
        <a:bodyPr/>
        <a:lstStyle/>
        <a:p>
          <a:r>
            <a:rPr lang="en-US" dirty="0" smtClean="0"/>
            <a:t>Do not anticipate trouble or worry about what may never happen.</a:t>
          </a:r>
          <a:endParaRPr lang="en-US" dirty="0"/>
        </a:p>
      </dgm:t>
    </dgm:pt>
    <dgm:pt modelId="{9D3725A8-11CC-4BD2-A78C-0F9E51AB24E3}" type="parTrans" cxnId="{4331202A-2073-4848-96DA-F3DBA66631D9}">
      <dgm:prSet/>
      <dgm:spPr/>
      <dgm:t>
        <a:bodyPr/>
        <a:lstStyle/>
        <a:p>
          <a:endParaRPr lang="en-US"/>
        </a:p>
      </dgm:t>
    </dgm:pt>
    <dgm:pt modelId="{44925FCC-F197-4592-B8B2-9C0D02226E5A}" type="sibTrans" cxnId="{4331202A-2073-4848-96DA-F3DBA66631D9}">
      <dgm:prSet/>
      <dgm:spPr/>
      <dgm:t>
        <a:bodyPr/>
        <a:lstStyle/>
        <a:p>
          <a:endParaRPr lang="en-US"/>
        </a:p>
      </dgm:t>
    </dgm:pt>
    <dgm:pt modelId="{0467650F-17EE-4AB6-9904-C530B4C5FEBE}">
      <dgm:prSet phldrT="[Text]"/>
      <dgm:spPr>
        <a:ln>
          <a:noFill/>
        </a:ln>
      </dgm:spPr>
      <dgm:t>
        <a:bodyPr/>
        <a:lstStyle/>
        <a:p>
          <a:r>
            <a:rPr lang="en-US" b="0" dirty="0" smtClean="0"/>
            <a:t>Adabella Radici</a:t>
          </a:r>
          <a:endParaRPr lang="en-US" b="0" dirty="0"/>
        </a:p>
      </dgm:t>
    </dgm:pt>
    <dgm:pt modelId="{56F469E2-37CA-4A25-86A8-E4564ADD9549}" type="parTrans" cxnId="{9C6DF628-A3A4-43E1-95A2-DABF3EA247B0}">
      <dgm:prSet/>
      <dgm:spPr/>
      <dgm:t>
        <a:bodyPr/>
        <a:lstStyle/>
        <a:p>
          <a:endParaRPr lang="en-US"/>
        </a:p>
      </dgm:t>
    </dgm:pt>
    <dgm:pt modelId="{BC029BF7-5272-4AFA-9FFA-163D779770BC}" type="sibTrans" cxnId="{9C6DF628-A3A4-43E1-95A2-DABF3EA247B0}">
      <dgm:prSet/>
      <dgm:spPr/>
      <dgm:t>
        <a:bodyPr/>
        <a:lstStyle/>
        <a:p>
          <a:endParaRPr lang="en-US"/>
        </a:p>
      </dgm:t>
    </dgm:pt>
    <dgm:pt modelId="{7B5F1C80-A983-4887-92E7-053A07884587}">
      <dgm:prSet phldrT="[Text]"/>
      <dgm:spPr/>
      <dgm:t>
        <a:bodyPr/>
        <a:lstStyle/>
        <a:p>
          <a:r>
            <a:rPr lang="en-US" dirty="0" smtClean="0"/>
            <a:t>If your teeth are clenched and your fists are clenched, your lifespan is probably clenched.</a:t>
          </a:r>
          <a:endParaRPr lang="en-US" dirty="0"/>
        </a:p>
      </dgm:t>
    </dgm:pt>
    <dgm:pt modelId="{71924B4D-DC11-44AC-B234-466E78F85D82}" type="parTrans" cxnId="{A4B49061-DAE8-49EC-A198-8846A4DB1EEA}">
      <dgm:prSet/>
      <dgm:spPr/>
      <dgm:t>
        <a:bodyPr/>
        <a:lstStyle/>
        <a:p>
          <a:endParaRPr lang="en-US"/>
        </a:p>
      </dgm:t>
    </dgm:pt>
    <dgm:pt modelId="{8D4CF72A-6A4C-4059-BCA7-FDC324DF035B}" type="sibTrans" cxnId="{A4B49061-DAE8-49EC-A198-8846A4DB1EEA}">
      <dgm:prSet/>
      <dgm:spPr/>
      <dgm:t>
        <a:bodyPr/>
        <a:lstStyle/>
        <a:p>
          <a:endParaRPr lang="en-US"/>
        </a:p>
      </dgm:t>
    </dgm:pt>
    <dgm:pt modelId="{A7070929-5F89-4B29-B7A9-C671EAE30588}">
      <dgm:prSet phldrT="[Text]"/>
      <dgm:spPr>
        <a:ln>
          <a:noFill/>
        </a:ln>
      </dgm:spPr>
      <dgm:t>
        <a:bodyPr/>
        <a:lstStyle/>
        <a:p>
          <a:r>
            <a:rPr lang="en-US" b="0" dirty="0" smtClean="0"/>
            <a:t>Henry Kissinger</a:t>
          </a:r>
          <a:endParaRPr lang="en-US" b="0" dirty="0"/>
        </a:p>
      </dgm:t>
    </dgm:pt>
    <dgm:pt modelId="{F815390C-9A2C-49C3-B6B8-CE4CBC0C5A4C}" type="parTrans" cxnId="{2F1917F0-FB3A-439B-9F96-672FFE67EFBE}">
      <dgm:prSet/>
      <dgm:spPr/>
      <dgm:t>
        <a:bodyPr/>
        <a:lstStyle/>
        <a:p>
          <a:endParaRPr lang="en-US"/>
        </a:p>
      </dgm:t>
    </dgm:pt>
    <dgm:pt modelId="{0FB5660E-D27A-4380-A79E-F4066204D017}" type="sibTrans" cxnId="{2F1917F0-FB3A-439B-9F96-672FFE67EFBE}">
      <dgm:prSet/>
      <dgm:spPr/>
      <dgm:t>
        <a:bodyPr/>
        <a:lstStyle/>
        <a:p>
          <a:endParaRPr lang="en-US"/>
        </a:p>
      </dgm:t>
    </dgm:pt>
    <dgm:pt modelId="{125E3B38-ACFA-430F-A53C-83B41D932151}">
      <dgm:prSet phldrT="[Text]"/>
      <dgm:spPr/>
      <dgm:t>
        <a:bodyPr/>
        <a:lstStyle/>
        <a:p>
          <a:r>
            <a:rPr lang="en-US" dirty="0" smtClean="0"/>
            <a:t>There cannot be a stressful crisis next week. My schedule is already full.</a:t>
          </a:r>
          <a:endParaRPr lang="en-US" dirty="0"/>
        </a:p>
      </dgm:t>
    </dgm:pt>
    <dgm:pt modelId="{8E663710-DA88-41D0-A8BE-C83E37C7224D}" type="parTrans" cxnId="{86444388-BFEC-4CE1-95D7-B1698A4DE695}">
      <dgm:prSet/>
      <dgm:spPr/>
      <dgm:t>
        <a:bodyPr/>
        <a:lstStyle/>
        <a:p>
          <a:endParaRPr lang="en-US"/>
        </a:p>
      </dgm:t>
    </dgm:pt>
    <dgm:pt modelId="{B7AE09CE-B3C4-4261-8C06-B2D870B3EBD8}" type="sibTrans" cxnId="{86444388-BFEC-4CE1-95D7-B1698A4DE695}">
      <dgm:prSet/>
      <dgm:spPr/>
      <dgm:t>
        <a:bodyPr/>
        <a:lstStyle/>
        <a:p>
          <a:endParaRPr lang="en-US"/>
        </a:p>
      </dgm:t>
    </dgm:pt>
    <dgm:pt modelId="{4E4A975B-3CCF-4D57-9DFD-2BD75C6446C9}" type="pres">
      <dgm:prSet presAssocID="{AC9CC276-1123-41A2-BCD5-7688761EC8BB}" presName="Name0" presStyleCnt="0">
        <dgm:presLayoutVars>
          <dgm:dir/>
          <dgm:animLvl val="lvl"/>
          <dgm:resizeHandles val="exact"/>
        </dgm:presLayoutVars>
      </dgm:prSet>
      <dgm:spPr/>
      <dgm:t>
        <a:bodyPr/>
        <a:lstStyle/>
        <a:p>
          <a:endParaRPr lang="en-US"/>
        </a:p>
      </dgm:t>
    </dgm:pt>
    <dgm:pt modelId="{70CF55B4-0C19-471F-B6F3-C1B4077E85E7}" type="pres">
      <dgm:prSet presAssocID="{AC6CB457-5F37-4010-93A0-3DEDCFC50A77}" presName="linNode" presStyleCnt="0"/>
      <dgm:spPr/>
    </dgm:pt>
    <dgm:pt modelId="{30E788A9-5090-447C-B0B6-3C322B3BC137}" type="pres">
      <dgm:prSet presAssocID="{AC6CB457-5F37-4010-93A0-3DEDCFC50A77}" presName="parentText" presStyleLbl="node1" presStyleIdx="0" presStyleCnt="3">
        <dgm:presLayoutVars>
          <dgm:chMax val="1"/>
          <dgm:bulletEnabled val="1"/>
        </dgm:presLayoutVars>
      </dgm:prSet>
      <dgm:spPr/>
      <dgm:t>
        <a:bodyPr/>
        <a:lstStyle/>
        <a:p>
          <a:endParaRPr lang="en-US"/>
        </a:p>
      </dgm:t>
    </dgm:pt>
    <dgm:pt modelId="{F7C33FED-0636-4729-BE3D-7C6EF9363B55}" type="pres">
      <dgm:prSet presAssocID="{AC6CB457-5F37-4010-93A0-3DEDCFC50A77}" presName="descendantText" presStyleLbl="alignAccFollowNode1" presStyleIdx="0" presStyleCnt="3">
        <dgm:presLayoutVars>
          <dgm:bulletEnabled val="1"/>
        </dgm:presLayoutVars>
      </dgm:prSet>
      <dgm:spPr/>
      <dgm:t>
        <a:bodyPr/>
        <a:lstStyle/>
        <a:p>
          <a:endParaRPr lang="en-US"/>
        </a:p>
      </dgm:t>
    </dgm:pt>
    <dgm:pt modelId="{87552AE4-A17C-4E9F-AF9B-550DA5B13A84}" type="pres">
      <dgm:prSet presAssocID="{C1297234-0DD7-4F13-AB7C-7990FA56463A}" presName="sp" presStyleCnt="0"/>
      <dgm:spPr/>
    </dgm:pt>
    <dgm:pt modelId="{206ED5D9-7DC1-4B39-A737-EFE52AA915C3}" type="pres">
      <dgm:prSet presAssocID="{0467650F-17EE-4AB6-9904-C530B4C5FEBE}" presName="linNode" presStyleCnt="0"/>
      <dgm:spPr/>
    </dgm:pt>
    <dgm:pt modelId="{C58C10C5-C33A-43CE-8EE0-8F3DB5AE47CA}" type="pres">
      <dgm:prSet presAssocID="{0467650F-17EE-4AB6-9904-C530B4C5FEBE}" presName="parentText" presStyleLbl="node1" presStyleIdx="1" presStyleCnt="3">
        <dgm:presLayoutVars>
          <dgm:chMax val="1"/>
          <dgm:bulletEnabled val="1"/>
        </dgm:presLayoutVars>
      </dgm:prSet>
      <dgm:spPr/>
      <dgm:t>
        <a:bodyPr/>
        <a:lstStyle/>
        <a:p>
          <a:endParaRPr lang="en-US"/>
        </a:p>
      </dgm:t>
    </dgm:pt>
    <dgm:pt modelId="{7F0B8C10-5834-4DEC-B50C-7433E67F87FB}" type="pres">
      <dgm:prSet presAssocID="{0467650F-17EE-4AB6-9904-C530B4C5FEBE}" presName="descendantText" presStyleLbl="alignAccFollowNode1" presStyleIdx="1" presStyleCnt="3">
        <dgm:presLayoutVars>
          <dgm:bulletEnabled val="1"/>
        </dgm:presLayoutVars>
      </dgm:prSet>
      <dgm:spPr/>
      <dgm:t>
        <a:bodyPr/>
        <a:lstStyle/>
        <a:p>
          <a:endParaRPr lang="en-US"/>
        </a:p>
      </dgm:t>
    </dgm:pt>
    <dgm:pt modelId="{EBD95779-2894-43E1-A454-2B165996B107}" type="pres">
      <dgm:prSet presAssocID="{BC029BF7-5272-4AFA-9FFA-163D779770BC}" presName="sp" presStyleCnt="0"/>
      <dgm:spPr/>
    </dgm:pt>
    <dgm:pt modelId="{A732C2CB-90C0-4F6A-BCC3-D092B775D59D}" type="pres">
      <dgm:prSet presAssocID="{A7070929-5F89-4B29-B7A9-C671EAE30588}" presName="linNode" presStyleCnt="0"/>
      <dgm:spPr/>
    </dgm:pt>
    <dgm:pt modelId="{7EB171B6-F92A-45C4-9C5A-0A7B42792842}" type="pres">
      <dgm:prSet presAssocID="{A7070929-5F89-4B29-B7A9-C671EAE30588}" presName="parentText" presStyleLbl="node1" presStyleIdx="2" presStyleCnt="3">
        <dgm:presLayoutVars>
          <dgm:chMax val="1"/>
          <dgm:bulletEnabled val="1"/>
        </dgm:presLayoutVars>
      </dgm:prSet>
      <dgm:spPr/>
      <dgm:t>
        <a:bodyPr/>
        <a:lstStyle/>
        <a:p>
          <a:endParaRPr lang="en-US"/>
        </a:p>
      </dgm:t>
    </dgm:pt>
    <dgm:pt modelId="{29E40209-4876-48E5-BF96-9DDBC8AB1B81}" type="pres">
      <dgm:prSet presAssocID="{A7070929-5F89-4B29-B7A9-C671EAE30588}" presName="descendantText" presStyleLbl="alignAccFollowNode1" presStyleIdx="2" presStyleCnt="3">
        <dgm:presLayoutVars>
          <dgm:bulletEnabled val="1"/>
        </dgm:presLayoutVars>
      </dgm:prSet>
      <dgm:spPr/>
      <dgm:t>
        <a:bodyPr/>
        <a:lstStyle/>
        <a:p>
          <a:endParaRPr lang="en-US"/>
        </a:p>
      </dgm:t>
    </dgm:pt>
  </dgm:ptLst>
  <dgm:cxnLst>
    <dgm:cxn modelId="{EF4DAB36-026C-4252-90C3-AC40A3E67580}" type="presOf" srcId="{AC9CC276-1123-41A2-BCD5-7688761EC8BB}" destId="{4E4A975B-3CCF-4D57-9DFD-2BD75C6446C9}" srcOrd="0" destOrd="0" presId="urn:microsoft.com/office/officeart/2005/8/layout/vList5"/>
    <dgm:cxn modelId="{2F1917F0-FB3A-439B-9F96-672FFE67EFBE}" srcId="{AC9CC276-1123-41A2-BCD5-7688761EC8BB}" destId="{A7070929-5F89-4B29-B7A9-C671EAE30588}" srcOrd="2" destOrd="0" parTransId="{F815390C-9A2C-49C3-B6B8-CE4CBC0C5A4C}" sibTransId="{0FB5660E-D27A-4380-A79E-F4066204D017}"/>
    <dgm:cxn modelId="{74336D89-086B-455F-A08F-4F6C9C0EC2EA}" type="presOf" srcId="{B059E894-240F-44DC-B81A-56ABCB203DD4}" destId="{F7C33FED-0636-4729-BE3D-7C6EF9363B55}" srcOrd="0" destOrd="0" presId="urn:microsoft.com/office/officeart/2005/8/layout/vList5"/>
    <dgm:cxn modelId="{D6D03055-FBE4-4D7A-8C3A-F481D42CC099}" type="presOf" srcId="{AC6CB457-5F37-4010-93A0-3DEDCFC50A77}" destId="{30E788A9-5090-447C-B0B6-3C322B3BC137}" srcOrd="0" destOrd="0" presId="urn:microsoft.com/office/officeart/2005/8/layout/vList5"/>
    <dgm:cxn modelId="{AACCB8C3-7E70-4795-9B68-11FD3549F077}" type="presOf" srcId="{125E3B38-ACFA-430F-A53C-83B41D932151}" destId="{29E40209-4876-48E5-BF96-9DDBC8AB1B81}" srcOrd="0" destOrd="0" presId="urn:microsoft.com/office/officeart/2005/8/layout/vList5"/>
    <dgm:cxn modelId="{3BF77ADB-D3C8-4E69-8DAD-0E85344D6EEA}" type="presOf" srcId="{0467650F-17EE-4AB6-9904-C530B4C5FEBE}" destId="{C58C10C5-C33A-43CE-8EE0-8F3DB5AE47CA}" srcOrd="0" destOrd="0" presId="urn:microsoft.com/office/officeart/2005/8/layout/vList5"/>
    <dgm:cxn modelId="{FE85FBD6-5FF9-4224-B29A-1AB626A80E34}" type="presOf" srcId="{7B5F1C80-A983-4887-92E7-053A07884587}" destId="{7F0B8C10-5834-4DEC-B50C-7433E67F87FB}" srcOrd="0" destOrd="0" presId="urn:microsoft.com/office/officeart/2005/8/layout/vList5"/>
    <dgm:cxn modelId="{86444388-BFEC-4CE1-95D7-B1698A4DE695}" srcId="{A7070929-5F89-4B29-B7A9-C671EAE30588}" destId="{125E3B38-ACFA-430F-A53C-83B41D932151}" srcOrd="0" destOrd="0" parTransId="{8E663710-DA88-41D0-A8BE-C83E37C7224D}" sibTransId="{B7AE09CE-B3C4-4261-8C06-B2D870B3EBD8}"/>
    <dgm:cxn modelId="{1F53F048-B72E-43B0-A540-63EC676E5816}" srcId="{AC9CC276-1123-41A2-BCD5-7688761EC8BB}" destId="{AC6CB457-5F37-4010-93A0-3DEDCFC50A77}" srcOrd="0" destOrd="0" parTransId="{7E07E291-C9F9-43CE-B4DB-0350949CF83B}" sibTransId="{C1297234-0DD7-4F13-AB7C-7990FA56463A}"/>
    <dgm:cxn modelId="{4331202A-2073-4848-96DA-F3DBA66631D9}" srcId="{AC6CB457-5F37-4010-93A0-3DEDCFC50A77}" destId="{B059E894-240F-44DC-B81A-56ABCB203DD4}" srcOrd="0" destOrd="0" parTransId="{9D3725A8-11CC-4BD2-A78C-0F9E51AB24E3}" sibTransId="{44925FCC-F197-4592-B8B2-9C0D02226E5A}"/>
    <dgm:cxn modelId="{9C6DF628-A3A4-43E1-95A2-DABF3EA247B0}" srcId="{AC9CC276-1123-41A2-BCD5-7688761EC8BB}" destId="{0467650F-17EE-4AB6-9904-C530B4C5FEBE}" srcOrd="1" destOrd="0" parTransId="{56F469E2-37CA-4A25-86A8-E4564ADD9549}" sibTransId="{BC029BF7-5272-4AFA-9FFA-163D779770BC}"/>
    <dgm:cxn modelId="{FB428918-BB55-44F2-9421-84174341DDEE}" type="presOf" srcId="{A7070929-5F89-4B29-B7A9-C671EAE30588}" destId="{7EB171B6-F92A-45C4-9C5A-0A7B42792842}" srcOrd="0" destOrd="0" presId="urn:microsoft.com/office/officeart/2005/8/layout/vList5"/>
    <dgm:cxn modelId="{A4B49061-DAE8-49EC-A198-8846A4DB1EEA}" srcId="{0467650F-17EE-4AB6-9904-C530B4C5FEBE}" destId="{7B5F1C80-A983-4887-92E7-053A07884587}" srcOrd="0" destOrd="0" parTransId="{71924B4D-DC11-44AC-B234-466E78F85D82}" sibTransId="{8D4CF72A-6A4C-4059-BCA7-FDC324DF035B}"/>
    <dgm:cxn modelId="{F3EEBDAA-3222-4B05-A06E-4CBFFB12FA50}" type="presParOf" srcId="{4E4A975B-3CCF-4D57-9DFD-2BD75C6446C9}" destId="{70CF55B4-0C19-471F-B6F3-C1B4077E85E7}" srcOrd="0" destOrd="0" presId="urn:microsoft.com/office/officeart/2005/8/layout/vList5"/>
    <dgm:cxn modelId="{9DB5E923-6A29-4E03-B72E-9C6F7E69F386}" type="presParOf" srcId="{70CF55B4-0C19-471F-B6F3-C1B4077E85E7}" destId="{30E788A9-5090-447C-B0B6-3C322B3BC137}" srcOrd="0" destOrd="0" presId="urn:microsoft.com/office/officeart/2005/8/layout/vList5"/>
    <dgm:cxn modelId="{41DFE939-3D5F-43B6-B042-7AE66558DE04}" type="presParOf" srcId="{70CF55B4-0C19-471F-B6F3-C1B4077E85E7}" destId="{F7C33FED-0636-4729-BE3D-7C6EF9363B55}" srcOrd="1" destOrd="0" presId="urn:microsoft.com/office/officeart/2005/8/layout/vList5"/>
    <dgm:cxn modelId="{C682D39D-31BC-4D6E-A5D9-009889506F24}" type="presParOf" srcId="{4E4A975B-3CCF-4D57-9DFD-2BD75C6446C9}" destId="{87552AE4-A17C-4E9F-AF9B-550DA5B13A84}" srcOrd="1" destOrd="0" presId="urn:microsoft.com/office/officeart/2005/8/layout/vList5"/>
    <dgm:cxn modelId="{0C941FC1-48D1-4367-8D38-0CD975431C05}" type="presParOf" srcId="{4E4A975B-3CCF-4D57-9DFD-2BD75C6446C9}" destId="{206ED5D9-7DC1-4B39-A737-EFE52AA915C3}" srcOrd="2" destOrd="0" presId="urn:microsoft.com/office/officeart/2005/8/layout/vList5"/>
    <dgm:cxn modelId="{3FFB26BA-615F-4412-8641-3BCECBC67A38}" type="presParOf" srcId="{206ED5D9-7DC1-4B39-A737-EFE52AA915C3}" destId="{C58C10C5-C33A-43CE-8EE0-8F3DB5AE47CA}" srcOrd="0" destOrd="0" presId="urn:microsoft.com/office/officeart/2005/8/layout/vList5"/>
    <dgm:cxn modelId="{FC8D1C4C-E4D5-4052-A442-4700621FB083}" type="presParOf" srcId="{206ED5D9-7DC1-4B39-A737-EFE52AA915C3}" destId="{7F0B8C10-5834-4DEC-B50C-7433E67F87FB}" srcOrd="1" destOrd="0" presId="urn:microsoft.com/office/officeart/2005/8/layout/vList5"/>
    <dgm:cxn modelId="{D59BAA92-2CFD-4748-BC8C-A6400EFC0BE0}" type="presParOf" srcId="{4E4A975B-3CCF-4D57-9DFD-2BD75C6446C9}" destId="{EBD95779-2894-43E1-A454-2B165996B107}" srcOrd="3" destOrd="0" presId="urn:microsoft.com/office/officeart/2005/8/layout/vList5"/>
    <dgm:cxn modelId="{C4D14B90-1853-434B-80AA-71519F260C5A}" type="presParOf" srcId="{4E4A975B-3CCF-4D57-9DFD-2BD75C6446C9}" destId="{A732C2CB-90C0-4F6A-BCC3-D092B775D59D}" srcOrd="4" destOrd="0" presId="urn:microsoft.com/office/officeart/2005/8/layout/vList5"/>
    <dgm:cxn modelId="{F471C350-7FE4-4C42-8C4A-DCA9B267C159}" type="presParOf" srcId="{A732C2CB-90C0-4F6A-BCC3-D092B775D59D}" destId="{7EB171B6-F92A-45C4-9C5A-0A7B42792842}" srcOrd="0" destOrd="0" presId="urn:microsoft.com/office/officeart/2005/8/layout/vList5"/>
    <dgm:cxn modelId="{DE6C7BB5-8305-4A93-BEB3-8BFC10D0C7C0}" type="presParOf" srcId="{A732C2CB-90C0-4F6A-BCC3-D092B775D59D}" destId="{29E40209-4876-48E5-BF96-9DDBC8AB1B8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276CB5-5BE8-47D8-903B-2934946D7B5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400510E-C9AB-4EF6-8A71-99F3D61CED70}">
      <dgm:prSet phldrT="[Text]"/>
      <dgm:spPr>
        <a:ln>
          <a:noFill/>
        </a:ln>
      </dgm:spPr>
      <dgm:t>
        <a:bodyPr/>
        <a:lstStyle/>
        <a:p>
          <a:r>
            <a:rPr lang="en-US" b="1" dirty="0" smtClean="0"/>
            <a:t>Positive effect</a:t>
          </a:r>
          <a:endParaRPr lang="en-US" b="1" dirty="0"/>
        </a:p>
      </dgm:t>
    </dgm:pt>
    <dgm:pt modelId="{9156EE8C-365F-41C9-9887-F241F276A85E}" type="parTrans" cxnId="{EBD7DC31-5F3D-4BA7-B1DF-DB1EFB0D33CD}">
      <dgm:prSet/>
      <dgm:spPr/>
      <dgm:t>
        <a:bodyPr/>
        <a:lstStyle/>
        <a:p>
          <a:endParaRPr lang="en-US"/>
        </a:p>
      </dgm:t>
    </dgm:pt>
    <dgm:pt modelId="{331BEBC7-4360-4767-A628-153FC97502E8}" type="sibTrans" cxnId="{EBD7DC31-5F3D-4BA7-B1DF-DB1EFB0D33CD}">
      <dgm:prSet/>
      <dgm:spPr/>
      <dgm:t>
        <a:bodyPr/>
        <a:lstStyle/>
        <a:p>
          <a:endParaRPr lang="en-US"/>
        </a:p>
      </dgm:t>
    </dgm:pt>
    <dgm:pt modelId="{B0639B4C-F56A-4931-BEFA-8AFA46161404}">
      <dgm:prSet phldrT="[Text]"/>
      <dgm:spPr>
        <a:ln>
          <a:noFill/>
        </a:ln>
      </dgm:spPr>
      <dgm:t>
        <a:bodyPr/>
        <a:lstStyle/>
        <a:p>
          <a:r>
            <a:rPr lang="en-US" b="1" dirty="0" smtClean="0"/>
            <a:t>Riding a rollercoaster</a:t>
          </a:r>
          <a:endParaRPr lang="en-US" b="1" dirty="0"/>
        </a:p>
      </dgm:t>
    </dgm:pt>
    <dgm:pt modelId="{4EE66FB1-2677-46FE-BF5E-BDB50B224C14}" type="parTrans" cxnId="{9CE14FE2-AD94-4F28-878C-8B2EDC50C392}">
      <dgm:prSet/>
      <dgm:spPr/>
      <dgm:t>
        <a:bodyPr/>
        <a:lstStyle/>
        <a:p>
          <a:endParaRPr lang="en-US"/>
        </a:p>
      </dgm:t>
    </dgm:pt>
    <dgm:pt modelId="{927BB5C3-060D-4908-BE94-B2BEB96943EB}" type="sibTrans" cxnId="{9CE14FE2-AD94-4F28-878C-8B2EDC50C392}">
      <dgm:prSet/>
      <dgm:spPr/>
      <dgm:t>
        <a:bodyPr/>
        <a:lstStyle/>
        <a:p>
          <a:endParaRPr lang="en-US"/>
        </a:p>
      </dgm:t>
    </dgm:pt>
    <dgm:pt modelId="{9188515B-A919-4B6D-B9DC-4388C81F347E}">
      <dgm:prSet phldrT="[Text]"/>
      <dgm:spPr>
        <a:ln>
          <a:noFill/>
        </a:ln>
      </dgm:spPr>
      <dgm:t>
        <a:bodyPr/>
        <a:lstStyle/>
        <a:p>
          <a:r>
            <a:rPr lang="en-US" b="1" dirty="0" smtClean="0"/>
            <a:t>Winning a race</a:t>
          </a:r>
          <a:endParaRPr lang="en-US" b="1" dirty="0"/>
        </a:p>
      </dgm:t>
    </dgm:pt>
    <dgm:pt modelId="{AD3B3319-D569-49B2-A157-C3AF8961D21B}" type="parTrans" cxnId="{F81D2F9E-5800-4A51-A64D-62069697B581}">
      <dgm:prSet/>
      <dgm:spPr/>
      <dgm:t>
        <a:bodyPr/>
        <a:lstStyle/>
        <a:p>
          <a:endParaRPr lang="en-US"/>
        </a:p>
      </dgm:t>
    </dgm:pt>
    <dgm:pt modelId="{53DCFB2D-56B5-4ED2-86D0-CCC9E992E3A8}" type="sibTrans" cxnId="{F81D2F9E-5800-4A51-A64D-62069697B581}">
      <dgm:prSet/>
      <dgm:spPr/>
      <dgm:t>
        <a:bodyPr/>
        <a:lstStyle/>
        <a:p>
          <a:endParaRPr lang="en-US"/>
        </a:p>
      </dgm:t>
    </dgm:pt>
    <dgm:pt modelId="{2BAC5BBC-367F-4D7D-8EE1-74A23CE7E3B4}">
      <dgm:prSet phldrT="[Text]"/>
      <dgm:spPr>
        <a:ln>
          <a:noFill/>
        </a:ln>
      </dgm:spPr>
      <dgm:t>
        <a:bodyPr/>
        <a:lstStyle/>
        <a:p>
          <a:r>
            <a:rPr lang="en-US" b="1" dirty="0" smtClean="0"/>
            <a:t>Watching a scary movie</a:t>
          </a:r>
          <a:endParaRPr lang="en-US" b="1" dirty="0"/>
        </a:p>
      </dgm:t>
    </dgm:pt>
    <dgm:pt modelId="{50B5BCF6-4FE7-46E4-B02A-28EA4B687509}" type="parTrans" cxnId="{92D563AF-6D1E-4A24-B30B-F21A20713623}">
      <dgm:prSet/>
      <dgm:spPr/>
      <dgm:t>
        <a:bodyPr/>
        <a:lstStyle/>
        <a:p>
          <a:endParaRPr lang="en-US"/>
        </a:p>
      </dgm:t>
    </dgm:pt>
    <dgm:pt modelId="{68A5DE5F-1943-461E-B3F9-EE3F59F7D48F}" type="sibTrans" cxnId="{92D563AF-6D1E-4A24-B30B-F21A20713623}">
      <dgm:prSet/>
      <dgm:spPr/>
      <dgm:t>
        <a:bodyPr/>
        <a:lstStyle/>
        <a:p>
          <a:endParaRPr lang="en-US"/>
        </a:p>
      </dgm:t>
    </dgm:pt>
    <dgm:pt modelId="{85472722-940B-4B6E-8154-226B4EDEA5C9}" type="pres">
      <dgm:prSet presAssocID="{03276CB5-5BE8-47D8-903B-2934946D7B5F}" presName="diagram" presStyleCnt="0">
        <dgm:presLayoutVars>
          <dgm:dir/>
          <dgm:resizeHandles val="exact"/>
        </dgm:presLayoutVars>
      </dgm:prSet>
      <dgm:spPr/>
      <dgm:t>
        <a:bodyPr/>
        <a:lstStyle/>
        <a:p>
          <a:endParaRPr lang="en-US"/>
        </a:p>
      </dgm:t>
    </dgm:pt>
    <dgm:pt modelId="{DB7A68AB-E169-46A3-B7F5-2505169F567C}" type="pres">
      <dgm:prSet presAssocID="{3400510E-C9AB-4EF6-8A71-99F3D61CED70}" presName="node" presStyleLbl="node1" presStyleIdx="0" presStyleCnt="4">
        <dgm:presLayoutVars>
          <dgm:bulletEnabled val="1"/>
        </dgm:presLayoutVars>
      </dgm:prSet>
      <dgm:spPr/>
      <dgm:t>
        <a:bodyPr/>
        <a:lstStyle/>
        <a:p>
          <a:endParaRPr lang="en-US"/>
        </a:p>
      </dgm:t>
    </dgm:pt>
    <dgm:pt modelId="{3D30A9FE-69CE-48E6-A379-F0EF50F8040A}" type="pres">
      <dgm:prSet presAssocID="{331BEBC7-4360-4767-A628-153FC97502E8}" presName="sibTrans" presStyleCnt="0"/>
      <dgm:spPr/>
    </dgm:pt>
    <dgm:pt modelId="{A49CDF52-ADF0-4C82-A61F-75AEEDFF9D35}" type="pres">
      <dgm:prSet presAssocID="{B0639B4C-F56A-4931-BEFA-8AFA46161404}" presName="node" presStyleLbl="node1" presStyleIdx="1" presStyleCnt="4">
        <dgm:presLayoutVars>
          <dgm:bulletEnabled val="1"/>
        </dgm:presLayoutVars>
      </dgm:prSet>
      <dgm:spPr/>
      <dgm:t>
        <a:bodyPr/>
        <a:lstStyle/>
        <a:p>
          <a:endParaRPr lang="en-US"/>
        </a:p>
      </dgm:t>
    </dgm:pt>
    <dgm:pt modelId="{2C381AE0-8942-432B-AF56-DC57171DDCAD}" type="pres">
      <dgm:prSet presAssocID="{927BB5C3-060D-4908-BE94-B2BEB96943EB}" presName="sibTrans" presStyleCnt="0"/>
      <dgm:spPr/>
    </dgm:pt>
    <dgm:pt modelId="{D7BAA99C-9B27-4759-A5D0-FD9F3FE77C72}" type="pres">
      <dgm:prSet presAssocID="{9188515B-A919-4B6D-B9DC-4388C81F347E}" presName="node" presStyleLbl="node1" presStyleIdx="2" presStyleCnt="4">
        <dgm:presLayoutVars>
          <dgm:bulletEnabled val="1"/>
        </dgm:presLayoutVars>
      </dgm:prSet>
      <dgm:spPr/>
      <dgm:t>
        <a:bodyPr/>
        <a:lstStyle/>
        <a:p>
          <a:endParaRPr lang="en-US"/>
        </a:p>
      </dgm:t>
    </dgm:pt>
    <dgm:pt modelId="{05374EA5-A6D5-4B12-AE2B-992D24A90B24}" type="pres">
      <dgm:prSet presAssocID="{53DCFB2D-56B5-4ED2-86D0-CCC9E992E3A8}" presName="sibTrans" presStyleCnt="0"/>
      <dgm:spPr/>
    </dgm:pt>
    <dgm:pt modelId="{A91C09C7-BEA9-4B5A-B1E0-C810A9E0334C}" type="pres">
      <dgm:prSet presAssocID="{2BAC5BBC-367F-4D7D-8EE1-74A23CE7E3B4}" presName="node" presStyleLbl="node1" presStyleIdx="3" presStyleCnt="4">
        <dgm:presLayoutVars>
          <dgm:bulletEnabled val="1"/>
        </dgm:presLayoutVars>
      </dgm:prSet>
      <dgm:spPr/>
      <dgm:t>
        <a:bodyPr/>
        <a:lstStyle/>
        <a:p>
          <a:endParaRPr lang="en-US"/>
        </a:p>
      </dgm:t>
    </dgm:pt>
  </dgm:ptLst>
  <dgm:cxnLst>
    <dgm:cxn modelId="{5082FD9E-589C-45A9-A35C-F605FFAD1A17}" type="presOf" srcId="{9188515B-A919-4B6D-B9DC-4388C81F347E}" destId="{D7BAA99C-9B27-4759-A5D0-FD9F3FE77C72}" srcOrd="0" destOrd="0" presId="urn:microsoft.com/office/officeart/2005/8/layout/default"/>
    <dgm:cxn modelId="{7E68A1B9-3593-446E-9480-FCBA6FE09952}" type="presOf" srcId="{3400510E-C9AB-4EF6-8A71-99F3D61CED70}" destId="{DB7A68AB-E169-46A3-B7F5-2505169F567C}" srcOrd="0" destOrd="0" presId="urn:microsoft.com/office/officeart/2005/8/layout/default"/>
    <dgm:cxn modelId="{EBD7DC31-5F3D-4BA7-B1DF-DB1EFB0D33CD}" srcId="{03276CB5-5BE8-47D8-903B-2934946D7B5F}" destId="{3400510E-C9AB-4EF6-8A71-99F3D61CED70}" srcOrd="0" destOrd="0" parTransId="{9156EE8C-365F-41C9-9887-F241F276A85E}" sibTransId="{331BEBC7-4360-4767-A628-153FC97502E8}"/>
    <dgm:cxn modelId="{92D563AF-6D1E-4A24-B30B-F21A20713623}" srcId="{03276CB5-5BE8-47D8-903B-2934946D7B5F}" destId="{2BAC5BBC-367F-4D7D-8EE1-74A23CE7E3B4}" srcOrd="3" destOrd="0" parTransId="{50B5BCF6-4FE7-46E4-B02A-28EA4B687509}" sibTransId="{68A5DE5F-1943-461E-B3F9-EE3F59F7D48F}"/>
    <dgm:cxn modelId="{F81D2F9E-5800-4A51-A64D-62069697B581}" srcId="{03276CB5-5BE8-47D8-903B-2934946D7B5F}" destId="{9188515B-A919-4B6D-B9DC-4388C81F347E}" srcOrd="2" destOrd="0" parTransId="{AD3B3319-D569-49B2-A157-C3AF8961D21B}" sibTransId="{53DCFB2D-56B5-4ED2-86D0-CCC9E992E3A8}"/>
    <dgm:cxn modelId="{E50ACF83-95FE-41E1-8938-F41E4D3A4B69}" type="presOf" srcId="{B0639B4C-F56A-4931-BEFA-8AFA46161404}" destId="{A49CDF52-ADF0-4C82-A61F-75AEEDFF9D35}" srcOrd="0" destOrd="0" presId="urn:microsoft.com/office/officeart/2005/8/layout/default"/>
    <dgm:cxn modelId="{982FBF5F-41C8-4940-ADE7-2D9BD08E8569}" type="presOf" srcId="{03276CB5-5BE8-47D8-903B-2934946D7B5F}" destId="{85472722-940B-4B6E-8154-226B4EDEA5C9}" srcOrd="0" destOrd="0" presId="urn:microsoft.com/office/officeart/2005/8/layout/default"/>
    <dgm:cxn modelId="{9CE14FE2-AD94-4F28-878C-8B2EDC50C392}" srcId="{03276CB5-5BE8-47D8-903B-2934946D7B5F}" destId="{B0639B4C-F56A-4931-BEFA-8AFA46161404}" srcOrd="1" destOrd="0" parTransId="{4EE66FB1-2677-46FE-BF5E-BDB50B224C14}" sibTransId="{927BB5C3-060D-4908-BE94-B2BEB96943EB}"/>
    <dgm:cxn modelId="{8E0A4DFC-C287-4BCA-AE81-0080A759FC4A}" type="presOf" srcId="{2BAC5BBC-367F-4D7D-8EE1-74A23CE7E3B4}" destId="{A91C09C7-BEA9-4B5A-B1E0-C810A9E0334C}" srcOrd="0" destOrd="0" presId="urn:microsoft.com/office/officeart/2005/8/layout/default"/>
    <dgm:cxn modelId="{C81F8F41-81E6-49E1-8388-13CDFA76995E}" type="presParOf" srcId="{85472722-940B-4B6E-8154-226B4EDEA5C9}" destId="{DB7A68AB-E169-46A3-B7F5-2505169F567C}" srcOrd="0" destOrd="0" presId="urn:microsoft.com/office/officeart/2005/8/layout/default"/>
    <dgm:cxn modelId="{749D2B75-84AB-4BDD-89D5-A5EE423676A2}" type="presParOf" srcId="{85472722-940B-4B6E-8154-226B4EDEA5C9}" destId="{3D30A9FE-69CE-48E6-A379-F0EF50F8040A}" srcOrd="1" destOrd="0" presId="urn:microsoft.com/office/officeart/2005/8/layout/default"/>
    <dgm:cxn modelId="{6AA4D524-A95B-482D-A69E-5F2311F572A6}" type="presParOf" srcId="{85472722-940B-4B6E-8154-226B4EDEA5C9}" destId="{A49CDF52-ADF0-4C82-A61F-75AEEDFF9D35}" srcOrd="2" destOrd="0" presId="urn:microsoft.com/office/officeart/2005/8/layout/default"/>
    <dgm:cxn modelId="{AAFC8BEB-32FC-4BA8-A965-7898AD5886CE}" type="presParOf" srcId="{85472722-940B-4B6E-8154-226B4EDEA5C9}" destId="{2C381AE0-8942-432B-AF56-DC57171DDCAD}" srcOrd="3" destOrd="0" presId="urn:microsoft.com/office/officeart/2005/8/layout/default"/>
    <dgm:cxn modelId="{979A666E-6B03-4F44-A2F2-B15E7C7CDEE5}" type="presParOf" srcId="{85472722-940B-4B6E-8154-226B4EDEA5C9}" destId="{D7BAA99C-9B27-4759-A5D0-FD9F3FE77C72}" srcOrd="4" destOrd="0" presId="urn:microsoft.com/office/officeart/2005/8/layout/default"/>
    <dgm:cxn modelId="{0D09469E-20F9-4B1D-A5FC-1C677940A583}" type="presParOf" srcId="{85472722-940B-4B6E-8154-226B4EDEA5C9}" destId="{05374EA5-A6D5-4B12-AE2B-992D24A90B24}" srcOrd="5" destOrd="0" presId="urn:microsoft.com/office/officeart/2005/8/layout/default"/>
    <dgm:cxn modelId="{96652E5A-7C5D-4DF2-AB5E-5190E88C0835}" type="presParOf" srcId="{85472722-940B-4B6E-8154-226B4EDEA5C9}" destId="{A91C09C7-BEA9-4B5A-B1E0-C810A9E0334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E97F25-4409-400A-BA31-45B334A7AEB2}" type="doc">
      <dgm:prSet loTypeId="urn:microsoft.com/office/officeart/2011/layout/RadialPictureList" loCatId="officeonline" qsTypeId="urn:microsoft.com/office/officeart/2005/8/quickstyle/simple1" qsCatId="simple" csTypeId="urn:microsoft.com/office/officeart/2005/8/colors/colorful1" csCatId="colorful" phldr="1"/>
      <dgm:spPr/>
      <dgm:t>
        <a:bodyPr/>
        <a:lstStyle/>
        <a:p>
          <a:endParaRPr lang="en-US"/>
        </a:p>
      </dgm:t>
    </dgm:pt>
    <dgm:pt modelId="{A23D124C-2C08-448D-A3C2-BFCFA256FF3C}">
      <dgm:prSet phldrT="[Text]"/>
      <dgm:spPr/>
      <dgm:t>
        <a:bodyPr/>
        <a:lstStyle/>
        <a:p>
          <a:r>
            <a:rPr lang="en-US" b="1" dirty="0" smtClean="0"/>
            <a:t>The situation</a:t>
          </a:r>
          <a:endParaRPr lang="en-US" b="1" dirty="0"/>
        </a:p>
      </dgm:t>
    </dgm:pt>
    <dgm:pt modelId="{8EA5C5FB-1CB0-4CD1-B194-8A6432D33ABB}" type="parTrans" cxnId="{85D3A81F-8303-46A7-8647-0B481B10584B}">
      <dgm:prSet/>
      <dgm:spPr/>
      <dgm:t>
        <a:bodyPr/>
        <a:lstStyle/>
        <a:p>
          <a:endParaRPr lang="en-US"/>
        </a:p>
      </dgm:t>
    </dgm:pt>
    <dgm:pt modelId="{6E178827-09FD-4E8C-84B4-60E79E996F89}" type="sibTrans" cxnId="{85D3A81F-8303-46A7-8647-0B481B10584B}">
      <dgm:prSet/>
      <dgm:spPr/>
      <dgm:t>
        <a:bodyPr/>
        <a:lstStyle/>
        <a:p>
          <a:endParaRPr lang="en-US"/>
        </a:p>
      </dgm:t>
    </dgm:pt>
    <dgm:pt modelId="{F74F248B-59D1-4C02-BC36-1ACA307963CD}">
      <dgm:prSet phldrT="[Text]"/>
      <dgm:spPr/>
      <dgm:t>
        <a:bodyPr/>
        <a:lstStyle/>
        <a:p>
          <a:r>
            <a:rPr lang="en-US" b="1" dirty="0" smtClean="0"/>
            <a:t>Alter</a:t>
          </a:r>
          <a:endParaRPr lang="en-US" b="1" dirty="0"/>
        </a:p>
      </dgm:t>
    </dgm:pt>
    <dgm:pt modelId="{1AA4CBDC-BC24-4A68-84D7-B0DA28842333}" type="parTrans" cxnId="{5649F746-675F-438E-B8CD-2353C3944A4C}">
      <dgm:prSet/>
      <dgm:spPr/>
      <dgm:t>
        <a:bodyPr/>
        <a:lstStyle/>
        <a:p>
          <a:endParaRPr lang="en-US"/>
        </a:p>
      </dgm:t>
    </dgm:pt>
    <dgm:pt modelId="{BD6C365C-4C7F-4B31-AFB3-90F874C938E4}" type="sibTrans" cxnId="{5649F746-675F-438E-B8CD-2353C3944A4C}">
      <dgm:prSet/>
      <dgm:spPr/>
      <dgm:t>
        <a:bodyPr/>
        <a:lstStyle/>
        <a:p>
          <a:endParaRPr lang="en-US"/>
        </a:p>
      </dgm:t>
    </dgm:pt>
    <dgm:pt modelId="{ACC03061-66C4-4DB6-86BB-CE8BFFEB76ED}">
      <dgm:prSet phldrT="[Text]"/>
      <dgm:spPr/>
      <dgm:t>
        <a:bodyPr/>
        <a:lstStyle/>
        <a:p>
          <a:r>
            <a:rPr lang="en-US" b="1" dirty="0" smtClean="0"/>
            <a:t>Avoid</a:t>
          </a:r>
          <a:endParaRPr lang="en-US" b="1" dirty="0"/>
        </a:p>
      </dgm:t>
    </dgm:pt>
    <dgm:pt modelId="{E1F01D79-F927-4A05-96EF-8A34886DEEE2}" type="parTrans" cxnId="{52C3A8D2-57F1-4EB4-AE76-8D3A613D444A}">
      <dgm:prSet/>
      <dgm:spPr/>
      <dgm:t>
        <a:bodyPr/>
        <a:lstStyle/>
        <a:p>
          <a:endParaRPr lang="en-US"/>
        </a:p>
      </dgm:t>
    </dgm:pt>
    <dgm:pt modelId="{216657DA-FA6A-4613-814D-76C2832A8F40}" type="sibTrans" cxnId="{52C3A8D2-57F1-4EB4-AE76-8D3A613D444A}">
      <dgm:prSet/>
      <dgm:spPr/>
      <dgm:t>
        <a:bodyPr/>
        <a:lstStyle/>
        <a:p>
          <a:endParaRPr lang="en-US"/>
        </a:p>
      </dgm:t>
    </dgm:pt>
    <dgm:pt modelId="{09471D0F-21B9-48AC-BC45-45C9890BF5B7}">
      <dgm:prSet phldrT="[Text]"/>
      <dgm:spPr/>
      <dgm:t>
        <a:bodyPr/>
        <a:lstStyle/>
        <a:p>
          <a:r>
            <a:rPr lang="en-US" b="1" dirty="0" smtClean="0"/>
            <a:t>Accept</a:t>
          </a:r>
          <a:endParaRPr lang="en-US" b="1" dirty="0"/>
        </a:p>
      </dgm:t>
    </dgm:pt>
    <dgm:pt modelId="{0949532E-FCF0-4F45-AA32-16C40F2B875A}" type="parTrans" cxnId="{33862620-77FD-4ACB-A9A5-E255DB7AB69D}">
      <dgm:prSet/>
      <dgm:spPr/>
      <dgm:t>
        <a:bodyPr/>
        <a:lstStyle/>
        <a:p>
          <a:endParaRPr lang="en-US"/>
        </a:p>
      </dgm:t>
    </dgm:pt>
    <dgm:pt modelId="{EBBD9624-F4B0-4ED0-BFC1-39D8FC295C06}" type="sibTrans" cxnId="{33862620-77FD-4ACB-A9A5-E255DB7AB69D}">
      <dgm:prSet/>
      <dgm:spPr/>
      <dgm:t>
        <a:bodyPr/>
        <a:lstStyle/>
        <a:p>
          <a:endParaRPr lang="en-US"/>
        </a:p>
      </dgm:t>
    </dgm:pt>
    <dgm:pt modelId="{7C4F34AE-4A1F-49BE-916E-FD4FFB41CB63}" type="pres">
      <dgm:prSet presAssocID="{42E97F25-4409-400A-BA31-45B334A7AEB2}" presName="Name0" presStyleCnt="0">
        <dgm:presLayoutVars>
          <dgm:chMax val="1"/>
          <dgm:chPref val="1"/>
          <dgm:dir/>
          <dgm:resizeHandles/>
        </dgm:presLayoutVars>
      </dgm:prSet>
      <dgm:spPr/>
      <dgm:t>
        <a:bodyPr/>
        <a:lstStyle/>
        <a:p>
          <a:endParaRPr lang="en-US"/>
        </a:p>
      </dgm:t>
    </dgm:pt>
    <dgm:pt modelId="{22E5FEC8-49F6-499D-847E-7C68D6E0409B}" type="pres">
      <dgm:prSet presAssocID="{A23D124C-2C08-448D-A3C2-BFCFA256FF3C}" presName="Parent" presStyleLbl="node1" presStyleIdx="0" presStyleCnt="2" custScaleX="146410" custScaleY="146410" custLinFactNeighborX="-25622">
        <dgm:presLayoutVars>
          <dgm:chMax val="4"/>
          <dgm:chPref val="3"/>
        </dgm:presLayoutVars>
      </dgm:prSet>
      <dgm:spPr/>
      <dgm:t>
        <a:bodyPr/>
        <a:lstStyle/>
        <a:p>
          <a:endParaRPr lang="en-US"/>
        </a:p>
      </dgm:t>
    </dgm:pt>
    <dgm:pt modelId="{3FBA8726-734A-49D5-BF90-13A3B7D85611}" type="pres">
      <dgm:prSet presAssocID="{F74F248B-59D1-4C02-BC36-1ACA307963CD}" presName="Accent" presStyleLbl="node1" presStyleIdx="1" presStyleCnt="2" custLinFactNeighborX="-5661"/>
      <dgm:spPr/>
    </dgm:pt>
    <dgm:pt modelId="{C073B55D-7CB8-47A9-960D-821A3898F240}" type="pres">
      <dgm:prSet presAssocID="{F74F248B-59D1-4C02-BC36-1ACA307963CD}" presName="Image1" presStyleLbl="fgImgPlace1" presStyleIdx="0" presStyleCnt="3" custLinFactNeighborX="-21298"/>
      <dgm:spPr>
        <a:solidFill>
          <a:schemeClr val="accent2">
            <a:tint val="50000"/>
            <a:hueOff val="0"/>
            <a:satOff val="0"/>
            <a:lumOff val="0"/>
          </a:schemeClr>
        </a:solidFill>
      </dgm:spPr>
    </dgm:pt>
    <dgm:pt modelId="{44AF8DE2-78E8-458B-BE12-8017C3A67E38}" type="pres">
      <dgm:prSet presAssocID="{F74F248B-59D1-4C02-BC36-1ACA307963CD}" presName="Child1" presStyleLbl="revTx" presStyleIdx="0" presStyleCnt="3" custLinFactNeighborX="-15909">
        <dgm:presLayoutVars>
          <dgm:chMax val="0"/>
          <dgm:chPref val="0"/>
          <dgm:bulletEnabled val="1"/>
        </dgm:presLayoutVars>
      </dgm:prSet>
      <dgm:spPr/>
      <dgm:t>
        <a:bodyPr/>
        <a:lstStyle/>
        <a:p>
          <a:endParaRPr lang="en-US"/>
        </a:p>
      </dgm:t>
    </dgm:pt>
    <dgm:pt modelId="{C91BE51D-8D09-46ED-AF42-3E04D4B22537}" type="pres">
      <dgm:prSet presAssocID="{ACC03061-66C4-4DB6-86BB-CE8BFFEB76ED}" presName="Image2" presStyleCnt="0"/>
      <dgm:spPr/>
    </dgm:pt>
    <dgm:pt modelId="{BA6E2721-8F3D-4513-BA27-3D6B86325C97}" type="pres">
      <dgm:prSet presAssocID="{ACC03061-66C4-4DB6-86BB-CE8BFFEB76ED}" presName="Image" presStyleLbl="fgImgPlace1" presStyleIdx="1" presStyleCnt="3" custLinFactNeighborX="-21298"/>
      <dgm:spPr>
        <a:solidFill>
          <a:schemeClr val="accent3">
            <a:tint val="50000"/>
            <a:hueOff val="0"/>
            <a:satOff val="0"/>
            <a:lumOff val="0"/>
          </a:schemeClr>
        </a:solidFill>
      </dgm:spPr>
    </dgm:pt>
    <dgm:pt modelId="{DC2EB2CC-01C5-45C6-BC49-582BDC4B847D}" type="pres">
      <dgm:prSet presAssocID="{ACC03061-66C4-4DB6-86BB-CE8BFFEB76ED}" presName="Child2" presStyleLbl="revTx" presStyleIdx="1" presStyleCnt="3" custLinFactNeighborX="-15909">
        <dgm:presLayoutVars>
          <dgm:chMax val="0"/>
          <dgm:chPref val="0"/>
          <dgm:bulletEnabled val="1"/>
        </dgm:presLayoutVars>
      </dgm:prSet>
      <dgm:spPr/>
      <dgm:t>
        <a:bodyPr/>
        <a:lstStyle/>
        <a:p>
          <a:endParaRPr lang="en-US"/>
        </a:p>
      </dgm:t>
    </dgm:pt>
    <dgm:pt modelId="{92675E33-2871-4238-A932-8798DC6DD499}" type="pres">
      <dgm:prSet presAssocID="{09471D0F-21B9-48AC-BC45-45C9890BF5B7}" presName="Image3" presStyleCnt="0"/>
      <dgm:spPr/>
    </dgm:pt>
    <dgm:pt modelId="{C7165CED-3ACA-48AA-A568-BD123C0FB26F}" type="pres">
      <dgm:prSet presAssocID="{09471D0F-21B9-48AC-BC45-45C9890BF5B7}" presName="Image" presStyleLbl="fgImgPlace1" presStyleIdx="2" presStyleCnt="3" custLinFactNeighborX="-21298"/>
      <dgm:spPr>
        <a:solidFill>
          <a:schemeClr val="accent4">
            <a:tint val="50000"/>
            <a:hueOff val="0"/>
            <a:satOff val="0"/>
            <a:lumOff val="0"/>
          </a:schemeClr>
        </a:solidFill>
      </dgm:spPr>
    </dgm:pt>
    <dgm:pt modelId="{44EC26E5-07BB-40CB-8031-E7FEF1F84833}" type="pres">
      <dgm:prSet presAssocID="{09471D0F-21B9-48AC-BC45-45C9890BF5B7}" presName="Child3" presStyleLbl="revTx" presStyleIdx="2" presStyleCnt="3" custLinFactNeighborX="-15909">
        <dgm:presLayoutVars>
          <dgm:chMax val="0"/>
          <dgm:chPref val="0"/>
          <dgm:bulletEnabled val="1"/>
        </dgm:presLayoutVars>
      </dgm:prSet>
      <dgm:spPr/>
      <dgm:t>
        <a:bodyPr/>
        <a:lstStyle/>
        <a:p>
          <a:endParaRPr lang="en-US"/>
        </a:p>
      </dgm:t>
    </dgm:pt>
  </dgm:ptLst>
  <dgm:cxnLst>
    <dgm:cxn modelId="{74413732-156F-46CC-8DCB-7F3D5A935484}" type="presOf" srcId="{F74F248B-59D1-4C02-BC36-1ACA307963CD}" destId="{44AF8DE2-78E8-458B-BE12-8017C3A67E38}" srcOrd="0" destOrd="0" presId="urn:microsoft.com/office/officeart/2011/layout/RadialPictureList"/>
    <dgm:cxn modelId="{A32652A6-D2CB-47D1-A471-E3A843AE7AD8}" type="presOf" srcId="{42E97F25-4409-400A-BA31-45B334A7AEB2}" destId="{7C4F34AE-4A1F-49BE-916E-FD4FFB41CB63}" srcOrd="0" destOrd="0" presId="urn:microsoft.com/office/officeart/2011/layout/RadialPictureList"/>
    <dgm:cxn modelId="{5489BB26-D755-41DC-9B52-BABD8474FC13}" type="presOf" srcId="{ACC03061-66C4-4DB6-86BB-CE8BFFEB76ED}" destId="{DC2EB2CC-01C5-45C6-BC49-582BDC4B847D}" srcOrd="0" destOrd="0" presId="urn:microsoft.com/office/officeart/2011/layout/RadialPictureList"/>
    <dgm:cxn modelId="{EC24A7AC-6374-4167-994C-E52630C3D1BE}" type="presOf" srcId="{A23D124C-2C08-448D-A3C2-BFCFA256FF3C}" destId="{22E5FEC8-49F6-499D-847E-7C68D6E0409B}" srcOrd="0" destOrd="0" presId="urn:microsoft.com/office/officeart/2011/layout/RadialPictureList"/>
    <dgm:cxn modelId="{0A5E3A6E-9E8B-40A0-867A-9928845FFDFE}" type="presOf" srcId="{09471D0F-21B9-48AC-BC45-45C9890BF5B7}" destId="{44EC26E5-07BB-40CB-8031-E7FEF1F84833}" srcOrd="0" destOrd="0" presId="urn:microsoft.com/office/officeart/2011/layout/RadialPictureList"/>
    <dgm:cxn modelId="{85D3A81F-8303-46A7-8647-0B481B10584B}" srcId="{42E97F25-4409-400A-BA31-45B334A7AEB2}" destId="{A23D124C-2C08-448D-A3C2-BFCFA256FF3C}" srcOrd="0" destOrd="0" parTransId="{8EA5C5FB-1CB0-4CD1-B194-8A6432D33ABB}" sibTransId="{6E178827-09FD-4E8C-84B4-60E79E996F89}"/>
    <dgm:cxn modelId="{5649F746-675F-438E-B8CD-2353C3944A4C}" srcId="{A23D124C-2C08-448D-A3C2-BFCFA256FF3C}" destId="{F74F248B-59D1-4C02-BC36-1ACA307963CD}" srcOrd="0" destOrd="0" parTransId="{1AA4CBDC-BC24-4A68-84D7-B0DA28842333}" sibTransId="{BD6C365C-4C7F-4B31-AFB3-90F874C938E4}"/>
    <dgm:cxn modelId="{33862620-77FD-4ACB-A9A5-E255DB7AB69D}" srcId="{A23D124C-2C08-448D-A3C2-BFCFA256FF3C}" destId="{09471D0F-21B9-48AC-BC45-45C9890BF5B7}" srcOrd="2" destOrd="0" parTransId="{0949532E-FCF0-4F45-AA32-16C40F2B875A}" sibTransId="{EBBD9624-F4B0-4ED0-BFC1-39D8FC295C06}"/>
    <dgm:cxn modelId="{52C3A8D2-57F1-4EB4-AE76-8D3A613D444A}" srcId="{A23D124C-2C08-448D-A3C2-BFCFA256FF3C}" destId="{ACC03061-66C4-4DB6-86BB-CE8BFFEB76ED}" srcOrd="1" destOrd="0" parTransId="{E1F01D79-F927-4A05-96EF-8A34886DEEE2}" sibTransId="{216657DA-FA6A-4613-814D-76C2832A8F40}"/>
    <dgm:cxn modelId="{0FF7F329-1200-4A24-8BA0-89042B748B4C}" type="presParOf" srcId="{7C4F34AE-4A1F-49BE-916E-FD4FFB41CB63}" destId="{22E5FEC8-49F6-499D-847E-7C68D6E0409B}" srcOrd="0" destOrd="0" presId="urn:microsoft.com/office/officeart/2011/layout/RadialPictureList"/>
    <dgm:cxn modelId="{9C0C0BF7-C170-4BFE-B251-D69DDB09A875}" type="presParOf" srcId="{7C4F34AE-4A1F-49BE-916E-FD4FFB41CB63}" destId="{3FBA8726-734A-49D5-BF90-13A3B7D85611}" srcOrd="1" destOrd="0" presId="urn:microsoft.com/office/officeart/2011/layout/RadialPictureList"/>
    <dgm:cxn modelId="{29E883B1-B101-4ED7-8284-E80C17E025CC}" type="presParOf" srcId="{7C4F34AE-4A1F-49BE-916E-FD4FFB41CB63}" destId="{C073B55D-7CB8-47A9-960D-821A3898F240}" srcOrd="2" destOrd="0" presId="urn:microsoft.com/office/officeart/2011/layout/RadialPictureList"/>
    <dgm:cxn modelId="{978DFB3F-8ECC-4B53-9E19-8EE241604EF6}" type="presParOf" srcId="{7C4F34AE-4A1F-49BE-916E-FD4FFB41CB63}" destId="{44AF8DE2-78E8-458B-BE12-8017C3A67E38}" srcOrd="3" destOrd="0" presId="urn:microsoft.com/office/officeart/2011/layout/RadialPictureList"/>
    <dgm:cxn modelId="{4E7931F7-7FAF-447D-A281-5E3CD93CC86F}" type="presParOf" srcId="{7C4F34AE-4A1F-49BE-916E-FD4FFB41CB63}" destId="{C91BE51D-8D09-46ED-AF42-3E04D4B22537}" srcOrd="4" destOrd="0" presId="urn:microsoft.com/office/officeart/2011/layout/RadialPictureList"/>
    <dgm:cxn modelId="{539E459B-D601-4FD0-B232-C883732C51C1}" type="presParOf" srcId="{C91BE51D-8D09-46ED-AF42-3E04D4B22537}" destId="{BA6E2721-8F3D-4513-BA27-3D6B86325C97}" srcOrd="0" destOrd="0" presId="urn:microsoft.com/office/officeart/2011/layout/RadialPictureList"/>
    <dgm:cxn modelId="{1CF878F7-F8A7-4E91-BA5A-425B7A1E92A1}" type="presParOf" srcId="{7C4F34AE-4A1F-49BE-916E-FD4FFB41CB63}" destId="{DC2EB2CC-01C5-45C6-BC49-582BDC4B847D}" srcOrd="5" destOrd="0" presId="urn:microsoft.com/office/officeart/2011/layout/RadialPictureList"/>
    <dgm:cxn modelId="{DE9C8E8F-F5AA-4234-AAB2-1C07629DCAFE}" type="presParOf" srcId="{7C4F34AE-4A1F-49BE-916E-FD4FFB41CB63}" destId="{92675E33-2871-4238-A932-8798DC6DD499}" srcOrd="6" destOrd="0" presId="urn:microsoft.com/office/officeart/2011/layout/RadialPictureList"/>
    <dgm:cxn modelId="{80F95515-9928-4CA2-9D45-41C7DC3D85DB}" type="presParOf" srcId="{92675E33-2871-4238-A932-8798DC6DD499}" destId="{C7165CED-3ACA-48AA-A568-BD123C0FB26F}" srcOrd="0" destOrd="0" presId="urn:microsoft.com/office/officeart/2011/layout/RadialPictureList"/>
    <dgm:cxn modelId="{1DE6581B-1831-4CA7-B0C2-A6E57EBFE29A}" type="presParOf" srcId="{7C4F34AE-4A1F-49BE-916E-FD4FFB41CB63}" destId="{44EC26E5-07BB-40CB-8031-E7FEF1F84833}"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F4D319-DEEE-4EDC-9214-48562FCBE306}"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11F93B6-83BE-4493-B32F-C0D087950074}">
      <dgm:prSet phldrT="[Text]"/>
      <dgm:spPr>
        <a:ln>
          <a:noFill/>
        </a:ln>
      </dgm:spPr>
      <dgm:t>
        <a:bodyPr/>
        <a:lstStyle/>
        <a:p>
          <a:r>
            <a:rPr lang="en-US" b="1" dirty="0" smtClean="0"/>
            <a:t>Key in managing stress</a:t>
          </a:r>
          <a:endParaRPr lang="en-US" b="1" dirty="0"/>
        </a:p>
      </dgm:t>
    </dgm:pt>
    <dgm:pt modelId="{E4915B58-6889-4F46-8AE9-08B5328AB78C}" type="parTrans" cxnId="{33B91136-0FF9-4703-960F-73A43A6CFE22}">
      <dgm:prSet/>
      <dgm:spPr/>
      <dgm:t>
        <a:bodyPr/>
        <a:lstStyle/>
        <a:p>
          <a:endParaRPr lang="en-US"/>
        </a:p>
      </dgm:t>
    </dgm:pt>
    <dgm:pt modelId="{2DE9E387-0E35-4A97-9988-F25847B60E79}" type="sibTrans" cxnId="{33B91136-0FF9-4703-960F-73A43A6CFE22}">
      <dgm:prSet/>
      <dgm:spPr/>
      <dgm:t>
        <a:bodyPr/>
        <a:lstStyle/>
        <a:p>
          <a:endParaRPr lang="en-US"/>
        </a:p>
      </dgm:t>
    </dgm:pt>
    <dgm:pt modelId="{C22AE536-3022-45E4-AEC5-5BD2BC39E2C4}">
      <dgm:prSet phldrT="[Text]"/>
      <dgm:spPr>
        <a:ln>
          <a:noFill/>
        </a:ln>
      </dgm:spPr>
      <dgm:t>
        <a:bodyPr/>
        <a:lstStyle/>
        <a:p>
          <a:r>
            <a:rPr lang="en-US" b="1" dirty="0" smtClean="0"/>
            <a:t>Set small goals</a:t>
          </a:r>
        </a:p>
      </dgm:t>
    </dgm:pt>
    <dgm:pt modelId="{9CB91467-C3EF-4B82-9D50-25AB940718BA}" type="parTrans" cxnId="{EF9D7607-19FF-4F17-B02E-19A22782EF9C}">
      <dgm:prSet/>
      <dgm:spPr/>
      <dgm:t>
        <a:bodyPr/>
        <a:lstStyle/>
        <a:p>
          <a:endParaRPr lang="en-US"/>
        </a:p>
      </dgm:t>
    </dgm:pt>
    <dgm:pt modelId="{298576C5-F1D3-438A-AF5B-70D15CEA446C}" type="sibTrans" cxnId="{EF9D7607-19FF-4F17-B02E-19A22782EF9C}">
      <dgm:prSet/>
      <dgm:spPr/>
      <dgm:t>
        <a:bodyPr/>
        <a:lstStyle/>
        <a:p>
          <a:endParaRPr lang="en-US"/>
        </a:p>
      </dgm:t>
    </dgm:pt>
    <dgm:pt modelId="{85AB9A1A-9EA0-4C82-BA5D-BE19A2894433}">
      <dgm:prSet phldrT="[Text]"/>
      <dgm:spPr>
        <a:ln>
          <a:noFill/>
        </a:ln>
      </dgm:spPr>
      <dgm:t>
        <a:bodyPr/>
        <a:lstStyle/>
        <a:p>
          <a:r>
            <a:rPr lang="en-US" b="1" dirty="0" smtClean="0"/>
            <a:t>Celebrate healthy choices</a:t>
          </a:r>
          <a:endParaRPr lang="en-US" b="1" dirty="0"/>
        </a:p>
      </dgm:t>
    </dgm:pt>
    <dgm:pt modelId="{A3174CCC-7ACA-429E-84FB-183DD1113030}" type="parTrans" cxnId="{44B3D6E6-2ED7-43DB-95FA-4699C83A46EF}">
      <dgm:prSet/>
      <dgm:spPr/>
      <dgm:t>
        <a:bodyPr/>
        <a:lstStyle/>
        <a:p>
          <a:endParaRPr lang="en-US"/>
        </a:p>
      </dgm:t>
    </dgm:pt>
    <dgm:pt modelId="{C1177F90-A760-4774-8D22-7102F3BBCF01}" type="sibTrans" cxnId="{44B3D6E6-2ED7-43DB-95FA-4699C83A46EF}">
      <dgm:prSet/>
      <dgm:spPr/>
      <dgm:t>
        <a:bodyPr/>
        <a:lstStyle/>
        <a:p>
          <a:endParaRPr lang="en-US"/>
        </a:p>
      </dgm:t>
    </dgm:pt>
    <dgm:pt modelId="{58007A8E-94D2-4FEE-B141-4C583272316C}" type="pres">
      <dgm:prSet presAssocID="{35F4D319-DEEE-4EDC-9214-48562FCBE306}" presName="Name0" presStyleCnt="0">
        <dgm:presLayoutVars>
          <dgm:dir/>
          <dgm:animLvl val="lvl"/>
          <dgm:resizeHandles/>
        </dgm:presLayoutVars>
      </dgm:prSet>
      <dgm:spPr/>
      <dgm:t>
        <a:bodyPr/>
        <a:lstStyle/>
        <a:p>
          <a:endParaRPr lang="en-US"/>
        </a:p>
      </dgm:t>
    </dgm:pt>
    <dgm:pt modelId="{ED4F7EED-DEFE-490F-BFA4-A3A689FA6787}" type="pres">
      <dgm:prSet presAssocID="{811F93B6-83BE-4493-B32F-C0D087950074}" presName="linNode" presStyleCnt="0"/>
      <dgm:spPr/>
    </dgm:pt>
    <dgm:pt modelId="{24B3D922-6052-4EF2-ABCE-469774400B09}" type="pres">
      <dgm:prSet presAssocID="{811F93B6-83BE-4493-B32F-C0D087950074}" presName="parentShp" presStyleLbl="node1" presStyleIdx="0" presStyleCnt="3" custScaleX="161051">
        <dgm:presLayoutVars>
          <dgm:bulletEnabled val="1"/>
        </dgm:presLayoutVars>
      </dgm:prSet>
      <dgm:spPr/>
      <dgm:t>
        <a:bodyPr/>
        <a:lstStyle/>
        <a:p>
          <a:endParaRPr lang="en-US"/>
        </a:p>
      </dgm:t>
    </dgm:pt>
    <dgm:pt modelId="{ACFA5115-8C2E-428A-9A5B-8E56FD7C1A6E}" type="pres">
      <dgm:prSet presAssocID="{811F93B6-83BE-4493-B32F-C0D087950074}" presName="childShp" presStyleLbl="bgAccFollowNode1" presStyleIdx="0" presStyleCnt="3">
        <dgm:presLayoutVars>
          <dgm:bulletEnabled val="1"/>
        </dgm:presLayoutVars>
      </dgm:prSet>
      <dgm:spPr/>
    </dgm:pt>
    <dgm:pt modelId="{69340CB8-1020-4CDA-9EE0-E1EB91E58CAF}" type="pres">
      <dgm:prSet presAssocID="{2DE9E387-0E35-4A97-9988-F25847B60E79}" presName="spacing" presStyleCnt="0"/>
      <dgm:spPr/>
    </dgm:pt>
    <dgm:pt modelId="{2D544467-7F76-4495-88BF-55274922EF05}" type="pres">
      <dgm:prSet presAssocID="{C22AE536-3022-45E4-AEC5-5BD2BC39E2C4}" presName="linNode" presStyleCnt="0"/>
      <dgm:spPr/>
    </dgm:pt>
    <dgm:pt modelId="{D3C0A7A2-79E9-4AC3-B0D6-353015BE935D}" type="pres">
      <dgm:prSet presAssocID="{C22AE536-3022-45E4-AEC5-5BD2BC39E2C4}" presName="parentShp" presStyleLbl="node1" presStyleIdx="1" presStyleCnt="3" custScaleX="161051">
        <dgm:presLayoutVars>
          <dgm:bulletEnabled val="1"/>
        </dgm:presLayoutVars>
      </dgm:prSet>
      <dgm:spPr/>
      <dgm:t>
        <a:bodyPr/>
        <a:lstStyle/>
        <a:p>
          <a:endParaRPr lang="en-US"/>
        </a:p>
      </dgm:t>
    </dgm:pt>
    <dgm:pt modelId="{A82337F0-4A74-486D-888F-E24FB7E9D86F}" type="pres">
      <dgm:prSet presAssocID="{C22AE536-3022-45E4-AEC5-5BD2BC39E2C4}" presName="childShp" presStyleLbl="bgAccFollowNode1" presStyleIdx="1" presStyleCnt="3">
        <dgm:presLayoutVars>
          <dgm:bulletEnabled val="1"/>
        </dgm:presLayoutVars>
      </dgm:prSet>
      <dgm:spPr/>
    </dgm:pt>
    <dgm:pt modelId="{39D7D444-0612-4E82-A841-C1FF125DF0D9}" type="pres">
      <dgm:prSet presAssocID="{298576C5-F1D3-438A-AF5B-70D15CEA446C}" presName="spacing" presStyleCnt="0"/>
      <dgm:spPr/>
    </dgm:pt>
    <dgm:pt modelId="{4098DF09-7AF6-45A9-97DB-9986C2864A99}" type="pres">
      <dgm:prSet presAssocID="{85AB9A1A-9EA0-4C82-BA5D-BE19A2894433}" presName="linNode" presStyleCnt="0"/>
      <dgm:spPr/>
    </dgm:pt>
    <dgm:pt modelId="{3C9B9CC9-AB78-48F5-81FE-443BFC8940E8}" type="pres">
      <dgm:prSet presAssocID="{85AB9A1A-9EA0-4C82-BA5D-BE19A2894433}" presName="parentShp" presStyleLbl="node1" presStyleIdx="2" presStyleCnt="3" custScaleX="161051">
        <dgm:presLayoutVars>
          <dgm:bulletEnabled val="1"/>
        </dgm:presLayoutVars>
      </dgm:prSet>
      <dgm:spPr/>
      <dgm:t>
        <a:bodyPr/>
        <a:lstStyle/>
        <a:p>
          <a:endParaRPr lang="en-US"/>
        </a:p>
      </dgm:t>
    </dgm:pt>
    <dgm:pt modelId="{8E6F003A-6C21-49DE-99B7-97E54B960714}" type="pres">
      <dgm:prSet presAssocID="{85AB9A1A-9EA0-4C82-BA5D-BE19A2894433}" presName="childShp" presStyleLbl="bgAccFollowNode1" presStyleIdx="2" presStyleCnt="3">
        <dgm:presLayoutVars>
          <dgm:bulletEnabled val="1"/>
        </dgm:presLayoutVars>
      </dgm:prSet>
      <dgm:spPr/>
    </dgm:pt>
  </dgm:ptLst>
  <dgm:cxnLst>
    <dgm:cxn modelId="{D041D197-21D2-479B-BB6D-75A7BB50878E}" type="presOf" srcId="{35F4D319-DEEE-4EDC-9214-48562FCBE306}" destId="{58007A8E-94D2-4FEE-B141-4C583272316C}" srcOrd="0" destOrd="0" presId="urn:microsoft.com/office/officeart/2005/8/layout/vList6"/>
    <dgm:cxn modelId="{33B91136-0FF9-4703-960F-73A43A6CFE22}" srcId="{35F4D319-DEEE-4EDC-9214-48562FCBE306}" destId="{811F93B6-83BE-4493-B32F-C0D087950074}" srcOrd="0" destOrd="0" parTransId="{E4915B58-6889-4F46-8AE9-08B5328AB78C}" sibTransId="{2DE9E387-0E35-4A97-9988-F25847B60E79}"/>
    <dgm:cxn modelId="{2A32940A-283C-49B8-A395-DE18C2ABF48F}" type="presOf" srcId="{811F93B6-83BE-4493-B32F-C0D087950074}" destId="{24B3D922-6052-4EF2-ABCE-469774400B09}" srcOrd="0" destOrd="0" presId="urn:microsoft.com/office/officeart/2005/8/layout/vList6"/>
    <dgm:cxn modelId="{E58DA847-BD15-473F-A0AC-5EEBC391CF14}" type="presOf" srcId="{C22AE536-3022-45E4-AEC5-5BD2BC39E2C4}" destId="{D3C0A7A2-79E9-4AC3-B0D6-353015BE935D}" srcOrd="0" destOrd="0" presId="urn:microsoft.com/office/officeart/2005/8/layout/vList6"/>
    <dgm:cxn modelId="{44B3D6E6-2ED7-43DB-95FA-4699C83A46EF}" srcId="{35F4D319-DEEE-4EDC-9214-48562FCBE306}" destId="{85AB9A1A-9EA0-4C82-BA5D-BE19A2894433}" srcOrd="2" destOrd="0" parTransId="{A3174CCC-7ACA-429E-84FB-183DD1113030}" sibTransId="{C1177F90-A760-4774-8D22-7102F3BBCF01}"/>
    <dgm:cxn modelId="{EF9D7607-19FF-4F17-B02E-19A22782EF9C}" srcId="{35F4D319-DEEE-4EDC-9214-48562FCBE306}" destId="{C22AE536-3022-45E4-AEC5-5BD2BC39E2C4}" srcOrd="1" destOrd="0" parTransId="{9CB91467-C3EF-4B82-9D50-25AB940718BA}" sibTransId="{298576C5-F1D3-438A-AF5B-70D15CEA446C}"/>
    <dgm:cxn modelId="{8845895F-D78C-43EB-8A81-0AA3A39F6270}" type="presOf" srcId="{85AB9A1A-9EA0-4C82-BA5D-BE19A2894433}" destId="{3C9B9CC9-AB78-48F5-81FE-443BFC8940E8}" srcOrd="0" destOrd="0" presId="urn:microsoft.com/office/officeart/2005/8/layout/vList6"/>
    <dgm:cxn modelId="{5043972D-0A03-431E-9398-B75D88EB3EE1}" type="presParOf" srcId="{58007A8E-94D2-4FEE-B141-4C583272316C}" destId="{ED4F7EED-DEFE-490F-BFA4-A3A689FA6787}" srcOrd="0" destOrd="0" presId="urn:microsoft.com/office/officeart/2005/8/layout/vList6"/>
    <dgm:cxn modelId="{D11D673D-F0B0-46A2-AB37-AE39CB61B24A}" type="presParOf" srcId="{ED4F7EED-DEFE-490F-BFA4-A3A689FA6787}" destId="{24B3D922-6052-4EF2-ABCE-469774400B09}" srcOrd="0" destOrd="0" presId="urn:microsoft.com/office/officeart/2005/8/layout/vList6"/>
    <dgm:cxn modelId="{FDDAB263-6865-4DC0-812D-8D6F1EC339C9}" type="presParOf" srcId="{ED4F7EED-DEFE-490F-BFA4-A3A689FA6787}" destId="{ACFA5115-8C2E-428A-9A5B-8E56FD7C1A6E}" srcOrd="1" destOrd="0" presId="urn:microsoft.com/office/officeart/2005/8/layout/vList6"/>
    <dgm:cxn modelId="{DCAE7008-6B5D-4AEE-89C3-EE273CE86691}" type="presParOf" srcId="{58007A8E-94D2-4FEE-B141-4C583272316C}" destId="{69340CB8-1020-4CDA-9EE0-E1EB91E58CAF}" srcOrd="1" destOrd="0" presId="urn:microsoft.com/office/officeart/2005/8/layout/vList6"/>
    <dgm:cxn modelId="{5414A562-37D7-46AD-9A61-94F941815E6C}" type="presParOf" srcId="{58007A8E-94D2-4FEE-B141-4C583272316C}" destId="{2D544467-7F76-4495-88BF-55274922EF05}" srcOrd="2" destOrd="0" presId="urn:microsoft.com/office/officeart/2005/8/layout/vList6"/>
    <dgm:cxn modelId="{E8334032-DE23-40BA-AC86-9BD393F982CE}" type="presParOf" srcId="{2D544467-7F76-4495-88BF-55274922EF05}" destId="{D3C0A7A2-79E9-4AC3-B0D6-353015BE935D}" srcOrd="0" destOrd="0" presId="urn:microsoft.com/office/officeart/2005/8/layout/vList6"/>
    <dgm:cxn modelId="{913669C5-20BE-4714-B291-3D716D0A4249}" type="presParOf" srcId="{2D544467-7F76-4495-88BF-55274922EF05}" destId="{A82337F0-4A74-486D-888F-E24FB7E9D86F}" srcOrd="1" destOrd="0" presId="urn:microsoft.com/office/officeart/2005/8/layout/vList6"/>
    <dgm:cxn modelId="{992B4546-A25B-4091-BC7E-F9230AC79A46}" type="presParOf" srcId="{58007A8E-94D2-4FEE-B141-4C583272316C}" destId="{39D7D444-0612-4E82-A841-C1FF125DF0D9}" srcOrd="3" destOrd="0" presId="urn:microsoft.com/office/officeart/2005/8/layout/vList6"/>
    <dgm:cxn modelId="{A6AD5EE8-DD7C-42DC-BE23-D3913B58C7FF}" type="presParOf" srcId="{58007A8E-94D2-4FEE-B141-4C583272316C}" destId="{4098DF09-7AF6-45A9-97DB-9986C2864A99}" srcOrd="4" destOrd="0" presId="urn:microsoft.com/office/officeart/2005/8/layout/vList6"/>
    <dgm:cxn modelId="{DC6EE30C-025F-43CC-8FA5-3DC07C444BDB}" type="presParOf" srcId="{4098DF09-7AF6-45A9-97DB-9986C2864A99}" destId="{3C9B9CC9-AB78-48F5-81FE-443BFC8940E8}" srcOrd="0" destOrd="0" presId="urn:microsoft.com/office/officeart/2005/8/layout/vList6"/>
    <dgm:cxn modelId="{339150DA-79D6-488F-8CB8-B94D17B43C06}" type="presParOf" srcId="{4098DF09-7AF6-45A9-97DB-9986C2864A99}" destId="{8E6F003A-6C21-49DE-99B7-97E54B9607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FAE3E19-582C-4C57-AD18-5274D56A69B7}" type="doc">
      <dgm:prSet loTypeId="urn:microsoft.com/office/officeart/2005/8/layout/pList2" loCatId="list" qsTypeId="urn:microsoft.com/office/officeart/2005/8/quickstyle/simple1" qsCatId="simple" csTypeId="urn:microsoft.com/office/officeart/2005/8/colors/colorful2" csCatId="colorful" phldr="1"/>
      <dgm:spPr/>
      <dgm:t>
        <a:bodyPr/>
        <a:lstStyle/>
        <a:p>
          <a:endParaRPr lang="en-US"/>
        </a:p>
      </dgm:t>
    </dgm:pt>
    <dgm:pt modelId="{DF3130E3-7A5E-4D24-B88D-CF0E1E7639FB}">
      <dgm:prSet phldrT="[Text]" custT="1"/>
      <dgm:spPr/>
      <dgm:t>
        <a:bodyPr/>
        <a:lstStyle/>
        <a:p>
          <a:r>
            <a:rPr lang="en-US" sz="2800" b="1" dirty="0" smtClean="0"/>
            <a:t>Makes you resilient to stress</a:t>
          </a:r>
          <a:endParaRPr lang="en-US" sz="2800" b="1" dirty="0"/>
        </a:p>
      </dgm:t>
    </dgm:pt>
    <dgm:pt modelId="{C8A5BD7C-2B5B-4B6D-BF13-699DF0EC9268}" type="parTrans" cxnId="{063FAF87-CD84-4F18-BE3F-0FB33C44405E}">
      <dgm:prSet/>
      <dgm:spPr/>
      <dgm:t>
        <a:bodyPr/>
        <a:lstStyle/>
        <a:p>
          <a:endParaRPr lang="en-US"/>
        </a:p>
      </dgm:t>
    </dgm:pt>
    <dgm:pt modelId="{27FA80D6-CC3C-419C-AF80-BA63AE6B7F96}" type="sibTrans" cxnId="{063FAF87-CD84-4F18-BE3F-0FB33C44405E}">
      <dgm:prSet/>
      <dgm:spPr/>
      <dgm:t>
        <a:bodyPr/>
        <a:lstStyle/>
        <a:p>
          <a:endParaRPr lang="en-US"/>
        </a:p>
      </dgm:t>
    </dgm:pt>
    <dgm:pt modelId="{DDB0E51E-8B84-4255-A3E5-394C8FB2788A}">
      <dgm:prSet phldrT="[Text]" custT="1"/>
      <dgm:spPr/>
      <dgm:t>
        <a:bodyPr/>
        <a:lstStyle/>
        <a:p>
          <a:r>
            <a:rPr lang="en-US" sz="2800" b="1" dirty="0" smtClean="0"/>
            <a:t>Reduces stress</a:t>
          </a:r>
          <a:endParaRPr lang="en-US" sz="2800" b="1" dirty="0"/>
        </a:p>
      </dgm:t>
    </dgm:pt>
    <dgm:pt modelId="{2960B0C7-A898-4B09-827E-2A644D62B7E1}" type="parTrans" cxnId="{2F45A664-FEB8-4CCF-9740-061534376B67}">
      <dgm:prSet/>
      <dgm:spPr/>
      <dgm:t>
        <a:bodyPr/>
        <a:lstStyle/>
        <a:p>
          <a:endParaRPr lang="en-US"/>
        </a:p>
      </dgm:t>
    </dgm:pt>
    <dgm:pt modelId="{10A28403-3033-4B87-8C62-98F172968FB0}" type="sibTrans" cxnId="{2F45A664-FEB8-4CCF-9740-061534376B67}">
      <dgm:prSet/>
      <dgm:spPr/>
      <dgm:t>
        <a:bodyPr/>
        <a:lstStyle/>
        <a:p>
          <a:endParaRPr lang="en-US"/>
        </a:p>
      </dgm:t>
    </dgm:pt>
    <dgm:pt modelId="{024AEC34-C146-47D7-A5FE-83B43A5C0C9A}">
      <dgm:prSet phldrT="[Text]" custT="1"/>
      <dgm:spPr/>
      <dgm:t>
        <a:bodyPr/>
        <a:lstStyle/>
        <a:p>
          <a:r>
            <a:rPr lang="en-US" sz="2800" b="1" dirty="0" smtClean="0"/>
            <a:t>Clears your mind</a:t>
          </a:r>
          <a:endParaRPr lang="en-US" sz="2800" b="1" dirty="0"/>
        </a:p>
      </dgm:t>
    </dgm:pt>
    <dgm:pt modelId="{BC27E9A8-9E06-4294-964C-7AC45A968411}" type="parTrans" cxnId="{4941E28D-DD33-4295-9B71-525C7E2799F5}">
      <dgm:prSet/>
      <dgm:spPr/>
      <dgm:t>
        <a:bodyPr/>
        <a:lstStyle/>
        <a:p>
          <a:endParaRPr lang="en-US"/>
        </a:p>
      </dgm:t>
    </dgm:pt>
    <dgm:pt modelId="{FA8D17E9-B830-4491-9E77-96BAA525561E}" type="sibTrans" cxnId="{4941E28D-DD33-4295-9B71-525C7E2799F5}">
      <dgm:prSet/>
      <dgm:spPr/>
      <dgm:t>
        <a:bodyPr/>
        <a:lstStyle/>
        <a:p>
          <a:endParaRPr lang="en-US"/>
        </a:p>
      </dgm:t>
    </dgm:pt>
    <dgm:pt modelId="{4C772095-701C-40A7-BA02-61CDF7BAC367}">
      <dgm:prSet phldrT="[Text]" custT="1"/>
      <dgm:spPr/>
      <dgm:t>
        <a:bodyPr/>
        <a:lstStyle/>
        <a:p>
          <a:r>
            <a:rPr lang="en-US" sz="2800" b="1" dirty="0" smtClean="0"/>
            <a:t>Helps you think it through</a:t>
          </a:r>
          <a:endParaRPr lang="en-US" sz="2800" b="1" dirty="0"/>
        </a:p>
      </dgm:t>
    </dgm:pt>
    <dgm:pt modelId="{6C4139DD-E870-457D-8BBB-809D9C6E7FE1}" type="parTrans" cxnId="{EB150353-6AE7-4B50-A154-9595C09BC466}">
      <dgm:prSet/>
      <dgm:spPr/>
      <dgm:t>
        <a:bodyPr/>
        <a:lstStyle/>
        <a:p>
          <a:endParaRPr lang="en-US"/>
        </a:p>
      </dgm:t>
    </dgm:pt>
    <dgm:pt modelId="{A15157A6-B358-4540-9291-BB1C79DE7901}" type="sibTrans" cxnId="{EB150353-6AE7-4B50-A154-9595C09BC466}">
      <dgm:prSet/>
      <dgm:spPr/>
      <dgm:t>
        <a:bodyPr/>
        <a:lstStyle/>
        <a:p>
          <a:endParaRPr lang="en-US"/>
        </a:p>
      </dgm:t>
    </dgm:pt>
    <dgm:pt modelId="{CEE20DED-BB17-4C68-9F1F-8D855B4F995C}" type="pres">
      <dgm:prSet presAssocID="{7FAE3E19-582C-4C57-AD18-5274D56A69B7}" presName="Name0" presStyleCnt="0">
        <dgm:presLayoutVars>
          <dgm:dir/>
          <dgm:resizeHandles val="exact"/>
        </dgm:presLayoutVars>
      </dgm:prSet>
      <dgm:spPr/>
      <dgm:t>
        <a:bodyPr/>
        <a:lstStyle/>
        <a:p>
          <a:endParaRPr lang="en-US"/>
        </a:p>
      </dgm:t>
    </dgm:pt>
    <dgm:pt modelId="{A59E0091-7753-4543-B390-0106DE44AF8E}" type="pres">
      <dgm:prSet presAssocID="{7FAE3E19-582C-4C57-AD18-5274D56A69B7}" presName="bkgdShp" presStyleLbl="alignAccFollowNode1" presStyleIdx="0" presStyleCnt="1"/>
      <dgm:spPr/>
    </dgm:pt>
    <dgm:pt modelId="{C43A19AF-FCED-4200-9983-D97E16C7A2BC}" type="pres">
      <dgm:prSet presAssocID="{7FAE3E19-582C-4C57-AD18-5274D56A69B7}" presName="linComp" presStyleCnt="0"/>
      <dgm:spPr/>
    </dgm:pt>
    <dgm:pt modelId="{A8D6BBC6-65C4-4F01-BDC9-41D649ECD198}" type="pres">
      <dgm:prSet presAssocID="{DF3130E3-7A5E-4D24-B88D-CF0E1E7639FB}" presName="compNode" presStyleCnt="0"/>
      <dgm:spPr/>
    </dgm:pt>
    <dgm:pt modelId="{924E505D-36A4-4B24-9693-FB2B7BE1BE19}" type="pres">
      <dgm:prSet presAssocID="{DF3130E3-7A5E-4D24-B88D-CF0E1E7639FB}" presName="node" presStyleLbl="node1" presStyleIdx="0" presStyleCnt="4" custScaleY="146410" custLinFactNeighborY="-13338">
        <dgm:presLayoutVars>
          <dgm:bulletEnabled val="1"/>
        </dgm:presLayoutVars>
      </dgm:prSet>
      <dgm:spPr/>
      <dgm:t>
        <a:bodyPr/>
        <a:lstStyle/>
        <a:p>
          <a:endParaRPr lang="en-US"/>
        </a:p>
      </dgm:t>
    </dgm:pt>
    <dgm:pt modelId="{F584370B-8D16-4AB6-B9C9-09A1F3D2555B}" type="pres">
      <dgm:prSet presAssocID="{DF3130E3-7A5E-4D24-B88D-CF0E1E7639FB}" presName="invisiNode" presStyleLbl="node1" presStyleIdx="0" presStyleCnt="4"/>
      <dgm:spPr/>
    </dgm:pt>
    <dgm:pt modelId="{A4D77E29-196C-4047-A4E5-A3EB03B93D45}" type="pres">
      <dgm:prSet presAssocID="{DF3130E3-7A5E-4D24-B88D-CF0E1E7639FB}" presName="imagNode" presStyleLbl="fgImgPlace1" presStyleIdx="0" presStyleCnt="4"/>
      <dgm:spPr>
        <a:solidFill>
          <a:schemeClr val="accent2">
            <a:tint val="50000"/>
            <a:hueOff val="0"/>
            <a:satOff val="0"/>
            <a:lumOff val="0"/>
          </a:schemeClr>
        </a:solidFill>
      </dgm:spPr>
      <dgm:t>
        <a:bodyPr/>
        <a:lstStyle/>
        <a:p>
          <a:endParaRPr lang="en-US"/>
        </a:p>
      </dgm:t>
    </dgm:pt>
    <dgm:pt modelId="{D26A6919-EDA6-493A-ADA0-BCCC5909A7CB}" type="pres">
      <dgm:prSet presAssocID="{27FA80D6-CC3C-419C-AF80-BA63AE6B7F96}" presName="sibTrans" presStyleLbl="sibTrans2D1" presStyleIdx="0" presStyleCnt="0"/>
      <dgm:spPr/>
      <dgm:t>
        <a:bodyPr/>
        <a:lstStyle/>
        <a:p>
          <a:endParaRPr lang="en-US"/>
        </a:p>
      </dgm:t>
    </dgm:pt>
    <dgm:pt modelId="{04E349B1-E6BA-4C77-B4E5-8D79FDD756BC}" type="pres">
      <dgm:prSet presAssocID="{DDB0E51E-8B84-4255-A3E5-394C8FB2788A}" presName="compNode" presStyleCnt="0"/>
      <dgm:spPr/>
    </dgm:pt>
    <dgm:pt modelId="{64980BC9-BC66-4569-94DF-CB1746420DA8}" type="pres">
      <dgm:prSet presAssocID="{DDB0E51E-8B84-4255-A3E5-394C8FB2788A}" presName="node" presStyleLbl="node1" presStyleIdx="1" presStyleCnt="4" custScaleY="146410" custLinFactNeighborY="-13338">
        <dgm:presLayoutVars>
          <dgm:bulletEnabled val="1"/>
        </dgm:presLayoutVars>
      </dgm:prSet>
      <dgm:spPr/>
      <dgm:t>
        <a:bodyPr/>
        <a:lstStyle/>
        <a:p>
          <a:endParaRPr lang="en-US"/>
        </a:p>
      </dgm:t>
    </dgm:pt>
    <dgm:pt modelId="{02E66D0C-73A2-4C7D-9B3E-60469844AA92}" type="pres">
      <dgm:prSet presAssocID="{DDB0E51E-8B84-4255-A3E5-394C8FB2788A}" presName="invisiNode" presStyleLbl="node1" presStyleIdx="1" presStyleCnt="4"/>
      <dgm:spPr/>
    </dgm:pt>
    <dgm:pt modelId="{E843F431-9247-4BB1-975C-BC6D46DDE276}" type="pres">
      <dgm:prSet presAssocID="{DDB0E51E-8B84-4255-A3E5-394C8FB2788A}" presName="imagNode" presStyleLbl="fgImgPlace1" presStyleIdx="1" presStyleCnt="4"/>
      <dgm:spPr>
        <a:solidFill>
          <a:schemeClr val="accent2">
            <a:tint val="50000"/>
            <a:hueOff val="1667625"/>
            <a:satOff val="-1491"/>
            <a:lumOff val="4"/>
          </a:schemeClr>
        </a:solidFill>
      </dgm:spPr>
      <dgm:t>
        <a:bodyPr/>
        <a:lstStyle/>
        <a:p>
          <a:endParaRPr lang="en-US"/>
        </a:p>
      </dgm:t>
    </dgm:pt>
    <dgm:pt modelId="{A1898854-769D-49B3-AD12-2761D678E798}" type="pres">
      <dgm:prSet presAssocID="{10A28403-3033-4B87-8C62-98F172968FB0}" presName="sibTrans" presStyleLbl="sibTrans2D1" presStyleIdx="0" presStyleCnt="0"/>
      <dgm:spPr/>
      <dgm:t>
        <a:bodyPr/>
        <a:lstStyle/>
        <a:p>
          <a:endParaRPr lang="en-US"/>
        </a:p>
      </dgm:t>
    </dgm:pt>
    <dgm:pt modelId="{01BF8733-619A-4FF1-B683-9CC9CAF97F67}" type="pres">
      <dgm:prSet presAssocID="{024AEC34-C146-47D7-A5FE-83B43A5C0C9A}" presName="compNode" presStyleCnt="0"/>
      <dgm:spPr/>
    </dgm:pt>
    <dgm:pt modelId="{C2FF7664-FEFA-4798-A420-19ACC08DF531}" type="pres">
      <dgm:prSet presAssocID="{024AEC34-C146-47D7-A5FE-83B43A5C0C9A}" presName="node" presStyleLbl="node1" presStyleIdx="2" presStyleCnt="4" custScaleY="146410" custLinFactNeighborY="-13338">
        <dgm:presLayoutVars>
          <dgm:bulletEnabled val="1"/>
        </dgm:presLayoutVars>
      </dgm:prSet>
      <dgm:spPr/>
      <dgm:t>
        <a:bodyPr/>
        <a:lstStyle/>
        <a:p>
          <a:endParaRPr lang="en-US"/>
        </a:p>
      </dgm:t>
    </dgm:pt>
    <dgm:pt modelId="{E52513CF-564D-4D3A-B88A-B6BD156E4BFF}" type="pres">
      <dgm:prSet presAssocID="{024AEC34-C146-47D7-A5FE-83B43A5C0C9A}" presName="invisiNode" presStyleLbl="node1" presStyleIdx="2" presStyleCnt="4"/>
      <dgm:spPr/>
    </dgm:pt>
    <dgm:pt modelId="{284BA719-BAB3-4ED3-9555-AFA0070608C3}" type="pres">
      <dgm:prSet presAssocID="{024AEC34-C146-47D7-A5FE-83B43A5C0C9A}" presName="imagNode" presStyleLbl="fgImgPlace1" presStyleIdx="2" presStyleCnt="4"/>
      <dgm:spPr>
        <a:solidFill>
          <a:schemeClr val="accent2">
            <a:tint val="50000"/>
            <a:hueOff val="3335250"/>
            <a:satOff val="-2982"/>
            <a:lumOff val="9"/>
          </a:schemeClr>
        </a:solidFill>
      </dgm:spPr>
      <dgm:t>
        <a:bodyPr/>
        <a:lstStyle/>
        <a:p>
          <a:endParaRPr lang="en-US"/>
        </a:p>
      </dgm:t>
    </dgm:pt>
    <dgm:pt modelId="{FC8BD994-F825-4BB3-B46B-A47002595C0D}" type="pres">
      <dgm:prSet presAssocID="{FA8D17E9-B830-4491-9E77-96BAA525561E}" presName="sibTrans" presStyleLbl="sibTrans2D1" presStyleIdx="0" presStyleCnt="0"/>
      <dgm:spPr/>
      <dgm:t>
        <a:bodyPr/>
        <a:lstStyle/>
        <a:p>
          <a:endParaRPr lang="en-US"/>
        </a:p>
      </dgm:t>
    </dgm:pt>
    <dgm:pt modelId="{A49FFCA6-AFFA-427E-AB35-0227B467C3C6}" type="pres">
      <dgm:prSet presAssocID="{4C772095-701C-40A7-BA02-61CDF7BAC367}" presName="compNode" presStyleCnt="0"/>
      <dgm:spPr/>
    </dgm:pt>
    <dgm:pt modelId="{A33FB365-2656-4A7A-AAE3-081AC34696AE}" type="pres">
      <dgm:prSet presAssocID="{4C772095-701C-40A7-BA02-61CDF7BAC367}" presName="node" presStyleLbl="node1" presStyleIdx="3" presStyleCnt="4" custScaleY="146410" custLinFactNeighborY="-13338">
        <dgm:presLayoutVars>
          <dgm:bulletEnabled val="1"/>
        </dgm:presLayoutVars>
      </dgm:prSet>
      <dgm:spPr/>
      <dgm:t>
        <a:bodyPr/>
        <a:lstStyle/>
        <a:p>
          <a:endParaRPr lang="en-US"/>
        </a:p>
      </dgm:t>
    </dgm:pt>
    <dgm:pt modelId="{DB57660E-3622-4897-A913-7CFF08163654}" type="pres">
      <dgm:prSet presAssocID="{4C772095-701C-40A7-BA02-61CDF7BAC367}" presName="invisiNode" presStyleLbl="node1" presStyleIdx="3" presStyleCnt="4"/>
      <dgm:spPr/>
    </dgm:pt>
    <dgm:pt modelId="{7069A65D-AE1B-4B35-A6A9-299269D2FE30}" type="pres">
      <dgm:prSet presAssocID="{4C772095-701C-40A7-BA02-61CDF7BAC367}" presName="imagNode" presStyleLbl="fgImgPlace1" presStyleIdx="3" presStyleCnt="4"/>
      <dgm:spPr>
        <a:solidFill>
          <a:schemeClr val="accent2">
            <a:tint val="50000"/>
            <a:hueOff val="5002875"/>
            <a:satOff val="-4473"/>
            <a:lumOff val="13"/>
          </a:schemeClr>
        </a:solidFill>
      </dgm:spPr>
      <dgm:t>
        <a:bodyPr/>
        <a:lstStyle/>
        <a:p>
          <a:endParaRPr lang="en-US"/>
        </a:p>
      </dgm:t>
    </dgm:pt>
  </dgm:ptLst>
  <dgm:cxnLst>
    <dgm:cxn modelId="{EB150353-6AE7-4B50-A154-9595C09BC466}" srcId="{7FAE3E19-582C-4C57-AD18-5274D56A69B7}" destId="{4C772095-701C-40A7-BA02-61CDF7BAC367}" srcOrd="3" destOrd="0" parTransId="{6C4139DD-E870-457D-8BBB-809D9C6E7FE1}" sibTransId="{A15157A6-B358-4540-9291-BB1C79DE7901}"/>
    <dgm:cxn modelId="{C657A979-9103-4226-B4C8-C0509932DECD}" type="presOf" srcId="{10A28403-3033-4B87-8C62-98F172968FB0}" destId="{A1898854-769D-49B3-AD12-2761D678E798}" srcOrd="0" destOrd="0" presId="urn:microsoft.com/office/officeart/2005/8/layout/pList2"/>
    <dgm:cxn modelId="{4941E28D-DD33-4295-9B71-525C7E2799F5}" srcId="{7FAE3E19-582C-4C57-AD18-5274D56A69B7}" destId="{024AEC34-C146-47D7-A5FE-83B43A5C0C9A}" srcOrd="2" destOrd="0" parTransId="{BC27E9A8-9E06-4294-964C-7AC45A968411}" sibTransId="{FA8D17E9-B830-4491-9E77-96BAA525561E}"/>
    <dgm:cxn modelId="{2F45A664-FEB8-4CCF-9740-061534376B67}" srcId="{7FAE3E19-582C-4C57-AD18-5274D56A69B7}" destId="{DDB0E51E-8B84-4255-A3E5-394C8FB2788A}" srcOrd="1" destOrd="0" parTransId="{2960B0C7-A898-4B09-827E-2A644D62B7E1}" sibTransId="{10A28403-3033-4B87-8C62-98F172968FB0}"/>
    <dgm:cxn modelId="{CA4181D0-803D-4367-83DC-DBEE4507AE8F}" type="presOf" srcId="{27FA80D6-CC3C-419C-AF80-BA63AE6B7F96}" destId="{D26A6919-EDA6-493A-ADA0-BCCC5909A7CB}" srcOrd="0" destOrd="0" presId="urn:microsoft.com/office/officeart/2005/8/layout/pList2"/>
    <dgm:cxn modelId="{860405DF-3997-4C93-9388-1680C95DACA3}" type="presOf" srcId="{FA8D17E9-B830-4491-9E77-96BAA525561E}" destId="{FC8BD994-F825-4BB3-B46B-A47002595C0D}" srcOrd="0" destOrd="0" presId="urn:microsoft.com/office/officeart/2005/8/layout/pList2"/>
    <dgm:cxn modelId="{B7F1B599-0888-4360-BBC0-ECA5DE0747B5}" type="presOf" srcId="{DDB0E51E-8B84-4255-A3E5-394C8FB2788A}" destId="{64980BC9-BC66-4569-94DF-CB1746420DA8}" srcOrd="0" destOrd="0" presId="urn:microsoft.com/office/officeart/2005/8/layout/pList2"/>
    <dgm:cxn modelId="{DDECC01E-CA00-4199-9477-9174B38BF6CE}" type="presOf" srcId="{DF3130E3-7A5E-4D24-B88D-CF0E1E7639FB}" destId="{924E505D-36A4-4B24-9693-FB2B7BE1BE19}" srcOrd="0" destOrd="0" presId="urn:microsoft.com/office/officeart/2005/8/layout/pList2"/>
    <dgm:cxn modelId="{8B8BAE76-4FF9-42B5-B0A0-E1BC0833F001}" type="presOf" srcId="{024AEC34-C146-47D7-A5FE-83B43A5C0C9A}" destId="{C2FF7664-FEFA-4798-A420-19ACC08DF531}" srcOrd="0" destOrd="0" presId="urn:microsoft.com/office/officeart/2005/8/layout/pList2"/>
    <dgm:cxn modelId="{063FAF87-CD84-4F18-BE3F-0FB33C44405E}" srcId="{7FAE3E19-582C-4C57-AD18-5274D56A69B7}" destId="{DF3130E3-7A5E-4D24-B88D-CF0E1E7639FB}" srcOrd="0" destOrd="0" parTransId="{C8A5BD7C-2B5B-4B6D-BF13-699DF0EC9268}" sibTransId="{27FA80D6-CC3C-419C-AF80-BA63AE6B7F96}"/>
    <dgm:cxn modelId="{6F4202EE-4249-4F25-BE51-E94B8F207C19}" type="presOf" srcId="{4C772095-701C-40A7-BA02-61CDF7BAC367}" destId="{A33FB365-2656-4A7A-AAE3-081AC34696AE}" srcOrd="0" destOrd="0" presId="urn:microsoft.com/office/officeart/2005/8/layout/pList2"/>
    <dgm:cxn modelId="{933058D5-D3DC-42B6-8AB5-D18D356330F3}" type="presOf" srcId="{7FAE3E19-582C-4C57-AD18-5274D56A69B7}" destId="{CEE20DED-BB17-4C68-9F1F-8D855B4F995C}" srcOrd="0" destOrd="0" presId="urn:microsoft.com/office/officeart/2005/8/layout/pList2"/>
    <dgm:cxn modelId="{E0D28AB4-7871-4244-9751-5D4A81911150}" type="presParOf" srcId="{CEE20DED-BB17-4C68-9F1F-8D855B4F995C}" destId="{A59E0091-7753-4543-B390-0106DE44AF8E}" srcOrd="0" destOrd="0" presId="urn:microsoft.com/office/officeart/2005/8/layout/pList2"/>
    <dgm:cxn modelId="{B2C0815A-93AF-4C3E-905E-7DB57D652ED6}" type="presParOf" srcId="{CEE20DED-BB17-4C68-9F1F-8D855B4F995C}" destId="{C43A19AF-FCED-4200-9983-D97E16C7A2BC}" srcOrd="1" destOrd="0" presId="urn:microsoft.com/office/officeart/2005/8/layout/pList2"/>
    <dgm:cxn modelId="{2FA6C7C6-2C4F-4304-9779-2A704FA264E8}" type="presParOf" srcId="{C43A19AF-FCED-4200-9983-D97E16C7A2BC}" destId="{A8D6BBC6-65C4-4F01-BDC9-41D649ECD198}" srcOrd="0" destOrd="0" presId="urn:microsoft.com/office/officeart/2005/8/layout/pList2"/>
    <dgm:cxn modelId="{DD5E7E44-4A37-455B-A6EA-3F21D37D1077}" type="presParOf" srcId="{A8D6BBC6-65C4-4F01-BDC9-41D649ECD198}" destId="{924E505D-36A4-4B24-9693-FB2B7BE1BE19}" srcOrd="0" destOrd="0" presId="urn:microsoft.com/office/officeart/2005/8/layout/pList2"/>
    <dgm:cxn modelId="{45527C6D-5E15-40F3-A6E5-B8FFBB7BFA53}" type="presParOf" srcId="{A8D6BBC6-65C4-4F01-BDC9-41D649ECD198}" destId="{F584370B-8D16-4AB6-B9C9-09A1F3D2555B}" srcOrd="1" destOrd="0" presId="urn:microsoft.com/office/officeart/2005/8/layout/pList2"/>
    <dgm:cxn modelId="{A480F6F3-31FC-4846-8662-347F27B41E20}" type="presParOf" srcId="{A8D6BBC6-65C4-4F01-BDC9-41D649ECD198}" destId="{A4D77E29-196C-4047-A4E5-A3EB03B93D45}" srcOrd="2" destOrd="0" presId="urn:microsoft.com/office/officeart/2005/8/layout/pList2"/>
    <dgm:cxn modelId="{875B346E-44A6-464C-8BA5-D8F1EBC7EF3F}" type="presParOf" srcId="{C43A19AF-FCED-4200-9983-D97E16C7A2BC}" destId="{D26A6919-EDA6-493A-ADA0-BCCC5909A7CB}" srcOrd="1" destOrd="0" presId="urn:microsoft.com/office/officeart/2005/8/layout/pList2"/>
    <dgm:cxn modelId="{9BB00283-E872-4BEF-8370-AC5B65272CCA}" type="presParOf" srcId="{C43A19AF-FCED-4200-9983-D97E16C7A2BC}" destId="{04E349B1-E6BA-4C77-B4E5-8D79FDD756BC}" srcOrd="2" destOrd="0" presId="urn:microsoft.com/office/officeart/2005/8/layout/pList2"/>
    <dgm:cxn modelId="{BC99D5B7-B0F1-4CF4-AC4C-6C05C468C334}" type="presParOf" srcId="{04E349B1-E6BA-4C77-B4E5-8D79FDD756BC}" destId="{64980BC9-BC66-4569-94DF-CB1746420DA8}" srcOrd="0" destOrd="0" presId="urn:microsoft.com/office/officeart/2005/8/layout/pList2"/>
    <dgm:cxn modelId="{EACD3E04-CB94-4886-8576-7B0D6B67812E}" type="presParOf" srcId="{04E349B1-E6BA-4C77-B4E5-8D79FDD756BC}" destId="{02E66D0C-73A2-4C7D-9B3E-60469844AA92}" srcOrd="1" destOrd="0" presId="urn:microsoft.com/office/officeart/2005/8/layout/pList2"/>
    <dgm:cxn modelId="{84F7DAFB-A5D0-422F-888A-8DDE5B668C0C}" type="presParOf" srcId="{04E349B1-E6BA-4C77-B4E5-8D79FDD756BC}" destId="{E843F431-9247-4BB1-975C-BC6D46DDE276}" srcOrd="2" destOrd="0" presId="urn:microsoft.com/office/officeart/2005/8/layout/pList2"/>
    <dgm:cxn modelId="{6A893856-248D-4931-BA72-C0CBB1E376E6}" type="presParOf" srcId="{C43A19AF-FCED-4200-9983-D97E16C7A2BC}" destId="{A1898854-769D-49B3-AD12-2761D678E798}" srcOrd="3" destOrd="0" presId="urn:microsoft.com/office/officeart/2005/8/layout/pList2"/>
    <dgm:cxn modelId="{2840463F-F25A-4716-8866-8A9D0B14F02F}" type="presParOf" srcId="{C43A19AF-FCED-4200-9983-D97E16C7A2BC}" destId="{01BF8733-619A-4FF1-B683-9CC9CAF97F67}" srcOrd="4" destOrd="0" presId="urn:microsoft.com/office/officeart/2005/8/layout/pList2"/>
    <dgm:cxn modelId="{CF9328FE-52A9-4CE8-8088-936422B903AE}" type="presParOf" srcId="{01BF8733-619A-4FF1-B683-9CC9CAF97F67}" destId="{C2FF7664-FEFA-4798-A420-19ACC08DF531}" srcOrd="0" destOrd="0" presId="urn:microsoft.com/office/officeart/2005/8/layout/pList2"/>
    <dgm:cxn modelId="{EE563004-9E43-4D4D-A222-0547AB270CB0}" type="presParOf" srcId="{01BF8733-619A-4FF1-B683-9CC9CAF97F67}" destId="{E52513CF-564D-4D3A-B88A-B6BD156E4BFF}" srcOrd="1" destOrd="0" presId="urn:microsoft.com/office/officeart/2005/8/layout/pList2"/>
    <dgm:cxn modelId="{5B654B66-847B-4275-BF7F-976F4204F192}" type="presParOf" srcId="{01BF8733-619A-4FF1-B683-9CC9CAF97F67}" destId="{284BA719-BAB3-4ED3-9555-AFA0070608C3}" srcOrd="2" destOrd="0" presId="urn:microsoft.com/office/officeart/2005/8/layout/pList2"/>
    <dgm:cxn modelId="{4F9FDEC7-D70A-48A2-9A8D-5AA37B9D088E}" type="presParOf" srcId="{C43A19AF-FCED-4200-9983-D97E16C7A2BC}" destId="{FC8BD994-F825-4BB3-B46B-A47002595C0D}" srcOrd="5" destOrd="0" presId="urn:microsoft.com/office/officeart/2005/8/layout/pList2"/>
    <dgm:cxn modelId="{A82AFB71-F760-4922-A151-047642D5E30E}" type="presParOf" srcId="{C43A19AF-FCED-4200-9983-D97E16C7A2BC}" destId="{A49FFCA6-AFFA-427E-AB35-0227B467C3C6}" srcOrd="6" destOrd="0" presId="urn:microsoft.com/office/officeart/2005/8/layout/pList2"/>
    <dgm:cxn modelId="{46988B9E-AAE5-44EB-B4B2-237C46403572}" type="presParOf" srcId="{A49FFCA6-AFFA-427E-AB35-0227B467C3C6}" destId="{A33FB365-2656-4A7A-AAE3-081AC34696AE}" srcOrd="0" destOrd="0" presId="urn:microsoft.com/office/officeart/2005/8/layout/pList2"/>
    <dgm:cxn modelId="{AEE445CE-0CE9-427A-BBF1-82128C801091}" type="presParOf" srcId="{A49FFCA6-AFFA-427E-AB35-0227B467C3C6}" destId="{DB57660E-3622-4897-A913-7CFF08163654}" srcOrd="1" destOrd="0" presId="urn:microsoft.com/office/officeart/2005/8/layout/pList2"/>
    <dgm:cxn modelId="{1FF87AE7-CB60-4E9A-A4C0-2380B25746AB}" type="presParOf" srcId="{A49FFCA6-AFFA-427E-AB35-0227B467C3C6}" destId="{7069A65D-AE1B-4B35-A6A9-299269D2FE3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053D92-EE86-4943-8C73-5E241880D77D}"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4979D525-5AA0-4CD9-9A84-BAC684BFF896}">
      <dgm:prSet phldrT="[Text]"/>
      <dgm:spPr>
        <a:ln>
          <a:noFill/>
        </a:ln>
      </dgm:spPr>
      <dgm:t>
        <a:bodyPr/>
        <a:lstStyle/>
        <a:p>
          <a:r>
            <a:rPr lang="en-US" dirty="0" smtClean="0"/>
            <a:t>Use your bed just for sleeping</a:t>
          </a:r>
          <a:endParaRPr lang="en-US" dirty="0"/>
        </a:p>
      </dgm:t>
    </dgm:pt>
    <dgm:pt modelId="{9FE4DA70-0C3C-4179-8B05-281EE82197D0}" type="parTrans" cxnId="{A1B4A7C4-54A3-4076-895A-3C0FFDDCAF99}">
      <dgm:prSet/>
      <dgm:spPr/>
      <dgm:t>
        <a:bodyPr/>
        <a:lstStyle/>
        <a:p>
          <a:endParaRPr lang="en-US"/>
        </a:p>
      </dgm:t>
    </dgm:pt>
    <dgm:pt modelId="{E2CC4D41-D13F-4A10-AA51-FE87BF2579F0}" type="sibTrans" cxnId="{A1B4A7C4-54A3-4076-895A-3C0FFDDCAF99}">
      <dgm:prSet/>
      <dgm:spPr/>
      <dgm:t>
        <a:bodyPr/>
        <a:lstStyle/>
        <a:p>
          <a:endParaRPr lang="en-US"/>
        </a:p>
      </dgm:t>
    </dgm:pt>
    <dgm:pt modelId="{0BD18E8E-AEFC-4780-8A35-5CEACD579957}">
      <dgm:prSet phldrT="[Text]"/>
      <dgm:spPr>
        <a:ln>
          <a:noFill/>
        </a:ln>
      </dgm:spPr>
      <dgm:t>
        <a:bodyPr/>
        <a:lstStyle/>
        <a:p>
          <a:r>
            <a:rPr lang="en-US" dirty="0" smtClean="0"/>
            <a:t>Comfortable place</a:t>
          </a:r>
          <a:endParaRPr lang="en-US" dirty="0"/>
        </a:p>
      </dgm:t>
    </dgm:pt>
    <dgm:pt modelId="{DB4B3F73-A841-4AE6-9C8C-1D7619ADF7E4}" type="parTrans" cxnId="{1EDC774D-5C6A-4903-B75E-5207F9E2A95F}">
      <dgm:prSet/>
      <dgm:spPr/>
      <dgm:t>
        <a:bodyPr/>
        <a:lstStyle/>
        <a:p>
          <a:endParaRPr lang="en-US"/>
        </a:p>
      </dgm:t>
    </dgm:pt>
    <dgm:pt modelId="{F4266BF7-8695-4749-8AFA-67B4AA1D9E3D}" type="sibTrans" cxnId="{1EDC774D-5C6A-4903-B75E-5207F9E2A95F}">
      <dgm:prSet/>
      <dgm:spPr/>
      <dgm:t>
        <a:bodyPr/>
        <a:lstStyle/>
        <a:p>
          <a:endParaRPr lang="en-US"/>
        </a:p>
      </dgm:t>
    </dgm:pt>
    <dgm:pt modelId="{234B47FF-DCE2-4703-96A2-0D50250E3CC1}">
      <dgm:prSet phldrT="[Text]"/>
      <dgm:spPr>
        <a:ln>
          <a:noFill/>
        </a:ln>
      </dgm:spPr>
      <dgm:t>
        <a:bodyPr/>
        <a:lstStyle/>
        <a:p>
          <a:r>
            <a:rPr lang="en-US" dirty="0" smtClean="0"/>
            <a:t>Same time each day</a:t>
          </a:r>
          <a:endParaRPr lang="en-US" dirty="0"/>
        </a:p>
      </dgm:t>
    </dgm:pt>
    <dgm:pt modelId="{6210800D-DA44-4810-8B1D-2BDAC9C39204}" type="parTrans" cxnId="{27EBE445-A6EC-4966-9086-FA62FEACE497}">
      <dgm:prSet/>
      <dgm:spPr/>
      <dgm:t>
        <a:bodyPr/>
        <a:lstStyle/>
        <a:p>
          <a:endParaRPr lang="en-US"/>
        </a:p>
      </dgm:t>
    </dgm:pt>
    <dgm:pt modelId="{42FE7727-E2A3-400F-9A2D-1EA7FEC72A6C}" type="sibTrans" cxnId="{27EBE445-A6EC-4966-9086-FA62FEACE497}">
      <dgm:prSet/>
      <dgm:spPr/>
      <dgm:t>
        <a:bodyPr/>
        <a:lstStyle/>
        <a:p>
          <a:endParaRPr lang="en-US"/>
        </a:p>
      </dgm:t>
    </dgm:pt>
    <dgm:pt modelId="{C8713BBF-7226-4910-BC2D-8529427BC8FC}">
      <dgm:prSet phldrT="[Text]"/>
      <dgm:spPr>
        <a:ln>
          <a:noFill/>
        </a:ln>
      </dgm:spPr>
      <dgm:t>
        <a:bodyPr/>
        <a:lstStyle/>
        <a:p>
          <a:r>
            <a:rPr lang="en-US" dirty="0" smtClean="0"/>
            <a:t>Have a routine before you go to bed</a:t>
          </a:r>
          <a:endParaRPr lang="en-US" dirty="0"/>
        </a:p>
      </dgm:t>
    </dgm:pt>
    <dgm:pt modelId="{312856AA-D096-48D5-BC31-DDCAA4B5BF36}" type="parTrans" cxnId="{EEE89826-0CDA-4094-B4C7-55802F3805DA}">
      <dgm:prSet/>
      <dgm:spPr/>
      <dgm:t>
        <a:bodyPr/>
        <a:lstStyle/>
        <a:p>
          <a:endParaRPr lang="en-US"/>
        </a:p>
      </dgm:t>
    </dgm:pt>
    <dgm:pt modelId="{BFA24A25-EE24-4218-8872-E44F11DD5BBF}" type="sibTrans" cxnId="{EEE89826-0CDA-4094-B4C7-55802F3805DA}">
      <dgm:prSet/>
      <dgm:spPr/>
      <dgm:t>
        <a:bodyPr/>
        <a:lstStyle/>
        <a:p>
          <a:endParaRPr lang="en-US"/>
        </a:p>
      </dgm:t>
    </dgm:pt>
    <dgm:pt modelId="{8409A3B2-D5AA-482D-80E1-CA7941CD410B}" type="pres">
      <dgm:prSet presAssocID="{43053D92-EE86-4943-8C73-5E241880D77D}" presName="linear" presStyleCnt="0">
        <dgm:presLayoutVars>
          <dgm:dir/>
          <dgm:resizeHandles val="exact"/>
        </dgm:presLayoutVars>
      </dgm:prSet>
      <dgm:spPr/>
      <dgm:t>
        <a:bodyPr/>
        <a:lstStyle/>
        <a:p>
          <a:endParaRPr lang="en-US"/>
        </a:p>
      </dgm:t>
    </dgm:pt>
    <dgm:pt modelId="{440D26E2-FB68-414A-8E8B-E543BDAB78CD}" type="pres">
      <dgm:prSet presAssocID="{4979D525-5AA0-4CD9-9A84-BAC684BFF896}" presName="comp" presStyleCnt="0"/>
      <dgm:spPr/>
    </dgm:pt>
    <dgm:pt modelId="{6C15F86F-458F-408A-A049-F3624B1739CF}" type="pres">
      <dgm:prSet presAssocID="{4979D525-5AA0-4CD9-9A84-BAC684BFF896}" presName="box" presStyleLbl="node1" presStyleIdx="0" presStyleCnt="4"/>
      <dgm:spPr/>
      <dgm:t>
        <a:bodyPr/>
        <a:lstStyle/>
        <a:p>
          <a:endParaRPr lang="en-US"/>
        </a:p>
      </dgm:t>
    </dgm:pt>
    <dgm:pt modelId="{52C5FBB9-3D32-4E43-BC7A-55149C66D84C}" type="pres">
      <dgm:prSet presAssocID="{4979D525-5AA0-4CD9-9A84-BAC684BFF896}" presName="img" presStyleLbl="fgImgPlace1" presStyleIdx="0" presStyleCnt="4"/>
      <dgm:spPr>
        <a:solidFill>
          <a:schemeClr val="accent2">
            <a:tint val="50000"/>
            <a:hueOff val="0"/>
            <a:satOff val="0"/>
            <a:lumOff val="0"/>
          </a:schemeClr>
        </a:solidFill>
      </dgm:spPr>
    </dgm:pt>
    <dgm:pt modelId="{078BF752-C280-4982-92B2-09920B7B9336}" type="pres">
      <dgm:prSet presAssocID="{4979D525-5AA0-4CD9-9A84-BAC684BFF896}" presName="text" presStyleLbl="node1" presStyleIdx="0" presStyleCnt="4">
        <dgm:presLayoutVars>
          <dgm:bulletEnabled val="1"/>
        </dgm:presLayoutVars>
      </dgm:prSet>
      <dgm:spPr/>
      <dgm:t>
        <a:bodyPr/>
        <a:lstStyle/>
        <a:p>
          <a:endParaRPr lang="en-US"/>
        </a:p>
      </dgm:t>
    </dgm:pt>
    <dgm:pt modelId="{DB864212-C55A-4371-A9F4-BB8E5FBE9A74}" type="pres">
      <dgm:prSet presAssocID="{E2CC4D41-D13F-4A10-AA51-FE87BF2579F0}" presName="spacer" presStyleCnt="0"/>
      <dgm:spPr/>
    </dgm:pt>
    <dgm:pt modelId="{142BED58-CF69-42A5-9A35-D56D3755072D}" type="pres">
      <dgm:prSet presAssocID="{0BD18E8E-AEFC-4780-8A35-5CEACD579957}" presName="comp" presStyleCnt="0"/>
      <dgm:spPr/>
    </dgm:pt>
    <dgm:pt modelId="{AF5EBF4F-6892-4B2B-9B11-9B75FE65F242}" type="pres">
      <dgm:prSet presAssocID="{0BD18E8E-AEFC-4780-8A35-5CEACD579957}" presName="box" presStyleLbl="node1" presStyleIdx="1" presStyleCnt="4"/>
      <dgm:spPr/>
      <dgm:t>
        <a:bodyPr/>
        <a:lstStyle/>
        <a:p>
          <a:endParaRPr lang="en-US"/>
        </a:p>
      </dgm:t>
    </dgm:pt>
    <dgm:pt modelId="{C77A74DD-6624-4717-BA8E-0252A54FFB17}" type="pres">
      <dgm:prSet presAssocID="{0BD18E8E-AEFC-4780-8A35-5CEACD579957}" presName="img" presStyleLbl="fgImgPlace1" presStyleIdx="1" presStyleCnt="4"/>
      <dgm:spPr>
        <a:solidFill>
          <a:schemeClr val="accent2">
            <a:tint val="50000"/>
            <a:hueOff val="1667625"/>
            <a:satOff val="-1491"/>
            <a:lumOff val="4"/>
          </a:schemeClr>
        </a:solidFill>
      </dgm:spPr>
    </dgm:pt>
    <dgm:pt modelId="{FEF9AC21-1802-469B-8B41-B25B489AC828}" type="pres">
      <dgm:prSet presAssocID="{0BD18E8E-AEFC-4780-8A35-5CEACD579957}" presName="text" presStyleLbl="node1" presStyleIdx="1" presStyleCnt="4">
        <dgm:presLayoutVars>
          <dgm:bulletEnabled val="1"/>
        </dgm:presLayoutVars>
      </dgm:prSet>
      <dgm:spPr/>
      <dgm:t>
        <a:bodyPr/>
        <a:lstStyle/>
        <a:p>
          <a:endParaRPr lang="en-US"/>
        </a:p>
      </dgm:t>
    </dgm:pt>
    <dgm:pt modelId="{A67D640C-71EC-47F4-9FBC-FA11E8E4D434}" type="pres">
      <dgm:prSet presAssocID="{F4266BF7-8695-4749-8AFA-67B4AA1D9E3D}" presName="spacer" presStyleCnt="0"/>
      <dgm:spPr/>
    </dgm:pt>
    <dgm:pt modelId="{96FCDB4D-4E50-4CD0-9893-771D83DA2F64}" type="pres">
      <dgm:prSet presAssocID="{234B47FF-DCE2-4703-96A2-0D50250E3CC1}" presName="comp" presStyleCnt="0"/>
      <dgm:spPr/>
    </dgm:pt>
    <dgm:pt modelId="{AB2DE3BB-A9CB-4D59-A3FB-8A06A9812FD8}" type="pres">
      <dgm:prSet presAssocID="{234B47FF-DCE2-4703-96A2-0D50250E3CC1}" presName="box" presStyleLbl="node1" presStyleIdx="2" presStyleCnt="4"/>
      <dgm:spPr/>
      <dgm:t>
        <a:bodyPr/>
        <a:lstStyle/>
        <a:p>
          <a:endParaRPr lang="en-US"/>
        </a:p>
      </dgm:t>
    </dgm:pt>
    <dgm:pt modelId="{A781ACE9-8860-4B9A-A560-70CD5A701DAF}" type="pres">
      <dgm:prSet presAssocID="{234B47FF-DCE2-4703-96A2-0D50250E3CC1}" presName="img" presStyleLbl="fgImgPlace1" presStyleIdx="2" presStyleCnt="4"/>
      <dgm:spPr>
        <a:solidFill>
          <a:schemeClr val="accent2">
            <a:tint val="50000"/>
            <a:hueOff val="3335250"/>
            <a:satOff val="-2982"/>
            <a:lumOff val="9"/>
          </a:schemeClr>
        </a:solidFill>
      </dgm:spPr>
    </dgm:pt>
    <dgm:pt modelId="{C6A2FF2C-F16C-49A8-93A4-2B81914BE728}" type="pres">
      <dgm:prSet presAssocID="{234B47FF-DCE2-4703-96A2-0D50250E3CC1}" presName="text" presStyleLbl="node1" presStyleIdx="2" presStyleCnt="4">
        <dgm:presLayoutVars>
          <dgm:bulletEnabled val="1"/>
        </dgm:presLayoutVars>
      </dgm:prSet>
      <dgm:spPr/>
      <dgm:t>
        <a:bodyPr/>
        <a:lstStyle/>
        <a:p>
          <a:endParaRPr lang="en-US"/>
        </a:p>
      </dgm:t>
    </dgm:pt>
    <dgm:pt modelId="{395DDEA7-841A-40BC-8824-AA2F3180F9E3}" type="pres">
      <dgm:prSet presAssocID="{42FE7727-E2A3-400F-9A2D-1EA7FEC72A6C}" presName="spacer" presStyleCnt="0"/>
      <dgm:spPr/>
    </dgm:pt>
    <dgm:pt modelId="{B3F95324-9B12-4B91-B036-42E3A6DD9F09}" type="pres">
      <dgm:prSet presAssocID="{C8713BBF-7226-4910-BC2D-8529427BC8FC}" presName="comp" presStyleCnt="0"/>
      <dgm:spPr/>
    </dgm:pt>
    <dgm:pt modelId="{DE68C57C-25B9-438B-9C01-9E5A7E86CBB5}" type="pres">
      <dgm:prSet presAssocID="{C8713BBF-7226-4910-BC2D-8529427BC8FC}" presName="box" presStyleLbl="node1" presStyleIdx="3" presStyleCnt="4"/>
      <dgm:spPr/>
      <dgm:t>
        <a:bodyPr/>
        <a:lstStyle/>
        <a:p>
          <a:endParaRPr lang="en-US"/>
        </a:p>
      </dgm:t>
    </dgm:pt>
    <dgm:pt modelId="{0AB13D65-172F-495A-9095-F1E6765C7FE3}" type="pres">
      <dgm:prSet presAssocID="{C8713BBF-7226-4910-BC2D-8529427BC8FC}" presName="img" presStyleLbl="fgImgPlace1" presStyleIdx="3" presStyleCnt="4"/>
      <dgm:spPr>
        <a:solidFill>
          <a:schemeClr val="accent2">
            <a:tint val="50000"/>
            <a:hueOff val="5002875"/>
            <a:satOff val="-4473"/>
            <a:lumOff val="13"/>
          </a:schemeClr>
        </a:solidFill>
      </dgm:spPr>
    </dgm:pt>
    <dgm:pt modelId="{A06449AD-6CED-4829-B333-D68543E0F5BB}" type="pres">
      <dgm:prSet presAssocID="{C8713BBF-7226-4910-BC2D-8529427BC8FC}" presName="text" presStyleLbl="node1" presStyleIdx="3" presStyleCnt="4">
        <dgm:presLayoutVars>
          <dgm:bulletEnabled val="1"/>
        </dgm:presLayoutVars>
      </dgm:prSet>
      <dgm:spPr/>
      <dgm:t>
        <a:bodyPr/>
        <a:lstStyle/>
        <a:p>
          <a:endParaRPr lang="en-US"/>
        </a:p>
      </dgm:t>
    </dgm:pt>
  </dgm:ptLst>
  <dgm:cxnLst>
    <dgm:cxn modelId="{B7E7087E-F7D5-4E29-AF90-D9085296D14B}" type="presOf" srcId="{0BD18E8E-AEFC-4780-8A35-5CEACD579957}" destId="{AF5EBF4F-6892-4B2B-9B11-9B75FE65F242}" srcOrd="0" destOrd="0" presId="urn:microsoft.com/office/officeart/2005/8/layout/vList4"/>
    <dgm:cxn modelId="{2C931EA8-1D10-4F82-AD62-89E87B31D08D}" type="presOf" srcId="{234B47FF-DCE2-4703-96A2-0D50250E3CC1}" destId="{AB2DE3BB-A9CB-4D59-A3FB-8A06A9812FD8}" srcOrd="0" destOrd="0" presId="urn:microsoft.com/office/officeart/2005/8/layout/vList4"/>
    <dgm:cxn modelId="{EEE89826-0CDA-4094-B4C7-55802F3805DA}" srcId="{43053D92-EE86-4943-8C73-5E241880D77D}" destId="{C8713BBF-7226-4910-BC2D-8529427BC8FC}" srcOrd="3" destOrd="0" parTransId="{312856AA-D096-48D5-BC31-DDCAA4B5BF36}" sibTransId="{BFA24A25-EE24-4218-8872-E44F11DD5BBF}"/>
    <dgm:cxn modelId="{34481708-753B-4B6F-9DDC-394001820742}" type="presOf" srcId="{0BD18E8E-AEFC-4780-8A35-5CEACD579957}" destId="{FEF9AC21-1802-469B-8B41-B25B489AC828}" srcOrd="1" destOrd="0" presId="urn:microsoft.com/office/officeart/2005/8/layout/vList4"/>
    <dgm:cxn modelId="{1EDC774D-5C6A-4903-B75E-5207F9E2A95F}" srcId="{43053D92-EE86-4943-8C73-5E241880D77D}" destId="{0BD18E8E-AEFC-4780-8A35-5CEACD579957}" srcOrd="1" destOrd="0" parTransId="{DB4B3F73-A841-4AE6-9C8C-1D7619ADF7E4}" sibTransId="{F4266BF7-8695-4749-8AFA-67B4AA1D9E3D}"/>
    <dgm:cxn modelId="{AD014B84-6E06-4F81-AA48-6099B7A349B2}" type="presOf" srcId="{4979D525-5AA0-4CD9-9A84-BAC684BFF896}" destId="{6C15F86F-458F-408A-A049-F3624B1739CF}" srcOrd="0" destOrd="0" presId="urn:microsoft.com/office/officeart/2005/8/layout/vList4"/>
    <dgm:cxn modelId="{A1B4A7C4-54A3-4076-895A-3C0FFDDCAF99}" srcId="{43053D92-EE86-4943-8C73-5E241880D77D}" destId="{4979D525-5AA0-4CD9-9A84-BAC684BFF896}" srcOrd="0" destOrd="0" parTransId="{9FE4DA70-0C3C-4179-8B05-281EE82197D0}" sibTransId="{E2CC4D41-D13F-4A10-AA51-FE87BF2579F0}"/>
    <dgm:cxn modelId="{27EBE445-A6EC-4966-9086-FA62FEACE497}" srcId="{43053D92-EE86-4943-8C73-5E241880D77D}" destId="{234B47FF-DCE2-4703-96A2-0D50250E3CC1}" srcOrd="2" destOrd="0" parTransId="{6210800D-DA44-4810-8B1D-2BDAC9C39204}" sibTransId="{42FE7727-E2A3-400F-9A2D-1EA7FEC72A6C}"/>
    <dgm:cxn modelId="{42E98238-F34F-4DBA-BCFF-0141E02EDF05}" type="presOf" srcId="{C8713BBF-7226-4910-BC2D-8529427BC8FC}" destId="{DE68C57C-25B9-438B-9C01-9E5A7E86CBB5}" srcOrd="0" destOrd="0" presId="urn:microsoft.com/office/officeart/2005/8/layout/vList4"/>
    <dgm:cxn modelId="{C3459F29-AF80-40BA-8510-E9332B13066A}" type="presOf" srcId="{234B47FF-DCE2-4703-96A2-0D50250E3CC1}" destId="{C6A2FF2C-F16C-49A8-93A4-2B81914BE728}" srcOrd="1" destOrd="0" presId="urn:microsoft.com/office/officeart/2005/8/layout/vList4"/>
    <dgm:cxn modelId="{622A6C33-C6E2-4F5A-A2BF-C0F0949E8745}" type="presOf" srcId="{43053D92-EE86-4943-8C73-5E241880D77D}" destId="{8409A3B2-D5AA-482D-80E1-CA7941CD410B}" srcOrd="0" destOrd="0" presId="urn:microsoft.com/office/officeart/2005/8/layout/vList4"/>
    <dgm:cxn modelId="{428D6E32-E6FB-4E55-B4FF-73C210C1C0DA}" type="presOf" srcId="{4979D525-5AA0-4CD9-9A84-BAC684BFF896}" destId="{078BF752-C280-4982-92B2-09920B7B9336}" srcOrd="1" destOrd="0" presId="urn:microsoft.com/office/officeart/2005/8/layout/vList4"/>
    <dgm:cxn modelId="{6938AC35-A1F1-4C58-BBE9-ED65FEDD5047}" type="presOf" srcId="{C8713BBF-7226-4910-BC2D-8529427BC8FC}" destId="{A06449AD-6CED-4829-B333-D68543E0F5BB}" srcOrd="1" destOrd="0" presId="urn:microsoft.com/office/officeart/2005/8/layout/vList4"/>
    <dgm:cxn modelId="{B9BC2B34-3DCF-4BCB-B7C7-BCF7B2302B33}" type="presParOf" srcId="{8409A3B2-D5AA-482D-80E1-CA7941CD410B}" destId="{440D26E2-FB68-414A-8E8B-E543BDAB78CD}" srcOrd="0" destOrd="0" presId="urn:microsoft.com/office/officeart/2005/8/layout/vList4"/>
    <dgm:cxn modelId="{4DECCDF8-4A02-4673-8DA8-6F10C25A9CFF}" type="presParOf" srcId="{440D26E2-FB68-414A-8E8B-E543BDAB78CD}" destId="{6C15F86F-458F-408A-A049-F3624B1739CF}" srcOrd="0" destOrd="0" presId="urn:microsoft.com/office/officeart/2005/8/layout/vList4"/>
    <dgm:cxn modelId="{FD567834-5CCE-4A2E-AD56-5298D6C7C9CE}" type="presParOf" srcId="{440D26E2-FB68-414A-8E8B-E543BDAB78CD}" destId="{52C5FBB9-3D32-4E43-BC7A-55149C66D84C}" srcOrd="1" destOrd="0" presId="urn:microsoft.com/office/officeart/2005/8/layout/vList4"/>
    <dgm:cxn modelId="{222AB3B0-3AEB-4C83-9628-6DD8E8765CC7}" type="presParOf" srcId="{440D26E2-FB68-414A-8E8B-E543BDAB78CD}" destId="{078BF752-C280-4982-92B2-09920B7B9336}" srcOrd="2" destOrd="0" presId="urn:microsoft.com/office/officeart/2005/8/layout/vList4"/>
    <dgm:cxn modelId="{895B106C-CB10-4502-9EA8-2A4DDEE458C4}" type="presParOf" srcId="{8409A3B2-D5AA-482D-80E1-CA7941CD410B}" destId="{DB864212-C55A-4371-A9F4-BB8E5FBE9A74}" srcOrd="1" destOrd="0" presId="urn:microsoft.com/office/officeart/2005/8/layout/vList4"/>
    <dgm:cxn modelId="{4F309FB5-AB48-4DDD-9C43-CEAB75A5D026}" type="presParOf" srcId="{8409A3B2-D5AA-482D-80E1-CA7941CD410B}" destId="{142BED58-CF69-42A5-9A35-D56D3755072D}" srcOrd="2" destOrd="0" presId="urn:microsoft.com/office/officeart/2005/8/layout/vList4"/>
    <dgm:cxn modelId="{A622F516-8E25-4F2A-9735-C374F8E69D59}" type="presParOf" srcId="{142BED58-CF69-42A5-9A35-D56D3755072D}" destId="{AF5EBF4F-6892-4B2B-9B11-9B75FE65F242}" srcOrd="0" destOrd="0" presId="urn:microsoft.com/office/officeart/2005/8/layout/vList4"/>
    <dgm:cxn modelId="{A577A0AA-F3B4-4880-B9F1-E69AB671BAC9}" type="presParOf" srcId="{142BED58-CF69-42A5-9A35-D56D3755072D}" destId="{C77A74DD-6624-4717-BA8E-0252A54FFB17}" srcOrd="1" destOrd="0" presId="urn:microsoft.com/office/officeart/2005/8/layout/vList4"/>
    <dgm:cxn modelId="{2372C46C-59A4-4D16-B639-7304EFC53045}" type="presParOf" srcId="{142BED58-CF69-42A5-9A35-D56D3755072D}" destId="{FEF9AC21-1802-469B-8B41-B25B489AC828}" srcOrd="2" destOrd="0" presId="urn:microsoft.com/office/officeart/2005/8/layout/vList4"/>
    <dgm:cxn modelId="{0E8271ED-8BDA-4011-A578-514E494FE6AF}" type="presParOf" srcId="{8409A3B2-D5AA-482D-80E1-CA7941CD410B}" destId="{A67D640C-71EC-47F4-9FBC-FA11E8E4D434}" srcOrd="3" destOrd="0" presId="urn:microsoft.com/office/officeart/2005/8/layout/vList4"/>
    <dgm:cxn modelId="{ED6557FB-F4B2-495D-95FC-C064A0406642}" type="presParOf" srcId="{8409A3B2-D5AA-482D-80E1-CA7941CD410B}" destId="{96FCDB4D-4E50-4CD0-9893-771D83DA2F64}" srcOrd="4" destOrd="0" presId="urn:microsoft.com/office/officeart/2005/8/layout/vList4"/>
    <dgm:cxn modelId="{A98D55AC-A237-45D7-82FB-2E939DADD183}" type="presParOf" srcId="{96FCDB4D-4E50-4CD0-9893-771D83DA2F64}" destId="{AB2DE3BB-A9CB-4D59-A3FB-8A06A9812FD8}" srcOrd="0" destOrd="0" presId="urn:microsoft.com/office/officeart/2005/8/layout/vList4"/>
    <dgm:cxn modelId="{230570A5-8D0A-47CC-B004-052CDDBE4C1B}" type="presParOf" srcId="{96FCDB4D-4E50-4CD0-9893-771D83DA2F64}" destId="{A781ACE9-8860-4B9A-A560-70CD5A701DAF}" srcOrd="1" destOrd="0" presId="urn:microsoft.com/office/officeart/2005/8/layout/vList4"/>
    <dgm:cxn modelId="{CB61D226-9B7A-40CF-8203-2D3AC2CB5B91}" type="presParOf" srcId="{96FCDB4D-4E50-4CD0-9893-771D83DA2F64}" destId="{C6A2FF2C-F16C-49A8-93A4-2B81914BE728}" srcOrd="2" destOrd="0" presId="urn:microsoft.com/office/officeart/2005/8/layout/vList4"/>
    <dgm:cxn modelId="{03DD56A8-5E3C-46F5-837C-CFBEFFFD3658}" type="presParOf" srcId="{8409A3B2-D5AA-482D-80E1-CA7941CD410B}" destId="{395DDEA7-841A-40BC-8824-AA2F3180F9E3}" srcOrd="5" destOrd="0" presId="urn:microsoft.com/office/officeart/2005/8/layout/vList4"/>
    <dgm:cxn modelId="{A3D53832-8176-4470-9DBF-9C85489421DB}" type="presParOf" srcId="{8409A3B2-D5AA-482D-80E1-CA7941CD410B}" destId="{B3F95324-9B12-4B91-B036-42E3A6DD9F09}" srcOrd="6" destOrd="0" presId="urn:microsoft.com/office/officeart/2005/8/layout/vList4"/>
    <dgm:cxn modelId="{545D2D9F-B587-4E51-B34C-886F43248E47}" type="presParOf" srcId="{B3F95324-9B12-4B91-B036-42E3A6DD9F09}" destId="{DE68C57C-25B9-438B-9C01-9E5A7E86CBB5}" srcOrd="0" destOrd="0" presId="urn:microsoft.com/office/officeart/2005/8/layout/vList4"/>
    <dgm:cxn modelId="{4209B108-E490-43C5-9289-BB8C3D980C27}" type="presParOf" srcId="{B3F95324-9B12-4B91-B036-42E3A6DD9F09}" destId="{0AB13D65-172F-495A-9095-F1E6765C7FE3}" srcOrd="1" destOrd="0" presId="urn:microsoft.com/office/officeart/2005/8/layout/vList4"/>
    <dgm:cxn modelId="{4AAF8062-1F51-4E49-8AE0-7DCE4CB6AB4F}" type="presParOf" srcId="{B3F95324-9B12-4B91-B036-42E3A6DD9F09}" destId="{A06449AD-6CED-4829-B333-D68543E0F5BB}"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186A6AF-0A10-48CF-A8C3-5ADDF37FCC12}"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188858C-B252-4453-9886-15C9BC67571D}">
      <dgm:prSet phldrT="[Text]"/>
      <dgm:spPr>
        <a:ln>
          <a:noFill/>
        </a:ln>
      </dgm:spPr>
      <dgm:t>
        <a:bodyPr/>
        <a:lstStyle/>
        <a:p>
          <a:r>
            <a:rPr lang="en-US" b="1" dirty="0" smtClean="0"/>
            <a:t>Think positively and having a positive attitude</a:t>
          </a:r>
          <a:endParaRPr lang="en-US" b="1" dirty="0"/>
        </a:p>
      </dgm:t>
    </dgm:pt>
    <dgm:pt modelId="{922BD3D9-679A-4F75-9B8F-FCC34839D47C}" type="parTrans" cxnId="{D1051783-ACE0-4E9F-A1D4-24503D405D33}">
      <dgm:prSet/>
      <dgm:spPr/>
      <dgm:t>
        <a:bodyPr/>
        <a:lstStyle/>
        <a:p>
          <a:endParaRPr lang="en-US"/>
        </a:p>
      </dgm:t>
    </dgm:pt>
    <dgm:pt modelId="{B914B2AD-D5A2-464C-A6DF-BC018FC1302F}" type="sibTrans" cxnId="{D1051783-ACE0-4E9F-A1D4-24503D405D33}">
      <dgm:prSet/>
      <dgm:spPr/>
      <dgm:t>
        <a:bodyPr/>
        <a:lstStyle/>
        <a:p>
          <a:endParaRPr lang="en-US"/>
        </a:p>
      </dgm:t>
    </dgm:pt>
    <dgm:pt modelId="{EAA1AB63-8AB5-40C8-9AAC-0DE24D791487}">
      <dgm:prSet phldrT="[Text]"/>
      <dgm:spPr>
        <a:ln>
          <a:noFill/>
        </a:ln>
      </dgm:spPr>
      <dgm:t>
        <a:bodyPr/>
        <a:lstStyle/>
        <a:p>
          <a:r>
            <a:rPr lang="en-US" b="1" dirty="0" smtClean="0"/>
            <a:t>Improving specific skills</a:t>
          </a:r>
          <a:endParaRPr lang="en-US" b="1" dirty="0"/>
        </a:p>
      </dgm:t>
    </dgm:pt>
    <dgm:pt modelId="{BDA6AEDB-19C4-4005-989A-386B8A72461B}" type="parTrans" cxnId="{C5A4E572-6FF8-4310-8C33-3C395A032F42}">
      <dgm:prSet/>
      <dgm:spPr/>
      <dgm:t>
        <a:bodyPr/>
        <a:lstStyle/>
        <a:p>
          <a:endParaRPr lang="en-US"/>
        </a:p>
      </dgm:t>
    </dgm:pt>
    <dgm:pt modelId="{B2886633-1D7F-439F-BA45-773A1CA23BE9}" type="sibTrans" cxnId="{C5A4E572-6FF8-4310-8C33-3C395A032F42}">
      <dgm:prSet/>
      <dgm:spPr/>
      <dgm:t>
        <a:bodyPr/>
        <a:lstStyle/>
        <a:p>
          <a:endParaRPr lang="en-US"/>
        </a:p>
      </dgm:t>
    </dgm:pt>
    <dgm:pt modelId="{65E770F6-E61A-4F0F-9A7A-3E4FEABD0C82}">
      <dgm:prSet phldrT="[Text]"/>
      <dgm:spPr>
        <a:ln>
          <a:noFill/>
        </a:ln>
      </dgm:spPr>
      <dgm:t>
        <a:bodyPr/>
        <a:lstStyle/>
        <a:p>
          <a:r>
            <a:rPr lang="en-US" b="1" dirty="0" smtClean="0"/>
            <a:t>Doing something differently </a:t>
          </a:r>
          <a:endParaRPr lang="en-US" b="1" dirty="0"/>
        </a:p>
      </dgm:t>
    </dgm:pt>
    <dgm:pt modelId="{30E6924C-5136-47C8-9DCA-F5D5CD643000}" type="parTrans" cxnId="{023BA881-924D-4734-8BE1-1B82CE2BE542}">
      <dgm:prSet/>
      <dgm:spPr/>
      <dgm:t>
        <a:bodyPr/>
        <a:lstStyle/>
        <a:p>
          <a:endParaRPr lang="en-US"/>
        </a:p>
      </dgm:t>
    </dgm:pt>
    <dgm:pt modelId="{DE047ED5-C387-4F5D-AC31-4018FE19D95D}" type="sibTrans" cxnId="{023BA881-924D-4734-8BE1-1B82CE2BE542}">
      <dgm:prSet/>
      <dgm:spPr/>
      <dgm:t>
        <a:bodyPr/>
        <a:lstStyle/>
        <a:p>
          <a:endParaRPr lang="en-US"/>
        </a:p>
      </dgm:t>
    </dgm:pt>
    <dgm:pt modelId="{7AA2716B-53DB-4C3C-A265-3D2BBF1D34EB}" type="pres">
      <dgm:prSet presAssocID="{4186A6AF-0A10-48CF-A8C3-5ADDF37FCC12}" presName="Name0" presStyleCnt="0">
        <dgm:presLayoutVars>
          <dgm:dir/>
          <dgm:animLvl val="lvl"/>
          <dgm:resizeHandles/>
        </dgm:presLayoutVars>
      </dgm:prSet>
      <dgm:spPr/>
      <dgm:t>
        <a:bodyPr/>
        <a:lstStyle/>
        <a:p>
          <a:endParaRPr lang="en-US"/>
        </a:p>
      </dgm:t>
    </dgm:pt>
    <dgm:pt modelId="{2B2C8218-D9D9-47DA-8C56-55369E5923C2}" type="pres">
      <dgm:prSet presAssocID="{5188858C-B252-4453-9886-15C9BC67571D}" presName="linNode" presStyleCnt="0"/>
      <dgm:spPr/>
    </dgm:pt>
    <dgm:pt modelId="{F717C9C8-FF98-4325-988D-984710DB4168}" type="pres">
      <dgm:prSet presAssocID="{5188858C-B252-4453-9886-15C9BC67571D}" presName="parentShp" presStyleLbl="node1" presStyleIdx="0" presStyleCnt="3" custScaleX="235795">
        <dgm:presLayoutVars>
          <dgm:bulletEnabled val="1"/>
        </dgm:presLayoutVars>
      </dgm:prSet>
      <dgm:spPr/>
      <dgm:t>
        <a:bodyPr/>
        <a:lstStyle/>
        <a:p>
          <a:endParaRPr lang="en-US"/>
        </a:p>
      </dgm:t>
    </dgm:pt>
    <dgm:pt modelId="{5D267E60-E362-4F9D-BC98-289E204183EA}" type="pres">
      <dgm:prSet presAssocID="{5188858C-B252-4453-9886-15C9BC67571D}" presName="childShp" presStyleLbl="bgAccFollowNode1" presStyleIdx="0" presStyleCnt="3">
        <dgm:presLayoutVars>
          <dgm:bulletEnabled val="1"/>
        </dgm:presLayoutVars>
      </dgm:prSet>
      <dgm:spPr/>
    </dgm:pt>
    <dgm:pt modelId="{CDA57955-EB11-43F9-B115-F2698253D2B1}" type="pres">
      <dgm:prSet presAssocID="{B914B2AD-D5A2-464C-A6DF-BC018FC1302F}" presName="spacing" presStyleCnt="0"/>
      <dgm:spPr/>
    </dgm:pt>
    <dgm:pt modelId="{7EBEB04B-44A8-4888-A93B-00BAF94B9AC5}" type="pres">
      <dgm:prSet presAssocID="{EAA1AB63-8AB5-40C8-9AAC-0DE24D791487}" presName="linNode" presStyleCnt="0"/>
      <dgm:spPr/>
    </dgm:pt>
    <dgm:pt modelId="{E3B14E1D-69DA-43EE-868E-D1D0BA4FE595}" type="pres">
      <dgm:prSet presAssocID="{EAA1AB63-8AB5-40C8-9AAC-0DE24D791487}" presName="parentShp" presStyleLbl="node1" presStyleIdx="1" presStyleCnt="3" custScaleX="235795">
        <dgm:presLayoutVars>
          <dgm:bulletEnabled val="1"/>
        </dgm:presLayoutVars>
      </dgm:prSet>
      <dgm:spPr/>
      <dgm:t>
        <a:bodyPr/>
        <a:lstStyle/>
        <a:p>
          <a:endParaRPr lang="en-US"/>
        </a:p>
      </dgm:t>
    </dgm:pt>
    <dgm:pt modelId="{A156B92A-665E-4D86-8961-BD559310F7DC}" type="pres">
      <dgm:prSet presAssocID="{EAA1AB63-8AB5-40C8-9AAC-0DE24D791487}" presName="childShp" presStyleLbl="bgAccFollowNode1" presStyleIdx="1" presStyleCnt="3">
        <dgm:presLayoutVars>
          <dgm:bulletEnabled val="1"/>
        </dgm:presLayoutVars>
      </dgm:prSet>
      <dgm:spPr/>
    </dgm:pt>
    <dgm:pt modelId="{A3B5666E-3D70-4115-9C89-53F3EB948287}" type="pres">
      <dgm:prSet presAssocID="{B2886633-1D7F-439F-BA45-773A1CA23BE9}" presName="spacing" presStyleCnt="0"/>
      <dgm:spPr/>
    </dgm:pt>
    <dgm:pt modelId="{55AC6094-DC87-4FDC-B8EA-3FFEA005283A}" type="pres">
      <dgm:prSet presAssocID="{65E770F6-E61A-4F0F-9A7A-3E4FEABD0C82}" presName="linNode" presStyleCnt="0"/>
      <dgm:spPr/>
    </dgm:pt>
    <dgm:pt modelId="{8DB975C7-3CC2-4899-949C-3057BE07AEB4}" type="pres">
      <dgm:prSet presAssocID="{65E770F6-E61A-4F0F-9A7A-3E4FEABD0C82}" presName="parentShp" presStyleLbl="node1" presStyleIdx="2" presStyleCnt="3" custScaleX="235795">
        <dgm:presLayoutVars>
          <dgm:bulletEnabled val="1"/>
        </dgm:presLayoutVars>
      </dgm:prSet>
      <dgm:spPr/>
      <dgm:t>
        <a:bodyPr/>
        <a:lstStyle/>
        <a:p>
          <a:endParaRPr lang="en-US"/>
        </a:p>
      </dgm:t>
    </dgm:pt>
    <dgm:pt modelId="{D82EEF27-8B1C-43B4-81AD-FF9E1EEDFA1E}" type="pres">
      <dgm:prSet presAssocID="{65E770F6-E61A-4F0F-9A7A-3E4FEABD0C82}" presName="childShp" presStyleLbl="bgAccFollowNode1" presStyleIdx="2" presStyleCnt="3">
        <dgm:presLayoutVars>
          <dgm:bulletEnabled val="1"/>
        </dgm:presLayoutVars>
      </dgm:prSet>
      <dgm:spPr/>
    </dgm:pt>
  </dgm:ptLst>
  <dgm:cxnLst>
    <dgm:cxn modelId="{A9398692-E084-4B78-8C12-9BDA60284140}" type="presOf" srcId="{65E770F6-E61A-4F0F-9A7A-3E4FEABD0C82}" destId="{8DB975C7-3CC2-4899-949C-3057BE07AEB4}" srcOrd="0" destOrd="0" presId="urn:microsoft.com/office/officeart/2005/8/layout/vList6"/>
    <dgm:cxn modelId="{5F4EC7A2-AC78-431C-8C39-3DE36711A2CC}" type="presOf" srcId="{4186A6AF-0A10-48CF-A8C3-5ADDF37FCC12}" destId="{7AA2716B-53DB-4C3C-A265-3D2BBF1D34EB}" srcOrd="0" destOrd="0" presId="urn:microsoft.com/office/officeart/2005/8/layout/vList6"/>
    <dgm:cxn modelId="{D1B496BE-8276-4274-BAA9-F65EBAE28912}" type="presOf" srcId="{5188858C-B252-4453-9886-15C9BC67571D}" destId="{F717C9C8-FF98-4325-988D-984710DB4168}" srcOrd="0" destOrd="0" presId="urn:microsoft.com/office/officeart/2005/8/layout/vList6"/>
    <dgm:cxn modelId="{023BA881-924D-4734-8BE1-1B82CE2BE542}" srcId="{4186A6AF-0A10-48CF-A8C3-5ADDF37FCC12}" destId="{65E770F6-E61A-4F0F-9A7A-3E4FEABD0C82}" srcOrd="2" destOrd="0" parTransId="{30E6924C-5136-47C8-9DCA-F5D5CD643000}" sibTransId="{DE047ED5-C387-4F5D-AC31-4018FE19D95D}"/>
    <dgm:cxn modelId="{D1051783-ACE0-4E9F-A1D4-24503D405D33}" srcId="{4186A6AF-0A10-48CF-A8C3-5ADDF37FCC12}" destId="{5188858C-B252-4453-9886-15C9BC67571D}" srcOrd="0" destOrd="0" parTransId="{922BD3D9-679A-4F75-9B8F-FCC34839D47C}" sibTransId="{B914B2AD-D5A2-464C-A6DF-BC018FC1302F}"/>
    <dgm:cxn modelId="{C5A4E572-6FF8-4310-8C33-3C395A032F42}" srcId="{4186A6AF-0A10-48CF-A8C3-5ADDF37FCC12}" destId="{EAA1AB63-8AB5-40C8-9AAC-0DE24D791487}" srcOrd="1" destOrd="0" parTransId="{BDA6AEDB-19C4-4005-989A-386B8A72461B}" sibTransId="{B2886633-1D7F-439F-BA45-773A1CA23BE9}"/>
    <dgm:cxn modelId="{59634102-7FDC-4E61-92C1-2493560B1E13}" type="presOf" srcId="{EAA1AB63-8AB5-40C8-9AAC-0DE24D791487}" destId="{E3B14E1D-69DA-43EE-868E-D1D0BA4FE595}" srcOrd="0" destOrd="0" presId="urn:microsoft.com/office/officeart/2005/8/layout/vList6"/>
    <dgm:cxn modelId="{F743D410-B7A1-4BF7-875A-C0EDEB9D6BC2}" type="presParOf" srcId="{7AA2716B-53DB-4C3C-A265-3D2BBF1D34EB}" destId="{2B2C8218-D9D9-47DA-8C56-55369E5923C2}" srcOrd="0" destOrd="0" presId="urn:microsoft.com/office/officeart/2005/8/layout/vList6"/>
    <dgm:cxn modelId="{A0E00B94-CFA6-43D0-86C0-88F7BEAF9A35}" type="presParOf" srcId="{2B2C8218-D9D9-47DA-8C56-55369E5923C2}" destId="{F717C9C8-FF98-4325-988D-984710DB4168}" srcOrd="0" destOrd="0" presId="urn:microsoft.com/office/officeart/2005/8/layout/vList6"/>
    <dgm:cxn modelId="{BF7770E6-6CCD-4E1D-8346-7AB1ABC3A49B}" type="presParOf" srcId="{2B2C8218-D9D9-47DA-8C56-55369E5923C2}" destId="{5D267E60-E362-4F9D-BC98-289E204183EA}" srcOrd="1" destOrd="0" presId="urn:microsoft.com/office/officeart/2005/8/layout/vList6"/>
    <dgm:cxn modelId="{757DA5E9-455E-4D99-B24F-61C48A3F24E0}" type="presParOf" srcId="{7AA2716B-53DB-4C3C-A265-3D2BBF1D34EB}" destId="{CDA57955-EB11-43F9-B115-F2698253D2B1}" srcOrd="1" destOrd="0" presId="urn:microsoft.com/office/officeart/2005/8/layout/vList6"/>
    <dgm:cxn modelId="{4A43768E-B036-435A-8D30-BC29E5AA7B7D}" type="presParOf" srcId="{7AA2716B-53DB-4C3C-A265-3D2BBF1D34EB}" destId="{7EBEB04B-44A8-4888-A93B-00BAF94B9AC5}" srcOrd="2" destOrd="0" presId="urn:microsoft.com/office/officeart/2005/8/layout/vList6"/>
    <dgm:cxn modelId="{B3A47A99-4B04-4F88-902C-F2923DB23A34}" type="presParOf" srcId="{7EBEB04B-44A8-4888-A93B-00BAF94B9AC5}" destId="{E3B14E1D-69DA-43EE-868E-D1D0BA4FE595}" srcOrd="0" destOrd="0" presId="urn:microsoft.com/office/officeart/2005/8/layout/vList6"/>
    <dgm:cxn modelId="{C3D82C6E-F3BB-4C50-B55F-65D53B30FA30}" type="presParOf" srcId="{7EBEB04B-44A8-4888-A93B-00BAF94B9AC5}" destId="{A156B92A-665E-4D86-8961-BD559310F7DC}" srcOrd="1" destOrd="0" presId="urn:microsoft.com/office/officeart/2005/8/layout/vList6"/>
    <dgm:cxn modelId="{1D5D5C27-CC57-41E3-873B-C5432BE03020}" type="presParOf" srcId="{7AA2716B-53DB-4C3C-A265-3D2BBF1D34EB}" destId="{A3B5666E-3D70-4115-9C89-53F3EB948287}" srcOrd="3" destOrd="0" presId="urn:microsoft.com/office/officeart/2005/8/layout/vList6"/>
    <dgm:cxn modelId="{EF26AAC5-3D3A-45EF-9325-70E810C27C85}" type="presParOf" srcId="{7AA2716B-53DB-4C3C-A265-3D2BBF1D34EB}" destId="{55AC6094-DC87-4FDC-B8EA-3FFEA005283A}" srcOrd="4" destOrd="0" presId="urn:microsoft.com/office/officeart/2005/8/layout/vList6"/>
    <dgm:cxn modelId="{6C8F1DA3-3DD7-4367-A31F-2E691D71A6A4}" type="presParOf" srcId="{55AC6094-DC87-4FDC-B8EA-3FFEA005283A}" destId="{8DB975C7-3CC2-4899-949C-3057BE07AEB4}" srcOrd="0" destOrd="0" presId="urn:microsoft.com/office/officeart/2005/8/layout/vList6"/>
    <dgm:cxn modelId="{5872E03F-E32A-499D-AC36-B86B34D5F54D}" type="presParOf" srcId="{55AC6094-DC87-4FDC-B8EA-3FFEA005283A}" destId="{D82EEF27-8B1C-43B4-81AD-FF9E1EEDFA1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BDA93-2812-4121-B35E-5DA817766998}">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lvl="0" algn="ctr" defTabSz="1555750">
            <a:lnSpc>
              <a:spcPct val="90000"/>
            </a:lnSpc>
            <a:spcBef>
              <a:spcPct val="0"/>
            </a:spcBef>
            <a:spcAft>
              <a:spcPct val="35000"/>
            </a:spcAft>
          </a:pPr>
          <a:r>
            <a:rPr lang="en-US" sz="3500" kern="1200" dirty="0" smtClean="0"/>
            <a:t>Understand lifestyle elements</a:t>
          </a:r>
          <a:endParaRPr lang="en-US" sz="3500" kern="1200" dirty="0"/>
        </a:p>
      </dsp:txBody>
      <dsp:txXfrm rot="5400000">
        <a:off x="1005" y="905192"/>
        <a:ext cx="2611933" cy="2715577"/>
      </dsp:txXfrm>
    </dsp:sp>
    <dsp:sp modelId="{3A3FB85C-E1C0-4AD9-BF06-CEC4480A436C}">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lvl="0" algn="ctr" defTabSz="1555750">
            <a:lnSpc>
              <a:spcPct val="90000"/>
            </a:lnSpc>
            <a:spcBef>
              <a:spcPct val="0"/>
            </a:spcBef>
            <a:spcAft>
              <a:spcPct val="35000"/>
            </a:spcAft>
          </a:pPr>
          <a:r>
            <a:rPr lang="en-US" sz="3500" kern="1200" dirty="0" smtClean="0"/>
            <a:t>Reduce stress</a:t>
          </a:r>
          <a:endParaRPr lang="en-US" sz="3500" kern="1200" dirty="0"/>
        </a:p>
      </dsp:txBody>
      <dsp:txXfrm rot="5400000">
        <a:off x="2808833" y="905192"/>
        <a:ext cx="2611933" cy="2715577"/>
      </dsp:txXfrm>
    </dsp:sp>
    <dsp:sp modelId="{606E56E1-1FA8-4760-8E16-D18BA2DE4C97}">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2250" bIns="0" numCol="1" spcCol="1270" anchor="ctr" anchorCtr="0">
          <a:noAutofit/>
        </a:bodyPr>
        <a:lstStyle/>
        <a:p>
          <a:pPr lvl="0" algn="ctr" defTabSz="1555750">
            <a:lnSpc>
              <a:spcPct val="90000"/>
            </a:lnSpc>
            <a:spcBef>
              <a:spcPct val="0"/>
            </a:spcBef>
            <a:spcAft>
              <a:spcPct val="35000"/>
            </a:spcAft>
          </a:pPr>
          <a:r>
            <a:rPr lang="en-US" sz="3500" kern="1200" dirty="0" smtClean="0"/>
            <a:t>Coping techniques</a:t>
          </a:r>
          <a:endParaRPr lang="en-US" sz="35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EA03C-3C2B-476A-8C7B-B41D5028CB2C}">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230" bIns="0" numCol="1" spcCol="1270" anchor="ctr" anchorCtr="0">
          <a:noAutofit/>
        </a:bodyPr>
        <a:lstStyle/>
        <a:p>
          <a:pPr lvl="0" algn="ctr" defTabSz="1111250">
            <a:lnSpc>
              <a:spcPct val="90000"/>
            </a:lnSpc>
            <a:spcBef>
              <a:spcPct val="0"/>
            </a:spcBef>
            <a:spcAft>
              <a:spcPct val="35000"/>
            </a:spcAft>
          </a:pPr>
          <a:r>
            <a:rPr lang="en-US" sz="2500" b="1" kern="1200" dirty="0" smtClean="0"/>
            <a:t>Taking control of the situation</a:t>
          </a:r>
          <a:endParaRPr lang="en-US" sz="2500" b="1" kern="1200" dirty="0"/>
        </a:p>
      </dsp:txBody>
      <dsp:txXfrm rot="5400000">
        <a:off x="1985" y="905192"/>
        <a:ext cx="1946895" cy="2715577"/>
      </dsp:txXfrm>
    </dsp:sp>
    <dsp:sp modelId="{5C3F4DC6-5A3D-45D0-88C4-FAD474C542A3}">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230" bIns="0" numCol="1" spcCol="1270" anchor="ctr" anchorCtr="0">
          <a:noAutofit/>
        </a:bodyPr>
        <a:lstStyle/>
        <a:p>
          <a:pPr lvl="0" algn="ctr" defTabSz="1111250">
            <a:lnSpc>
              <a:spcPct val="90000"/>
            </a:lnSpc>
            <a:spcBef>
              <a:spcPct val="0"/>
            </a:spcBef>
            <a:spcAft>
              <a:spcPct val="35000"/>
            </a:spcAft>
          </a:pPr>
          <a:r>
            <a:rPr lang="en-US" sz="2500" b="1" kern="1200" dirty="0" smtClean="0"/>
            <a:t>Only when appropriate</a:t>
          </a:r>
          <a:endParaRPr lang="en-US" sz="2500" b="1" kern="1200" dirty="0"/>
        </a:p>
      </dsp:txBody>
      <dsp:txXfrm rot="5400000">
        <a:off x="2094896" y="905192"/>
        <a:ext cx="1946895" cy="2715577"/>
      </dsp:txXfrm>
    </dsp:sp>
    <dsp:sp modelId="{85A2D46C-17BB-4883-ABE7-CCC9F9B7CD1F}">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230" bIns="0" numCol="1" spcCol="1270" anchor="ctr" anchorCtr="0">
          <a:noAutofit/>
        </a:bodyPr>
        <a:lstStyle/>
        <a:p>
          <a:pPr lvl="0" algn="ctr" defTabSz="1111250">
            <a:lnSpc>
              <a:spcPct val="90000"/>
            </a:lnSpc>
            <a:spcBef>
              <a:spcPct val="0"/>
            </a:spcBef>
            <a:spcAft>
              <a:spcPct val="35000"/>
            </a:spcAft>
          </a:pPr>
          <a:r>
            <a:rPr lang="en-US" sz="2500" b="1" kern="1200" dirty="0" smtClean="0"/>
            <a:t>Don’t transfer stress to another person</a:t>
          </a:r>
          <a:endParaRPr lang="en-US" sz="2500" b="1" kern="1200" dirty="0"/>
        </a:p>
      </dsp:txBody>
      <dsp:txXfrm rot="5400000">
        <a:off x="4187808" y="905192"/>
        <a:ext cx="1946895" cy="2715577"/>
      </dsp:txXfrm>
    </dsp:sp>
    <dsp:sp modelId="{2E2ACFD9-AD31-4CE0-9844-67A41CE17C1C}">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230" bIns="0" numCol="1" spcCol="1270" anchor="ctr" anchorCtr="0">
          <a:noAutofit/>
        </a:bodyPr>
        <a:lstStyle/>
        <a:p>
          <a:pPr lvl="0" algn="ctr" defTabSz="1111250">
            <a:lnSpc>
              <a:spcPct val="90000"/>
            </a:lnSpc>
            <a:spcBef>
              <a:spcPct val="0"/>
            </a:spcBef>
            <a:spcAft>
              <a:spcPct val="35000"/>
            </a:spcAft>
          </a:pPr>
          <a:r>
            <a:rPr lang="en-US" sz="2500" b="1" kern="1200" dirty="0" smtClean="0"/>
            <a:t>Keep the situation safe</a:t>
          </a:r>
          <a:endParaRPr lang="en-US" sz="2500" b="1" kern="1200" dirty="0"/>
        </a:p>
      </dsp:txBody>
      <dsp:txXfrm rot="5400000">
        <a:off x="6280720" y="905192"/>
        <a:ext cx="1946895" cy="27155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675AE-B8EB-4CC8-89A3-84DC21641C0C}">
      <dsp:nvSpPr>
        <dsp:cNvPr id="0" name=""/>
        <dsp:cNvSpPr/>
      </dsp:nvSpPr>
      <dsp:spPr>
        <a:xfrm>
          <a:off x="0" y="0"/>
          <a:ext cx="8229600" cy="14143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1" kern="1200" dirty="0" smtClean="0"/>
            <a:t>Make sure that the benefit will be worth the effort </a:t>
          </a:r>
          <a:endParaRPr lang="en-US" sz="3900" b="1" kern="1200" dirty="0"/>
        </a:p>
      </dsp:txBody>
      <dsp:txXfrm>
        <a:off x="1787356" y="0"/>
        <a:ext cx="6442243" cy="1414363"/>
      </dsp:txXfrm>
    </dsp:sp>
    <dsp:sp modelId="{B49EEA00-FD3E-4280-A357-337B59FE7DB3}">
      <dsp:nvSpPr>
        <dsp:cNvPr id="0" name=""/>
        <dsp:cNvSpPr/>
      </dsp:nvSpPr>
      <dsp:spPr>
        <a:xfrm>
          <a:off x="141436" y="1414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767BF3-4232-4630-96A5-F7CB2052AA21}">
      <dsp:nvSpPr>
        <dsp:cNvPr id="0" name=""/>
        <dsp:cNvSpPr/>
      </dsp:nvSpPr>
      <dsp:spPr>
        <a:xfrm>
          <a:off x="0" y="1555799"/>
          <a:ext cx="8229600" cy="14143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1" kern="1200" dirty="0" smtClean="0"/>
            <a:t>Actions that are helpful</a:t>
          </a:r>
          <a:endParaRPr lang="en-US" sz="3900" b="1" kern="1200" dirty="0"/>
        </a:p>
      </dsp:txBody>
      <dsp:txXfrm>
        <a:off x="1787356" y="1555799"/>
        <a:ext cx="6442243" cy="1414363"/>
      </dsp:txXfrm>
    </dsp:sp>
    <dsp:sp modelId="{D9C60CEC-30F4-4A76-8383-7AE521D74B2B}">
      <dsp:nvSpPr>
        <dsp:cNvPr id="0" name=""/>
        <dsp:cNvSpPr/>
      </dsp:nvSpPr>
      <dsp:spPr>
        <a:xfrm>
          <a:off x="141436" y="1697236"/>
          <a:ext cx="1645920" cy="1131490"/>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9CFEA0-7420-4521-BA54-ED8726B7D736}">
      <dsp:nvSpPr>
        <dsp:cNvPr id="0" name=""/>
        <dsp:cNvSpPr/>
      </dsp:nvSpPr>
      <dsp:spPr>
        <a:xfrm>
          <a:off x="0" y="3111599"/>
          <a:ext cx="8229600" cy="141436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1" kern="1200" dirty="0" smtClean="0"/>
            <a:t>Respect all people involved</a:t>
          </a:r>
          <a:endParaRPr lang="en-US" sz="3900" b="1" kern="1200" dirty="0"/>
        </a:p>
      </dsp:txBody>
      <dsp:txXfrm>
        <a:off x="1787356" y="3111599"/>
        <a:ext cx="6442243" cy="1414363"/>
      </dsp:txXfrm>
    </dsp:sp>
    <dsp:sp modelId="{05C08EEB-A802-46FF-97F4-6BEB83814C8B}">
      <dsp:nvSpPr>
        <dsp:cNvPr id="0" name=""/>
        <dsp:cNvSpPr/>
      </dsp:nvSpPr>
      <dsp:spPr>
        <a:xfrm>
          <a:off x="141436" y="3253035"/>
          <a:ext cx="1645920" cy="1131490"/>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A010D-F120-461E-A69A-34D067480AC3}">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79070" rIns="334264" bIns="179070" numCol="1" spcCol="1270" anchor="ctr" anchorCtr="0">
          <a:noAutofit/>
        </a:bodyPr>
        <a:lstStyle/>
        <a:p>
          <a:pPr lvl="0" algn="ctr" defTabSz="2089150">
            <a:lnSpc>
              <a:spcPct val="90000"/>
            </a:lnSpc>
            <a:spcBef>
              <a:spcPct val="0"/>
            </a:spcBef>
            <a:spcAft>
              <a:spcPct val="35000"/>
            </a:spcAft>
          </a:pPr>
          <a:r>
            <a:rPr lang="en-US" sz="4700" b="1" kern="1200" dirty="0" smtClean="0"/>
            <a:t>Identify stressors</a:t>
          </a:r>
          <a:endParaRPr lang="en-US" sz="4700" b="1" kern="1200" dirty="0"/>
        </a:p>
      </dsp:txBody>
      <dsp:txXfrm rot="10800000">
        <a:off x="2007110" y="1710"/>
        <a:ext cx="5158358" cy="1257304"/>
      </dsp:txXfrm>
    </dsp:sp>
    <dsp:sp modelId="{A7AF6049-0105-4AE9-9F0B-0904074C92CE}">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1A7B08-CA63-4F92-A665-9FB9F7CB5CEA}">
      <dsp:nvSpPr>
        <dsp:cNvPr id="0" name=""/>
        <dsp:cNvSpPr/>
      </dsp:nvSpPr>
      <dsp:spPr>
        <a:xfrm rot="10800000">
          <a:off x="1692784" y="1634329"/>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79070" rIns="334264" bIns="179070" numCol="1" spcCol="1270" anchor="ctr" anchorCtr="0">
          <a:noAutofit/>
        </a:bodyPr>
        <a:lstStyle/>
        <a:p>
          <a:pPr lvl="0" algn="ctr" defTabSz="2089150">
            <a:lnSpc>
              <a:spcPct val="90000"/>
            </a:lnSpc>
            <a:spcBef>
              <a:spcPct val="0"/>
            </a:spcBef>
            <a:spcAft>
              <a:spcPct val="35000"/>
            </a:spcAft>
          </a:pPr>
          <a:r>
            <a:rPr lang="en-US" sz="4700" b="1" kern="1200" dirty="0" smtClean="0"/>
            <a:t>Remove them</a:t>
          </a:r>
          <a:endParaRPr lang="en-US" sz="4700" b="1" kern="1200" dirty="0"/>
        </a:p>
      </dsp:txBody>
      <dsp:txXfrm rot="10800000">
        <a:off x="2007110" y="1634329"/>
        <a:ext cx="5158358" cy="1257304"/>
      </dsp:txXfrm>
    </dsp:sp>
    <dsp:sp modelId="{7462D50A-6486-4691-B604-DC069F85C6FD}">
      <dsp:nvSpPr>
        <dsp:cNvPr id="0" name=""/>
        <dsp:cNvSpPr/>
      </dsp:nvSpPr>
      <dsp:spPr>
        <a:xfrm>
          <a:off x="1064131" y="1634329"/>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34BDFA-7A64-486F-8986-CEEE1554D938}">
      <dsp:nvSpPr>
        <dsp:cNvPr id="0" name=""/>
        <dsp:cNvSpPr/>
      </dsp:nvSpPr>
      <dsp:spPr>
        <a:xfrm rot="10800000">
          <a:off x="1692784" y="3266948"/>
          <a:ext cx="5472684" cy="1257304"/>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79070" rIns="334264" bIns="179070" numCol="1" spcCol="1270" anchor="ctr" anchorCtr="0">
          <a:noAutofit/>
        </a:bodyPr>
        <a:lstStyle/>
        <a:p>
          <a:pPr lvl="0" algn="ctr" defTabSz="2089150">
            <a:lnSpc>
              <a:spcPct val="90000"/>
            </a:lnSpc>
            <a:spcBef>
              <a:spcPct val="0"/>
            </a:spcBef>
            <a:spcAft>
              <a:spcPct val="35000"/>
            </a:spcAft>
          </a:pPr>
          <a:r>
            <a:rPr lang="en-US" sz="4700" b="1" kern="1200" dirty="0" smtClean="0"/>
            <a:t>Avoid</a:t>
          </a:r>
          <a:endParaRPr lang="en-US" sz="4700" b="1" kern="1200" dirty="0"/>
        </a:p>
      </dsp:txBody>
      <dsp:txXfrm rot="10800000">
        <a:off x="2007110" y="3266948"/>
        <a:ext cx="5158358" cy="1257304"/>
      </dsp:txXfrm>
    </dsp:sp>
    <dsp:sp modelId="{946F11F0-5DB3-446F-B520-DC435004EFDF}">
      <dsp:nvSpPr>
        <dsp:cNvPr id="0" name=""/>
        <dsp:cNvSpPr/>
      </dsp:nvSpPr>
      <dsp:spPr>
        <a:xfrm>
          <a:off x="1064131" y="3266948"/>
          <a:ext cx="1257304" cy="1257304"/>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BBFF6-C8A3-4E0A-89CF-32E6E09F2510}">
      <dsp:nvSpPr>
        <dsp:cNvPr id="0" name=""/>
        <dsp:cNvSpPr/>
      </dsp:nvSpPr>
      <dsp:spPr>
        <a:xfrm>
          <a:off x="0" y="1197569"/>
          <a:ext cx="2153799" cy="2153905"/>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en-US" sz="3400" b="1" kern="1200" dirty="0" smtClean="0"/>
            <a:t>Do not Avoid if…</a:t>
          </a:r>
          <a:endParaRPr lang="en-US" sz="3400" b="1" kern="1200" dirty="0"/>
        </a:p>
      </dsp:txBody>
      <dsp:txXfrm>
        <a:off x="315417" y="1513001"/>
        <a:ext cx="1522965" cy="1523041"/>
      </dsp:txXfrm>
    </dsp:sp>
    <dsp:sp modelId="{C839C47E-4052-47A9-B075-B116431714A0}">
      <dsp:nvSpPr>
        <dsp:cNvPr id="0" name=""/>
        <dsp:cNvSpPr/>
      </dsp:nvSpPr>
      <dsp:spPr>
        <a:xfrm>
          <a:off x="-1200170" y="0"/>
          <a:ext cx="4341704" cy="4525963"/>
        </a:xfrm>
        <a:prstGeom prst="blockArc">
          <a:avLst>
            <a:gd name="adj1" fmla="val 17527788"/>
            <a:gd name="adj2" fmla="val 4119114"/>
            <a:gd name="adj3" fmla="val 575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B59B93-CC63-407F-A343-B3D4BAB3B719}">
      <dsp:nvSpPr>
        <dsp:cNvPr id="0" name=""/>
        <dsp:cNvSpPr/>
      </dsp:nvSpPr>
      <dsp:spPr>
        <a:xfrm>
          <a:off x="1996713" y="381538"/>
          <a:ext cx="1153798" cy="1154120"/>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EE5EA0-5A97-4524-AE27-7B42B44B7477}">
      <dsp:nvSpPr>
        <dsp:cNvPr id="0" name=""/>
        <dsp:cNvSpPr/>
      </dsp:nvSpPr>
      <dsp:spPr>
        <a:xfrm>
          <a:off x="3205430" y="400095"/>
          <a:ext cx="4847017"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l" defTabSz="1377950">
            <a:lnSpc>
              <a:spcPct val="90000"/>
            </a:lnSpc>
            <a:spcBef>
              <a:spcPct val="0"/>
            </a:spcBef>
            <a:spcAft>
              <a:spcPct val="10000"/>
            </a:spcAft>
          </a:pPr>
          <a:r>
            <a:rPr lang="en-US" sz="3100" kern="1200" dirty="0" smtClean="0"/>
            <a:t>More stress in the long term</a:t>
          </a:r>
          <a:endParaRPr lang="en-US" sz="3100" kern="1200" dirty="0"/>
        </a:p>
      </dsp:txBody>
      <dsp:txXfrm>
        <a:off x="3205430" y="400095"/>
        <a:ext cx="4847017" cy="1117007"/>
      </dsp:txXfrm>
    </dsp:sp>
    <dsp:sp modelId="{206F4880-5FDA-46E4-8D3E-DE4E3EBE54C5}">
      <dsp:nvSpPr>
        <dsp:cNvPr id="0" name=""/>
        <dsp:cNvSpPr/>
      </dsp:nvSpPr>
      <dsp:spPr>
        <a:xfrm>
          <a:off x="2442660" y="1694520"/>
          <a:ext cx="1153798" cy="1154120"/>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175BF9-8A50-49C9-9EFD-3C220B00BD4F}">
      <dsp:nvSpPr>
        <dsp:cNvPr id="0" name=""/>
        <dsp:cNvSpPr/>
      </dsp:nvSpPr>
      <dsp:spPr>
        <a:xfrm>
          <a:off x="3657603" y="1710814"/>
          <a:ext cx="4211541"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l" defTabSz="1333500">
            <a:lnSpc>
              <a:spcPct val="90000"/>
            </a:lnSpc>
            <a:spcBef>
              <a:spcPct val="0"/>
            </a:spcBef>
            <a:spcAft>
              <a:spcPct val="10000"/>
            </a:spcAft>
          </a:pPr>
          <a:r>
            <a:rPr lang="en-US" sz="3000" kern="1200" dirty="0" smtClean="0"/>
            <a:t>Transfer stress to another</a:t>
          </a:r>
          <a:endParaRPr lang="en-US" sz="3000" kern="1200" dirty="0"/>
        </a:p>
      </dsp:txBody>
      <dsp:txXfrm>
        <a:off x="3657603" y="1710814"/>
        <a:ext cx="4211541" cy="1117007"/>
      </dsp:txXfrm>
    </dsp:sp>
    <dsp:sp modelId="{510ACF82-7EFC-4249-9E05-28A6651B05AA}">
      <dsp:nvSpPr>
        <dsp:cNvPr id="0" name=""/>
        <dsp:cNvSpPr/>
      </dsp:nvSpPr>
      <dsp:spPr>
        <a:xfrm>
          <a:off x="1996713" y="3026058"/>
          <a:ext cx="1153798" cy="1154120"/>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9BA124-7C44-4C13-A373-3CECBE3561FF}">
      <dsp:nvSpPr>
        <dsp:cNvPr id="0" name=""/>
        <dsp:cNvSpPr/>
      </dsp:nvSpPr>
      <dsp:spPr>
        <a:xfrm>
          <a:off x="3256535" y="3049593"/>
          <a:ext cx="4874507"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l" defTabSz="1289050">
            <a:lnSpc>
              <a:spcPct val="90000"/>
            </a:lnSpc>
            <a:spcBef>
              <a:spcPct val="0"/>
            </a:spcBef>
            <a:spcAft>
              <a:spcPct val="10000"/>
            </a:spcAft>
          </a:pPr>
          <a:r>
            <a:rPr lang="en-US" sz="2900" kern="1200" dirty="0" smtClean="0"/>
            <a:t>Health or safety impacted</a:t>
          </a:r>
          <a:endParaRPr lang="en-US" sz="2900" kern="1200" dirty="0"/>
        </a:p>
      </dsp:txBody>
      <dsp:txXfrm>
        <a:off x="3256535" y="3049593"/>
        <a:ext cx="4874507" cy="111700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C9101-9485-4BCD-B8E1-0D8FAC16862D}">
      <dsp:nvSpPr>
        <dsp:cNvPr id="0" name=""/>
        <dsp:cNvSpPr/>
      </dsp:nvSpPr>
      <dsp:spPr>
        <a:xfrm>
          <a:off x="0" y="1134340"/>
          <a:ext cx="1582319" cy="2257281"/>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en-US" sz="4400" b="1" kern="1200" dirty="0" smtClean="0"/>
            <a:t>Say No and…</a:t>
          </a:r>
          <a:endParaRPr lang="en-US" sz="4400" b="1" kern="1200" dirty="0"/>
        </a:p>
      </dsp:txBody>
      <dsp:txXfrm>
        <a:off x="46345" y="1180685"/>
        <a:ext cx="1489629" cy="2164591"/>
      </dsp:txXfrm>
    </dsp:sp>
    <dsp:sp modelId="{9300FE20-92CE-4DE4-9480-3D3FC935211A}">
      <dsp:nvSpPr>
        <dsp:cNvPr id="0" name=""/>
        <dsp:cNvSpPr/>
      </dsp:nvSpPr>
      <dsp:spPr>
        <a:xfrm rot="17355357">
          <a:off x="936402" y="1337415"/>
          <a:ext cx="1927501" cy="31464"/>
        </a:xfrm>
        <a:custGeom>
          <a:avLst/>
          <a:gdLst/>
          <a:ahLst/>
          <a:cxnLst/>
          <a:rect l="0" t="0" r="0" b="0"/>
          <a:pathLst>
            <a:path>
              <a:moveTo>
                <a:pt x="0" y="15732"/>
              </a:moveTo>
              <a:lnTo>
                <a:pt x="1927501" y="1573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dirty="0"/>
        </a:p>
      </dsp:txBody>
      <dsp:txXfrm>
        <a:off x="1851965" y="1304960"/>
        <a:ext cx="96375" cy="96375"/>
      </dsp:txXfrm>
    </dsp:sp>
    <dsp:sp modelId="{6BDF96BE-860C-4317-BE0D-446184DC6034}">
      <dsp:nvSpPr>
        <dsp:cNvPr id="0" name=""/>
        <dsp:cNvSpPr/>
      </dsp:nvSpPr>
      <dsp:spPr>
        <a:xfrm>
          <a:off x="2217987" y="47734"/>
          <a:ext cx="6008872" cy="79115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Follow with an honest explanation</a:t>
          </a:r>
          <a:endParaRPr lang="en-US" sz="2800" b="1" kern="1200" dirty="0"/>
        </a:p>
      </dsp:txBody>
      <dsp:txXfrm>
        <a:off x="2241159" y="70906"/>
        <a:ext cx="5962528" cy="744815"/>
      </dsp:txXfrm>
    </dsp:sp>
    <dsp:sp modelId="{B5F153B7-0B81-40CB-9312-AD94364F9F04}">
      <dsp:nvSpPr>
        <dsp:cNvPr id="0" name=""/>
        <dsp:cNvSpPr/>
      </dsp:nvSpPr>
      <dsp:spPr>
        <a:xfrm rot="18296437">
          <a:off x="1345204" y="1792332"/>
          <a:ext cx="1109896" cy="31464"/>
        </a:xfrm>
        <a:custGeom>
          <a:avLst/>
          <a:gdLst/>
          <a:ahLst/>
          <a:cxnLst/>
          <a:rect l="0" t="0" r="0" b="0"/>
          <a:pathLst>
            <a:path>
              <a:moveTo>
                <a:pt x="0" y="15732"/>
              </a:moveTo>
              <a:lnTo>
                <a:pt x="1109896" y="15732"/>
              </a:lnTo>
            </a:path>
          </a:pathLst>
        </a:custGeom>
        <a:noFill/>
        <a:ln w="25400" cap="flat" cmpd="sng" algn="ctr">
          <a:solidFill>
            <a:schemeClr val="accent3"/>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872405" y="1780317"/>
        <a:ext cx="55494" cy="55494"/>
      </dsp:txXfrm>
    </dsp:sp>
    <dsp:sp modelId="{C3F4B56C-104B-43A0-8827-321C6FE0D378}">
      <dsp:nvSpPr>
        <dsp:cNvPr id="0" name=""/>
        <dsp:cNvSpPr/>
      </dsp:nvSpPr>
      <dsp:spPr>
        <a:xfrm>
          <a:off x="2217987" y="957568"/>
          <a:ext cx="6008872" cy="791159"/>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Clarify your reasoning</a:t>
          </a:r>
          <a:endParaRPr lang="en-US" sz="2800" b="1" kern="1200" dirty="0"/>
        </a:p>
      </dsp:txBody>
      <dsp:txXfrm>
        <a:off x="2241159" y="980740"/>
        <a:ext cx="5962528" cy="744815"/>
      </dsp:txXfrm>
    </dsp:sp>
    <dsp:sp modelId="{6BD315B5-419D-4C3B-9D57-F221DBDAD0B8}">
      <dsp:nvSpPr>
        <dsp:cNvPr id="0" name=""/>
        <dsp:cNvSpPr/>
      </dsp:nvSpPr>
      <dsp:spPr>
        <a:xfrm>
          <a:off x="1582319" y="2247249"/>
          <a:ext cx="635667" cy="31464"/>
        </a:xfrm>
        <a:custGeom>
          <a:avLst/>
          <a:gdLst/>
          <a:ahLst/>
          <a:cxnLst/>
          <a:rect l="0" t="0" r="0" b="0"/>
          <a:pathLst>
            <a:path>
              <a:moveTo>
                <a:pt x="0" y="15732"/>
              </a:moveTo>
              <a:lnTo>
                <a:pt x="635667" y="15732"/>
              </a:lnTo>
            </a:path>
          </a:pathLst>
        </a:cu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884261" y="2247089"/>
        <a:ext cx="31783" cy="31783"/>
      </dsp:txXfrm>
    </dsp:sp>
    <dsp:sp modelId="{756E2C36-D775-4D84-8CD1-A315CEC1D0E4}">
      <dsp:nvSpPr>
        <dsp:cNvPr id="0" name=""/>
        <dsp:cNvSpPr/>
      </dsp:nvSpPr>
      <dsp:spPr>
        <a:xfrm>
          <a:off x="2217987" y="1867401"/>
          <a:ext cx="6008872" cy="791159"/>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Give an alternative</a:t>
          </a:r>
          <a:endParaRPr lang="en-US" sz="2800" b="1" kern="1200" dirty="0"/>
        </a:p>
      </dsp:txBody>
      <dsp:txXfrm>
        <a:off x="2241159" y="1890573"/>
        <a:ext cx="5962528" cy="744815"/>
      </dsp:txXfrm>
    </dsp:sp>
    <dsp:sp modelId="{46B1FA68-AC78-40B5-B7B0-4DE53A82AC0D}">
      <dsp:nvSpPr>
        <dsp:cNvPr id="0" name=""/>
        <dsp:cNvSpPr/>
      </dsp:nvSpPr>
      <dsp:spPr>
        <a:xfrm rot="3303563">
          <a:off x="1345204" y="2702165"/>
          <a:ext cx="1109896" cy="31464"/>
        </a:xfrm>
        <a:custGeom>
          <a:avLst/>
          <a:gdLst/>
          <a:ahLst/>
          <a:cxnLst/>
          <a:rect l="0" t="0" r="0" b="0"/>
          <a:pathLst>
            <a:path>
              <a:moveTo>
                <a:pt x="0" y="15732"/>
              </a:moveTo>
              <a:lnTo>
                <a:pt x="1109896" y="15732"/>
              </a:lnTo>
            </a:path>
          </a:pathLst>
        </a:custGeom>
        <a:noFill/>
        <a:ln w="25400" cap="flat" cmpd="sng" algn="ctr">
          <a:solidFill>
            <a:schemeClr val="accent5"/>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872405" y="2690150"/>
        <a:ext cx="55494" cy="55494"/>
      </dsp:txXfrm>
    </dsp:sp>
    <dsp:sp modelId="{93BF8A0B-66FA-438C-9918-BC64282F8D00}">
      <dsp:nvSpPr>
        <dsp:cNvPr id="0" name=""/>
        <dsp:cNvSpPr/>
      </dsp:nvSpPr>
      <dsp:spPr>
        <a:xfrm>
          <a:off x="2217987" y="2777235"/>
          <a:ext cx="6008872" cy="791159"/>
        </a:xfrm>
        <a:prstGeom prst="roundRect">
          <a:avLst>
            <a:gd name="adj" fmla="val 1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Empathetically repeat the request</a:t>
          </a:r>
          <a:endParaRPr lang="en-US" sz="2800" b="1" kern="1200" dirty="0"/>
        </a:p>
      </dsp:txBody>
      <dsp:txXfrm>
        <a:off x="2241159" y="2800407"/>
        <a:ext cx="5962528" cy="744815"/>
      </dsp:txXfrm>
    </dsp:sp>
    <dsp:sp modelId="{04EC0CB0-E74F-465D-BD4A-D9726E5E5689}">
      <dsp:nvSpPr>
        <dsp:cNvPr id="0" name=""/>
        <dsp:cNvSpPr/>
      </dsp:nvSpPr>
      <dsp:spPr>
        <a:xfrm rot="4244643">
          <a:off x="936402" y="3157082"/>
          <a:ext cx="1927501" cy="31464"/>
        </a:xfrm>
        <a:custGeom>
          <a:avLst/>
          <a:gdLst/>
          <a:ahLst/>
          <a:cxnLst/>
          <a:rect l="0" t="0" r="0" b="0"/>
          <a:pathLst>
            <a:path>
              <a:moveTo>
                <a:pt x="0" y="15732"/>
              </a:moveTo>
              <a:lnTo>
                <a:pt x="1927501" y="15732"/>
              </a:lnTo>
            </a:path>
          </a:pathLst>
        </a:custGeom>
        <a:noFill/>
        <a:ln w="25400" cap="flat" cmpd="sng" algn="ctr">
          <a:solidFill>
            <a:schemeClr val="accent6"/>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dirty="0"/>
        </a:p>
      </dsp:txBody>
      <dsp:txXfrm>
        <a:off x="1851965" y="3124627"/>
        <a:ext cx="96375" cy="96375"/>
      </dsp:txXfrm>
    </dsp:sp>
    <dsp:sp modelId="{1B6EF49B-E5AA-4124-A9E9-7B085E3C1156}">
      <dsp:nvSpPr>
        <dsp:cNvPr id="0" name=""/>
        <dsp:cNvSpPr/>
      </dsp:nvSpPr>
      <dsp:spPr>
        <a:xfrm>
          <a:off x="2217987" y="3687068"/>
          <a:ext cx="6008872" cy="791159"/>
        </a:xfrm>
        <a:prstGeom prst="roundRect">
          <a:avLst>
            <a:gd name="adj" fmla="val 10000"/>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Provide an assertive refusal</a:t>
          </a:r>
          <a:endParaRPr lang="en-US" sz="2800" b="1" kern="1200" dirty="0"/>
        </a:p>
      </dsp:txBody>
      <dsp:txXfrm>
        <a:off x="2241159" y="3710240"/>
        <a:ext cx="5962528" cy="74481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A635E-E888-4662-B2A2-BDEBDBC148CF}">
      <dsp:nvSpPr>
        <dsp:cNvPr id="0" name=""/>
        <dsp:cNvSpPr/>
      </dsp:nvSpPr>
      <dsp:spPr>
        <a:xfrm>
          <a:off x="1918" y="0"/>
          <a:ext cx="2011188"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t>Accept</a:t>
          </a:r>
          <a:endParaRPr lang="en-US" sz="3200" b="1" kern="1200" dirty="0"/>
        </a:p>
      </dsp:txBody>
      <dsp:txXfrm>
        <a:off x="1918" y="1810385"/>
        <a:ext cx="2011188" cy="1810385"/>
      </dsp:txXfrm>
    </dsp:sp>
    <dsp:sp modelId="{DF563CF3-2905-4AE1-B3CA-909430CFD02E}">
      <dsp:nvSpPr>
        <dsp:cNvPr id="0" name=""/>
        <dsp:cNvSpPr/>
      </dsp:nvSpPr>
      <dsp:spPr>
        <a:xfrm>
          <a:off x="253940"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084F9A-11F6-41BE-AE3F-E9CC0F4CF6F5}">
      <dsp:nvSpPr>
        <dsp:cNvPr id="0" name=""/>
        <dsp:cNvSpPr/>
      </dsp:nvSpPr>
      <dsp:spPr>
        <a:xfrm>
          <a:off x="2073443" y="0"/>
          <a:ext cx="2011188" cy="4525963"/>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t>Be as positive as possible </a:t>
          </a:r>
          <a:endParaRPr lang="en-US" sz="3200" b="1" kern="1200" dirty="0"/>
        </a:p>
      </dsp:txBody>
      <dsp:txXfrm>
        <a:off x="2073443" y="1810385"/>
        <a:ext cx="2011188" cy="1810385"/>
      </dsp:txXfrm>
    </dsp:sp>
    <dsp:sp modelId="{5A1CA328-4655-4D00-A347-6F370AF99261}">
      <dsp:nvSpPr>
        <dsp:cNvPr id="0" name=""/>
        <dsp:cNvSpPr/>
      </dsp:nvSpPr>
      <dsp:spPr>
        <a:xfrm>
          <a:off x="2325464" y="271557"/>
          <a:ext cx="1507145" cy="1507145"/>
        </a:xfrm>
        <a:prstGeom prst="ellipse">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029FA6-529E-4C7C-90B4-1AABBA297013}">
      <dsp:nvSpPr>
        <dsp:cNvPr id="0" name=""/>
        <dsp:cNvSpPr/>
      </dsp:nvSpPr>
      <dsp:spPr>
        <a:xfrm>
          <a:off x="4144967" y="0"/>
          <a:ext cx="2011188" cy="4525963"/>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t>Needs to be done</a:t>
          </a:r>
          <a:endParaRPr lang="en-US" sz="3200" b="1" kern="1200" dirty="0"/>
        </a:p>
      </dsp:txBody>
      <dsp:txXfrm>
        <a:off x="4144967" y="1810385"/>
        <a:ext cx="2011188" cy="1810385"/>
      </dsp:txXfrm>
    </dsp:sp>
    <dsp:sp modelId="{A30DA5D2-055D-4BF8-9838-92FDE5D70172}">
      <dsp:nvSpPr>
        <dsp:cNvPr id="0" name=""/>
        <dsp:cNvSpPr/>
      </dsp:nvSpPr>
      <dsp:spPr>
        <a:xfrm>
          <a:off x="4396989" y="271557"/>
          <a:ext cx="1507145" cy="1507145"/>
        </a:xfrm>
        <a:prstGeom prst="ellipse">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052DA3-5126-4C7E-BDA7-182B9F7B8D46}">
      <dsp:nvSpPr>
        <dsp:cNvPr id="0" name=""/>
        <dsp:cNvSpPr/>
      </dsp:nvSpPr>
      <dsp:spPr>
        <a:xfrm>
          <a:off x="6216492" y="0"/>
          <a:ext cx="2011188" cy="452596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t>Going to the dentist </a:t>
          </a:r>
          <a:endParaRPr lang="en-US" sz="3200" b="1" kern="1200" dirty="0"/>
        </a:p>
      </dsp:txBody>
      <dsp:txXfrm>
        <a:off x="6216492" y="1810385"/>
        <a:ext cx="2011188" cy="1810385"/>
      </dsp:txXfrm>
    </dsp:sp>
    <dsp:sp modelId="{0F281559-683A-4305-B0E9-3FCD9CF09378}">
      <dsp:nvSpPr>
        <dsp:cNvPr id="0" name=""/>
        <dsp:cNvSpPr/>
      </dsp:nvSpPr>
      <dsp:spPr>
        <a:xfrm>
          <a:off x="6468513" y="271557"/>
          <a:ext cx="1507145" cy="1507145"/>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2990DD-001B-4780-A78C-497591524291}">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28EFC-6CD9-46E7-A0D4-DC8E74D8626E}">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t>Feel like you have no choice</a:t>
          </a:r>
          <a:endParaRPr lang="en-US" sz="2800" b="1" kern="1200" dirty="0"/>
        </a:p>
      </dsp:txBody>
      <dsp:txXfrm>
        <a:off x="0" y="3712270"/>
        <a:ext cx="8229600" cy="812154"/>
      </dsp:txXfrm>
    </dsp:sp>
    <dsp:sp modelId="{48379821-A469-4B2F-893B-964AF0B671F2}">
      <dsp:nvSpPr>
        <dsp:cNvPr id="0" name=""/>
        <dsp:cNvSpPr/>
      </dsp:nvSpPr>
      <dsp:spPr>
        <a:xfrm rot="10800000">
          <a:off x="0" y="2475359"/>
          <a:ext cx="8229600" cy="1249092"/>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t>Avoiding or altering it would reduce your stress more</a:t>
          </a:r>
          <a:endParaRPr lang="en-US" sz="2800" b="1" kern="1200" dirty="0"/>
        </a:p>
      </dsp:txBody>
      <dsp:txXfrm rot="10800000">
        <a:off x="0" y="2475359"/>
        <a:ext cx="8229600" cy="811623"/>
      </dsp:txXfrm>
    </dsp:sp>
    <dsp:sp modelId="{9DF61F47-705F-43B0-AC7B-6032EE21B69A}">
      <dsp:nvSpPr>
        <dsp:cNvPr id="0" name=""/>
        <dsp:cNvSpPr/>
      </dsp:nvSpPr>
      <dsp:spPr>
        <a:xfrm rot="10800000">
          <a:off x="0" y="1238449"/>
          <a:ext cx="8229600" cy="1249092"/>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t>Just to please others</a:t>
          </a:r>
          <a:endParaRPr lang="en-US" sz="2800" b="1" kern="1200" dirty="0"/>
        </a:p>
      </dsp:txBody>
      <dsp:txXfrm rot="10800000">
        <a:off x="0" y="1238449"/>
        <a:ext cx="8229600" cy="811623"/>
      </dsp:txXfrm>
    </dsp:sp>
    <dsp:sp modelId="{40576A25-C66F-4EA3-927B-BC00A5ED204D}">
      <dsp:nvSpPr>
        <dsp:cNvPr id="0" name=""/>
        <dsp:cNvSpPr/>
      </dsp:nvSpPr>
      <dsp:spPr>
        <a:xfrm rot="10800000">
          <a:off x="0" y="1538"/>
          <a:ext cx="8229600" cy="1249092"/>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lvl="0" algn="ctr" defTabSz="1955800">
            <a:lnSpc>
              <a:spcPct val="90000"/>
            </a:lnSpc>
            <a:spcBef>
              <a:spcPct val="0"/>
            </a:spcBef>
            <a:spcAft>
              <a:spcPct val="35000"/>
            </a:spcAft>
          </a:pPr>
          <a:r>
            <a:rPr lang="en-US" sz="4400" b="1" kern="1200" dirty="0" smtClean="0"/>
            <a:t>Not appropriate when…</a:t>
          </a:r>
          <a:endParaRPr lang="en-US" sz="4400" b="1" kern="1200" dirty="0"/>
        </a:p>
      </dsp:txBody>
      <dsp:txXfrm rot="10800000">
        <a:off x="0" y="1538"/>
        <a:ext cx="8229600" cy="81162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0988AD-BF6D-40D4-BCF0-160CC25514A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Having that power of choice </a:t>
          </a:r>
          <a:endParaRPr lang="en-US" sz="4200" b="1" kern="1200" dirty="0"/>
        </a:p>
      </dsp:txBody>
      <dsp:txXfrm>
        <a:off x="460905" y="1047"/>
        <a:ext cx="3479899" cy="2087939"/>
      </dsp:txXfrm>
    </dsp:sp>
    <dsp:sp modelId="{DAE83864-FE7F-4424-940F-3B593A987BFC}">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Identify the benefit</a:t>
          </a:r>
          <a:endParaRPr lang="en-US" sz="4200" b="1" kern="1200" dirty="0"/>
        </a:p>
      </dsp:txBody>
      <dsp:txXfrm>
        <a:off x="4288794" y="1047"/>
        <a:ext cx="3479899" cy="2087939"/>
      </dsp:txXfrm>
    </dsp:sp>
    <dsp:sp modelId="{14561844-0A68-4D03-A750-E23BD356E81A}">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Increasing self-respect</a:t>
          </a:r>
          <a:endParaRPr lang="en-US" sz="4200" b="1" kern="1200" dirty="0"/>
        </a:p>
      </dsp:txBody>
      <dsp:txXfrm>
        <a:off x="460905" y="2436976"/>
        <a:ext cx="3479899" cy="2087939"/>
      </dsp:txXfrm>
    </dsp:sp>
    <dsp:sp modelId="{D33A74AF-05AF-4BC0-B2D5-C5307A411C5A}">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More confidence</a:t>
          </a:r>
          <a:endParaRPr lang="en-US" sz="4200" b="1" kern="1200" dirty="0"/>
        </a:p>
      </dsp:txBody>
      <dsp:txXfrm>
        <a:off x="4288794" y="2436976"/>
        <a:ext cx="3479899" cy="208793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CCF6D-53C3-49F4-B4B5-9F5196568221}">
      <dsp:nvSpPr>
        <dsp:cNvPr id="0" name=""/>
        <dsp:cNvSpPr/>
      </dsp:nvSpPr>
      <dsp:spPr>
        <a:xfrm>
          <a:off x="0" y="869"/>
          <a:ext cx="8229600" cy="1121584"/>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dirty="0" smtClean="0"/>
            <a:t>Take an hour on the weekend to plan meals</a:t>
          </a:r>
          <a:endParaRPr lang="en-US" sz="3200" b="1" kern="1200" dirty="0"/>
        </a:p>
      </dsp:txBody>
      <dsp:txXfrm>
        <a:off x="54751" y="55620"/>
        <a:ext cx="8120098" cy="1012082"/>
      </dsp:txXfrm>
    </dsp:sp>
    <dsp:sp modelId="{4ED558BA-6D18-449A-86C7-711AEE48A757}">
      <dsp:nvSpPr>
        <dsp:cNvPr id="0" name=""/>
        <dsp:cNvSpPr/>
      </dsp:nvSpPr>
      <dsp:spPr>
        <a:xfrm>
          <a:off x="0" y="1135082"/>
          <a:ext cx="8229600" cy="1121584"/>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dirty="0" smtClean="0"/>
            <a:t>Try to stay away from frozen and processed items</a:t>
          </a:r>
          <a:endParaRPr lang="en-US" sz="3200" b="1" kern="1200" dirty="0"/>
        </a:p>
      </dsp:txBody>
      <dsp:txXfrm>
        <a:off x="54751" y="1189833"/>
        <a:ext cx="8120098" cy="1012082"/>
      </dsp:txXfrm>
    </dsp:sp>
    <dsp:sp modelId="{4DC0A0F6-2B9B-4B71-82CA-11E80DD0722B}">
      <dsp:nvSpPr>
        <dsp:cNvPr id="0" name=""/>
        <dsp:cNvSpPr/>
      </dsp:nvSpPr>
      <dsp:spPr>
        <a:xfrm>
          <a:off x="0" y="2269295"/>
          <a:ext cx="8229600" cy="1121584"/>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dirty="0" smtClean="0"/>
            <a:t>Try experimenting with slow cookers</a:t>
          </a:r>
          <a:endParaRPr lang="en-US" sz="3200" b="1" kern="1200" dirty="0"/>
        </a:p>
      </dsp:txBody>
      <dsp:txXfrm>
        <a:off x="54751" y="2324046"/>
        <a:ext cx="8120098" cy="1012082"/>
      </dsp:txXfrm>
    </dsp:sp>
    <dsp:sp modelId="{874B3A91-B548-4815-B2AC-43E5176CAA1F}">
      <dsp:nvSpPr>
        <dsp:cNvPr id="0" name=""/>
        <dsp:cNvSpPr/>
      </dsp:nvSpPr>
      <dsp:spPr>
        <a:xfrm>
          <a:off x="0" y="3403508"/>
          <a:ext cx="8229600" cy="1121584"/>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dirty="0" smtClean="0"/>
            <a:t>You’ll reduce stress and eat better</a:t>
          </a:r>
          <a:endParaRPr lang="en-US" sz="3200" b="1" kern="1200" dirty="0"/>
        </a:p>
      </dsp:txBody>
      <dsp:txXfrm>
        <a:off x="54751" y="3458259"/>
        <a:ext cx="8120098" cy="101208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BECEF-E062-4716-8D47-C4C85BF286AE}">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55A247-59BC-4364-B36E-4766EFB3481F}">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lvl="0" algn="l" defTabSz="1955800">
            <a:lnSpc>
              <a:spcPct val="90000"/>
            </a:lnSpc>
            <a:spcBef>
              <a:spcPct val="0"/>
            </a:spcBef>
            <a:spcAft>
              <a:spcPct val="35000"/>
            </a:spcAft>
          </a:pPr>
          <a:r>
            <a:rPr lang="en-US" sz="4400" b="1" kern="1200" dirty="0" smtClean="0"/>
            <a:t>Build routines</a:t>
          </a:r>
          <a:endParaRPr lang="en-US" sz="4400" b="1" kern="1200" dirty="0"/>
        </a:p>
      </dsp:txBody>
      <dsp:txXfrm>
        <a:off x="511409" y="347956"/>
        <a:ext cx="7655707" cy="696274"/>
      </dsp:txXfrm>
    </dsp:sp>
    <dsp:sp modelId="{7CC3AEC6-1D00-4870-8C72-D2AE8C59AFFE}">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BB2C00-B660-455B-9F57-B6A249231FC8}">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lvl="0" algn="l" defTabSz="1955800">
            <a:lnSpc>
              <a:spcPct val="90000"/>
            </a:lnSpc>
            <a:spcBef>
              <a:spcPct val="0"/>
            </a:spcBef>
            <a:spcAft>
              <a:spcPct val="35000"/>
            </a:spcAft>
          </a:pPr>
          <a:r>
            <a:rPr lang="en-US" sz="4400" b="1" kern="1200" dirty="0" smtClean="0"/>
            <a:t>Make a list</a:t>
          </a:r>
          <a:endParaRPr lang="en-US" sz="4400" b="1" kern="1200" dirty="0"/>
        </a:p>
      </dsp:txBody>
      <dsp:txXfrm>
        <a:off x="910599" y="1392548"/>
        <a:ext cx="7256517" cy="696274"/>
      </dsp:txXfrm>
    </dsp:sp>
    <dsp:sp modelId="{8FAF1740-9A5D-4262-8730-7BB9B1959A92}">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41410CA6-D0A8-43C4-973A-620884CB6955}">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lvl="0" algn="l" defTabSz="1955800">
            <a:lnSpc>
              <a:spcPct val="90000"/>
            </a:lnSpc>
            <a:spcBef>
              <a:spcPct val="0"/>
            </a:spcBef>
            <a:spcAft>
              <a:spcPct val="35000"/>
            </a:spcAft>
          </a:pPr>
          <a:r>
            <a:rPr lang="en-US" sz="4400" b="1" kern="1200" dirty="0" smtClean="0"/>
            <a:t>The whole family</a:t>
          </a:r>
          <a:endParaRPr lang="en-US" sz="4400" b="1" kern="1200" dirty="0"/>
        </a:p>
      </dsp:txBody>
      <dsp:txXfrm>
        <a:off x="910599" y="2437140"/>
        <a:ext cx="7256517" cy="696274"/>
      </dsp:txXfrm>
    </dsp:sp>
    <dsp:sp modelId="{C022B9BA-BA44-4BBD-8D89-C6E9BD28E9EC}">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AEA17644-B098-4101-A40A-0917F32CD0D4}">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lvl="0" algn="l" defTabSz="1955800">
            <a:lnSpc>
              <a:spcPct val="90000"/>
            </a:lnSpc>
            <a:spcBef>
              <a:spcPct val="0"/>
            </a:spcBef>
            <a:spcAft>
              <a:spcPct val="35000"/>
            </a:spcAft>
          </a:pPr>
          <a:r>
            <a:rPr lang="en-US" sz="4400" b="1" kern="1200" dirty="0" smtClean="0"/>
            <a:t>Rotate unpleasant tasks</a:t>
          </a:r>
          <a:endParaRPr lang="en-US" sz="4400" b="1" kern="1200" dirty="0"/>
        </a:p>
      </dsp:txBody>
      <dsp:txXfrm>
        <a:off x="511409" y="3481732"/>
        <a:ext cx="7655707" cy="696274"/>
      </dsp:txXfrm>
    </dsp:sp>
    <dsp:sp modelId="{C6F7EFBF-409F-4B0D-A5C5-F3137BAC47CC}">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61B1A-03D6-4B7B-BFCE-67E9D9BC8734}">
      <dsp:nvSpPr>
        <dsp:cNvPr id="0" name=""/>
        <dsp:cNvSpPr/>
      </dsp:nvSpPr>
      <dsp:spPr>
        <a:xfrm>
          <a:off x="0" y="2688"/>
          <a:ext cx="8229600" cy="1121698"/>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1" kern="1200" dirty="0" smtClean="0"/>
            <a:t>Current stress level from 1-10?</a:t>
          </a:r>
          <a:endParaRPr lang="en-US" sz="3600" b="1" kern="1200" dirty="0"/>
        </a:p>
      </dsp:txBody>
      <dsp:txXfrm>
        <a:off x="54757" y="57445"/>
        <a:ext cx="8120086" cy="1012184"/>
      </dsp:txXfrm>
    </dsp:sp>
    <dsp:sp modelId="{51FAAEB5-6797-48EE-982C-A602F2AE7F90}">
      <dsp:nvSpPr>
        <dsp:cNvPr id="0" name=""/>
        <dsp:cNvSpPr/>
      </dsp:nvSpPr>
      <dsp:spPr>
        <a:xfrm>
          <a:off x="0" y="1135651"/>
          <a:ext cx="8229600" cy="1121698"/>
        </a:xfrm>
        <a:prstGeom prst="roundRect">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1" kern="1200" dirty="0" smtClean="0"/>
            <a:t>Where would you like your stress level to be?</a:t>
          </a:r>
          <a:endParaRPr lang="en-US" sz="3600" b="1" kern="1200" dirty="0"/>
        </a:p>
      </dsp:txBody>
      <dsp:txXfrm>
        <a:off x="54757" y="1190408"/>
        <a:ext cx="8120086" cy="1012184"/>
      </dsp:txXfrm>
    </dsp:sp>
    <dsp:sp modelId="{F9A09FD6-F64A-48B9-8222-6A94FC2815A4}">
      <dsp:nvSpPr>
        <dsp:cNvPr id="0" name=""/>
        <dsp:cNvSpPr/>
      </dsp:nvSpPr>
      <dsp:spPr>
        <a:xfrm>
          <a:off x="0" y="2268613"/>
          <a:ext cx="8229600" cy="1121698"/>
        </a:xfrm>
        <a:prstGeom prst="roundRect">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1" kern="1200" dirty="0" smtClean="0"/>
            <a:t>What are the major stressors in your life?</a:t>
          </a:r>
          <a:endParaRPr lang="en-US" sz="3600" b="1" kern="1200" dirty="0"/>
        </a:p>
      </dsp:txBody>
      <dsp:txXfrm>
        <a:off x="54757" y="2323370"/>
        <a:ext cx="8120086" cy="1012184"/>
      </dsp:txXfrm>
    </dsp:sp>
    <dsp:sp modelId="{45879A15-E4B9-4BCD-A2C1-C4D0D880ECBD}">
      <dsp:nvSpPr>
        <dsp:cNvPr id="0" name=""/>
        <dsp:cNvSpPr/>
      </dsp:nvSpPr>
      <dsp:spPr>
        <a:xfrm>
          <a:off x="0" y="3401575"/>
          <a:ext cx="8229600" cy="1121698"/>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1" kern="1200" dirty="0" smtClean="0"/>
            <a:t>What are you currently doing to manage stress? </a:t>
          </a:r>
          <a:endParaRPr lang="en-US" sz="3600" b="1" kern="1200" dirty="0"/>
        </a:p>
      </dsp:txBody>
      <dsp:txXfrm>
        <a:off x="54757" y="3456332"/>
        <a:ext cx="8120086" cy="101218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CC3B0-014B-49EC-8CF3-A72F8B659B64}">
      <dsp:nvSpPr>
        <dsp:cNvPr id="0" name=""/>
        <dsp:cNvSpPr/>
      </dsp:nvSpPr>
      <dsp:spPr>
        <a:xfrm>
          <a:off x="0" y="0"/>
          <a:ext cx="8229600" cy="1051932"/>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b="1" kern="1200" dirty="0" smtClean="0"/>
            <a:t>Powerful life management tool</a:t>
          </a:r>
          <a:endParaRPr lang="en-US" sz="3700" b="1" kern="1200" dirty="0"/>
        </a:p>
      </dsp:txBody>
      <dsp:txXfrm>
        <a:off x="1751113" y="0"/>
        <a:ext cx="6478486" cy="1051932"/>
      </dsp:txXfrm>
    </dsp:sp>
    <dsp:sp modelId="{16B2F600-54CC-473C-AF0C-D0A0B818A846}">
      <dsp:nvSpPr>
        <dsp:cNvPr id="0" name=""/>
        <dsp:cNvSpPr/>
      </dsp:nvSpPr>
      <dsp:spPr>
        <a:xfrm>
          <a:off x="105193" y="105193"/>
          <a:ext cx="1645920" cy="841546"/>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3B859F-D16D-431B-A72F-3774E22A836B}">
      <dsp:nvSpPr>
        <dsp:cNvPr id="0" name=""/>
        <dsp:cNvSpPr/>
      </dsp:nvSpPr>
      <dsp:spPr>
        <a:xfrm>
          <a:off x="0" y="1157126"/>
          <a:ext cx="8229600" cy="1051932"/>
        </a:xfrm>
        <a:prstGeom prst="roundRect">
          <a:avLst>
            <a:gd name="adj" fmla="val 10000"/>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b="1" kern="1200" dirty="0" smtClean="0"/>
            <a:t>Home or work</a:t>
          </a:r>
          <a:endParaRPr lang="en-US" sz="3700" b="1" kern="1200" dirty="0"/>
        </a:p>
      </dsp:txBody>
      <dsp:txXfrm>
        <a:off x="1751113" y="1157126"/>
        <a:ext cx="6478486" cy="1051932"/>
      </dsp:txXfrm>
    </dsp:sp>
    <dsp:sp modelId="{8AEE92C4-A995-4802-AB1D-688686E2FC51}">
      <dsp:nvSpPr>
        <dsp:cNvPr id="0" name=""/>
        <dsp:cNvSpPr/>
      </dsp:nvSpPr>
      <dsp:spPr>
        <a:xfrm>
          <a:off x="105193" y="1262319"/>
          <a:ext cx="1645920" cy="841546"/>
        </a:xfrm>
        <a:prstGeom prst="roundRect">
          <a:avLst>
            <a:gd name="adj" fmla="val 10000"/>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2B30ED-BE53-43E1-9698-2FED2EB5E9B0}">
      <dsp:nvSpPr>
        <dsp:cNvPr id="0" name=""/>
        <dsp:cNvSpPr/>
      </dsp:nvSpPr>
      <dsp:spPr>
        <a:xfrm>
          <a:off x="0" y="2314252"/>
          <a:ext cx="8229600" cy="1051932"/>
        </a:xfrm>
        <a:prstGeom prst="roundRect">
          <a:avLst>
            <a:gd name="adj" fmla="val 10000"/>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b="1" kern="1200" dirty="0" smtClean="0"/>
            <a:t>Transfer incomplete items</a:t>
          </a:r>
          <a:endParaRPr lang="en-US" sz="3700" b="1" kern="1200" dirty="0"/>
        </a:p>
      </dsp:txBody>
      <dsp:txXfrm>
        <a:off x="1751113" y="2314252"/>
        <a:ext cx="6478486" cy="1051932"/>
      </dsp:txXfrm>
    </dsp:sp>
    <dsp:sp modelId="{E036D6DF-20D5-4093-BF00-CF19C96D7719}">
      <dsp:nvSpPr>
        <dsp:cNvPr id="0" name=""/>
        <dsp:cNvSpPr/>
      </dsp:nvSpPr>
      <dsp:spPr>
        <a:xfrm>
          <a:off x="105193" y="2419445"/>
          <a:ext cx="1645920" cy="841546"/>
        </a:xfrm>
        <a:prstGeom prst="roundRect">
          <a:avLst>
            <a:gd name="adj" fmla="val 10000"/>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F56E28-722F-4202-A07D-D46E963A8F62}">
      <dsp:nvSpPr>
        <dsp:cNvPr id="0" name=""/>
        <dsp:cNvSpPr/>
      </dsp:nvSpPr>
      <dsp:spPr>
        <a:xfrm>
          <a:off x="0" y="3471378"/>
          <a:ext cx="8229600" cy="1051932"/>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b="1" kern="1200" dirty="0" smtClean="0"/>
            <a:t>Cross off completed items</a:t>
          </a:r>
          <a:endParaRPr lang="en-US" sz="3700" b="1" kern="1200" dirty="0"/>
        </a:p>
      </dsp:txBody>
      <dsp:txXfrm>
        <a:off x="1751113" y="3471378"/>
        <a:ext cx="6478486" cy="1051932"/>
      </dsp:txXfrm>
    </dsp:sp>
    <dsp:sp modelId="{54D1E86B-7BC6-4464-B0E6-21E39603846C}">
      <dsp:nvSpPr>
        <dsp:cNvPr id="0" name=""/>
        <dsp:cNvSpPr/>
      </dsp:nvSpPr>
      <dsp:spPr>
        <a:xfrm>
          <a:off x="105193" y="3576571"/>
          <a:ext cx="1645920" cy="841546"/>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63801-2713-4DFD-9A37-EFFF3D2285A1}">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47A8BF9-8E85-4D5B-8B4A-F8882E9ED181}">
      <dsp:nvSpPr>
        <dsp:cNvPr id="0" name=""/>
        <dsp:cNvSpPr/>
      </dsp:nvSpPr>
      <dsp:spPr>
        <a:xfrm>
          <a:off x="2262981" y="0"/>
          <a:ext cx="5966618" cy="4525963"/>
        </a:xfrm>
        <a:prstGeom prst="rect">
          <a:avLst/>
        </a:prstGeom>
        <a:solidFill>
          <a:schemeClr val="accent2"/>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en-US" sz="5500" b="1" kern="1200" dirty="0" smtClean="0">
              <a:solidFill>
                <a:schemeClr val="bg1"/>
              </a:solidFill>
            </a:rPr>
            <a:t>Useful tool</a:t>
          </a:r>
          <a:endParaRPr lang="en-US" sz="5500" b="1" kern="1200" dirty="0">
            <a:solidFill>
              <a:schemeClr val="bg1"/>
            </a:solidFill>
          </a:endParaRPr>
        </a:p>
      </dsp:txBody>
      <dsp:txXfrm>
        <a:off x="2262981" y="0"/>
        <a:ext cx="5966618" cy="1357791"/>
      </dsp:txXfrm>
    </dsp:sp>
    <dsp:sp modelId="{E96EB8C2-A661-46ED-A6AF-723B731A23BA}">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D66FF2-DCBE-407A-8609-4A72A4ECA065}">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en-US" sz="5500" b="1" kern="1200" dirty="0" smtClean="0">
              <a:solidFill>
                <a:schemeClr val="bg1"/>
              </a:solidFill>
            </a:rPr>
            <a:t>Temporary escape</a:t>
          </a:r>
          <a:endParaRPr lang="en-US" sz="5500" b="1" kern="1200" dirty="0">
            <a:solidFill>
              <a:schemeClr val="bg1"/>
            </a:solidFill>
          </a:endParaRPr>
        </a:p>
      </dsp:txBody>
      <dsp:txXfrm>
        <a:off x="2262981" y="1357791"/>
        <a:ext cx="5966618" cy="1357787"/>
      </dsp:txXfrm>
    </dsp:sp>
    <dsp:sp modelId="{14F17A0D-3D41-4FF8-AD11-337DE0981529}">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43795C-1577-47E5-810C-6E3A1D73DB11}">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en-US" sz="5500" b="1" kern="1200" dirty="0" smtClean="0">
              <a:solidFill>
                <a:schemeClr val="bg1"/>
              </a:solidFill>
            </a:rPr>
            <a:t>Visualization</a:t>
          </a:r>
          <a:endParaRPr lang="en-US" sz="5500" b="1" kern="1200" dirty="0">
            <a:solidFill>
              <a:schemeClr val="bg1"/>
            </a:solidFill>
          </a:endParaRPr>
        </a:p>
      </dsp:txBody>
      <dsp:txXfrm>
        <a:off x="2262981" y="2715579"/>
        <a:ext cx="5966618" cy="13577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018ACB-0620-4A1D-967B-B23FAE8DE5E6}">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D2A7CF-7D04-432C-A181-6CB69C4BDFC4}">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1" kern="1200" dirty="0" smtClean="0"/>
            <a:t>Powerful effect on our body</a:t>
          </a:r>
          <a:endParaRPr lang="en-US" sz="3200" b="1" kern="1200" dirty="0"/>
        </a:p>
      </dsp:txBody>
      <dsp:txXfrm>
        <a:off x="447506" y="98507"/>
        <a:ext cx="5688668" cy="665948"/>
      </dsp:txXfrm>
    </dsp:sp>
    <dsp:sp modelId="{2F4A5B61-D2B0-4B94-B345-15A7F8916CB4}">
      <dsp:nvSpPr>
        <dsp:cNvPr id="0" name=""/>
        <dsp:cNvSpPr/>
      </dsp:nvSpPr>
      <dsp:spPr>
        <a:xfrm>
          <a:off x="0" y="1565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6B0BC6-3BAD-4DAD-9155-D64213398BBB}">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1" kern="1200" dirty="0" smtClean="0"/>
            <a:t>Changes your mood</a:t>
          </a:r>
          <a:endParaRPr lang="en-US" sz="3200" b="1" kern="1200" dirty="0"/>
        </a:p>
      </dsp:txBody>
      <dsp:txXfrm>
        <a:off x="447506" y="1232507"/>
        <a:ext cx="5688668" cy="665948"/>
      </dsp:txXfrm>
    </dsp:sp>
    <dsp:sp modelId="{6D02AB73-2E74-4D65-933C-95290E7E9B79}">
      <dsp:nvSpPr>
        <dsp:cNvPr id="0" name=""/>
        <dsp:cNvSpPr/>
      </dsp:nvSpPr>
      <dsp:spPr>
        <a:xfrm>
          <a:off x="0" y="2699481"/>
          <a:ext cx="8229600" cy="630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79A096-5202-4C6E-9130-5587D0B1920E}">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1" kern="1200" dirty="0" smtClean="0"/>
            <a:t>Relieves tension</a:t>
          </a:r>
          <a:endParaRPr lang="en-US" sz="3200" b="1" kern="1200" dirty="0"/>
        </a:p>
      </dsp:txBody>
      <dsp:txXfrm>
        <a:off x="447506" y="2366507"/>
        <a:ext cx="5688668" cy="665948"/>
      </dsp:txXfrm>
    </dsp:sp>
    <dsp:sp modelId="{00A2890F-0DCB-4A32-A1B2-720EB50AD1C0}">
      <dsp:nvSpPr>
        <dsp:cNvPr id="0" name=""/>
        <dsp:cNvSpPr/>
      </dsp:nvSpPr>
      <dsp:spPr>
        <a:xfrm>
          <a:off x="0" y="3833481"/>
          <a:ext cx="8229600" cy="6300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F0533B-C8F8-4712-9B7C-780D858C93C9}">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1" kern="1200" dirty="0" smtClean="0"/>
            <a:t>Unwind and regroup</a:t>
          </a:r>
          <a:endParaRPr lang="en-US" sz="3200" b="1" kern="1200" dirty="0"/>
        </a:p>
      </dsp:txBody>
      <dsp:txXfrm>
        <a:off x="447506" y="3500507"/>
        <a:ext cx="5688668" cy="66594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A52757-027E-4328-BD13-D72F0D85FEFD}">
      <dsp:nvSpPr>
        <dsp:cNvPr id="0" name=""/>
        <dsp:cNvSpPr/>
      </dsp:nvSpPr>
      <dsp:spPr>
        <a:xfrm>
          <a:off x="939425" y="2265"/>
          <a:ext cx="4771387" cy="108950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l" defTabSz="1778000">
            <a:lnSpc>
              <a:spcPct val="90000"/>
            </a:lnSpc>
            <a:spcBef>
              <a:spcPct val="0"/>
            </a:spcBef>
            <a:spcAft>
              <a:spcPct val="35000"/>
            </a:spcAft>
          </a:pPr>
          <a:r>
            <a:rPr lang="en-US" sz="4000" kern="1200" dirty="0" smtClean="0"/>
            <a:t>Scientifically proven</a:t>
          </a:r>
          <a:endParaRPr lang="en-US" sz="4000" kern="1200" dirty="0"/>
        </a:p>
      </dsp:txBody>
      <dsp:txXfrm>
        <a:off x="992610" y="55450"/>
        <a:ext cx="4665017" cy="983131"/>
      </dsp:txXfrm>
    </dsp:sp>
    <dsp:sp modelId="{34AC6AA4-5FA5-4F8D-952E-D4D2D948E5ED}">
      <dsp:nvSpPr>
        <dsp:cNvPr id="0" name=""/>
        <dsp:cNvSpPr/>
      </dsp:nvSpPr>
      <dsp:spPr>
        <a:xfrm>
          <a:off x="939425" y="1146242"/>
          <a:ext cx="6350749" cy="108950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l" defTabSz="1733550">
            <a:lnSpc>
              <a:spcPct val="90000"/>
            </a:lnSpc>
            <a:spcBef>
              <a:spcPct val="0"/>
            </a:spcBef>
            <a:spcAft>
              <a:spcPct val="35000"/>
            </a:spcAft>
          </a:pPr>
          <a:r>
            <a:rPr lang="en-US" sz="3900" kern="1200" dirty="0" smtClean="0"/>
            <a:t>Humorous calendar</a:t>
          </a:r>
          <a:endParaRPr lang="en-US" sz="3900" kern="1200" dirty="0"/>
        </a:p>
      </dsp:txBody>
      <dsp:txXfrm>
        <a:off x="992610" y="1199427"/>
        <a:ext cx="6244379" cy="983131"/>
      </dsp:txXfrm>
    </dsp:sp>
    <dsp:sp modelId="{847F7A03-3581-47DE-85B9-61895974B7BB}">
      <dsp:nvSpPr>
        <dsp:cNvPr id="0" name=""/>
        <dsp:cNvSpPr/>
      </dsp:nvSpPr>
      <dsp:spPr>
        <a:xfrm>
          <a:off x="939425" y="2290219"/>
          <a:ext cx="4771387" cy="108950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l" defTabSz="1733550">
            <a:lnSpc>
              <a:spcPct val="90000"/>
            </a:lnSpc>
            <a:spcBef>
              <a:spcPct val="0"/>
            </a:spcBef>
            <a:spcAft>
              <a:spcPct val="35000"/>
            </a:spcAft>
          </a:pPr>
          <a:r>
            <a:rPr lang="en-US" sz="3900" kern="1200" dirty="0" smtClean="0"/>
            <a:t>Appropriate</a:t>
          </a:r>
          <a:endParaRPr lang="en-US" sz="3900" kern="1200" dirty="0"/>
        </a:p>
      </dsp:txBody>
      <dsp:txXfrm>
        <a:off x="992610" y="2343404"/>
        <a:ext cx="4665017" cy="983131"/>
      </dsp:txXfrm>
    </dsp:sp>
    <dsp:sp modelId="{9906E776-8433-4830-B0AC-341332C163B2}">
      <dsp:nvSpPr>
        <dsp:cNvPr id="0" name=""/>
        <dsp:cNvSpPr/>
      </dsp:nvSpPr>
      <dsp:spPr>
        <a:xfrm>
          <a:off x="939425" y="3434195"/>
          <a:ext cx="6350719" cy="108950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l" defTabSz="1733550">
            <a:lnSpc>
              <a:spcPct val="90000"/>
            </a:lnSpc>
            <a:spcBef>
              <a:spcPct val="0"/>
            </a:spcBef>
            <a:spcAft>
              <a:spcPct val="35000"/>
            </a:spcAft>
          </a:pPr>
          <a:r>
            <a:rPr lang="en-US" sz="3900" kern="1200" dirty="0" smtClean="0"/>
            <a:t>Lowers blood pressure</a:t>
          </a:r>
          <a:endParaRPr lang="en-US" sz="3900" kern="1200" dirty="0"/>
        </a:p>
      </dsp:txBody>
      <dsp:txXfrm>
        <a:off x="992610" y="3487380"/>
        <a:ext cx="6244349" cy="98313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3EA629-3517-4130-914C-C9C2D372F4B1}">
      <dsp:nvSpPr>
        <dsp:cNvPr id="0" name=""/>
        <dsp:cNvSpPr/>
      </dsp:nvSpPr>
      <dsp:spPr>
        <a:xfrm>
          <a:off x="5213570" y="1325"/>
          <a:ext cx="3013769"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057526-3195-4200-9BC3-D92CA4987E76}">
      <dsp:nvSpPr>
        <dsp:cNvPr id="0" name=""/>
        <dsp:cNvSpPr/>
      </dsp:nvSpPr>
      <dsp:spPr>
        <a:xfrm>
          <a:off x="2260" y="1325"/>
          <a:ext cx="5211309" cy="105193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lvl="0" algn="ctr" defTabSz="2355850">
            <a:lnSpc>
              <a:spcPct val="90000"/>
            </a:lnSpc>
            <a:spcBef>
              <a:spcPct val="0"/>
            </a:spcBef>
            <a:spcAft>
              <a:spcPct val="35000"/>
            </a:spcAft>
          </a:pPr>
          <a:r>
            <a:rPr lang="en-US" sz="5300" b="1" kern="1200" dirty="0" smtClean="0"/>
            <a:t>Neck Roll</a:t>
          </a:r>
          <a:endParaRPr lang="en-US" sz="5300" kern="1200" dirty="0"/>
        </a:p>
      </dsp:txBody>
      <dsp:txXfrm>
        <a:off x="53611" y="52676"/>
        <a:ext cx="5108607" cy="949230"/>
      </dsp:txXfrm>
    </dsp:sp>
    <dsp:sp modelId="{86EA559E-F36A-4999-8544-9254FD477A42}">
      <dsp:nvSpPr>
        <dsp:cNvPr id="0" name=""/>
        <dsp:cNvSpPr/>
      </dsp:nvSpPr>
      <dsp:spPr>
        <a:xfrm>
          <a:off x="5213570" y="1158452"/>
          <a:ext cx="3013769"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27A039C1-B9EB-4DE1-AED3-A9B1995AF03C}">
      <dsp:nvSpPr>
        <dsp:cNvPr id="0" name=""/>
        <dsp:cNvSpPr/>
      </dsp:nvSpPr>
      <dsp:spPr>
        <a:xfrm>
          <a:off x="2260" y="1158452"/>
          <a:ext cx="5211309" cy="1051932"/>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lvl="0" algn="ctr" defTabSz="2355850">
            <a:lnSpc>
              <a:spcPct val="90000"/>
            </a:lnSpc>
            <a:spcBef>
              <a:spcPct val="0"/>
            </a:spcBef>
            <a:spcAft>
              <a:spcPct val="35000"/>
            </a:spcAft>
          </a:pPr>
          <a:r>
            <a:rPr lang="en-US" sz="5300" b="1" kern="1200" dirty="0" smtClean="0"/>
            <a:t>Shoulder Shrug</a:t>
          </a:r>
          <a:endParaRPr lang="en-US" sz="5300" kern="1200" dirty="0"/>
        </a:p>
      </dsp:txBody>
      <dsp:txXfrm>
        <a:off x="53611" y="1209803"/>
        <a:ext cx="5108607" cy="949230"/>
      </dsp:txXfrm>
    </dsp:sp>
    <dsp:sp modelId="{12A51D8E-4860-49B6-8F41-63E8A83DD725}">
      <dsp:nvSpPr>
        <dsp:cNvPr id="0" name=""/>
        <dsp:cNvSpPr/>
      </dsp:nvSpPr>
      <dsp:spPr>
        <a:xfrm>
          <a:off x="5213570" y="2315578"/>
          <a:ext cx="3013769"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567ADC03-CFA3-4739-A7BA-87153EC1D009}">
      <dsp:nvSpPr>
        <dsp:cNvPr id="0" name=""/>
        <dsp:cNvSpPr/>
      </dsp:nvSpPr>
      <dsp:spPr>
        <a:xfrm>
          <a:off x="2260" y="2315578"/>
          <a:ext cx="5211309" cy="1051932"/>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lvl="0" algn="ctr" defTabSz="2355850">
            <a:lnSpc>
              <a:spcPct val="90000"/>
            </a:lnSpc>
            <a:spcBef>
              <a:spcPct val="0"/>
            </a:spcBef>
            <a:spcAft>
              <a:spcPct val="35000"/>
            </a:spcAft>
          </a:pPr>
          <a:r>
            <a:rPr lang="en-US" sz="5300" b="1" kern="1200" dirty="0" smtClean="0"/>
            <a:t>Side Stretch</a:t>
          </a:r>
          <a:endParaRPr lang="en-US" sz="5300" kern="1200" dirty="0"/>
        </a:p>
      </dsp:txBody>
      <dsp:txXfrm>
        <a:off x="53611" y="2366929"/>
        <a:ext cx="5108607" cy="949230"/>
      </dsp:txXfrm>
    </dsp:sp>
    <dsp:sp modelId="{EE80B265-97B0-4A90-8753-CA50E8FBA2D3}">
      <dsp:nvSpPr>
        <dsp:cNvPr id="0" name=""/>
        <dsp:cNvSpPr/>
      </dsp:nvSpPr>
      <dsp:spPr>
        <a:xfrm>
          <a:off x="5213570" y="3472704"/>
          <a:ext cx="3013769"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2A117CCA-3F18-415E-A08C-C186469504F1}">
      <dsp:nvSpPr>
        <dsp:cNvPr id="0" name=""/>
        <dsp:cNvSpPr/>
      </dsp:nvSpPr>
      <dsp:spPr>
        <a:xfrm>
          <a:off x="2260" y="3472704"/>
          <a:ext cx="5211309" cy="1051932"/>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lvl="0" algn="ctr" defTabSz="2355850">
            <a:lnSpc>
              <a:spcPct val="90000"/>
            </a:lnSpc>
            <a:spcBef>
              <a:spcPct val="0"/>
            </a:spcBef>
            <a:spcAft>
              <a:spcPct val="35000"/>
            </a:spcAft>
          </a:pPr>
          <a:r>
            <a:rPr lang="en-US" sz="5300" b="1" kern="1200" dirty="0" smtClean="0"/>
            <a:t>Lumbar Stretch</a:t>
          </a:r>
          <a:endParaRPr lang="en-US" sz="5300" kern="1200" dirty="0"/>
        </a:p>
      </dsp:txBody>
      <dsp:txXfrm>
        <a:off x="53611" y="3524055"/>
        <a:ext cx="5108607" cy="94923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D927F-A09E-4AAC-8EF2-FCC8976A51A7}">
      <dsp:nvSpPr>
        <dsp:cNvPr id="0" name=""/>
        <dsp:cNvSpPr/>
      </dsp:nvSpPr>
      <dsp:spPr>
        <a:xfrm>
          <a:off x="1594799" y="2265"/>
          <a:ext cx="5040000" cy="1089501"/>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b="1" kern="1200" dirty="0" smtClean="0"/>
            <a:t>Clears the mind</a:t>
          </a:r>
          <a:endParaRPr lang="en-US" sz="5700" b="1" kern="1200" dirty="0"/>
        </a:p>
      </dsp:txBody>
      <dsp:txXfrm>
        <a:off x="1594799" y="2265"/>
        <a:ext cx="5040000" cy="1089501"/>
      </dsp:txXfrm>
    </dsp:sp>
    <dsp:sp modelId="{F4C5927E-1492-48CA-96EF-C69037C83A74}">
      <dsp:nvSpPr>
        <dsp:cNvPr id="0" name=""/>
        <dsp:cNvSpPr/>
      </dsp:nvSpPr>
      <dsp:spPr>
        <a:xfrm>
          <a:off x="334799" y="1146242"/>
          <a:ext cx="7560000" cy="1089501"/>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b="1" kern="1200" dirty="0" smtClean="0"/>
            <a:t>Reduces muscle tension</a:t>
          </a:r>
          <a:endParaRPr lang="en-US" sz="5700" b="1" kern="1200" dirty="0"/>
        </a:p>
      </dsp:txBody>
      <dsp:txXfrm>
        <a:off x="334799" y="1146242"/>
        <a:ext cx="7560000" cy="1089501"/>
      </dsp:txXfrm>
    </dsp:sp>
    <dsp:sp modelId="{1B7C7DDC-5D7B-4A45-8E79-D9C04B8DC805}">
      <dsp:nvSpPr>
        <dsp:cNvPr id="0" name=""/>
        <dsp:cNvSpPr/>
      </dsp:nvSpPr>
      <dsp:spPr>
        <a:xfrm>
          <a:off x="1324799" y="2290219"/>
          <a:ext cx="5580000" cy="1089501"/>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b="1" kern="1200" dirty="0" smtClean="0"/>
            <a:t>Natural painkiller</a:t>
          </a:r>
          <a:endParaRPr lang="en-US" sz="5700" b="1" kern="1200" dirty="0"/>
        </a:p>
      </dsp:txBody>
      <dsp:txXfrm>
        <a:off x="1324799" y="2290219"/>
        <a:ext cx="5580000" cy="1089501"/>
      </dsp:txXfrm>
    </dsp:sp>
    <dsp:sp modelId="{DD1B6535-6F8B-4D3E-962B-772737527F7A}">
      <dsp:nvSpPr>
        <dsp:cNvPr id="0" name=""/>
        <dsp:cNvSpPr/>
      </dsp:nvSpPr>
      <dsp:spPr>
        <a:xfrm>
          <a:off x="535893" y="3434195"/>
          <a:ext cx="7157812" cy="1089501"/>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b="1" kern="1200" dirty="0" smtClean="0"/>
            <a:t>Lowers blood pressure</a:t>
          </a:r>
          <a:endParaRPr lang="en-US" sz="5700" b="1" kern="1200" dirty="0"/>
        </a:p>
      </dsp:txBody>
      <dsp:txXfrm>
        <a:off x="535893" y="3434195"/>
        <a:ext cx="7157812" cy="108950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2FD7B-93EE-476D-BCB9-A58A4070FE1D}">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1" kern="1200" dirty="0" smtClean="0"/>
            <a:t>Feel the tension leave</a:t>
          </a:r>
          <a:endParaRPr lang="en-US" sz="4400" b="1" kern="1200" dirty="0"/>
        </a:p>
      </dsp:txBody>
      <dsp:txXfrm>
        <a:off x="460905" y="1047"/>
        <a:ext cx="3479899" cy="2087939"/>
      </dsp:txXfrm>
    </dsp:sp>
    <dsp:sp modelId="{DEAD723E-F359-47C1-93C5-232CBC3C2396}">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1" kern="1200" dirty="0" smtClean="0"/>
            <a:t>Don’t forget to breath</a:t>
          </a:r>
          <a:endParaRPr lang="en-US" sz="4400" b="1" kern="1200" dirty="0"/>
        </a:p>
      </dsp:txBody>
      <dsp:txXfrm>
        <a:off x="4288794" y="1047"/>
        <a:ext cx="3479899" cy="2087939"/>
      </dsp:txXfrm>
    </dsp:sp>
    <dsp:sp modelId="{B54F906F-283D-4F9C-9BBE-A41DA8FFD4C0}">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b="1" kern="1200" dirty="0" smtClean="0"/>
            <a:t>Head to toe</a:t>
          </a:r>
          <a:endParaRPr lang="en-US" sz="4400" b="1" kern="1200" dirty="0"/>
        </a:p>
      </dsp:txBody>
      <dsp:txXfrm>
        <a:off x="2374850" y="2436976"/>
        <a:ext cx="3479899" cy="208793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F6F30-22CD-4CC9-873C-68642262457C}">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b="1" kern="1200" dirty="0" smtClean="0"/>
            <a:t>Comfortable position</a:t>
          </a:r>
          <a:endParaRPr lang="en-US" sz="3300" b="1" kern="1200" dirty="0"/>
        </a:p>
      </dsp:txBody>
      <dsp:txXfrm>
        <a:off x="1727" y="1810385"/>
        <a:ext cx="2688282" cy="1810385"/>
      </dsp:txXfrm>
    </dsp:sp>
    <dsp:sp modelId="{31877A86-43FB-42B8-8FE6-DF178C66A640}">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D06CC8-D503-450E-BE97-26468F7644B1}">
      <dsp:nvSpPr>
        <dsp:cNvPr id="0" name=""/>
        <dsp:cNvSpPr/>
      </dsp:nvSpPr>
      <dsp:spPr>
        <a:xfrm>
          <a:off x="2770658" y="0"/>
          <a:ext cx="2688282" cy="4525963"/>
        </a:xfrm>
        <a:prstGeom prst="roundRect">
          <a:avLst>
            <a:gd name="adj" fmla="val 1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b="1" kern="1200" dirty="0" smtClean="0"/>
            <a:t>Empty your mind</a:t>
          </a:r>
          <a:endParaRPr lang="en-US" sz="3300" b="1" kern="1200" dirty="0"/>
        </a:p>
      </dsp:txBody>
      <dsp:txXfrm>
        <a:off x="2770658" y="1810385"/>
        <a:ext cx="2688282" cy="1810385"/>
      </dsp:txXfrm>
    </dsp:sp>
    <dsp:sp modelId="{DA21B20B-76BB-42F2-8266-D568EFF1252C}">
      <dsp:nvSpPr>
        <dsp:cNvPr id="0" name=""/>
        <dsp:cNvSpPr/>
      </dsp:nvSpPr>
      <dsp:spPr>
        <a:xfrm>
          <a:off x="3361227" y="271557"/>
          <a:ext cx="1507145" cy="1507145"/>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2F946F-4A15-4351-A4BA-B458868C5474}">
      <dsp:nvSpPr>
        <dsp:cNvPr id="0" name=""/>
        <dsp:cNvSpPr/>
      </dsp:nvSpPr>
      <dsp:spPr>
        <a:xfrm>
          <a:off x="5539589" y="0"/>
          <a:ext cx="2688282" cy="4525963"/>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b="1" kern="1200" dirty="0" smtClean="0"/>
            <a:t>Once a day</a:t>
          </a:r>
          <a:endParaRPr lang="en-US" sz="3300" b="1" kern="1200" dirty="0"/>
        </a:p>
      </dsp:txBody>
      <dsp:txXfrm>
        <a:off x="5539589" y="1810385"/>
        <a:ext cx="2688282" cy="1810385"/>
      </dsp:txXfrm>
    </dsp:sp>
    <dsp:sp modelId="{556C51DC-200B-499E-AECC-5C240CF6F84A}">
      <dsp:nvSpPr>
        <dsp:cNvPr id="0" name=""/>
        <dsp:cNvSpPr/>
      </dsp:nvSpPr>
      <dsp:spPr>
        <a:xfrm>
          <a:off x="6130158" y="271557"/>
          <a:ext cx="1507145" cy="1507145"/>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DFDBDA-BD5D-4ADF-9A79-4E282519F4BD}">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1784D-10D7-4009-9B36-6178885B42AD}">
      <dsp:nvSpPr>
        <dsp:cNvPr id="0" name=""/>
        <dsp:cNvSpPr/>
      </dsp:nvSpPr>
      <dsp:spPr>
        <a:xfrm rot="10800000">
          <a:off x="1609322" y="2573"/>
          <a:ext cx="5472684" cy="923459"/>
        </a:xfrm>
        <a:prstGeom prst="homePlate">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0490" rIns="206248" bIns="110490" numCol="1" spcCol="1270" anchor="ctr" anchorCtr="0">
          <a:noAutofit/>
        </a:bodyPr>
        <a:lstStyle/>
        <a:p>
          <a:pPr lvl="0" algn="ctr" defTabSz="1289050">
            <a:lnSpc>
              <a:spcPct val="90000"/>
            </a:lnSpc>
            <a:spcBef>
              <a:spcPct val="0"/>
            </a:spcBef>
            <a:spcAft>
              <a:spcPct val="35000"/>
            </a:spcAft>
          </a:pPr>
          <a:r>
            <a:rPr lang="en-US" sz="2900" b="1" kern="1200" dirty="0" smtClean="0"/>
            <a:t>Network of family and friends</a:t>
          </a:r>
          <a:endParaRPr lang="en-US" sz="2900" b="1" kern="1200" dirty="0"/>
        </a:p>
      </dsp:txBody>
      <dsp:txXfrm rot="10800000">
        <a:off x="1840187" y="2573"/>
        <a:ext cx="5241819" cy="923459"/>
      </dsp:txXfrm>
    </dsp:sp>
    <dsp:sp modelId="{4C1F003B-7488-4850-B6DB-E4DD7AD29A9C}">
      <dsp:nvSpPr>
        <dsp:cNvPr id="0" name=""/>
        <dsp:cNvSpPr/>
      </dsp:nvSpPr>
      <dsp:spPr>
        <a:xfrm>
          <a:off x="1147593" y="2573"/>
          <a:ext cx="923459" cy="923459"/>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CAF52B-B41F-4451-BA10-2DBF0A86799D}">
      <dsp:nvSpPr>
        <dsp:cNvPr id="0" name=""/>
        <dsp:cNvSpPr/>
      </dsp:nvSpPr>
      <dsp:spPr>
        <a:xfrm rot="10800000">
          <a:off x="1609322" y="1201692"/>
          <a:ext cx="5472684" cy="923459"/>
        </a:xfrm>
        <a:prstGeom prst="homePlate">
          <a:avLst/>
        </a:prstGeom>
        <a:solidFill>
          <a:srgbClr val="5CB37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0490" rIns="206248" bIns="110490" numCol="1" spcCol="1270" anchor="ctr" anchorCtr="0">
          <a:noAutofit/>
        </a:bodyPr>
        <a:lstStyle/>
        <a:p>
          <a:pPr lvl="0" algn="ctr" defTabSz="1289050">
            <a:lnSpc>
              <a:spcPct val="90000"/>
            </a:lnSpc>
            <a:spcBef>
              <a:spcPct val="0"/>
            </a:spcBef>
            <a:spcAft>
              <a:spcPct val="35000"/>
            </a:spcAft>
          </a:pPr>
          <a:r>
            <a:rPr lang="en-US" sz="2900" b="1" kern="1200" dirty="0" smtClean="0"/>
            <a:t>Even in good times</a:t>
          </a:r>
          <a:endParaRPr lang="en-US" sz="2900" b="1" kern="1200" dirty="0"/>
        </a:p>
      </dsp:txBody>
      <dsp:txXfrm rot="10800000">
        <a:off x="1840187" y="1201692"/>
        <a:ext cx="5241819" cy="923459"/>
      </dsp:txXfrm>
    </dsp:sp>
    <dsp:sp modelId="{A6201B86-EFFF-4F0C-BBAA-56D9A2E43659}">
      <dsp:nvSpPr>
        <dsp:cNvPr id="0" name=""/>
        <dsp:cNvSpPr/>
      </dsp:nvSpPr>
      <dsp:spPr>
        <a:xfrm>
          <a:off x="1147593" y="1201692"/>
          <a:ext cx="923459" cy="923459"/>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E64F5F-E11F-423C-890D-DE2BE5E98754}">
      <dsp:nvSpPr>
        <dsp:cNvPr id="0" name=""/>
        <dsp:cNvSpPr/>
      </dsp:nvSpPr>
      <dsp:spPr>
        <a:xfrm rot="10800000">
          <a:off x="1609322" y="2400811"/>
          <a:ext cx="5472684" cy="923459"/>
        </a:xfrm>
        <a:prstGeom prst="homePlate">
          <a:avLst/>
        </a:prstGeom>
        <a:solidFill>
          <a:srgbClr val="608CA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0490" rIns="206248" bIns="110490" numCol="1" spcCol="1270" anchor="ctr" anchorCtr="0">
          <a:noAutofit/>
        </a:bodyPr>
        <a:lstStyle/>
        <a:p>
          <a:pPr lvl="0" algn="ctr" defTabSz="1289050">
            <a:lnSpc>
              <a:spcPct val="90000"/>
            </a:lnSpc>
            <a:spcBef>
              <a:spcPct val="0"/>
            </a:spcBef>
            <a:spcAft>
              <a:spcPct val="35000"/>
            </a:spcAft>
          </a:pPr>
          <a:r>
            <a:rPr lang="en-US" sz="2900" b="1" kern="1200" dirty="0" smtClean="0"/>
            <a:t>Take advantage of support</a:t>
          </a:r>
          <a:endParaRPr lang="en-US" sz="2900" b="1" kern="1200" dirty="0"/>
        </a:p>
      </dsp:txBody>
      <dsp:txXfrm rot="10800000">
        <a:off x="1840187" y="2400811"/>
        <a:ext cx="5241819" cy="923459"/>
      </dsp:txXfrm>
    </dsp:sp>
    <dsp:sp modelId="{7C6B753E-DF15-4F70-B5C8-21E0F4676B49}">
      <dsp:nvSpPr>
        <dsp:cNvPr id="0" name=""/>
        <dsp:cNvSpPr/>
      </dsp:nvSpPr>
      <dsp:spPr>
        <a:xfrm>
          <a:off x="1147593" y="2400811"/>
          <a:ext cx="923459" cy="923459"/>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FD8732-E4E2-4881-BF99-17F9ADFE5D89}">
      <dsp:nvSpPr>
        <dsp:cNvPr id="0" name=""/>
        <dsp:cNvSpPr/>
      </dsp:nvSpPr>
      <dsp:spPr>
        <a:xfrm rot="10800000">
          <a:off x="1609322" y="3599929"/>
          <a:ext cx="5472684" cy="923459"/>
        </a:xfrm>
        <a:prstGeom prst="homePlate">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0490" rIns="206248" bIns="110490" numCol="1" spcCol="1270" anchor="ctr" anchorCtr="0">
          <a:noAutofit/>
        </a:bodyPr>
        <a:lstStyle/>
        <a:p>
          <a:pPr lvl="0" algn="ctr" defTabSz="1289050">
            <a:lnSpc>
              <a:spcPct val="90000"/>
            </a:lnSpc>
            <a:spcBef>
              <a:spcPct val="0"/>
            </a:spcBef>
            <a:spcAft>
              <a:spcPct val="35000"/>
            </a:spcAft>
          </a:pPr>
          <a:r>
            <a:rPr lang="en-US" sz="2900" b="1" kern="1200" dirty="0" smtClean="0"/>
            <a:t>Great investment</a:t>
          </a:r>
          <a:endParaRPr lang="en-US" sz="2900" b="1" kern="1200" dirty="0"/>
        </a:p>
      </dsp:txBody>
      <dsp:txXfrm rot="10800000">
        <a:off x="1840187" y="3599929"/>
        <a:ext cx="5241819" cy="923459"/>
      </dsp:txXfrm>
    </dsp:sp>
    <dsp:sp modelId="{15CDF26F-58AC-456A-9F2A-102B2DA9607A}">
      <dsp:nvSpPr>
        <dsp:cNvPr id="0" name=""/>
        <dsp:cNvSpPr/>
      </dsp:nvSpPr>
      <dsp:spPr>
        <a:xfrm>
          <a:off x="1147593" y="3599929"/>
          <a:ext cx="923459" cy="923459"/>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342BA-9950-4303-948A-52CDC04EFA83}">
      <dsp:nvSpPr>
        <dsp:cNvPr id="0" name=""/>
        <dsp:cNvSpPr/>
      </dsp:nvSpPr>
      <dsp:spPr>
        <a:xfrm>
          <a:off x="0" y="164676"/>
          <a:ext cx="8229600" cy="129519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b="1" kern="1200" dirty="0" smtClean="0"/>
            <a:t>Keeps you on top of things</a:t>
          </a:r>
          <a:endParaRPr lang="en-US" sz="5400" b="1" kern="1200" dirty="0"/>
        </a:p>
      </dsp:txBody>
      <dsp:txXfrm>
        <a:off x="63226" y="227902"/>
        <a:ext cx="8103148" cy="1168738"/>
      </dsp:txXfrm>
    </dsp:sp>
    <dsp:sp modelId="{64047563-1E90-496D-BED1-1D646D4AB7AF}">
      <dsp:nvSpPr>
        <dsp:cNvPr id="0" name=""/>
        <dsp:cNvSpPr/>
      </dsp:nvSpPr>
      <dsp:spPr>
        <a:xfrm>
          <a:off x="0" y="1615386"/>
          <a:ext cx="8229600" cy="1295190"/>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b="1" kern="1200" dirty="0" smtClean="0"/>
            <a:t>Power over the situation</a:t>
          </a:r>
          <a:endParaRPr lang="en-US" sz="5400" b="1" kern="1200" dirty="0"/>
        </a:p>
      </dsp:txBody>
      <dsp:txXfrm>
        <a:off x="63226" y="1678612"/>
        <a:ext cx="8103148" cy="1168738"/>
      </dsp:txXfrm>
    </dsp:sp>
    <dsp:sp modelId="{D50F41AA-246A-47BD-A4B8-F620ECBF4854}">
      <dsp:nvSpPr>
        <dsp:cNvPr id="0" name=""/>
        <dsp:cNvSpPr/>
      </dsp:nvSpPr>
      <dsp:spPr>
        <a:xfrm>
          <a:off x="0" y="3066096"/>
          <a:ext cx="8229600" cy="129519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b="1" kern="1200" dirty="0" smtClean="0"/>
            <a:t>Can restore a bit of order</a:t>
          </a:r>
          <a:endParaRPr lang="en-US" sz="5400" b="1" kern="1200" dirty="0"/>
        </a:p>
      </dsp:txBody>
      <dsp:txXfrm>
        <a:off x="63226" y="3129322"/>
        <a:ext cx="8103148" cy="1168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C84DA-9835-42BE-A003-F5C59CEAA0BD}">
      <dsp:nvSpPr>
        <dsp:cNvPr id="0" name=""/>
        <dsp:cNvSpPr/>
      </dsp:nvSpPr>
      <dsp:spPr>
        <a:xfrm>
          <a:off x="3352436" y="352"/>
          <a:ext cx="3004607" cy="1358936"/>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Individual meanings</a:t>
          </a:r>
          <a:endParaRPr lang="en-US" sz="3800" b="1" kern="1200" dirty="0"/>
        </a:p>
      </dsp:txBody>
      <dsp:txXfrm>
        <a:off x="3352436" y="352"/>
        <a:ext cx="3004607" cy="1358936"/>
      </dsp:txXfrm>
    </dsp:sp>
    <dsp:sp modelId="{B6FB453C-5282-4771-B986-0505E6A21A4B}">
      <dsp:nvSpPr>
        <dsp:cNvPr id="0" name=""/>
        <dsp:cNvSpPr/>
      </dsp:nvSpPr>
      <dsp:spPr>
        <a:xfrm>
          <a:off x="1872555"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C64EEE-E733-4668-918B-2C56A6FBD371}">
      <dsp:nvSpPr>
        <dsp:cNvPr id="0" name=""/>
        <dsp:cNvSpPr/>
      </dsp:nvSpPr>
      <dsp:spPr>
        <a:xfrm>
          <a:off x="1872555" y="1583513"/>
          <a:ext cx="3004607" cy="1358936"/>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Different for everyone</a:t>
          </a:r>
          <a:endParaRPr lang="en-US" sz="3800" b="1" kern="1200" dirty="0"/>
        </a:p>
      </dsp:txBody>
      <dsp:txXfrm>
        <a:off x="1872555" y="1583513"/>
        <a:ext cx="3004607" cy="1358936"/>
      </dsp:txXfrm>
    </dsp:sp>
    <dsp:sp modelId="{5CF1784A-ACB8-47BA-8931-1B7DE0B57FC6}">
      <dsp:nvSpPr>
        <dsp:cNvPr id="0" name=""/>
        <dsp:cNvSpPr/>
      </dsp:nvSpPr>
      <dsp:spPr>
        <a:xfrm>
          <a:off x="5011697" y="1583513"/>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8BA917-D9EE-47A4-A3C1-D3C3C6D7FA7A}">
      <dsp:nvSpPr>
        <dsp:cNvPr id="0" name=""/>
        <dsp:cNvSpPr/>
      </dsp:nvSpPr>
      <dsp:spPr>
        <a:xfrm>
          <a:off x="3352436" y="3166673"/>
          <a:ext cx="3004607" cy="1358936"/>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Strain or tension</a:t>
          </a:r>
          <a:endParaRPr lang="en-US" sz="3800" b="1" kern="1200" dirty="0"/>
        </a:p>
      </dsp:txBody>
      <dsp:txXfrm>
        <a:off x="3352436" y="3166673"/>
        <a:ext cx="3004607" cy="1358936"/>
      </dsp:txXfrm>
    </dsp:sp>
    <dsp:sp modelId="{C3C6C7AE-3C29-4035-A987-380508B967BA}">
      <dsp:nvSpPr>
        <dsp:cNvPr id="0" name=""/>
        <dsp:cNvSpPr/>
      </dsp:nvSpPr>
      <dsp:spPr>
        <a:xfrm>
          <a:off x="1872555" y="3166673"/>
          <a:ext cx="1345346" cy="1358936"/>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EA37B-1461-49A9-97DF-E8AE10BE3027}">
      <dsp:nvSpPr>
        <dsp:cNvPr id="0" name=""/>
        <dsp:cNvSpPr/>
      </dsp:nvSpPr>
      <dsp:spPr>
        <a:xfrm>
          <a:off x="194295" y="254091"/>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lvl="0" algn="l" defTabSz="1289050">
            <a:lnSpc>
              <a:spcPct val="90000"/>
            </a:lnSpc>
            <a:spcBef>
              <a:spcPct val="0"/>
            </a:spcBef>
            <a:spcAft>
              <a:spcPct val="35000"/>
            </a:spcAft>
          </a:pPr>
          <a:r>
            <a:rPr lang="en-US" sz="2900" b="1" kern="1200" dirty="0" smtClean="0"/>
            <a:t>Objective third party</a:t>
          </a:r>
          <a:endParaRPr lang="en-US" sz="2900" b="1" kern="1200" dirty="0"/>
        </a:p>
      </dsp:txBody>
      <dsp:txXfrm>
        <a:off x="194295" y="254091"/>
        <a:ext cx="3811333" cy="1191041"/>
      </dsp:txXfrm>
    </dsp:sp>
    <dsp:sp modelId="{27FA7D28-034A-42A8-9EBD-87DC2E8AC68E}">
      <dsp:nvSpPr>
        <dsp:cNvPr id="0" name=""/>
        <dsp:cNvSpPr/>
      </dsp:nvSpPr>
      <dsp:spPr>
        <a:xfrm>
          <a:off x="35489" y="82051"/>
          <a:ext cx="833729" cy="1250593"/>
        </a:xfrm>
        <a:prstGeom prst="rect">
          <a:avLst/>
        </a:prstGeom>
        <a:solidFill>
          <a:srgbClr val="9BBB59"/>
        </a:solidFill>
        <a:ln w="25400" cap="flat" cmpd="sng" algn="ctr">
          <a:noFill/>
          <a:prstDash val="solid"/>
        </a:ln>
        <a:effectLst/>
      </dsp:spPr>
      <dsp:style>
        <a:lnRef idx="2">
          <a:scrgbClr r="0" g="0" b="0"/>
        </a:lnRef>
        <a:fillRef idx="1">
          <a:scrgbClr r="0" g="0" b="0"/>
        </a:fillRef>
        <a:effectRef idx="0">
          <a:scrgbClr r="0" g="0" b="0"/>
        </a:effectRef>
        <a:fontRef idx="minor"/>
      </dsp:style>
    </dsp:sp>
    <dsp:sp modelId="{43CE76F9-D286-4F0E-AEC8-B191C0369575}">
      <dsp:nvSpPr>
        <dsp:cNvPr id="0" name=""/>
        <dsp:cNvSpPr/>
      </dsp:nvSpPr>
      <dsp:spPr>
        <a:xfrm>
          <a:off x="4382776" y="254091"/>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lvl="0" algn="l" defTabSz="1289050">
            <a:lnSpc>
              <a:spcPct val="90000"/>
            </a:lnSpc>
            <a:spcBef>
              <a:spcPct val="0"/>
            </a:spcBef>
            <a:spcAft>
              <a:spcPct val="35000"/>
            </a:spcAft>
          </a:pPr>
          <a:r>
            <a:rPr lang="en-US" sz="2900" b="1" kern="1200" dirty="0" smtClean="0"/>
            <a:t>Feedback</a:t>
          </a:r>
          <a:endParaRPr lang="en-US" sz="2900" b="1" kern="1200" dirty="0"/>
        </a:p>
      </dsp:txBody>
      <dsp:txXfrm>
        <a:off x="4382776" y="254091"/>
        <a:ext cx="3811333" cy="1191041"/>
      </dsp:txXfrm>
    </dsp:sp>
    <dsp:sp modelId="{2C635A24-2610-46BE-AEAB-8B94BB89CD56}">
      <dsp:nvSpPr>
        <dsp:cNvPr id="0" name=""/>
        <dsp:cNvSpPr/>
      </dsp:nvSpPr>
      <dsp:spPr>
        <a:xfrm>
          <a:off x="4223971" y="82051"/>
          <a:ext cx="833729" cy="1250593"/>
        </a:xfrm>
        <a:prstGeom prst="rect">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dsp:style>
    </dsp:sp>
    <dsp:sp modelId="{6049BCDA-AB07-4BD6-93B6-D30CBFD96F76}">
      <dsp:nvSpPr>
        <dsp:cNvPr id="0" name=""/>
        <dsp:cNvSpPr/>
      </dsp:nvSpPr>
      <dsp:spPr>
        <a:xfrm>
          <a:off x="194295" y="1753480"/>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lvl="0" algn="l" defTabSz="1289050">
            <a:lnSpc>
              <a:spcPct val="90000"/>
            </a:lnSpc>
            <a:spcBef>
              <a:spcPct val="0"/>
            </a:spcBef>
            <a:spcAft>
              <a:spcPct val="35000"/>
            </a:spcAft>
          </a:pPr>
          <a:r>
            <a:rPr lang="en-US" sz="2900" b="1" kern="1200" dirty="0" smtClean="0"/>
            <a:t>Events close together</a:t>
          </a:r>
          <a:endParaRPr lang="en-US" sz="2900" b="1" kern="1200" dirty="0"/>
        </a:p>
      </dsp:txBody>
      <dsp:txXfrm>
        <a:off x="194295" y="1753480"/>
        <a:ext cx="3811333" cy="1191041"/>
      </dsp:txXfrm>
    </dsp:sp>
    <dsp:sp modelId="{8FD2794B-E870-4F44-818C-8FD35127CF42}">
      <dsp:nvSpPr>
        <dsp:cNvPr id="0" name=""/>
        <dsp:cNvSpPr/>
      </dsp:nvSpPr>
      <dsp:spPr>
        <a:xfrm>
          <a:off x="35489" y="1581440"/>
          <a:ext cx="833729" cy="1250593"/>
        </a:xfrm>
        <a:prstGeom prst="rect">
          <a:avLst/>
        </a:prstGeom>
        <a:solidFill>
          <a:srgbClr val="8064A2"/>
        </a:solidFill>
        <a:ln w="25400" cap="flat" cmpd="sng" algn="ctr">
          <a:noFill/>
          <a:prstDash val="solid"/>
        </a:ln>
        <a:effectLst/>
      </dsp:spPr>
      <dsp:style>
        <a:lnRef idx="2">
          <a:scrgbClr r="0" g="0" b="0"/>
        </a:lnRef>
        <a:fillRef idx="1">
          <a:scrgbClr r="0" g="0" b="0"/>
        </a:fillRef>
        <a:effectRef idx="0">
          <a:scrgbClr r="0" g="0" b="0"/>
        </a:effectRef>
        <a:fontRef idx="minor"/>
      </dsp:style>
    </dsp:sp>
    <dsp:sp modelId="{520C7436-CD5D-4B6A-9854-EC96EDA91E0C}">
      <dsp:nvSpPr>
        <dsp:cNvPr id="0" name=""/>
        <dsp:cNvSpPr/>
      </dsp:nvSpPr>
      <dsp:spPr>
        <a:xfrm>
          <a:off x="4382776" y="1753480"/>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lvl="0" algn="l" defTabSz="1289050">
            <a:lnSpc>
              <a:spcPct val="90000"/>
            </a:lnSpc>
            <a:spcBef>
              <a:spcPct val="0"/>
            </a:spcBef>
            <a:spcAft>
              <a:spcPct val="35000"/>
            </a:spcAft>
          </a:pPr>
          <a:r>
            <a:rPr lang="en-US" sz="2900" b="1" kern="1200" dirty="0" smtClean="0"/>
            <a:t>Not a sign of weakness</a:t>
          </a:r>
          <a:endParaRPr lang="en-US" sz="2900" b="1" kern="1200" dirty="0"/>
        </a:p>
      </dsp:txBody>
      <dsp:txXfrm>
        <a:off x="4382776" y="1753480"/>
        <a:ext cx="3811333" cy="1191041"/>
      </dsp:txXfrm>
    </dsp:sp>
    <dsp:sp modelId="{78F7F124-DA8F-4FF9-A546-D9F8E757ED18}">
      <dsp:nvSpPr>
        <dsp:cNvPr id="0" name=""/>
        <dsp:cNvSpPr/>
      </dsp:nvSpPr>
      <dsp:spPr>
        <a:xfrm>
          <a:off x="4223971" y="1581440"/>
          <a:ext cx="833729" cy="1250593"/>
        </a:xfrm>
        <a:prstGeom prst="rect">
          <a:avLst/>
        </a:prstGeom>
        <a:solidFill>
          <a:srgbClr val="608CAB"/>
        </a:solidFill>
        <a:ln w="25400" cap="flat" cmpd="sng" algn="ctr">
          <a:noFill/>
          <a:prstDash val="solid"/>
        </a:ln>
        <a:effectLst/>
      </dsp:spPr>
      <dsp:style>
        <a:lnRef idx="2">
          <a:scrgbClr r="0" g="0" b="0"/>
        </a:lnRef>
        <a:fillRef idx="1">
          <a:scrgbClr r="0" g="0" b="0"/>
        </a:fillRef>
        <a:effectRef idx="0">
          <a:scrgbClr r="0" g="0" b="0"/>
        </a:effectRef>
        <a:fontRef idx="minor"/>
      </dsp:style>
    </dsp:sp>
    <dsp:sp modelId="{F62729EF-77C5-4CFC-867D-C20B24FE46C2}">
      <dsp:nvSpPr>
        <dsp:cNvPr id="0" name=""/>
        <dsp:cNvSpPr/>
      </dsp:nvSpPr>
      <dsp:spPr>
        <a:xfrm>
          <a:off x="2288536" y="3252869"/>
          <a:ext cx="3811333" cy="1191041"/>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6732" tIns="110490" rIns="110490" bIns="110490" numCol="1" spcCol="1270" anchor="ctr" anchorCtr="0">
          <a:noAutofit/>
        </a:bodyPr>
        <a:lstStyle/>
        <a:p>
          <a:pPr lvl="0" algn="l" defTabSz="1289050">
            <a:lnSpc>
              <a:spcPct val="90000"/>
            </a:lnSpc>
            <a:spcBef>
              <a:spcPct val="0"/>
            </a:spcBef>
            <a:spcAft>
              <a:spcPct val="35000"/>
            </a:spcAft>
          </a:pPr>
          <a:r>
            <a:rPr lang="en-US" sz="2900" b="1" kern="1200" dirty="0" smtClean="0"/>
            <a:t>Sign of intelligence and strength</a:t>
          </a:r>
          <a:endParaRPr lang="en-US" sz="2900" b="1" kern="1200" dirty="0"/>
        </a:p>
      </dsp:txBody>
      <dsp:txXfrm>
        <a:off x="2288536" y="3252869"/>
        <a:ext cx="3811333" cy="1191041"/>
      </dsp:txXfrm>
    </dsp:sp>
    <dsp:sp modelId="{A4A69518-F69A-4FC7-AFFF-3D4B805DEC47}">
      <dsp:nvSpPr>
        <dsp:cNvPr id="0" name=""/>
        <dsp:cNvSpPr/>
      </dsp:nvSpPr>
      <dsp:spPr>
        <a:xfrm>
          <a:off x="2129730" y="3080830"/>
          <a:ext cx="833729" cy="1250593"/>
        </a:xfrm>
        <a:prstGeom prst="rect">
          <a:avLst/>
        </a:prstGeom>
        <a:solidFill>
          <a:srgbClr val="5CB37C"/>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B401C-7980-4271-8F6F-953ACDDDCDDF}">
      <dsp:nvSpPr>
        <dsp:cNvPr id="0" name=""/>
        <dsp:cNvSpPr/>
      </dsp:nvSpPr>
      <dsp:spPr>
        <a:xfrm>
          <a:off x="0" y="0"/>
          <a:ext cx="8077200" cy="1571624"/>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b="1" kern="1200" dirty="0" smtClean="0"/>
            <a:t>Identify stressors</a:t>
          </a:r>
          <a:endParaRPr lang="en-US" sz="5400" b="1" kern="1200" dirty="0"/>
        </a:p>
      </dsp:txBody>
      <dsp:txXfrm>
        <a:off x="1772602" y="0"/>
        <a:ext cx="6304597" cy="1571624"/>
      </dsp:txXfrm>
    </dsp:sp>
    <dsp:sp modelId="{1FB3F079-2EB8-413F-9777-1EB6EF7ED16D}">
      <dsp:nvSpPr>
        <dsp:cNvPr id="0" name=""/>
        <dsp:cNvSpPr/>
      </dsp:nvSpPr>
      <dsp:spPr>
        <a:xfrm>
          <a:off x="157162" y="157162"/>
          <a:ext cx="1615440" cy="1257299"/>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41E5A6-4DA5-4AA5-B8AE-FAA8491BC253}">
      <dsp:nvSpPr>
        <dsp:cNvPr id="0" name=""/>
        <dsp:cNvSpPr/>
      </dsp:nvSpPr>
      <dsp:spPr>
        <a:xfrm>
          <a:off x="0" y="1728787"/>
          <a:ext cx="8077200" cy="1571624"/>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b="1" kern="1200" dirty="0" smtClean="0"/>
            <a:t>Identify trends</a:t>
          </a:r>
          <a:endParaRPr lang="en-US" sz="5400" b="1" kern="1200" dirty="0"/>
        </a:p>
      </dsp:txBody>
      <dsp:txXfrm>
        <a:off x="1772602" y="1728787"/>
        <a:ext cx="6304597" cy="1571624"/>
      </dsp:txXfrm>
    </dsp:sp>
    <dsp:sp modelId="{E3CB5996-4A32-4F80-8A27-66C4D7F2FF4C}">
      <dsp:nvSpPr>
        <dsp:cNvPr id="0" name=""/>
        <dsp:cNvSpPr/>
      </dsp:nvSpPr>
      <dsp:spPr>
        <a:xfrm>
          <a:off x="157162" y="1885949"/>
          <a:ext cx="1615440" cy="1257299"/>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1C9B8B-0FE1-4508-A52A-8007A3F8B09B}">
      <dsp:nvSpPr>
        <dsp:cNvPr id="0" name=""/>
        <dsp:cNvSpPr/>
      </dsp:nvSpPr>
      <dsp:spPr>
        <a:xfrm>
          <a:off x="0" y="3457574"/>
          <a:ext cx="8077200" cy="15716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b="1" kern="1200" dirty="0" smtClean="0"/>
            <a:t>Helps manage stress</a:t>
          </a:r>
          <a:endParaRPr lang="en-US" sz="5400" b="1" kern="1200" dirty="0"/>
        </a:p>
      </dsp:txBody>
      <dsp:txXfrm>
        <a:off x="1772602" y="3457574"/>
        <a:ext cx="6304597" cy="1571624"/>
      </dsp:txXfrm>
    </dsp:sp>
    <dsp:sp modelId="{5BA447F3-E860-4C05-A2CE-4F55AE9897E5}">
      <dsp:nvSpPr>
        <dsp:cNvPr id="0" name=""/>
        <dsp:cNvSpPr/>
      </dsp:nvSpPr>
      <dsp:spPr>
        <a:xfrm>
          <a:off x="157162" y="3614737"/>
          <a:ext cx="1615440" cy="1257299"/>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39F2D-93A9-4D2D-A2CA-3FEE4CBDDC41}">
      <dsp:nvSpPr>
        <dsp:cNvPr id="0" name=""/>
        <dsp:cNvSpPr/>
      </dsp:nvSpPr>
      <dsp:spPr>
        <a:xfrm>
          <a:off x="4840998" y="0"/>
          <a:ext cx="3385065"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1DDE3E-1BD8-49A5-A109-8E77974D2FFA}">
      <dsp:nvSpPr>
        <dsp:cNvPr id="0" name=""/>
        <dsp:cNvSpPr/>
      </dsp:nvSpPr>
      <dsp:spPr>
        <a:xfrm>
          <a:off x="3535" y="0"/>
          <a:ext cx="4837462"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1" kern="1200" dirty="0" smtClean="0"/>
            <a:t>Each time you feel stressed</a:t>
          </a:r>
          <a:endParaRPr lang="en-US" sz="4000" b="1" kern="1200" dirty="0"/>
        </a:p>
      </dsp:txBody>
      <dsp:txXfrm>
        <a:off x="72579" y="69044"/>
        <a:ext cx="4699374" cy="1276275"/>
      </dsp:txXfrm>
    </dsp:sp>
    <dsp:sp modelId="{40336598-6FEF-4650-989D-461A2A8340E8}">
      <dsp:nvSpPr>
        <dsp:cNvPr id="0" name=""/>
        <dsp:cNvSpPr/>
      </dsp:nvSpPr>
      <dsp:spPr>
        <a:xfrm>
          <a:off x="4840998" y="1555799"/>
          <a:ext cx="3385065"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A75A55-A7A9-4853-93DD-397A9B1489A6}">
      <dsp:nvSpPr>
        <dsp:cNvPr id="0" name=""/>
        <dsp:cNvSpPr/>
      </dsp:nvSpPr>
      <dsp:spPr>
        <a:xfrm>
          <a:off x="3535" y="1555799"/>
          <a:ext cx="4837462"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1" kern="1200" dirty="0" smtClean="0"/>
            <a:t>Each night</a:t>
          </a:r>
          <a:endParaRPr lang="en-US" sz="4000" b="1" kern="1200" dirty="0"/>
        </a:p>
      </dsp:txBody>
      <dsp:txXfrm>
        <a:off x="72579" y="1624843"/>
        <a:ext cx="4699374" cy="1276275"/>
      </dsp:txXfrm>
    </dsp:sp>
    <dsp:sp modelId="{13C2D2F2-AAED-487E-BCD6-D03601FDEA30}">
      <dsp:nvSpPr>
        <dsp:cNvPr id="0" name=""/>
        <dsp:cNvSpPr/>
      </dsp:nvSpPr>
      <dsp:spPr>
        <a:xfrm>
          <a:off x="4840998" y="3111599"/>
          <a:ext cx="3385065"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C62B5B-E00B-4DD1-8C0A-0DD0DB736946}">
      <dsp:nvSpPr>
        <dsp:cNvPr id="0" name=""/>
        <dsp:cNvSpPr/>
      </dsp:nvSpPr>
      <dsp:spPr>
        <a:xfrm>
          <a:off x="3535" y="3111599"/>
          <a:ext cx="4837462" cy="1414363"/>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1" kern="1200" dirty="0" smtClean="0"/>
            <a:t>Summarize the day</a:t>
          </a:r>
          <a:endParaRPr lang="en-US" sz="4000" b="1" kern="1200" dirty="0"/>
        </a:p>
      </dsp:txBody>
      <dsp:txXfrm>
        <a:off x="72579" y="3180643"/>
        <a:ext cx="4699374" cy="127627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3B984-0C88-4708-902F-E5AC1C3478C1}">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dirty="0" smtClean="0"/>
            <a:t>Small achievable goals</a:t>
          </a:r>
          <a:endParaRPr lang="en-US" sz="3600" b="1" kern="1200" dirty="0"/>
        </a:p>
      </dsp:txBody>
      <dsp:txXfrm>
        <a:off x="0" y="3712270"/>
        <a:ext cx="8229600" cy="812154"/>
      </dsp:txXfrm>
    </dsp:sp>
    <dsp:sp modelId="{7CF9BF5D-B23B-46C9-A2D6-8CE786CFABA3}">
      <dsp:nvSpPr>
        <dsp:cNvPr id="0" name=""/>
        <dsp:cNvSpPr/>
      </dsp:nvSpPr>
      <dsp:spPr>
        <a:xfrm rot="10800000">
          <a:off x="0" y="2475359"/>
          <a:ext cx="8229600" cy="1249092"/>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dirty="0" smtClean="0"/>
            <a:t>Which ‘A’ to use?</a:t>
          </a:r>
          <a:endParaRPr lang="en-US" sz="3600" b="1" kern="1200" dirty="0"/>
        </a:p>
      </dsp:txBody>
      <dsp:txXfrm rot="10800000">
        <a:off x="0" y="2475359"/>
        <a:ext cx="8229600" cy="811623"/>
      </dsp:txXfrm>
    </dsp:sp>
    <dsp:sp modelId="{0C428A0B-A8EB-4EF1-BF02-1AE75AB9AA51}">
      <dsp:nvSpPr>
        <dsp:cNvPr id="0" name=""/>
        <dsp:cNvSpPr/>
      </dsp:nvSpPr>
      <dsp:spPr>
        <a:xfrm rot="10800000">
          <a:off x="0" y="1238449"/>
          <a:ext cx="8229600" cy="1249092"/>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dirty="0" smtClean="0"/>
            <a:t>Scale of   1-10</a:t>
          </a:r>
          <a:endParaRPr lang="en-US" sz="3600" b="1" kern="1200" dirty="0"/>
        </a:p>
      </dsp:txBody>
      <dsp:txXfrm rot="10800000">
        <a:off x="0" y="1238449"/>
        <a:ext cx="8229600" cy="811623"/>
      </dsp:txXfrm>
    </dsp:sp>
    <dsp:sp modelId="{FD4A3D39-65EB-4756-AAF9-D7247F888D57}">
      <dsp:nvSpPr>
        <dsp:cNvPr id="0" name=""/>
        <dsp:cNvSpPr/>
      </dsp:nvSpPr>
      <dsp:spPr>
        <a:xfrm rot="10800000">
          <a:off x="0" y="1538"/>
          <a:ext cx="8229600" cy="1249092"/>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dirty="0" smtClean="0"/>
            <a:t>Overall stress level</a:t>
          </a:r>
          <a:endParaRPr lang="en-US" sz="3600" b="1" kern="1200" dirty="0"/>
        </a:p>
      </dsp:txBody>
      <dsp:txXfrm rot="10800000">
        <a:off x="0" y="1538"/>
        <a:ext cx="8229600" cy="811623"/>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03A5F-9D70-4366-A708-47B1F672192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b="1" kern="1200" dirty="0" smtClean="0"/>
            <a:t>Into action</a:t>
          </a:r>
          <a:endParaRPr lang="en-US" sz="5000" b="1" kern="1200" dirty="0"/>
        </a:p>
      </dsp:txBody>
      <dsp:txXfrm>
        <a:off x="460905" y="1047"/>
        <a:ext cx="3479899" cy="2087939"/>
      </dsp:txXfrm>
    </dsp:sp>
    <dsp:sp modelId="{5092D080-B68D-4A59-A356-565D86B2292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b="1" kern="1200" dirty="0" smtClean="0"/>
            <a:t>Try for a week</a:t>
          </a:r>
          <a:endParaRPr lang="en-US" sz="5000" b="1" kern="1200" dirty="0"/>
        </a:p>
      </dsp:txBody>
      <dsp:txXfrm>
        <a:off x="4288794" y="1047"/>
        <a:ext cx="3479899" cy="2087939"/>
      </dsp:txXfrm>
    </dsp:sp>
    <dsp:sp modelId="{7C7CC7C6-F988-40DF-BB35-3D01B3E92408}">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b="1" kern="1200" dirty="0" smtClean="0"/>
            <a:t>Incorporate what works</a:t>
          </a:r>
          <a:endParaRPr lang="en-US" sz="5000" b="1" kern="1200" dirty="0"/>
        </a:p>
      </dsp:txBody>
      <dsp:txXfrm>
        <a:off x="2374850" y="2436976"/>
        <a:ext cx="3479899" cy="208793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18DCD-3C3D-4D6F-8239-C1B49AF1E2FA}">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B5C1ED-D518-45FD-A302-2E7A6890B17E}">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What has changed?</a:t>
          </a:r>
          <a:endParaRPr lang="en-US" sz="2900" b="1" kern="1200" dirty="0"/>
        </a:p>
      </dsp:txBody>
      <dsp:txXfrm>
        <a:off x="427226" y="282782"/>
        <a:ext cx="7739890" cy="565926"/>
      </dsp:txXfrm>
    </dsp:sp>
    <dsp:sp modelId="{20401E01-C8CB-4EC3-B592-EC83FE25AF57}">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A3C30C-B3B5-4253-8C5E-284144A80C85}">
      <dsp:nvSpPr>
        <dsp:cNvPr id="0" name=""/>
        <dsp:cNvSpPr/>
      </dsp:nvSpPr>
      <dsp:spPr>
        <a:xfrm>
          <a:off x="832752" y="1131400"/>
          <a:ext cx="7334364" cy="565926"/>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What works?</a:t>
          </a:r>
          <a:endParaRPr lang="en-US" sz="2900" b="1" kern="1200" dirty="0"/>
        </a:p>
      </dsp:txBody>
      <dsp:txXfrm>
        <a:off x="832752" y="1131400"/>
        <a:ext cx="7334364" cy="565926"/>
      </dsp:txXfrm>
    </dsp:sp>
    <dsp:sp modelId="{E43C5DAF-14CA-42BF-B9E8-37EAD277EA4A}">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8794C8-3847-4EA1-9D48-A2DCE8924551}">
      <dsp:nvSpPr>
        <dsp:cNvPr id="0" name=""/>
        <dsp:cNvSpPr/>
      </dsp:nvSpPr>
      <dsp:spPr>
        <a:xfrm>
          <a:off x="957216" y="1980018"/>
          <a:ext cx="7209900" cy="565926"/>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What does not?</a:t>
          </a:r>
          <a:endParaRPr lang="en-US" sz="2900" b="1" kern="1200" dirty="0"/>
        </a:p>
      </dsp:txBody>
      <dsp:txXfrm>
        <a:off x="957216" y="1980018"/>
        <a:ext cx="7209900" cy="565926"/>
      </dsp:txXfrm>
    </dsp:sp>
    <dsp:sp modelId="{198D2D0B-9CE0-42C8-8FB3-7F821481FB45}">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782531-0FBB-422C-9722-D446BE3E4BAE}">
      <dsp:nvSpPr>
        <dsp:cNvPr id="0" name=""/>
        <dsp:cNvSpPr/>
      </dsp:nvSpPr>
      <dsp:spPr>
        <a:xfrm>
          <a:off x="832752" y="2828636"/>
          <a:ext cx="7334364" cy="565926"/>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Review monthly</a:t>
          </a:r>
          <a:endParaRPr lang="en-US" sz="2900" b="1" kern="1200" dirty="0"/>
        </a:p>
      </dsp:txBody>
      <dsp:txXfrm>
        <a:off x="832752" y="2828636"/>
        <a:ext cx="7334364" cy="565926"/>
      </dsp:txXfrm>
    </dsp:sp>
    <dsp:sp modelId="{0C1E3121-09E1-4D9A-A07F-32F836E491ED}">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FA1BD7-F3AD-4126-B269-24EB24148AE5}">
      <dsp:nvSpPr>
        <dsp:cNvPr id="0" name=""/>
        <dsp:cNvSpPr/>
      </dsp:nvSpPr>
      <dsp:spPr>
        <a:xfrm>
          <a:off x="427226" y="3677254"/>
          <a:ext cx="7739890" cy="565926"/>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Added stressors?</a:t>
          </a:r>
          <a:endParaRPr lang="en-US" sz="2900" b="1" kern="1200" dirty="0"/>
        </a:p>
      </dsp:txBody>
      <dsp:txXfrm>
        <a:off x="427226" y="3677254"/>
        <a:ext cx="7739890" cy="565926"/>
      </dsp:txXfrm>
    </dsp:sp>
    <dsp:sp modelId="{62D989A7-924D-4BF8-9865-C7EF8926E316}">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33FED-0636-4729-BE3D-7C6EF9363B55}">
      <dsp:nvSpPr>
        <dsp:cNvPr id="0" name=""/>
        <dsp:cNvSpPr/>
      </dsp:nvSpPr>
      <dsp:spPr>
        <a:xfrm rot="5400000">
          <a:off x="5012703" y="-1901980"/>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Do not anticipate trouble or worry about what may never happen.</a:t>
          </a:r>
          <a:endParaRPr lang="en-US" sz="2300" kern="1200" dirty="0"/>
        </a:p>
      </dsp:txBody>
      <dsp:txXfrm rot="-5400000">
        <a:off x="2962656" y="205028"/>
        <a:ext cx="5209983" cy="1052927"/>
      </dsp:txXfrm>
    </dsp:sp>
    <dsp:sp modelId="{30E788A9-5090-447C-B0B6-3C322B3BC137}">
      <dsp:nvSpPr>
        <dsp:cNvPr id="0" name=""/>
        <dsp:cNvSpPr/>
      </dsp:nvSpPr>
      <dsp:spPr>
        <a:xfrm>
          <a:off x="0" y="2209"/>
          <a:ext cx="2962656" cy="145856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b="0" kern="1200" dirty="0" smtClean="0"/>
            <a:t>Benjamin Franklin</a:t>
          </a:r>
          <a:endParaRPr lang="en-US" sz="4100" b="0" kern="1200" dirty="0"/>
        </a:p>
      </dsp:txBody>
      <dsp:txXfrm>
        <a:off x="71201" y="73410"/>
        <a:ext cx="2820254" cy="1316160"/>
      </dsp:txXfrm>
    </dsp:sp>
    <dsp:sp modelId="{7F0B8C10-5834-4DEC-B50C-7433E67F87FB}">
      <dsp:nvSpPr>
        <dsp:cNvPr id="0" name=""/>
        <dsp:cNvSpPr/>
      </dsp:nvSpPr>
      <dsp:spPr>
        <a:xfrm rot="5400000">
          <a:off x="5012703" y="-370490"/>
          <a:ext cx="1166849" cy="5266944"/>
        </a:xfrm>
        <a:prstGeom prst="round2SameRect">
          <a:avLst/>
        </a:prstGeom>
        <a:solidFill>
          <a:schemeClr val="accent4">
            <a:tint val="40000"/>
            <a:alpha val="90000"/>
            <a:hueOff val="-1972853"/>
            <a:satOff val="11079"/>
            <a:lumOff val="704"/>
            <a:alphaOff val="0"/>
          </a:schemeClr>
        </a:solidFill>
        <a:ln w="25400" cap="flat" cmpd="sng" algn="ctr">
          <a:solidFill>
            <a:schemeClr val="accent4">
              <a:tint val="40000"/>
              <a:alpha val="90000"/>
              <a:hueOff val="-1972853"/>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If your teeth are clenched and your fists are clenched, your lifespan is probably clenched.</a:t>
          </a:r>
          <a:endParaRPr lang="en-US" sz="2300" kern="1200" dirty="0"/>
        </a:p>
      </dsp:txBody>
      <dsp:txXfrm rot="-5400000">
        <a:off x="2962656" y="1736518"/>
        <a:ext cx="5209983" cy="1052927"/>
      </dsp:txXfrm>
    </dsp:sp>
    <dsp:sp modelId="{C58C10C5-C33A-43CE-8EE0-8F3DB5AE47CA}">
      <dsp:nvSpPr>
        <dsp:cNvPr id="0" name=""/>
        <dsp:cNvSpPr/>
      </dsp:nvSpPr>
      <dsp:spPr>
        <a:xfrm>
          <a:off x="0" y="1533700"/>
          <a:ext cx="2962656" cy="1458562"/>
        </a:xfrm>
        <a:prstGeom prst="roundRect">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b="0" kern="1200" dirty="0" smtClean="0"/>
            <a:t>Adabella Radici</a:t>
          </a:r>
          <a:endParaRPr lang="en-US" sz="4100" b="0" kern="1200" dirty="0"/>
        </a:p>
      </dsp:txBody>
      <dsp:txXfrm>
        <a:off x="71201" y="1604901"/>
        <a:ext cx="2820254" cy="1316160"/>
      </dsp:txXfrm>
    </dsp:sp>
    <dsp:sp modelId="{29E40209-4876-48E5-BF96-9DDBC8AB1B81}">
      <dsp:nvSpPr>
        <dsp:cNvPr id="0" name=""/>
        <dsp:cNvSpPr/>
      </dsp:nvSpPr>
      <dsp:spPr>
        <a:xfrm rot="5400000">
          <a:off x="5012703" y="1160999"/>
          <a:ext cx="1166849" cy="5266944"/>
        </a:xfrm>
        <a:prstGeom prst="round2SameRect">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There cannot be a stressful crisis next week. My schedule is already full.</a:t>
          </a:r>
          <a:endParaRPr lang="en-US" sz="2300" kern="1200" dirty="0"/>
        </a:p>
      </dsp:txBody>
      <dsp:txXfrm rot="-5400000">
        <a:off x="2962656" y="3268008"/>
        <a:ext cx="5209983" cy="1052927"/>
      </dsp:txXfrm>
    </dsp:sp>
    <dsp:sp modelId="{7EB171B6-F92A-45C4-9C5A-0A7B42792842}">
      <dsp:nvSpPr>
        <dsp:cNvPr id="0" name=""/>
        <dsp:cNvSpPr/>
      </dsp:nvSpPr>
      <dsp:spPr>
        <a:xfrm>
          <a:off x="0" y="3065190"/>
          <a:ext cx="2962656" cy="1458562"/>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b="0" kern="1200" dirty="0" smtClean="0"/>
            <a:t>Henry Kissinger</a:t>
          </a:r>
          <a:endParaRPr lang="en-US" sz="4100" b="0" kern="1200" dirty="0"/>
        </a:p>
      </dsp:txBody>
      <dsp:txXfrm>
        <a:off x="71201" y="3136391"/>
        <a:ext cx="2820254" cy="1316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A68AB-E169-46A3-B7F5-2505169F567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b="1" kern="1200" dirty="0" smtClean="0"/>
            <a:t>Positive effect</a:t>
          </a:r>
          <a:endParaRPr lang="en-US" sz="4600" b="1" kern="1200" dirty="0"/>
        </a:p>
      </dsp:txBody>
      <dsp:txXfrm>
        <a:off x="460905" y="1047"/>
        <a:ext cx="3479899" cy="2087939"/>
      </dsp:txXfrm>
    </dsp:sp>
    <dsp:sp modelId="{A49CDF52-ADF0-4C82-A61F-75AEEDFF9D3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b="1" kern="1200" dirty="0" smtClean="0"/>
            <a:t>Riding a rollercoaster</a:t>
          </a:r>
          <a:endParaRPr lang="en-US" sz="4600" b="1" kern="1200" dirty="0"/>
        </a:p>
      </dsp:txBody>
      <dsp:txXfrm>
        <a:off x="4288794" y="1047"/>
        <a:ext cx="3479899" cy="2087939"/>
      </dsp:txXfrm>
    </dsp:sp>
    <dsp:sp modelId="{D7BAA99C-9B27-4759-A5D0-FD9F3FE77C72}">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b="1" kern="1200" dirty="0" smtClean="0"/>
            <a:t>Winning a race</a:t>
          </a:r>
          <a:endParaRPr lang="en-US" sz="4600" b="1" kern="1200" dirty="0"/>
        </a:p>
      </dsp:txBody>
      <dsp:txXfrm>
        <a:off x="460905" y="2436976"/>
        <a:ext cx="3479899" cy="2087939"/>
      </dsp:txXfrm>
    </dsp:sp>
    <dsp:sp modelId="{A91C09C7-BEA9-4B5A-B1E0-C810A9E0334C}">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b="1" kern="1200" dirty="0" smtClean="0"/>
            <a:t>Watching a scary movie</a:t>
          </a:r>
          <a:endParaRPr lang="en-US" sz="4600" b="1" kern="1200" dirty="0"/>
        </a:p>
      </dsp:txBody>
      <dsp:txXfrm>
        <a:off x="4288794" y="2436976"/>
        <a:ext cx="3479899" cy="20879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5FEC8-49F6-499D-847E-7C68D6E0409B}">
      <dsp:nvSpPr>
        <dsp:cNvPr id="0" name=""/>
        <dsp:cNvSpPr/>
      </dsp:nvSpPr>
      <dsp:spPr>
        <a:xfrm>
          <a:off x="956340" y="697755"/>
          <a:ext cx="3153377" cy="315353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2000250">
            <a:lnSpc>
              <a:spcPct val="90000"/>
            </a:lnSpc>
            <a:spcBef>
              <a:spcPct val="0"/>
            </a:spcBef>
            <a:spcAft>
              <a:spcPct val="35000"/>
            </a:spcAft>
          </a:pPr>
          <a:r>
            <a:rPr lang="en-US" sz="4500" b="1" kern="1200" dirty="0" smtClean="0"/>
            <a:t>The situation</a:t>
          </a:r>
          <a:endParaRPr lang="en-US" sz="4500" b="1" kern="1200" dirty="0"/>
        </a:p>
      </dsp:txBody>
      <dsp:txXfrm>
        <a:off x="1418141" y="1159579"/>
        <a:ext cx="2229775" cy="2229885"/>
      </dsp:txXfrm>
    </dsp:sp>
    <dsp:sp modelId="{3FBA8726-734A-49D5-BF90-13A3B7D85611}">
      <dsp:nvSpPr>
        <dsp:cNvPr id="0" name=""/>
        <dsp:cNvSpPr/>
      </dsp:nvSpPr>
      <dsp:spPr>
        <a:xfrm>
          <a:off x="651509" y="0"/>
          <a:ext cx="4341704" cy="4525963"/>
        </a:xfrm>
        <a:prstGeom prst="blockArc">
          <a:avLst>
            <a:gd name="adj1" fmla="val 17527788"/>
            <a:gd name="adj2" fmla="val 4119114"/>
            <a:gd name="adj3" fmla="val 575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73B55D-7CB8-47A9-960D-821A3898F240}">
      <dsp:nvSpPr>
        <dsp:cNvPr id="0" name=""/>
        <dsp:cNvSpPr/>
      </dsp:nvSpPr>
      <dsp:spPr>
        <a:xfrm>
          <a:off x="3848472" y="381538"/>
          <a:ext cx="1153798" cy="1154120"/>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AF8DE2-78E8-458B-BE12-8017C3A67E38}">
      <dsp:nvSpPr>
        <dsp:cNvPr id="0" name=""/>
        <dsp:cNvSpPr/>
      </dsp:nvSpPr>
      <dsp:spPr>
        <a:xfrm>
          <a:off x="5089823" y="400095"/>
          <a:ext cx="154440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l" defTabSz="1778000">
            <a:lnSpc>
              <a:spcPct val="90000"/>
            </a:lnSpc>
            <a:spcBef>
              <a:spcPct val="0"/>
            </a:spcBef>
            <a:spcAft>
              <a:spcPct val="10000"/>
            </a:spcAft>
          </a:pPr>
          <a:r>
            <a:rPr lang="en-US" sz="4000" b="1" kern="1200" dirty="0" smtClean="0"/>
            <a:t>Alter</a:t>
          </a:r>
          <a:endParaRPr lang="en-US" sz="4000" b="1" kern="1200" dirty="0"/>
        </a:p>
      </dsp:txBody>
      <dsp:txXfrm>
        <a:off x="5089823" y="400095"/>
        <a:ext cx="1544403" cy="1117007"/>
      </dsp:txXfrm>
    </dsp:sp>
    <dsp:sp modelId="{BA6E2721-8F3D-4513-BA27-3D6B86325C97}">
      <dsp:nvSpPr>
        <dsp:cNvPr id="0" name=""/>
        <dsp:cNvSpPr/>
      </dsp:nvSpPr>
      <dsp:spPr>
        <a:xfrm>
          <a:off x="4294418" y="1694520"/>
          <a:ext cx="1153798" cy="1154120"/>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2EB2CC-01C5-45C6-BC49-582BDC4B847D}">
      <dsp:nvSpPr>
        <dsp:cNvPr id="0" name=""/>
        <dsp:cNvSpPr/>
      </dsp:nvSpPr>
      <dsp:spPr>
        <a:xfrm>
          <a:off x="5542204" y="1710814"/>
          <a:ext cx="154440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l" defTabSz="1778000">
            <a:lnSpc>
              <a:spcPct val="90000"/>
            </a:lnSpc>
            <a:spcBef>
              <a:spcPct val="0"/>
            </a:spcBef>
            <a:spcAft>
              <a:spcPct val="10000"/>
            </a:spcAft>
          </a:pPr>
          <a:r>
            <a:rPr lang="en-US" sz="4000" b="1" kern="1200" dirty="0" smtClean="0"/>
            <a:t>Avoid</a:t>
          </a:r>
          <a:endParaRPr lang="en-US" sz="4000" b="1" kern="1200" dirty="0"/>
        </a:p>
      </dsp:txBody>
      <dsp:txXfrm>
        <a:off x="5542204" y="1710814"/>
        <a:ext cx="1544403" cy="1117007"/>
      </dsp:txXfrm>
    </dsp:sp>
    <dsp:sp modelId="{C7165CED-3ACA-48AA-A568-BD123C0FB26F}">
      <dsp:nvSpPr>
        <dsp:cNvPr id="0" name=""/>
        <dsp:cNvSpPr/>
      </dsp:nvSpPr>
      <dsp:spPr>
        <a:xfrm>
          <a:off x="3848472" y="3026058"/>
          <a:ext cx="1153798" cy="1154120"/>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EC26E5-07BB-40CB-8031-E7FEF1F84833}">
      <dsp:nvSpPr>
        <dsp:cNvPr id="0" name=""/>
        <dsp:cNvSpPr/>
      </dsp:nvSpPr>
      <dsp:spPr>
        <a:xfrm>
          <a:off x="5089823" y="3049593"/>
          <a:ext cx="154440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l" defTabSz="1778000">
            <a:lnSpc>
              <a:spcPct val="90000"/>
            </a:lnSpc>
            <a:spcBef>
              <a:spcPct val="0"/>
            </a:spcBef>
            <a:spcAft>
              <a:spcPct val="10000"/>
            </a:spcAft>
          </a:pPr>
          <a:r>
            <a:rPr lang="en-US" sz="4000" b="1" kern="1200" dirty="0" smtClean="0"/>
            <a:t>Accept</a:t>
          </a:r>
          <a:endParaRPr lang="en-US" sz="4000" b="1" kern="1200" dirty="0"/>
        </a:p>
      </dsp:txBody>
      <dsp:txXfrm>
        <a:off x="5089823" y="3049593"/>
        <a:ext cx="1544403" cy="11170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A5115-8C2E-428A-9A5B-8E56FD7C1A6E}">
      <dsp:nvSpPr>
        <dsp:cNvPr id="0" name=""/>
        <dsp:cNvSpPr/>
      </dsp:nvSpPr>
      <dsp:spPr>
        <a:xfrm>
          <a:off x="4260987" y="0"/>
          <a:ext cx="3968531"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B3D922-6052-4EF2-ABCE-469774400B09}">
      <dsp:nvSpPr>
        <dsp:cNvPr id="0" name=""/>
        <dsp:cNvSpPr/>
      </dsp:nvSpPr>
      <dsp:spPr>
        <a:xfrm>
          <a:off x="80" y="0"/>
          <a:ext cx="4260906"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1" kern="1200" dirty="0" smtClean="0"/>
            <a:t>Key in managing stress</a:t>
          </a:r>
          <a:endParaRPr lang="en-US" sz="4000" b="1" kern="1200" dirty="0"/>
        </a:p>
      </dsp:txBody>
      <dsp:txXfrm>
        <a:off x="69124" y="69044"/>
        <a:ext cx="4122818" cy="1276275"/>
      </dsp:txXfrm>
    </dsp:sp>
    <dsp:sp modelId="{A82337F0-4A74-486D-888F-E24FB7E9D86F}">
      <dsp:nvSpPr>
        <dsp:cNvPr id="0" name=""/>
        <dsp:cNvSpPr/>
      </dsp:nvSpPr>
      <dsp:spPr>
        <a:xfrm>
          <a:off x="4260987" y="1555799"/>
          <a:ext cx="3968531"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D3C0A7A2-79E9-4AC3-B0D6-353015BE935D}">
      <dsp:nvSpPr>
        <dsp:cNvPr id="0" name=""/>
        <dsp:cNvSpPr/>
      </dsp:nvSpPr>
      <dsp:spPr>
        <a:xfrm>
          <a:off x="80" y="1555799"/>
          <a:ext cx="4260906" cy="1414363"/>
        </a:xfrm>
        <a:prstGeom prst="round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1" kern="1200" dirty="0" smtClean="0"/>
            <a:t>Set small goals</a:t>
          </a:r>
        </a:p>
      </dsp:txBody>
      <dsp:txXfrm>
        <a:off x="69124" y="1624843"/>
        <a:ext cx="4122818" cy="1276275"/>
      </dsp:txXfrm>
    </dsp:sp>
    <dsp:sp modelId="{8E6F003A-6C21-49DE-99B7-97E54B960714}">
      <dsp:nvSpPr>
        <dsp:cNvPr id="0" name=""/>
        <dsp:cNvSpPr/>
      </dsp:nvSpPr>
      <dsp:spPr>
        <a:xfrm>
          <a:off x="4260987" y="3111599"/>
          <a:ext cx="3968531"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3C9B9CC9-AB78-48F5-81FE-443BFC8940E8}">
      <dsp:nvSpPr>
        <dsp:cNvPr id="0" name=""/>
        <dsp:cNvSpPr/>
      </dsp:nvSpPr>
      <dsp:spPr>
        <a:xfrm>
          <a:off x="80" y="3111599"/>
          <a:ext cx="4260906" cy="1414363"/>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1" kern="1200" dirty="0" smtClean="0"/>
            <a:t>Celebrate healthy choices</a:t>
          </a:r>
          <a:endParaRPr lang="en-US" sz="4000" b="1" kern="1200" dirty="0"/>
        </a:p>
      </dsp:txBody>
      <dsp:txXfrm>
        <a:off x="69124" y="3180643"/>
        <a:ext cx="4122818" cy="12762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E0091-7753-4543-B390-0106DE44AF8E}">
      <dsp:nvSpPr>
        <dsp:cNvPr id="0" name=""/>
        <dsp:cNvSpPr/>
      </dsp:nvSpPr>
      <dsp:spPr>
        <a:xfrm>
          <a:off x="0" y="0"/>
          <a:ext cx="8229600" cy="2036683"/>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D77E29-196C-4047-A4E5-A3EB03B93D45}">
      <dsp:nvSpPr>
        <dsp:cNvPr id="0" name=""/>
        <dsp:cNvSpPr/>
      </dsp:nvSpPr>
      <dsp:spPr>
        <a:xfrm>
          <a:off x="249154" y="-17260"/>
          <a:ext cx="1797974" cy="1493567"/>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4E505D-36A4-4B24-9693-FB2B7BE1BE19}">
      <dsp:nvSpPr>
        <dsp:cNvPr id="0" name=""/>
        <dsp:cNvSpPr/>
      </dsp:nvSpPr>
      <dsp:spPr>
        <a:xfrm rot="10800000">
          <a:off x="249154" y="838207"/>
          <a:ext cx="1797974" cy="3644554"/>
        </a:xfrm>
        <a:prstGeom prst="round2SameRect">
          <a:avLst>
            <a:gd name="adj1" fmla="val 105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lvl="0" algn="ctr" defTabSz="1244600">
            <a:lnSpc>
              <a:spcPct val="90000"/>
            </a:lnSpc>
            <a:spcBef>
              <a:spcPct val="0"/>
            </a:spcBef>
            <a:spcAft>
              <a:spcPct val="35000"/>
            </a:spcAft>
          </a:pPr>
          <a:r>
            <a:rPr lang="en-US" sz="2800" b="1" kern="1200" dirty="0" smtClean="0"/>
            <a:t>Makes you resilient to stress</a:t>
          </a:r>
          <a:endParaRPr lang="en-US" sz="2800" b="1" kern="1200" dirty="0"/>
        </a:p>
      </dsp:txBody>
      <dsp:txXfrm rot="10800000">
        <a:off x="304448" y="838207"/>
        <a:ext cx="1687386" cy="3589260"/>
      </dsp:txXfrm>
    </dsp:sp>
    <dsp:sp modelId="{E843F431-9247-4BB1-975C-BC6D46DDE276}">
      <dsp:nvSpPr>
        <dsp:cNvPr id="0" name=""/>
        <dsp:cNvSpPr/>
      </dsp:nvSpPr>
      <dsp:spPr>
        <a:xfrm>
          <a:off x="2226926" y="-17260"/>
          <a:ext cx="1797974" cy="1493567"/>
        </a:xfrm>
        <a:prstGeom prst="roundRect">
          <a:avLst>
            <a:gd name="adj" fmla="val 10000"/>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980BC9-BC66-4569-94DF-CB1746420DA8}">
      <dsp:nvSpPr>
        <dsp:cNvPr id="0" name=""/>
        <dsp:cNvSpPr/>
      </dsp:nvSpPr>
      <dsp:spPr>
        <a:xfrm rot="10800000">
          <a:off x="2226926" y="838207"/>
          <a:ext cx="1797974" cy="3644554"/>
        </a:xfrm>
        <a:prstGeom prst="round2SameRect">
          <a:avLst>
            <a:gd name="adj1" fmla="val 10500"/>
            <a:gd name="adj2" fmla="val 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lvl="0" algn="ctr" defTabSz="1244600">
            <a:lnSpc>
              <a:spcPct val="90000"/>
            </a:lnSpc>
            <a:spcBef>
              <a:spcPct val="0"/>
            </a:spcBef>
            <a:spcAft>
              <a:spcPct val="35000"/>
            </a:spcAft>
          </a:pPr>
          <a:r>
            <a:rPr lang="en-US" sz="2800" b="1" kern="1200" dirty="0" smtClean="0"/>
            <a:t>Reduces stress</a:t>
          </a:r>
          <a:endParaRPr lang="en-US" sz="2800" b="1" kern="1200" dirty="0"/>
        </a:p>
      </dsp:txBody>
      <dsp:txXfrm rot="10800000">
        <a:off x="2282220" y="838207"/>
        <a:ext cx="1687386" cy="3589260"/>
      </dsp:txXfrm>
    </dsp:sp>
    <dsp:sp modelId="{284BA719-BAB3-4ED3-9555-AFA0070608C3}">
      <dsp:nvSpPr>
        <dsp:cNvPr id="0" name=""/>
        <dsp:cNvSpPr/>
      </dsp:nvSpPr>
      <dsp:spPr>
        <a:xfrm>
          <a:off x="4204698" y="-17260"/>
          <a:ext cx="1797974" cy="1493567"/>
        </a:xfrm>
        <a:prstGeom prst="roundRect">
          <a:avLst>
            <a:gd name="adj" fmla="val 10000"/>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FF7664-FEFA-4798-A420-19ACC08DF531}">
      <dsp:nvSpPr>
        <dsp:cNvPr id="0" name=""/>
        <dsp:cNvSpPr/>
      </dsp:nvSpPr>
      <dsp:spPr>
        <a:xfrm rot="10800000">
          <a:off x="4204698" y="838207"/>
          <a:ext cx="1797974" cy="3644554"/>
        </a:xfrm>
        <a:prstGeom prst="round2SameRect">
          <a:avLst>
            <a:gd name="adj1" fmla="val 10500"/>
            <a:gd name="adj2" fmla="val 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lvl="0" algn="ctr" defTabSz="1244600">
            <a:lnSpc>
              <a:spcPct val="90000"/>
            </a:lnSpc>
            <a:spcBef>
              <a:spcPct val="0"/>
            </a:spcBef>
            <a:spcAft>
              <a:spcPct val="35000"/>
            </a:spcAft>
          </a:pPr>
          <a:r>
            <a:rPr lang="en-US" sz="2800" b="1" kern="1200" dirty="0" smtClean="0"/>
            <a:t>Clears your mind</a:t>
          </a:r>
          <a:endParaRPr lang="en-US" sz="2800" b="1" kern="1200" dirty="0"/>
        </a:p>
      </dsp:txBody>
      <dsp:txXfrm rot="10800000">
        <a:off x="4259992" y="838207"/>
        <a:ext cx="1687386" cy="3589260"/>
      </dsp:txXfrm>
    </dsp:sp>
    <dsp:sp modelId="{7069A65D-AE1B-4B35-A6A9-299269D2FE30}">
      <dsp:nvSpPr>
        <dsp:cNvPr id="0" name=""/>
        <dsp:cNvSpPr/>
      </dsp:nvSpPr>
      <dsp:spPr>
        <a:xfrm>
          <a:off x="6182470" y="-17260"/>
          <a:ext cx="1797974" cy="1493567"/>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3FB365-2656-4A7A-AAE3-081AC34696AE}">
      <dsp:nvSpPr>
        <dsp:cNvPr id="0" name=""/>
        <dsp:cNvSpPr/>
      </dsp:nvSpPr>
      <dsp:spPr>
        <a:xfrm rot="10800000">
          <a:off x="6182470" y="838207"/>
          <a:ext cx="1797974" cy="3644554"/>
        </a:xfrm>
        <a:prstGeom prst="round2SameRect">
          <a:avLst>
            <a:gd name="adj1" fmla="val 10500"/>
            <a:gd name="adj2" fmla="val 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lvl="0" algn="ctr" defTabSz="1244600">
            <a:lnSpc>
              <a:spcPct val="90000"/>
            </a:lnSpc>
            <a:spcBef>
              <a:spcPct val="0"/>
            </a:spcBef>
            <a:spcAft>
              <a:spcPct val="35000"/>
            </a:spcAft>
          </a:pPr>
          <a:r>
            <a:rPr lang="en-US" sz="2800" b="1" kern="1200" dirty="0" smtClean="0"/>
            <a:t>Helps you think it through</a:t>
          </a:r>
          <a:endParaRPr lang="en-US" sz="2800" b="1" kern="1200" dirty="0"/>
        </a:p>
      </dsp:txBody>
      <dsp:txXfrm rot="10800000">
        <a:off x="6237764" y="838207"/>
        <a:ext cx="1687386" cy="35892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5F86F-458F-408A-A049-F3624B1739CF}">
      <dsp:nvSpPr>
        <dsp:cNvPr id="0" name=""/>
        <dsp:cNvSpPr/>
      </dsp:nvSpPr>
      <dsp:spPr>
        <a:xfrm>
          <a:off x="0" y="0"/>
          <a:ext cx="8229600" cy="1051932"/>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t>Use your bed just for sleeping</a:t>
          </a:r>
          <a:endParaRPr lang="en-US" sz="3300" kern="1200" dirty="0"/>
        </a:p>
      </dsp:txBody>
      <dsp:txXfrm>
        <a:off x="1751113" y="0"/>
        <a:ext cx="6478486" cy="1051932"/>
      </dsp:txXfrm>
    </dsp:sp>
    <dsp:sp modelId="{52C5FBB9-3D32-4E43-BC7A-55149C66D84C}">
      <dsp:nvSpPr>
        <dsp:cNvPr id="0" name=""/>
        <dsp:cNvSpPr/>
      </dsp:nvSpPr>
      <dsp:spPr>
        <a:xfrm>
          <a:off x="105193" y="105193"/>
          <a:ext cx="1645920" cy="841546"/>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5EBF4F-6892-4B2B-9B11-9B75FE65F242}">
      <dsp:nvSpPr>
        <dsp:cNvPr id="0" name=""/>
        <dsp:cNvSpPr/>
      </dsp:nvSpPr>
      <dsp:spPr>
        <a:xfrm>
          <a:off x="0" y="1157126"/>
          <a:ext cx="8229600" cy="1051932"/>
        </a:xfrm>
        <a:prstGeom prst="roundRect">
          <a:avLst>
            <a:gd name="adj" fmla="val 10000"/>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t>Comfortable place</a:t>
          </a:r>
          <a:endParaRPr lang="en-US" sz="3300" kern="1200" dirty="0"/>
        </a:p>
      </dsp:txBody>
      <dsp:txXfrm>
        <a:off x="1751113" y="1157126"/>
        <a:ext cx="6478486" cy="1051932"/>
      </dsp:txXfrm>
    </dsp:sp>
    <dsp:sp modelId="{C77A74DD-6624-4717-BA8E-0252A54FFB17}">
      <dsp:nvSpPr>
        <dsp:cNvPr id="0" name=""/>
        <dsp:cNvSpPr/>
      </dsp:nvSpPr>
      <dsp:spPr>
        <a:xfrm>
          <a:off x="105193" y="1262319"/>
          <a:ext cx="1645920" cy="841546"/>
        </a:xfrm>
        <a:prstGeom prst="roundRect">
          <a:avLst>
            <a:gd name="adj" fmla="val 10000"/>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2DE3BB-A9CB-4D59-A3FB-8A06A9812FD8}">
      <dsp:nvSpPr>
        <dsp:cNvPr id="0" name=""/>
        <dsp:cNvSpPr/>
      </dsp:nvSpPr>
      <dsp:spPr>
        <a:xfrm>
          <a:off x="0" y="2314252"/>
          <a:ext cx="8229600" cy="1051932"/>
        </a:xfrm>
        <a:prstGeom prst="roundRect">
          <a:avLst>
            <a:gd name="adj" fmla="val 10000"/>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t>Same time each day</a:t>
          </a:r>
          <a:endParaRPr lang="en-US" sz="3300" kern="1200" dirty="0"/>
        </a:p>
      </dsp:txBody>
      <dsp:txXfrm>
        <a:off x="1751113" y="2314252"/>
        <a:ext cx="6478486" cy="1051932"/>
      </dsp:txXfrm>
    </dsp:sp>
    <dsp:sp modelId="{A781ACE9-8860-4B9A-A560-70CD5A701DAF}">
      <dsp:nvSpPr>
        <dsp:cNvPr id="0" name=""/>
        <dsp:cNvSpPr/>
      </dsp:nvSpPr>
      <dsp:spPr>
        <a:xfrm>
          <a:off x="105193" y="2419445"/>
          <a:ext cx="1645920" cy="841546"/>
        </a:xfrm>
        <a:prstGeom prst="roundRect">
          <a:avLst>
            <a:gd name="adj" fmla="val 10000"/>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68C57C-25B9-438B-9C01-9E5A7E86CBB5}">
      <dsp:nvSpPr>
        <dsp:cNvPr id="0" name=""/>
        <dsp:cNvSpPr/>
      </dsp:nvSpPr>
      <dsp:spPr>
        <a:xfrm>
          <a:off x="0" y="3471378"/>
          <a:ext cx="8229600" cy="1051932"/>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t>Have a routine before you go to bed</a:t>
          </a:r>
          <a:endParaRPr lang="en-US" sz="3300" kern="1200" dirty="0"/>
        </a:p>
      </dsp:txBody>
      <dsp:txXfrm>
        <a:off x="1751113" y="3471378"/>
        <a:ext cx="6478486" cy="1051932"/>
      </dsp:txXfrm>
    </dsp:sp>
    <dsp:sp modelId="{0AB13D65-172F-495A-9095-F1E6765C7FE3}">
      <dsp:nvSpPr>
        <dsp:cNvPr id="0" name=""/>
        <dsp:cNvSpPr/>
      </dsp:nvSpPr>
      <dsp:spPr>
        <a:xfrm>
          <a:off x="105193" y="3576571"/>
          <a:ext cx="1645920" cy="841546"/>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67E60-E362-4F9D-BC98-289E204183EA}">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17C9C8-FF98-4325-988D-984710DB4168}">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b="1" kern="1200" dirty="0" smtClean="0"/>
            <a:t>Think positively and having a positive attitude</a:t>
          </a:r>
          <a:endParaRPr lang="en-US" sz="3400" b="1" kern="1200" dirty="0"/>
        </a:p>
      </dsp:txBody>
      <dsp:txXfrm>
        <a:off x="72546" y="69044"/>
        <a:ext cx="4887499" cy="1276275"/>
      </dsp:txXfrm>
    </dsp:sp>
    <dsp:sp modelId="{A156B92A-665E-4D86-8961-BD559310F7DC}">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E3B14E1D-69DA-43EE-868E-D1D0BA4FE595}">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b="1" kern="1200" dirty="0" smtClean="0"/>
            <a:t>Improving specific skills</a:t>
          </a:r>
          <a:endParaRPr lang="en-US" sz="3400" b="1" kern="1200" dirty="0"/>
        </a:p>
      </dsp:txBody>
      <dsp:txXfrm>
        <a:off x="72546" y="1624843"/>
        <a:ext cx="4887499" cy="1276275"/>
      </dsp:txXfrm>
    </dsp:sp>
    <dsp:sp modelId="{D82EEF27-8B1C-43B4-81AD-FF9E1EEDFA1E}">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8DB975C7-3CC2-4899-949C-3057BE07AEB4}">
      <dsp:nvSpPr>
        <dsp:cNvPr id="0" name=""/>
        <dsp:cNvSpPr/>
      </dsp:nvSpPr>
      <dsp:spPr>
        <a:xfrm>
          <a:off x="3502" y="3111599"/>
          <a:ext cx="5025587" cy="141436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b="1" kern="1200" dirty="0" smtClean="0"/>
            <a:t>Doing something differently </a:t>
          </a:r>
          <a:endParaRPr lang="en-US" sz="3400" b="1" kern="1200" dirty="0"/>
        </a:p>
      </dsp:txBody>
      <dsp:txXfrm>
        <a:off x="72546" y="3180643"/>
        <a:ext cx="4887499" cy="1276275"/>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154609E-8579-415A-A5FC-0A6CCD025ED4}" type="datetimeFigureOut">
              <a:rPr lang="en-US"/>
              <a:pPr>
                <a:defRPr/>
              </a:pPr>
              <a:t>9/11/2014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0DB7037-E7B1-44ED-AFA4-7A4C94A56C81}" type="slidenum">
              <a:rPr lang="en-US"/>
              <a:pPr>
                <a:defRPr/>
              </a:pPr>
              <a:t>‹#›</a:t>
            </a:fld>
            <a:endParaRPr lang="en-US" dirty="0"/>
          </a:p>
        </p:txBody>
      </p:sp>
    </p:spTree>
    <p:extLst>
      <p:ext uri="{BB962C8B-B14F-4D97-AF65-F5344CB8AC3E}">
        <p14:creationId xmlns:p14="http://schemas.microsoft.com/office/powerpoint/2010/main" val="6841139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This workshop will give participants a three-option method for addressing any stressful situation, as well as a toolbox of personal skills, including using routines, relaxation techniques, and a stress log system.</a:t>
            </a:r>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A05756D-16F6-4448-ADE4-D09DD7DC68C6}" type="slidenum">
              <a:rPr lang="en-US" smtClean="0"/>
              <a:pPr fontAlgn="base">
                <a:spcBef>
                  <a:spcPct val="0"/>
                </a:spcBef>
                <a:spcAft>
                  <a:spcPct val="0"/>
                </a:spcAft>
                <a:defRPr/>
              </a:pPr>
              <a:t>2</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Finding time to take care of our bodies is another challenge many of us face. Exercise is an important part of stress reduction for many reasons, including:</a:t>
            </a:r>
          </a:p>
          <a:p>
            <a:pPr eaLnBrk="1" hangingPunct="1">
              <a:spcBef>
                <a:spcPct val="0"/>
              </a:spcBef>
            </a:pPr>
            <a:r>
              <a:rPr lang="en-US" dirty="0" smtClean="0"/>
              <a:t>•	Exercise makes you stronger, and therefore more resilient to stress.</a:t>
            </a:r>
          </a:p>
          <a:p>
            <a:pPr eaLnBrk="1" hangingPunct="1">
              <a:spcBef>
                <a:spcPct val="0"/>
              </a:spcBef>
            </a:pPr>
            <a:r>
              <a:rPr lang="en-US" dirty="0" smtClean="0"/>
              <a:t>•	Exercise helps clear your mind, reducing the harmful effects of stress.</a:t>
            </a:r>
          </a:p>
          <a:p>
            <a:pPr eaLnBrk="1" hangingPunct="1">
              <a:spcBef>
                <a:spcPct val="0"/>
              </a:spcBef>
            </a:pPr>
            <a:r>
              <a:rPr lang="en-US" dirty="0" smtClean="0"/>
              <a:t>•	Exercise can help you work out the negative emotions that can result from stress, such as anger and frustration. </a:t>
            </a:r>
          </a:p>
          <a:p>
            <a:pPr eaLnBrk="1" hangingPunct="1">
              <a:spcBef>
                <a:spcPct val="0"/>
              </a:spcBef>
            </a:pPr>
            <a:r>
              <a:rPr lang="en-US" dirty="0" smtClean="0"/>
              <a:t>•	Exercise can also give you time alone to think through stressful situations.</a:t>
            </a:r>
          </a:p>
          <a:p>
            <a:pPr eaLnBrk="1" hangingPunct="1">
              <a:spcBef>
                <a:spcPct val="0"/>
              </a:spcBef>
            </a:pPr>
            <a:r>
              <a:rPr lang="en-US" dirty="0" smtClean="0"/>
              <a:t>There are two main ways to approach exercise: thirty minutes per day, or three to five one-hour sessions per week. If possible, try to find some activities that you enjoy. If you are having trouble finding the time to exercise, try these tips.</a:t>
            </a:r>
          </a:p>
          <a:p>
            <a:pPr eaLnBrk="1" hangingPunct="1">
              <a:spcBef>
                <a:spcPct val="0"/>
              </a:spcBef>
            </a:pPr>
            <a:r>
              <a:rPr lang="en-US" dirty="0" smtClean="0"/>
              <a:t>•	Take a walk at lunch.</a:t>
            </a:r>
          </a:p>
          <a:p>
            <a:pPr eaLnBrk="1" hangingPunct="1">
              <a:spcBef>
                <a:spcPct val="0"/>
              </a:spcBef>
            </a:pPr>
            <a:r>
              <a:rPr lang="en-US" dirty="0" smtClean="0"/>
              <a:t>•	Walk or bike to or from work, if possible.</a:t>
            </a:r>
          </a:p>
          <a:p>
            <a:pPr eaLnBrk="1" hangingPunct="1">
              <a:spcBef>
                <a:spcPct val="0"/>
              </a:spcBef>
            </a:pPr>
            <a:r>
              <a:rPr lang="en-US" dirty="0" smtClean="0"/>
              <a:t>•	Take the stairs instead of the elevator. (You will be surprised at how many extra calories you burn!)</a:t>
            </a:r>
          </a:p>
          <a:p>
            <a:pPr eaLnBrk="1" hangingPunct="1">
              <a:spcBef>
                <a:spcPct val="0"/>
              </a:spcBef>
            </a:pPr>
            <a:r>
              <a:rPr lang="en-US" dirty="0" smtClean="0"/>
              <a:t>•	When watching television, use commercial breaks to do quick exercises, such as crunches, planks, or stretches.</a:t>
            </a:r>
          </a:p>
          <a:p>
            <a:pPr eaLnBrk="1" hangingPunct="1">
              <a:spcBef>
                <a:spcPct val="0"/>
              </a:spcBef>
            </a:pPr>
            <a:r>
              <a:rPr lang="en-US" dirty="0" smtClean="0"/>
              <a:t>•	Stand when talking on the phone. (This will also help your muscles stretch and prevent muscle tension.)</a:t>
            </a:r>
          </a:p>
          <a:p>
            <a:pPr eaLnBrk="1" hangingPunct="1">
              <a:spcBef>
                <a:spcPct val="0"/>
              </a:spcBef>
            </a:pPr>
            <a:r>
              <a:rPr lang="en-US" dirty="0" smtClean="0"/>
              <a:t>Remember, diet, sleep, and exercise are all lifestyle changes. Start slowly, build your commitment steadily, stay positive and focused, and you’ve got a recipe for success!</a:t>
            </a:r>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40F115-A7D9-4887-8116-2C1B5CFBF2CC}" type="slidenum">
              <a:rPr lang="en-US" smtClean="0"/>
              <a:pPr fontAlgn="base">
                <a:spcBef>
                  <a:spcPct val="0"/>
                </a:spcBef>
                <a:spcAft>
                  <a:spcPct val="0"/>
                </a:spcAft>
                <a:defRPr/>
              </a:pPr>
              <a:t>21</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 last building block of a healthy lifestyle is sleep. We know it is one more thing that you may not have time for. Trust us; you don’t have time not to sleep! </a:t>
            </a:r>
          </a:p>
          <a:p>
            <a:pPr eaLnBrk="1" hangingPunct="1">
              <a:spcBef>
                <a:spcPct val="0"/>
              </a:spcBef>
            </a:pPr>
            <a:r>
              <a:rPr lang="en-US" dirty="0" smtClean="0"/>
              <a:t>Here are some scary statistics taken from the 2010 Sleep in America poll (performed by the National Sleep Foundation, based in the United States).</a:t>
            </a:r>
          </a:p>
          <a:p>
            <a:pPr eaLnBrk="1" hangingPunct="1">
              <a:spcBef>
                <a:spcPct val="0"/>
              </a:spcBef>
            </a:pPr>
            <a:r>
              <a:rPr lang="en-US" dirty="0" smtClean="0"/>
              <a:t>•	43% of adults stated that they had a good night’s sleep almost every night. An additional 25% say that they get a good night’s sleep a few nights a week.</a:t>
            </a:r>
          </a:p>
          <a:p>
            <a:pPr eaLnBrk="1" hangingPunct="1">
              <a:spcBef>
                <a:spcPct val="0"/>
              </a:spcBef>
            </a:pPr>
            <a:r>
              <a:rPr lang="en-US" dirty="0" smtClean="0"/>
              <a:t>•	The average person needs 7 hours and 18 minutes for a good night’s sleep, but receives only 6 hours and 40 minutes. That doesn’t sound like a big difference, but over the course of the year that’s about 230 hours of sleep debt!</a:t>
            </a:r>
          </a:p>
          <a:p>
            <a:pPr eaLnBrk="1" hangingPunct="1">
              <a:spcBef>
                <a:spcPct val="0"/>
              </a:spcBef>
            </a:pPr>
            <a:r>
              <a:rPr lang="en-US" dirty="0" smtClean="0"/>
              <a:t>•	28% of adults stated that sleepiness interfered with their daily activities at least a few days a month. 5% reported that it does so almost every day.</a:t>
            </a:r>
          </a:p>
          <a:p>
            <a:pPr eaLnBrk="1" hangingPunct="1">
              <a:spcBef>
                <a:spcPct val="0"/>
              </a:spcBef>
            </a:pPr>
            <a:r>
              <a:rPr lang="en-US" dirty="0" smtClean="0"/>
              <a:t>•	About a quarter of adults have driven while drowsy.</a:t>
            </a:r>
          </a:p>
          <a:p>
            <a:pPr eaLnBrk="1" hangingPunct="1">
              <a:spcBef>
                <a:spcPct val="0"/>
              </a:spcBef>
            </a:pPr>
            <a:r>
              <a:rPr lang="en-US" dirty="0" smtClean="0"/>
              <a:t>Try these tips to help you get a good night’s sleep.</a:t>
            </a:r>
          </a:p>
          <a:p>
            <a:pPr eaLnBrk="1" hangingPunct="1">
              <a:spcBef>
                <a:spcPct val="0"/>
              </a:spcBef>
            </a:pPr>
            <a:r>
              <a:rPr lang="en-US" dirty="0" smtClean="0"/>
              <a:t>•	Use your bed just for sleeping – not for reading, watching TV, working, etc. Likewise, try to sleep just in your bed, not on the couch or in the armchair.</a:t>
            </a:r>
          </a:p>
          <a:p>
            <a:pPr eaLnBrk="1" hangingPunct="1">
              <a:spcBef>
                <a:spcPct val="0"/>
              </a:spcBef>
            </a:pPr>
            <a:r>
              <a:rPr lang="en-US" dirty="0" smtClean="0"/>
              <a:t>•	Make your bedroom a comfortable place, with curtains to keep light out, an appropriate amount of blankets, and no noise or distractions.</a:t>
            </a:r>
          </a:p>
          <a:p>
            <a:pPr eaLnBrk="1" hangingPunct="1">
              <a:spcBef>
                <a:spcPct val="0"/>
              </a:spcBef>
            </a:pPr>
            <a:r>
              <a:rPr lang="en-US" dirty="0" smtClean="0"/>
              <a:t>•	Try to go to bed and get up around the same time each day.</a:t>
            </a:r>
          </a:p>
          <a:p>
            <a:pPr eaLnBrk="1" hangingPunct="1">
              <a:spcBef>
                <a:spcPct val="0"/>
              </a:spcBef>
            </a:pPr>
            <a:r>
              <a:rPr lang="en-US" dirty="0" smtClean="0"/>
              <a:t>•	Have a routine before you go to bed. A cup of tea, a few stretches, a few moments of meditation, a warm bath, and quiet music are all great ways to relax.</a:t>
            </a:r>
          </a:p>
          <a:p>
            <a:pPr eaLnBrk="1" hangingPunct="1">
              <a:spcBef>
                <a:spcPct val="0"/>
              </a:spcBef>
            </a:pPr>
            <a:endParaRPr lang="en-US" dirty="0" smtClean="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592C0F-C21E-4BFF-B298-9F604BAF3102}" type="slidenum">
              <a:rPr lang="en-US" smtClean="0"/>
              <a:pPr fontAlgn="base">
                <a:spcBef>
                  <a:spcPct val="0"/>
                </a:spcBef>
                <a:spcAft>
                  <a:spcPct val="0"/>
                </a:spcAft>
                <a:defRPr/>
              </a:pPr>
              <a:t>22</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Now that we have the basic building blocks of a stress-reduced lifestyle, let’s talk about how we deal with stress.</a:t>
            </a:r>
          </a:p>
          <a:p>
            <a:pPr eaLnBrk="1" hangingPunct="1">
              <a:spcBef>
                <a:spcPct val="0"/>
              </a:spcBef>
            </a:pPr>
            <a:r>
              <a:rPr lang="en-US" dirty="0" smtClean="0"/>
              <a:t>We’ve heard the saying, “A leopard can’t change its spots,” but we’d like to disagree. When dealing with stress, there are often many ways in which you can change your approach or the situation to make it less stressful.</a:t>
            </a:r>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9CAF11-4324-4509-835C-B6BA4BCA0F64}" type="slidenum">
              <a:rPr lang="en-US" smtClean="0"/>
              <a:pPr fontAlgn="base">
                <a:spcBef>
                  <a:spcPct val="0"/>
                </a:spcBef>
                <a:spcAft>
                  <a:spcPct val="0"/>
                </a:spcAft>
                <a:defRPr/>
              </a:pPr>
              <a:t>33</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As we have mentioned, your first option when dealing with stress is to alter the situation or your approach to it.</a:t>
            </a:r>
          </a:p>
          <a:p>
            <a:pPr eaLnBrk="1" hangingPunct="1">
              <a:spcBef>
                <a:spcPct val="0"/>
              </a:spcBef>
            </a:pPr>
            <a:r>
              <a:rPr lang="en-US" dirty="0" smtClean="0"/>
              <a:t>You can alter your approach by:</a:t>
            </a:r>
          </a:p>
          <a:p>
            <a:pPr eaLnBrk="1" hangingPunct="1">
              <a:spcBef>
                <a:spcPct val="0"/>
              </a:spcBef>
            </a:pPr>
            <a:r>
              <a:rPr lang="en-US" dirty="0" smtClean="0"/>
              <a:t>•	Thinking positively and having a positive attitude</a:t>
            </a:r>
          </a:p>
          <a:p>
            <a:pPr eaLnBrk="1" hangingPunct="1">
              <a:spcBef>
                <a:spcPct val="0"/>
              </a:spcBef>
            </a:pPr>
            <a:r>
              <a:rPr lang="en-US" dirty="0" smtClean="0"/>
              <a:t>•	Improving specific skills that will help you manage the situation</a:t>
            </a:r>
          </a:p>
          <a:p>
            <a:pPr eaLnBrk="1" hangingPunct="1">
              <a:spcBef>
                <a:spcPct val="0"/>
              </a:spcBef>
            </a:pPr>
            <a:r>
              <a:rPr lang="en-US" dirty="0" smtClean="0"/>
              <a:t>•	Doing something differently </a:t>
            </a:r>
          </a:p>
          <a:p>
            <a:pPr eaLnBrk="1" hangingPunct="1">
              <a:spcBef>
                <a:spcPct val="0"/>
              </a:spcBef>
            </a:pPr>
            <a:r>
              <a:rPr lang="en-US" dirty="0" smtClean="0"/>
              <a:t>Some examples:</a:t>
            </a:r>
          </a:p>
          <a:p>
            <a:pPr eaLnBrk="1" hangingPunct="1">
              <a:spcBef>
                <a:spcPct val="0"/>
              </a:spcBef>
            </a:pPr>
            <a:r>
              <a:rPr lang="en-US" dirty="0" smtClean="0"/>
              <a:t>•	You always find going to the dentist stressful. You decide to think positively about it: “Well, if I get this over with, it will be done for a whole year.” You also decide to bring along some relaxing music to help you cope with the appointment.</a:t>
            </a:r>
          </a:p>
          <a:p>
            <a:pPr eaLnBrk="1" hangingPunct="1">
              <a:spcBef>
                <a:spcPct val="0"/>
              </a:spcBef>
            </a:pPr>
            <a:r>
              <a:rPr lang="en-US" dirty="0" smtClean="0"/>
              <a:t>•	You find interacting with a particular co-worker stressful because they tend to be very aggressive. You decide to take some communication and assertiveness training.</a:t>
            </a:r>
          </a:p>
          <a:p>
            <a:pPr eaLnBrk="1" hangingPunct="1">
              <a:spcBef>
                <a:spcPct val="0"/>
              </a:spcBef>
            </a:pPr>
            <a:r>
              <a:rPr lang="en-US" dirty="0" smtClean="0"/>
              <a:t>•	Traffic has become heavy on your morning commute. You decide to take a different route.</a:t>
            </a:r>
          </a:p>
          <a:p>
            <a:pPr eaLnBrk="1" hangingPunct="1">
              <a:spcBef>
                <a:spcPct val="0"/>
              </a:spcBef>
            </a:pPr>
            <a:endParaRPr lang="en-CA" dirty="0" smtClean="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129751C-0C28-457C-A14C-ED9E4296310C}" type="slidenum">
              <a:rPr lang="en-US" smtClean="0"/>
              <a:pPr fontAlgn="base">
                <a:spcBef>
                  <a:spcPct val="0"/>
                </a:spcBef>
                <a:spcAft>
                  <a:spcPct val="0"/>
                </a:spcAft>
                <a:defRPr/>
              </a:pPr>
              <a:t>34</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Altering the situation is one of the most effective steps you can take towards managing your stress. By taking control of the situation and changing it to be less stressful, you are putting the power back in your hands. </a:t>
            </a:r>
          </a:p>
          <a:p>
            <a:pPr eaLnBrk="1" hangingPunct="1">
              <a:spcBef>
                <a:spcPct val="0"/>
              </a:spcBef>
            </a:pPr>
            <a:r>
              <a:rPr lang="en-US" dirty="0" smtClean="0"/>
              <a:t>However, there are a few instances where altering the situation is not appropriate, including situations where:</a:t>
            </a:r>
          </a:p>
          <a:p>
            <a:pPr eaLnBrk="1" hangingPunct="1">
              <a:spcBef>
                <a:spcPct val="0"/>
              </a:spcBef>
            </a:pPr>
            <a:r>
              <a:rPr lang="en-US" dirty="0" smtClean="0"/>
              <a:t>•	Altering the situation is not safe. (For example, you find wearing your seatbelt claustrophobic, so you don’t wear it.)</a:t>
            </a:r>
          </a:p>
          <a:p>
            <a:pPr eaLnBrk="1" hangingPunct="1">
              <a:spcBef>
                <a:spcPct val="0"/>
              </a:spcBef>
            </a:pPr>
            <a:r>
              <a:rPr lang="en-US" dirty="0" smtClean="0"/>
              <a:t>•	Altering the situation means transferring the stress to someone else. (That’s just mean!)</a:t>
            </a:r>
          </a:p>
          <a:p>
            <a:pPr eaLnBrk="1" hangingPunct="1">
              <a:spcBef>
                <a:spcPct val="0"/>
              </a:spcBef>
            </a:pPr>
            <a:endParaRPr lang="en-US" dirty="0" smtClean="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60D8CD-1A2E-48E3-850C-B86EBCC59775}" type="slidenum">
              <a:rPr lang="en-US" smtClean="0"/>
              <a:pPr fontAlgn="base">
                <a:spcBef>
                  <a:spcPct val="0"/>
                </a:spcBef>
                <a:spcAft>
                  <a:spcPct val="0"/>
                </a:spcAft>
                <a:defRPr/>
              </a:pPr>
              <a:t>35</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There are also some appropriate and inappropriate actions to consider when altering a situation. Make sure that the benefit will be worth the effort in the long term. For example, you may want to take a different route to avoid traffic, but if that route will take you 40 minutes out of your way and cause more stress, it may not be worth it.</a:t>
            </a:r>
          </a:p>
          <a:p>
            <a:pPr eaLnBrk="1" hangingPunct="1">
              <a:spcBef>
                <a:spcPct val="0"/>
              </a:spcBef>
            </a:pPr>
            <a:r>
              <a:rPr lang="en-US" dirty="0" smtClean="0"/>
              <a:t>Make sure that your actions are helpful and kind to all involved. Adding negativity to your life will not help reduce stress. </a:t>
            </a:r>
          </a:p>
          <a:p>
            <a:pPr eaLnBrk="1" hangingPunct="1">
              <a:spcBef>
                <a:spcPct val="0"/>
              </a:spcBef>
            </a:pPr>
            <a:endParaRPr lang="en-US" dirty="0" smtClean="0"/>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E530C6-68BD-421B-A65D-62567AD99B3E}" type="slidenum">
              <a:rPr lang="en-US" smtClean="0"/>
              <a:pPr fontAlgn="base">
                <a:spcBef>
                  <a:spcPct val="0"/>
                </a:spcBef>
                <a:spcAft>
                  <a:spcPct val="0"/>
                </a:spcAft>
                <a:defRPr/>
              </a:pPr>
              <a:t>36</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 the previous module, we talked about taking power over the situation and changing it to make it less stressful. In this module, we will explore another way to take power over stressful situations: by avoiding them entirely.</a:t>
            </a:r>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549751-AA17-498A-A190-97B97FF7562B}" type="slidenum">
              <a:rPr lang="en-US" smtClean="0"/>
              <a:pPr fontAlgn="base">
                <a:spcBef>
                  <a:spcPct val="0"/>
                </a:spcBef>
                <a:spcAft>
                  <a:spcPct val="0"/>
                </a:spcAft>
                <a:defRPr/>
              </a:pPr>
              <a:t>42</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 second A stands for Avoid. If drinking coffee gives you indigestion, and causes you stress and embarrassment at work, don’t drink coffee!</a:t>
            </a:r>
          </a:p>
          <a:p>
            <a:pPr eaLnBrk="1" hangingPunct="1">
              <a:spcBef>
                <a:spcPct val="0"/>
              </a:spcBef>
            </a:pPr>
            <a:r>
              <a:rPr lang="en-US" dirty="0" smtClean="0"/>
              <a:t>This A is all about identifying the things that you needlessly stress about, and how to remove those items from your life. </a:t>
            </a:r>
          </a:p>
          <a:p>
            <a:pPr eaLnBrk="1" hangingPunct="1">
              <a:spcBef>
                <a:spcPct val="0"/>
              </a:spcBef>
            </a:pPr>
            <a:endParaRPr lang="en-US" dirty="0" smtClean="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50A707-FE52-46D5-8DDA-86CFEED209DC}" type="slidenum">
              <a:rPr lang="en-US" smtClean="0"/>
              <a:pPr fontAlgn="base">
                <a:spcBef>
                  <a:spcPct val="0"/>
                </a:spcBef>
                <a:spcAft>
                  <a:spcPct val="0"/>
                </a:spcAft>
                <a:defRPr/>
              </a:pPr>
              <a:t>43</a:t>
            </a:fld>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Avoiding the situation is appropriate if:</a:t>
            </a:r>
          </a:p>
          <a:p>
            <a:pPr eaLnBrk="1" hangingPunct="1">
              <a:spcBef>
                <a:spcPct val="0"/>
              </a:spcBef>
            </a:pPr>
            <a:r>
              <a:rPr lang="en-US" dirty="0" smtClean="0"/>
              <a:t>•	Repercussions are non-existent or extremely minor</a:t>
            </a:r>
          </a:p>
          <a:p>
            <a:pPr eaLnBrk="1" hangingPunct="1">
              <a:spcBef>
                <a:spcPct val="0"/>
              </a:spcBef>
            </a:pPr>
            <a:r>
              <a:rPr lang="en-US" dirty="0" smtClean="0"/>
              <a:t>•	Other people are not negatively impacted</a:t>
            </a:r>
          </a:p>
          <a:p>
            <a:pPr eaLnBrk="1" hangingPunct="1">
              <a:spcBef>
                <a:spcPct val="0"/>
              </a:spcBef>
            </a:pPr>
            <a:r>
              <a:rPr lang="en-US" dirty="0" smtClean="0"/>
              <a:t>Do not use this approach if:</a:t>
            </a:r>
          </a:p>
          <a:p>
            <a:pPr eaLnBrk="1" hangingPunct="1">
              <a:spcBef>
                <a:spcPct val="0"/>
              </a:spcBef>
            </a:pPr>
            <a:r>
              <a:rPr lang="en-US" dirty="0" smtClean="0"/>
              <a:t>•	Avoiding will cause more stress in the long term than the short term (for example, avoiding the dentist or doctor’s office)</a:t>
            </a:r>
          </a:p>
          <a:p>
            <a:pPr eaLnBrk="1" hangingPunct="1">
              <a:spcBef>
                <a:spcPct val="0"/>
              </a:spcBef>
            </a:pPr>
            <a:r>
              <a:rPr lang="en-US" dirty="0" smtClean="0"/>
              <a:t>•	Avoiding will transfer stress to someone else</a:t>
            </a:r>
          </a:p>
          <a:p>
            <a:pPr eaLnBrk="1" hangingPunct="1">
              <a:spcBef>
                <a:spcPct val="0"/>
              </a:spcBef>
            </a:pPr>
            <a:r>
              <a:rPr lang="en-US" dirty="0" smtClean="0"/>
              <a:t>•	Avoiding will negatively impact your health and/or safety</a:t>
            </a:r>
          </a:p>
          <a:p>
            <a:pPr eaLnBrk="1" hangingPunct="1">
              <a:spcBef>
                <a:spcPct val="0"/>
              </a:spcBef>
            </a:pPr>
            <a:endParaRPr lang="en-US" dirty="0" smtClean="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919FA0-5340-4E66-AE2D-7D63B8EF3C41}" type="slidenum">
              <a:rPr lang="en-US" smtClean="0"/>
              <a:pPr fontAlgn="base">
                <a:spcBef>
                  <a:spcPct val="0"/>
                </a:spcBef>
                <a:spcAft>
                  <a:spcPct val="0"/>
                </a:spcAft>
                <a:defRPr/>
              </a:pPr>
              <a:t>44</a:t>
            </a:fld>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One of the most powerful tools for avoiding a stressful situation is the Positive No. This tool enables you to say no in a way that maintains control over the situation, but does so in a constructive, assertive way.</a:t>
            </a:r>
          </a:p>
          <a:p>
            <a:pPr eaLnBrk="1" hangingPunct="1">
              <a:spcBef>
                <a:spcPct val="0"/>
              </a:spcBef>
            </a:pPr>
            <a:r>
              <a:rPr lang="en-US" dirty="0" smtClean="0"/>
              <a:t>The Positive No comes in several forms.</a:t>
            </a:r>
          </a:p>
          <a:p>
            <a:pPr eaLnBrk="1" hangingPunct="1">
              <a:spcBef>
                <a:spcPct val="0"/>
              </a:spcBef>
            </a:pPr>
            <a:r>
              <a:rPr lang="en-US" dirty="0" smtClean="0"/>
              <a:t>•	Say no, followed by an honest explanation, such as, “I am uncomfortable doing that because…”</a:t>
            </a:r>
          </a:p>
          <a:p>
            <a:pPr eaLnBrk="1" hangingPunct="1">
              <a:spcBef>
                <a:spcPct val="0"/>
              </a:spcBef>
            </a:pPr>
            <a:r>
              <a:rPr lang="en-US" dirty="0" smtClean="0"/>
              <a:t>•	Say no and then briefly clarify your reasoning without making excuses. This helps the listener to better understand your position. Example: “I can’t visit our neighbor right now because I promised Jenny I would take her to the playground.”</a:t>
            </a:r>
          </a:p>
          <a:p>
            <a:pPr eaLnBrk="1" hangingPunct="1">
              <a:spcBef>
                <a:spcPct val="0"/>
              </a:spcBef>
            </a:pPr>
            <a:r>
              <a:rPr lang="en-US" dirty="0" smtClean="0"/>
              <a:t>•	Say no, and then give an alternative. Example: “I don’t have time today, but I could schedule it in for tomorrow morning.”</a:t>
            </a:r>
          </a:p>
          <a:p>
            <a:pPr eaLnBrk="1" hangingPunct="1">
              <a:spcBef>
                <a:spcPct val="0"/>
              </a:spcBef>
            </a:pPr>
            <a:r>
              <a:rPr lang="en-US" dirty="0" smtClean="0"/>
              <a:t>•	Empathetically repeat the request in your own words, and then say no. Example: “I understand that you want everyone to partake in the roast beef supper, but I do not eat beef.”</a:t>
            </a:r>
          </a:p>
          <a:p>
            <a:pPr eaLnBrk="1" hangingPunct="1">
              <a:spcBef>
                <a:spcPct val="0"/>
              </a:spcBef>
            </a:pPr>
            <a:r>
              <a:rPr lang="en-US" dirty="0" smtClean="0"/>
              <a:t>•	Provide an assertive refusal and repeat it no matter what the person says. This approach may be most appropriate with aggressive or manipulative people and can be an effective strategy to control your emotions. Example: “I understand how you feel, but I will not [or cannot]…” Remember to stay focused and not become sidetracked into responding to other issues.</a:t>
            </a:r>
          </a:p>
          <a:p>
            <a:pPr eaLnBrk="1" hangingPunct="1">
              <a:spcBef>
                <a:spcPct val="0"/>
              </a:spcBef>
            </a:pPr>
            <a:r>
              <a:rPr lang="en-US" dirty="0" smtClean="0"/>
              <a:t>Remember; only use this approach in appropriate situations, as discussed in the previous topic.</a:t>
            </a:r>
          </a:p>
          <a:p>
            <a:pPr eaLnBrk="1" hangingPunct="1">
              <a:spcBef>
                <a:spcPct val="0"/>
              </a:spcBef>
            </a:pPr>
            <a:endParaRPr lang="en-US" dirty="0" smtClean="0"/>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A111E9-A26D-4C24-BCB0-5AB0C1F1B138}" type="slidenum">
              <a:rPr lang="en-US" smtClean="0"/>
              <a:pPr fontAlgn="base">
                <a:spcBef>
                  <a:spcPct val="0"/>
                </a:spcBef>
                <a:spcAft>
                  <a:spcPct val="0"/>
                </a:spcAft>
                <a:defRPr/>
              </a:pPr>
              <a:t>45</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Research has consistently demonstrated that when clear goals are associated with learning, it occurs more easily and rapidly. With that in mind, let’s review our goals for today. </a:t>
            </a:r>
          </a:p>
          <a:p>
            <a:pPr eaLnBrk="1" hangingPunct="1">
              <a:spcBef>
                <a:spcPct val="0"/>
              </a:spcBef>
            </a:pPr>
            <a:r>
              <a:rPr lang="en-US" dirty="0" smtClean="0"/>
              <a:t>At the end of this workshop, you should be able to:</a:t>
            </a:r>
          </a:p>
          <a:p>
            <a:pPr eaLnBrk="1" hangingPunct="1">
              <a:spcBef>
                <a:spcPct val="0"/>
              </a:spcBef>
            </a:pPr>
            <a:r>
              <a:rPr lang="en-US" dirty="0" smtClean="0"/>
              <a:t>•	Identify the best approach to a stressful situation (Alter, Avoid, or Accept)</a:t>
            </a:r>
          </a:p>
          <a:p>
            <a:pPr eaLnBrk="1" hangingPunct="1">
              <a:spcBef>
                <a:spcPct val="0"/>
              </a:spcBef>
            </a:pPr>
            <a:r>
              <a:rPr lang="en-US" dirty="0" smtClean="0"/>
              <a:t>•	Understand what lifestyle elements you can change to reduce stress</a:t>
            </a:r>
          </a:p>
          <a:p>
            <a:pPr eaLnBrk="1" hangingPunct="1">
              <a:spcBef>
                <a:spcPct val="0"/>
              </a:spcBef>
            </a:pPr>
            <a:r>
              <a:rPr lang="en-US" dirty="0" smtClean="0"/>
              <a:t>•	Use routines to reduce stress</a:t>
            </a:r>
          </a:p>
          <a:p>
            <a:pPr eaLnBrk="1" hangingPunct="1">
              <a:spcBef>
                <a:spcPct val="0"/>
              </a:spcBef>
            </a:pPr>
            <a:r>
              <a:rPr lang="en-US" dirty="0" smtClean="0"/>
              <a:t>•	Use environmental and physical relaxation techniques</a:t>
            </a:r>
          </a:p>
          <a:p>
            <a:pPr eaLnBrk="1" hangingPunct="1">
              <a:spcBef>
                <a:spcPct val="0"/>
              </a:spcBef>
            </a:pPr>
            <a:r>
              <a:rPr lang="en-US" dirty="0" smtClean="0"/>
              <a:t>•	Better cope with major events</a:t>
            </a:r>
          </a:p>
          <a:p>
            <a:pPr eaLnBrk="1" hangingPunct="1">
              <a:spcBef>
                <a:spcPct val="0"/>
              </a:spcBef>
            </a:pPr>
            <a:r>
              <a:rPr lang="en-US" dirty="0" smtClean="0"/>
              <a:t>•	Use a stress log to identify stressors and create a plan to reduce or eliminate them</a:t>
            </a:r>
          </a:p>
          <a:p>
            <a:pPr eaLnBrk="1" hangingPunct="1">
              <a:spcBef>
                <a:spcPct val="0"/>
              </a:spcBef>
            </a:pPr>
            <a:endParaRPr lang="en-US" dirty="0" smtClean="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1F0B96-44B8-4F05-A35A-03F0D5BB32DA}" type="slidenum">
              <a:rPr lang="en-US" smtClean="0"/>
              <a:pPr fontAlgn="base">
                <a:spcBef>
                  <a:spcPct val="0"/>
                </a:spcBef>
                <a:spcAft>
                  <a:spcPct val="0"/>
                </a:spcAft>
                <a:defRPr/>
              </a:pPr>
              <a:t>3</a:t>
            </a:fld>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Benjamin Franklin once said, “In this world nothing can be said to be certain, except death and taxes.” Our final A will help us cope with those things that cannot be changed.</a:t>
            </a:r>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EE05D2-7CF1-4749-A42A-407F34075D46}" type="slidenum">
              <a:rPr lang="en-US" smtClean="0"/>
              <a:pPr fontAlgn="base">
                <a:spcBef>
                  <a:spcPct val="0"/>
                </a:spcBef>
                <a:spcAft>
                  <a:spcPct val="0"/>
                </a:spcAft>
                <a:defRPr/>
              </a:pPr>
              <a:t>56</a:t>
            </a:fld>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Our third A will help us deal with those things in life that just need to be done, even though they are unpleasant. Accepting the situation as it is, and being as positive as possible about it, is what this third A is all about. You can even use some of the principles from the first A to alter your attitude and make the situation a little less stressful!</a:t>
            </a:r>
          </a:p>
          <a:p>
            <a:pPr eaLnBrk="1" hangingPunct="1">
              <a:spcBef>
                <a:spcPct val="0"/>
              </a:spcBef>
            </a:pPr>
            <a:r>
              <a:rPr lang="en-US" dirty="0" smtClean="0"/>
              <a:t>Some examples include:</a:t>
            </a:r>
          </a:p>
          <a:p>
            <a:pPr eaLnBrk="1" hangingPunct="1">
              <a:spcBef>
                <a:spcPct val="0"/>
              </a:spcBef>
            </a:pPr>
            <a:r>
              <a:rPr lang="en-US" dirty="0" smtClean="0"/>
              <a:t>•	Going to the dentist </a:t>
            </a:r>
          </a:p>
          <a:p>
            <a:pPr eaLnBrk="1" hangingPunct="1">
              <a:spcBef>
                <a:spcPct val="0"/>
              </a:spcBef>
            </a:pPr>
            <a:r>
              <a:rPr lang="en-US" dirty="0" smtClean="0"/>
              <a:t>•	Taking a turn presenting a team project instead of passing it off to someone else</a:t>
            </a:r>
          </a:p>
          <a:p>
            <a:pPr eaLnBrk="1" hangingPunct="1">
              <a:spcBef>
                <a:spcPct val="0"/>
              </a:spcBef>
            </a:pPr>
            <a:r>
              <a:rPr lang="en-US" dirty="0" smtClean="0"/>
              <a:t>•	Visiting a lonely neighbor who tends to be unpleasant</a:t>
            </a:r>
          </a:p>
          <a:p>
            <a:pPr eaLnBrk="1" hangingPunct="1">
              <a:spcBef>
                <a:spcPct val="0"/>
              </a:spcBef>
            </a:pPr>
            <a:endParaRPr lang="en-US" dirty="0" smtClean="0"/>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FA03AD-D72F-46A0-8CC2-3B4502C140A0}" type="slidenum">
              <a:rPr lang="en-US" smtClean="0"/>
              <a:pPr fontAlgn="base">
                <a:spcBef>
                  <a:spcPct val="0"/>
                </a:spcBef>
                <a:spcAft>
                  <a:spcPct val="0"/>
                </a:spcAft>
                <a:defRPr/>
              </a:pPr>
              <a:t>57</a:t>
            </a:fld>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Accepting the situation is appropriate when:</a:t>
            </a:r>
          </a:p>
          <a:p>
            <a:pPr eaLnBrk="1" hangingPunct="1">
              <a:spcBef>
                <a:spcPct val="0"/>
              </a:spcBef>
            </a:pPr>
            <a:r>
              <a:rPr lang="en-US" dirty="0" smtClean="0"/>
              <a:t>•	The task must be done eventually</a:t>
            </a:r>
          </a:p>
          <a:p>
            <a:pPr eaLnBrk="1" hangingPunct="1">
              <a:spcBef>
                <a:spcPct val="0"/>
              </a:spcBef>
            </a:pPr>
            <a:r>
              <a:rPr lang="en-US" dirty="0" smtClean="0"/>
              <a:t>•	Avoiding or altering it would cause undue stress to you or another person</a:t>
            </a:r>
          </a:p>
          <a:p>
            <a:pPr eaLnBrk="1" hangingPunct="1">
              <a:spcBef>
                <a:spcPct val="0"/>
              </a:spcBef>
            </a:pPr>
            <a:r>
              <a:rPr lang="en-US" dirty="0" smtClean="0"/>
              <a:t>Accepting the situation is not appropriate when:</a:t>
            </a:r>
          </a:p>
          <a:p>
            <a:pPr eaLnBrk="1" hangingPunct="1">
              <a:spcBef>
                <a:spcPct val="0"/>
              </a:spcBef>
            </a:pPr>
            <a:r>
              <a:rPr lang="en-US" dirty="0" smtClean="0"/>
              <a:t>•	You are doing so just to please others</a:t>
            </a:r>
          </a:p>
          <a:p>
            <a:pPr eaLnBrk="1" hangingPunct="1">
              <a:spcBef>
                <a:spcPct val="0"/>
              </a:spcBef>
            </a:pPr>
            <a:r>
              <a:rPr lang="en-US" dirty="0" smtClean="0"/>
              <a:t>•	Avoiding or altering it would reduce your stress more than accepting it</a:t>
            </a:r>
          </a:p>
          <a:p>
            <a:pPr eaLnBrk="1" hangingPunct="1">
              <a:spcBef>
                <a:spcPct val="0"/>
              </a:spcBef>
            </a:pPr>
            <a:r>
              <a:rPr lang="en-US" dirty="0" smtClean="0"/>
              <a:t>•	You are accepting it because you feel you have no choice</a:t>
            </a:r>
          </a:p>
          <a:p>
            <a:pPr eaLnBrk="1" hangingPunct="1">
              <a:spcBef>
                <a:spcPct val="0"/>
              </a:spcBef>
            </a:pPr>
            <a:endParaRPr lang="en-US" dirty="0" smtClean="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3E141B-DE94-45B5-B6EC-7F330B46FEB8}" type="slidenum">
              <a:rPr lang="en-US" smtClean="0"/>
              <a:pPr fontAlgn="base">
                <a:spcBef>
                  <a:spcPct val="0"/>
                </a:spcBef>
                <a:spcAft>
                  <a:spcPct val="0"/>
                </a:spcAft>
                <a:defRPr/>
              </a:pPr>
              <a:t>58</a:t>
            </a:fld>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Some people feel that accepting stressful situations and living through them makes them powerless. This is not true. With this model, you are choosing to accept the situation rather than to alter or avoid it. Often, having that power of choice can reduce stress greatly.</a:t>
            </a:r>
          </a:p>
          <a:p>
            <a:pPr eaLnBrk="1" hangingPunct="1">
              <a:spcBef>
                <a:spcPct val="0"/>
              </a:spcBef>
            </a:pPr>
            <a:r>
              <a:rPr lang="en-US" dirty="0" smtClean="0"/>
              <a:t>Another tactic that can help you accept a situation is positive thinking, as discussed in the first A. Or, identify the benefits of accepting this situation. Earlier, we used the example of taking a turn presenting a team project instead of passing it off to someone else. If you went ahead and presented the team project, you could gain many things from it, including:</a:t>
            </a:r>
          </a:p>
          <a:p>
            <a:pPr eaLnBrk="1" hangingPunct="1">
              <a:spcBef>
                <a:spcPct val="0"/>
              </a:spcBef>
            </a:pPr>
            <a:r>
              <a:rPr lang="en-US" dirty="0" smtClean="0"/>
              <a:t>•	Respect from managers and co-workers</a:t>
            </a:r>
          </a:p>
          <a:p>
            <a:pPr eaLnBrk="1" hangingPunct="1">
              <a:spcBef>
                <a:spcPct val="0"/>
              </a:spcBef>
            </a:pPr>
            <a:r>
              <a:rPr lang="en-US" dirty="0" smtClean="0"/>
              <a:t>•	Self-respect</a:t>
            </a:r>
          </a:p>
          <a:p>
            <a:pPr eaLnBrk="1" hangingPunct="1">
              <a:spcBef>
                <a:spcPct val="0"/>
              </a:spcBef>
            </a:pPr>
            <a:r>
              <a:rPr lang="en-US" dirty="0" smtClean="0"/>
              <a:t>•	More confidence and experience when speaking in public</a:t>
            </a:r>
          </a:p>
          <a:p>
            <a:pPr eaLnBrk="1" hangingPunct="1">
              <a:spcBef>
                <a:spcPct val="0"/>
              </a:spcBef>
            </a:pPr>
            <a:endParaRPr lang="en-US" dirty="0" smtClean="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971815-C81E-4FBA-8746-4EA26C7F3A20}" type="slidenum">
              <a:rPr lang="en-US" smtClean="0"/>
              <a:pPr fontAlgn="base">
                <a:spcBef>
                  <a:spcPct val="0"/>
                </a:spcBef>
                <a:spcAft>
                  <a:spcPct val="0"/>
                </a:spcAft>
                <a:defRPr/>
              </a:pPr>
              <a:t>59</a:t>
            </a:fld>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931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5B841B-5D59-4F1F-AD3B-68E5F7F02F3D}" type="slidenum">
              <a:rPr lang="en-US" smtClean="0"/>
              <a:pPr fontAlgn="base">
                <a:spcBef>
                  <a:spcPct val="0"/>
                </a:spcBef>
                <a:spcAft>
                  <a:spcPct val="0"/>
                </a:spcAft>
                <a:defRPr/>
              </a:pPr>
              <a:t>70</a:t>
            </a:fld>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Here are some ideas to make proper meals a part of your household.</a:t>
            </a:r>
          </a:p>
          <a:p>
            <a:pPr eaLnBrk="1" hangingPunct="1">
              <a:spcBef>
                <a:spcPct val="0"/>
              </a:spcBef>
            </a:pPr>
            <a:r>
              <a:rPr lang="en-US" dirty="0" smtClean="0"/>
              <a:t>•	Take an hour on the weekend to plan meals, create a grocery list, and go shopping. Make sure to include anyone who lives in your household.</a:t>
            </a:r>
          </a:p>
          <a:p>
            <a:pPr eaLnBrk="1" hangingPunct="1">
              <a:spcBef>
                <a:spcPct val="0"/>
              </a:spcBef>
            </a:pPr>
            <a:r>
              <a:rPr lang="en-US" dirty="0" smtClean="0"/>
              <a:t>•	In the grocery store, stay around the outer perimeter, where fresh fruit, vegetables, meat, and dairy are usually kept. Try to stay away from frozen and processed items.</a:t>
            </a:r>
          </a:p>
          <a:p>
            <a:pPr eaLnBrk="1" hangingPunct="1">
              <a:spcBef>
                <a:spcPct val="0"/>
              </a:spcBef>
            </a:pPr>
            <a:r>
              <a:rPr lang="en-US" dirty="0" smtClean="0"/>
              <a:t>•	Take advantage of non-processed shortcuts, like pre-trimmed meat, salad kits, and pre-grated cheese.</a:t>
            </a:r>
          </a:p>
          <a:p>
            <a:pPr eaLnBrk="1" hangingPunct="1">
              <a:spcBef>
                <a:spcPct val="0"/>
              </a:spcBef>
            </a:pPr>
            <a:r>
              <a:rPr lang="en-US" dirty="0" smtClean="0"/>
              <a:t>•	If you find it hard to keep fresh fruit in the house, try stocking up on frozen fruit.</a:t>
            </a:r>
          </a:p>
          <a:p>
            <a:pPr eaLnBrk="1" hangingPunct="1">
              <a:spcBef>
                <a:spcPct val="0"/>
              </a:spcBef>
            </a:pPr>
            <a:r>
              <a:rPr lang="en-US" dirty="0" smtClean="0"/>
              <a:t>•	Try experimenting with slow cookers. They are inexpensive to purchase, use inexpensive ingredients, are easy to use, and they enable you to have supper ready as soon as you get home.</a:t>
            </a:r>
          </a:p>
          <a:p>
            <a:pPr eaLnBrk="1" hangingPunct="1">
              <a:spcBef>
                <a:spcPct val="0"/>
              </a:spcBef>
            </a:pPr>
            <a:r>
              <a:rPr lang="en-US" dirty="0" smtClean="0"/>
              <a:t>•	Theme nights, like tacos or personal pizzas, are a great way to customize individual meals and encourage family members to try new things. Just remember to load up on the veggies and go easy on the dough and cheese.</a:t>
            </a:r>
          </a:p>
          <a:p>
            <a:pPr eaLnBrk="1" hangingPunct="1">
              <a:spcBef>
                <a:spcPct val="0"/>
              </a:spcBef>
            </a:pPr>
            <a:r>
              <a:rPr lang="en-US" dirty="0" smtClean="0"/>
              <a:t>By planning meals in advance, you’ll accomplish two things: you will reduce your stress during the week, as meals will be planned, and you will eat better and feel better!</a:t>
            </a:r>
          </a:p>
          <a:p>
            <a:pPr eaLnBrk="1" hangingPunct="1">
              <a:spcBef>
                <a:spcPct val="0"/>
              </a:spcBef>
            </a:pPr>
            <a:endParaRPr lang="en-CA" dirty="0" smtClean="0"/>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44895E-A9EB-4EF1-A96B-3884C31FAB57}" type="slidenum">
              <a:rPr lang="en-US" smtClean="0"/>
              <a:pPr fontAlgn="base">
                <a:spcBef>
                  <a:spcPct val="0"/>
                </a:spcBef>
                <a:spcAft>
                  <a:spcPct val="0"/>
                </a:spcAft>
                <a:defRPr/>
              </a:pPr>
              <a:t>71</a:t>
            </a:fld>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It’s also helpful to build routines around chores. Every person over the age of three in your household should help with chores. To make chores more palatable, we suggest that the household jointly make a list of things that need to be done, and then each person can choose a few tasks. Unpleasant tasks, like cleaning the bathroom, can be rotated.</a:t>
            </a:r>
          </a:p>
          <a:p>
            <a:pPr eaLnBrk="1" hangingPunct="1">
              <a:spcBef>
                <a:spcPct val="0"/>
              </a:spcBef>
            </a:pPr>
            <a:r>
              <a:rPr lang="en-US" dirty="0" smtClean="0"/>
              <a:t>Younger children can perform tasks like:</a:t>
            </a:r>
          </a:p>
          <a:p>
            <a:pPr eaLnBrk="1" hangingPunct="1">
              <a:spcBef>
                <a:spcPct val="0"/>
              </a:spcBef>
            </a:pPr>
            <a:r>
              <a:rPr lang="en-US" dirty="0" smtClean="0"/>
              <a:t>•	Setting the table</a:t>
            </a:r>
          </a:p>
          <a:p>
            <a:pPr eaLnBrk="1" hangingPunct="1">
              <a:spcBef>
                <a:spcPct val="0"/>
              </a:spcBef>
            </a:pPr>
            <a:r>
              <a:rPr lang="en-US" dirty="0" smtClean="0"/>
              <a:t>•	Making their bed</a:t>
            </a:r>
          </a:p>
          <a:p>
            <a:pPr eaLnBrk="1" hangingPunct="1">
              <a:spcBef>
                <a:spcPct val="0"/>
              </a:spcBef>
            </a:pPr>
            <a:r>
              <a:rPr lang="en-US" dirty="0" smtClean="0"/>
              <a:t>•	Sorting laundry</a:t>
            </a:r>
          </a:p>
          <a:p>
            <a:pPr eaLnBrk="1" hangingPunct="1">
              <a:spcBef>
                <a:spcPct val="0"/>
              </a:spcBef>
            </a:pPr>
            <a:r>
              <a:rPr lang="en-US" dirty="0" smtClean="0"/>
              <a:t>•	Feeding pets</a:t>
            </a:r>
          </a:p>
          <a:p>
            <a:pPr eaLnBrk="1" hangingPunct="1">
              <a:spcBef>
                <a:spcPct val="0"/>
              </a:spcBef>
            </a:pPr>
            <a:r>
              <a:rPr lang="en-US" dirty="0" smtClean="0"/>
              <a:t>•	Preparing some parts of meals, like salad kits</a:t>
            </a:r>
          </a:p>
          <a:p>
            <a:pPr eaLnBrk="1" hangingPunct="1">
              <a:spcBef>
                <a:spcPct val="0"/>
              </a:spcBef>
            </a:pPr>
            <a:r>
              <a:rPr lang="en-US" dirty="0" smtClean="0"/>
              <a:t>Older children can help with tasks like:</a:t>
            </a:r>
          </a:p>
          <a:p>
            <a:pPr eaLnBrk="1" hangingPunct="1">
              <a:spcBef>
                <a:spcPct val="0"/>
              </a:spcBef>
            </a:pPr>
            <a:r>
              <a:rPr lang="en-US" dirty="0" smtClean="0"/>
              <a:t>•	Helping to cook meals</a:t>
            </a:r>
          </a:p>
          <a:p>
            <a:pPr eaLnBrk="1" hangingPunct="1">
              <a:spcBef>
                <a:spcPct val="0"/>
              </a:spcBef>
            </a:pPr>
            <a:r>
              <a:rPr lang="en-US" dirty="0" smtClean="0"/>
              <a:t>•	Helping younger children with their chores</a:t>
            </a:r>
          </a:p>
          <a:p>
            <a:pPr eaLnBrk="1" hangingPunct="1">
              <a:spcBef>
                <a:spcPct val="0"/>
              </a:spcBef>
            </a:pPr>
            <a:r>
              <a:rPr lang="en-US" dirty="0" smtClean="0"/>
              <a:t>•	Loading and unloading the dishwasher</a:t>
            </a:r>
          </a:p>
          <a:p>
            <a:pPr eaLnBrk="1" hangingPunct="1">
              <a:spcBef>
                <a:spcPct val="0"/>
              </a:spcBef>
            </a:pPr>
            <a:r>
              <a:rPr lang="en-US" dirty="0" smtClean="0"/>
              <a:t>•	Folding and putting away laundry</a:t>
            </a:r>
          </a:p>
          <a:p>
            <a:pPr eaLnBrk="1" hangingPunct="1">
              <a:spcBef>
                <a:spcPct val="0"/>
              </a:spcBef>
            </a:pPr>
            <a:r>
              <a:rPr lang="en-US" dirty="0" smtClean="0"/>
              <a:t>Having assigned tasks, and designated times to perform those tasks, will help you keep a clean, orderly household. In the end, it means there’s that much less to worry about.</a:t>
            </a:r>
          </a:p>
          <a:p>
            <a:pPr eaLnBrk="1" hangingPunct="1">
              <a:spcBef>
                <a:spcPct val="0"/>
              </a:spcBef>
            </a:pPr>
            <a:endParaRPr lang="en-CA" dirty="0" smtClean="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3CFE6B-97C7-45F5-8291-C7089737664C}" type="slidenum">
              <a:rPr lang="en-US" smtClean="0"/>
              <a:pPr fontAlgn="base">
                <a:spcBef>
                  <a:spcPct val="0"/>
                </a:spcBef>
                <a:spcAft>
                  <a:spcPct val="0"/>
                </a:spcAft>
                <a:defRPr/>
              </a:pPr>
              <a:t>72</a:t>
            </a:fld>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 to-do list is one of the most powerful life management tools that there is. Best of all, it is inexpensive and easy to use. It can be customized for home or work, and it can be used by individuals or families.</a:t>
            </a:r>
          </a:p>
          <a:p>
            <a:pPr eaLnBrk="1" hangingPunct="1">
              <a:spcBef>
                <a:spcPct val="0"/>
              </a:spcBef>
            </a:pPr>
            <a:r>
              <a:rPr lang="en-US" dirty="0" smtClean="0"/>
              <a:t>To manage household tasks, we suggest creating a Productivity Binder. At the front, place a calendar for the month. Next, place loose-leaf pages in the binder and label each with a date of the month. On each page, make a list of the things to be done that day and who is responsible for each item. Cross each item off when it is complete. Incomplete items can be transferred to the next day. The binder format makes it easy to keep your family calendar and to-do list in one spot, plus newsletters, reminders, flyers, and other important information.</a:t>
            </a:r>
          </a:p>
          <a:p>
            <a:pPr eaLnBrk="1" hangingPunct="1">
              <a:spcBef>
                <a:spcPct val="0"/>
              </a:spcBef>
            </a:pPr>
            <a:r>
              <a:rPr lang="en-US" dirty="0" smtClean="0"/>
              <a:t>At the back of the binder, you can keep calendars for subsequent months so that events and to-do items can be recorded as they come up. At the end of the month, simply remove the old calendar, and move the new calendar from the back of the book to the front.</a:t>
            </a:r>
          </a:p>
          <a:p>
            <a:pPr eaLnBrk="1" hangingPunct="1">
              <a:spcBef>
                <a:spcPct val="0"/>
              </a:spcBef>
            </a:pPr>
            <a:r>
              <a:rPr lang="en-US" dirty="0" smtClean="0"/>
              <a:t>Individuals can use this approach as well, although you may want to use a spiral notebook for portability. </a:t>
            </a:r>
          </a:p>
          <a:p>
            <a:pPr eaLnBrk="1" hangingPunct="1">
              <a:spcBef>
                <a:spcPct val="0"/>
              </a:spcBef>
            </a:pPr>
            <a:r>
              <a:rPr lang="en-US" dirty="0" smtClean="0"/>
              <a:t>We recommend keeping separate journals for work and home to maintain your optimum work/life balance.</a:t>
            </a:r>
          </a:p>
          <a:p>
            <a:pPr eaLnBrk="1" hangingPunct="1">
              <a:spcBef>
                <a:spcPct val="0"/>
              </a:spcBef>
            </a:pPr>
            <a:endParaRPr lang="en-CA" dirty="0" smtClean="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2BC464-8D87-46BD-9AD2-F67485322DC4}" type="slidenum">
              <a:rPr lang="en-US" smtClean="0"/>
              <a:pPr fontAlgn="base">
                <a:spcBef>
                  <a:spcPct val="0"/>
                </a:spcBef>
                <a:spcAft>
                  <a:spcPct val="0"/>
                </a:spcAft>
                <a:defRPr/>
              </a:pPr>
              <a:t>73</a:t>
            </a:fld>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So far, we have talked about how to create a stress-reducing lifestyle, and how to reduce the impact of stressful situations. Despite all these preventative steps, stress will still happen. When it does, it’s important to have some tools to keep cool.</a:t>
            </a:r>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2DC4D6-4D46-4AAD-A1E5-0C3B1DCA1B63}" type="slidenum">
              <a:rPr lang="en-US" smtClean="0"/>
              <a:pPr fontAlgn="base">
                <a:spcBef>
                  <a:spcPct val="0"/>
                </a:spcBef>
                <a:spcAft>
                  <a:spcPct val="0"/>
                </a:spcAft>
                <a:defRPr/>
              </a:pPr>
              <a:t>84</a:t>
            </a:fld>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Have you ever wished that you could just escape to a personal paradise when things get tough? Perhaps you imagine a tropical beach, or a cozy campsite in the middle of the woods. Although escapism isn’t a good plan long-term, having a mental place to escape to and regroup can be a useful tool.</a:t>
            </a:r>
          </a:p>
          <a:p>
            <a:pPr eaLnBrk="1" hangingPunct="1">
              <a:spcBef>
                <a:spcPct val="0"/>
              </a:spcBef>
            </a:pPr>
            <a:r>
              <a:rPr lang="en-US" dirty="0" smtClean="0"/>
              <a:t>To create your personal sanctuary, start by thinking of your favorite place. It can be anywhere – a tropical island, a snowy mountain, an exotic jungle… wherever you feel most relaxed and safe.</a:t>
            </a:r>
          </a:p>
          <a:p>
            <a:pPr eaLnBrk="1" hangingPunct="1">
              <a:spcBef>
                <a:spcPct val="0"/>
              </a:spcBef>
            </a:pPr>
            <a:r>
              <a:rPr lang="en-US" dirty="0" smtClean="0"/>
              <a:t>Now, use your senses to capture all the elements of your sanctuary.</a:t>
            </a:r>
          </a:p>
          <a:p>
            <a:pPr eaLnBrk="1" hangingPunct="1">
              <a:spcBef>
                <a:spcPct val="0"/>
              </a:spcBef>
            </a:pPr>
            <a:r>
              <a:rPr lang="en-US" dirty="0" smtClean="0"/>
              <a:t>•	What do you see?</a:t>
            </a:r>
          </a:p>
          <a:p>
            <a:pPr eaLnBrk="1" hangingPunct="1">
              <a:spcBef>
                <a:spcPct val="0"/>
              </a:spcBef>
            </a:pPr>
            <a:r>
              <a:rPr lang="en-US" dirty="0" smtClean="0"/>
              <a:t>•	What does it smell like?</a:t>
            </a:r>
          </a:p>
          <a:p>
            <a:pPr eaLnBrk="1" hangingPunct="1">
              <a:spcBef>
                <a:spcPct val="0"/>
              </a:spcBef>
            </a:pPr>
            <a:r>
              <a:rPr lang="en-US" dirty="0" smtClean="0"/>
              <a:t>•	What does it taste like? (For example, you may be able to taste the salt in the air by the ocean.)</a:t>
            </a:r>
          </a:p>
          <a:p>
            <a:pPr eaLnBrk="1" hangingPunct="1">
              <a:spcBef>
                <a:spcPct val="0"/>
              </a:spcBef>
            </a:pPr>
            <a:r>
              <a:rPr lang="en-US" dirty="0" smtClean="0"/>
              <a:t>•	How does it make you feel?</a:t>
            </a:r>
          </a:p>
          <a:p>
            <a:pPr eaLnBrk="1" hangingPunct="1">
              <a:spcBef>
                <a:spcPct val="0"/>
              </a:spcBef>
            </a:pPr>
            <a:r>
              <a:rPr lang="en-US" dirty="0" smtClean="0"/>
              <a:t>•	What textures do you associate with this place?</a:t>
            </a:r>
          </a:p>
          <a:p>
            <a:pPr eaLnBrk="1" hangingPunct="1">
              <a:spcBef>
                <a:spcPct val="0"/>
              </a:spcBef>
            </a:pPr>
            <a:r>
              <a:rPr lang="en-US" dirty="0" smtClean="0"/>
              <a:t>•	What sounds would you hear?</a:t>
            </a:r>
          </a:p>
          <a:p>
            <a:pPr eaLnBrk="1" hangingPunct="1">
              <a:spcBef>
                <a:spcPct val="0"/>
              </a:spcBef>
            </a:pPr>
            <a:r>
              <a:rPr lang="en-US" dirty="0" smtClean="0"/>
              <a:t>Feel free to create a physical sanctuary by writing down your observations, drawing a picture, or even tucking away a physical piece of it (like a rock or leaf) in your desk.</a:t>
            </a:r>
          </a:p>
          <a:p>
            <a:pPr eaLnBrk="1" hangingPunct="1">
              <a:spcBef>
                <a:spcPct val="0"/>
              </a:spcBef>
            </a:pPr>
            <a:endParaRPr lang="en-CA" dirty="0" smtClean="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AEC74A-11F5-42BB-81F7-2FE9AE86F3F5}" type="slidenum">
              <a:rPr lang="en-US" smtClean="0"/>
              <a:pPr fontAlgn="base">
                <a:spcBef>
                  <a:spcPct val="0"/>
                </a:spcBef>
                <a:spcAft>
                  <a:spcPct val="0"/>
                </a:spcAft>
                <a:defRPr/>
              </a:pPr>
              <a:t>85</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 purpose of the Pre-Assignment is to get you thinking about the stress management strategies you are already using and where you would like to improve. </a:t>
            </a:r>
          </a:p>
          <a:p>
            <a:pPr eaLnBrk="1" hangingPunct="1">
              <a:spcBef>
                <a:spcPct val="0"/>
              </a:spcBef>
            </a:pPr>
            <a:r>
              <a:rPr lang="en-US" dirty="0" smtClean="0"/>
              <a:t>As a pre-assignment, you were asked to answer the following questions:</a:t>
            </a:r>
          </a:p>
          <a:p>
            <a:pPr eaLnBrk="1" hangingPunct="1">
              <a:spcBef>
                <a:spcPct val="0"/>
              </a:spcBef>
            </a:pPr>
            <a:r>
              <a:rPr lang="en-US" dirty="0" smtClean="0"/>
              <a:t>•	On a scale of one to ten, rate your current stress level. (One is no stress at all, five is moderately stressed, and ten is on the verge of a nervous breakdown.)</a:t>
            </a:r>
          </a:p>
          <a:p>
            <a:pPr eaLnBrk="1" hangingPunct="1">
              <a:spcBef>
                <a:spcPct val="0"/>
              </a:spcBef>
            </a:pPr>
            <a:r>
              <a:rPr lang="en-US" dirty="0" smtClean="0"/>
              <a:t>•	Where would you like your stress level to be?</a:t>
            </a:r>
          </a:p>
          <a:p>
            <a:pPr eaLnBrk="1" hangingPunct="1">
              <a:spcBef>
                <a:spcPct val="0"/>
              </a:spcBef>
            </a:pPr>
            <a:r>
              <a:rPr lang="en-US" dirty="0" smtClean="0"/>
              <a:t>•	What are the major stressors in your life?</a:t>
            </a:r>
          </a:p>
          <a:p>
            <a:pPr eaLnBrk="1" hangingPunct="1">
              <a:spcBef>
                <a:spcPct val="0"/>
              </a:spcBef>
            </a:pPr>
            <a:r>
              <a:rPr lang="en-US" dirty="0" smtClean="0"/>
              <a:t>•	What do you see as the major challenges to resolving your stress?</a:t>
            </a:r>
          </a:p>
          <a:p>
            <a:pPr eaLnBrk="1" hangingPunct="1">
              <a:spcBef>
                <a:spcPct val="0"/>
              </a:spcBef>
            </a:pPr>
            <a:r>
              <a:rPr lang="en-US" dirty="0" smtClean="0"/>
              <a:t>•	What are you currently doing to manage and reduce stress? What would you like to be doing?</a:t>
            </a:r>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AAA545-6437-4ECF-ABE9-C9AB86F84AD8}" type="slidenum">
              <a:rPr lang="en-US" smtClean="0"/>
              <a:pPr fontAlgn="base">
                <a:spcBef>
                  <a:spcPct val="0"/>
                </a:spcBef>
                <a:spcAft>
                  <a:spcPct val="0"/>
                </a:spcAft>
                <a:defRPr/>
              </a:pPr>
              <a:t>4</a:t>
            </a:fld>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Music can also be a great soother for the soul. Experts believe that the rhythm has powerful effects on our bodies.</a:t>
            </a:r>
          </a:p>
          <a:p>
            <a:pPr eaLnBrk="1" hangingPunct="1">
              <a:spcBef>
                <a:spcPct val="0"/>
              </a:spcBef>
            </a:pPr>
            <a:r>
              <a:rPr lang="en-US" dirty="0" smtClean="0"/>
              <a:t>If you need to relax, try to listen to some calming music. Jazz, classical, and even nature sounds are great ways to transport you to another place and give you time to unwind and regroup after a stressful situation. Music with an upbeat tempo can help you get back in the groove and up your mood. </a:t>
            </a:r>
          </a:p>
          <a:p>
            <a:pPr eaLnBrk="1" hangingPunct="1">
              <a:spcBef>
                <a:spcPct val="0"/>
              </a:spcBef>
            </a:pPr>
            <a:r>
              <a:rPr lang="en-US" dirty="0" smtClean="0"/>
              <a:t>If you are musically inclined, playing an instrument and singing along can relieve a ton of physical and mental tension. (Even if you aren’t musically inclined, put on your favorite song and sing along! We guarantee it will make you feel better.)</a:t>
            </a:r>
          </a:p>
          <a:p>
            <a:pPr eaLnBrk="1" hangingPunct="1">
              <a:spcBef>
                <a:spcPct val="0"/>
              </a:spcBef>
            </a:pPr>
            <a:endParaRPr lang="en-US" dirty="0" smtClean="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BFC4E3-E6DA-4CE4-9918-347C347D35B0}" type="slidenum">
              <a:rPr lang="en-US" smtClean="0"/>
              <a:pPr fontAlgn="base">
                <a:spcBef>
                  <a:spcPct val="0"/>
                </a:spcBef>
                <a:spcAft>
                  <a:spcPct val="0"/>
                </a:spcAft>
                <a:defRPr/>
              </a:pPr>
              <a:t>86</a:t>
            </a:fld>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Humor is another great stress reliever. It has been scientifically proven that a good belly laugh lowers blood pressure, reduces hormones created by stress, gives the immune system a boost, and creates a sense of well-being and happiness. </a:t>
            </a:r>
          </a:p>
          <a:p>
            <a:pPr eaLnBrk="1" hangingPunct="1">
              <a:spcBef>
                <a:spcPct val="0"/>
              </a:spcBef>
            </a:pPr>
            <a:r>
              <a:rPr lang="en-US" dirty="0" smtClean="0"/>
              <a:t>Remember these points when using humor as stress relief.</a:t>
            </a:r>
          </a:p>
          <a:p>
            <a:pPr eaLnBrk="1" hangingPunct="1">
              <a:spcBef>
                <a:spcPct val="0"/>
              </a:spcBef>
            </a:pPr>
            <a:r>
              <a:rPr lang="en-US" dirty="0" smtClean="0"/>
              <a:t>•	Reading a funny story or joke can be a great way to make you laugh.</a:t>
            </a:r>
          </a:p>
          <a:p>
            <a:pPr eaLnBrk="1" hangingPunct="1">
              <a:spcBef>
                <a:spcPct val="0"/>
              </a:spcBef>
            </a:pPr>
            <a:r>
              <a:rPr lang="en-US" dirty="0" smtClean="0"/>
              <a:t>•	Keeping a humorous calendar in your cubicle is a good way to have a laugh at hand, particularly if it’s the page-a-day type. Just make sure it’s appropriate and permitted in your office.</a:t>
            </a:r>
          </a:p>
          <a:p>
            <a:pPr eaLnBrk="1" hangingPunct="1">
              <a:spcBef>
                <a:spcPct val="0"/>
              </a:spcBef>
            </a:pPr>
            <a:r>
              <a:rPr lang="en-US" dirty="0" smtClean="0"/>
              <a:t>•	Seeing the humor in a stressful situation can be difficult, but it can also help you put things in perspective. Try to imagine how the situation might appear from the outside, or how you might see it down the road.</a:t>
            </a:r>
          </a:p>
          <a:p>
            <a:pPr eaLnBrk="1" hangingPunct="1">
              <a:spcBef>
                <a:spcPct val="0"/>
              </a:spcBef>
            </a:pPr>
            <a:r>
              <a:rPr lang="en-US" dirty="0" smtClean="0"/>
              <a:t>•	Sharing a laugh with friends and family is always a good pick-me-up. When sharing jokes at work, be sensitive to others, and make sure that what you’re sharing is appropriate.</a:t>
            </a:r>
          </a:p>
          <a:p>
            <a:pPr eaLnBrk="1" hangingPunct="1">
              <a:spcBef>
                <a:spcPct val="0"/>
              </a:spcBef>
            </a:pPr>
            <a:endParaRPr lang="en-US" dirty="0" smtClean="0"/>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546F60-23CD-474A-8588-9BC2DD2F101C}" type="slidenum">
              <a:rPr lang="en-US" smtClean="0"/>
              <a:pPr fontAlgn="base">
                <a:spcBef>
                  <a:spcPct val="0"/>
                </a:spcBef>
                <a:spcAft>
                  <a:spcPct val="0"/>
                </a:spcAft>
                <a:defRPr/>
              </a:pPr>
              <a:t>87</a:t>
            </a:fld>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Stress can cause many physical side effects, including:</a:t>
            </a:r>
          </a:p>
          <a:p>
            <a:pPr eaLnBrk="1" hangingPunct="1">
              <a:spcBef>
                <a:spcPct val="0"/>
              </a:spcBef>
            </a:pPr>
            <a:r>
              <a:rPr lang="en-US" dirty="0" smtClean="0"/>
              <a:t>•	Muscle tension</a:t>
            </a:r>
          </a:p>
          <a:p>
            <a:pPr eaLnBrk="1" hangingPunct="1">
              <a:spcBef>
                <a:spcPct val="0"/>
              </a:spcBef>
            </a:pPr>
            <a:r>
              <a:rPr lang="en-US" dirty="0" smtClean="0"/>
              <a:t>•	Headaches</a:t>
            </a:r>
          </a:p>
          <a:p>
            <a:pPr eaLnBrk="1" hangingPunct="1">
              <a:spcBef>
                <a:spcPct val="0"/>
              </a:spcBef>
            </a:pPr>
            <a:r>
              <a:rPr lang="en-US" dirty="0" smtClean="0"/>
              <a:t>•	High blood pressure</a:t>
            </a:r>
          </a:p>
          <a:p>
            <a:pPr eaLnBrk="1" hangingPunct="1">
              <a:spcBef>
                <a:spcPct val="0"/>
              </a:spcBef>
            </a:pPr>
            <a:r>
              <a:rPr lang="en-US" dirty="0" smtClean="0"/>
              <a:t>•	Insomnia</a:t>
            </a:r>
          </a:p>
          <a:p>
            <a:pPr eaLnBrk="1" hangingPunct="1">
              <a:spcBef>
                <a:spcPct val="0"/>
              </a:spcBef>
            </a:pPr>
            <a:r>
              <a:rPr lang="en-US" dirty="0" smtClean="0"/>
              <a:t>•	Depression</a:t>
            </a:r>
          </a:p>
          <a:p>
            <a:pPr eaLnBrk="1" hangingPunct="1">
              <a:spcBef>
                <a:spcPct val="0"/>
              </a:spcBef>
            </a:pPr>
            <a:r>
              <a:rPr lang="en-US" dirty="0" smtClean="0"/>
              <a:t>•	Obesity</a:t>
            </a:r>
          </a:p>
          <a:p>
            <a:pPr eaLnBrk="1" hangingPunct="1">
              <a:spcBef>
                <a:spcPct val="0"/>
              </a:spcBef>
            </a:pPr>
            <a:r>
              <a:rPr lang="en-US" dirty="0" smtClean="0"/>
              <a:t>•	Digestive problems</a:t>
            </a:r>
          </a:p>
          <a:p>
            <a:pPr eaLnBrk="1" hangingPunct="1">
              <a:spcBef>
                <a:spcPct val="0"/>
              </a:spcBef>
            </a:pPr>
            <a:r>
              <a:rPr lang="en-US" dirty="0" smtClean="0"/>
              <a:t>•	Increased susceptibility to illness</a:t>
            </a:r>
          </a:p>
          <a:p>
            <a:pPr eaLnBrk="1" hangingPunct="1">
              <a:spcBef>
                <a:spcPct val="0"/>
              </a:spcBef>
            </a:pPr>
            <a:r>
              <a:rPr lang="en-US" dirty="0" smtClean="0"/>
              <a:t>•	Increased risk of heart attack and stroke</a:t>
            </a:r>
          </a:p>
          <a:p>
            <a:pPr eaLnBrk="1" hangingPunct="1">
              <a:spcBef>
                <a:spcPct val="0"/>
              </a:spcBef>
            </a:pPr>
            <a:r>
              <a:rPr lang="en-US" dirty="0" smtClean="0"/>
              <a:t>These effects increase the longer you are stressed, and the higher your stress level. Having some ways to reduce the effects of stress on our bodies and mind is important.</a:t>
            </a:r>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2BC6F3-3D2B-455F-A18F-4CA58ACFF4A9}" type="slidenum">
              <a:rPr lang="en-US" smtClean="0"/>
              <a:pPr fontAlgn="base">
                <a:spcBef>
                  <a:spcPct val="0"/>
                </a:spcBef>
                <a:spcAft>
                  <a:spcPct val="0"/>
                </a:spcAft>
                <a:defRPr/>
              </a:pPr>
              <a:t>98</a:t>
            </a:fld>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Having some quick, easy stretches in your stress management toolbox will help you ease some of the physical tension caused by stress. In fact, these can (and should) be used several times a day to help prevent muscle tension and feelings of stress. Although these activities are not particularly strenuous, it’s always best to check with a doctor before trying any physical activity, especially if you have health problems.</a:t>
            </a:r>
          </a:p>
          <a:p>
            <a:pPr eaLnBrk="1" hangingPunct="1">
              <a:spcBef>
                <a:spcPct val="0"/>
              </a:spcBef>
            </a:pPr>
            <a:r>
              <a:rPr lang="en-US" dirty="0" smtClean="0"/>
              <a:t>Neck Roll: Let your chin hang down to your chest. Next, slowly roll your head to your left side, so that your left ear is near your left shoulder. Roll your head backwards and let your head hang as far back as is comfortable. Now, slowly roll your head to the right, so that your right ear is near your right shoulder. Continue rolling your head until your chin is once again hanging to your chest. Now, repeat the process, but go in the other direction (so that you begin by rolling your head to your right shoulder.)</a:t>
            </a:r>
          </a:p>
          <a:p>
            <a:pPr eaLnBrk="1" hangingPunct="1">
              <a:spcBef>
                <a:spcPct val="0"/>
              </a:spcBef>
            </a:pPr>
            <a:r>
              <a:rPr lang="en-US" dirty="0" smtClean="0"/>
              <a:t>Shoulder Shrug: Relax your shoulders. Slowly shrug towards the front of our body and upwards. Next, shrug your shoulders down towards the back of your body. When your shoulders are back in their natural position, relax, and then repeat the exercise in the opposite direction.</a:t>
            </a:r>
          </a:p>
          <a:p>
            <a:pPr eaLnBrk="1" hangingPunct="1">
              <a:spcBef>
                <a:spcPct val="0"/>
              </a:spcBef>
            </a:pPr>
            <a:r>
              <a:rPr lang="en-US" dirty="0" smtClean="0"/>
              <a:t>Side Stretch: Stand with your left hand on your left hip. Place your right hand straight out so that it is perpendicular to your body. Slowly stretch your right hand over your head, to the left, and bend to the left at the waist as far as is comfortable. Stretch for a moment, and then slowly return to the standing position. Repeat for the opposite side.</a:t>
            </a:r>
          </a:p>
          <a:p>
            <a:pPr eaLnBrk="1" hangingPunct="1">
              <a:spcBef>
                <a:spcPct val="0"/>
              </a:spcBef>
            </a:pPr>
            <a:r>
              <a:rPr lang="en-US" dirty="0" smtClean="0"/>
              <a:t>Lumbar Stretch: Stand and place both hands in the small of your back. Arch your back slowly, feeling the stretch. Repeat three times.</a:t>
            </a:r>
          </a:p>
          <a:p>
            <a:pPr eaLnBrk="1" hangingPunct="1">
              <a:spcBef>
                <a:spcPct val="0"/>
              </a:spcBef>
            </a:pPr>
            <a:r>
              <a:rPr lang="en-US" dirty="0" smtClean="0"/>
              <a:t>The key to these exercises is to do them slowly and regularly. They are also very effective when combined with deep breathing, which just happens to be our next topic!</a:t>
            </a:r>
          </a:p>
          <a:p>
            <a:pPr eaLnBrk="1" hangingPunct="1">
              <a:spcBef>
                <a:spcPct val="0"/>
              </a:spcBef>
            </a:pPr>
            <a:endParaRPr lang="en-US" dirty="0" smtClean="0"/>
          </a:p>
        </p:txBody>
      </p:sp>
      <p:sp>
        <p:nvSpPr>
          <p:cNvPr id="1044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4AD5E2A-DFD3-4A8F-BCA2-5C3386C1134E}" type="slidenum">
              <a:rPr lang="en-US" smtClean="0"/>
              <a:pPr fontAlgn="base">
                <a:spcBef>
                  <a:spcPct val="0"/>
                </a:spcBef>
                <a:spcAft>
                  <a:spcPct val="0"/>
                </a:spcAft>
                <a:defRPr/>
              </a:pPr>
              <a:t>99</a:t>
            </a:fld>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Deep breathing is an excellent relaxation tool that can be adapted for almost any situation. It also has some physical benefits, including:</a:t>
            </a:r>
          </a:p>
          <a:p>
            <a:pPr eaLnBrk="1" hangingPunct="1">
              <a:spcBef>
                <a:spcPct val="0"/>
              </a:spcBef>
            </a:pPr>
            <a:r>
              <a:rPr lang="en-US" dirty="0" smtClean="0"/>
              <a:t>•	Reduction in blood pressure</a:t>
            </a:r>
          </a:p>
          <a:p>
            <a:pPr eaLnBrk="1" hangingPunct="1">
              <a:spcBef>
                <a:spcPct val="0"/>
              </a:spcBef>
            </a:pPr>
            <a:r>
              <a:rPr lang="en-US" dirty="0" smtClean="0"/>
              <a:t>•	Reduction in muscle tension</a:t>
            </a:r>
          </a:p>
          <a:p>
            <a:pPr eaLnBrk="1" hangingPunct="1">
              <a:spcBef>
                <a:spcPct val="0"/>
              </a:spcBef>
            </a:pPr>
            <a:r>
              <a:rPr lang="en-US" dirty="0" smtClean="0"/>
              <a:t>•	Boost in metabolism</a:t>
            </a:r>
          </a:p>
          <a:p>
            <a:pPr eaLnBrk="1" hangingPunct="1">
              <a:spcBef>
                <a:spcPct val="0"/>
              </a:spcBef>
            </a:pPr>
            <a:r>
              <a:rPr lang="en-US" dirty="0" smtClean="0"/>
              <a:t>•	Clearing of the mind</a:t>
            </a:r>
          </a:p>
          <a:p>
            <a:pPr eaLnBrk="1" hangingPunct="1">
              <a:spcBef>
                <a:spcPct val="0"/>
              </a:spcBef>
            </a:pPr>
            <a:r>
              <a:rPr lang="en-US" dirty="0" smtClean="0"/>
              <a:t>•	Boost in endorphins (our natural painkillers)</a:t>
            </a:r>
          </a:p>
          <a:p>
            <a:pPr eaLnBrk="1" hangingPunct="1">
              <a:spcBef>
                <a:spcPct val="0"/>
              </a:spcBef>
            </a:pPr>
            <a:r>
              <a:rPr lang="en-US" dirty="0" smtClean="0"/>
              <a:t>The basic technique is just like it sounds: slowly breathe in through your nose, and then breathe out through your mouth. Try counting slowly as you do this. Each breath should take ten to twenty seconds. (You will be able to take longer breaths with practice.)</a:t>
            </a:r>
          </a:p>
          <a:p>
            <a:pPr eaLnBrk="1" hangingPunct="1">
              <a:spcBef>
                <a:spcPct val="0"/>
              </a:spcBef>
            </a:pPr>
            <a:r>
              <a:rPr lang="en-US" dirty="0" smtClean="0"/>
              <a:t>When you are in a stressful situation, it is easy to unobtrusively deep breathe to keep yourself cool. This will also help prevent some of the harmful physical effects of stress, since stress causes us to breathe faster, making our bodies work harder.</a:t>
            </a:r>
          </a:p>
          <a:p>
            <a:pPr eaLnBrk="1" hangingPunct="1">
              <a:spcBef>
                <a:spcPct val="0"/>
              </a:spcBef>
            </a:pPr>
            <a:r>
              <a:rPr lang="en-US" dirty="0" smtClean="0"/>
              <a:t>If you have a few moments to yourself, sit down, close your eyes, and spend a few minutes deep breathing. Deep breathing can also be used in conjunction with picturing your sanctuary or stretching.</a:t>
            </a:r>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E0E73C-8498-4B1A-B2CE-19046875B29B}" type="slidenum">
              <a:rPr lang="en-US" smtClean="0"/>
              <a:pPr fontAlgn="base">
                <a:spcBef>
                  <a:spcPct val="0"/>
                </a:spcBef>
                <a:spcAft>
                  <a:spcPct val="0"/>
                </a:spcAft>
                <a:defRPr/>
              </a:pPr>
              <a:t>100</a:t>
            </a:fld>
            <a:endParaRPr lang="en-US"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Believe it or not, intentionally creating tension is a relaxation technique – as long as you remember to relax afterwards!</a:t>
            </a:r>
          </a:p>
          <a:p>
            <a:pPr eaLnBrk="1" hangingPunct="1">
              <a:spcBef>
                <a:spcPct val="0"/>
              </a:spcBef>
            </a:pPr>
            <a:r>
              <a:rPr lang="en-US" dirty="0" smtClean="0"/>
              <a:t>Try this: bunch your hands up into fists as tight as possible. Now, slowly let your fingers roll out, feeling the tension evaporate from your hands and fingers. Try it again, slower. For maximum effect, deep breathe while tensing and relaxing.</a:t>
            </a:r>
          </a:p>
          <a:p>
            <a:pPr eaLnBrk="1" hangingPunct="1">
              <a:spcBef>
                <a:spcPct val="0"/>
              </a:spcBef>
            </a:pPr>
            <a:r>
              <a:rPr lang="en-US" dirty="0" smtClean="0"/>
              <a:t>You can try this with almost any part of your body. Here are some examples:</a:t>
            </a:r>
          </a:p>
          <a:p>
            <a:pPr eaLnBrk="1" hangingPunct="1">
              <a:spcBef>
                <a:spcPct val="0"/>
              </a:spcBef>
            </a:pPr>
            <a:r>
              <a:rPr lang="en-US" dirty="0" smtClean="0"/>
              <a:t>•	Scrunch your eyes up</a:t>
            </a:r>
          </a:p>
          <a:p>
            <a:pPr eaLnBrk="1" hangingPunct="1">
              <a:spcBef>
                <a:spcPct val="0"/>
              </a:spcBef>
            </a:pPr>
            <a:r>
              <a:rPr lang="en-US" dirty="0" smtClean="0"/>
              <a:t>•	Curl your toes towards your shins </a:t>
            </a:r>
          </a:p>
          <a:p>
            <a:pPr eaLnBrk="1" hangingPunct="1">
              <a:spcBef>
                <a:spcPct val="0"/>
              </a:spcBef>
            </a:pPr>
            <a:r>
              <a:rPr lang="en-US" dirty="0" smtClean="0"/>
              <a:t>•	Make a big frown and then smile</a:t>
            </a:r>
          </a:p>
          <a:p>
            <a:pPr eaLnBrk="1" hangingPunct="1">
              <a:spcBef>
                <a:spcPct val="0"/>
              </a:spcBef>
            </a:pPr>
            <a:r>
              <a:rPr lang="en-US" dirty="0" smtClean="0"/>
              <a:t>•	Tense your abs as tight as you can</a:t>
            </a:r>
          </a:p>
          <a:p>
            <a:pPr eaLnBrk="1" hangingPunct="1">
              <a:spcBef>
                <a:spcPct val="0"/>
              </a:spcBef>
            </a:pPr>
            <a:r>
              <a:rPr lang="en-US" dirty="0" smtClean="0"/>
              <a:t>You can even purposely tense yourself from your toes all the way up to your head, and then relax from your head to your toes. Remember, the key is to go slowly, and deep breathe if possible while tensing and relaxing.</a:t>
            </a:r>
          </a:p>
          <a:p>
            <a:pPr eaLnBrk="1" hangingPunct="1">
              <a:spcBef>
                <a:spcPct val="0"/>
              </a:spcBef>
            </a:pPr>
            <a:endParaRPr lang="en-US" dirty="0" smtClean="0"/>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58843F-5A52-496B-B3DA-34E8C84A47BD}" type="slidenum">
              <a:rPr lang="en-US" smtClean="0"/>
              <a:pPr fontAlgn="base">
                <a:spcBef>
                  <a:spcPct val="0"/>
                </a:spcBef>
                <a:spcAft>
                  <a:spcPct val="0"/>
                </a:spcAft>
                <a:defRPr/>
              </a:pPr>
              <a:t>101</a:t>
            </a:fld>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Meditation is the ancient art of moving your mind into a deeper state of awareness through relaxation. There are many forms of meditation, including religious and non-religious methods.</a:t>
            </a:r>
          </a:p>
          <a:p>
            <a:pPr eaLnBrk="1" hangingPunct="1">
              <a:spcBef>
                <a:spcPct val="0"/>
              </a:spcBef>
            </a:pPr>
            <a:r>
              <a:rPr lang="en-US" dirty="0" smtClean="0"/>
              <a:t>Most forms of meditation involve sitting or lying in a comfortable position and tensing and relaxing certain groups of muscles while deep breathing. Other forms focus simply on breathing and emptying one’s mind. We suggest doing some research on the Internet or at the local library to find information on the various methods, as they are far too diverse to cover here. You can also consult a yoga studio or your church.</a:t>
            </a:r>
          </a:p>
          <a:p>
            <a:pPr eaLnBrk="1" hangingPunct="1">
              <a:spcBef>
                <a:spcPct val="0"/>
              </a:spcBef>
            </a:pPr>
            <a:r>
              <a:rPr lang="en-US" dirty="0" smtClean="0"/>
              <a:t>Our challenge to you: Try meditating once a day for thirty days and see how it makes you feel!</a:t>
            </a:r>
          </a:p>
        </p:txBody>
      </p:sp>
      <p:sp>
        <p:nvSpPr>
          <p:cNvPr id="1085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3C5FF5-6C1D-4408-9649-1D7FEFCE0731}" type="slidenum">
              <a:rPr lang="en-US" smtClean="0"/>
              <a:pPr fontAlgn="base">
                <a:spcBef>
                  <a:spcPct val="0"/>
                </a:spcBef>
                <a:spcAft>
                  <a:spcPct val="0"/>
                </a:spcAft>
                <a:defRPr/>
              </a:pPr>
              <a:t>102</a:t>
            </a:fld>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 tools that we have discussed so far will help you manage and reduce stress in your everyday life. However, as you encounter stressful events, your toolbox will have to grow, too. This module will explore how to prepare for major stressful events, and what to do when those events happen.</a:t>
            </a:r>
          </a:p>
        </p:txBody>
      </p:sp>
      <p:sp>
        <p:nvSpPr>
          <p:cNvPr id="1095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FAD00E-BB22-47A7-B533-3895A26CC38F}" type="slidenum">
              <a:rPr lang="en-US" smtClean="0"/>
              <a:pPr fontAlgn="base">
                <a:spcBef>
                  <a:spcPct val="0"/>
                </a:spcBef>
                <a:spcAft>
                  <a:spcPct val="0"/>
                </a:spcAft>
                <a:defRPr/>
              </a:pPr>
              <a:t>113</a:t>
            </a:fld>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 building blocks that we have discussed so far will help you survive a major stressful event. If you already have a minimal amount of stress and a low-stress lifestyle, you will be one step ahead of the game.</a:t>
            </a:r>
          </a:p>
          <a:p>
            <a:pPr eaLnBrk="1" hangingPunct="1">
              <a:spcBef>
                <a:spcPct val="0"/>
              </a:spcBef>
            </a:pPr>
            <a:r>
              <a:rPr lang="en-US" dirty="0" smtClean="0"/>
              <a:t>Maintaining a strong network of family and friends is also important. Keep in touch with your social support system even in good times. Remember, you can use the tools we’ve discussed in this workshop to help others through stressful situations. </a:t>
            </a:r>
          </a:p>
          <a:p>
            <a:pPr eaLnBrk="1" hangingPunct="1">
              <a:spcBef>
                <a:spcPct val="0"/>
              </a:spcBef>
            </a:pPr>
            <a:r>
              <a:rPr lang="en-US" dirty="0" smtClean="0"/>
              <a:t>In stressful times, strong bonds with family and friends will provide valuable support and resources. Take advantage of your support systems when times get tough, and be there for others when they need you. It’s an investment that will repay you many times over.</a:t>
            </a:r>
          </a:p>
        </p:txBody>
      </p:sp>
      <p:sp>
        <p:nvSpPr>
          <p:cNvPr id="1105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6BE7C8-155D-475F-BB23-9CEE0EB68DCA}" type="slidenum">
              <a:rPr lang="en-US" smtClean="0"/>
              <a:pPr fontAlgn="base">
                <a:spcBef>
                  <a:spcPct val="0"/>
                </a:spcBef>
                <a:spcAft>
                  <a:spcPct val="0"/>
                </a:spcAft>
                <a:defRPr/>
              </a:pPr>
              <a:t>114</a:t>
            </a:fld>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When a stressful event arises (or if you anticipate a stressful event), creating a plan can give you a much-needed sense of control. With a plan, you can feel like you’re at least a little bit on top of things, and that you have power over the situation. Often, people find that making lists and planning (even if it’s for the short term) restores a bit of order and control to their life.</a:t>
            </a:r>
          </a:p>
          <a:p>
            <a:pPr eaLnBrk="1" hangingPunct="1">
              <a:spcBef>
                <a:spcPct val="0"/>
              </a:spcBef>
            </a:pPr>
            <a:r>
              <a:rPr lang="en-US" dirty="0" smtClean="0"/>
              <a:t>Things to think about include:</a:t>
            </a:r>
          </a:p>
          <a:p>
            <a:pPr eaLnBrk="1" hangingPunct="1">
              <a:spcBef>
                <a:spcPct val="0"/>
              </a:spcBef>
            </a:pPr>
            <a:r>
              <a:rPr lang="en-US" dirty="0" smtClean="0"/>
              <a:t>•	How can I maintain a healthy lifestyle (with appropriate amounts of diet, sleep, and exercise) during this period?</a:t>
            </a:r>
          </a:p>
          <a:p>
            <a:pPr eaLnBrk="1" hangingPunct="1">
              <a:spcBef>
                <a:spcPct val="0"/>
              </a:spcBef>
            </a:pPr>
            <a:r>
              <a:rPr lang="en-US" dirty="0" smtClean="0"/>
              <a:t>•	What changes will I need to make to my lifestyle?</a:t>
            </a:r>
          </a:p>
          <a:p>
            <a:pPr eaLnBrk="1" hangingPunct="1">
              <a:spcBef>
                <a:spcPct val="0"/>
              </a:spcBef>
            </a:pPr>
            <a:r>
              <a:rPr lang="en-US" dirty="0" smtClean="0"/>
              <a:t>•	How will my routine help me during this period?</a:t>
            </a:r>
          </a:p>
          <a:p>
            <a:pPr eaLnBrk="1" hangingPunct="1">
              <a:spcBef>
                <a:spcPct val="0"/>
              </a:spcBef>
            </a:pPr>
            <a:r>
              <a:rPr lang="en-US" dirty="0" smtClean="0"/>
              <a:t>•	How might my routine change?</a:t>
            </a:r>
          </a:p>
          <a:p>
            <a:pPr eaLnBrk="1" hangingPunct="1">
              <a:spcBef>
                <a:spcPct val="0"/>
              </a:spcBef>
            </a:pPr>
            <a:r>
              <a:rPr lang="en-US" dirty="0" smtClean="0"/>
              <a:t>•	How can I use the triple A approach to handle this situation?</a:t>
            </a:r>
          </a:p>
          <a:p>
            <a:pPr eaLnBrk="1" hangingPunct="1">
              <a:spcBef>
                <a:spcPct val="0"/>
              </a:spcBef>
            </a:pPr>
            <a:r>
              <a:rPr lang="en-US" dirty="0" smtClean="0"/>
              <a:t>•	What relaxation techniques might be appropriate?</a:t>
            </a:r>
          </a:p>
          <a:p>
            <a:pPr eaLnBrk="1" hangingPunct="1">
              <a:spcBef>
                <a:spcPct val="0"/>
              </a:spcBef>
            </a:pPr>
            <a:r>
              <a:rPr lang="en-US" dirty="0" smtClean="0"/>
              <a:t>•	What support systems can I rely on?</a:t>
            </a:r>
          </a:p>
          <a:p>
            <a:pPr eaLnBrk="1" hangingPunct="1">
              <a:spcBef>
                <a:spcPct val="0"/>
              </a:spcBef>
            </a:pPr>
            <a:r>
              <a:rPr lang="en-US" dirty="0" smtClean="0"/>
              <a:t>Remember, stress is individual, and therefore your approach should be too. If you simply can’t find the time to exercise during this stressful period, for example, and can manage only a ten minute walk per day, accept that as your new routine. This is not the time for you to put additional pressure on yourself.</a:t>
            </a:r>
          </a:p>
          <a:p>
            <a:pPr eaLnBrk="1" hangingPunct="1">
              <a:spcBef>
                <a:spcPct val="0"/>
              </a:spcBef>
            </a:pPr>
            <a:r>
              <a:rPr lang="en-US" dirty="0" smtClean="0"/>
              <a:t>After the stressful event is over, try to return to your normal routine as soon as possible. This will help restore order to your life and return your stress levels to normal.</a:t>
            </a:r>
          </a:p>
          <a:p>
            <a:pPr eaLnBrk="1" hangingPunct="1">
              <a:spcBef>
                <a:spcPct val="0"/>
              </a:spcBef>
            </a:pPr>
            <a:endParaRPr lang="en-US" dirty="0" smtClean="0"/>
          </a:p>
        </p:txBody>
      </p:sp>
      <p:sp>
        <p:nvSpPr>
          <p:cNvPr id="1116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8D2B32-B1BF-475A-86D8-BBE7E8F52092}" type="slidenum">
              <a:rPr lang="en-US" smtClean="0"/>
              <a:pPr fontAlgn="base">
                <a:spcBef>
                  <a:spcPct val="0"/>
                </a:spcBef>
                <a:spcAft>
                  <a:spcPct val="0"/>
                </a:spcAft>
                <a:defRPr/>
              </a:pPr>
              <a:t>115</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To begin, let’s look at what stress is. We’ll also explore how stress can be positive and negative, and we’ll look at the Triple A approach that will form the basis of this workshop.</a:t>
            </a:r>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E3BAA8-CEE5-4BD4-93DE-938FEBE5A55E}" type="slidenum">
              <a:rPr lang="en-US" smtClean="0"/>
              <a:pPr fontAlgn="base">
                <a:spcBef>
                  <a:spcPct val="0"/>
                </a:spcBef>
                <a:spcAft>
                  <a:spcPct val="0"/>
                </a:spcAft>
                <a:defRPr/>
              </a:pPr>
              <a:t>5</a:t>
            </a:fld>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Despite your best efforts, some situations are just too stressful to handle on your own. It is never a bad idea to ask for professional help with stress. Having an objective third party to talk to and get feedback from can be an important part of your support system.</a:t>
            </a:r>
          </a:p>
          <a:p>
            <a:pPr eaLnBrk="1" hangingPunct="1">
              <a:spcBef>
                <a:spcPct val="0"/>
              </a:spcBef>
            </a:pPr>
            <a:r>
              <a:rPr lang="en-US" dirty="0" smtClean="0"/>
              <a:t>If you’re wondering where to find help, start at your workplace. Many employers offer confidential employee assistance programs. If your organization doesn’t offer these types of programs, look in the phone book for mental health services or hotlines in your area.</a:t>
            </a:r>
          </a:p>
          <a:p>
            <a:pPr eaLnBrk="1" hangingPunct="1">
              <a:spcBef>
                <a:spcPct val="0"/>
              </a:spcBef>
            </a:pPr>
            <a:r>
              <a:rPr lang="en-US" dirty="0" smtClean="0"/>
              <a:t>It makes sense that large events will cause large amounts of stress. However, several small stress-causing events that happen in close proximity can cause exponential amounts of stress. For example, imagine a month marked by these events: getting in a fender-bender, making a significant mistake at work, having an argument with your spouse, and coming down with a bad cold. You could probably cope with each individual event as it happened.</a:t>
            </a:r>
          </a:p>
          <a:p>
            <a:pPr eaLnBrk="1" hangingPunct="1">
              <a:spcBef>
                <a:spcPct val="0"/>
              </a:spcBef>
            </a:pPr>
            <a:r>
              <a:rPr lang="en-US" dirty="0" smtClean="0"/>
              <a:t>Now, imagine if all of these events happened in the space of a few days. Your stress level would be much higher, and you would probably find it far more difficult to cope. Think of the straw that broke the camel’s back.</a:t>
            </a:r>
          </a:p>
          <a:p>
            <a:pPr eaLnBrk="1" hangingPunct="1">
              <a:spcBef>
                <a:spcPct val="0"/>
              </a:spcBef>
            </a:pPr>
            <a:r>
              <a:rPr lang="en-US" dirty="0" smtClean="0"/>
              <a:t>Remember, different things are stressful to different people. Asking for help is not a sign of weakness; it is a mark of intelligence and strength.</a:t>
            </a:r>
          </a:p>
          <a:p>
            <a:pPr eaLnBrk="1" hangingPunct="1">
              <a:spcBef>
                <a:spcPct val="0"/>
              </a:spcBef>
            </a:pPr>
            <a:endParaRPr lang="en-US" dirty="0" smtClean="0"/>
          </a:p>
        </p:txBody>
      </p:sp>
      <p:sp>
        <p:nvSpPr>
          <p:cNvPr id="1126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A7B4F3-AB81-4226-ACBD-FF26BBC312A6}" type="slidenum">
              <a:rPr lang="en-US" smtClean="0"/>
              <a:pPr fontAlgn="base">
                <a:spcBef>
                  <a:spcPct val="0"/>
                </a:spcBef>
                <a:spcAft>
                  <a:spcPct val="0"/>
                </a:spcAft>
                <a:defRPr/>
              </a:pPr>
              <a:t>116</a:t>
            </a:fld>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DB7037-E7B1-44ED-AFA4-7A4C94A56C81}" type="slidenum">
              <a:rPr lang="en-US" smtClean="0"/>
              <a:pPr>
                <a:defRPr/>
              </a:pPr>
              <a:t>118</a:t>
            </a:fld>
            <a:endParaRPr lang="en-US" dirty="0"/>
          </a:p>
        </p:txBody>
      </p:sp>
    </p:spTree>
    <p:extLst>
      <p:ext uri="{BB962C8B-B14F-4D97-AF65-F5344CB8AC3E}">
        <p14:creationId xmlns:p14="http://schemas.microsoft.com/office/powerpoint/2010/main" val="24068000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DB7037-E7B1-44ED-AFA4-7A4C94A56C81}" type="slidenum">
              <a:rPr lang="en-US" smtClean="0"/>
              <a:pPr>
                <a:defRPr/>
              </a:pPr>
              <a:t>123</a:t>
            </a:fld>
            <a:endParaRPr lang="en-US" dirty="0"/>
          </a:p>
        </p:txBody>
      </p:sp>
    </p:spTree>
    <p:extLst>
      <p:ext uri="{BB962C8B-B14F-4D97-AF65-F5344CB8AC3E}">
        <p14:creationId xmlns:p14="http://schemas.microsoft.com/office/powerpoint/2010/main" val="24068000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We have discussed many tools in this workshop, and we hope that our ideas have sparked some thoughts on how you can manage and reduce stress. However, it’s hard to know how to solve a problem if you don’t know what the problem really is! This module will explore how to use a stress log system to identify, reduce, and manage stressors.</a:t>
            </a:r>
          </a:p>
        </p:txBody>
      </p:sp>
      <p:sp>
        <p:nvSpPr>
          <p:cNvPr id="1136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11B03D-B411-447B-9FBF-781741B82D78}" type="slidenum">
              <a:rPr lang="en-US" smtClean="0"/>
              <a:pPr fontAlgn="base">
                <a:spcBef>
                  <a:spcPct val="0"/>
                </a:spcBef>
                <a:spcAft>
                  <a:spcPct val="0"/>
                </a:spcAft>
                <a:defRPr/>
              </a:pPr>
              <a:t>127</a:t>
            </a:fld>
            <a:endParaRPr lang="en-US"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 stress log can help you identify your major stressors, and it can help you identify trends in those stressors. Identifying the cause of stress can help you reduce the number and impact of stressors in your life, and it can help you manage the stress that does occur.</a:t>
            </a:r>
          </a:p>
          <a:p>
            <a:pPr eaLnBrk="1" hangingPunct="1">
              <a:spcBef>
                <a:spcPct val="0"/>
              </a:spcBef>
            </a:pPr>
            <a:r>
              <a:rPr lang="en-US" dirty="0" smtClean="0"/>
              <a:t>A basic stress log is pictured on the next page.</a:t>
            </a:r>
          </a:p>
          <a:p>
            <a:pPr eaLnBrk="1" hangingPunct="1">
              <a:spcBef>
                <a:spcPct val="0"/>
              </a:spcBef>
            </a:pPr>
            <a:endParaRPr lang="en-US" dirty="0" smtClean="0"/>
          </a:p>
        </p:txBody>
      </p:sp>
      <p:sp>
        <p:nvSpPr>
          <p:cNvPr id="1146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409058-D466-40B1-9140-AFF8E2D7DC15}" type="slidenum">
              <a:rPr lang="en-US" smtClean="0"/>
              <a:pPr fontAlgn="base">
                <a:spcBef>
                  <a:spcPct val="0"/>
                </a:spcBef>
                <a:spcAft>
                  <a:spcPct val="0"/>
                </a:spcAft>
                <a:defRPr/>
              </a:pPr>
              <a:t>128</a:t>
            </a:fld>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157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51AE5-50B8-4808-B4E7-E5E2EF7BADC1}" type="slidenum">
              <a:rPr lang="en-US" smtClean="0"/>
              <a:pPr fontAlgn="base">
                <a:spcBef>
                  <a:spcPct val="0"/>
                </a:spcBef>
                <a:spcAft>
                  <a:spcPct val="0"/>
                </a:spcAft>
                <a:defRPr/>
              </a:pPr>
              <a:t>129</a:t>
            </a:fld>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When the first week is over, sit down with your journal and a blank piece of paper. First, take a moment to write down your overall stress level based on the one to ten scale used in your stress log.</a:t>
            </a:r>
          </a:p>
          <a:p>
            <a:pPr eaLnBrk="1" hangingPunct="1">
              <a:spcBef>
                <a:spcPct val="0"/>
              </a:spcBef>
            </a:pPr>
            <a:r>
              <a:rPr lang="en-US" dirty="0" smtClean="0"/>
              <a:t>Now, write down the events that caused the highest stress levels. Next, write down the events that caused stress most frequently. Finally, add events that you know are stressful but were not captured during the past week.</a:t>
            </a:r>
          </a:p>
          <a:p>
            <a:pPr eaLnBrk="1" hangingPunct="1">
              <a:spcBef>
                <a:spcPct val="0"/>
              </a:spcBef>
            </a:pPr>
            <a:r>
              <a:rPr lang="en-US" dirty="0" smtClean="0"/>
              <a:t>From this, identify your major stressors and create a plan for each. Some things to think about include:</a:t>
            </a:r>
          </a:p>
          <a:p>
            <a:pPr eaLnBrk="1" hangingPunct="1">
              <a:spcBef>
                <a:spcPct val="0"/>
              </a:spcBef>
            </a:pPr>
            <a:r>
              <a:rPr lang="en-US" dirty="0" smtClean="0"/>
              <a:t>•	Which A (Alter, Avoid, Accept) might be appropriate in dealing with this situation?</a:t>
            </a:r>
          </a:p>
          <a:p>
            <a:pPr eaLnBrk="1" hangingPunct="1">
              <a:spcBef>
                <a:spcPct val="0"/>
              </a:spcBef>
            </a:pPr>
            <a:r>
              <a:rPr lang="en-US" dirty="0" smtClean="0"/>
              <a:t>•	How could lifestyle changes (in diet, sleep, exercise, routine, and organization) help alleviate this stress?</a:t>
            </a:r>
          </a:p>
          <a:p>
            <a:pPr eaLnBrk="1" hangingPunct="1">
              <a:spcBef>
                <a:spcPct val="0"/>
              </a:spcBef>
            </a:pPr>
            <a:r>
              <a:rPr lang="en-US" dirty="0" smtClean="0"/>
              <a:t>•	What relaxation techniques could help me cope with this stress?</a:t>
            </a:r>
          </a:p>
          <a:p>
            <a:pPr eaLnBrk="1" hangingPunct="1">
              <a:spcBef>
                <a:spcPct val="0"/>
              </a:spcBef>
            </a:pPr>
            <a:r>
              <a:rPr lang="en-US" dirty="0" smtClean="0"/>
              <a:t>•	What resources (such as support systems and outside help) can help me reduce this stressor?</a:t>
            </a:r>
          </a:p>
          <a:p>
            <a:pPr eaLnBrk="1" hangingPunct="1">
              <a:spcBef>
                <a:spcPct val="0"/>
              </a:spcBef>
            </a:pPr>
            <a:r>
              <a:rPr lang="en-US" dirty="0" smtClean="0"/>
              <a:t>•	What will my final plan look like?</a:t>
            </a:r>
          </a:p>
          <a:p>
            <a:pPr eaLnBrk="1" hangingPunct="1">
              <a:spcBef>
                <a:spcPct val="0"/>
              </a:spcBef>
            </a:pPr>
            <a:r>
              <a:rPr lang="en-US" dirty="0" smtClean="0"/>
              <a:t>In order to be successful, your final stress management plan should set small, achievable goals that have a reasonable time frame for completion. </a:t>
            </a:r>
          </a:p>
          <a:p>
            <a:pPr eaLnBrk="1" hangingPunct="1">
              <a:spcBef>
                <a:spcPct val="0"/>
              </a:spcBef>
            </a:pPr>
            <a:r>
              <a:rPr lang="en-US" dirty="0" smtClean="0"/>
              <a:t>If you cannot think of a way to identify a particular stressor, try consulting friends and family. If you are really stuck for a plan, set it aside and review it later.</a:t>
            </a:r>
          </a:p>
          <a:p>
            <a:pPr eaLnBrk="1" hangingPunct="1">
              <a:spcBef>
                <a:spcPct val="0"/>
              </a:spcBef>
            </a:pPr>
            <a:endParaRPr lang="en-US" dirty="0" smtClean="0"/>
          </a:p>
        </p:txBody>
      </p:sp>
      <p:sp>
        <p:nvSpPr>
          <p:cNvPr id="1167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99ABE7-8C9F-4E22-B39D-640AE3DD0B82}" type="slidenum">
              <a:rPr lang="en-US" smtClean="0"/>
              <a:pPr fontAlgn="base">
                <a:spcBef>
                  <a:spcPct val="0"/>
                </a:spcBef>
                <a:spcAft>
                  <a:spcPct val="0"/>
                </a:spcAft>
                <a:defRPr/>
              </a:pPr>
              <a:t>130</a:t>
            </a:fld>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Now it’s time for the exciting part: putting your plan into action. Take one or two small parts of your stress management plan at a time and incorporate them into your life. Try each part for a week or two. If it works, make it a part of your lifestyle or stress management approach. If it doesn’t work, make a note of your efforts and move on. Continue incorporating new tools and habits into your lifestyle in this way.</a:t>
            </a:r>
          </a:p>
        </p:txBody>
      </p:sp>
      <p:sp>
        <p:nvSpPr>
          <p:cNvPr id="1187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B2CD22-A6F3-4DBC-A4DC-C6CB908D57BA}" type="slidenum">
              <a:rPr lang="en-US" smtClean="0"/>
              <a:pPr fontAlgn="base">
                <a:spcBef>
                  <a:spcPct val="0"/>
                </a:spcBef>
                <a:spcAft>
                  <a:spcPct val="0"/>
                </a:spcAft>
                <a:defRPr/>
              </a:pPr>
              <a:t>131</a:t>
            </a:fld>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 the beginning, we recommend reviewing your stress management plan weekly or bi-weekly. Think about these things.</a:t>
            </a:r>
          </a:p>
          <a:p>
            <a:pPr eaLnBrk="1" hangingPunct="1">
              <a:spcBef>
                <a:spcPct val="0"/>
              </a:spcBef>
            </a:pPr>
            <a:r>
              <a:rPr lang="en-US" dirty="0" smtClean="0"/>
              <a:t>•	What was my stress level the last time I reviewed my plan?</a:t>
            </a:r>
          </a:p>
          <a:p>
            <a:pPr eaLnBrk="1" hangingPunct="1">
              <a:spcBef>
                <a:spcPct val="0"/>
              </a:spcBef>
            </a:pPr>
            <a:r>
              <a:rPr lang="en-US" dirty="0" smtClean="0"/>
              <a:t>•	What is my stress level now?</a:t>
            </a:r>
          </a:p>
          <a:p>
            <a:pPr eaLnBrk="1" hangingPunct="1">
              <a:spcBef>
                <a:spcPct val="0"/>
              </a:spcBef>
            </a:pPr>
            <a:r>
              <a:rPr lang="en-US" dirty="0" smtClean="0"/>
              <a:t>•	What has changed?</a:t>
            </a:r>
          </a:p>
          <a:p>
            <a:pPr eaLnBrk="1" hangingPunct="1">
              <a:spcBef>
                <a:spcPct val="0"/>
              </a:spcBef>
            </a:pPr>
            <a:r>
              <a:rPr lang="en-US" dirty="0" smtClean="0"/>
              <a:t>•	What stressors have been added to my life? </a:t>
            </a:r>
          </a:p>
          <a:p>
            <a:pPr eaLnBrk="1" hangingPunct="1">
              <a:spcBef>
                <a:spcPct val="0"/>
              </a:spcBef>
            </a:pPr>
            <a:r>
              <a:rPr lang="en-US" dirty="0" smtClean="0"/>
              <a:t>•	What stressors have been removed from my life? </a:t>
            </a:r>
          </a:p>
          <a:p>
            <a:pPr eaLnBrk="1" hangingPunct="1">
              <a:spcBef>
                <a:spcPct val="0"/>
              </a:spcBef>
            </a:pPr>
            <a:r>
              <a:rPr lang="en-US" dirty="0" smtClean="0"/>
              <a:t>•	How should my plan change?</a:t>
            </a:r>
          </a:p>
          <a:p>
            <a:pPr eaLnBrk="1" hangingPunct="1">
              <a:spcBef>
                <a:spcPct val="0"/>
              </a:spcBef>
            </a:pPr>
            <a:r>
              <a:rPr lang="en-US" dirty="0" smtClean="0"/>
              <a:t>•	What stress management techniques have been working for me? What techniques have not been working? How should my plan change?</a:t>
            </a:r>
          </a:p>
          <a:p>
            <a:pPr eaLnBrk="1" hangingPunct="1">
              <a:spcBef>
                <a:spcPct val="0"/>
              </a:spcBef>
            </a:pPr>
            <a:r>
              <a:rPr lang="en-US" dirty="0" smtClean="0"/>
              <a:t>•	What is my plan for the next week? </a:t>
            </a:r>
          </a:p>
          <a:p>
            <a:pPr eaLnBrk="1" hangingPunct="1">
              <a:spcBef>
                <a:spcPct val="0"/>
              </a:spcBef>
            </a:pPr>
            <a:r>
              <a:rPr lang="en-US" dirty="0" smtClean="0"/>
              <a:t>•	When will I review my plan again?</a:t>
            </a:r>
          </a:p>
          <a:p>
            <a:pPr eaLnBrk="1" hangingPunct="1">
              <a:spcBef>
                <a:spcPct val="0"/>
              </a:spcBef>
            </a:pPr>
            <a:r>
              <a:rPr lang="en-US" dirty="0" smtClean="0"/>
              <a:t>Once you have started to develop a good stress management strategy, you can reduce your review to once a month or less – whatever works for you. If you find your stress levels starting to rise, go back to week one and work through the process again.</a:t>
            </a:r>
          </a:p>
          <a:p>
            <a:pPr eaLnBrk="1" hangingPunct="1">
              <a:spcBef>
                <a:spcPct val="0"/>
              </a:spcBef>
            </a:pPr>
            <a:endParaRPr lang="en-US" dirty="0" smtClean="0"/>
          </a:p>
        </p:txBody>
      </p:sp>
      <p:sp>
        <p:nvSpPr>
          <p:cNvPr id="1198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302CC-B499-4135-88C2-5D8B1864C5C2}" type="slidenum">
              <a:rPr lang="en-US" smtClean="0"/>
              <a:pPr fontAlgn="base">
                <a:spcBef>
                  <a:spcPct val="0"/>
                </a:spcBef>
                <a:spcAft>
                  <a:spcPct val="0"/>
                </a:spcAft>
                <a:defRPr/>
              </a:pPr>
              <a:t>132</a:t>
            </a:fld>
            <a:endParaRPr lang="en-US"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08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9ABAE8-1E2F-4F6B-B769-BB40054D5D34}" type="slidenum">
              <a:rPr lang="en-US" smtClean="0"/>
              <a:pPr fontAlgn="base">
                <a:spcBef>
                  <a:spcPct val="0"/>
                </a:spcBef>
                <a:spcAft>
                  <a:spcPct val="0"/>
                </a:spcAft>
                <a:defRPr/>
              </a:pPr>
              <a:t>143</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 Random House Dictionary defines stress as, “physical, mental, or emotional strain or tension,” and, “a situation, occurrence, or factor causing this.” The word “stress” actually comes from a Latin word meaning, “distress.”</a:t>
            </a:r>
          </a:p>
          <a:p>
            <a:r>
              <a:rPr lang="en-US" sz="1200" kern="1200" dirty="0" smtClean="0">
                <a:solidFill>
                  <a:schemeClr val="tx1"/>
                </a:solidFill>
                <a:effectLst/>
                <a:latin typeface="+mn-lt"/>
                <a:ea typeface="+mn-ea"/>
                <a:cs typeface="+mn-cs"/>
              </a:rPr>
              <a:t>Stress can be difficult to pin down because it is a very individual thing. For me, public speaking is very stressful – but it may be one of your great joys in life. Remember this during this workshop: since stress is different for everyone, your approach must be personalized, too. Typically, we interpret stress as a negative thing, but it doesn’t have to be that way.</a:t>
            </a:r>
          </a:p>
          <a:p>
            <a:pPr eaLnBrk="1" hangingPunct="1">
              <a:spcBef>
                <a:spcPct val="0"/>
              </a:spcBef>
            </a:pPr>
            <a:endParaRPr lang="en-US" dirty="0" smtClean="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69A0B5-960C-4F09-B2B9-23B549F1D975}" type="slidenum">
              <a:rPr lang="en-US" smtClean="0"/>
              <a:pPr fontAlgn="base">
                <a:spcBef>
                  <a:spcPct val="0"/>
                </a:spcBef>
                <a:spcAft>
                  <a:spcPct val="0"/>
                </a:spcAft>
                <a:defRPr/>
              </a:pPr>
              <a:t>6</a:t>
            </a:fld>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18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C52A4D-206F-4D0C-8BCE-5F344DD62849}" type="slidenum">
              <a:rPr lang="en-US" smtClean="0"/>
              <a:pPr fontAlgn="base">
                <a:spcBef>
                  <a:spcPct val="0"/>
                </a:spcBef>
                <a:spcAft>
                  <a:spcPct val="0"/>
                </a:spcAft>
                <a:defRPr/>
              </a:pPr>
              <a:t>144</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“Eustress” means stress with a positive effect. It was coined by psychologist Richard Lazarus in 1974.</a:t>
            </a:r>
          </a:p>
          <a:p>
            <a:pPr eaLnBrk="1" hangingPunct="1">
              <a:spcBef>
                <a:spcPct val="0"/>
              </a:spcBef>
            </a:pPr>
            <a:r>
              <a:rPr lang="en-US" dirty="0" smtClean="0"/>
              <a:t>How can stress be positive, you ask? Think of the emotional strain caused by these positive events:</a:t>
            </a:r>
          </a:p>
          <a:p>
            <a:pPr eaLnBrk="1" hangingPunct="1">
              <a:spcBef>
                <a:spcPct val="0"/>
              </a:spcBef>
            </a:pPr>
            <a:r>
              <a:rPr lang="en-US" dirty="0" smtClean="0"/>
              <a:t>•	Winning a race</a:t>
            </a:r>
          </a:p>
          <a:p>
            <a:pPr eaLnBrk="1" hangingPunct="1">
              <a:spcBef>
                <a:spcPct val="0"/>
              </a:spcBef>
            </a:pPr>
            <a:r>
              <a:rPr lang="en-US" dirty="0" smtClean="0"/>
              <a:t>•	Being a new parent</a:t>
            </a:r>
          </a:p>
          <a:p>
            <a:pPr eaLnBrk="1" hangingPunct="1">
              <a:spcBef>
                <a:spcPct val="0"/>
              </a:spcBef>
            </a:pPr>
            <a:r>
              <a:rPr lang="en-US" dirty="0" smtClean="0"/>
              <a:t>•	Riding a rollercoaster</a:t>
            </a:r>
          </a:p>
          <a:p>
            <a:pPr eaLnBrk="1" hangingPunct="1">
              <a:spcBef>
                <a:spcPct val="0"/>
              </a:spcBef>
            </a:pPr>
            <a:r>
              <a:rPr lang="en-US" dirty="0" smtClean="0"/>
              <a:t>•	Watching a scary movie</a:t>
            </a:r>
          </a:p>
          <a:p>
            <a:pPr eaLnBrk="1" hangingPunct="1">
              <a:spcBef>
                <a:spcPct val="0"/>
              </a:spcBef>
            </a:pPr>
            <a:r>
              <a:rPr lang="en-US" dirty="0" smtClean="0"/>
              <a:t>In these situations, the physical, mental, or emotional strain actually produces positive emotions, rather than the negative emotions usually associated with stress. Without distress or eustress, life would be a pretty boring ride!</a:t>
            </a:r>
          </a:p>
          <a:p>
            <a:pPr eaLnBrk="1" hangingPunct="1">
              <a:spcBef>
                <a:spcPct val="0"/>
              </a:spcBef>
            </a:pPr>
            <a:endParaRPr lang="en-US" dirty="0" smtClean="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FB162E-E048-42AB-88EF-CC90099C98C2}" type="slidenum">
              <a:rPr lang="en-US" smtClean="0"/>
              <a:pPr fontAlgn="base">
                <a:spcBef>
                  <a:spcPct val="0"/>
                </a:spcBef>
                <a:spcAft>
                  <a:spcPct val="0"/>
                </a:spcAft>
                <a:defRPr/>
              </a:pPr>
              <a:t>7</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 this workshop, we will give you three main ways to approach stress. It is important to remember that you have a choice! You can choose to:</a:t>
            </a:r>
          </a:p>
          <a:p>
            <a:pPr eaLnBrk="1" hangingPunct="1">
              <a:spcBef>
                <a:spcPct val="0"/>
              </a:spcBef>
            </a:pPr>
            <a:r>
              <a:rPr lang="en-US" dirty="0" smtClean="0"/>
              <a:t>•	Alter the situation or your approach to it.</a:t>
            </a:r>
          </a:p>
          <a:p>
            <a:pPr eaLnBrk="1" hangingPunct="1">
              <a:spcBef>
                <a:spcPct val="0"/>
              </a:spcBef>
            </a:pPr>
            <a:r>
              <a:rPr lang="en-US" dirty="0" smtClean="0"/>
              <a:t>•	Avoid the situation.</a:t>
            </a:r>
          </a:p>
          <a:p>
            <a:pPr eaLnBrk="1" hangingPunct="1">
              <a:spcBef>
                <a:spcPct val="0"/>
              </a:spcBef>
            </a:pPr>
            <a:r>
              <a:rPr lang="en-US" dirty="0" smtClean="0"/>
              <a:t>•	Accept the situation.</a:t>
            </a:r>
          </a:p>
          <a:p>
            <a:pPr eaLnBrk="1" hangingPunct="1">
              <a:spcBef>
                <a:spcPct val="0"/>
              </a:spcBef>
            </a:pPr>
            <a:r>
              <a:rPr lang="en-US" dirty="0" smtClean="0"/>
              <a:t>Before we explore this approach, however, let’s look at the foundation of a low-stress lifestyle.</a:t>
            </a:r>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8072D1-9F36-4D14-A781-2EDC23F13766}" type="slidenum">
              <a:rPr lang="en-US" smtClean="0"/>
              <a:pPr fontAlgn="base">
                <a:spcBef>
                  <a:spcPct val="0"/>
                </a:spcBef>
                <a:spcAft>
                  <a:spcPct val="0"/>
                </a:spcAft>
                <a:defRPr/>
              </a:pPr>
              <a:t>8</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To begin, let’s explore the foundation of a positive, low-stress lifestyle. This foundation is made up of three building blocks: diet, sleep, and exercise. No stress reduction program will be successful in the long term unless you have this solid foundation.</a:t>
            </a:r>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988967-9475-4840-959E-18B108AF316A}" type="slidenum">
              <a:rPr lang="en-US" smtClean="0"/>
              <a:pPr fontAlgn="base">
                <a:spcBef>
                  <a:spcPct val="0"/>
                </a:spcBef>
                <a:spcAft>
                  <a:spcPct val="0"/>
                </a:spcAft>
                <a:defRPr/>
              </a:pPr>
              <a:t>19</a:t>
            </a:fld>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For many people, meals have become an afterthought, made up of fast food, and frozen items in boxes. Most adults know what they should eat – they just don’t eat it. In 2010, the Centers for Disease Control in the United States estimated that less than a quarter of adults get their recommended serving of fruits and vegetables each day.</a:t>
            </a:r>
          </a:p>
          <a:p>
            <a:pPr eaLnBrk="1" hangingPunct="1">
              <a:spcBef>
                <a:spcPct val="0"/>
              </a:spcBef>
            </a:pPr>
            <a:r>
              <a:rPr lang="en-US" dirty="0" smtClean="0"/>
              <a:t>Sticking to a healthy diet is a key part of managing stress. Giving your body the proper fuel will give you the energy you need to battle the harmful effects of stress. Remember, garbage in, garbage out!</a:t>
            </a:r>
          </a:p>
          <a:p>
            <a:pPr eaLnBrk="1" hangingPunct="1">
              <a:spcBef>
                <a:spcPct val="0"/>
              </a:spcBef>
            </a:pPr>
            <a:r>
              <a:rPr lang="en-US" dirty="0" smtClean="0"/>
              <a:t>Any changes in diet, sleep, and exercise must be lifestyle-oriented. There are no quick fixes. With this in mind, set small goals for yourself. Perhaps this week your goal will be to eat a piece of fruit every day. Or, perhaps you’ll swap out that lunchtime burger for a salad.</a:t>
            </a:r>
          </a:p>
          <a:p>
            <a:pPr eaLnBrk="1" hangingPunct="1">
              <a:spcBef>
                <a:spcPct val="0"/>
              </a:spcBef>
            </a:pPr>
            <a:r>
              <a:rPr lang="en-US" dirty="0" smtClean="0"/>
              <a:t>Remember that progress is very individual. Don’t expect yourself to start eating like an Olympic athlete as soon as you make the decision to improve your lifestyle. Celebrate each healthy choice: every time you say no to that bag of chips, every time you choose vegetables, every time you eat a smaller portion. Don’t be too hard on yourself when you make an unhealthy choice; just focus on doing better the next time.</a:t>
            </a:r>
          </a:p>
          <a:p>
            <a:pPr eaLnBrk="1" hangingPunct="1">
              <a:spcBef>
                <a:spcPct val="0"/>
              </a:spcBef>
            </a:pPr>
            <a:endParaRPr lang="en-US" dirty="0" smtClean="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F2EC75-13B6-4D89-BA60-81F3DF45FA81}" type="slidenum">
              <a:rPr lang="en-US" smtClean="0"/>
              <a:pPr fontAlgn="base">
                <a:spcBef>
                  <a:spcPct val="0"/>
                </a:spcBef>
                <a:spcAft>
                  <a:spcPct val="0"/>
                </a:spcAft>
                <a:defRPr/>
              </a:pPr>
              <a:t>20</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6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
        <p:nvSpPr>
          <p:cNvPr id="13" name="Text Placeholder 12"/>
          <p:cNvSpPr>
            <a:spLocks noGrp="1"/>
          </p:cNvSpPr>
          <p:nvPr>
            <p:ph type="body" sz="quarter" idx="10"/>
          </p:nvPr>
        </p:nvSpPr>
        <p:spPr>
          <a:xfrm>
            <a:off x="7391400" y="381000"/>
            <a:ext cx="1752600" cy="3700458"/>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1026" name="Picture 2" descr="C:\Users\Darren\Desktop\New Photos\s00037.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086600" y="4081458"/>
            <a:ext cx="1181100" cy="2675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82227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5817381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8E7FBC0-1C4C-4C2B-B65B-C0D7FFACC421}" type="datetimeFigureOut">
              <a:rPr lang="en-US"/>
              <a:pPr>
                <a:defRPr/>
              </a:pPr>
              <a:t>9/11/2014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6EFDCBF-92C4-4683-83ED-91F6EB1F040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arren\Desktop\New Photos\s00037.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7086600" y="4081458"/>
            <a:ext cx="1181100" cy="2675929"/>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p:cNvSpPr txBox="1">
            <a:spLocks noChangeArrowheads="1"/>
          </p:cNvSpPr>
          <p:nvPr/>
        </p:nvSpPr>
        <p:spPr bwMode="auto">
          <a:xfrm>
            <a:off x="914400" y="1981200"/>
            <a:ext cx="7891463"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Stress Management</a:t>
            </a:r>
            <a:r>
              <a:rPr lang="en-CA" sz="1100" b="1" dirty="0">
                <a:solidFill>
                  <a:srgbClr val="17365D"/>
                </a:solidFill>
                <a:latin typeface="Calibri" pitchFamily="34" charset="0"/>
              </a:rPr>
              <a:t/>
            </a:r>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1595830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could be both positive and negative?</a:t>
            </a:r>
          </a:p>
          <a:p>
            <a:pPr marL="687388" marR="0" lvl="0" indent="-342900">
              <a:lnSpc>
                <a:spcPct val="115000"/>
              </a:lnSpc>
              <a:spcBef>
                <a:spcPts val="0"/>
              </a:spcBef>
              <a:spcAft>
                <a:spcPts val="0"/>
              </a:spcAft>
              <a:buFont typeface="+mj-lt"/>
              <a:buAutoNum type="alphaLcParenR"/>
            </a:pPr>
            <a:r>
              <a:rPr lang="en-US" dirty="0">
                <a:ea typeface="SimSun"/>
                <a:cs typeface="Mangal"/>
              </a:rPr>
              <a:t>Being a new parent</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Riding a roller coaster</a:t>
            </a:r>
          </a:p>
          <a:p>
            <a:pPr marL="687388" marR="0" lvl="0" indent="-342900">
              <a:lnSpc>
                <a:spcPct val="115000"/>
              </a:lnSpc>
              <a:spcBef>
                <a:spcPts val="0"/>
              </a:spcBef>
              <a:spcAft>
                <a:spcPts val="0"/>
              </a:spcAft>
              <a:buFont typeface="+mj-lt"/>
              <a:buAutoNum type="alphaLcParenR"/>
            </a:pPr>
            <a:r>
              <a:rPr lang="en-US" dirty="0">
                <a:ea typeface="SimSun"/>
                <a:cs typeface="Mangal"/>
              </a:rPr>
              <a:t>Watching a scary movie</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is not a way to approach stress?</a:t>
            </a:r>
          </a:p>
          <a:p>
            <a:pPr marL="687388" marR="0" lvl="0" indent="-342900">
              <a:lnSpc>
                <a:spcPct val="115000"/>
              </a:lnSpc>
              <a:spcBef>
                <a:spcPts val="0"/>
              </a:spcBef>
              <a:spcAft>
                <a:spcPts val="0"/>
              </a:spcAft>
              <a:buFont typeface="+mj-lt"/>
              <a:buAutoNum type="alphaLcParenR"/>
            </a:pPr>
            <a:r>
              <a:rPr lang="en-US" dirty="0">
                <a:ea typeface="SimSun"/>
                <a:cs typeface="Mangal"/>
              </a:rPr>
              <a:t>Yell at your coworkers</a:t>
            </a:r>
          </a:p>
          <a:p>
            <a:pPr marL="687388" marR="0" lvl="0" indent="-342900">
              <a:lnSpc>
                <a:spcPct val="115000"/>
              </a:lnSpc>
              <a:spcBef>
                <a:spcPts val="0"/>
              </a:spcBef>
              <a:spcAft>
                <a:spcPts val="0"/>
              </a:spcAft>
              <a:buFont typeface="+mj-lt"/>
              <a:buAutoNum type="alphaLcParenR"/>
            </a:pPr>
            <a:r>
              <a:rPr lang="en-US" dirty="0">
                <a:ea typeface="SimSun"/>
                <a:cs typeface="Mangal"/>
              </a:rPr>
              <a:t>Alter the situation or </a:t>
            </a:r>
            <a:r>
              <a:rPr lang="en-US" dirty="0">
                <a:solidFill>
                  <a:srgbClr val="000000"/>
                </a:solidFill>
                <a:ea typeface="SimSun"/>
                <a:cs typeface="Mangal"/>
              </a:rPr>
              <a:t>your approach to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Accept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endParaRPr lang="en-US" dirty="0" smtClean="0"/>
          </a:p>
        </p:txBody>
      </p:sp>
    </p:spTree>
    <p:extLst>
      <p:ext uri="{BB962C8B-B14F-4D97-AF65-F5344CB8AC3E}">
        <p14:creationId xmlns:p14="http://schemas.microsoft.com/office/powerpoint/2010/main" val="420472080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p:cNvSpPr>
            <a:spLocks noGrp="1"/>
          </p:cNvSpPr>
          <p:nvPr>
            <p:ph type="title"/>
          </p:nvPr>
        </p:nvSpPr>
        <p:spPr/>
        <p:txBody>
          <a:bodyPr/>
          <a:lstStyle/>
          <a:p>
            <a:pPr eaLnBrk="1" hangingPunct="1"/>
            <a:r>
              <a:rPr lang="en-US" dirty="0" smtClean="0"/>
              <a:t>Deep Breathing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009687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smtClean="0"/>
              <a:t>Tensing and Relaxing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639496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itle 1"/>
          <p:cNvSpPr>
            <a:spLocks noGrp="1"/>
          </p:cNvSpPr>
          <p:nvPr>
            <p:ph type="title"/>
          </p:nvPr>
        </p:nvSpPr>
        <p:spPr/>
        <p:txBody>
          <a:bodyPr/>
          <a:lstStyle/>
          <a:p>
            <a:pPr eaLnBrk="1" hangingPunct="1"/>
            <a:r>
              <a:rPr lang="en-US" dirty="0" smtClean="0"/>
              <a:t>Meditation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21727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physical side effect of stress?</a:t>
            </a:r>
          </a:p>
          <a:p>
            <a:pPr marL="687388" marR="0" lvl="0" indent="-342900">
              <a:lnSpc>
                <a:spcPct val="115000"/>
              </a:lnSpc>
              <a:spcBef>
                <a:spcPts val="0"/>
              </a:spcBef>
              <a:spcAft>
                <a:spcPts val="0"/>
              </a:spcAft>
              <a:buFont typeface="+mj-lt"/>
              <a:buAutoNum type="alphaLcParenR"/>
            </a:pPr>
            <a:r>
              <a:rPr lang="en-US" dirty="0">
                <a:ea typeface="SimSun"/>
                <a:cs typeface="Mangal"/>
              </a:rPr>
              <a:t>Insomnia</a:t>
            </a:r>
          </a:p>
          <a:p>
            <a:pPr marL="687388" marR="0" lvl="0" indent="-342900">
              <a:lnSpc>
                <a:spcPct val="115000"/>
              </a:lnSpc>
              <a:spcBef>
                <a:spcPts val="0"/>
              </a:spcBef>
              <a:spcAft>
                <a:spcPts val="0"/>
              </a:spcAft>
              <a:buFont typeface="+mj-lt"/>
              <a:buAutoNum type="alphaLcParenR"/>
            </a:pPr>
            <a:r>
              <a:rPr lang="en-US" dirty="0">
                <a:ea typeface="SimSun"/>
                <a:cs typeface="Mangal"/>
              </a:rPr>
              <a:t>Laughter</a:t>
            </a:r>
          </a:p>
          <a:p>
            <a:pPr marL="687388" marR="0" lvl="0" indent="-342900">
              <a:lnSpc>
                <a:spcPct val="115000"/>
              </a:lnSpc>
              <a:spcBef>
                <a:spcPts val="0"/>
              </a:spcBef>
              <a:spcAft>
                <a:spcPts val="0"/>
              </a:spcAft>
              <a:buFont typeface="+mj-lt"/>
              <a:buAutoNum type="alphaLcParenR"/>
            </a:pPr>
            <a:r>
              <a:rPr lang="en-US" dirty="0">
                <a:ea typeface="SimSun"/>
                <a:cs typeface="Mangal"/>
              </a:rPr>
              <a:t>Music</a:t>
            </a:r>
          </a:p>
          <a:p>
            <a:pPr marL="687388" marR="0" lvl="0" indent="-342900">
              <a:lnSpc>
                <a:spcPct val="115000"/>
              </a:lnSpc>
              <a:spcBef>
                <a:spcPts val="0"/>
              </a:spcBef>
              <a:spcAft>
                <a:spcPts val="0"/>
              </a:spcAft>
              <a:buFont typeface="+mj-lt"/>
              <a:buAutoNum type="alphaLcParenR"/>
            </a:pPr>
            <a:r>
              <a:rPr lang="en-US" dirty="0">
                <a:ea typeface="SimSun"/>
                <a:cs typeface="Mangal"/>
              </a:rPr>
              <a:t>Good health</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can you do at your desk to reduce stress right now?</a:t>
            </a:r>
          </a:p>
          <a:p>
            <a:pPr marL="687388" marR="0" lvl="0" indent="-342900">
              <a:lnSpc>
                <a:spcPct val="115000"/>
              </a:lnSpc>
              <a:spcBef>
                <a:spcPts val="0"/>
              </a:spcBef>
              <a:spcAft>
                <a:spcPts val="0"/>
              </a:spcAft>
              <a:buFont typeface="+mj-lt"/>
              <a:buAutoNum type="alphaLcParenR"/>
            </a:pPr>
            <a:r>
              <a:rPr lang="en-US" dirty="0">
                <a:ea typeface="SimSun"/>
                <a:cs typeface="Mangal"/>
              </a:rPr>
              <a:t>Stretches</a:t>
            </a:r>
          </a:p>
          <a:p>
            <a:pPr marL="687388" marR="0" lvl="0" indent="-342900">
              <a:lnSpc>
                <a:spcPct val="115000"/>
              </a:lnSpc>
              <a:spcBef>
                <a:spcPts val="0"/>
              </a:spcBef>
              <a:spcAft>
                <a:spcPts val="0"/>
              </a:spcAft>
              <a:buFont typeface="+mj-lt"/>
              <a:buAutoNum type="alphaLcParenR"/>
            </a:pPr>
            <a:r>
              <a:rPr lang="en-US" dirty="0">
                <a:ea typeface="SimSun"/>
                <a:cs typeface="Mangal"/>
              </a:rPr>
              <a:t>Yell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a:t>
            </a:r>
            <a:endParaRPr lang="en-US" dirty="0">
              <a:ea typeface="SimSun"/>
              <a:cs typeface="Mangal"/>
            </a:endParaRPr>
          </a:p>
          <a:p>
            <a:endParaRPr lang="en-US" dirty="0" smtClean="0"/>
          </a:p>
        </p:txBody>
      </p:sp>
    </p:spTree>
    <p:extLst>
      <p:ext uri="{BB962C8B-B14F-4D97-AF65-F5344CB8AC3E}">
        <p14:creationId xmlns:p14="http://schemas.microsoft.com/office/powerpoint/2010/main" val="255798268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not a stretching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Lumbar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Neck roll</a:t>
            </a:r>
          </a:p>
          <a:p>
            <a:pPr marL="687388" marR="0" lvl="0" indent="-342900">
              <a:lnSpc>
                <a:spcPct val="115000"/>
              </a:lnSpc>
              <a:spcBef>
                <a:spcPts val="0"/>
              </a:spcBef>
              <a:spcAft>
                <a:spcPts val="0"/>
              </a:spcAft>
              <a:buFont typeface="+mj-lt"/>
              <a:buAutoNum type="alphaLcParenR"/>
            </a:pPr>
            <a:r>
              <a:rPr lang="en-US" dirty="0">
                <a:ea typeface="SimSun"/>
                <a:cs typeface="Mangal"/>
              </a:rPr>
              <a:t>Deep breathing</a:t>
            </a:r>
          </a:p>
          <a:p>
            <a:pPr marL="687388" marR="0" lvl="0" indent="-342900">
              <a:lnSpc>
                <a:spcPct val="115000"/>
              </a:lnSpc>
              <a:spcBef>
                <a:spcPts val="0"/>
              </a:spcBef>
              <a:spcAft>
                <a:spcPts val="0"/>
              </a:spcAft>
              <a:buFont typeface="+mj-lt"/>
              <a:buAutoNum type="alphaLcParenR"/>
            </a:pPr>
            <a:r>
              <a:rPr lang="en-US" dirty="0">
                <a:ea typeface="SimSun"/>
                <a:cs typeface="Mangal"/>
              </a:rPr>
              <a:t>Side</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is a physical benefit of deep breathing?</a:t>
            </a:r>
          </a:p>
          <a:p>
            <a:pPr marL="687388" marR="0" lvl="0" indent="-342900">
              <a:lnSpc>
                <a:spcPct val="115000"/>
              </a:lnSpc>
              <a:spcBef>
                <a:spcPts val="0"/>
              </a:spcBef>
              <a:spcAft>
                <a:spcPts val="0"/>
              </a:spcAft>
              <a:buFont typeface="+mj-lt"/>
              <a:buAutoNum type="alphaLcParenR"/>
            </a:pPr>
            <a:r>
              <a:rPr lang="en-US" dirty="0">
                <a:ea typeface="SimSun"/>
                <a:cs typeface="Mangal"/>
              </a:rPr>
              <a:t>Clearing of the mind</a:t>
            </a:r>
          </a:p>
          <a:p>
            <a:pPr marL="687388" marR="0" lvl="0" indent="-342900">
              <a:lnSpc>
                <a:spcPct val="115000"/>
              </a:lnSpc>
              <a:spcBef>
                <a:spcPts val="0"/>
              </a:spcBef>
              <a:spcAft>
                <a:spcPts val="0"/>
              </a:spcAft>
              <a:buFont typeface="+mj-lt"/>
              <a:buAutoNum type="alphaLcParenR"/>
            </a:pPr>
            <a:r>
              <a:rPr lang="en-US" dirty="0">
                <a:ea typeface="SimSun"/>
                <a:cs typeface="Mangal"/>
              </a:rPr>
              <a:t>Laughter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appetite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Shoulder rolls</a:t>
            </a:r>
            <a:endParaRPr lang="en-US" dirty="0">
              <a:ea typeface="SimSun"/>
              <a:cs typeface="Mangal"/>
            </a:endParaRPr>
          </a:p>
          <a:p>
            <a:endParaRPr lang="en-US" dirty="0" smtClean="0"/>
          </a:p>
        </p:txBody>
      </p:sp>
    </p:spTree>
    <p:extLst>
      <p:ext uri="{BB962C8B-B14F-4D97-AF65-F5344CB8AC3E}">
        <p14:creationId xmlns:p14="http://schemas.microsoft.com/office/powerpoint/2010/main" val="15886393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one of these is a relaxation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Breathing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Working faster</a:t>
            </a:r>
          </a:p>
          <a:p>
            <a:pPr marL="687388" marR="0" lvl="0" indent="-342900">
              <a:lnSpc>
                <a:spcPct val="115000"/>
              </a:lnSpc>
              <a:spcBef>
                <a:spcPts val="0"/>
              </a:spcBef>
              <a:spcAft>
                <a:spcPts val="0"/>
              </a:spcAft>
              <a:buFont typeface="+mj-lt"/>
              <a:buAutoNum type="alphaLcParenR"/>
            </a:pPr>
            <a:r>
              <a:rPr lang="en-US" dirty="0">
                <a:ea typeface="SimSun"/>
                <a:cs typeface="Mangal"/>
              </a:rPr>
              <a:t>Scrunching your eyes up</a:t>
            </a:r>
          </a:p>
          <a:p>
            <a:pPr marL="687388" marR="0" lvl="0" indent="-342900">
              <a:lnSpc>
                <a:spcPct val="115000"/>
              </a:lnSpc>
              <a:spcBef>
                <a:spcPts val="0"/>
              </a:spcBef>
              <a:spcAft>
                <a:spcPts val="0"/>
              </a:spcAft>
              <a:buFont typeface="+mj-lt"/>
              <a:buAutoNum type="alphaLcParenR"/>
            </a:pPr>
            <a:r>
              <a:rPr lang="en-US" dirty="0">
                <a:ea typeface="SimSun"/>
                <a:cs typeface="Mangal"/>
              </a:rPr>
              <a:t>Going to crowded places</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All of these are physical side effects of stress except ___________?</a:t>
            </a:r>
          </a:p>
          <a:p>
            <a:pPr marL="687388" marR="0" lvl="0" indent="-342900">
              <a:lnSpc>
                <a:spcPct val="115000"/>
              </a:lnSpc>
              <a:spcBef>
                <a:spcPts val="0"/>
              </a:spcBef>
              <a:spcAft>
                <a:spcPts val="0"/>
              </a:spcAft>
              <a:buFont typeface="+mj-lt"/>
              <a:buAutoNum type="alphaLcParenR"/>
            </a:pPr>
            <a:r>
              <a:rPr lang="en-US" dirty="0">
                <a:ea typeface="SimSun"/>
                <a:cs typeface="Mangal"/>
              </a:rPr>
              <a:t>Obesity</a:t>
            </a:r>
          </a:p>
          <a:p>
            <a:pPr marL="687388" marR="0" lvl="0" indent="-342900">
              <a:lnSpc>
                <a:spcPct val="115000"/>
              </a:lnSpc>
              <a:spcBef>
                <a:spcPts val="0"/>
              </a:spcBef>
              <a:spcAft>
                <a:spcPts val="0"/>
              </a:spcAft>
              <a:buFont typeface="+mj-lt"/>
              <a:buAutoNum type="alphaLcParenR"/>
            </a:pPr>
            <a:r>
              <a:rPr lang="en-US" dirty="0">
                <a:ea typeface="SimSun"/>
                <a:cs typeface="Mangal"/>
              </a:rPr>
              <a:t>Increased susceptibility to illness</a:t>
            </a:r>
          </a:p>
          <a:p>
            <a:pPr marL="687388" marR="0" lvl="0" indent="-342900">
              <a:lnSpc>
                <a:spcPct val="115000"/>
              </a:lnSpc>
              <a:spcBef>
                <a:spcPts val="0"/>
              </a:spcBef>
              <a:spcAft>
                <a:spcPts val="0"/>
              </a:spcAft>
              <a:buFont typeface="+mj-lt"/>
              <a:buAutoNum type="alphaLcParenR"/>
            </a:pPr>
            <a:r>
              <a:rPr lang="en-US" dirty="0">
                <a:ea typeface="SimSun"/>
                <a:cs typeface="Mangal"/>
              </a:rPr>
              <a:t>Increased risk of heart attack and stroke</a:t>
            </a:r>
          </a:p>
          <a:p>
            <a:pPr marL="687388" marR="0" lvl="0" indent="-342900">
              <a:lnSpc>
                <a:spcPct val="115000"/>
              </a:lnSpc>
              <a:spcBef>
                <a:spcPts val="0"/>
              </a:spcBef>
              <a:spcAft>
                <a:spcPts val="0"/>
              </a:spcAft>
              <a:buFont typeface="+mj-lt"/>
              <a:buAutoNum type="alphaLcParenR"/>
            </a:pPr>
            <a:r>
              <a:rPr lang="en-US" dirty="0">
                <a:ea typeface="SimSun"/>
                <a:cs typeface="Mangal"/>
              </a:rPr>
              <a:t>Higher income levels</a:t>
            </a:r>
          </a:p>
          <a:p>
            <a:endParaRPr lang="en-US" dirty="0" smtClean="0"/>
          </a:p>
        </p:txBody>
      </p:sp>
    </p:spTree>
    <p:extLst>
      <p:ext uri="{BB962C8B-B14F-4D97-AF65-F5344CB8AC3E}">
        <p14:creationId xmlns:p14="http://schemas.microsoft.com/office/powerpoint/2010/main" val="130148585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The above effects ____________ the longer you are stressed.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Have no effect on</a:t>
            </a:r>
          </a:p>
          <a:p>
            <a:pPr marL="687388" marR="0" lvl="0" indent="-342900">
              <a:lnSpc>
                <a:spcPct val="115000"/>
              </a:lnSpc>
              <a:spcBef>
                <a:spcPts val="0"/>
              </a:spcBef>
              <a:spcAft>
                <a:spcPts val="0"/>
              </a:spcAft>
              <a:buFont typeface="+mj-lt"/>
              <a:buAutoNum type="alphaLcParenR"/>
            </a:pPr>
            <a:r>
              <a:rPr lang="en-US" dirty="0">
                <a:ea typeface="SimSun"/>
                <a:cs typeface="Mangal"/>
              </a:rPr>
              <a:t>Increase</a:t>
            </a:r>
          </a:p>
          <a:p>
            <a:pPr marL="687388" marR="0" lvl="0" indent="-342900">
              <a:lnSpc>
                <a:spcPct val="115000"/>
              </a:lnSpc>
              <a:spcBef>
                <a:spcPts val="0"/>
              </a:spcBef>
              <a:spcAft>
                <a:spcPts val="0"/>
              </a:spcAft>
              <a:buFont typeface="+mj-lt"/>
              <a:buAutoNum type="alphaLcParenR"/>
            </a:pPr>
            <a:r>
              <a:rPr lang="en-US" dirty="0">
                <a:ea typeface="SimSun"/>
                <a:cs typeface="Mangal"/>
              </a:rPr>
              <a:t>Eliminates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What can soothing stretches help you do?</a:t>
            </a:r>
          </a:p>
          <a:p>
            <a:pPr marL="687388" marR="0" lvl="0" indent="-342900">
              <a:lnSpc>
                <a:spcPct val="115000"/>
              </a:lnSpc>
              <a:spcBef>
                <a:spcPts val="0"/>
              </a:spcBef>
              <a:spcAft>
                <a:spcPts val="0"/>
              </a:spcAft>
              <a:buFont typeface="+mj-lt"/>
              <a:buAutoNum type="alphaLcParenR"/>
            </a:pPr>
            <a:r>
              <a:rPr lang="en-US" dirty="0">
                <a:ea typeface="SimSun"/>
                <a:cs typeface="Mangal"/>
              </a:rPr>
              <a:t>Increase your stress level</a:t>
            </a:r>
          </a:p>
          <a:p>
            <a:pPr marL="687388" marR="0" lvl="0" indent="-342900">
              <a:lnSpc>
                <a:spcPct val="115000"/>
              </a:lnSpc>
              <a:spcBef>
                <a:spcPts val="0"/>
              </a:spcBef>
              <a:spcAft>
                <a:spcPts val="0"/>
              </a:spcAft>
              <a:buFont typeface="+mj-lt"/>
              <a:buAutoNum type="alphaLcParenR"/>
            </a:pPr>
            <a:r>
              <a:rPr lang="en-US" dirty="0">
                <a:ea typeface="SimSun"/>
                <a:cs typeface="Mangal"/>
              </a:rPr>
              <a:t>Organize your desktop</a:t>
            </a:r>
          </a:p>
          <a:p>
            <a:pPr marL="687388" marR="0" lvl="0" indent="-342900">
              <a:lnSpc>
                <a:spcPct val="115000"/>
              </a:lnSpc>
              <a:spcBef>
                <a:spcPts val="0"/>
              </a:spcBef>
              <a:spcAft>
                <a:spcPts val="0"/>
              </a:spcAft>
              <a:buFont typeface="+mj-lt"/>
              <a:buAutoNum type="alphaLcParenR"/>
            </a:pPr>
            <a:r>
              <a:rPr lang="en-US" dirty="0">
                <a:ea typeface="SimSun"/>
                <a:cs typeface="Mangal"/>
              </a:rPr>
              <a:t>Lower your BMI</a:t>
            </a:r>
          </a:p>
          <a:p>
            <a:pPr marL="687388" marR="0" lvl="0" indent="-342900">
              <a:lnSpc>
                <a:spcPct val="115000"/>
              </a:lnSpc>
              <a:spcBef>
                <a:spcPts val="0"/>
              </a:spcBef>
              <a:spcAft>
                <a:spcPts val="0"/>
              </a:spcAft>
              <a:buFont typeface="+mj-lt"/>
              <a:buAutoNum type="alphaLcParenR"/>
            </a:pPr>
            <a:r>
              <a:rPr lang="en-US" dirty="0">
                <a:ea typeface="SimSun"/>
                <a:cs typeface="Mangal"/>
              </a:rPr>
              <a:t>Ease some of the physical tension</a:t>
            </a:r>
          </a:p>
          <a:p>
            <a:endParaRPr lang="en-US" dirty="0" smtClean="0"/>
          </a:p>
        </p:txBody>
      </p:sp>
    </p:spTree>
    <p:extLst>
      <p:ext uri="{BB962C8B-B14F-4D97-AF65-F5344CB8AC3E}">
        <p14:creationId xmlns:p14="http://schemas.microsoft.com/office/powerpoint/2010/main" val="306321970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the proper first step to doing a neck roll?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Relax your shoulders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Roll your head</a:t>
            </a:r>
          </a:p>
          <a:p>
            <a:pPr marL="687388" marR="0" lvl="0" indent="-342900">
              <a:lnSpc>
                <a:spcPct val="115000"/>
              </a:lnSpc>
              <a:spcBef>
                <a:spcPts val="0"/>
              </a:spcBef>
              <a:spcAft>
                <a:spcPts val="0"/>
              </a:spcAft>
              <a:buFont typeface="+mj-lt"/>
              <a:buAutoNum type="alphaLcParenR"/>
            </a:pPr>
            <a:r>
              <a:rPr lang="en-US" dirty="0">
                <a:ea typeface="SimSun"/>
                <a:cs typeface="Mangal"/>
              </a:rPr>
              <a:t>Stand with your left hand on your left hip</a:t>
            </a:r>
          </a:p>
          <a:p>
            <a:pPr marL="687388" marR="0" lvl="0" indent="-342900">
              <a:lnSpc>
                <a:spcPct val="115000"/>
              </a:lnSpc>
              <a:spcBef>
                <a:spcPts val="0"/>
              </a:spcBef>
              <a:spcAft>
                <a:spcPts val="0"/>
              </a:spcAft>
              <a:buFont typeface="+mj-lt"/>
              <a:buAutoNum type="alphaLcParenR"/>
            </a:pPr>
            <a:r>
              <a:rPr lang="en-US" dirty="0">
                <a:ea typeface="SimSun"/>
                <a:cs typeface="Mangal"/>
              </a:rPr>
              <a:t>Let your chin hang down to your chest</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in the proper order for doing a lumbar stretch?</a:t>
            </a:r>
          </a:p>
          <a:p>
            <a:pPr marL="687388" marR="0" lvl="0" indent="-342900">
              <a:lnSpc>
                <a:spcPct val="115000"/>
              </a:lnSpc>
              <a:spcBef>
                <a:spcPts val="0"/>
              </a:spcBef>
              <a:spcAft>
                <a:spcPts val="0"/>
              </a:spcAft>
              <a:buFont typeface="+mj-lt"/>
              <a:buAutoNum type="alphaLcParenR"/>
            </a:pPr>
            <a:r>
              <a:rPr lang="en-US" dirty="0">
                <a:ea typeface="SimSun"/>
                <a:cs typeface="Mangal"/>
              </a:rPr>
              <a:t>Stand, both hands in small of back, arch your back, feel the stretch</a:t>
            </a:r>
          </a:p>
          <a:p>
            <a:pPr marL="687388" marR="0" lvl="0" indent="-342900">
              <a:lnSpc>
                <a:spcPct val="115000"/>
              </a:lnSpc>
              <a:spcBef>
                <a:spcPts val="0"/>
              </a:spcBef>
              <a:spcAft>
                <a:spcPts val="0"/>
              </a:spcAft>
              <a:buFont typeface="+mj-lt"/>
              <a:buAutoNum type="alphaLcParenR"/>
            </a:pPr>
            <a:r>
              <a:rPr lang="en-US" dirty="0">
                <a:ea typeface="SimSun"/>
                <a:cs typeface="Mangal"/>
              </a:rPr>
              <a:t>Both hands in small of back, arch your back, stand, feel the stretch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feel the stretch, arch your back, hands in small of back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Hands in small of back, stand, feel the stretch, arch your back</a:t>
            </a:r>
            <a:endParaRPr lang="en-US" dirty="0">
              <a:ea typeface="SimSun"/>
              <a:cs typeface="Mangal"/>
            </a:endParaRPr>
          </a:p>
          <a:p>
            <a:endParaRPr lang="en-US" dirty="0" smtClean="0"/>
          </a:p>
        </p:txBody>
      </p:sp>
    </p:spTree>
    <p:extLst>
      <p:ext uri="{BB962C8B-B14F-4D97-AF65-F5344CB8AC3E}">
        <p14:creationId xmlns:p14="http://schemas.microsoft.com/office/powerpoint/2010/main" val="355344733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physical side effect of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Insomnia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Good health</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can you do at your desk to reduce stress right now?</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Stretches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a:t>
            </a:r>
            <a:endParaRPr lang="en-US" dirty="0">
              <a:ea typeface="SimSun"/>
              <a:cs typeface="Mangal"/>
            </a:endParaRPr>
          </a:p>
          <a:p>
            <a:endParaRPr lang="en-US" dirty="0" smtClean="0"/>
          </a:p>
        </p:txBody>
      </p:sp>
    </p:spTree>
    <p:extLst>
      <p:ext uri="{BB962C8B-B14F-4D97-AF65-F5344CB8AC3E}">
        <p14:creationId xmlns:p14="http://schemas.microsoft.com/office/powerpoint/2010/main" val="388887005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not a stretching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Lumbar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Neck roll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Deep breathing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Side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is a physical benefit of deep breathing?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Clearing of the mind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appetite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Shoulder rolls</a:t>
            </a:r>
            <a:endParaRPr lang="en-US" dirty="0">
              <a:ea typeface="SimSun"/>
              <a:cs typeface="Mangal"/>
            </a:endParaRPr>
          </a:p>
          <a:p>
            <a:endParaRPr lang="en-US" dirty="0" smtClean="0"/>
          </a:p>
        </p:txBody>
      </p:sp>
    </p:spTree>
    <p:extLst>
      <p:ext uri="{BB962C8B-B14F-4D97-AF65-F5344CB8AC3E}">
        <p14:creationId xmlns:p14="http://schemas.microsoft.com/office/powerpoint/2010/main" val="23950523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of these is a definition of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fit of 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a:t>
            </a:r>
            <a:r>
              <a:rPr lang="en-US" dirty="0">
                <a:ea typeface="SimSun"/>
                <a:cs typeface="Mangal"/>
              </a:rPr>
              <a:t> job well done</a:t>
            </a:r>
          </a:p>
          <a:p>
            <a:pPr marL="687388" marR="0" lvl="0" indent="-342900">
              <a:lnSpc>
                <a:spcPct val="115000"/>
              </a:lnSpc>
              <a:spcBef>
                <a:spcPts val="0"/>
              </a:spcBef>
              <a:spcAft>
                <a:spcPts val="0"/>
              </a:spcAft>
              <a:buFont typeface="+mj-lt"/>
              <a:buAutoNum type="alphaLcParenR"/>
            </a:pPr>
            <a:r>
              <a:rPr lang="en-US" dirty="0">
                <a:ea typeface="SimSun"/>
                <a:cs typeface="Mangal"/>
              </a:rPr>
              <a:t>A physical, mental, or emotional strain</a:t>
            </a:r>
          </a:p>
          <a:p>
            <a:pPr marL="687388" marR="0" lvl="0" indent="-342900">
              <a:lnSpc>
                <a:spcPct val="115000"/>
              </a:lnSpc>
              <a:spcBef>
                <a:spcPts val="0"/>
              </a:spcBef>
              <a:spcAft>
                <a:spcPts val="0"/>
              </a:spcAft>
              <a:buFont typeface="+mj-lt"/>
              <a:buAutoNum type="alphaLcParenR"/>
            </a:pPr>
            <a:r>
              <a:rPr lang="en-US" dirty="0">
                <a:ea typeface="SimSun"/>
                <a:cs typeface="Mangal"/>
              </a:rPr>
              <a:t>A new puppy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Stress is a very _____________ thing.</a:t>
            </a:r>
          </a:p>
          <a:p>
            <a:pPr marL="687388" marR="0" lvl="0" indent="-342900">
              <a:lnSpc>
                <a:spcPct val="115000"/>
              </a:lnSpc>
              <a:spcBef>
                <a:spcPts val="0"/>
              </a:spcBef>
              <a:spcAft>
                <a:spcPts val="0"/>
              </a:spcAft>
              <a:buFont typeface="+mj-lt"/>
              <a:buAutoNum type="alphaLcParenR"/>
            </a:pPr>
            <a:r>
              <a:rPr lang="en-US" dirty="0">
                <a:ea typeface="SimSun"/>
                <a:cs typeface="Mangal"/>
              </a:rPr>
              <a:t>Individual</a:t>
            </a:r>
          </a:p>
          <a:p>
            <a:pPr marL="687388" marR="0" lvl="0" indent="-342900">
              <a:lnSpc>
                <a:spcPct val="115000"/>
              </a:lnSpc>
              <a:spcBef>
                <a:spcPts val="0"/>
              </a:spcBef>
              <a:spcAft>
                <a:spcPts val="0"/>
              </a:spcAft>
              <a:buFont typeface="+mj-lt"/>
              <a:buAutoNum type="alphaLcParenR"/>
            </a:pPr>
            <a:r>
              <a:rPr lang="en-US" dirty="0">
                <a:ea typeface="SimSun"/>
                <a:cs typeface="Mangal"/>
              </a:rPr>
              <a:t>Attractive</a:t>
            </a:r>
          </a:p>
          <a:p>
            <a:pPr marL="687388" marR="0" lvl="0" indent="-342900">
              <a:lnSpc>
                <a:spcPct val="115000"/>
              </a:lnSpc>
              <a:spcBef>
                <a:spcPts val="0"/>
              </a:spcBef>
              <a:spcAft>
                <a:spcPts val="0"/>
              </a:spcAft>
              <a:buFont typeface="+mj-lt"/>
              <a:buAutoNum type="alphaLcParenR"/>
            </a:pPr>
            <a:r>
              <a:rPr lang="en-US" dirty="0">
                <a:ea typeface="SimSun"/>
                <a:cs typeface="Mangal"/>
              </a:rPr>
              <a:t>Funny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Approachable</a:t>
            </a:r>
            <a:endParaRPr lang="en-US" dirty="0">
              <a:ea typeface="SimSun"/>
              <a:cs typeface="Mangal"/>
            </a:endParaRPr>
          </a:p>
          <a:p>
            <a:endParaRPr lang="en-US" dirty="0" smtClean="0"/>
          </a:p>
        </p:txBody>
      </p:sp>
    </p:spTree>
    <p:extLst>
      <p:ext uri="{BB962C8B-B14F-4D97-AF65-F5344CB8AC3E}">
        <p14:creationId xmlns:p14="http://schemas.microsoft.com/office/powerpoint/2010/main" val="151357613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one of these is a relaxation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Breathing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Scrunching your eyes up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crowded places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All of these are physical side effects of stress except 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Obesity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susceptibility to illness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risk of heart attack and stroke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Higher income levels</a:t>
            </a:r>
            <a:endParaRPr lang="en-US" dirty="0">
              <a:ea typeface="SimSun"/>
              <a:cs typeface="Mangal"/>
            </a:endParaRPr>
          </a:p>
          <a:p>
            <a:endParaRPr lang="en-US" dirty="0" smtClean="0"/>
          </a:p>
        </p:txBody>
      </p:sp>
    </p:spTree>
    <p:extLst>
      <p:ext uri="{BB962C8B-B14F-4D97-AF65-F5344CB8AC3E}">
        <p14:creationId xmlns:p14="http://schemas.microsoft.com/office/powerpoint/2010/main" val="324185371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The above effects ____________ the longer you are stressed.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Have no effect 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Eliminates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What can soothing stretches help you do?</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Organize your desktop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Lower your BMI</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Ease some of the physical tension</a:t>
            </a:r>
            <a:endParaRPr lang="en-US" dirty="0">
              <a:ea typeface="SimSun"/>
              <a:cs typeface="Mangal"/>
            </a:endParaRPr>
          </a:p>
          <a:p>
            <a:endParaRPr lang="en-US" dirty="0" smtClean="0"/>
          </a:p>
        </p:txBody>
      </p:sp>
    </p:spTree>
    <p:extLst>
      <p:ext uri="{BB962C8B-B14F-4D97-AF65-F5344CB8AC3E}">
        <p14:creationId xmlns:p14="http://schemas.microsoft.com/office/powerpoint/2010/main" val="313098967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the proper first step to doing a neck roll?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Relax your shoulders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Roll your head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with your left hand on your left hip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Let your chin hang down to your chest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Which of these is in the proper order for doing a lumbar stretch?</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Stand, both hands in small of back, arch your back, feel the stretch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Both hands in small of back, arch your back, stand, feel the stretch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feel the stretch, arch your back, hands in small of back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Hands in small of back, stand, feel the stretch, arch your back</a:t>
            </a:r>
            <a:endParaRPr lang="en-US" dirty="0">
              <a:ea typeface="SimSun"/>
              <a:cs typeface="Mangal"/>
            </a:endParaRPr>
          </a:p>
          <a:p>
            <a:endParaRPr lang="en-US" dirty="0" smtClean="0"/>
          </a:p>
        </p:txBody>
      </p:sp>
    </p:spTree>
    <p:extLst>
      <p:ext uri="{BB962C8B-B14F-4D97-AF65-F5344CB8AC3E}">
        <p14:creationId xmlns:p14="http://schemas.microsoft.com/office/powerpoint/2010/main" val="245514052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Ten: </a:t>
            </a:r>
            <a:br>
              <a:rPr lang="en-US" dirty="0" smtClean="0"/>
            </a:br>
            <a:r>
              <a:rPr lang="en-US" dirty="0" smtClean="0"/>
              <a:t>Coping with Major Events</a:t>
            </a:r>
            <a:endParaRPr lang="en-US" dirty="0"/>
          </a:p>
        </p:txBody>
      </p:sp>
      <p:sp>
        <p:nvSpPr>
          <p:cNvPr id="3" name="Content Placeholder 2"/>
          <p:cNvSpPr>
            <a:spLocks noGrp="1"/>
          </p:cNvSpPr>
          <p:nvPr>
            <p:ph idx="1"/>
          </p:nvPr>
        </p:nvSpPr>
        <p:spPr/>
        <p:txBody>
          <a:bodyPr rtlCol="0">
            <a:normAutofit fontScale="92500"/>
          </a:bodyPr>
          <a:lstStyle/>
          <a:p>
            <a:pPr eaLnBrk="1" fontAlgn="auto" hangingPunct="1">
              <a:spcAft>
                <a:spcPts val="0"/>
              </a:spcAft>
              <a:defRPr/>
            </a:pPr>
            <a:r>
              <a:rPr lang="en-US" dirty="0" smtClean="0"/>
              <a:t>The tools that we have discussed so far will help you manage and reduce stress in your everyday life. </a:t>
            </a:r>
          </a:p>
          <a:p>
            <a:pPr eaLnBrk="1" fontAlgn="auto" hangingPunct="1">
              <a:spcAft>
                <a:spcPts val="0"/>
              </a:spcAft>
              <a:defRPr/>
            </a:pPr>
            <a:r>
              <a:rPr lang="en-US" dirty="0" smtClean="0"/>
              <a:t>However, as you encounter stressful events, your toolbox will have to grow, too. </a:t>
            </a:r>
          </a:p>
          <a:p>
            <a:pPr eaLnBrk="1" fontAlgn="auto" hangingPunct="1">
              <a:spcAft>
                <a:spcPts val="0"/>
              </a:spcAft>
              <a:defRPr/>
            </a:pPr>
            <a:r>
              <a:rPr lang="en-US" dirty="0" smtClean="0"/>
              <a:t>This module will explore how to prepare for major stressful events, and what to do when those events happen.</a:t>
            </a:r>
            <a:endParaRPr lang="en-CA" dirty="0" smtClean="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3733800"/>
          </a:xfrm>
        </p:spPr>
        <p:txBody>
          <a:bodyPr rtlCol="0">
            <a:normAutofit fontScale="70000" lnSpcReduction="20000"/>
          </a:bodyPr>
          <a:lstStyle/>
          <a:p>
            <a:pPr>
              <a:lnSpc>
                <a:spcPct val="115000"/>
              </a:lnSpc>
              <a:spcBef>
                <a:spcPts val="0"/>
              </a:spcBef>
              <a:spcAft>
                <a:spcPts val="1000"/>
              </a:spcAft>
            </a:pPr>
            <a:r>
              <a:rPr lang="en-US" dirty="0" smtClean="0"/>
              <a:t> </a:t>
            </a:r>
            <a:r>
              <a:rPr lang="en-US" dirty="0">
                <a:latin typeface="Cambria"/>
                <a:ea typeface="Times New Roman"/>
                <a:cs typeface="Times New Roman"/>
              </a:rPr>
              <a:t>Stress is like an iceberg. We can see one-eighth of it above, but what about what’s below?</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Patrice O’Connor</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Title 1"/>
          <p:cNvSpPr>
            <a:spLocks noGrp="1"/>
          </p:cNvSpPr>
          <p:nvPr>
            <p:ph type="title"/>
          </p:nvPr>
        </p:nvSpPr>
        <p:spPr/>
        <p:txBody>
          <a:bodyPr/>
          <a:lstStyle/>
          <a:p>
            <a:pPr eaLnBrk="1" hangingPunct="1"/>
            <a:r>
              <a:rPr lang="en-US" dirty="0" smtClean="0"/>
              <a:t>Establishing a Support System</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89556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smtClean="0"/>
              <a:t>Creating a Plan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732418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dirty="0" smtClean="0"/>
              <a:t>Knowing When to Seek Help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932910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can having a strong bond with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Make you less productive</a:t>
            </a:r>
          </a:p>
          <a:p>
            <a:pPr marL="687388" marR="0" lvl="0" indent="-342900">
              <a:lnSpc>
                <a:spcPct val="115000"/>
              </a:lnSpc>
              <a:spcBef>
                <a:spcPts val="0"/>
              </a:spcBef>
              <a:spcAft>
                <a:spcPts val="0"/>
              </a:spcAft>
              <a:buFont typeface="+mj-lt"/>
              <a:buAutoNum type="alphaLcParenR"/>
            </a:pPr>
            <a:r>
              <a:rPr lang="en-US" dirty="0">
                <a:ea typeface="SimSun"/>
                <a:cs typeface="Mangal"/>
              </a:rPr>
              <a:t>Help you survive a stressful event</a:t>
            </a:r>
          </a:p>
          <a:p>
            <a:pPr marL="687388" marR="0" lvl="0" indent="-342900">
              <a:lnSpc>
                <a:spcPct val="115000"/>
              </a:lnSpc>
              <a:spcBef>
                <a:spcPts val="0"/>
              </a:spcBef>
              <a:spcAft>
                <a:spcPts val="0"/>
              </a:spcAft>
              <a:buFont typeface="+mj-lt"/>
              <a:buAutoNum type="alphaLcParenR"/>
            </a:pPr>
            <a:r>
              <a:rPr lang="en-US" dirty="0">
                <a:ea typeface="SimSun"/>
                <a:cs typeface="Mangal"/>
              </a:rPr>
              <a:t>Make things worse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can you do to regain a sense of control during stressful times?</a:t>
            </a:r>
          </a:p>
          <a:p>
            <a:pPr marL="687388" marR="0" lvl="0" indent="-342900">
              <a:lnSpc>
                <a:spcPct val="115000"/>
              </a:lnSpc>
              <a:spcBef>
                <a:spcPts val="0"/>
              </a:spcBef>
              <a:spcAft>
                <a:spcPts val="0"/>
              </a:spcAft>
              <a:buFont typeface="+mj-lt"/>
              <a:buAutoNum type="alphaLcParenR"/>
            </a:pPr>
            <a:r>
              <a:rPr lang="en-US" dirty="0">
                <a:ea typeface="SimSun"/>
                <a:cs typeface="Mangal"/>
              </a:rPr>
              <a:t>Avoid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Pass duties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Set a table</a:t>
            </a:r>
          </a:p>
          <a:p>
            <a:pPr marL="687388" marR="0" lvl="0" indent="-342900">
              <a:lnSpc>
                <a:spcPct val="115000"/>
              </a:lnSpc>
              <a:spcBef>
                <a:spcPts val="0"/>
              </a:spcBef>
              <a:spcAft>
                <a:spcPts val="0"/>
              </a:spcAft>
              <a:buFont typeface="+mj-lt"/>
              <a:buAutoNum type="alphaLcParenR"/>
            </a:pPr>
            <a:r>
              <a:rPr lang="en-US" dirty="0">
                <a:ea typeface="SimSun"/>
                <a:cs typeface="Mangal"/>
              </a:rPr>
              <a:t>Create a plan</a:t>
            </a:r>
          </a:p>
          <a:p>
            <a:endParaRPr lang="en-US" dirty="0" smtClean="0"/>
          </a:p>
        </p:txBody>
      </p:sp>
    </p:spTree>
    <p:extLst>
      <p:ext uri="{BB962C8B-B14F-4D97-AF65-F5344CB8AC3E}">
        <p14:creationId xmlns:p14="http://schemas.microsoft.com/office/powerpoint/2010/main" val="358133619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Where can you find help if stress becomes too much for you?</a:t>
            </a:r>
          </a:p>
          <a:p>
            <a:pPr marL="687388" marR="0" lvl="0" indent="-342900">
              <a:lnSpc>
                <a:spcPct val="115000"/>
              </a:lnSpc>
              <a:spcBef>
                <a:spcPts val="0"/>
              </a:spcBef>
              <a:spcAft>
                <a:spcPts val="0"/>
              </a:spcAft>
              <a:buFont typeface="+mj-lt"/>
              <a:buAutoNum type="alphaLcParenR"/>
            </a:pPr>
            <a:r>
              <a:rPr lang="en-US" dirty="0">
                <a:ea typeface="SimSun"/>
                <a:cs typeface="Mangal"/>
              </a:rPr>
              <a:t>Mental health professional</a:t>
            </a:r>
          </a:p>
          <a:p>
            <a:pPr marL="687388" marR="0" lvl="0" indent="-342900">
              <a:lnSpc>
                <a:spcPct val="115000"/>
              </a:lnSpc>
              <a:spcBef>
                <a:spcPts val="0"/>
              </a:spcBef>
              <a:spcAft>
                <a:spcPts val="0"/>
              </a:spcAft>
              <a:buFont typeface="+mj-lt"/>
              <a:buAutoNum type="alphaLcParenR"/>
            </a:pPr>
            <a:r>
              <a:rPr lang="en-US" dirty="0">
                <a:ea typeface="SimSun"/>
                <a:cs typeface="Mangal"/>
              </a:rPr>
              <a:t>Buried underneath 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At the dentist</a:t>
            </a:r>
          </a:p>
          <a:p>
            <a:pPr marL="687388" marR="0" lvl="0" indent="-342900">
              <a:lnSpc>
                <a:spcPct val="115000"/>
              </a:lnSpc>
              <a:spcBef>
                <a:spcPts val="0"/>
              </a:spcBef>
              <a:spcAft>
                <a:spcPts val="0"/>
              </a:spcAft>
              <a:buFont typeface="+mj-lt"/>
              <a:buAutoNum type="alphaLcParenR"/>
            </a:pPr>
            <a:r>
              <a:rPr lang="en-US" dirty="0">
                <a:ea typeface="SimSun"/>
                <a:cs typeface="Mangal"/>
              </a:rPr>
              <a:t>At a donut </a:t>
            </a:r>
            <a:r>
              <a:rPr lang="en-US" dirty="0" smtClean="0">
                <a:ea typeface="SimSun"/>
                <a:cs typeface="Mangal"/>
              </a:rPr>
              <a:t>shop</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ea typeface="SimSun"/>
                <a:cs typeface="Mangal"/>
              </a:rPr>
              <a:t>Establishing a support system will help you to what?</a:t>
            </a:r>
          </a:p>
          <a:p>
            <a:pPr marL="687388" marR="0" lvl="0" indent="-342900">
              <a:lnSpc>
                <a:spcPct val="115000"/>
              </a:lnSpc>
              <a:spcBef>
                <a:spcPts val="0"/>
              </a:spcBef>
              <a:spcAft>
                <a:spcPts val="0"/>
              </a:spcAft>
              <a:buFont typeface="+mj-lt"/>
              <a:buAutoNum type="alphaLcParenR"/>
            </a:pPr>
            <a:r>
              <a:rPr lang="en-US" dirty="0">
                <a:ea typeface="SimSun"/>
                <a:cs typeface="Mangal"/>
              </a:rPr>
              <a:t>Conquer 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Get a better job</a:t>
            </a:r>
          </a:p>
          <a:p>
            <a:pPr marL="687388" marR="0" lvl="0" indent="-342900">
              <a:lnSpc>
                <a:spcPct val="115000"/>
              </a:lnSpc>
              <a:spcBef>
                <a:spcPts val="0"/>
              </a:spcBef>
              <a:spcAft>
                <a:spcPts val="0"/>
              </a:spcAft>
              <a:buFont typeface="+mj-lt"/>
              <a:buAutoNum type="alphaLcParenR"/>
            </a:pPr>
            <a:r>
              <a:rPr lang="en-US" dirty="0">
                <a:ea typeface="SimSun"/>
                <a:cs typeface="Mangal"/>
              </a:rPr>
              <a:t>Exercise more</a:t>
            </a:r>
          </a:p>
          <a:p>
            <a:pPr marL="687388" marR="0" lvl="0" indent="-342900">
              <a:lnSpc>
                <a:spcPct val="115000"/>
              </a:lnSpc>
              <a:spcBef>
                <a:spcPts val="0"/>
              </a:spcBef>
              <a:spcAft>
                <a:spcPts val="0"/>
              </a:spcAft>
              <a:buFont typeface="+mj-lt"/>
              <a:buAutoNum type="alphaLcParenR"/>
            </a:pPr>
            <a:r>
              <a:rPr lang="en-US" dirty="0">
                <a:ea typeface="SimSun"/>
                <a:cs typeface="Mangal"/>
              </a:rPr>
              <a:t>Cope with major events</a:t>
            </a:r>
          </a:p>
          <a:p>
            <a:endParaRPr lang="en-US" dirty="0" smtClean="0"/>
          </a:p>
        </p:txBody>
      </p:sp>
    </p:spTree>
    <p:extLst>
      <p:ext uri="{BB962C8B-B14F-4D97-AF65-F5344CB8AC3E}">
        <p14:creationId xmlns:p14="http://schemas.microsoft.com/office/powerpoint/2010/main" val="287178108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What do you need to be one step ahead when dealing with a </a:t>
            </a:r>
            <a:r>
              <a:rPr lang="en-US" dirty="0">
                <a:ea typeface="SimSun"/>
                <a:cs typeface="Mangal"/>
              </a:rPr>
              <a:t>major stressful event?</a:t>
            </a:r>
          </a:p>
          <a:p>
            <a:pPr marL="687388" marR="0" lvl="0" indent="-342900">
              <a:lnSpc>
                <a:spcPct val="115000"/>
              </a:lnSpc>
              <a:spcBef>
                <a:spcPts val="0"/>
              </a:spcBef>
              <a:spcAft>
                <a:spcPts val="0"/>
              </a:spcAft>
              <a:buFont typeface="+mj-lt"/>
              <a:buAutoNum type="alphaLcParenR"/>
            </a:pPr>
            <a:r>
              <a:rPr lang="en-US" dirty="0">
                <a:ea typeface="SimSun"/>
                <a:cs typeface="Mangal"/>
              </a:rPr>
              <a:t>Support system</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Tough tasks</a:t>
            </a:r>
          </a:p>
          <a:p>
            <a:pPr marL="687388" marR="0" lvl="0" indent="-342900">
              <a:lnSpc>
                <a:spcPct val="115000"/>
              </a:lnSpc>
              <a:spcBef>
                <a:spcPts val="0"/>
              </a:spcBef>
              <a:spcAft>
                <a:spcPts val="0"/>
              </a:spcAft>
              <a:buFont typeface="+mj-lt"/>
              <a:buAutoNum type="alphaLcParenR"/>
            </a:pPr>
            <a:r>
              <a:rPr lang="en-US" dirty="0">
                <a:ea typeface="SimSun"/>
                <a:cs typeface="Mangal"/>
              </a:rPr>
              <a:t>Obesity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Maintaining a strong network of _____________ is also important.</a:t>
            </a:r>
          </a:p>
          <a:p>
            <a:pPr marL="687388" marR="0" lvl="0" indent="-342900">
              <a:lnSpc>
                <a:spcPct val="115000"/>
              </a:lnSpc>
              <a:spcBef>
                <a:spcPts val="0"/>
              </a:spcBef>
              <a:spcAft>
                <a:spcPts val="0"/>
              </a:spcAft>
              <a:buFont typeface="+mj-lt"/>
              <a:buAutoNum type="alphaLcParenR"/>
            </a:pPr>
            <a:r>
              <a:rPr lang="en-US" dirty="0">
                <a:ea typeface="SimSun"/>
                <a:cs typeface="Mangal"/>
              </a:rPr>
              <a:t>Co-workers</a:t>
            </a:r>
          </a:p>
          <a:p>
            <a:pPr marL="687388" marR="0" lvl="0" indent="-342900">
              <a:lnSpc>
                <a:spcPct val="115000"/>
              </a:lnSpc>
              <a:spcBef>
                <a:spcPts val="0"/>
              </a:spcBef>
              <a:spcAft>
                <a:spcPts val="0"/>
              </a:spcAft>
              <a:buFont typeface="+mj-lt"/>
              <a:buAutoNum type="alphaLcParenR"/>
            </a:pPr>
            <a:r>
              <a:rPr lang="en-US" dirty="0">
                <a:ea typeface="SimSun"/>
                <a:cs typeface="Mangal"/>
              </a:rPr>
              <a:t>Business contacts</a:t>
            </a:r>
          </a:p>
          <a:p>
            <a:pPr marL="687388" marR="0" lvl="0" indent="-342900">
              <a:lnSpc>
                <a:spcPct val="115000"/>
              </a:lnSpc>
              <a:spcBef>
                <a:spcPts val="0"/>
              </a:spcBef>
              <a:spcAft>
                <a:spcPts val="0"/>
              </a:spcAft>
              <a:buFont typeface="+mj-lt"/>
              <a:buAutoNum type="alphaLcParenR"/>
            </a:pPr>
            <a:r>
              <a:rPr lang="en-US" dirty="0">
                <a:ea typeface="SimSun"/>
                <a:cs typeface="Mangal"/>
              </a:rPr>
              <a:t>Medical professionals</a:t>
            </a:r>
          </a:p>
          <a:p>
            <a:pPr marL="687388" marR="0" lvl="0" indent="-342900">
              <a:lnSpc>
                <a:spcPct val="115000"/>
              </a:lnSpc>
              <a:spcBef>
                <a:spcPts val="0"/>
              </a:spcBef>
              <a:spcAft>
                <a:spcPts val="0"/>
              </a:spcAft>
              <a:buFont typeface="+mj-lt"/>
              <a:buAutoNum type="alphaLcParenR"/>
            </a:pPr>
            <a:r>
              <a:rPr lang="en-US" dirty="0">
                <a:ea typeface="SimSun"/>
                <a:cs typeface="Mangal"/>
              </a:rPr>
              <a:t>Family and friends</a:t>
            </a:r>
          </a:p>
          <a:p>
            <a:endParaRPr lang="en-US" dirty="0" smtClean="0"/>
          </a:p>
        </p:txBody>
      </p:sp>
    </p:spTree>
    <p:extLst>
      <p:ext uri="{BB962C8B-B14F-4D97-AF65-F5344CB8AC3E}">
        <p14:creationId xmlns:p14="http://schemas.microsoft.com/office/powerpoint/2010/main" val="25464695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one of these would be considered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great movie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a:t>
            </a:r>
            <a:r>
              <a:rPr lang="en-US" dirty="0">
                <a:ea typeface="SimSun"/>
                <a:cs typeface="Mangal"/>
              </a:rPr>
              <a:t>night out on the town</a:t>
            </a:r>
          </a:p>
          <a:p>
            <a:pPr marL="687388" marR="0" lvl="0" indent="-342900">
              <a:lnSpc>
                <a:spcPct val="115000"/>
              </a:lnSpc>
              <a:spcBef>
                <a:spcPts val="0"/>
              </a:spcBef>
              <a:spcAft>
                <a:spcPts val="0"/>
              </a:spcAft>
              <a:buFont typeface="+mj-lt"/>
              <a:buAutoNum type="alphaLcParenR"/>
            </a:pPr>
            <a:r>
              <a:rPr lang="en-US" dirty="0">
                <a:ea typeface="SimSun"/>
                <a:cs typeface="Mangal"/>
              </a:rPr>
              <a:t>Public speaking</a:t>
            </a:r>
          </a:p>
          <a:p>
            <a:pPr marL="687388" marR="0" lvl="0" indent="-342900">
              <a:lnSpc>
                <a:spcPct val="115000"/>
              </a:lnSpc>
              <a:spcBef>
                <a:spcPts val="0"/>
              </a:spcBef>
              <a:spcAft>
                <a:spcPts val="0"/>
              </a:spcAft>
              <a:buFont typeface="+mj-lt"/>
              <a:buAutoNum type="alphaLcParenR"/>
            </a:pPr>
            <a:r>
              <a:rPr lang="en-US" dirty="0">
                <a:ea typeface="SimSun"/>
                <a:cs typeface="Mangal"/>
              </a:rPr>
              <a:t>Reading a book</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Since stress is different for everyone, your approach must be __________?</a:t>
            </a:r>
          </a:p>
          <a:p>
            <a:pPr marL="687388" marR="0" lvl="0" indent="-342900">
              <a:lnSpc>
                <a:spcPct val="115000"/>
              </a:lnSpc>
              <a:spcBef>
                <a:spcPts val="0"/>
              </a:spcBef>
              <a:spcAft>
                <a:spcPts val="0"/>
              </a:spcAft>
              <a:buFont typeface="+mj-lt"/>
              <a:buAutoNum type="alphaLcParenR"/>
            </a:pPr>
            <a:r>
              <a:rPr lang="en-US" dirty="0">
                <a:ea typeface="SimSun"/>
                <a:cs typeface="Mangal"/>
              </a:rPr>
              <a:t>Harsh</a:t>
            </a:r>
          </a:p>
          <a:p>
            <a:pPr marL="687388" marR="0" lvl="0" indent="-342900">
              <a:lnSpc>
                <a:spcPct val="115000"/>
              </a:lnSpc>
              <a:spcBef>
                <a:spcPts val="0"/>
              </a:spcBef>
              <a:spcAft>
                <a:spcPts val="0"/>
              </a:spcAft>
              <a:buFont typeface="+mj-lt"/>
              <a:buAutoNum type="alphaLcParenR"/>
            </a:pPr>
            <a:r>
              <a:rPr lang="en-US" dirty="0">
                <a:ea typeface="SimSun"/>
                <a:cs typeface="Mangal"/>
              </a:rPr>
              <a:t>Fast</a:t>
            </a:r>
          </a:p>
          <a:p>
            <a:pPr marL="687388" marR="0" lvl="0" indent="-342900">
              <a:lnSpc>
                <a:spcPct val="115000"/>
              </a:lnSpc>
              <a:spcBef>
                <a:spcPts val="0"/>
              </a:spcBef>
              <a:spcAft>
                <a:spcPts val="0"/>
              </a:spcAft>
              <a:buFont typeface="+mj-lt"/>
              <a:buAutoNum type="alphaLcParenR"/>
            </a:pPr>
            <a:r>
              <a:rPr lang="en-US" dirty="0">
                <a:ea typeface="SimSun"/>
                <a:cs typeface="Mangal"/>
              </a:rPr>
              <a:t>Sneaky</a:t>
            </a:r>
          </a:p>
          <a:p>
            <a:pPr marL="687388" marR="0" lvl="0" indent="-342900">
              <a:lnSpc>
                <a:spcPct val="115000"/>
              </a:lnSpc>
              <a:spcBef>
                <a:spcPts val="0"/>
              </a:spcBef>
              <a:spcAft>
                <a:spcPts val="0"/>
              </a:spcAft>
              <a:buFont typeface="+mj-lt"/>
              <a:buAutoNum type="alphaLcParenR"/>
            </a:pPr>
            <a:r>
              <a:rPr lang="en-US" dirty="0">
                <a:ea typeface="SimSun"/>
                <a:cs typeface="Mangal"/>
              </a:rPr>
              <a:t>Personalized</a:t>
            </a:r>
          </a:p>
          <a:p>
            <a:endParaRPr lang="en-US" dirty="0" smtClean="0"/>
          </a:p>
        </p:txBody>
      </p:sp>
    </p:spTree>
    <p:extLst>
      <p:ext uri="{BB962C8B-B14F-4D97-AF65-F5344CB8AC3E}">
        <p14:creationId xmlns:p14="http://schemas.microsoft.com/office/powerpoint/2010/main" val="27515000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tabLst>
                <a:tab pos="1033463" algn="l"/>
              </a:tabLst>
            </a:pPr>
            <a:r>
              <a:rPr lang="en-US" dirty="0">
                <a:solidFill>
                  <a:srgbClr val="000000"/>
                </a:solidFill>
                <a:ea typeface="SimSun"/>
                <a:cs typeface="Mangal"/>
              </a:rPr>
              <a:t>What can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Add more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Shame you</a:t>
            </a:r>
          </a:p>
          <a:p>
            <a:pPr marL="687388" marR="0" lvl="0" indent="-342900">
              <a:lnSpc>
                <a:spcPct val="115000"/>
              </a:lnSpc>
              <a:spcBef>
                <a:spcPts val="0"/>
              </a:spcBef>
              <a:spcAft>
                <a:spcPts val="0"/>
              </a:spcAft>
              <a:buFont typeface="+mj-lt"/>
              <a:buAutoNum type="alphaLcParenR"/>
            </a:pPr>
            <a:r>
              <a:rPr lang="en-US" dirty="0">
                <a:ea typeface="SimSun"/>
                <a:cs typeface="Mangal"/>
              </a:rPr>
              <a:t>Provide valuable support and resources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When a stressful event arises, what can give you a much-needed sense of control?</a:t>
            </a:r>
          </a:p>
          <a:p>
            <a:pPr marL="687388" marR="0" lvl="0" indent="-342900">
              <a:lnSpc>
                <a:spcPct val="115000"/>
              </a:lnSpc>
              <a:spcBef>
                <a:spcPts val="0"/>
              </a:spcBef>
              <a:spcAft>
                <a:spcPts val="0"/>
              </a:spcAft>
              <a:buFont typeface="+mj-lt"/>
              <a:buAutoNum type="alphaLcParenR"/>
            </a:pPr>
            <a:r>
              <a:rPr lang="en-US" dirty="0">
                <a:ea typeface="SimSun"/>
                <a:cs typeface="Mangal"/>
              </a:rPr>
              <a:t>A good meal</a:t>
            </a:r>
          </a:p>
          <a:p>
            <a:pPr marL="687388" marR="0" lvl="0" indent="-342900">
              <a:lnSpc>
                <a:spcPct val="115000"/>
              </a:lnSpc>
              <a:spcBef>
                <a:spcPts val="0"/>
              </a:spcBef>
              <a:spcAft>
                <a:spcPts val="0"/>
              </a:spcAft>
              <a:buFont typeface="+mj-lt"/>
              <a:buAutoNum type="alphaLcParenR"/>
            </a:pPr>
            <a:r>
              <a:rPr lang="en-US" dirty="0">
                <a:ea typeface="SimSun"/>
                <a:cs typeface="Mangal"/>
              </a:rPr>
              <a:t>Creating a plan</a:t>
            </a:r>
          </a:p>
          <a:p>
            <a:pPr marL="687388" marR="0" lvl="0" indent="-342900">
              <a:lnSpc>
                <a:spcPct val="115000"/>
              </a:lnSpc>
              <a:spcBef>
                <a:spcPts val="0"/>
              </a:spcBef>
              <a:spcAft>
                <a:spcPts val="0"/>
              </a:spcAft>
              <a:buFont typeface="+mj-lt"/>
              <a:buAutoNum type="alphaLcParenR"/>
            </a:pPr>
            <a:r>
              <a:rPr lang="en-US" dirty="0">
                <a:ea typeface="SimSun"/>
                <a:cs typeface="Mangal"/>
              </a:rPr>
              <a:t>Exercise</a:t>
            </a:r>
          </a:p>
          <a:p>
            <a:pPr marL="687388" marR="0" lvl="0" indent="-342900">
              <a:lnSpc>
                <a:spcPct val="115000"/>
              </a:lnSpc>
              <a:spcBef>
                <a:spcPts val="0"/>
              </a:spcBef>
              <a:spcAft>
                <a:spcPts val="0"/>
              </a:spcAft>
              <a:buFont typeface="+mj-lt"/>
              <a:buAutoNum type="alphaLcParenR"/>
            </a:pPr>
            <a:r>
              <a:rPr lang="en-US" dirty="0">
                <a:ea typeface="SimSun"/>
                <a:cs typeface="Mangal"/>
              </a:rPr>
              <a:t>New diet</a:t>
            </a:r>
          </a:p>
        </p:txBody>
      </p:sp>
    </p:spTree>
    <p:extLst>
      <p:ext uri="{BB962C8B-B14F-4D97-AF65-F5344CB8AC3E}">
        <p14:creationId xmlns:p14="http://schemas.microsoft.com/office/powerpoint/2010/main" val="94280856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Remember that stress is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Too much to handle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than 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Good for your health</a:t>
            </a:r>
          </a:p>
          <a:p>
            <a:pPr marL="687388" marR="0" lvl="0" indent="-342900">
              <a:lnSpc>
                <a:spcPct val="115000"/>
              </a:lnSpc>
              <a:spcBef>
                <a:spcPts val="0"/>
              </a:spcBef>
              <a:spcAft>
                <a:spcPts val="0"/>
              </a:spcAft>
              <a:buFont typeface="+mj-lt"/>
              <a:buAutoNum type="alphaLcParenR"/>
            </a:pPr>
            <a:r>
              <a:rPr lang="en-US" dirty="0">
                <a:ea typeface="SimSun"/>
                <a:cs typeface="Mangal"/>
              </a:rPr>
              <a:t>Individual</a:t>
            </a:r>
          </a:p>
          <a:p>
            <a:pPr marL="514350" marR="0" lvl="0" indent="-514350">
              <a:lnSpc>
                <a:spcPct val="115000"/>
              </a:lnSpc>
              <a:spcBef>
                <a:spcPts val="1200"/>
              </a:spcBef>
              <a:spcAft>
                <a:spcPts val="1000"/>
              </a:spcAft>
              <a:buFont typeface="+mj-lt"/>
              <a:buAutoNum type="arabicPeriod" startAt="10"/>
            </a:pPr>
            <a:r>
              <a:rPr lang="en-US" dirty="0">
                <a:ea typeface="SimSun"/>
                <a:cs typeface="Mangal"/>
              </a:rPr>
              <a:t>It is never a bad idea to ______ ____ ______?</a:t>
            </a:r>
          </a:p>
          <a:p>
            <a:pPr marL="687388" marR="0" lvl="0" indent="-342900">
              <a:lnSpc>
                <a:spcPct val="115000"/>
              </a:lnSpc>
              <a:spcBef>
                <a:spcPts val="0"/>
              </a:spcBef>
              <a:spcAft>
                <a:spcPts val="0"/>
              </a:spcAft>
              <a:buFont typeface="+mj-lt"/>
              <a:buAutoNum type="alphaLcParenR"/>
            </a:pPr>
            <a:r>
              <a:rPr lang="en-US" dirty="0">
                <a:ea typeface="SimSun"/>
                <a:cs typeface="Mangal"/>
              </a:rPr>
              <a:t>Avoid work</a:t>
            </a:r>
          </a:p>
          <a:p>
            <a:pPr marL="687388" marR="0" lvl="0" indent="-342900">
              <a:lnSpc>
                <a:spcPct val="115000"/>
              </a:lnSpc>
              <a:spcBef>
                <a:spcPts val="0"/>
              </a:spcBef>
              <a:spcAft>
                <a:spcPts val="0"/>
              </a:spcAft>
              <a:buFont typeface="+mj-lt"/>
              <a:buAutoNum type="alphaLcParenR"/>
            </a:pPr>
            <a:r>
              <a:rPr lang="en-US" dirty="0">
                <a:ea typeface="SimSun"/>
                <a:cs typeface="Mangal"/>
              </a:rPr>
              <a:t>Ask for help</a:t>
            </a:r>
          </a:p>
          <a:p>
            <a:pPr marL="687388" marR="0" lvl="0" indent="-342900">
              <a:lnSpc>
                <a:spcPct val="115000"/>
              </a:lnSpc>
              <a:spcBef>
                <a:spcPts val="0"/>
              </a:spcBef>
              <a:spcAft>
                <a:spcPts val="0"/>
              </a:spcAft>
              <a:buFont typeface="+mj-lt"/>
              <a:buAutoNum type="alphaLcParenR"/>
            </a:pPr>
            <a:r>
              <a:rPr lang="en-US" dirty="0">
                <a:ea typeface="SimSun"/>
                <a:cs typeface="Mangal"/>
              </a:rPr>
              <a:t>Try to solve problems </a:t>
            </a:r>
            <a:r>
              <a:rPr lang="en-US" dirty="0">
                <a:solidFill>
                  <a:srgbClr val="000000"/>
                </a:solidFill>
                <a:ea typeface="SimSun"/>
                <a:cs typeface="Mangal"/>
              </a:rPr>
              <a:t>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levels</a:t>
            </a:r>
            <a:endParaRPr lang="en-US" dirty="0">
              <a:ea typeface="SimSun"/>
              <a:cs typeface="Mangal"/>
            </a:endParaRPr>
          </a:p>
        </p:txBody>
      </p:sp>
    </p:spTree>
    <p:extLst>
      <p:ext uri="{BB962C8B-B14F-4D97-AF65-F5344CB8AC3E}">
        <p14:creationId xmlns:p14="http://schemas.microsoft.com/office/powerpoint/2010/main" val="32172308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can having a strong bond with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Make you less productive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Help you survive a stressful event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Make things worse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can you do to regain a sense of control during stressful times?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 duties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Set a table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Create a plan</a:t>
            </a:r>
            <a:endParaRPr lang="en-US" dirty="0">
              <a:ea typeface="SimSun"/>
              <a:cs typeface="Mangal"/>
            </a:endParaRPr>
          </a:p>
          <a:p>
            <a:endParaRPr lang="en-US" dirty="0" smtClean="0"/>
          </a:p>
        </p:txBody>
      </p:sp>
    </p:spTree>
    <p:extLst>
      <p:ext uri="{BB962C8B-B14F-4D97-AF65-F5344CB8AC3E}">
        <p14:creationId xmlns:p14="http://schemas.microsoft.com/office/powerpoint/2010/main" val="421098183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Where can you find help if stress becomes too much for you?</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Mental health professional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Buried underneath 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 the dentist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 a donut </a:t>
            </a:r>
            <a:r>
              <a:rPr lang="en-US" dirty="0" smtClean="0">
                <a:solidFill>
                  <a:srgbClr val="000000"/>
                </a:solidFill>
                <a:ea typeface="SimSun"/>
                <a:cs typeface="Mangal"/>
              </a:rPr>
              <a:t>shop</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Establishing a support system will help you to what?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Conquer 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a better job</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 more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Cope with major events</a:t>
            </a:r>
            <a:endParaRPr lang="en-US" dirty="0">
              <a:ea typeface="SimSun"/>
              <a:cs typeface="Mangal"/>
            </a:endParaRPr>
          </a:p>
          <a:p>
            <a:endParaRPr lang="en-US" dirty="0" smtClean="0"/>
          </a:p>
        </p:txBody>
      </p:sp>
    </p:spTree>
    <p:extLst>
      <p:ext uri="{BB962C8B-B14F-4D97-AF65-F5344CB8AC3E}">
        <p14:creationId xmlns:p14="http://schemas.microsoft.com/office/powerpoint/2010/main" val="117382109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What do you need to be one step ahead when dealing with a major stressful event?</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Support system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Tough tasks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Obesity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Maintaining a strong network of _____________ is also important.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Business contacts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Medical professionals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Family and friends</a:t>
            </a:r>
            <a:endParaRPr lang="en-US" dirty="0">
              <a:ea typeface="SimSun"/>
              <a:cs typeface="Mangal"/>
            </a:endParaRPr>
          </a:p>
          <a:p>
            <a:endParaRPr lang="en-US" dirty="0" smtClean="0"/>
          </a:p>
        </p:txBody>
      </p:sp>
    </p:spTree>
    <p:extLst>
      <p:ext uri="{BB962C8B-B14F-4D97-AF65-F5344CB8AC3E}">
        <p14:creationId xmlns:p14="http://schemas.microsoft.com/office/powerpoint/2010/main" val="375056129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tabLst>
                <a:tab pos="1033463" algn="l"/>
              </a:tabLst>
            </a:pPr>
            <a:r>
              <a:rPr lang="en-US" dirty="0">
                <a:solidFill>
                  <a:srgbClr val="000000"/>
                </a:solidFill>
                <a:ea typeface="SimSun"/>
                <a:cs typeface="Mangal"/>
              </a:rPr>
              <a:t>What can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Add more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Shame you</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Provide valuable support and resources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When a stressful event arises, what can give you a much-needed sense of control?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good meal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Creating a plan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New diet</a:t>
            </a:r>
            <a:endParaRPr lang="en-US" dirty="0">
              <a:ea typeface="SimSun"/>
              <a:cs typeface="Mangal"/>
            </a:endParaRPr>
          </a:p>
        </p:txBody>
      </p:sp>
    </p:spTree>
    <p:extLst>
      <p:ext uri="{BB962C8B-B14F-4D97-AF65-F5344CB8AC3E}">
        <p14:creationId xmlns:p14="http://schemas.microsoft.com/office/powerpoint/2010/main" val="58707104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Remember that stress is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Too much to handle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than 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Good for your health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Individual</a:t>
            </a:r>
            <a:endParaRPr lang="en-US" dirty="0">
              <a:ea typeface="SimSun"/>
              <a:cs typeface="Mangal"/>
            </a:endParaRPr>
          </a:p>
          <a:p>
            <a:pPr marL="514350" marR="0" lvl="0" indent="-514350">
              <a:lnSpc>
                <a:spcPct val="115000"/>
              </a:lnSpc>
              <a:spcBef>
                <a:spcPts val="1200"/>
              </a:spcBef>
              <a:spcAft>
                <a:spcPts val="1000"/>
              </a:spcAft>
              <a:buFont typeface="+mj-lt"/>
              <a:buAutoNum type="arabicPeriod" startAt="10"/>
            </a:pPr>
            <a:r>
              <a:rPr lang="en-US" dirty="0">
                <a:solidFill>
                  <a:srgbClr val="000000"/>
                </a:solidFill>
                <a:ea typeface="SimSun"/>
                <a:cs typeface="Mangal"/>
              </a:rPr>
              <a:t>It is never a bad idea to ______ ____ 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Ask for help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Try to solve problems 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levels</a:t>
            </a:r>
            <a:endParaRPr lang="en-US" dirty="0">
              <a:ea typeface="SimSun"/>
              <a:cs typeface="Mangal"/>
            </a:endParaRPr>
          </a:p>
        </p:txBody>
      </p:sp>
    </p:spTree>
    <p:extLst>
      <p:ext uri="{BB962C8B-B14F-4D97-AF65-F5344CB8AC3E}">
        <p14:creationId xmlns:p14="http://schemas.microsoft.com/office/powerpoint/2010/main" val="270736448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Eleven: </a:t>
            </a:r>
            <a:br>
              <a:rPr lang="en-US" dirty="0" smtClean="0"/>
            </a:br>
            <a:r>
              <a:rPr lang="en-US" dirty="0" smtClean="0"/>
              <a:t>Our Challenge to You</a:t>
            </a:r>
            <a:endParaRPr lang="en-US" dirty="0"/>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3600" dirty="0" smtClean="0"/>
              <a:t>However, it’s hard to know how to solve a problem if you don’t know what the problem really is! </a:t>
            </a:r>
          </a:p>
          <a:p>
            <a:pPr eaLnBrk="1" fontAlgn="auto" hangingPunct="1">
              <a:spcAft>
                <a:spcPts val="0"/>
              </a:spcAft>
              <a:defRPr/>
            </a:pPr>
            <a:r>
              <a:rPr lang="en-US" sz="3600" dirty="0" smtClean="0"/>
              <a:t>This module will explore how to use a stress log system to identify, reduce, and manage stressors.</a:t>
            </a:r>
            <a:endParaRPr lang="en-CA" sz="3600" dirty="0" smtClean="0"/>
          </a:p>
        </p:txBody>
      </p:sp>
      <p:sp>
        <p:nvSpPr>
          <p:cNvPr id="4" name="Text Placeholder 3"/>
          <p:cNvSpPr>
            <a:spLocks noGrp="1"/>
          </p:cNvSpPr>
          <p:nvPr>
            <p:ph type="body" sz="quarter" idx="10"/>
          </p:nvPr>
        </p:nvSpPr>
        <p:spPr>
          <a:xfrm>
            <a:off x="7391400" y="381000"/>
            <a:ext cx="1752600" cy="3886200"/>
          </a:xfrm>
        </p:spPr>
        <p:txBody>
          <a:bodyPr rtlCol="0">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In times of great stress or adversity, it's always best to keep busy, to plow your anger and your energy into something positive.</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Lee Iacocca</a:t>
            </a:r>
            <a:endParaRPr lang="en-US" sz="2400" b="1"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r>
              <a:rPr lang="en-US" dirty="0" smtClean="0"/>
              <a:t>Creating a Stress Log</a:t>
            </a:r>
          </a:p>
        </p:txBody>
      </p:sp>
      <p:graphicFrame>
        <p:nvGraphicFramePr>
          <p:cNvPr id="2" name="Diagram 1"/>
          <p:cNvGraphicFramePr/>
          <p:nvPr>
            <p:extLst>
              <p:ext uri="{D42A27DB-BD31-4B8C-83A1-F6EECF244321}">
                <p14:modId xmlns:p14="http://schemas.microsoft.com/office/powerpoint/2010/main" val="1878771253"/>
              </p:ext>
            </p:extLst>
          </p:nvPr>
        </p:nvGraphicFramePr>
        <p:xfrm>
          <a:off x="533400" y="14478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dirty="0" smtClean="0"/>
              <a:t>Week One: Recording Events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300666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Who coined the term “eustress”?</a:t>
            </a:r>
          </a:p>
          <a:p>
            <a:pPr marL="687388" marR="0" lvl="0" indent="-342900">
              <a:lnSpc>
                <a:spcPct val="115000"/>
              </a:lnSpc>
              <a:spcBef>
                <a:spcPts val="0"/>
              </a:spcBef>
              <a:spcAft>
                <a:spcPts val="0"/>
              </a:spcAft>
              <a:buFont typeface="+mj-lt"/>
              <a:buAutoNum type="alphaLcParenR"/>
            </a:pPr>
            <a:r>
              <a:rPr lang="en-US" dirty="0">
                <a:ea typeface="SimSun"/>
                <a:cs typeface="Mangal"/>
              </a:rPr>
              <a:t>Alexander Graham Bell</a:t>
            </a:r>
          </a:p>
          <a:p>
            <a:pPr marL="687388" marR="0" lvl="0" indent="-342900">
              <a:lnSpc>
                <a:spcPct val="115000"/>
              </a:lnSpc>
              <a:spcBef>
                <a:spcPts val="0"/>
              </a:spcBef>
              <a:spcAft>
                <a:spcPts val="0"/>
              </a:spcAft>
              <a:buFont typeface="+mj-lt"/>
              <a:buAutoNum type="alphaLcParenR"/>
            </a:pPr>
            <a:r>
              <a:rPr lang="en-US" dirty="0">
                <a:ea typeface="SimSun"/>
                <a:cs typeface="Mangal"/>
              </a:rPr>
              <a:t>Sigmund Freud</a:t>
            </a:r>
          </a:p>
          <a:p>
            <a:pPr marL="687388" marR="0" lvl="0" indent="-342900">
              <a:lnSpc>
                <a:spcPct val="115000"/>
              </a:lnSpc>
              <a:spcBef>
                <a:spcPts val="0"/>
              </a:spcBef>
              <a:spcAft>
                <a:spcPts val="0"/>
              </a:spcAft>
              <a:buFont typeface="+mj-lt"/>
              <a:buAutoNum type="alphaLcParenR"/>
            </a:pPr>
            <a:r>
              <a:rPr lang="en-US" dirty="0">
                <a:ea typeface="SimSun"/>
                <a:cs typeface="Mangal"/>
              </a:rPr>
              <a:t>Richard Lazarus</a:t>
            </a:r>
          </a:p>
          <a:p>
            <a:pPr marL="687388" marR="0" lvl="0" indent="-342900">
              <a:lnSpc>
                <a:spcPct val="115000"/>
              </a:lnSpc>
              <a:spcBef>
                <a:spcPts val="0"/>
              </a:spcBef>
              <a:spcAft>
                <a:spcPts val="0"/>
              </a:spcAft>
              <a:buFont typeface="+mj-lt"/>
              <a:buAutoNum type="alphaLcParenR"/>
            </a:pPr>
            <a:r>
              <a:rPr lang="en-US" dirty="0">
                <a:ea typeface="SimSun"/>
                <a:cs typeface="Mangal"/>
              </a:rPr>
              <a:t>Thomas Jefferson</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How many main ways are there to approach stress?</a:t>
            </a:r>
          </a:p>
          <a:p>
            <a:pPr marL="687388" marR="0" lvl="0" indent="-342900">
              <a:lnSpc>
                <a:spcPct val="115000"/>
              </a:lnSpc>
              <a:spcBef>
                <a:spcPts val="0"/>
              </a:spcBef>
              <a:spcAft>
                <a:spcPts val="0"/>
              </a:spcAft>
              <a:buFont typeface="+mj-lt"/>
              <a:buAutoNum type="alphaLcParenR"/>
            </a:pPr>
            <a:r>
              <a:rPr lang="en-US" dirty="0">
                <a:ea typeface="SimSun"/>
                <a:cs typeface="Mangal"/>
              </a:rPr>
              <a:t>A dozen</a:t>
            </a:r>
          </a:p>
          <a:p>
            <a:pPr marL="687388" marR="0" lvl="0" indent="-342900">
              <a:lnSpc>
                <a:spcPct val="115000"/>
              </a:lnSpc>
              <a:spcBef>
                <a:spcPts val="0"/>
              </a:spcBef>
              <a:spcAft>
                <a:spcPts val="0"/>
              </a:spcAft>
              <a:buFont typeface="+mj-lt"/>
              <a:buAutoNum type="alphaLcParenR"/>
            </a:pPr>
            <a:r>
              <a:rPr lang="en-US" dirty="0">
                <a:ea typeface="SimSun"/>
                <a:cs typeface="Mangal"/>
              </a:rPr>
              <a:t>One</a:t>
            </a:r>
          </a:p>
          <a:p>
            <a:pPr marL="687388" marR="0" lvl="0" indent="-342900">
              <a:lnSpc>
                <a:spcPct val="115000"/>
              </a:lnSpc>
              <a:spcBef>
                <a:spcPts val="0"/>
              </a:spcBef>
              <a:spcAft>
                <a:spcPts val="0"/>
              </a:spcAft>
              <a:buFont typeface="+mj-lt"/>
              <a:buAutoNum type="alphaLcParenR"/>
            </a:pPr>
            <a:r>
              <a:rPr lang="en-US" dirty="0">
                <a:ea typeface="SimSun"/>
                <a:cs typeface="Mangal"/>
              </a:rPr>
              <a:t>Seven</a:t>
            </a:r>
          </a:p>
          <a:p>
            <a:pPr marL="687388" marR="0" lvl="0" indent="-342900">
              <a:lnSpc>
                <a:spcPct val="115000"/>
              </a:lnSpc>
              <a:spcBef>
                <a:spcPts val="0"/>
              </a:spcBef>
              <a:spcAft>
                <a:spcPts val="0"/>
              </a:spcAft>
              <a:buFont typeface="+mj-lt"/>
              <a:buAutoNum type="alphaLcParenR"/>
            </a:pPr>
            <a:r>
              <a:rPr lang="en-US" dirty="0">
                <a:ea typeface="SimSun"/>
                <a:cs typeface="Mangal"/>
              </a:rPr>
              <a:t>Three</a:t>
            </a:r>
          </a:p>
          <a:p>
            <a:endParaRPr lang="en-US" dirty="0" smtClean="0"/>
          </a:p>
        </p:txBody>
      </p:sp>
    </p:spTree>
    <p:extLst>
      <p:ext uri="{BB962C8B-B14F-4D97-AF65-F5344CB8AC3E}">
        <p14:creationId xmlns:p14="http://schemas.microsoft.com/office/powerpoint/2010/main" val="209995159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Week Two: Identifying Stressors and Creating a Plan</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448176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Week Three: Creating New Habits</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661662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itle 1"/>
          <p:cNvSpPr>
            <a:spLocks noGrp="1"/>
          </p:cNvSpPr>
          <p:nvPr>
            <p:ph type="title"/>
          </p:nvPr>
        </p:nvSpPr>
        <p:spPr/>
        <p:txBody>
          <a:bodyPr/>
          <a:lstStyle/>
          <a:p>
            <a:pPr eaLnBrk="1" hangingPunct="1"/>
            <a:r>
              <a:rPr lang="en-US" dirty="0" smtClean="0"/>
              <a:t>Reviewing and Evaluating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424325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tools can help you identify stressors in </a:t>
            </a:r>
            <a:r>
              <a:rPr lang="en-US" dirty="0">
                <a:ea typeface="SimSun"/>
                <a:cs typeface="Mangal"/>
              </a:rPr>
              <a:t>your life?</a:t>
            </a:r>
          </a:p>
          <a:p>
            <a:pPr marL="687388" marR="0" lvl="0" indent="-342900">
              <a:lnSpc>
                <a:spcPct val="115000"/>
              </a:lnSpc>
              <a:spcBef>
                <a:spcPts val="0"/>
              </a:spcBef>
              <a:spcAft>
                <a:spcPts val="0"/>
              </a:spcAft>
              <a:buFont typeface="+mj-lt"/>
              <a:buAutoNum type="alphaLcParenR"/>
            </a:pPr>
            <a:r>
              <a:rPr lang="en-US" dirty="0">
                <a:ea typeface="SimSun"/>
                <a:cs typeface="Mangal"/>
              </a:rPr>
              <a:t>A stress log</a:t>
            </a:r>
          </a:p>
          <a:p>
            <a:pPr marL="687388" marR="0" lvl="0" indent="-342900">
              <a:lnSpc>
                <a:spcPct val="115000"/>
              </a:lnSpc>
              <a:spcBef>
                <a:spcPts val="0"/>
              </a:spcBef>
              <a:spcAft>
                <a:spcPts val="0"/>
              </a:spcAft>
              <a:buFont typeface="+mj-lt"/>
              <a:buAutoNum type="alphaLcParenR"/>
            </a:pPr>
            <a:r>
              <a:rPr lang="en-US" dirty="0">
                <a:ea typeface="SimSun"/>
                <a:cs typeface="Mangal"/>
              </a:rPr>
              <a:t>A yoga mat</a:t>
            </a:r>
          </a:p>
          <a:p>
            <a:pPr marL="687388" marR="0" lvl="0" indent="-342900">
              <a:lnSpc>
                <a:spcPct val="115000"/>
              </a:lnSpc>
              <a:spcBef>
                <a:spcPts val="0"/>
              </a:spcBef>
              <a:spcAft>
                <a:spcPts val="0"/>
              </a:spcAft>
              <a:buFont typeface="+mj-lt"/>
              <a:buAutoNum type="alphaLcParenR"/>
            </a:pPr>
            <a:r>
              <a:rPr lang="en-US" dirty="0">
                <a:ea typeface="SimSun"/>
                <a:cs typeface="Mangal"/>
              </a:rPr>
              <a:t>A colleague</a:t>
            </a:r>
          </a:p>
          <a:p>
            <a:pPr marL="687388" marR="0" lvl="0" indent="-342900">
              <a:lnSpc>
                <a:spcPct val="115000"/>
              </a:lnSpc>
              <a:spcBef>
                <a:spcPts val="0"/>
              </a:spcBef>
              <a:spcAft>
                <a:spcPts val="0"/>
              </a:spcAft>
              <a:buFont typeface="+mj-lt"/>
              <a:buAutoNum type="alphaLcParenR"/>
            </a:pPr>
            <a:r>
              <a:rPr lang="en-US" dirty="0">
                <a:ea typeface="SimSun"/>
                <a:cs typeface="Mangal"/>
              </a:rPr>
              <a:t>A child</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should you include in your stress log?</a:t>
            </a:r>
          </a:p>
          <a:p>
            <a:pPr marL="687388" marR="0" lvl="0" indent="-342900">
              <a:lnSpc>
                <a:spcPct val="115000"/>
              </a:lnSpc>
              <a:spcBef>
                <a:spcPts val="0"/>
              </a:spcBef>
              <a:spcAft>
                <a:spcPts val="0"/>
              </a:spcAft>
              <a:buFont typeface="+mj-lt"/>
              <a:buAutoNum type="alphaLcParenR"/>
            </a:pPr>
            <a:r>
              <a:rPr lang="en-US" dirty="0">
                <a:ea typeface="SimSun"/>
                <a:cs typeface="Mangal"/>
              </a:rPr>
              <a:t>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Your shopping list</a:t>
            </a:r>
          </a:p>
          <a:p>
            <a:pPr marL="687388" marR="0" lvl="0" indent="-342900">
              <a:lnSpc>
                <a:spcPct val="115000"/>
              </a:lnSpc>
              <a:spcBef>
                <a:spcPts val="0"/>
              </a:spcBef>
              <a:spcAft>
                <a:spcPts val="0"/>
              </a:spcAft>
              <a:buFont typeface="+mj-lt"/>
              <a:buAutoNum type="alphaLcParenR"/>
            </a:pPr>
            <a:r>
              <a:rPr lang="en-US" dirty="0">
                <a:ea typeface="SimSun"/>
                <a:cs typeface="Mangal"/>
              </a:rPr>
              <a:t>List of accomplished tasks</a:t>
            </a:r>
          </a:p>
          <a:p>
            <a:pPr marL="687388" marR="0" lvl="0" indent="-342900">
              <a:lnSpc>
                <a:spcPct val="115000"/>
              </a:lnSpc>
              <a:spcBef>
                <a:spcPts val="0"/>
              </a:spcBef>
              <a:spcAft>
                <a:spcPts val="0"/>
              </a:spcAft>
              <a:buFont typeface="+mj-lt"/>
              <a:buAutoNum type="alphaLcParenR"/>
            </a:pPr>
            <a:r>
              <a:rPr lang="en-US" dirty="0">
                <a:ea typeface="SimSun"/>
                <a:cs typeface="Mangal"/>
              </a:rPr>
              <a:t>A list of every time you felt anxious or stressed</a:t>
            </a:r>
          </a:p>
          <a:p>
            <a:endParaRPr lang="en-US" dirty="0" smtClean="0"/>
          </a:p>
        </p:txBody>
      </p:sp>
    </p:spTree>
    <p:extLst>
      <p:ext uri="{BB962C8B-B14F-4D97-AF65-F5344CB8AC3E}">
        <p14:creationId xmlns:p14="http://schemas.microsoft.com/office/powerpoint/2010/main" val="219948617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What can a stress log help you achieve?</a:t>
            </a:r>
          </a:p>
          <a:p>
            <a:pPr marL="687388" marR="0" lvl="0" indent="-342900">
              <a:lnSpc>
                <a:spcPct val="115000"/>
              </a:lnSpc>
              <a:spcBef>
                <a:spcPts val="0"/>
              </a:spcBef>
              <a:spcAft>
                <a:spcPts val="0"/>
              </a:spcAft>
              <a:buFont typeface="+mj-lt"/>
              <a:buAutoNum type="alphaLcParenR"/>
            </a:pPr>
            <a:r>
              <a:rPr lang="en-US" dirty="0">
                <a:ea typeface="SimSun"/>
                <a:cs typeface="Mangal"/>
              </a:rPr>
              <a:t>Identify areas to work on</a:t>
            </a:r>
          </a:p>
          <a:p>
            <a:pPr marL="687388" marR="0" lvl="0" indent="-342900">
              <a:lnSpc>
                <a:spcPct val="115000"/>
              </a:lnSpc>
              <a:spcBef>
                <a:spcPts val="0"/>
              </a:spcBef>
              <a:spcAft>
                <a:spcPts val="0"/>
              </a:spcAft>
              <a:buFont typeface="+mj-lt"/>
              <a:buAutoNum type="alphaLcParenR"/>
            </a:pPr>
            <a:r>
              <a:rPr lang="en-US" dirty="0">
                <a:ea typeface="SimSun"/>
                <a:cs typeface="Mangal"/>
              </a:rPr>
              <a:t>Better penmanship</a:t>
            </a:r>
          </a:p>
          <a:p>
            <a:pPr marL="687388" marR="0" lvl="0" indent="-342900">
              <a:lnSpc>
                <a:spcPct val="115000"/>
              </a:lnSpc>
              <a:spcBef>
                <a:spcPts val="0"/>
              </a:spcBef>
              <a:spcAft>
                <a:spcPts val="0"/>
              </a:spcAft>
              <a:buFont typeface="+mj-lt"/>
              <a:buAutoNum type="alphaLcParenR"/>
            </a:pPr>
            <a:r>
              <a:rPr lang="en-US" dirty="0">
                <a:ea typeface="SimSun"/>
                <a:cs typeface="Mangal"/>
              </a:rPr>
              <a:t>Bigger work load</a:t>
            </a:r>
          </a:p>
          <a:p>
            <a:pPr marL="687388" marR="0" lvl="0" indent="-342900">
              <a:lnSpc>
                <a:spcPct val="115000"/>
              </a:lnSpc>
              <a:spcBef>
                <a:spcPts val="0"/>
              </a:spcBef>
              <a:spcAft>
                <a:spcPts val="0"/>
              </a:spcAft>
              <a:buFont typeface="+mj-lt"/>
              <a:buAutoNum type="alphaLcParenR"/>
            </a:pPr>
            <a:r>
              <a:rPr lang="en-US" dirty="0">
                <a:ea typeface="SimSun"/>
                <a:cs typeface="Mangal"/>
              </a:rPr>
              <a:t>List of gift ideas for friends and family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can you do today to begin creating new habits?</a:t>
            </a:r>
          </a:p>
          <a:p>
            <a:pPr marL="687388" marR="0" lvl="0" indent="-342900">
              <a:lnSpc>
                <a:spcPct val="115000"/>
              </a:lnSpc>
              <a:spcBef>
                <a:spcPts val="0"/>
              </a:spcBef>
              <a:spcAft>
                <a:spcPts val="0"/>
              </a:spcAft>
              <a:buFont typeface="+mj-lt"/>
              <a:buAutoNum type="alphaLcParenR"/>
            </a:pPr>
            <a:r>
              <a:rPr lang="en-US" dirty="0">
                <a:ea typeface="SimSun"/>
                <a:cs typeface="Mangal"/>
              </a:rPr>
              <a:t>Write it down and forget about it</a:t>
            </a:r>
          </a:p>
          <a:p>
            <a:pPr marL="687388" marR="0" lvl="0" indent="-342900">
              <a:lnSpc>
                <a:spcPct val="115000"/>
              </a:lnSpc>
              <a:spcBef>
                <a:spcPts val="0"/>
              </a:spcBef>
              <a:spcAft>
                <a:spcPts val="0"/>
              </a:spcAft>
              <a:buFont typeface="+mj-lt"/>
              <a:buAutoNum type="alphaLcParenR"/>
            </a:pPr>
            <a:r>
              <a:rPr lang="en-US" dirty="0">
                <a:ea typeface="SimSun"/>
                <a:cs typeface="Mangal"/>
              </a:rPr>
              <a:t>Keep doing the same thing until it works</a:t>
            </a:r>
          </a:p>
          <a:p>
            <a:pPr marL="687388" marR="0" lvl="0" indent="-342900">
              <a:lnSpc>
                <a:spcPct val="115000"/>
              </a:lnSpc>
              <a:spcBef>
                <a:spcPts val="0"/>
              </a:spcBef>
              <a:spcAft>
                <a:spcPts val="0"/>
              </a:spcAft>
              <a:buFont typeface="+mj-lt"/>
              <a:buAutoNum type="alphaLcParenR"/>
            </a:pPr>
            <a:r>
              <a:rPr lang="en-US" dirty="0">
                <a:ea typeface="SimSun"/>
                <a:cs typeface="Mangal"/>
              </a:rPr>
              <a:t>Give up</a:t>
            </a:r>
          </a:p>
          <a:p>
            <a:pPr marL="687388" marR="0" lvl="0" indent="-342900">
              <a:lnSpc>
                <a:spcPct val="115000"/>
              </a:lnSpc>
              <a:spcBef>
                <a:spcPts val="0"/>
              </a:spcBef>
              <a:spcAft>
                <a:spcPts val="0"/>
              </a:spcAft>
              <a:buFont typeface="+mj-lt"/>
              <a:buAutoNum type="alphaLcParenR"/>
            </a:pPr>
            <a:r>
              <a:rPr lang="en-US" dirty="0">
                <a:ea typeface="SimSun"/>
                <a:cs typeface="Mangal"/>
              </a:rPr>
              <a:t>Incorporate new tools and habits into your life</a:t>
            </a:r>
          </a:p>
        </p:txBody>
      </p:sp>
    </p:spTree>
    <p:extLst>
      <p:ext uri="{BB962C8B-B14F-4D97-AF65-F5344CB8AC3E}">
        <p14:creationId xmlns:p14="http://schemas.microsoft.com/office/powerpoint/2010/main" val="227594316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You can use a stress log to do all of these except: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Manage stressors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Reduce stress</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ea typeface="SimSun"/>
                <a:cs typeface="Mangal"/>
              </a:rPr>
              <a:t>Identify stress</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Identifying the cause of __________ can help you __________ the number and impact of stressors in your life.</a:t>
            </a:r>
          </a:p>
          <a:p>
            <a:pPr marL="687388" marR="0" lvl="0" indent="-342900">
              <a:lnSpc>
                <a:spcPct val="115000"/>
              </a:lnSpc>
              <a:spcBef>
                <a:spcPts val="0"/>
              </a:spcBef>
              <a:spcAft>
                <a:spcPts val="0"/>
              </a:spcAft>
              <a:buFont typeface="+mj-lt"/>
              <a:buAutoNum type="alphaLcParenR"/>
            </a:pPr>
            <a:r>
              <a:rPr lang="en-US" dirty="0">
                <a:ea typeface="SimSun"/>
                <a:cs typeface="Mangal"/>
              </a:rPr>
              <a:t>Laughter, increase</a:t>
            </a:r>
          </a:p>
          <a:p>
            <a:pPr marL="687388" marR="0" lvl="0" indent="-342900">
              <a:lnSpc>
                <a:spcPct val="115000"/>
              </a:lnSpc>
              <a:spcBef>
                <a:spcPts val="0"/>
              </a:spcBef>
              <a:spcAft>
                <a:spcPts val="0"/>
              </a:spcAft>
              <a:buFont typeface="+mj-lt"/>
              <a:buAutoNum type="alphaLcParenR"/>
            </a:pPr>
            <a:r>
              <a:rPr lang="en-US" dirty="0">
                <a:ea typeface="SimSun"/>
                <a:cs typeface="Mangal"/>
              </a:rPr>
              <a:t>Sadness, decrease</a:t>
            </a:r>
          </a:p>
          <a:p>
            <a:pPr marL="687388" marR="0" lvl="0" indent="-342900">
              <a:lnSpc>
                <a:spcPct val="115000"/>
              </a:lnSpc>
              <a:spcBef>
                <a:spcPts val="0"/>
              </a:spcBef>
              <a:spcAft>
                <a:spcPts val="0"/>
              </a:spcAft>
              <a:buFont typeface="+mj-lt"/>
              <a:buAutoNum type="alphaLcParenR"/>
            </a:pPr>
            <a:r>
              <a:rPr lang="en-US" dirty="0">
                <a:ea typeface="SimSun"/>
                <a:cs typeface="Mangal"/>
              </a:rPr>
              <a:t>Stress, reduce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Tension, increase</a:t>
            </a:r>
            <a:endParaRPr lang="en-US" dirty="0">
              <a:ea typeface="SimSun"/>
              <a:cs typeface="Mangal"/>
            </a:endParaRPr>
          </a:p>
          <a:p>
            <a:endParaRPr lang="en-US" dirty="0" smtClean="0"/>
          </a:p>
        </p:txBody>
      </p:sp>
    </p:spTree>
    <p:extLst>
      <p:ext uri="{BB962C8B-B14F-4D97-AF65-F5344CB8AC3E}">
        <p14:creationId xmlns:p14="http://schemas.microsoft.com/office/powerpoint/2010/main" val="296941228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these questions would you not include in your stress log?</a:t>
            </a:r>
          </a:p>
          <a:p>
            <a:pPr marL="687388" marR="0" lvl="0" indent="-342900">
              <a:lnSpc>
                <a:spcPct val="115000"/>
              </a:lnSpc>
              <a:spcBef>
                <a:spcPts val="0"/>
              </a:spcBef>
              <a:spcAft>
                <a:spcPts val="0"/>
              </a:spcAft>
              <a:buFont typeface="+mj-lt"/>
              <a:buAutoNum type="alphaLcParenR"/>
            </a:pPr>
            <a:r>
              <a:rPr lang="en-US" dirty="0">
                <a:ea typeface="SimSun"/>
                <a:cs typeface="Mangal"/>
              </a:rPr>
              <a:t>What </a:t>
            </a:r>
            <a:r>
              <a:rPr lang="en-US" dirty="0" smtClean="0">
                <a:ea typeface="SimSun"/>
                <a:cs typeface="Mangal"/>
              </a:rPr>
              <a:t>I </a:t>
            </a:r>
            <a:r>
              <a:rPr lang="en-US" dirty="0">
                <a:ea typeface="SimSun"/>
                <a:cs typeface="Mangal"/>
              </a:rPr>
              <a:t>need to pick up from the market today?</a:t>
            </a:r>
          </a:p>
          <a:p>
            <a:pPr marL="687388" marR="0" lvl="0" indent="-342900">
              <a:lnSpc>
                <a:spcPct val="115000"/>
              </a:lnSpc>
              <a:spcBef>
                <a:spcPts val="0"/>
              </a:spcBef>
              <a:spcAft>
                <a:spcPts val="0"/>
              </a:spcAft>
              <a:buFont typeface="+mj-lt"/>
              <a:buAutoNum type="alphaLcParenR"/>
            </a:pPr>
            <a:r>
              <a:rPr lang="en-US" dirty="0">
                <a:ea typeface="SimSun"/>
                <a:cs typeface="Mangal"/>
              </a:rPr>
              <a:t>What happened?</a:t>
            </a:r>
          </a:p>
          <a:p>
            <a:pPr marL="687388" marR="0" lvl="0" indent="-342900">
              <a:lnSpc>
                <a:spcPct val="115000"/>
              </a:lnSpc>
              <a:spcBef>
                <a:spcPts val="0"/>
              </a:spcBef>
              <a:spcAft>
                <a:spcPts val="0"/>
              </a:spcAft>
              <a:buFont typeface="+mj-lt"/>
              <a:buAutoNum type="alphaLcParenR"/>
            </a:pPr>
            <a:r>
              <a:rPr lang="en-US" dirty="0">
                <a:ea typeface="SimSun"/>
                <a:cs typeface="Mangal"/>
              </a:rPr>
              <a:t>When did it happen?</a:t>
            </a:r>
          </a:p>
          <a:p>
            <a:pPr marL="687388" marR="0" lvl="0" indent="-342900">
              <a:lnSpc>
                <a:spcPct val="115000"/>
              </a:lnSpc>
              <a:spcBef>
                <a:spcPts val="0"/>
              </a:spcBef>
              <a:spcAft>
                <a:spcPts val="0"/>
              </a:spcAft>
              <a:buFont typeface="+mj-lt"/>
              <a:buAutoNum type="alphaLcParenR"/>
            </a:pPr>
            <a:r>
              <a:rPr lang="en-US" dirty="0">
                <a:ea typeface="SimSun"/>
                <a:cs typeface="Mangal"/>
              </a:rPr>
              <a:t>What did </a:t>
            </a:r>
            <a:r>
              <a:rPr lang="en-US" dirty="0" smtClean="0">
                <a:ea typeface="SimSun"/>
                <a:cs typeface="Mangal"/>
              </a:rPr>
              <a:t>I </a:t>
            </a:r>
            <a:r>
              <a:rPr lang="en-US" dirty="0">
                <a:ea typeface="SimSun"/>
                <a:cs typeface="Mangal"/>
              </a:rPr>
              <a:t>do about it?</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a good indicator of your level of stress in a stress log?</a:t>
            </a:r>
          </a:p>
          <a:p>
            <a:pPr marL="687388" marR="0" lvl="0" indent="-342900">
              <a:lnSpc>
                <a:spcPct val="115000"/>
              </a:lnSpc>
              <a:spcBef>
                <a:spcPts val="0"/>
              </a:spcBef>
              <a:spcAft>
                <a:spcPts val="0"/>
              </a:spcAft>
              <a:buFont typeface="+mj-lt"/>
              <a:buAutoNum type="alphaLcParenR"/>
            </a:pPr>
            <a:r>
              <a:rPr lang="en-US" dirty="0">
                <a:ea typeface="SimSun"/>
                <a:cs typeface="Mangal"/>
              </a:rPr>
              <a:t>10 close to a nervous breakdown</a:t>
            </a:r>
          </a:p>
          <a:p>
            <a:pPr marL="687388" marR="0" lvl="0" indent="-342900">
              <a:lnSpc>
                <a:spcPct val="115000"/>
              </a:lnSpc>
              <a:spcBef>
                <a:spcPts val="0"/>
              </a:spcBef>
              <a:spcAft>
                <a:spcPts val="0"/>
              </a:spcAft>
              <a:buFont typeface="+mj-lt"/>
              <a:buAutoNum type="alphaLcParenR"/>
            </a:pPr>
            <a:r>
              <a:rPr lang="en-US" dirty="0">
                <a:ea typeface="SimSun"/>
                <a:cs typeface="Mangal"/>
              </a:rPr>
              <a:t>Moderately stressed</a:t>
            </a:r>
          </a:p>
          <a:p>
            <a:pPr marL="687388" marR="0" lvl="0" indent="-342900">
              <a:lnSpc>
                <a:spcPct val="115000"/>
              </a:lnSpc>
              <a:spcBef>
                <a:spcPts val="0"/>
              </a:spcBef>
              <a:spcAft>
                <a:spcPts val="0"/>
              </a:spcAft>
              <a:buFont typeface="+mj-lt"/>
              <a:buAutoNum type="alphaLcParenR"/>
            </a:pPr>
            <a:r>
              <a:rPr lang="en-US" dirty="0">
                <a:ea typeface="SimSun"/>
                <a:cs typeface="Mangal"/>
              </a:rPr>
              <a:t>Sitting in my cubicle again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Not stressed</a:t>
            </a:r>
            <a:endParaRPr lang="en-US" dirty="0">
              <a:ea typeface="SimSun"/>
              <a:cs typeface="Mangal"/>
            </a:endParaRPr>
          </a:p>
        </p:txBody>
      </p:sp>
    </p:spTree>
    <p:extLst>
      <p:ext uri="{BB962C8B-B14F-4D97-AF65-F5344CB8AC3E}">
        <p14:creationId xmlns:p14="http://schemas.microsoft.com/office/powerpoint/2010/main" val="317341852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Recording events is in which stage of using a stress log?</a:t>
            </a:r>
          </a:p>
          <a:p>
            <a:pPr marL="687388" marR="0" lvl="0" indent="-342900">
              <a:lnSpc>
                <a:spcPct val="115000"/>
              </a:lnSpc>
              <a:spcBef>
                <a:spcPts val="0"/>
              </a:spcBef>
              <a:spcAft>
                <a:spcPts val="0"/>
              </a:spcAft>
              <a:buFont typeface="+mj-lt"/>
              <a:buAutoNum type="alphaLcParenR"/>
            </a:pPr>
            <a:r>
              <a:rPr lang="en-US" dirty="0">
                <a:ea typeface="SimSun"/>
                <a:cs typeface="Mangal"/>
              </a:rPr>
              <a:t>Week two</a:t>
            </a:r>
          </a:p>
          <a:p>
            <a:pPr marL="687388" marR="0" lvl="0" indent="-342900">
              <a:lnSpc>
                <a:spcPct val="115000"/>
              </a:lnSpc>
              <a:spcBef>
                <a:spcPts val="0"/>
              </a:spcBef>
              <a:spcAft>
                <a:spcPts val="0"/>
              </a:spcAft>
              <a:buFont typeface="+mj-lt"/>
              <a:buAutoNum type="alphaLcParenR"/>
            </a:pPr>
            <a:r>
              <a:rPr lang="en-US" dirty="0">
                <a:ea typeface="SimSun"/>
                <a:cs typeface="Mangal"/>
              </a:rPr>
              <a:t>Week three</a:t>
            </a:r>
          </a:p>
          <a:p>
            <a:pPr marL="687388" marR="0" lvl="0" indent="-342900">
              <a:lnSpc>
                <a:spcPct val="115000"/>
              </a:lnSpc>
              <a:spcBef>
                <a:spcPts val="0"/>
              </a:spcBef>
              <a:spcAft>
                <a:spcPts val="0"/>
              </a:spcAft>
              <a:buFont typeface="+mj-lt"/>
              <a:buAutoNum type="alphaLcParenR"/>
            </a:pPr>
            <a:r>
              <a:rPr lang="en-US" dirty="0">
                <a:ea typeface="SimSun"/>
                <a:cs typeface="Mangal"/>
              </a:rPr>
              <a:t>Week one</a:t>
            </a:r>
          </a:p>
          <a:p>
            <a:pPr marL="687388" marR="0" lvl="0" indent="-342900">
              <a:lnSpc>
                <a:spcPct val="115000"/>
              </a:lnSpc>
              <a:spcBef>
                <a:spcPts val="0"/>
              </a:spcBef>
              <a:spcAft>
                <a:spcPts val="0"/>
              </a:spcAft>
              <a:buFont typeface="+mj-lt"/>
              <a:buAutoNum type="alphaLcParenR"/>
            </a:pPr>
            <a:r>
              <a:rPr lang="en-US" dirty="0">
                <a:ea typeface="SimSun"/>
                <a:cs typeface="Mangal"/>
              </a:rPr>
              <a:t>Week four</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In order to be successful, your final stress management plan should set ______, _____________________?</a:t>
            </a:r>
          </a:p>
          <a:p>
            <a:pPr marL="687388" marR="0" lvl="0" indent="-342900">
              <a:lnSpc>
                <a:spcPct val="115000"/>
              </a:lnSpc>
              <a:spcBef>
                <a:spcPts val="0"/>
              </a:spcBef>
              <a:spcAft>
                <a:spcPts val="0"/>
              </a:spcAft>
              <a:buFont typeface="+mj-lt"/>
              <a:buAutoNum type="alphaLcParenR"/>
            </a:pPr>
            <a:r>
              <a:rPr lang="en-US" dirty="0">
                <a:ea typeface="SimSun"/>
                <a:cs typeface="Mangal"/>
              </a:rPr>
              <a:t>Large, stress-inducing goals</a:t>
            </a:r>
          </a:p>
          <a:p>
            <a:pPr marL="687388" marR="0" lvl="0" indent="-342900">
              <a:lnSpc>
                <a:spcPct val="115000"/>
              </a:lnSpc>
              <a:spcBef>
                <a:spcPts val="0"/>
              </a:spcBef>
              <a:spcAft>
                <a:spcPts val="0"/>
              </a:spcAft>
              <a:buFont typeface="+mj-lt"/>
              <a:buAutoNum type="alphaLcParenR"/>
            </a:pPr>
            <a:r>
              <a:rPr lang="en-US" dirty="0">
                <a:ea typeface="SimSun"/>
                <a:cs typeface="Mangal"/>
              </a:rPr>
              <a:t>Small, achievable goals</a:t>
            </a:r>
          </a:p>
          <a:p>
            <a:pPr marL="687388" marR="0" lvl="0" indent="-342900">
              <a:lnSpc>
                <a:spcPct val="115000"/>
              </a:lnSpc>
              <a:spcBef>
                <a:spcPts val="0"/>
              </a:spcBef>
              <a:spcAft>
                <a:spcPts val="0"/>
              </a:spcAft>
              <a:buFont typeface="+mj-lt"/>
              <a:buAutoNum type="alphaLcParenR"/>
            </a:pPr>
            <a:r>
              <a:rPr lang="en-US" dirty="0">
                <a:ea typeface="SimSun"/>
                <a:cs typeface="Mangal"/>
              </a:rPr>
              <a:t>Small, unnecessary goals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impossible goals</a:t>
            </a:r>
            <a:endParaRPr lang="en-US" dirty="0">
              <a:ea typeface="SimSun"/>
              <a:cs typeface="Mangal"/>
            </a:endParaRPr>
          </a:p>
          <a:p>
            <a:endParaRPr lang="en-US" dirty="0" smtClean="0"/>
          </a:p>
        </p:txBody>
      </p:sp>
    </p:spTree>
    <p:extLst>
      <p:ext uri="{BB962C8B-B14F-4D97-AF65-F5344CB8AC3E}">
        <p14:creationId xmlns:p14="http://schemas.microsoft.com/office/powerpoint/2010/main" val="365761289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tools can help you identify stressors in your life?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stress log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yoga mat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colleague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child</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should you include in your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Your shopping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 of accomplished tasks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list of every time you felt anxious or stressed</a:t>
            </a:r>
            <a:endParaRPr lang="en-US" dirty="0">
              <a:ea typeface="SimSun"/>
              <a:cs typeface="Mangal"/>
            </a:endParaRPr>
          </a:p>
          <a:p>
            <a:endParaRPr lang="en-US" dirty="0" smtClean="0"/>
          </a:p>
        </p:txBody>
      </p:sp>
    </p:spTree>
    <p:extLst>
      <p:ext uri="{BB962C8B-B14F-4D97-AF65-F5344CB8AC3E}">
        <p14:creationId xmlns:p14="http://schemas.microsoft.com/office/powerpoint/2010/main" val="1161454163"/>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What can a stress log help you achieve?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Identify areas to work 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penmanship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Bigger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 of gift ideas for friends and family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can you do today to begin creating new habits?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Write it down and forget about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Keep doing the same thing until it works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Give up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Incorporate new tools and habits into your life</a:t>
            </a:r>
            <a:endParaRPr lang="en-US" dirty="0">
              <a:ea typeface="SimSun"/>
              <a:cs typeface="Mangal"/>
            </a:endParaRPr>
          </a:p>
        </p:txBody>
      </p:sp>
    </p:spTree>
    <p:extLst>
      <p:ext uri="{BB962C8B-B14F-4D97-AF65-F5344CB8AC3E}">
        <p14:creationId xmlns:p14="http://schemas.microsoft.com/office/powerpoint/2010/main" val="9357404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would be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Eating a banana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Taking a test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Being organized</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Which of these could be defined as a eustress?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Losing sleep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Interviewing for a job</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Missing a deadline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Winning a race</a:t>
            </a:r>
            <a:endParaRPr lang="en-US" dirty="0">
              <a:ea typeface="SimSun"/>
              <a:cs typeface="Mangal"/>
            </a:endParaRPr>
          </a:p>
        </p:txBody>
      </p:sp>
    </p:spTree>
    <p:extLst>
      <p:ext uri="{BB962C8B-B14F-4D97-AF65-F5344CB8AC3E}">
        <p14:creationId xmlns:p14="http://schemas.microsoft.com/office/powerpoint/2010/main" val="223525866"/>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You can use a stress log to do all of these except: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Manage stressors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Identify stress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Identifying the cause of __________ can help you __________ the number and impact of stressors in your life.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 increase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Sadness, 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Stress, reduce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Tension, increase</a:t>
            </a:r>
            <a:endParaRPr lang="en-US" dirty="0">
              <a:ea typeface="SimSun"/>
              <a:cs typeface="Mangal"/>
            </a:endParaRPr>
          </a:p>
          <a:p>
            <a:endParaRPr lang="en-US" dirty="0" smtClean="0"/>
          </a:p>
        </p:txBody>
      </p:sp>
    </p:spTree>
    <p:extLst>
      <p:ext uri="{BB962C8B-B14F-4D97-AF65-F5344CB8AC3E}">
        <p14:creationId xmlns:p14="http://schemas.microsoft.com/office/powerpoint/2010/main" val="121162561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these questions would you not include in your stress log?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What </a:t>
            </a:r>
            <a:r>
              <a:rPr lang="en-US" dirty="0" smtClean="0">
                <a:solidFill>
                  <a:srgbClr val="FF0000"/>
                </a:solidFill>
                <a:ea typeface="SimSun"/>
                <a:cs typeface="Mangal"/>
              </a:rPr>
              <a:t>I </a:t>
            </a:r>
            <a:r>
              <a:rPr lang="en-US" dirty="0">
                <a:solidFill>
                  <a:srgbClr val="FF0000"/>
                </a:solidFill>
                <a:ea typeface="SimSun"/>
                <a:cs typeface="Mangal"/>
              </a:rPr>
              <a:t>need to pick up from the market 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What happened?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did it happen?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What did </a:t>
            </a:r>
            <a:r>
              <a:rPr lang="en-US" dirty="0" smtClean="0">
                <a:solidFill>
                  <a:srgbClr val="000000"/>
                </a:solidFill>
                <a:ea typeface="SimSun"/>
                <a:cs typeface="Mangal"/>
              </a:rPr>
              <a:t>I </a:t>
            </a:r>
            <a:r>
              <a:rPr lang="en-US" dirty="0">
                <a:solidFill>
                  <a:srgbClr val="000000"/>
                </a:solidFill>
                <a:ea typeface="SimSun"/>
                <a:cs typeface="Mangal"/>
              </a:rPr>
              <a:t>do about it?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Which of these would not be a good indicator of your level of stress in a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close to a nervous breakdown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Moderately stressed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Sitting in my cubicle again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Not stressed</a:t>
            </a:r>
            <a:endParaRPr lang="en-US" dirty="0">
              <a:ea typeface="SimSun"/>
              <a:cs typeface="Mangal"/>
            </a:endParaRPr>
          </a:p>
        </p:txBody>
      </p:sp>
    </p:spTree>
    <p:extLst>
      <p:ext uri="{BB962C8B-B14F-4D97-AF65-F5344CB8AC3E}">
        <p14:creationId xmlns:p14="http://schemas.microsoft.com/office/powerpoint/2010/main" val="266293576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Recording events is in which stage of using a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three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Week 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four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In order to be successful, your final stress management plan should set ______, _____________________?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stress-inducing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Small, achievable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Small, unnecessary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impossible goals</a:t>
            </a:r>
            <a:endParaRPr lang="en-US" dirty="0">
              <a:ea typeface="SimSun"/>
              <a:cs typeface="Mangal"/>
            </a:endParaRPr>
          </a:p>
          <a:p>
            <a:endParaRPr lang="en-US" dirty="0" smtClean="0"/>
          </a:p>
        </p:txBody>
      </p:sp>
    </p:spTree>
    <p:extLst>
      <p:ext uri="{BB962C8B-B14F-4D97-AF65-F5344CB8AC3E}">
        <p14:creationId xmlns:p14="http://schemas.microsoft.com/office/powerpoint/2010/main" val="65880821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CA" dirty="0"/>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3600" dirty="0" smtClean="0"/>
              <a:t>Please take a moment to review and update your action plan. This will be a key tool to guide your progress in the days, weeks, months, and years to come. </a:t>
            </a:r>
          </a:p>
          <a:p>
            <a:pPr eaLnBrk="1" fontAlgn="auto" hangingPunct="1">
              <a:spcAft>
                <a:spcPts val="0"/>
              </a:spcAft>
              <a:defRPr/>
            </a:pPr>
            <a:r>
              <a:rPr lang="en-US" sz="3600" dirty="0" smtClean="0"/>
              <a:t>We wish you the best of luck on the rest of your travels! </a:t>
            </a:r>
            <a:endParaRPr lang="en-CA" sz="3600" dirty="0" smtClean="0"/>
          </a:p>
        </p:txBody>
      </p:sp>
      <p:sp>
        <p:nvSpPr>
          <p:cNvPr id="4" name="Text Placeholder 3"/>
          <p:cNvSpPr>
            <a:spLocks noGrp="1"/>
          </p:cNvSpPr>
          <p:nvPr>
            <p:ph type="body" sz="quarter" idx="10"/>
          </p:nvPr>
        </p:nvSpPr>
        <p:spPr>
          <a:xfrm>
            <a:off x="7391400" y="381000"/>
            <a:ext cx="1752600" cy="4038600"/>
          </a:xfrm>
        </p:spPr>
        <p:txBody>
          <a:bodyPr rtlCol="0">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Sometimes when people are under stress, they hate to think, and it's the time when they most need to think.</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Bill Clinton</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160942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could be both positive and negative?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Being a new parent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Riding a roller coaster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Watching a scary movie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is not a way to approach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Yell at your 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the situation or your approach to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Accept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endParaRPr lang="en-US" dirty="0" smtClean="0"/>
          </a:p>
        </p:txBody>
      </p:sp>
    </p:spTree>
    <p:extLst>
      <p:ext uri="{BB962C8B-B14F-4D97-AF65-F5344CB8AC3E}">
        <p14:creationId xmlns:p14="http://schemas.microsoft.com/office/powerpoint/2010/main" val="24938150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of these is a definition of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fit of 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job well done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physical, mental, or emotional strain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new puppy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Complete this sentence. Stress is a very _____________ thing.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Individual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Attractive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Funny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Approachable</a:t>
            </a:r>
            <a:endParaRPr lang="en-US" dirty="0">
              <a:ea typeface="SimSun"/>
              <a:cs typeface="Mangal"/>
            </a:endParaRPr>
          </a:p>
          <a:p>
            <a:endParaRPr lang="en-US" dirty="0" smtClean="0"/>
          </a:p>
        </p:txBody>
      </p:sp>
    </p:spTree>
    <p:extLst>
      <p:ext uri="{BB962C8B-B14F-4D97-AF65-F5344CB8AC3E}">
        <p14:creationId xmlns:p14="http://schemas.microsoft.com/office/powerpoint/2010/main" val="18548620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one of these would be considered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great movie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night out on the town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Public speaking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Reading a book</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Since stress is different for everyone, your approach must be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Harsh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Fast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Sneaky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Personalized</a:t>
            </a:r>
            <a:endParaRPr lang="en-US" dirty="0">
              <a:ea typeface="SimSun"/>
              <a:cs typeface="Mangal"/>
            </a:endParaRPr>
          </a:p>
          <a:p>
            <a:endParaRPr lang="en-US" dirty="0" smtClean="0"/>
          </a:p>
        </p:txBody>
      </p:sp>
    </p:spTree>
    <p:extLst>
      <p:ext uri="{BB962C8B-B14F-4D97-AF65-F5344CB8AC3E}">
        <p14:creationId xmlns:p14="http://schemas.microsoft.com/office/powerpoint/2010/main" val="22900432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Who coined the term “eustress”?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Alexander Graham Bell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Sigmund Freud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Richard Lazarus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Thomas Jefferson</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How many main ways are there to approach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dozen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Seven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Three</a:t>
            </a:r>
            <a:endParaRPr lang="en-US" dirty="0">
              <a:ea typeface="SimSun"/>
              <a:cs typeface="Mangal"/>
            </a:endParaRPr>
          </a:p>
          <a:p>
            <a:endParaRPr lang="en-US" dirty="0" smtClean="0"/>
          </a:p>
        </p:txBody>
      </p:sp>
    </p:spTree>
    <p:extLst>
      <p:ext uri="{BB962C8B-B14F-4D97-AF65-F5344CB8AC3E}">
        <p14:creationId xmlns:p14="http://schemas.microsoft.com/office/powerpoint/2010/main" val="3780394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Three: Creating a Stress-Reducing Lifestyle</a:t>
            </a:r>
            <a:endParaRPr lang="en-US" dirty="0"/>
          </a:p>
        </p:txBody>
      </p:sp>
      <p:sp>
        <p:nvSpPr>
          <p:cNvPr id="13315" name="Content Placeholder 2"/>
          <p:cNvSpPr>
            <a:spLocks noGrp="1"/>
          </p:cNvSpPr>
          <p:nvPr>
            <p:ph idx="1"/>
          </p:nvPr>
        </p:nvSpPr>
        <p:spPr/>
        <p:txBody>
          <a:bodyPr/>
          <a:lstStyle/>
          <a:p>
            <a:pPr eaLnBrk="1" hangingPunct="1"/>
            <a:r>
              <a:rPr lang="en-US" sz="3100" dirty="0" smtClean="0"/>
              <a:t>To begin, let’s explore the foundation of a positive, low-stress lifestyle. </a:t>
            </a:r>
          </a:p>
          <a:p>
            <a:pPr eaLnBrk="1" hangingPunct="1"/>
            <a:r>
              <a:rPr lang="en-US" sz="3100" dirty="0" smtClean="0"/>
              <a:t>This foundation is made up of three building blocks: diet, sleep, exercise. </a:t>
            </a:r>
          </a:p>
          <a:p>
            <a:pPr eaLnBrk="1" hangingPunct="1"/>
            <a:r>
              <a:rPr lang="en-US" sz="3100" dirty="0" smtClean="0"/>
              <a:t>No stress reduction program will be successful in the long term unless you have this solid foundation.</a:t>
            </a:r>
            <a:endParaRPr lang="en-CA" sz="3100" dirty="0" smtClean="0"/>
          </a:p>
        </p:txBody>
      </p:sp>
      <p:sp>
        <p:nvSpPr>
          <p:cNvPr id="4" name="Text Placeholder 3"/>
          <p:cNvSpPr>
            <a:spLocks noGrp="1"/>
          </p:cNvSpPr>
          <p:nvPr>
            <p:ph type="body" sz="quarter" idx="10"/>
          </p:nvPr>
        </p:nvSpPr>
        <p:spPr>
          <a:xfrm>
            <a:off x="7391400" y="381000"/>
            <a:ext cx="1752600" cy="3657600"/>
          </a:xfrm>
        </p:spPr>
        <p:txBody>
          <a:bodyPr rtlCol="0">
            <a:normAutofit fontScale="77500" lnSpcReduction="20000"/>
          </a:bodyPr>
          <a:lstStyle/>
          <a:p>
            <a:pPr>
              <a:lnSpc>
                <a:spcPct val="115000"/>
              </a:lnSpc>
              <a:spcBef>
                <a:spcPts val="0"/>
              </a:spcBef>
              <a:spcAft>
                <a:spcPts val="1000"/>
              </a:spcAft>
            </a:pPr>
            <a:r>
              <a:rPr lang="en-US" dirty="0" smtClean="0"/>
              <a:t> </a:t>
            </a:r>
            <a:r>
              <a:rPr lang="en-US" dirty="0">
                <a:latin typeface="Cambria"/>
                <a:ea typeface="Times New Roman"/>
                <a:cs typeface="Times New Roman"/>
              </a:rPr>
              <a:t>Tension is who you think you should be. Relaxation is who you are.</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Chinese Proverb</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One: </a:t>
            </a:r>
            <a:br>
              <a:rPr lang="en-US" dirty="0" smtClean="0"/>
            </a:br>
            <a:r>
              <a:rPr lang="en-US" dirty="0" smtClean="0"/>
              <a:t>Getting Started</a:t>
            </a:r>
            <a:endParaRPr lang="en-CA" dirty="0"/>
          </a:p>
        </p:txBody>
      </p:sp>
      <p:sp>
        <p:nvSpPr>
          <p:cNvPr id="6147" name="Content Placeholder 2"/>
          <p:cNvSpPr>
            <a:spLocks noGrp="1"/>
          </p:cNvSpPr>
          <p:nvPr>
            <p:ph idx="1"/>
          </p:nvPr>
        </p:nvSpPr>
        <p:spPr/>
        <p:txBody>
          <a:bodyPr/>
          <a:lstStyle/>
          <a:p>
            <a:pPr eaLnBrk="1" hangingPunct="1"/>
            <a:r>
              <a:rPr lang="en-US" dirty="0" smtClean="0"/>
              <a:t>Welcome to the Stress Management workshop. </a:t>
            </a:r>
          </a:p>
          <a:p>
            <a:pPr eaLnBrk="1" hangingPunct="1"/>
            <a:r>
              <a:rPr lang="en-US" dirty="0" smtClean="0"/>
              <a:t>Positive and negative stress is a constant influence on all of our lives. </a:t>
            </a:r>
          </a:p>
          <a:p>
            <a:pPr eaLnBrk="1" hangingPunct="1"/>
            <a:r>
              <a:rPr lang="en-US" dirty="0" smtClean="0"/>
              <a:t>The trick is to maximize the positive stress and to minimize the negative stress. </a:t>
            </a:r>
            <a:endParaRPr lang="en-CA" dirty="0" smtClean="0"/>
          </a:p>
          <a:p>
            <a:pPr eaLnBrk="1" hangingPunct="1"/>
            <a:endParaRPr lang="en-US" dirty="0" smtClean="0"/>
          </a:p>
        </p:txBody>
      </p:sp>
      <p:sp>
        <p:nvSpPr>
          <p:cNvPr id="4" name="Text Placeholder 3"/>
          <p:cNvSpPr>
            <a:spLocks noGrp="1"/>
          </p:cNvSpPr>
          <p:nvPr>
            <p:ph type="body" sz="quarter" idx="10"/>
          </p:nvPr>
        </p:nvSpPr>
        <p:spPr>
          <a:xfrm>
            <a:off x="7391400" y="381000"/>
            <a:ext cx="1752600" cy="3810000"/>
          </a:xfrm>
        </p:spPr>
        <p:txBody>
          <a:bodyPr rtlCol="0">
            <a:normAutofit fontScale="85000" lnSpcReduction="10000"/>
          </a:bodyPr>
          <a:lstStyle/>
          <a:p>
            <a:pPr>
              <a:lnSpc>
                <a:spcPct val="115000"/>
              </a:lnSpc>
              <a:spcBef>
                <a:spcPts val="0"/>
              </a:spcBef>
              <a:spcAft>
                <a:spcPts val="1000"/>
              </a:spcAft>
            </a:pPr>
            <a:r>
              <a:rPr lang="en-US" dirty="0">
                <a:latin typeface="Cambria"/>
                <a:ea typeface="Times New Roman"/>
                <a:cs typeface="Times New Roman"/>
              </a:rPr>
              <a:t>When stress is at its highest, just know it can only go down.</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Tom Rataj</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Eating Properly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87339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smtClean="0"/>
              <a:t>Exercising Regularly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2738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smtClean="0"/>
              <a:t>Sleeping Well</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782975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 foundation of a low-stress lifestyle?</a:t>
            </a:r>
          </a:p>
          <a:p>
            <a:pPr marL="687388" marR="0" lvl="0" indent="-342900">
              <a:lnSpc>
                <a:spcPct val="115000"/>
              </a:lnSpc>
              <a:spcBef>
                <a:spcPts val="0"/>
              </a:spcBef>
              <a:spcAft>
                <a:spcPts val="0"/>
              </a:spcAft>
              <a:buFont typeface="+mj-lt"/>
              <a:buAutoNum type="alphaLcParenR"/>
            </a:pPr>
            <a:r>
              <a:rPr lang="en-US" dirty="0">
                <a:ea typeface="SimSun"/>
                <a:cs typeface="Mangal"/>
              </a:rPr>
              <a:t>Diet</a:t>
            </a:r>
          </a:p>
          <a:p>
            <a:pPr marL="687388" marR="0" lvl="0" indent="-342900">
              <a:lnSpc>
                <a:spcPct val="115000"/>
              </a:lnSpc>
              <a:spcBef>
                <a:spcPts val="0"/>
              </a:spcBef>
              <a:spcAft>
                <a:spcPts val="0"/>
              </a:spcAft>
              <a:buFont typeface="+mj-lt"/>
              <a:buAutoNum type="alphaLcParenR"/>
            </a:pPr>
            <a:r>
              <a:rPr lang="en-US" dirty="0">
                <a:ea typeface="SimSun"/>
                <a:cs typeface="Mangal"/>
              </a:rPr>
              <a:t>Sleep</a:t>
            </a:r>
          </a:p>
          <a:p>
            <a:pPr marL="687388" marR="0" lvl="0" indent="-342900">
              <a:lnSpc>
                <a:spcPct val="115000"/>
              </a:lnSpc>
              <a:spcBef>
                <a:spcPts val="0"/>
              </a:spcBef>
              <a:spcAft>
                <a:spcPts val="0"/>
              </a:spcAft>
              <a:buFont typeface="+mj-lt"/>
              <a:buAutoNum type="alphaLcParenR"/>
            </a:pPr>
            <a:r>
              <a:rPr lang="en-US" dirty="0">
                <a:ea typeface="SimSun"/>
                <a:cs typeface="Mangal"/>
              </a:rPr>
              <a:t>Skipping meals</a:t>
            </a:r>
          </a:p>
          <a:p>
            <a:pPr marL="687388" marR="0" lvl="0" indent="-342900">
              <a:lnSpc>
                <a:spcPct val="115000"/>
              </a:lnSpc>
              <a:spcBef>
                <a:spcPts val="0"/>
              </a:spcBef>
              <a:spcAft>
                <a:spcPts val="0"/>
              </a:spcAft>
              <a:buFont typeface="+mj-lt"/>
              <a:buAutoNum type="alphaLcParenR"/>
            </a:pPr>
            <a:r>
              <a:rPr lang="en-US" dirty="0">
                <a:ea typeface="SimSun"/>
                <a:cs typeface="Mangal"/>
              </a:rPr>
              <a:t>Exercise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Which of these is not a benefit of exercise?</a:t>
            </a:r>
          </a:p>
          <a:p>
            <a:pPr marL="687388" marR="0" lvl="0" indent="-342900">
              <a:lnSpc>
                <a:spcPct val="115000"/>
              </a:lnSpc>
              <a:spcBef>
                <a:spcPts val="0"/>
              </a:spcBef>
              <a:spcAft>
                <a:spcPts val="0"/>
              </a:spcAft>
              <a:buFont typeface="+mj-lt"/>
              <a:buAutoNum type="alphaLcParenR"/>
            </a:pPr>
            <a:r>
              <a:rPr lang="en-US" dirty="0">
                <a:ea typeface="SimSun"/>
                <a:cs typeface="Mangal"/>
              </a:rPr>
              <a:t>Helps you clear your mind</a:t>
            </a:r>
          </a:p>
          <a:p>
            <a:pPr marL="687388" marR="0" lvl="0" indent="-342900">
              <a:lnSpc>
                <a:spcPct val="115000"/>
              </a:lnSpc>
              <a:spcBef>
                <a:spcPts val="0"/>
              </a:spcBef>
              <a:spcAft>
                <a:spcPts val="0"/>
              </a:spcAft>
              <a:buFont typeface="+mj-lt"/>
              <a:buAutoNum type="alphaLcParenR"/>
            </a:pPr>
            <a:r>
              <a:rPr lang="en-US" dirty="0">
                <a:ea typeface="SimSun"/>
                <a:cs typeface="Mangal"/>
              </a:rPr>
              <a:t>Can help you work out negative emotions</a:t>
            </a:r>
          </a:p>
          <a:p>
            <a:pPr marL="687388" marR="0" lvl="0" indent="-342900">
              <a:lnSpc>
                <a:spcPct val="115000"/>
              </a:lnSpc>
              <a:spcBef>
                <a:spcPts val="0"/>
              </a:spcBef>
              <a:spcAft>
                <a:spcPts val="0"/>
              </a:spcAft>
              <a:buFont typeface="+mj-lt"/>
              <a:buAutoNum type="alphaLcParenR"/>
            </a:pPr>
            <a:r>
              <a:rPr lang="en-US" dirty="0">
                <a:ea typeface="SimSun"/>
                <a:cs typeface="Mangal"/>
              </a:rPr>
              <a:t>Give you time alone</a:t>
            </a:r>
          </a:p>
          <a:p>
            <a:pPr marL="687388" marR="0" lvl="0" indent="-342900">
              <a:lnSpc>
                <a:spcPct val="115000"/>
              </a:lnSpc>
              <a:spcBef>
                <a:spcPts val="0"/>
              </a:spcBef>
              <a:spcAft>
                <a:spcPts val="0"/>
              </a:spcAft>
              <a:buFont typeface="+mj-lt"/>
              <a:buAutoNum type="alphaLcParenR"/>
            </a:pPr>
            <a:r>
              <a:rPr lang="en-US" dirty="0">
                <a:ea typeface="SimSun"/>
                <a:cs typeface="Mangal"/>
              </a:rPr>
              <a:t>Reduces your need for sleep</a:t>
            </a:r>
          </a:p>
          <a:p>
            <a:endParaRPr lang="en-US" dirty="0" smtClean="0"/>
          </a:p>
        </p:txBody>
      </p:sp>
    </p:spTree>
    <p:extLst>
      <p:ext uri="{BB962C8B-B14F-4D97-AF65-F5344CB8AC3E}">
        <p14:creationId xmlns:p14="http://schemas.microsoft.com/office/powerpoint/2010/main" val="5481035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the recommended amount of sleep for the average adult?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hours every night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4 hours and 15 minutes</a:t>
            </a:r>
          </a:p>
          <a:p>
            <a:pPr marL="687388" marR="0" lvl="0" indent="-342900">
              <a:lnSpc>
                <a:spcPct val="115000"/>
              </a:lnSpc>
              <a:spcBef>
                <a:spcPts val="0"/>
              </a:spcBef>
              <a:spcAft>
                <a:spcPts val="0"/>
              </a:spcAft>
              <a:buFont typeface="+mj-lt"/>
              <a:buAutoNum type="alphaLcParenR"/>
            </a:pPr>
            <a:r>
              <a:rPr lang="en-US" dirty="0">
                <a:ea typeface="SimSun"/>
                <a:cs typeface="Mangal"/>
              </a:rPr>
              <a:t>6 hours and 40 minutes</a:t>
            </a:r>
          </a:p>
          <a:p>
            <a:pPr marL="687388" marR="0" lvl="0" indent="-342900">
              <a:lnSpc>
                <a:spcPct val="115000"/>
              </a:lnSpc>
              <a:spcBef>
                <a:spcPts val="0"/>
              </a:spcBef>
              <a:spcAft>
                <a:spcPts val="0"/>
              </a:spcAft>
              <a:buFont typeface="+mj-lt"/>
              <a:buAutoNum type="alphaLcParenR"/>
            </a:pPr>
            <a:r>
              <a:rPr lang="en-US" dirty="0">
                <a:ea typeface="SimSun"/>
                <a:cs typeface="Mangal"/>
              </a:rPr>
              <a:t>7 hours and 18 minutes</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must you have as a base for a stress-reducing lifestyle?</a:t>
            </a:r>
          </a:p>
          <a:p>
            <a:pPr marL="687388" marR="0" lvl="0" indent="-342900">
              <a:lnSpc>
                <a:spcPct val="115000"/>
              </a:lnSpc>
              <a:spcBef>
                <a:spcPts val="0"/>
              </a:spcBef>
              <a:spcAft>
                <a:spcPts val="0"/>
              </a:spcAft>
              <a:buFont typeface="+mj-lt"/>
              <a:buAutoNum type="alphaLcParenR"/>
            </a:pPr>
            <a:r>
              <a:rPr lang="en-US" dirty="0">
                <a:ea typeface="SimSun"/>
                <a:cs typeface="Mangal"/>
              </a:rPr>
              <a:t>Wood</a:t>
            </a:r>
          </a:p>
          <a:p>
            <a:pPr marL="687388" marR="0" lvl="0" indent="-342900">
              <a:lnSpc>
                <a:spcPct val="115000"/>
              </a:lnSpc>
              <a:spcBef>
                <a:spcPts val="0"/>
              </a:spcBef>
              <a:spcAft>
                <a:spcPts val="0"/>
              </a:spcAft>
              <a:buFont typeface="+mj-lt"/>
              <a:buAutoNum type="alphaLcParenR"/>
            </a:pPr>
            <a:r>
              <a:rPr lang="en-US" dirty="0">
                <a:ea typeface="SimSun"/>
                <a:cs typeface="Mangal"/>
              </a:rPr>
              <a:t>A chair</a:t>
            </a:r>
          </a:p>
          <a:p>
            <a:pPr marL="687388" marR="0" lvl="0" indent="-342900">
              <a:lnSpc>
                <a:spcPct val="115000"/>
              </a:lnSpc>
              <a:spcBef>
                <a:spcPts val="0"/>
              </a:spcBef>
              <a:spcAft>
                <a:spcPts val="0"/>
              </a:spcAft>
              <a:buFont typeface="+mj-lt"/>
              <a:buAutoNum type="alphaLcParenR"/>
            </a:pPr>
            <a:r>
              <a:rPr lang="en-US" dirty="0">
                <a:ea typeface="SimSun"/>
                <a:cs typeface="Mangal"/>
              </a:rPr>
              <a:t>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Ceiling</a:t>
            </a:r>
            <a:endParaRPr lang="en-US" dirty="0">
              <a:ea typeface="SimSun"/>
              <a:cs typeface="Mangal"/>
            </a:endParaRPr>
          </a:p>
          <a:p>
            <a:endParaRPr lang="en-US" dirty="0" smtClean="0"/>
          </a:p>
        </p:txBody>
      </p:sp>
    </p:spTree>
    <p:extLst>
      <p:ext uri="{BB962C8B-B14F-4D97-AF65-F5344CB8AC3E}">
        <p14:creationId xmlns:p14="http://schemas.microsoft.com/office/powerpoint/2010/main" val="13371068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How many building blocks make up that 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Five</a:t>
            </a:r>
          </a:p>
          <a:p>
            <a:pPr marL="687388" marR="0" lvl="0" indent="-342900">
              <a:lnSpc>
                <a:spcPct val="115000"/>
              </a:lnSpc>
              <a:spcBef>
                <a:spcPts val="0"/>
              </a:spcBef>
              <a:spcAft>
                <a:spcPts val="0"/>
              </a:spcAft>
              <a:buFont typeface="+mj-lt"/>
              <a:buAutoNum type="alphaLcParenR"/>
            </a:pPr>
            <a:r>
              <a:rPr lang="en-US" dirty="0">
                <a:ea typeface="SimSun"/>
                <a:cs typeface="Mangal"/>
              </a:rPr>
              <a:t>Three</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In 2010, the centers for disease control in the united states estimated than less than how many adults get their recommended serving of fruits and vegetables?</a:t>
            </a:r>
          </a:p>
          <a:p>
            <a:pPr marL="687388" marR="0" lvl="0" indent="-342900">
              <a:lnSpc>
                <a:spcPct val="115000"/>
              </a:lnSpc>
              <a:spcBef>
                <a:spcPts val="0"/>
              </a:spcBef>
              <a:spcAft>
                <a:spcPts val="0"/>
              </a:spcAft>
              <a:buFont typeface="+mj-lt"/>
              <a:buAutoNum type="alphaLcParenR"/>
            </a:pPr>
            <a:r>
              <a:rPr lang="en-US" dirty="0">
                <a:ea typeface="SimSun"/>
                <a:cs typeface="Mangal"/>
              </a:rPr>
              <a:t>A quarter</a:t>
            </a:r>
          </a:p>
          <a:p>
            <a:pPr marL="687388" marR="0" lvl="0" indent="-342900">
              <a:lnSpc>
                <a:spcPct val="115000"/>
              </a:lnSpc>
              <a:spcBef>
                <a:spcPts val="0"/>
              </a:spcBef>
              <a:spcAft>
                <a:spcPts val="0"/>
              </a:spcAft>
              <a:buFont typeface="+mj-lt"/>
              <a:buAutoNum type="alphaLcParenR"/>
            </a:pPr>
            <a:r>
              <a:rPr lang="en-US" dirty="0">
                <a:ea typeface="SimSun"/>
                <a:cs typeface="Mangal"/>
              </a:rPr>
              <a:t>Two-thirds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 half</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Three-quarters</a:t>
            </a:r>
            <a:endParaRPr lang="en-US" dirty="0">
              <a:ea typeface="SimSun"/>
              <a:cs typeface="Mangal"/>
            </a:endParaRPr>
          </a:p>
        </p:txBody>
      </p:sp>
    </p:spTree>
    <p:extLst>
      <p:ext uri="{BB962C8B-B14F-4D97-AF65-F5344CB8AC3E}">
        <p14:creationId xmlns:p14="http://schemas.microsoft.com/office/powerpoint/2010/main" val="2957772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Sticking to a ___________ _________ is a key part of </a:t>
            </a:r>
            <a:r>
              <a:rPr lang="en-US" dirty="0">
                <a:ea typeface="SimSun"/>
                <a:cs typeface="Mangal"/>
              </a:rPr>
              <a:t>managing stress.</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Healthy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High-fat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Meatless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Liquid diet</a:t>
            </a:r>
          </a:p>
          <a:p>
            <a:pPr marL="342900" marR="0" lvl="0" indent="-342900">
              <a:lnSpc>
                <a:spcPct val="115000"/>
              </a:lnSpc>
              <a:spcBef>
                <a:spcPts val="1200"/>
              </a:spcBef>
              <a:spcAft>
                <a:spcPts val="1000"/>
              </a:spcAft>
              <a:buFont typeface="+mj-lt"/>
              <a:buAutoNum type="arabicPeriod" startAt="7"/>
            </a:pPr>
            <a:r>
              <a:rPr lang="en-US" dirty="0">
                <a:ea typeface="SimSun"/>
                <a:cs typeface="Mangal"/>
              </a:rPr>
              <a:t>Any changes in diet, _________, and exercise must be lifestyle-oriented.</a:t>
            </a:r>
          </a:p>
          <a:p>
            <a:pPr marL="623888" marR="0" lvl="0" indent="-285750">
              <a:lnSpc>
                <a:spcPct val="115000"/>
              </a:lnSpc>
              <a:spcBef>
                <a:spcPts val="0"/>
              </a:spcBef>
              <a:spcAft>
                <a:spcPts val="0"/>
              </a:spcAft>
              <a:buFont typeface="+mj-lt"/>
              <a:buAutoNum type="alphaLcParenR"/>
              <a:tabLst>
                <a:tab pos="855663" algn="l"/>
              </a:tabLst>
            </a:pPr>
            <a:r>
              <a:rPr lang="en-US" dirty="0" smtClean="0">
                <a:ea typeface="SimSun"/>
                <a:cs typeface="Mangal"/>
              </a:rPr>
              <a:t>Hair color</a:t>
            </a:r>
          </a:p>
          <a:p>
            <a:pPr marL="623888" marR="0" lvl="0" indent="-285750">
              <a:lnSpc>
                <a:spcPct val="115000"/>
              </a:lnSpc>
              <a:spcBef>
                <a:spcPts val="0"/>
              </a:spcBef>
              <a:spcAft>
                <a:spcPts val="0"/>
              </a:spcAft>
              <a:buFont typeface="+mj-lt"/>
              <a:buAutoNum type="alphaLcParenR"/>
              <a:tabLst>
                <a:tab pos="855663" algn="l"/>
              </a:tabLst>
            </a:pPr>
            <a:r>
              <a:rPr lang="en-US" dirty="0" smtClean="0">
                <a:ea typeface="SimSun"/>
                <a:cs typeface="Mangal"/>
              </a:rPr>
              <a:t>Height</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Work</a:t>
            </a:r>
          </a:p>
          <a:p>
            <a:pPr marL="623888" marR="0" lvl="0" indent="-285750">
              <a:lnSpc>
                <a:spcPct val="115000"/>
              </a:lnSpc>
              <a:spcBef>
                <a:spcPts val="0"/>
              </a:spcBef>
              <a:spcAft>
                <a:spcPts val="0"/>
              </a:spcAft>
              <a:buFont typeface="+mj-lt"/>
              <a:buAutoNum type="alphaLcParenR"/>
              <a:tabLst>
                <a:tab pos="855663" algn="l"/>
              </a:tabLst>
            </a:pPr>
            <a:r>
              <a:rPr lang="en-US" dirty="0" smtClean="0">
                <a:ea typeface="SimSun"/>
                <a:cs typeface="Mangal"/>
              </a:rPr>
              <a:t>Sleep</a:t>
            </a:r>
          </a:p>
          <a:p>
            <a:endParaRPr lang="en-US" dirty="0" smtClean="0"/>
          </a:p>
        </p:txBody>
      </p:sp>
    </p:spTree>
    <p:extLst>
      <p:ext uri="{BB962C8B-B14F-4D97-AF65-F5344CB8AC3E}">
        <p14:creationId xmlns:p14="http://schemas.microsoft.com/office/powerpoint/2010/main" val="23147591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Set ______ goals for yourself.</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Impossible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Easy</a:t>
            </a:r>
          </a:p>
          <a:p>
            <a:pPr marL="687388" marR="0" lvl="0" indent="-342900">
              <a:lnSpc>
                <a:spcPct val="115000"/>
              </a:lnSpc>
              <a:spcBef>
                <a:spcPts val="0"/>
              </a:spcBef>
              <a:spcAft>
                <a:spcPts val="0"/>
              </a:spcAft>
              <a:buFont typeface="+mj-lt"/>
              <a:buAutoNum type="alphaLcParenR"/>
            </a:pPr>
            <a:r>
              <a:rPr lang="en-US" dirty="0">
                <a:ea typeface="SimSun"/>
                <a:cs typeface="Mangal"/>
              </a:rPr>
              <a:t>Small</a:t>
            </a:r>
          </a:p>
          <a:p>
            <a:pPr marL="687388" marR="0" lvl="0" indent="-342900">
              <a:lnSpc>
                <a:spcPct val="115000"/>
              </a:lnSpc>
              <a:spcBef>
                <a:spcPts val="0"/>
              </a:spcBef>
              <a:spcAft>
                <a:spcPts val="0"/>
              </a:spcAft>
              <a:buFont typeface="+mj-lt"/>
              <a:buAutoNum type="alphaLcParenR"/>
            </a:pPr>
            <a:r>
              <a:rPr lang="en-US" dirty="0">
                <a:ea typeface="SimSun"/>
                <a:cs typeface="Mangal"/>
              </a:rPr>
              <a:t>Difficult</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Exercise makes you ___________.</a:t>
            </a:r>
          </a:p>
          <a:p>
            <a:pPr marL="687388" marR="0" lvl="0" indent="-342900">
              <a:lnSpc>
                <a:spcPct val="115000"/>
              </a:lnSpc>
              <a:spcBef>
                <a:spcPts val="0"/>
              </a:spcBef>
              <a:spcAft>
                <a:spcPts val="0"/>
              </a:spcAft>
              <a:buFont typeface="+mj-lt"/>
              <a:buAutoNum type="alphaLcParenR"/>
            </a:pPr>
            <a:r>
              <a:rPr lang="en-US" dirty="0">
                <a:ea typeface="SimSun"/>
                <a:cs typeface="Mangal"/>
              </a:rPr>
              <a:t>Tired</a:t>
            </a:r>
          </a:p>
          <a:p>
            <a:pPr marL="687388" marR="0" lvl="0" indent="-342900">
              <a:lnSpc>
                <a:spcPct val="115000"/>
              </a:lnSpc>
              <a:spcBef>
                <a:spcPts val="0"/>
              </a:spcBef>
              <a:spcAft>
                <a:spcPts val="0"/>
              </a:spcAft>
              <a:buFont typeface="+mj-lt"/>
              <a:buAutoNum type="alphaLcParenR"/>
            </a:pPr>
            <a:r>
              <a:rPr lang="en-US" dirty="0">
                <a:ea typeface="SimSun"/>
                <a:cs typeface="Mangal"/>
              </a:rPr>
              <a:t>Stronger</a:t>
            </a:r>
          </a:p>
          <a:p>
            <a:pPr marL="687388" marR="0" lvl="0" indent="-342900">
              <a:lnSpc>
                <a:spcPct val="115000"/>
              </a:lnSpc>
              <a:spcBef>
                <a:spcPts val="0"/>
              </a:spcBef>
              <a:spcAft>
                <a:spcPts val="0"/>
              </a:spcAft>
              <a:buFont typeface="+mj-lt"/>
              <a:buAutoNum type="alphaLcParenR"/>
            </a:pPr>
            <a:r>
              <a:rPr lang="en-US" dirty="0">
                <a:ea typeface="SimSun"/>
                <a:cs typeface="Mangal"/>
              </a:rPr>
              <a:t>Angry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Hungry</a:t>
            </a:r>
            <a:endParaRPr lang="en-US" dirty="0">
              <a:ea typeface="SimSun"/>
              <a:cs typeface="Mangal"/>
            </a:endParaRPr>
          </a:p>
        </p:txBody>
      </p:sp>
    </p:spTree>
    <p:extLst>
      <p:ext uri="{BB962C8B-B14F-4D97-AF65-F5344CB8AC3E}">
        <p14:creationId xmlns:p14="http://schemas.microsoft.com/office/powerpoint/2010/main" val="1354977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 foundation of a low-stress lifestyle?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Diet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Skipping meals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Which of these is not a benefit of exercise?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Helps you clear your mind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 help you work out negative emotions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Give you time 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Reduces your need for sleep</a:t>
            </a:r>
            <a:endParaRPr lang="en-US" dirty="0">
              <a:ea typeface="SimSun"/>
              <a:cs typeface="Mangal"/>
            </a:endParaRPr>
          </a:p>
          <a:p>
            <a:endParaRPr lang="en-US" dirty="0" smtClean="0"/>
          </a:p>
        </p:txBody>
      </p:sp>
    </p:spTree>
    <p:extLst>
      <p:ext uri="{BB962C8B-B14F-4D97-AF65-F5344CB8AC3E}">
        <p14:creationId xmlns:p14="http://schemas.microsoft.com/office/powerpoint/2010/main" val="24802398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the recommended amount of sleep for the average adult?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hours every night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4 hours and 15 minutes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6 hours and 40 minutes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7 hours and 18 minutes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must you have as a base for a stress-reducing lifestyle?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Wood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chair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Foundation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Ceiling</a:t>
            </a:r>
            <a:endParaRPr lang="en-US" dirty="0">
              <a:ea typeface="SimSun"/>
              <a:cs typeface="Mangal"/>
            </a:endParaRPr>
          </a:p>
          <a:p>
            <a:endParaRPr lang="en-US" dirty="0" smtClean="0"/>
          </a:p>
        </p:txBody>
      </p:sp>
    </p:spTree>
    <p:extLst>
      <p:ext uri="{BB962C8B-B14F-4D97-AF65-F5344CB8AC3E}">
        <p14:creationId xmlns:p14="http://schemas.microsoft.com/office/powerpoint/2010/main" val="962700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p:txBody>
          <a:bodyPr/>
          <a:lstStyle/>
          <a:p>
            <a:pPr eaLnBrk="1" hangingPunct="1"/>
            <a:r>
              <a:rPr lang="en-US" dirty="0" smtClean="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1359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How many building blocks make up that 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Three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In 2010, the centers for disease control in the united states estimated than less than how many adults get their recommended serving of fruits and vegetables?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quarter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Two-thirds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 half</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Three-quarters</a:t>
            </a:r>
            <a:endParaRPr lang="en-US" dirty="0">
              <a:ea typeface="SimSun"/>
              <a:cs typeface="Mangal"/>
            </a:endParaRPr>
          </a:p>
        </p:txBody>
      </p:sp>
    </p:spTree>
    <p:extLst>
      <p:ext uri="{BB962C8B-B14F-4D97-AF65-F5344CB8AC3E}">
        <p14:creationId xmlns:p14="http://schemas.microsoft.com/office/powerpoint/2010/main" val="39050035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Sticking to a ___________ _________ is a key part of managing stress.</a:t>
            </a:r>
          </a:p>
          <a:p>
            <a:pPr marL="623888" lvl="1">
              <a:lnSpc>
                <a:spcPct val="115000"/>
              </a:lnSpc>
              <a:spcBef>
                <a:spcPts val="0"/>
              </a:spcBef>
              <a:spcAft>
                <a:spcPts val="0"/>
              </a:spcAft>
              <a:buFont typeface="+mj-lt"/>
              <a:buAutoNum type="alphaLcParenR"/>
              <a:tabLst>
                <a:tab pos="855663" algn="l"/>
              </a:tabLst>
            </a:pPr>
            <a:r>
              <a:rPr lang="en-US" dirty="0">
                <a:solidFill>
                  <a:srgbClr val="FF0000"/>
                </a:solidFill>
                <a:ea typeface="SimSun"/>
                <a:cs typeface="Mangal"/>
              </a:rPr>
              <a:t>Healthy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High-fat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Meatless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Liquid diet</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7"/>
            </a:pPr>
            <a:r>
              <a:rPr lang="en-US" dirty="0">
                <a:solidFill>
                  <a:srgbClr val="000000"/>
                </a:solidFill>
                <a:ea typeface="SimSun"/>
                <a:cs typeface="Mangal"/>
              </a:rPr>
              <a:t>Any changes in diet, _________, and exercise must be lifestyle-oriented.</a:t>
            </a:r>
          </a:p>
          <a:p>
            <a:pPr marL="623888" marR="0" lvl="0" indent="-285750">
              <a:lnSpc>
                <a:spcPct val="115000"/>
              </a:lnSpc>
              <a:spcBef>
                <a:spcPts val="0"/>
              </a:spcBef>
              <a:spcAft>
                <a:spcPts val="0"/>
              </a:spcAft>
              <a:buFont typeface="+mj-lt"/>
              <a:buAutoNum type="alphaLcParenR"/>
              <a:tabLst>
                <a:tab pos="855663" algn="l"/>
              </a:tabLst>
            </a:pPr>
            <a:r>
              <a:rPr lang="en-US" dirty="0" smtClean="0">
                <a:solidFill>
                  <a:srgbClr val="000000"/>
                </a:solidFill>
                <a:ea typeface="SimSun"/>
                <a:cs typeface="Mangal"/>
              </a:rPr>
              <a:t>Hair color</a:t>
            </a:r>
            <a:endParaRPr lang="en-US" dirty="0" smtClean="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smtClean="0">
                <a:solidFill>
                  <a:srgbClr val="000000"/>
                </a:solidFill>
                <a:ea typeface="SimSun"/>
                <a:cs typeface="Mangal"/>
              </a:rPr>
              <a:t>Height</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Work</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smtClean="0">
                <a:solidFill>
                  <a:srgbClr val="FF0000"/>
                </a:solidFill>
                <a:ea typeface="SimSun"/>
                <a:cs typeface="Mangal"/>
              </a:rPr>
              <a:t>Sleep</a:t>
            </a:r>
            <a:endParaRPr lang="en-US" dirty="0" smtClean="0">
              <a:ea typeface="SimSun"/>
              <a:cs typeface="Mangal"/>
            </a:endParaRPr>
          </a:p>
          <a:p>
            <a:endParaRPr lang="en-US" dirty="0" smtClean="0"/>
          </a:p>
        </p:txBody>
      </p:sp>
    </p:spTree>
    <p:extLst>
      <p:ext uri="{BB962C8B-B14F-4D97-AF65-F5344CB8AC3E}">
        <p14:creationId xmlns:p14="http://schemas.microsoft.com/office/powerpoint/2010/main" val="21889701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Set ______ goals for yourself.</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Impossible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Easy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Small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Difficult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Exercise makes you 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Tired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Stronger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Angry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Hungry</a:t>
            </a:r>
            <a:endParaRPr lang="en-US" dirty="0">
              <a:ea typeface="SimSun"/>
              <a:cs typeface="Mangal"/>
            </a:endParaRPr>
          </a:p>
        </p:txBody>
      </p:sp>
    </p:spTree>
    <p:extLst>
      <p:ext uri="{BB962C8B-B14F-4D97-AF65-F5344CB8AC3E}">
        <p14:creationId xmlns:p14="http://schemas.microsoft.com/office/powerpoint/2010/main" val="20220099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Four: </a:t>
            </a:r>
            <a:br>
              <a:rPr lang="en-US" dirty="0" smtClean="0"/>
            </a:br>
            <a:r>
              <a:rPr lang="en-US" dirty="0" smtClean="0"/>
              <a:t>Altering the Situation</a:t>
            </a:r>
            <a:endParaRPr lang="en-US" dirty="0"/>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smtClean="0"/>
              <a:t>Now that we’ve got the basic building blocks of a stress-reduced lifestyle, let’s talk about how we deal with stress.</a:t>
            </a:r>
            <a:endParaRPr lang="en-CA" dirty="0" smtClean="0"/>
          </a:p>
          <a:p>
            <a:pPr eaLnBrk="1" fontAlgn="auto" hangingPunct="1">
              <a:spcAft>
                <a:spcPts val="0"/>
              </a:spcAft>
              <a:defRPr/>
            </a:pPr>
            <a:r>
              <a:rPr lang="en-US" dirty="0" smtClean="0"/>
              <a:t>When dealing with stress, there are often many ways in which you can change your approach or the situation to make it less stressful.</a:t>
            </a:r>
            <a:endParaRPr lang="en-CA" dirty="0" smtClean="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3733800"/>
          </a:xfrm>
        </p:spPr>
        <p:txBody>
          <a:bodyPr rtlCol="0">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The greatest weapon against stress is our ability to choose one thought over another.</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William James</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dirty="0" smtClean="0"/>
              <a:t>The First A</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570743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Identifying Appropriate Situations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9473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smtClean="0"/>
              <a:t>Creating Effective Actions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781361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an appropriate way to alter a stressful situation?</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Think positively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Do something differently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Improve specific skills</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Transferring stress to someone else</a:t>
            </a:r>
            <a:endParaRPr lang="en-US" dirty="0">
              <a:ea typeface="SimSun"/>
              <a:cs typeface="Mangal"/>
            </a:endParaRPr>
          </a:p>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do you need to consider when altering a situation?</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If the benefit will be worth it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Avoiding traffic</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Creating a list of priorities</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How claustrophobic a seat belt makes you feel</a:t>
            </a:r>
            <a:endParaRPr lang="en-US" dirty="0">
              <a:ea typeface="SimSun"/>
              <a:cs typeface="Mangal"/>
            </a:endParaRPr>
          </a:p>
          <a:p>
            <a:endParaRPr lang="en-US" dirty="0" smtClean="0"/>
          </a:p>
        </p:txBody>
      </p:sp>
    </p:spTree>
    <p:extLst>
      <p:ext uri="{BB962C8B-B14F-4D97-AF65-F5344CB8AC3E}">
        <p14:creationId xmlns:p14="http://schemas.microsoft.com/office/powerpoint/2010/main" val="26384643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your first option when dealing with stress?</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Run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Hide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Alter </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Cry</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3"/>
            </a:pPr>
            <a:r>
              <a:rPr lang="en-US" dirty="0">
                <a:solidFill>
                  <a:srgbClr val="000000"/>
                </a:solidFill>
                <a:ea typeface="SimSun"/>
                <a:cs typeface="Mangal"/>
              </a:rPr>
              <a:t>You can alter your approach by ___________ positively.</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Thinking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Singing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Laughing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Hiding</a:t>
            </a:r>
            <a:endParaRPr lang="en-US" dirty="0">
              <a:ea typeface="SimSun"/>
              <a:cs typeface="Mangal"/>
            </a:endParaRPr>
          </a:p>
          <a:p>
            <a:endParaRPr lang="en-US" dirty="0" smtClean="0"/>
          </a:p>
        </p:txBody>
      </p:sp>
    </p:spTree>
    <p:extLst>
      <p:ext uri="{BB962C8B-B14F-4D97-AF65-F5344CB8AC3E}">
        <p14:creationId xmlns:p14="http://schemas.microsoft.com/office/powerpoint/2010/main" val="41057293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_________________ skills will help you manage the situation.</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Disregarding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Giving up</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Improving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Forgetting</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5"/>
            </a:pPr>
            <a:r>
              <a:rPr lang="en-US" dirty="0">
                <a:solidFill>
                  <a:srgbClr val="000000"/>
                </a:solidFill>
                <a:ea typeface="SimSun"/>
                <a:cs typeface="Mangal"/>
              </a:rPr>
              <a:t>What is the one of the most effective steps you can take toward managing stress?</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Staying home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Passing it off on someone else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Never trying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Altering the situation</a:t>
            </a:r>
            <a:endParaRPr lang="en-US" dirty="0">
              <a:ea typeface="SimSun"/>
              <a:cs typeface="Mangal"/>
            </a:endParaRPr>
          </a:p>
        </p:txBody>
      </p:sp>
    </p:spTree>
    <p:extLst>
      <p:ext uri="{BB962C8B-B14F-4D97-AF65-F5344CB8AC3E}">
        <p14:creationId xmlns:p14="http://schemas.microsoft.com/office/powerpoint/2010/main" val="26128366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Pre-Assignment Review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52747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Not wearing a seatbelt would be an example of which of these?</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smart move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safe choice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An unsafe move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lazy move</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7"/>
            </a:pPr>
            <a:r>
              <a:rPr lang="en-US" dirty="0">
                <a:solidFill>
                  <a:srgbClr val="000000"/>
                </a:solidFill>
                <a:ea typeface="SimSun"/>
                <a:cs typeface="Mangal"/>
              </a:rPr>
              <a:t>Transferring the stress to someone else is ___________.</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Great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Smart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Mean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Expected</a:t>
            </a:r>
            <a:endParaRPr lang="en-US" dirty="0">
              <a:ea typeface="SimSun"/>
              <a:cs typeface="Mangal"/>
            </a:endParaRPr>
          </a:p>
        </p:txBody>
      </p:sp>
    </p:spTree>
    <p:extLst>
      <p:ext uri="{BB962C8B-B14F-4D97-AF65-F5344CB8AC3E}">
        <p14:creationId xmlns:p14="http://schemas.microsoft.com/office/powerpoint/2010/main" val="8211502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Complete this sentence. Make sure your actions are _________ and _________ to all involved.</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Sneaky, unnoticed</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Smart, witty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Helpful, kind</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Devious, mean</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9"/>
            </a:pPr>
            <a:r>
              <a:rPr lang="en-US" dirty="0">
                <a:solidFill>
                  <a:srgbClr val="000000"/>
                </a:solidFill>
                <a:ea typeface="SimSun"/>
                <a:cs typeface="Mangal"/>
              </a:rPr>
              <a:t>Make sure that benefit will be _________ the effort in the long term.</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Greater than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Equal</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Worth</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Less</a:t>
            </a:r>
            <a:endParaRPr lang="en-US" dirty="0">
              <a:ea typeface="SimSun"/>
              <a:cs typeface="Mangal"/>
            </a:endParaRPr>
          </a:p>
        </p:txBody>
      </p:sp>
    </p:spTree>
    <p:extLst>
      <p:ext uri="{BB962C8B-B14F-4D97-AF65-F5344CB8AC3E}">
        <p14:creationId xmlns:p14="http://schemas.microsoft.com/office/powerpoint/2010/main" val="36909621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Five: </a:t>
            </a:r>
            <a:br>
              <a:rPr lang="en-US" dirty="0" smtClean="0"/>
            </a:br>
            <a:r>
              <a:rPr lang="en-US" dirty="0" smtClean="0"/>
              <a:t>Avoiding the Situation</a:t>
            </a:r>
            <a:endParaRPr lang="en-US" dirty="0"/>
          </a:p>
        </p:txBody>
      </p:sp>
      <p:sp>
        <p:nvSpPr>
          <p:cNvPr id="24579" name="Content Placeholder 2"/>
          <p:cNvSpPr>
            <a:spLocks noGrp="1"/>
          </p:cNvSpPr>
          <p:nvPr>
            <p:ph idx="1"/>
          </p:nvPr>
        </p:nvSpPr>
        <p:spPr/>
        <p:txBody>
          <a:bodyPr/>
          <a:lstStyle/>
          <a:p>
            <a:pPr eaLnBrk="1" hangingPunct="1"/>
            <a:r>
              <a:rPr lang="en-US" dirty="0" smtClean="0"/>
              <a:t>In the previous module, we talked about taking power over the situation and changing it to make it less stressful. </a:t>
            </a:r>
          </a:p>
          <a:p>
            <a:pPr eaLnBrk="1" hangingPunct="1"/>
            <a:r>
              <a:rPr lang="en-US" dirty="0" smtClean="0"/>
              <a:t>In this module, we will explore another way to take power over stressful situations: by avoiding them entirely.</a:t>
            </a:r>
            <a:endParaRPr lang="en-CA" dirty="0" smtClean="0"/>
          </a:p>
        </p:txBody>
      </p:sp>
      <p:sp>
        <p:nvSpPr>
          <p:cNvPr id="4" name="Text Placeholder 3"/>
          <p:cNvSpPr>
            <a:spLocks noGrp="1"/>
          </p:cNvSpPr>
          <p:nvPr>
            <p:ph type="body" sz="quarter" idx="10"/>
          </p:nvPr>
        </p:nvSpPr>
        <p:spPr>
          <a:xfrm>
            <a:off x="7391400" y="381000"/>
            <a:ext cx="1752600" cy="3429000"/>
          </a:xfrm>
        </p:spPr>
        <p:txBody>
          <a:bodyPr rtlCol="0">
            <a:normAutofit fontScale="85000" lnSpcReduction="20000"/>
          </a:bodyPr>
          <a:lstStyle/>
          <a:p>
            <a:pPr>
              <a:lnSpc>
                <a:spcPct val="115000"/>
              </a:lnSpc>
              <a:spcBef>
                <a:spcPts val="0"/>
              </a:spcBef>
              <a:spcAft>
                <a:spcPts val="1000"/>
              </a:spcAft>
            </a:pPr>
            <a:r>
              <a:rPr lang="en-US" dirty="0" smtClean="0"/>
              <a:t> </a:t>
            </a:r>
            <a:r>
              <a:rPr lang="en-US" dirty="0">
                <a:latin typeface="Cambria"/>
                <a:ea typeface="Times New Roman"/>
                <a:cs typeface="Times New Roman"/>
              </a:rPr>
              <a:t>The activity of worrying keeps you immobilized.</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Wayne Dwyer</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smtClean="0"/>
              <a:t>The Second A</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204108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sz="3600" dirty="0" smtClean="0"/>
              <a:t>Identifying Appropriate Situations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129186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smtClean="0"/>
              <a:t>Creating Effective Actions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401556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way to take power over a stressful situation?</a:t>
            </a:r>
          </a:p>
          <a:p>
            <a:pPr marL="687388" marR="0" lvl="0" indent="-342900">
              <a:lnSpc>
                <a:spcPct val="115000"/>
              </a:lnSpc>
              <a:spcBef>
                <a:spcPts val="0"/>
              </a:spcBef>
              <a:spcAft>
                <a:spcPts val="0"/>
              </a:spcAft>
              <a:buFont typeface="+mj-lt"/>
              <a:buAutoNum type="alphaLcParenR"/>
            </a:pPr>
            <a:r>
              <a:rPr lang="en-US" dirty="0">
                <a:ea typeface="SimSun"/>
                <a:cs typeface="Mangal"/>
              </a:rPr>
              <a:t>Let the work pile up for later.</a:t>
            </a:r>
          </a:p>
          <a:p>
            <a:pPr marL="687388" marR="0" lvl="0" indent="-342900">
              <a:lnSpc>
                <a:spcPct val="115000"/>
              </a:lnSpc>
              <a:spcBef>
                <a:spcPts val="0"/>
              </a:spcBef>
              <a:spcAft>
                <a:spcPts val="0"/>
              </a:spcAft>
              <a:buFont typeface="+mj-lt"/>
              <a:buAutoNum type="alphaLcParenR"/>
            </a:pPr>
            <a:r>
              <a:rPr lang="en-US" dirty="0">
                <a:ea typeface="SimSun"/>
                <a:cs typeface="Mangal"/>
              </a:rPr>
              <a:t>Pass it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Only do enough to make it look good</a:t>
            </a:r>
          </a:p>
          <a:p>
            <a:pPr marL="687388" marR="0" lvl="0" indent="-342900">
              <a:lnSpc>
                <a:spcPct val="115000"/>
              </a:lnSpc>
              <a:spcBef>
                <a:spcPts val="0"/>
              </a:spcBef>
              <a:spcAft>
                <a:spcPts val="0"/>
              </a:spcAft>
              <a:buFont typeface="+mj-lt"/>
              <a:buAutoNum type="alphaLcParenR"/>
            </a:pPr>
            <a:r>
              <a:rPr lang="en-US" dirty="0">
                <a:ea typeface="SimSun"/>
                <a:cs typeface="Mangal"/>
              </a:rPr>
              <a:t>Avoid it if it’s appropriate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When is avoiding a stressful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If repercussions are non-existent or extremely minor</a:t>
            </a:r>
          </a:p>
          <a:p>
            <a:pPr marL="687388" marR="0" lvl="0" indent="-342900">
              <a:lnSpc>
                <a:spcPct val="115000"/>
              </a:lnSpc>
              <a:spcBef>
                <a:spcPts val="0"/>
              </a:spcBef>
              <a:spcAft>
                <a:spcPts val="0"/>
              </a:spcAft>
              <a:buFont typeface="+mj-lt"/>
              <a:buAutoNum type="alphaLcParenR"/>
            </a:pPr>
            <a:r>
              <a:rPr lang="en-US" dirty="0">
                <a:ea typeface="SimSun"/>
                <a:cs typeface="Mangal"/>
              </a:rPr>
              <a:t>If someone else takes the </a:t>
            </a:r>
            <a:r>
              <a:rPr lang="en-US" dirty="0">
                <a:solidFill>
                  <a:srgbClr val="000000"/>
                </a:solidFill>
                <a:ea typeface="SimSun"/>
                <a:cs typeface="Mangal"/>
              </a:rPr>
              <a:t>blame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no one will notice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it puts someone in harm's way</a:t>
            </a:r>
            <a:endParaRPr lang="en-US" dirty="0">
              <a:ea typeface="SimSun"/>
              <a:cs typeface="Mangal"/>
            </a:endParaRPr>
          </a:p>
          <a:p>
            <a:endParaRPr lang="en-US" dirty="0" smtClean="0"/>
          </a:p>
        </p:txBody>
      </p:sp>
    </p:spTree>
    <p:extLst>
      <p:ext uri="{BB962C8B-B14F-4D97-AF65-F5344CB8AC3E}">
        <p14:creationId xmlns:p14="http://schemas.microsoft.com/office/powerpoint/2010/main" val="41073891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a positive tool you can use to avoid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Hiding under your desk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Sleeping less </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Dumping the work on someone else</a:t>
            </a:r>
          </a:p>
          <a:p>
            <a:pPr marL="687388" marR="0" lvl="0" indent="-342900">
              <a:lnSpc>
                <a:spcPct val="115000"/>
              </a:lnSpc>
              <a:spcBef>
                <a:spcPts val="0"/>
              </a:spcBef>
              <a:spcAft>
                <a:spcPts val="0"/>
              </a:spcAft>
              <a:buFont typeface="+mj-lt"/>
              <a:buAutoNum type="alphaLcParenR"/>
            </a:pPr>
            <a:r>
              <a:rPr lang="en-US" dirty="0">
                <a:ea typeface="SimSun"/>
                <a:cs typeface="Mangal"/>
              </a:rPr>
              <a:t>Using the positive no</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does the second a stand for?</a:t>
            </a:r>
          </a:p>
          <a:p>
            <a:pPr marL="687388" marR="0" lvl="0" indent="-342900">
              <a:lnSpc>
                <a:spcPct val="115000"/>
              </a:lnSpc>
              <a:spcBef>
                <a:spcPts val="0"/>
              </a:spcBef>
              <a:spcAft>
                <a:spcPts val="0"/>
              </a:spcAft>
              <a:buFont typeface="+mj-lt"/>
              <a:buAutoNum type="alphaLcParenR"/>
            </a:pPr>
            <a:r>
              <a:rPr lang="en-US" dirty="0">
                <a:ea typeface="SimSun"/>
                <a:cs typeface="Mangal"/>
              </a:rPr>
              <a:t>Arrogance</a:t>
            </a:r>
          </a:p>
          <a:p>
            <a:pPr marL="687388" marR="0" lvl="0" indent="-342900">
              <a:lnSpc>
                <a:spcPct val="115000"/>
              </a:lnSpc>
              <a:spcBef>
                <a:spcPts val="0"/>
              </a:spcBef>
              <a:spcAft>
                <a:spcPts val="0"/>
              </a:spcAft>
              <a:buFont typeface="+mj-lt"/>
              <a:buAutoNum type="alphaLcParenR"/>
            </a:pPr>
            <a:r>
              <a:rPr lang="en-US" dirty="0">
                <a:ea typeface="SimSun"/>
                <a:cs typeface="Mangal"/>
              </a:rPr>
              <a:t>Aroma</a:t>
            </a:r>
          </a:p>
          <a:p>
            <a:pPr marL="687388" marR="0" lvl="0" indent="-342900">
              <a:lnSpc>
                <a:spcPct val="115000"/>
              </a:lnSpc>
              <a:spcBef>
                <a:spcPts val="0"/>
              </a:spcBef>
              <a:spcAft>
                <a:spcPts val="0"/>
              </a:spcAft>
              <a:buFont typeface="+mj-lt"/>
              <a:buAutoNum type="alphaLcParenR"/>
            </a:pPr>
            <a:r>
              <a:rPr lang="en-US" dirty="0">
                <a:ea typeface="SimSun"/>
                <a:cs typeface="Mangal"/>
              </a:rPr>
              <a:t>Arithmetic</a:t>
            </a:r>
          </a:p>
          <a:p>
            <a:pPr marL="687388" marR="0" lvl="0" indent="-342900">
              <a:lnSpc>
                <a:spcPct val="115000"/>
              </a:lnSpc>
              <a:spcBef>
                <a:spcPts val="0"/>
              </a:spcBef>
              <a:spcAft>
                <a:spcPts val="0"/>
              </a:spcAft>
              <a:buFont typeface="+mj-lt"/>
              <a:buAutoNum type="alphaLcParenR"/>
            </a:pPr>
            <a:r>
              <a:rPr lang="en-US" dirty="0">
                <a:ea typeface="SimSun"/>
                <a:cs typeface="Mangal"/>
              </a:rPr>
              <a:t>Avoid</a:t>
            </a:r>
          </a:p>
          <a:p>
            <a:endParaRPr lang="en-US" dirty="0" smtClean="0"/>
          </a:p>
        </p:txBody>
      </p:sp>
    </p:spTree>
    <p:extLst>
      <p:ext uri="{BB962C8B-B14F-4D97-AF65-F5344CB8AC3E}">
        <p14:creationId xmlns:p14="http://schemas.microsoft.com/office/powerpoint/2010/main" val="38178688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The second A is all about ___________ the things that you </a:t>
            </a:r>
            <a:r>
              <a:rPr lang="en-US" dirty="0">
                <a:ea typeface="SimSun"/>
                <a:cs typeface="Mangal"/>
              </a:rPr>
              <a:t>needlessly stress about.</a:t>
            </a:r>
          </a:p>
          <a:p>
            <a:pPr marL="687388" marR="0" lvl="0" indent="-342900">
              <a:lnSpc>
                <a:spcPct val="115000"/>
              </a:lnSpc>
              <a:spcBef>
                <a:spcPts val="0"/>
              </a:spcBef>
              <a:spcAft>
                <a:spcPts val="0"/>
              </a:spcAft>
              <a:buFont typeface="+mj-lt"/>
              <a:buAutoNum type="alphaLcParenR"/>
            </a:pPr>
            <a:r>
              <a:rPr lang="en-US" dirty="0">
                <a:ea typeface="SimSun"/>
                <a:cs typeface="Mangal"/>
              </a:rPr>
              <a:t>Avoiding</a:t>
            </a:r>
          </a:p>
          <a:p>
            <a:pPr marL="687388" marR="0" lvl="0" indent="-342900">
              <a:lnSpc>
                <a:spcPct val="115000"/>
              </a:lnSpc>
              <a:spcBef>
                <a:spcPts val="0"/>
              </a:spcBef>
              <a:spcAft>
                <a:spcPts val="0"/>
              </a:spcAft>
              <a:buFont typeface="+mj-lt"/>
              <a:buAutoNum type="alphaLcParenR"/>
            </a:pPr>
            <a:r>
              <a:rPr lang="en-US" dirty="0">
                <a:ea typeface="SimSun"/>
                <a:cs typeface="Mangal"/>
              </a:rPr>
              <a:t>Identifying</a:t>
            </a:r>
          </a:p>
          <a:p>
            <a:pPr marL="687388" marR="0" lvl="0" indent="-342900">
              <a:lnSpc>
                <a:spcPct val="115000"/>
              </a:lnSpc>
              <a:spcBef>
                <a:spcPts val="0"/>
              </a:spcBef>
              <a:spcAft>
                <a:spcPts val="0"/>
              </a:spcAft>
              <a:buFont typeface="+mj-lt"/>
              <a:buAutoNum type="alphaLcParenR"/>
            </a:pPr>
            <a:r>
              <a:rPr lang="en-US" dirty="0">
                <a:ea typeface="SimSun"/>
                <a:cs typeface="Mangal"/>
              </a:rPr>
              <a:t>Helping</a:t>
            </a:r>
          </a:p>
          <a:p>
            <a:pPr marL="687388" marR="0" lvl="0" indent="-342900">
              <a:lnSpc>
                <a:spcPct val="115000"/>
              </a:lnSpc>
              <a:spcBef>
                <a:spcPts val="0"/>
              </a:spcBef>
              <a:spcAft>
                <a:spcPts val="0"/>
              </a:spcAft>
              <a:buFont typeface="+mj-lt"/>
              <a:buAutoNum type="alphaLcParenR"/>
            </a:pPr>
            <a:r>
              <a:rPr lang="en-US" dirty="0">
                <a:ea typeface="SimSun"/>
                <a:cs typeface="Mangal"/>
              </a:rPr>
              <a:t>Quitting</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Avoiding the situation is appropriate if other people are ________?</a:t>
            </a:r>
          </a:p>
          <a:p>
            <a:pPr marL="687388" marR="0" lvl="0" indent="-342900">
              <a:lnSpc>
                <a:spcPct val="115000"/>
              </a:lnSpc>
              <a:spcBef>
                <a:spcPts val="0"/>
              </a:spcBef>
              <a:spcAft>
                <a:spcPts val="0"/>
              </a:spcAft>
              <a:buFont typeface="+mj-lt"/>
              <a:buAutoNum type="alphaLcParenR"/>
            </a:pPr>
            <a:r>
              <a:rPr lang="en-US" dirty="0">
                <a:ea typeface="SimSun"/>
                <a:cs typeface="Mangal"/>
              </a:rPr>
              <a:t>Around</a:t>
            </a:r>
          </a:p>
          <a:p>
            <a:pPr marL="687388" marR="0" lvl="0" indent="-342900">
              <a:lnSpc>
                <a:spcPct val="115000"/>
              </a:lnSpc>
              <a:spcBef>
                <a:spcPts val="0"/>
              </a:spcBef>
              <a:spcAft>
                <a:spcPts val="0"/>
              </a:spcAft>
              <a:buFont typeface="+mj-lt"/>
              <a:buAutoNum type="alphaLcParenR"/>
            </a:pPr>
            <a:r>
              <a:rPr lang="en-US" dirty="0">
                <a:ea typeface="SimSun"/>
                <a:cs typeface="Mangal"/>
              </a:rPr>
              <a:t>Gone</a:t>
            </a:r>
          </a:p>
          <a:p>
            <a:pPr marL="687388" marR="0" lvl="0" indent="-342900">
              <a:lnSpc>
                <a:spcPct val="115000"/>
              </a:lnSpc>
              <a:spcBef>
                <a:spcPts val="0"/>
              </a:spcBef>
              <a:spcAft>
                <a:spcPts val="0"/>
              </a:spcAft>
              <a:buFont typeface="+mj-lt"/>
              <a:buAutoNum type="alphaLcParenR"/>
            </a:pPr>
            <a:r>
              <a:rPr lang="en-US" dirty="0">
                <a:ea typeface="SimSun"/>
                <a:cs typeface="Mangal"/>
              </a:rPr>
              <a:t>Negatively impacted</a:t>
            </a:r>
          </a:p>
          <a:p>
            <a:pPr marL="687388" marR="0" lvl="0" indent="-342900">
              <a:lnSpc>
                <a:spcPct val="115000"/>
              </a:lnSpc>
              <a:spcBef>
                <a:spcPts val="0"/>
              </a:spcBef>
              <a:spcAft>
                <a:spcPts val="0"/>
              </a:spcAft>
              <a:buFont typeface="+mj-lt"/>
              <a:buAutoNum type="alphaLcParenR"/>
            </a:pPr>
            <a:r>
              <a:rPr lang="en-US" dirty="0">
                <a:ea typeface="SimSun"/>
                <a:cs typeface="Mangal"/>
              </a:rPr>
              <a:t>Looking</a:t>
            </a:r>
          </a:p>
        </p:txBody>
      </p:sp>
    </p:spTree>
    <p:extLst>
      <p:ext uri="{BB962C8B-B14F-4D97-AF65-F5344CB8AC3E}">
        <p14:creationId xmlns:p14="http://schemas.microsoft.com/office/powerpoint/2010/main" val="35661080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7"/>
              <a:tabLst>
                <a:tab pos="569913" algn="l"/>
              </a:tabLst>
            </a:pPr>
            <a:r>
              <a:rPr lang="en-US" dirty="0">
                <a:solidFill>
                  <a:srgbClr val="000000"/>
                </a:solidFill>
                <a:ea typeface="SimSun"/>
                <a:cs typeface="Mangal"/>
              </a:rPr>
              <a:t>Avoiding will _________ impact your health.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Positively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Favorably</a:t>
            </a:r>
          </a:p>
          <a:p>
            <a:pPr marL="687388" marR="0" lvl="0" indent="-342900">
              <a:lnSpc>
                <a:spcPct val="115000"/>
              </a:lnSpc>
              <a:spcBef>
                <a:spcPts val="0"/>
              </a:spcBef>
              <a:spcAft>
                <a:spcPts val="0"/>
              </a:spcAft>
              <a:buFont typeface="+mj-lt"/>
              <a:buAutoNum type="alphaLcParenR"/>
            </a:pPr>
            <a:r>
              <a:rPr lang="en-US" dirty="0">
                <a:ea typeface="SimSun"/>
                <a:cs typeface="Mangal"/>
              </a:rPr>
              <a:t>Negatively</a:t>
            </a:r>
          </a:p>
          <a:p>
            <a:pPr marL="687388" marR="0" lvl="0" indent="-342900">
              <a:lnSpc>
                <a:spcPct val="115000"/>
              </a:lnSpc>
              <a:spcBef>
                <a:spcPts val="0"/>
              </a:spcBef>
              <a:spcAft>
                <a:spcPts val="0"/>
              </a:spcAft>
              <a:buFont typeface="+mj-lt"/>
              <a:buAutoNum type="alphaLcParenR"/>
            </a:pPr>
            <a:r>
              <a:rPr lang="en-US" dirty="0">
                <a:ea typeface="SimSun"/>
                <a:cs typeface="Mangal"/>
              </a:rPr>
              <a:t>Likely</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Avoiding will _________ stress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Cause</a:t>
            </a:r>
          </a:p>
          <a:p>
            <a:pPr marL="687388" marR="0" lvl="0" indent="-342900">
              <a:lnSpc>
                <a:spcPct val="115000"/>
              </a:lnSpc>
              <a:spcBef>
                <a:spcPts val="0"/>
              </a:spcBef>
              <a:spcAft>
                <a:spcPts val="0"/>
              </a:spcAft>
              <a:buFont typeface="+mj-lt"/>
              <a:buAutoNum type="alphaLcParenR"/>
            </a:pPr>
            <a:r>
              <a:rPr lang="en-US" dirty="0">
                <a:ea typeface="SimSun"/>
                <a:cs typeface="Mangal"/>
              </a:rPr>
              <a:t>Transfer</a:t>
            </a:r>
          </a:p>
          <a:p>
            <a:pPr marL="687388" marR="0" lvl="0" indent="-342900">
              <a:lnSpc>
                <a:spcPct val="115000"/>
              </a:lnSpc>
              <a:spcBef>
                <a:spcPts val="0"/>
              </a:spcBef>
              <a:spcAft>
                <a:spcPts val="0"/>
              </a:spcAft>
              <a:buFont typeface="+mj-lt"/>
              <a:buAutoNum type="alphaLcParenR"/>
            </a:pPr>
            <a:r>
              <a:rPr lang="en-US" dirty="0">
                <a:ea typeface="SimSun"/>
                <a:cs typeface="Mangal"/>
              </a:rPr>
              <a:t>Take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Undermine</a:t>
            </a:r>
            <a:endParaRPr lang="en-US" dirty="0">
              <a:ea typeface="SimSun"/>
              <a:cs typeface="Mangal"/>
            </a:endParaRPr>
          </a:p>
        </p:txBody>
      </p:sp>
    </p:spTree>
    <p:extLst>
      <p:ext uri="{BB962C8B-B14F-4D97-AF65-F5344CB8AC3E}">
        <p14:creationId xmlns:p14="http://schemas.microsoft.com/office/powerpoint/2010/main" val="31591699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Two: Understanding Stress</a:t>
            </a:r>
            <a:endParaRPr lang="en-US" dirty="0"/>
          </a:p>
        </p:txBody>
      </p:sp>
      <p:sp>
        <p:nvSpPr>
          <p:cNvPr id="9219" name="Content Placeholder 2"/>
          <p:cNvSpPr>
            <a:spLocks noGrp="1"/>
          </p:cNvSpPr>
          <p:nvPr>
            <p:ph idx="1"/>
          </p:nvPr>
        </p:nvSpPr>
        <p:spPr/>
        <p:txBody>
          <a:bodyPr/>
          <a:lstStyle/>
          <a:p>
            <a:pPr eaLnBrk="1" hangingPunct="1"/>
            <a:r>
              <a:rPr lang="en-US" dirty="0" smtClean="0"/>
              <a:t>To begin, let’s look at what stress is. </a:t>
            </a:r>
          </a:p>
          <a:p>
            <a:pPr eaLnBrk="1" hangingPunct="1"/>
            <a:r>
              <a:rPr lang="en-US" dirty="0" smtClean="0"/>
              <a:t>We’ll also explore how stress can be positive and negative, and we’ll look at the Triple A approach that will form the basis of this workshop.</a:t>
            </a:r>
            <a:endParaRPr lang="en-CA" dirty="0" smtClean="0"/>
          </a:p>
        </p:txBody>
      </p:sp>
      <p:sp>
        <p:nvSpPr>
          <p:cNvPr id="4" name="Text Placeholder 3"/>
          <p:cNvSpPr>
            <a:spLocks noGrp="1"/>
          </p:cNvSpPr>
          <p:nvPr>
            <p:ph type="body" sz="quarter" idx="10"/>
          </p:nvPr>
        </p:nvSpPr>
        <p:spPr>
          <a:xfrm>
            <a:off x="7391400" y="381000"/>
            <a:ext cx="1752600" cy="3657600"/>
          </a:xfrm>
        </p:spPr>
        <p:txBody>
          <a:bodyPr rtlCol="0">
            <a:normAutofit fontScale="77500" lnSpcReduction="20000"/>
          </a:bodyPr>
          <a:lstStyle/>
          <a:p>
            <a:pPr>
              <a:lnSpc>
                <a:spcPct val="115000"/>
              </a:lnSpc>
              <a:spcBef>
                <a:spcPts val="0"/>
              </a:spcBef>
              <a:spcAft>
                <a:spcPts val="1000"/>
              </a:spcAft>
            </a:pPr>
            <a:r>
              <a:rPr lang="en-US" dirty="0" smtClean="0"/>
              <a:t> </a:t>
            </a:r>
            <a:r>
              <a:rPr lang="en-US" dirty="0">
                <a:latin typeface="Cambria"/>
                <a:ea typeface="Times New Roman"/>
                <a:cs typeface="Times New Roman"/>
              </a:rPr>
              <a:t>Adopting the right attitude can convert a negative stress into a positive one.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Hans Selye</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Avoiding will cause more stress when?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Yesterday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In the long-term</a:t>
            </a:r>
          </a:p>
          <a:p>
            <a:pPr marL="687388" marR="0" lvl="0" indent="-342900">
              <a:lnSpc>
                <a:spcPct val="115000"/>
              </a:lnSpc>
              <a:spcBef>
                <a:spcPts val="0"/>
              </a:spcBef>
              <a:spcAft>
                <a:spcPts val="0"/>
              </a:spcAft>
              <a:buFont typeface="+mj-lt"/>
              <a:buAutoNum type="alphaLcParenR"/>
            </a:pPr>
            <a:r>
              <a:rPr lang="en-US" dirty="0">
                <a:ea typeface="SimSun"/>
                <a:cs typeface="Mangal"/>
              </a:rPr>
              <a:t>Never</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What does a positive no enable you to say?</a:t>
            </a:r>
          </a:p>
          <a:p>
            <a:pPr marL="687388" marR="0" lvl="0" indent="-342900">
              <a:lnSpc>
                <a:spcPct val="115000"/>
              </a:lnSpc>
              <a:spcBef>
                <a:spcPts val="0"/>
              </a:spcBef>
              <a:spcAft>
                <a:spcPts val="0"/>
              </a:spcAft>
              <a:buFont typeface="+mj-lt"/>
              <a:buAutoNum type="alphaLcParenR"/>
            </a:pPr>
            <a:r>
              <a:rPr lang="en-US" dirty="0">
                <a:ea typeface="SimSun"/>
                <a:cs typeface="Mangal"/>
              </a:rPr>
              <a:t>Yes</a:t>
            </a:r>
          </a:p>
          <a:p>
            <a:pPr marL="687388" marR="0" lvl="0" indent="-342900">
              <a:lnSpc>
                <a:spcPct val="115000"/>
              </a:lnSpc>
              <a:spcBef>
                <a:spcPts val="0"/>
              </a:spcBef>
              <a:spcAft>
                <a:spcPts val="0"/>
              </a:spcAft>
              <a:buFont typeface="+mj-lt"/>
              <a:buAutoNum type="alphaLcParenR"/>
            </a:pPr>
            <a:r>
              <a:rPr lang="en-US" dirty="0">
                <a:ea typeface="SimSun"/>
                <a:cs typeface="Mangal"/>
              </a:rPr>
              <a:t>Sure</a:t>
            </a:r>
          </a:p>
          <a:p>
            <a:pPr marL="687388" marR="0" lvl="0" indent="-342900">
              <a:lnSpc>
                <a:spcPct val="115000"/>
              </a:lnSpc>
              <a:spcBef>
                <a:spcPts val="0"/>
              </a:spcBef>
              <a:spcAft>
                <a:spcPts val="0"/>
              </a:spcAft>
              <a:buFont typeface="+mj-lt"/>
              <a:buAutoNum type="alphaLcParenR"/>
            </a:pPr>
            <a:r>
              <a:rPr lang="en-US" dirty="0">
                <a:ea typeface="SimSun"/>
                <a:cs typeface="Mangal"/>
              </a:rPr>
              <a:t>Absolutely</a:t>
            </a:r>
          </a:p>
          <a:p>
            <a:pPr marL="687388" marR="0" lvl="0" indent="-342900">
              <a:lnSpc>
                <a:spcPct val="115000"/>
              </a:lnSpc>
              <a:spcBef>
                <a:spcPts val="0"/>
              </a:spcBef>
              <a:spcAft>
                <a:spcPts val="0"/>
              </a:spcAft>
              <a:buFont typeface="+mj-lt"/>
              <a:buAutoNum type="alphaLcParenR"/>
            </a:pPr>
            <a:r>
              <a:rPr lang="en-US" dirty="0">
                <a:ea typeface="SimSun"/>
                <a:cs typeface="Mangal"/>
              </a:rPr>
              <a:t>No</a:t>
            </a:r>
          </a:p>
        </p:txBody>
      </p:sp>
    </p:spTree>
    <p:extLst>
      <p:ext uri="{BB962C8B-B14F-4D97-AF65-F5344CB8AC3E}">
        <p14:creationId xmlns:p14="http://schemas.microsoft.com/office/powerpoint/2010/main" val="30261598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way to take power over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Let the work pile up for later.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 it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Only do enough to make it look good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 it if it’s appropriate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When is avoiding a stressful situation appropriate?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If repercussions are non-existent or extremely minor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someone else takes the blame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no one will notice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it puts someone in harm's way</a:t>
            </a:r>
            <a:endParaRPr lang="en-US" dirty="0">
              <a:ea typeface="SimSun"/>
              <a:cs typeface="Mangal"/>
            </a:endParaRPr>
          </a:p>
          <a:p>
            <a:endParaRPr lang="en-US" dirty="0" smtClean="0"/>
          </a:p>
        </p:txBody>
      </p:sp>
    </p:spTree>
    <p:extLst>
      <p:ext uri="{BB962C8B-B14F-4D97-AF65-F5344CB8AC3E}">
        <p14:creationId xmlns:p14="http://schemas.microsoft.com/office/powerpoint/2010/main" val="33554835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a positive tool you can use to avoid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Hiding under your desk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Sleeping less </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Dumping the work on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Using the positive no</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does the second a stand for?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Arrogance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Aroma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Arithmetic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a:t>
            </a:r>
            <a:endParaRPr lang="en-US" dirty="0">
              <a:ea typeface="SimSun"/>
              <a:cs typeface="Mangal"/>
            </a:endParaRPr>
          </a:p>
          <a:p>
            <a:endParaRPr lang="en-US" dirty="0" smtClean="0"/>
          </a:p>
        </p:txBody>
      </p:sp>
    </p:spTree>
    <p:extLst>
      <p:ext uri="{BB962C8B-B14F-4D97-AF65-F5344CB8AC3E}">
        <p14:creationId xmlns:p14="http://schemas.microsoft.com/office/powerpoint/2010/main" val="23963661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The second A is all about ___________ the things that you needlessly stress about.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Identifying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Helping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Quitting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Avoiding the situation is appropriate if other people are 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Around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Negatively impacted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Looking</a:t>
            </a:r>
            <a:endParaRPr lang="en-US" dirty="0">
              <a:ea typeface="SimSun"/>
              <a:cs typeface="Mangal"/>
            </a:endParaRPr>
          </a:p>
        </p:txBody>
      </p:sp>
    </p:spTree>
    <p:extLst>
      <p:ext uri="{BB962C8B-B14F-4D97-AF65-F5344CB8AC3E}">
        <p14:creationId xmlns:p14="http://schemas.microsoft.com/office/powerpoint/2010/main" val="17961953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7"/>
              <a:tabLst>
                <a:tab pos="569913" algn="l"/>
              </a:tabLst>
            </a:pPr>
            <a:r>
              <a:rPr lang="en-US" dirty="0">
                <a:solidFill>
                  <a:srgbClr val="000000"/>
                </a:solidFill>
                <a:ea typeface="SimSun"/>
                <a:cs typeface="Mangal"/>
              </a:rPr>
              <a:t>Avoiding will _________ impact your health.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Positively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Favorably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Negatively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Likely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Avoiding will _________ stress to someone else.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Transfer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Take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Undermine</a:t>
            </a:r>
            <a:endParaRPr lang="en-US" dirty="0">
              <a:ea typeface="SimSun"/>
              <a:cs typeface="Mangal"/>
            </a:endParaRPr>
          </a:p>
        </p:txBody>
      </p:sp>
    </p:spTree>
    <p:extLst>
      <p:ext uri="{BB962C8B-B14F-4D97-AF65-F5344CB8AC3E}">
        <p14:creationId xmlns:p14="http://schemas.microsoft.com/office/powerpoint/2010/main" val="2702882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Avoiding will cause more stress when?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Yesterday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 the long-term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Never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What does a positive no enable you to say?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Sure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Absolutely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No</a:t>
            </a:r>
            <a:endParaRPr lang="en-US" dirty="0">
              <a:ea typeface="SimSun"/>
              <a:cs typeface="Mangal"/>
            </a:endParaRPr>
          </a:p>
        </p:txBody>
      </p:sp>
    </p:spTree>
    <p:extLst>
      <p:ext uri="{BB962C8B-B14F-4D97-AF65-F5344CB8AC3E}">
        <p14:creationId xmlns:p14="http://schemas.microsoft.com/office/powerpoint/2010/main" val="26189753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Six: </a:t>
            </a:r>
            <a:br>
              <a:rPr lang="en-US" dirty="0" smtClean="0"/>
            </a:br>
            <a:r>
              <a:rPr lang="en-US" dirty="0" smtClean="0"/>
              <a:t>Accepting the Situation</a:t>
            </a:r>
            <a:endParaRPr lang="en-US" dirty="0"/>
          </a:p>
        </p:txBody>
      </p:sp>
      <p:sp>
        <p:nvSpPr>
          <p:cNvPr id="29699" name="Content Placeholder 2"/>
          <p:cNvSpPr>
            <a:spLocks noGrp="1"/>
          </p:cNvSpPr>
          <p:nvPr>
            <p:ph idx="1"/>
          </p:nvPr>
        </p:nvSpPr>
        <p:spPr/>
        <p:txBody>
          <a:bodyPr/>
          <a:lstStyle/>
          <a:p>
            <a:pPr eaLnBrk="1" hangingPunct="1"/>
            <a:r>
              <a:rPr lang="en-US" dirty="0" smtClean="0"/>
              <a:t>Benjamin Franklin once said, “In this world nothing can be said to be certain, except death and taxes.” </a:t>
            </a:r>
          </a:p>
          <a:p>
            <a:pPr eaLnBrk="1" hangingPunct="1"/>
            <a:r>
              <a:rPr lang="en-US" dirty="0" smtClean="0"/>
              <a:t>Our final A will help us cope with those things that cannot be changed.</a:t>
            </a:r>
            <a:endParaRPr lang="en-CA" dirty="0" smtClean="0"/>
          </a:p>
          <a:p>
            <a:pPr eaLnBrk="1" hangingPunct="1"/>
            <a:endParaRPr lang="en-US" dirty="0" smtClean="0"/>
          </a:p>
        </p:txBody>
      </p:sp>
      <p:sp>
        <p:nvSpPr>
          <p:cNvPr id="4" name="Text Placeholder 3"/>
          <p:cNvSpPr>
            <a:spLocks noGrp="1"/>
          </p:cNvSpPr>
          <p:nvPr>
            <p:ph type="body" sz="quarter" idx="10"/>
          </p:nvPr>
        </p:nvSpPr>
        <p:spPr>
          <a:xfrm>
            <a:off x="7391400" y="381000"/>
            <a:ext cx="1752600" cy="2895600"/>
          </a:xfrm>
        </p:spPr>
        <p:txBody>
          <a:bodyPr rtlCol="0">
            <a:normAutofit fontScale="77500" lnSpcReduction="20000"/>
          </a:bodyPr>
          <a:lstStyle/>
          <a:p>
            <a:pPr>
              <a:lnSpc>
                <a:spcPct val="115000"/>
              </a:lnSpc>
              <a:spcBef>
                <a:spcPts val="0"/>
              </a:spcBef>
              <a:spcAft>
                <a:spcPts val="1000"/>
              </a:spcAft>
            </a:pPr>
            <a:r>
              <a:rPr lang="en-US" dirty="0">
                <a:latin typeface="Cambria"/>
                <a:ea typeface="Times New Roman"/>
                <a:cs typeface="Times New Roman"/>
              </a:rPr>
              <a:t>When we change our perception, we gain control.</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Greg Anderson</a:t>
            </a:r>
            <a:endParaRPr lang="en-US" sz="2400" b="1" dirty="0">
              <a:ea typeface="Times New Roman"/>
              <a:cs typeface="Times New Roman"/>
            </a:endParaRPr>
          </a:p>
          <a:p>
            <a:pPr eaLnBrk="1" fontAlgn="auto" hangingPunct="1">
              <a:spcAft>
                <a:spcPts val="0"/>
              </a:spcAft>
              <a:buFont typeface="Arial" pitchFamily="34" charset="0"/>
              <a:buNone/>
              <a:defRPr/>
            </a:pPr>
            <a:endParaRPr lang="en-US" dirty="0" smtClean="0"/>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pPr eaLnBrk="1" hangingPunct="1"/>
            <a:r>
              <a:rPr lang="en-US" dirty="0" smtClean="0"/>
              <a:t>The Third A</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477501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Identifying Appropriate Situations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881206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smtClean="0"/>
              <a:t>Creating Effective Actions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2365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What is Stress?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5537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When is accepting the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avoiding it or altering it would reduce your stress more than accepting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When you feel you have no choice</a:t>
            </a:r>
          </a:p>
          <a:p>
            <a:pPr marL="687388" marR="0" lvl="0" indent="-342900">
              <a:lnSpc>
                <a:spcPct val="115000"/>
              </a:lnSpc>
              <a:spcBef>
                <a:spcPts val="0"/>
              </a:spcBef>
              <a:spcAft>
                <a:spcPts val="0"/>
              </a:spcAft>
              <a:buFont typeface="+mj-lt"/>
              <a:buAutoNum type="alphaLcParenR"/>
            </a:pPr>
            <a:r>
              <a:rPr lang="en-US" dirty="0">
                <a:ea typeface="SimSun"/>
                <a:cs typeface="Mangal"/>
              </a:rPr>
              <a:t>Avoiding it or altering it would cause undue stress to you or another person</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tactic will help you accept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Powerlessness</a:t>
            </a:r>
          </a:p>
          <a:p>
            <a:pPr marL="687388" marR="0" lvl="0" indent="-342900">
              <a:lnSpc>
                <a:spcPct val="115000"/>
              </a:lnSpc>
              <a:spcBef>
                <a:spcPts val="0"/>
              </a:spcBef>
              <a:spcAft>
                <a:spcPts val="0"/>
              </a:spcAft>
              <a:buFont typeface="+mj-lt"/>
              <a:buAutoNum type="alphaLcParenR"/>
            </a:pPr>
            <a:r>
              <a:rPr lang="en-US" dirty="0">
                <a:ea typeface="SimSun"/>
                <a:cs typeface="Mangal"/>
              </a:rPr>
              <a:t>Avoiding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Passing it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Positive thinking</a:t>
            </a:r>
          </a:p>
        </p:txBody>
      </p:sp>
    </p:spTree>
    <p:extLst>
      <p:ext uri="{BB962C8B-B14F-4D97-AF65-F5344CB8AC3E}">
        <p14:creationId xmlns:p14="http://schemas.microsoft.com/office/powerpoint/2010/main" val="12546447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Instead of passing off a project and presenting it yourself, what could you gain from the experience?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Reduced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Powerlessness</a:t>
            </a:r>
          </a:p>
          <a:p>
            <a:pPr marL="687388" marR="0" lvl="0" indent="-342900">
              <a:lnSpc>
                <a:spcPct val="115000"/>
              </a:lnSpc>
              <a:spcBef>
                <a:spcPts val="0"/>
              </a:spcBef>
              <a:spcAft>
                <a:spcPts val="0"/>
              </a:spcAft>
              <a:buFont typeface="+mj-lt"/>
              <a:buAutoNum type="alphaLcParenR"/>
            </a:pPr>
            <a:r>
              <a:rPr lang="en-US" dirty="0">
                <a:ea typeface="SimSun"/>
                <a:cs typeface="Mangal"/>
              </a:rPr>
              <a:t>Self-respect</a:t>
            </a:r>
          </a:p>
          <a:p>
            <a:pPr marL="687388" marR="0" lvl="0" indent="-342900">
              <a:lnSpc>
                <a:spcPct val="115000"/>
              </a:lnSpc>
              <a:spcBef>
                <a:spcPts val="0"/>
              </a:spcBef>
              <a:spcAft>
                <a:spcPts val="0"/>
              </a:spcAft>
              <a:buFont typeface="+mj-lt"/>
              <a:buAutoNum type="alphaLcParenR"/>
            </a:pPr>
            <a:r>
              <a:rPr lang="en-US" dirty="0">
                <a:ea typeface="SimSun"/>
                <a:cs typeface="Mangal"/>
              </a:rPr>
              <a:t>Fear</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Who is credited for saying, “in this world nothing can be said to be certain, except death and taxes.”?</a:t>
            </a:r>
          </a:p>
          <a:p>
            <a:pPr marL="687388" marR="0" lvl="0" indent="-342900">
              <a:lnSpc>
                <a:spcPct val="115000"/>
              </a:lnSpc>
              <a:spcBef>
                <a:spcPts val="0"/>
              </a:spcBef>
              <a:spcAft>
                <a:spcPts val="0"/>
              </a:spcAft>
              <a:buFont typeface="+mj-lt"/>
              <a:buAutoNum type="alphaLcParenR"/>
            </a:pPr>
            <a:r>
              <a:rPr lang="en-US" dirty="0">
                <a:ea typeface="SimSun"/>
                <a:cs typeface="Mangal"/>
              </a:rPr>
              <a:t>Abraham Lincoln</a:t>
            </a:r>
          </a:p>
          <a:p>
            <a:pPr marL="687388" marR="0" lvl="0" indent="-342900">
              <a:lnSpc>
                <a:spcPct val="115000"/>
              </a:lnSpc>
              <a:spcBef>
                <a:spcPts val="0"/>
              </a:spcBef>
              <a:spcAft>
                <a:spcPts val="0"/>
              </a:spcAft>
              <a:buFont typeface="+mj-lt"/>
              <a:buAutoNum type="alphaLcParenR"/>
            </a:pPr>
            <a:r>
              <a:rPr lang="en-US" dirty="0">
                <a:ea typeface="SimSun"/>
                <a:cs typeface="Mangal"/>
              </a:rPr>
              <a:t>Eleanor Roosevelt</a:t>
            </a:r>
          </a:p>
          <a:p>
            <a:pPr marL="687388" marR="0" lvl="0" indent="-342900">
              <a:lnSpc>
                <a:spcPct val="115000"/>
              </a:lnSpc>
              <a:spcBef>
                <a:spcPts val="0"/>
              </a:spcBef>
              <a:spcAft>
                <a:spcPts val="0"/>
              </a:spcAft>
              <a:buFont typeface="+mj-lt"/>
              <a:buAutoNum type="alphaLcParenR"/>
            </a:pPr>
            <a:r>
              <a:rPr lang="en-US" dirty="0">
                <a:ea typeface="SimSun"/>
                <a:cs typeface="Mangal"/>
              </a:rPr>
              <a:t>Benjamin Franklin</a:t>
            </a:r>
          </a:p>
          <a:p>
            <a:pPr marL="687388" marR="0" lvl="0" indent="-342900">
              <a:lnSpc>
                <a:spcPct val="115000"/>
              </a:lnSpc>
              <a:spcBef>
                <a:spcPts val="0"/>
              </a:spcBef>
              <a:spcAft>
                <a:spcPts val="0"/>
              </a:spcAft>
              <a:buFont typeface="+mj-lt"/>
              <a:buAutoNum type="alphaLcParenR"/>
            </a:pPr>
            <a:r>
              <a:rPr lang="en-US" dirty="0">
                <a:ea typeface="SimSun"/>
                <a:cs typeface="Mangal"/>
              </a:rPr>
              <a:t>Winston Churchill</a:t>
            </a:r>
          </a:p>
        </p:txBody>
      </p:sp>
    </p:spTree>
    <p:extLst>
      <p:ext uri="{BB962C8B-B14F-4D97-AF65-F5344CB8AC3E}">
        <p14:creationId xmlns:p14="http://schemas.microsoft.com/office/powerpoint/2010/main" val="290752042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Which of these is not the appropriate time to accept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The task must be done eventually</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ea typeface="SimSun"/>
                <a:cs typeface="Mangal"/>
              </a:rPr>
              <a:t>Avoiding it would cause stress to another person-to-person</a:t>
            </a:r>
          </a:p>
          <a:p>
            <a:pPr marL="687388" marR="0" lvl="0" indent="-342900">
              <a:lnSpc>
                <a:spcPct val="115000"/>
              </a:lnSpc>
              <a:spcBef>
                <a:spcPts val="0"/>
              </a:spcBef>
              <a:spcAft>
                <a:spcPts val="0"/>
              </a:spcAft>
              <a:buFont typeface="+mj-lt"/>
              <a:buAutoNum type="alphaLcParenR"/>
            </a:pPr>
            <a:r>
              <a:rPr lang="en-US" dirty="0">
                <a:ea typeface="SimSun"/>
                <a:cs typeface="Mangal"/>
              </a:rPr>
              <a:t>Visiting an unpleasant neighbor</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Some people feel that accepting stressful situations and living through them makes them ____________</a:t>
            </a:r>
          </a:p>
          <a:p>
            <a:pPr marL="687388" marR="0" lvl="0" indent="-342900">
              <a:lnSpc>
                <a:spcPct val="115000"/>
              </a:lnSpc>
              <a:spcBef>
                <a:spcPts val="0"/>
              </a:spcBef>
              <a:spcAft>
                <a:spcPts val="0"/>
              </a:spcAft>
              <a:buFont typeface="+mj-lt"/>
              <a:buAutoNum type="alphaLcParenR"/>
            </a:pPr>
            <a:r>
              <a:rPr lang="en-US" dirty="0">
                <a:ea typeface="SimSun"/>
                <a:cs typeface="Mangal"/>
              </a:rPr>
              <a:t>Respected</a:t>
            </a:r>
          </a:p>
          <a:p>
            <a:pPr marL="687388" marR="0" lvl="0" indent="-342900">
              <a:lnSpc>
                <a:spcPct val="115000"/>
              </a:lnSpc>
              <a:spcBef>
                <a:spcPts val="0"/>
              </a:spcBef>
              <a:spcAft>
                <a:spcPts val="0"/>
              </a:spcAft>
              <a:buFont typeface="+mj-lt"/>
              <a:buAutoNum type="alphaLcParenR"/>
            </a:pPr>
            <a:r>
              <a:rPr lang="en-US" dirty="0">
                <a:ea typeface="SimSun"/>
                <a:cs typeface="Mangal"/>
              </a:rPr>
              <a:t>Altered</a:t>
            </a:r>
          </a:p>
          <a:p>
            <a:pPr marL="687388" marR="0" lvl="0" indent="-342900">
              <a:lnSpc>
                <a:spcPct val="115000"/>
              </a:lnSpc>
              <a:spcBef>
                <a:spcPts val="0"/>
              </a:spcBef>
              <a:spcAft>
                <a:spcPts val="0"/>
              </a:spcAft>
              <a:buFont typeface="+mj-lt"/>
              <a:buAutoNum type="alphaLcParenR"/>
            </a:pPr>
            <a:r>
              <a:rPr lang="en-US" dirty="0">
                <a:ea typeface="SimSun"/>
                <a:cs typeface="Mangal"/>
              </a:rPr>
              <a:t>Confident</a:t>
            </a:r>
          </a:p>
          <a:p>
            <a:pPr marL="687388" marR="0" lvl="0" indent="-342900">
              <a:lnSpc>
                <a:spcPct val="115000"/>
              </a:lnSpc>
              <a:spcBef>
                <a:spcPts val="0"/>
              </a:spcBef>
              <a:spcAft>
                <a:spcPts val="0"/>
              </a:spcAft>
              <a:buFont typeface="+mj-lt"/>
              <a:buAutoNum type="alphaLcParenR"/>
            </a:pPr>
            <a:r>
              <a:rPr lang="en-US" dirty="0" smtClean="0">
                <a:ea typeface="SimSun"/>
                <a:cs typeface="Mangal"/>
              </a:rPr>
              <a:t>Powerless</a:t>
            </a:r>
            <a:endParaRPr lang="en-US" dirty="0" smtClean="0"/>
          </a:p>
        </p:txBody>
      </p:sp>
    </p:spTree>
    <p:extLst>
      <p:ext uri="{BB962C8B-B14F-4D97-AF65-F5344CB8AC3E}">
        <p14:creationId xmlns:p14="http://schemas.microsoft.com/office/powerpoint/2010/main" val="29757444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another tactic that can help you accept a situation?</a:t>
            </a:r>
          </a:p>
          <a:p>
            <a:pPr marL="687388" marR="0" lvl="0" indent="-342900">
              <a:lnSpc>
                <a:spcPct val="115000"/>
              </a:lnSpc>
              <a:spcBef>
                <a:spcPts val="0"/>
              </a:spcBef>
              <a:spcAft>
                <a:spcPts val="0"/>
              </a:spcAft>
              <a:buFont typeface="+mj-lt"/>
              <a:buAutoNum type="alphaLcParenR"/>
            </a:pPr>
            <a:r>
              <a:rPr lang="en-US" dirty="0">
                <a:ea typeface="SimSun"/>
                <a:cs typeface="Mangal"/>
              </a:rPr>
              <a:t>Positive thinking</a:t>
            </a:r>
          </a:p>
          <a:p>
            <a:pPr marL="687388" marR="0" lvl="0" indent="-342900">
              <a:lnSpc>
                <a:spcPct val="115000"/>
              </a:lnSpc>
              <a:spcBef>
                <a:spcPts val="0"/>
              </a:spcBef>
              <a:spcAft>
                <a:spcPts val="0"/>
              </a:spcAft>
              <a:buFont typeface="+mj-lt"/>
              <a:buAutoNum type="alphaLcParenR"/>
            </a:pPr>
            <a:r>
              <a:rPr lang="en-US" dirty="0">
                <a:ea typeface="SimSun"/>
                <a:cs typeface="Mangal"/>
              </a:rPr>
              <a:t>Crying</a:t>
            </a:r>
          </a:p>
          <a:p>
            <a:pPr marL="687388" marR="0" lvl="0" indent="-342900">
              <a:lnSpc>
                <a:spcPct val="115000"/>
              </a:lnSpc>
              <a:spcBef>
                <a:spcPts val="0"/>
              </a:spcBef>
              <a:spcAft>
                <a:spcPts val="0"/>
              </a:spcAft>
              <a:buFont typeface="+mj-lt"/>
              <a:buAutoNum type="alphaLcParenR"/>
            </a:pPr>
            <a:r>
              <a:rPr lang="en-US" dirty="0">
                <a:ea typeface="SimSun"/>
                <a:cs typeface="Mangal"/>
              </a:rPr>
              <a:t>Speaking in public</a:t>
            </a:r>
          </a:p>
          <a:p>
            <a:pPr marL="687388" marR="0" lvl="0" indent="-342900">
              <a:lnSpc>
                <a:spcPct val="115000"/>
              </a:lnSpc>
              <a:spcBef>
                <a:spcPts val="0"/>
              </a:spcBef>
              <a:spcAft>
                <a:spcPts val="0"/>
              </a:spcAft>
              <a:buFont typeface="+mj-lt"/>
              <a:buAutoNum type="alphaLcParenR"/>
            </a:pPr>
            <a:r>
              <a:rPr lang="en-US" dirty="0">
                <a:ea typeface="SimSun"/>
                <a:cs typeface="Mangal"/>
              </a:rPr>
              <a:t>Going to the dentist</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gained from taking a turn presenting a team project? </a:t>
            </a:r>
          </a:p>
          <a:p>
            <a:pPr marL="687388" marR="0" lvl="0" indent="-342900">
              <a:lnSpc>
                <a:spcPct val="115000"/>
              </a:lnSpc>
              <a:spcBef>
                <a:spcPts val="0"/>
              </a:spcBef>
              <a:spcAft>
                <a:spcPts val="0"/>
              </a:spcAft>
              <a:buFont typeface="+mj-lt"/>
              <a:buAutoNum type="alphaLcParenR"/>
            </a:pPr>
            <a:r>
              <a:rPr lang="en-US" dirty="0">
                <a:ea typeface="SimSun"/>
                <a:cs typeface="Mangal"/>
              </a:rPr>
              <a:t>Respect from managers and co-workers</a:t>
            </a:r>
          </a:p>
          <a:p>
            <a:pPr marL="687388" marR="0" lvl="0" indent="-342900">
              <a:lnSpc>
                <a:spcPct val="115000"/>
              </a:lnSpc>
              <a:spcBef>
                <a:spcPts val="0"/>
              </a:spcBef>
              <a:spcAft>
                <a:spcPts val="0"/>
              </a:spcAft>
              <a:buFont typeface="+mj-lt"/>
              <a:buAutoNum type="alphaLcParenR"/>
            </a:pPr>
            <a:r>
              <a:rPr lang="en-US" dirty="0">
                <a:ea typeface="SimSun"/>
                <a:cs typeface="Mangal"/>
              </a:rPr>
              <a:t>More confidence and experience when speaking in public</a:t>
            </a:r>
          </a:p>
          <a:p>
            <a:pPr marL="687388" marR="0" lvl="0" indent="-342900">
              <a:lnSpc>
                <a:spcPct val="115000"/>
              </a:lnSpc>
              <a:spcBef>
                <a:spcPts val="0"/>
              </a:spcBef>
              <a:spcAft>
                <a:spcPts val="0"/>
              </a:spcAft>
              <a:buFont typeface="+mj-lt"/>
              <a:buAutoNum type="alphaLcParenR"/>
            </a:pPr>
            <a:r>
              <a:rPr lang="en-US" dirty="0">
                <a:ea typeface="SimSun"/>
                <a:cs typeface="Mangal"/>
              </a:rPr>
              <a:t>Undue stress</a:t>
            </a:r>
          </a:p>
          <a:p>
            <a:pPr marL="687388" marR="0" lvl="0" indent="-342900">
              <a:lnSpc>
                <a:spcPct val="115000"/>
              </a:lnSpc>
              <a:spcBef>
                <a:spcPts val="0"/>
              </a:spcBef>
              <a:spcAft>
                <a:spcPts val="0"/>
              </a:spcAft>
              <a:buFont typeface="+mj-lt"/>
              <a:buAutoNum type="alphaLcParenR"/>
            </a:pPr>
            <a:r>
              <a:rPr lang="en-US" dirty="0">
                <a:ea typeface="SimSun"/>
                <a:cs typeface="Mangal"/>
              </a:rPr>
              <a:t>Self-respect</a:t>
            </a:r>
          </a:p>
          <a:p>
            <a:endParaRPr lang="en-US" dirty="0" smtClean="0"/>
          </a:p>
        </p:txBody>
      </p:sp>
    </p:spTree>
    <p:extLst>
      <p:ext uri="{BB962C8B-B14F-4D97-AF65-F5344CB8AC3E}">
        <p14:creationId xmlns:p14="http://schemas.microsoft.com/office/powerpoint/2010/main" val="321747589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a positive an example of a positive attitude?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Unpleasantness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Irritability</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Respect for others</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 following is not a lesson learned from this module?</a:t>
            </a:r>
          </a:p>
          <a:p>
            <a:pPr marL="687388" marR="0" lvl="0" indent="-342900">
              <a:lnSpc>
                <a:spcPct val="115000"/>
              </a:lnSpc>
              <a:spcBef>
                <a:spcPts val="0"/>
              </a:spcBef>
              <a:spcAft>
                <a:spcPts val="0"/>
              </a:spcAft>
              <a:buFont typeface="+mj-lt"/>
              <a:buAutoNum type="alphaLcParenR"/>
            </a:pPr>
            <a:r>
              <a:rPr lang="en-US" dirty="0">
                <a:ea typeface="SimSun"/>
                <a:cs typeface="Mangal"/>
              </a:rPr>
              <a:t>Cope with those things that cannot change</a:t>
            </a:r>
          </a:p>
          <a:p>
            <a:pPr marL="687388" marR="0" lvl="0" indent="-342900">
              <a:lnSpc>
                <a:spcPct val="115000"/>
              </a:lnSpc>
              <a:spcBef>
                <a:spcPts val="0"/>
              </a:spcBef>
              <a:spcAft>
                <a:spcPts val="0"/>
              </a:spcAft>
              <a:buFont typeface="+mj-lt"/>
              <a:buAutoNum type="alphaLcParenR"/>
            </a:pPr>
            <a:r>
              <a:rPr lang="en-US" dirty="0">
                <a:ea typeface="SimSun"/>
                <a:cs typeface="Mangal"/>
              </a:rPr>
              <a:t>Deal with those things in life that may be unpleasant</a:t>
            </a:r>
          </a:p>
          <a:p>
            <a:pPr marL="687388" marR="0" lvl="0" indent="-342900">
              <a:lnSpc>
                <a:spcPct val="115000"/>
              </a:lnSpc>
              <a:spcBef>
                <a:spcPts val="0"/>
              </a:spcBef>
              <a:spcAft>
                <a:spcPts val="0"/>
              </a:spcAft>
              <a:buFont typeface="+mj-lt"/>
              <a:buAutoNum type="alphaLcParenR"/>
            </a:pPr>
            <a:r>
              <a:rPr lang="en-US" dirty="0">
                <a:ea typeface="SimSun"/>
                <a:cs typeface="Mangal"/>
              </a:rPr>
              <a:t>Intimidate people to get your way</a:t>
            </a:r>
          </a:p>
          <a:p>
            <a:pPr marL="687388" marR="0" lvl="0" indent="-342900">
              <a:lnSpc>
                <a:spcPct val="115000"/>
              </a:lnSpc>
              <a:spcBef>
                <a:spcPts val="0"/>
              </a:spcBef>
              <a:spcAft>
                <a:spcPts val="0"/>
              </a:spcAft>
              <a:buFont typeface="+mj-lt"/>
              <a:buAutoNum type="alphaLcParenR"/>
            </a:pPr>
            <a:r>
              <a:rPr lang="en-US" dirty="0">
                <a:ea typeface="SimSun"/>
                <a:cs typeface="Mangal"/>
              </a:rPr>
              <a:t>Change your attitude to a more positive attitude</a:t>
            </a:r>
          </a:p>
          <a:p>
            <a:endParaRPr lang="en-US" dirty="0" smtClean="0"/>
          </a:p>
        </p:txBody>
      </p:sp>
    </p:spTree>
    <p:extLst>
      <p:ext uri="{BB962C8B-B14F-4D97-AF65-F5344CB8AC3E}">
        <p14:creationId xmlns:p14="http://schemas.microsoft.com/office/powerpoint/2010/main" val="17475440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When is accepting the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avoiding it or altering it would reduce your stress more than accepting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you feel you have no choice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Avoiding it or altering it would cause undue stress to you or another person</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tactic will help you accept the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Powerlessness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Passing it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Positive thinking</a:t>
            </a:r>
            <a:endParaRPr lang="en-US" dirty="0">
              <a:ea typeface="SimSun"/>
              <a:cs typeface="Mangal"/>
            </a:endParaRPr>
          </a:p>
        </p:txBody>
      </p:sp>
    </p:spTree>
    <p:extLst>
      <p:ext uri="{BB962C8B-B14F-4D97-AF65-F5344CB8AC3E}">
        <p14:creationId xmlns:p14="http://schemas.microsoft.com/office/powerpoint/2010/main" val="9724111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Instead of passing off a project and presenting it yourself, what could you gain from the experience?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Reduced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Powerlessness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Self-respect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ea typeface="SimSun"/>
                <a:cs typeface="Mangal"/>
              </a:rPr>
              <a:t>Who is credited for saying, “in this world nothing can be said to be certain, except death and taxes.”?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Abraham Lincoln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Eleanor Roosevelt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Benjamin Franklin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Winston Churchill</a:t>
            </a:r>
            <a:endParaRPr lang="en-US" dirty="0">
              <a:ea typeface="SimSun"/>
              <a:cs typeface="Mangal"/>
            </a:endParaRPr>
          </a:p>
        </p:txBody>
      </p:sp>
    </p:spTree>
    <p:extLst>
      <p:ext uri="{BB962C8B-B14F-4D97-AF65-F5344CB8AC3E}">
        <p14:creationId xmlns:p14="http://schemas.microsoft.com/office/powerpoint/2010/main" val="8865649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Which of these is not the appropriate time to accept the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The task must be done eventually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You are doing so just to please others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 it would cause stress to another person-to-person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Visiting an unpleasant neighbor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Some people feel that accepting stressful situations and living through them makes them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Respected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Confident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smtClean="0">
                <a:solidFill>
                  <a:srgbClr val="FF0000"/>
                </a:solidFill>
                <a:ea typeface="SimSun"/>
                <a:cs typeface="Mangal"/>
              </a:rPr>
              <a:t>Powerless</a:t>
            </a:r>
            <a:endParaRPr lang="en-US" dirty="0" smtClean="0"/>
          </a:p>
        </p:txBody>
      </p:sp>
    </p:spTree>
    <p:extLst>
      <p:ext uri="{BB962C8B-B14F-4D97-AF65-F5344CB8AC3E}">
        <p14:creationId xmlns:p14="http://schemas.microsoft.com/office/powerpoint/2010/main" val="303955969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another tactic that can help you accept a situation?</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Positive thinking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Speaking in public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the dentist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gained from taking a turn presenting a team project? </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Respect from managers and 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confidence and experience when speaking in public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Undue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Self-respect</a:t>
            </a:r>
            <a:endParaRPr lang="en-US" dirty="0">
              <a:ea typeface="SimSun"/>
              <a:cs typeface="Mangal"/>
            </a:endParaRPr>
          </a:p>
          <a:p>
            <a:endParaRPr lang="en-US" dirty="0" smtClean="0"/>
          </a:p>
        </p:txBody>
      </p:sp>
    </p:spTree>
    <p:extLst>
      <p:ext uri="{BB962C8B-B14F-4D97-AF65-F5344CB8AC3E}">
        <p14:creationId xmlns:p14="http://schemas.microsoft.com/office/powerpoint/2010/main" val="385132458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a positive an example of a positive attitude?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Unpleasantness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Irritability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Respect for others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 following is not a lesson learned from this module?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Cope with those things that cannot change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Deal with those things in life that may be unpleasant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Intimidate people to get your way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Change your attitude to a more positive attitude</a:t>
            </a:r>
            <a:endParaRPr lang="en-US" dirty="0">
              <a:ea typeface="SimSun"/>
              <a:cs typeface="Mangal"/>
            </a:endParaRPr>
          </a:p>
          <a:p>
            <a:endParaRPr lang="en-US" dirty="0" smtClean="0"/>
          </a:p>
        </p:txBody>
      </p:sp>
    </p:spTree>
    <p:extLst>
      <p:ext uri="{BB962C8B-B14F-4D97-AF65-F5344CB8AC3E}">
        <p14:creationId xmlns:p14="http://schemas.microsoft.com/office/powerpoint/2010/main" val="1990218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t>What is Eustress?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19872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Seven: Using Routines to Reduce Stress</a:t>
            </a:r>
            <a:endParaRPr lang="en-US" dirty="0"/>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dirty="0" smtClean="0"/>
              <a:t>Routines allow us to systematize the unchanging elements of our life, so that you can spend your energy on more worthwhile projects. </a:t>
            </a:r>
          </a:p>
          <a:p>
            <a:pPr eaLnBrk="1" fontAlgn="auto" hangingPunct="1">
              <a:spcAft>
                <a:spcPts val="0"/>
              </a:spcAft>
              <a:defRPr/>
            </a:pPr>
            <a:r>
              <a:rPr lang="en-US" dirty="0" smtClean="0"/>
              <a:t>By planning meals in advance, having a system for chores, and using to-do lists, you can run a more efficient household and have fewer things to worry about.</a:t>
            </a:r>
            <a:endParaRPr lang="en-CA" dirty="0" smtClean="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3810000"/>
          </a:xfrm>
        </p:spPr>
        <p:txBody>
          <a:bodyPr rtlCol="0">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The better work men do is always done under stress and at great personal cost.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William Carlos Williams</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smtClean="0"/>
              <a:t>Planning Meals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901813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smtClean="0"/>
              <a:t>Organizing Chores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8136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dirty="0" smtClean="0"/>
              <a:t>Using a To-Do List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29602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What do routines allow us to do?</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ea typeface="SimSun"/>
                <a:cs typeface="Mangal"/>
              </a:rPr>
              <a:t>Prioritize</a:t>
            </a:r>
          </a:p>
          <a:p>
            <a:pPr marL="687388" marR="0" lvl="0" indent="-342900">
              <a:lnSpc>
                <a:spcPct val="115000"/>
              </a:lnSpc>
              <a:spcBef>
                <a:spcPts val="0"/>
              </a:spcBef>
              <a:spcAft>
                <a:spcPts val="0"/>
              </a:spcAft>
              <a:buFont typeface="+mj-lt"/>
              <a:buAutoNum type="alphaLcParenR"/>
            </a:pPr>
            <a:r>
              <a:rPr lang="en-US" dirty="0">
                <a:ea typeface="SimSun"/>
                <a:cs typeface="Mangal"/>
              </a:rPr>
              <a:t>Lose energy</a:t>
            </a:r>
          </a:p>
          <a:p>
            <a:pPr marL="687388" marR="0" lvl="0" indent="-342900">
              <a:lnSpc>
                <a:spcPct val="115000"/>
              </a:lnSpc>
              <a:spcBef>
                <a:spcPts val="0"/>
              </a:spcBef>
              <a:spcAft>
                <a:spcPts val="0"/>
              </a:spcAft>
              <a:buFont typeface="+mj-lt"/>
              <a:buAutoNum type="alphaLcParenR"/>
            </a:pPr>
            <a:r>
              <a:rPr lang="en-US" dirty="0">
                <a:ea typeface="SimSun"/>
                <a:cs typeface="Mangal"/>
              </a:rPr>
              <a:t>Thrive on chaos</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is one thing you can plan in advance to have a more efficient environment?</a:t>
            </a:r>
          </a:p>
          <a:p>
            <a:pPr marL="687388" marR="0" lvl="0" indent="-342900">
              <a:lnSpc>
                <a:spcPct val="115000"/>
              </a:lnSpc>
              <a:spcBef>
                <a:spcPts val="0"/>
              </a:spcBef>
              <a:spcAft>
                <a:spcPts val="0"/>
              </a:spcAft>
              <a:buFont typeface="+mj-lt"/>
              <a:buAutoNum type="alphaLcParenR"/>
            </a:pPr>
            <a:r>
              <a:rPr lang="en-US" dirty="0">
                <a:ea typeface="SimSun"/>
                <a:cs typeface="Mangal"/>
              </a:rPr>
              <a:t>Meal planning</a:t>
            </a:r>
          </a:p>
          <a:p>
            <a:pPr marL="687388" marR="0" lvl="0" indent="-342900">
              <a:lnSpc>
                <a:spcPct val="115000"/>
              </a:lnSpc>
              <a:spcBef>
                <a:spcPts val="0"/>
              </a:spcBef>
              <a:spcAft>
                <a:spcPts val="0"/>
              </a:spcAft>
              <a:buFont typeface="+mj-lt"/>
              <a:buAutoNum type="alphaLcParenR"/>
            </a:pPr>
            <a:r>
              <a:rPr lang="en-US" dirty="0">
                <a:ea typeface="SimSun"/>
                <a:cs typeface="Mangal"/>
              </a:rPr>
              <a:t>Interruptions</a:t>
            </a:r>
          </a:p>
          <a:p>
            <a:pPr marL="687388" marR="0" lvl="0" indent="-342900">
              <a:lnSpc>
                <a:spcPct val="115000"/>
              </a:lnSpc>
              <a:spcBef>
                <a:spcPts val="0"/>
              </a:spcBef>
              <a:spcAft>
                <a:spcPts val="0"/>
              </a:spcAft>
              <a:buFont typeface="+mj-lt"/>
              <a:buAutoNum type="alphaLcParenR"/>
            </a:pPr>
            <a:r>
              <a:rPr lang="en-US" dirty="0">
                <a:ea typeface="SimSun"/>
                <a:cs typeface="Mangal"/>
              </a:rPr>
              <a:t>Weather</a:t>
            </a:r>
          </a:p>
          <a:p>
            <a:pPr marL="687388" marR="0" lvl="0" indent="-342900">
              <a:lnSpc>
                <a:spcPct val="115000"/>
              </a:lnSpc>
              <a:spcBef>
                <a:spcPts val="0"/>
              </a:spcBef>
              <a:spcAft>
                <a:spcPts val="0"/>
              </a:spcAft>
              <a:buFont typeface="+mj-lt"/>
              <a:buAutoNum type="alphaLcParenR"/>
            </a:pPr>
            <a:r>
              <a:rPr lang="en-US" dirty="0">
                <a:ea typeface="SimSun"/>
                <a:cs typeface="Mangal"/>
              </a:rPr>
              <a:t>Deadlines</a:t>
            </a:r>
          </a:p>
          <a:p>
            <a:endParaRPr lang="en-US" dirty="0" smtClean="0"/>
          </a:p>
        </p:txBody>
      </p:sp>
    </p:spTree>
    <p:extLst>
      <p:ext uri="{BB962C8B-B14F-4D97-AF65-F5344CB8AC3E}">
        <p14:creationId xmlns:p14="http://schemas.microsoft.com/office/powerpoint/2010/main" val="17078040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Name one task that younger children can do to help at home.</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a:p>
            <a:pPr marL="687388" marR="0" lvl="0" indent="-342900">
              <a:lnSpc>
                <a:spcPct val="115000"/>
              </a:lnSpc>
              <a:spcBef>
                <a:spcPts val="0"/>
              </a:spcBef>
              <a:spcAft>
                <a:spcPts val="0"/>
              </a:spcAft>
              <a:buFont typeface="+mj-lt"/>
              <a:buAutoNum type="alphaLcParenR"/>
            </a:pPr>
            <a:r>
              <a:rPr lang="en-US" dirty="0">
                <a:ea typeface="SimSun"/>
                <a:cs typeface="Mangal"/>
              </a:rPr>
              <a:t>Load and unload the dishwasher</a:t>
            </a:r>
          </a:p>
          <a:p>
            <a:pPr marL="687388" marR="0" lvl="0" indent="-342900">
              <a:lnSpc>
                <a:spcPct val="115000"/>
              </a:lnSpc>
              <a:spcBef>
                <a:spcPts val="0"/>
              </a:spcBef>
              <a:spcAft>
                <a:spcPts val="0"/>
              </a:spcAft>
              <a:buFont typeface="+mj-lt"/>
              <a:buAutoNum type="alphaLcParenR"/>
            </a:pPr>
            <a:r>
              <a:rPr lang="en-US" dirty="0">
                <a:ea typeface="SimSun"/>
                <a:cs typeface="Mangal"/>
              </a:rPr>
              <a:t>Set the table</a:t>
            </a:r>
          </a:p>
          <a:p>
            <a:pPr marL="687388" marR="0" lvl="0" indent="-342900">
              <a:lnSpc>
                <a:spcPct val="115000"/>
              </a:lnSpc>
              <a:spcBef>
                <a:spcPts val="0"/>
              </a:spcBef>
              <a:spcAft>
                <a:spcPts val="0"/>
              </a:spcAft>
              <a:buFont typeface="+mj-lt"/>
              <a:buAutoNum type="alphaLcParenR"/>
            </a:pPr>
            <a:r>
              <a:rPr lang="en-US" dirty="0">
                <a:ea typeface="SimSun"/>
                <a:cs typeface="Mangal"/>
              </a:rPr>
              <a:t>Fold laundry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How can older children help with tasks?</a:t>
            </a:r>
          </a:p>
          <a:p>
            <a:pPr marL="687388" marR="0" lvl="0" indent="-342900">
              <a:lnSpc>
                <a:spcPct val="115000"/>
              </a:lnSpc>
              <a:spcBef>
                <a:spcPts val="0"/>
              </a:spcBef>
              <a:spcAft>
                <a:spcPts val="0"/>
              </a:spcAft>
              <a:buFont typeface="+mj-lt"/>
              <a:buAutoNum type="alphaLcParenR"/>
            </a:pPr>
            <a:r>
              <a:rPr lang="en-US" dirty="0">
                <a:ea typeface="SimSun"/>
                <a:cs typeface="Mangal"/>
              </a:rPr>
              <a:t>Make their bed</a:t>
            </a:r>
          </a:p>
          <a:p>
            <a:pPr marL="687388" marR="0" lvl="0" indent="-342900">
              <a:lnSpc>
                <a:spcPct val="115000"/>
              </a:lnSpc>
              <a:spcBef>
                <a:spcPts val="0"/>
              </a:spcBef>
              <a:spcAft>
                <a:spcPts val="0"/>
              </a:spcAft>
              <a:buFont typeface="+mj-lt"/>
              <a:buAutoNum type="alphaLcParenR"/>
            </a:pPr>
            <a:r>
              <a:rPr lang="en-US" dirty="0">
                <a:ea typeface="SimSun"/>
                <a:cs typeface="Mangal"/>
              </a:rPr>
              <a:t>Sort laundry</a:t>
            </a:r>
          </a:p>
          <a:p>
            <a:pPr marL="687388" marR="0" lvl="0" indent="-342900">
              <a:lnSpc>
                <a:spcPct val="115000"/>
              </a:lnSpc>
              <a:spcBef>
                <a:spcPts val="0"/>
              </a:spcBef>
              <a:spcAft>
                <a:spcPts val="0"/>
              </a:spcAft>
              <a:buFont typeface="+mj-lt"/>
              <a:buAutoNum type="alphaLcParenR"/>
            </a:pPr>
            <a:r>
              <a:rPr lang="en-US" dirty="0">
                <a:ea typeface="SimSun"/>
                <a:cs typeface="Mangal"/>
              </a:rPr>
              <a:t>Feed pets</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p:txBody>
      </p:sp>
    </p:spTree>
    <p:extLst>
      <p:ext uri="{BB962C8B-B14F-4D97-AF65-F5344CB8AC3E}">
        <p14:creationId xmlns:p14="http://schemas.microsoft.com/office/powerpoint/2010/main" val="169126874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Complete this sentence. Routines allow us to _______________ the unchanging elements in our life, so that you can spend your ______________ on more worthwhile projects.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money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time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Eliminate, lunch break</a:t>
            </a:r>
          </a:p>
          <a:p>
            <a:pPr marL="687388" marR="0" lvl="0" indent="-342900">
              <a:lnSpc>
                <a:spcPct val="115000"/>
              </a:lnSpc>
              <a:spcBef>
                <a:spcPts val="0"/>
              </a:spcBef>
              <a:spcAft>
                <a:spcPts val="0"/>
              </a:spcAft>
              <a:buFont typeface="+mj-lt"/>
              <a:buAutoNum type="alphaLcParenR"/>
            </a:pPr>
            <a:r>
              <a:rPr lang="en-US" dirty="0">
                <a:ea typeface="SimSun"/>
                <a:cs typeface="Mangal"/>
              </a:rPr>
              <a:t>Systematize, energy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Having a system of chores and using to-do lists can make you run a more ____________?</a:t>
            </a:r>
          </a:p>
          <a:p>
            <a:pPr marL="687388" marR="0" lvl="0" indent="-342900">
              <a:lnSpc>
                <a:spcPct val="115000"/>
              </a:lnSpc>
              <a:spcBef>
                <a:spcPts val="0"/>
              </a:spcBef>
              <a:spcAft>
                <a:spcPts val="0"/>
              </a:spcAft>
              <a:buFont typeface="+mj-lt"/>
              <a:buAutoNum type="alphaLcParenR"/>
            </a:pPr>
            <a:r>
              <a:rPr lang="en-US" dirty="0">
                <a:ea typeface="SimSun"/>
                <a:cs typeface="Mangal"/>
              </a:rPr>
              <a:t>Efficient environment</a:t>
            </a:r>
          </a:p>
          <a:p>
            <a:pPr marL="687388" marR="0" lvl="0" indent="-342900">
              <a:lnSpc>
                <a:spcPct val="115000"/>
              </a:lnSpc>
              <a:spcBef>
                <a:spcPts val="0"/>
              </a:spcBef>
              <a:spcAft>
                <a:spcPts val="0"/>
              </a:spcAft>
              <a:buFont typeface="+mj-lt"/>
              <a:buAutoNum type="alphaLcParenR"/>
            </a:pPr>
            <a:r>
              <a:rPr lang="en-US" dirty="0">
                <a:ea typeface="SimSun"/>
                <a:cs typeface="Mangal"/>
              </a:rPr>
              <a:t>Rigid workday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Stressful household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Scattered work area</a:t>
            </a:r>
            <a:endParaRPr lang="en-US" dirty="0">
              <a:ea typeface="SimSun"/>
              <a:cs typeface="Mangal"/>
            </a:endParaRPr>
          </a:p>
          <a:p>
            <a:endParaRPr lang="en-US" dirty="0" smtClean="0"/>
          </a:p>
        </p:txBody>
      </p:sp>
    </p:spTree>
    <p:extLst>
      <p:ext uri="{BB962C8B-B14F-4D97-AF65-F5344CB8AC3E}">
        <p14:creationId xmlns:p14="http://schemas.microsoft.com/office/powerpoint/2010/main" val="38029546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 example of how to make a proper meal?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Shop daily for dinner supplies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Order take-out everyday</a:t>
            </a:r>
          </a:p>
          <a:p>
            <a:pPr marL="687388" marR="0" lvl="0" indent="-342900">
              <a:lnSpc>
                <a:spcPct val="115000"/>
              </a:lnSpc>
              <a:spcBef>
                <a:spcPts val="0"/>
              </a:spcBef>
              <a:spcAft>
                <a:spcPts val="0"/>
              </a:spcAft>
              <a:buFont typeface="+mj-lt"/>
              <a:buAutoNum type="alphaLcParenR"/>
            </a:pPr>
            <a:r>
              <a:rPr lang="en-US" dirty="0">
                <a:ea typeface="SimSun"/>
                <a:cs typeface="Mangal"/>
              </a:rPr>
              <a:t>Eat on the go</a:t>
            </a:r>
          </a:p>
          <a:p>
            <a:pPr marL="687388" marR="0" lvl="0" indent="-342900">
              <a:lnSpc>
                <a:spcPct val="115000"/>
              </a:lnSpc>
              <a:spcBef>
                <a:spcPts val="0"/>
              </a:spcBef>
              <a:spcAft>
                <a:spcPts val="0"/>
              </a:spcAft>
              <a:buFont typeface="+mj-lt"/>
              <a:buAutoNum type="alphaLcParenR"/>
            </a:pPr>
            <a:r>
              <a:rPr lang="en-US" dirty="0">
                <a:ea typeface="SimSun"/>
                <a:cs typeface="Mangal"/>
              </a:rPr>
              <a:t>Plan meals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When in the grocery store you should stick to the _______ _________?</a:t>
            </a:r>
          </a:p>
          <a:p>
            <a:pPr marL="687388" marR="0" lvl="0" indent="-342900">
              <a:lnSpc>
                <a:spcPct val="115000"/>
              </a:lnSpc>
              <a:spcBef>
                <a:spcPts val="0"/>
              </a:spcBef>
              <a:spcAft>
                <a:spcPts val="0"/>
              </a:spcAft>
              <a:buFont typeface="+mj-lt"/>
              <a:buAutoNum type="alphaLcParenR"/>
            </a:pPr>
            <a:r>
              <a:rPr lang="en-US" dirty="0" smtClean="0">
                <a:ea typeface="SimSun"/>
                <a:cs typeface="Mangal"/>
              </a:rPr>
              <a:t>Frozen </a:t>
            </a:r>
            <a:r>
              <a:rPr lang="en-US" dirty="0">
                <a:ea typeface="SimSun"/>
                <a:cs typeface="Mangal"/>
              </a:rPr>
              <a:t>food aisles</a:t>
            </a:r>
          </a:p>
          <a:p>
            <a:pPr marL="687388" marR="0" lvl="0" indent="-342900">
              <a:lnSpc>
                <a:spcPct val="115000"/>
              </a:lnSpc>
              <a:spcBef>
                <a:spcPts val="0"/>
              </a:spcBef>
              <a:spcAft>
                <a:spcPts val="0"/>
              </a:spcAft>
              <a:buFont typeface="+mj-lt"/>
              <a:buAutoNum type="alphaLcParenR"/>
            </a:pPr>
            <a:r>
              <a:rPr lang="en-US" dirty="0">
                <a:ea typeface="SimSun"/>
                <a:cs typeface="Mangal"/>
              </a:rPr>
              <a:t>Processed food aisles</a:t>
            </a:r>
          </a:p>
          <a:p>
            <a:pPr marL="687388" marR="0" lvl="0" indent="-342900">
              <a:lnSpc>
                <a:spcPct val="115000"/>
              </a:lnSpc>
              <a:spcBef>
                <a:spcPts val="0"/>
              </a:spcBef>
              <a:spcAft>
                <a:spcPts val="0"/>
              </a:spcAft>
              <a:buFont typeface="+mj-lt"/>
              <a:buAutoNum type="alphaLcParenR"/>
            </a:pPr>
            <a:r>
              <a:rPr lang="en-US" dirty="0">
                <a:ea typeface="SimSun"/>
                <a:cs typeface="Mangal"/>
              </a:rPr>
              <a:t>Candy aisles</a:t>
            </a:r>
          </a:p>
          <a:p>
            <a:pPr marL="687388" marR="0" lvl="0" indent="-342900">
              <a:lnSpc>
                <a:spcPct val="115000"/>
              </a:lnSpc>
              <a:spcBef>
                <a:spcPts val="0"/>
              </a:spcBef>
              <a:spcAft>
                <a:spcPts val="0"/>
              </a:spcAft>
              <a:buFont typeface="+mj-lt"/>
              <a:buAutoNum type="alphaLcParenR"/>
            </a:pPr>
            <a:r>
              <a:rPr lang="en-US" dirty="0">
                <a:ea typeface="SimSun"/>
                <a:cs typeface="Mangal"/>
              </a:rPr>
              <a:t>Outer perimeter of store</a:t>
            </a:r>
          </a:p>
          <a:p>
            <a:endParaRPr lang="en-US" dirty="0" smtClean="0"/>
          </a:p>
        </p:txBody>
      </p:sp>
    </p:spTree>
    <p:extLst>
      <p:ext uri="{BB962C8B-B14F-4D97-AF65-F5344CB8AC3E}">
        <p14:creationId xmlns:p14="http://schemas.microsoft.com/office/powerpoint/2010/main" val="66811835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ea typeface="SimSun"/>
                <a:cs typeface="Mangal"/>
              </a:rPr>
              <a:t>In the store you should take advantage of non-processed shortcuts like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Canned meats</a:t>
            </a:r>
          </a:p>
          <a:p>
            <a:pPr marL="687388" marR="0" lvl="0" indent="-342900">
              <a:lnSpc>
                <a:spcPct val="115000"/>
              </a:lnSpc>
              <a:spcBef>
                <a:spcPts val="0"/>
              </a:spcBef>
              <a:spcAft>
                <a:spcPts val="0"/>
              </a:spcAft>
              <a:buFont typeface="+mj-lt"/>
              <a:buAutoNum type="alphaLcParenR"/>
            </a:pPr>
            <a:r>
              <a:rPr lang="en-US" dirty="0">
                <a:ea typeface="SimSun"/>
                <a:cs typeface="Mangal"/>
              </a:rPr>
              <a:t>Pre-grated cheese</a:t>
            </a:r>
          </a:p>
          <a:p>
            <a:pPr marL="687388" marR="0" lvl="0" indent="-342900">
              <a:lnSpc>
                <a:spcPct val="115000"/>
              </a:lnSpc>
              <a:spcBef>
                <a:spcPts val="0"/>
              </a:spcBef>
              <a:spcAft>
                <a:spcPts val="0"/>
              </a:spcAft>
              <a:buFont typeface="+mj-lt"/>
              <a:buAutoNum type="alphaLcParenR"/>
            </a:pPr>
            <a:r>
              <a:rPr lang="en-US" dirty="0">
                <a:ea typeface="SimSun"/>
                <a:cs typeface="Mangal"/>
              </a:rPr>
              <a:t>Sugary cereals</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how to make proper meals a part of your household?</a:t>
            </a:r>
          </a:p>
          <a:p>
            <a:pPr marL="687388" marR="0" lvl="0" indent="-342900">
              <a:lnSpc>
                <a:spcPct val="115000"/>
              </a:lnSpc>
              <a:spcBef>
                <a:spcPts val="0"/>
              </a:spcBef>
              <a:spcAft>
                <a:spcPts val="0"/>
              </a:spcAft>
              <a:buFont typeface="+mj-lt"/>
              <a:buAutoNum type="alphaLcParenR"/>
            </a:pPr>
            <a:r>
              <a:rPr lang="en-US" dirty="0">
                <a:ea typeface="SimSun"/>
                <a:cs typeface="Mangal"/>
              </a:rPr>
              <a:t>Theme nights</a:t>
            </a:r>
          </a:p>
          <a:p>
            <a:pPr marL="687388" marR="0" lvl="0" indent="-342900">
              <a:lnSpc>
                <a:spcPct val="115000"/>
              </a:lnSpc>
              <a:spcBef>
                <a:spcPts val="0"/>
              </a:spcBef>
              <a:spcAft>
                <a:spcPts val="0"/>
              </a:spcAft>
              <a:buFont typeface="+mj-lt"/>
              <a:buAutoNum type="alphaLcParenR"/>
            </a:pPr>
            <a:r>
              <a:rPr lang="en-US" dirty="0">
                <a:ea typeface="SimSun"/>
                <a:cs typeface="Mangal"/>
              </a:rPr>
              <a:t>Experimenting with slow cookers</a:t>
            </a:r>
          </a:p>
          <a:p>
            <a:pPr marL="687388" marR="0" lvl="0" indent="-342900">
              <a:lnSpc>
                <a:spcPct val="115000"/>
              </a:lnSpc>
              <a:spcBef>
                <a:spcPts val="0"/>
              </a:spcBef>
              <a:spcAft>
                <a:spcPts val="0"/>
              </a:spcAft>
              <a:buFont typeface="+mj-lt"/>
              <a:buAutoNum type="alphaLcParenR"/>
            </a:pPr>
            <a:r>
              <a:rPr lang="en-US" dirty="0">
                <a:ea typeface="SimSun"/>
                <a:cs typeface="Mangal"/>
              </a:rPr>
              <a:t>Stocking up on frozen fruits</a:t>
            </a:r>
          </a:p>
          <a:p>
            <a:pPr marL="687388" marR="0" lvl="0" indent="-342900">
              <a:lnSpc>
                <a:spcPct val="115000"/>
              </a:lnSpc>
              <a:spcBef>
                <a:spcPts val="0"/>
              </a:spcBef>
              <a:spcAft>
                <a:spcPts val="0"/>
              </a:spcAft>
              <a:buFont typeface="+mj-lt"/>
              <a:buAutoNum type="alphaLcParenR"/>
            </a:pPr>
            <a:r>
              <a:rPr lang="en-US" dirty="0">
                <a:ea typeface="SimSun"/>
                <a:cs typeface="Mangal"/>
              </a:rPr>
              <a:t>Ordering out nightly</a:t>
            </a:r>
          </a:p>
          <a:p>
            <a:endParaRPr lang="en-US" dirty="0" smtClean="0"/>
          </a:p>
        </p:txBody>
      </p:sp>
    </p:spTree>
    <p:extLst>
      <p:ext uri="{BB962C8B-B14F-4D97-AF65-F5344CB8AC3E}">
        <p14:creationId xmlns:p14="http://schemas.microsoft.com/office/powerpoint/2010/main" val="114221823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What do routines allow us to do?</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Prioritize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Lose energy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Thrive on chaos</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is one thing you can plan in advance to have a more efficient environment?</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Meal planning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Interruptions</a:t>
            </a:r>
          </a:p>
          <a:p>
            <a:pPr marL="687388" marR="0" lvl="0" indent="-342900">
              <a:lnSpc>
                <a:spcPct val="115000"/>
              </a:lnSpc>
              <a:spcBef>
                <a:spcPts val="0"/>
              </a:spcBef>
              <a:spcAft>
                <a:spcPts val="0"/>
              </a:spcAft>
              <a:buFont typeface="+mj-lt"/>
              <a:buAutoNum type="alphaLcParenR"/>
            </a:pPr>
            <a:r>
              <a:rPr lang="en-US" dirty="0">
                <a:ea typeface="SimSun"/>
                <a:cs typeface="Mangal"/>
              </a:rPr>
              <a:t>Weather</a:t>
            </a:r>
          </a:p>
          <a:p>
            <a:pPr marL="687388" marR="0" lvl="0" indent="-342900">
              <a:lnSpc>
                <a:spcPct val="115000"/>
              </a:lnSpc>
              <a:spcBef>
                <a:spcPts val="0"/>
              </a:spcBef>
              <a:spcAft>
                <a:spcPts val="0"/>
              </a:spcAft>
              <a:buFont typeface="+mj-lt"/>
              <a:buAutoNum type="alphaLcParenR"/>
            </a:pPr>
            <a:r>
              <a:rPr lang="en-US" dirty="0">
                <a:ea typeface="SimSun"/>
                <a:cs typeface="Mangal"/>
              </a:rPr>
              <a:t>Deadlines</a:t>
            </a:r>
          </a:p>
          <a:p>
            <a:endParaRPr lang="en-US" dirty="0" smtClean="0"/>
          </a:p>
        </p:txBody>
      </p:sp>
    </p:spTree>
    <p:extLst>
      <p:ext uri="{BB962C8B-B14F-4D97-AF65-F5344CB8AC3E}">
        <p14:creationId xmlns:p14="http://schemas.microsoft.com/office/powerpoint/2010/main" val="455154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Understanding the Triple A Approach</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8570693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Name one task that younger children can do to help at home.</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Load and unload the dishwasher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Set the table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Fold laundry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How can older children help with tasks?</a:t>
            </a:r>
          </a:p>
          <a:p>
            <a:pPr marL="687388" marR="0" lvl="0" indent="-342900">
              <a:lnSpc>
                <a:spcPct val="115000"/>
              </a:lnSpc>
              <a:spcBef>
                <a:spcPts val="0"/>
              </a:spcBef>
              <a:spcAft>
                <a:spcPts val="0"/>
              </a:spcAft>
              <a:buFont typeface="+mj-lt"/>
              <a:buAutoNum type="alphaLcParenR"/>
            </a:pPr>
            <a:r>
              <a:rPr lang="en-US" dirty="0">
                <a:ea typeface="SimSun"/>
                <a:cs typeface="Mangal"/>
              </a:rPr>
              <a:t>Make their bed</a:t>
            </a:r>
          </a:p>
          <a:p>
            <a:pPr marL="687388" marR="0" lvl="0" indent="-342900">
              <a:lnSpc>
                <a:spcPct val="115000"/>
              </a:lnSpc>
              <a:spcBef>
                <a:spcPts val="0"/>
              </a:spcBef>
              <a:spcAft>
                <a:spcPts val="0"/>
              </a:spcAft>
              <a:buFont typeface="+mj-lt"/>
              <a:buAutoNum type="alphaLcParenR"/>
            </a:pPr>
            <a:r>
              <a:rPr lang="en-US" dirty="0">
                <a:ea typeface="SimSun"/>
                <a:cs typeface="Mangal"/>
              </a:rPr>
              <a:t>Sort laundry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Feed pets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Help cook meals</a:t>
            </a:r>
            <a:endParaRPr lang="en-US" dirty="0">
              <a:ea typeface="SimSun"/>
              <a:cs typeface="Mangal"/>
            </a:endParaRPr>
          </a:p>
        </p:txBody>
      </p:sp>
    </p:spTree>
    <p:extLst>
      <p:ext uri="{BB962C8B-B14F-4D97-AF65-F5344CB8AC3E}">
        <p14:creationId xmlns:p14="http://schemas.microsoft.com/office/powerpoint/2010/main" val="123898091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Complete this sentence. Routines allow us to _______________ the unchanging elements in our life, so that you can spend your ______________ on more worthwhile projects.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money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time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Eliminate, lunch break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Systematize, energy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Having a system of chores and using to-do lists can make you run a more ____________?</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Efficient environment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Rigid workday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Stressful household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Scattered work area</a:t>
            </a:r>
            <a:endParaRPr lang="en-US" dirty="0">
              <a:ea typeface="SimSun"/>
              <a:cs typeface="Mangal"/>
            </a:endParaRPr>
          </a:p>
          <a:p>
            <a:endParaRPr lang="en-US" dirty="0" smtClean="0"/>
          </a:p>
        </p:txBody>
      </p:sp>
    </p:spTree>
    <p:extLst>
      <p:ext uri="{BB962C8B-B14F-4D97-AF65-F5344CB8AC3E}">
        <p14:creationId xmlns:p14="http://schemas.microsoft.com/office/powerpoint/2010/main" val="146366815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 example of how to make a proper meal?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Shop daily for dinner supplies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Order take-out everyday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on the go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Plan meals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When in the grocery store you should stick to the _______ _________?</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smtClean="0">
                <a:solidFill>
                  <a:srgbClr val="000000"/>
                </a:solidFill>
                <a:ea typeface="SimSun"/>
                <a:cs typeface="Mangal"/>
              </a:rPr>
              <a:t>Frozen </a:t>
            </a:r>
            <a:r>
              <a:rPr lang="en-US" dirty="0">
                <a:solidFill>
                  <a:srgbClr val="000000"/>
                </a:solidFill>
                <a:ea typeface="SimSun"/>
                <a:cs typeface="Mangal"/>
              </a:rPr>
              <a:t>food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Processed food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Candy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Outer perimeter of store</a:t>
            </a:r>
            <a:endParaRPr lang="en-US" dirty="0">
              <a:ea typeface="SimSun"/>
              <a:cs typeface="Mangal"/>
            </a:endParaRPr>
          </a:p>
          <a:p>
            <a:endParaRPr lang="en-US" dirty="0" smtClean="0"/>
          </a:p>
        </p:txBody>
      </p:sp>
    </p:spTree>
    <p:extLst>
      <p:ext uri="{BB962C8B-B14F-4D97-AF65-F5344CB8AC3E}">
        <p14:creationId xmlns:p14="http://schemas.microsoft.com/office/powerpoint/2010/main" val="282347628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ea typeface="SimSun"/>
                <a:cs typeface="Mangal"/>
              </a:rPr>
              <a:t>In the store you should take advantage of non-processed shortcuts like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Canned meats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Pre-grated cheese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Sugary cereals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how to make proper meals a part of your household?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Theme nights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Experimenting with slow cookers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Stocking up on frozen fruits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Ordering out nightly</a:t>
            </a:r>
            <a:endParaRPr lang="en-US" dirty="0">
              <a:ea typeface="SimSun"/>
              <a:cs typeface="Mangal"/>
            </a:endParaRPr>
          </a:p>
          <a:p>
            <a:endParaRPr lang="en-US" dirty="0" smtClean="0"/>
          </a:p>
        </p:txBody>
      </p:sp>
    </p:spTree>
    <p:extLst>
      <p:ext uri="{BB962C8B-B14F-4D97-AF65-F5344CB8AC3E}">
        <p14:creationId xmlns:p14="http://schemas.microsoft.com/office/powerpoint/2010/main" val="141538182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z="3600" dirty="0" smtClean="0"/>
              <a:t>Module Eight: Environmental Relaxation Techniques</a:t>
            </a:r>
          </a:p>
        </p:txBody>
      </p:sp>
      <p:sp>
        <p:nvSpPr>
          <p:cNvPr id="38915" name="Content Placeholder 2"/>
          <p:cNvSpPr>
            <a:spLocks noGrp="1"/>
          </p:cNvSpPr>
          <p:nvPr>
            <p:ph idx="1"/>
          </p:nvPr>
        </p:nvSpPr>
        <p:spPr/>
        <p:txBody>
          <a:bodyPr/>
          <a:lstStyle/>
          <a:p>
            <a:pPr eaLnBrk="1" hangingPunct="1"/>
            <a:r>
              <a:rPr lang="en-US" dirty="0" smtClean="0"/>
              <a:t>So far, we have talked about how to create a stress-reducing lifestyle, and how to reduce the impact of stressful situations. </a:t>
            </a:r>
          </a:p>
          <a:p>
            <a:pPr eaLnBrk="1" hangingPunct="1"/>
            <a:r>
              <a:rPr lang="en-US" dirty="0" smtClean="0"/>
              <a:t>Despite all these preventative steps, stress will still happen. When it does, it’s important to have some tools to keep cool.</a:t>
            </a:r>
            <a:endParaRPr lang="en-CA" dirty="0" smtClean="0"/>
          </a:p>
          <a:p>
            <a:pPr eaLnBrk="1" hangingPunct="1"/>
            <a:endParaRPr lang="en-US" dirty="0" smtClean="0"/>
          </a:p>
        </p:txBody>
      </p:sp>
      <p:sp>
        <p:nvSpPr>
          <p:cNvPr id="4" name="Text Placeholder 3"/>
          <p:cNvSpPr>
            <a:spLocks noGrp="1"/>
          </p:cNvSpPr>
          <p:nvPr>
            <p:ph type="body" sz="quarter" idx="10"/>
          </p:nvPr>
        </p:nvSpPr>
        <p:spPr/>
        <p:txBody>
          <a:bodyPr rtlCol="0">
            <a:normAutofit fontScale="85000" lnSpcReduction="10000"/>
          </a:bodyPr>
          <a:lstStyle/>
          <a:p>
            <a:pPr>
              <a:lnSpc>
                <a:spcPct val="115000"/>
              </a:lnSpc>
              <a:spcBef>
                <a:spcPts val="0"/>
              </a:spcBef>
              <a:spcAft>
                <a:spcPts val="1000"/>
              </a:spcAft>
            </a:pPr>
            <a:r>
              <a:rPr lang="en-US" dirty="0">
                <a:latin typeface="Cambria"/>
                <a:ea typeface="Times New Roman"/>
                <a:cs typeface="Times New Roman"/>
              </a:rPr>
              <a:t>It's not stress that kills us; it is our reaction to it.</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Hans Selye</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smtClean="0"/>
              <a:t>Finding a Sanctuary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382224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1"/>
          <p:cNvSpPr>
            <a:spLocks noGrp="1"/>
          </p:cNvSpPr>
          <p:nvPr>
            <p:ph type="title"/>
          </p:nvPr>
        </p:nvSpPr>
        <p:spPr/>
        <p:txBody>
          <a:bodyPr/>
          <a:lstStyle/>
          <a:p>
            <a:pPr eaLnBrk="1" hangingPunct="1"/>
            <a:r>
              <a:rPr lang="en-US" dirty="0" smtClean="0"/>
              <a:t>Using Music</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18242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smtClean="0"/>
              <a:t>Seeing the Humor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537818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relaxation tool?</a:t>
            </a:r>
          </a:p>
          <a:p>
            <a:pPr marL="687388" marR="0" lvl="0" indent="-342900">
              <a:lnSpc>
                <a:spcPct val="115000"/>
              </a:lnSpc>
              <a:spcBef>
                <a:spcPts val="0"/>
              </a:spcBef>
              <a:spcAft>
                <a:spcPts val="0"/>
              </a:spcAft>
              <a:buFont typeface="+mj-lt"/>
              <a:buAutoNum type="alphaLcParenR"/>
            </a:pPr>
            <a:r>
              <a:rPr lang="en-US" dirty="0">
                <a:ea typeface="SimSun"/>
                <a:cs typeface="Mangal"/>
              </a:rPr>
              <a:t>Using humor to reduce stress</a:t>
            </a:r>
          </a:p>
          <a:p>
            <a:pPr marL="687388" marR="0" lvl="0" indent="-342900">
              <a:lnSpc>
                <a:spcPct val="115000"/>
              </a:lnSpc>
              <a:spcBef>
                <a:spcPts val="0"/>
              </a:spcBef>
              <a:spcAft>
                <a:spcPts val="0"/>
              </a:spcAft>
              <a:buFont typeface="+mj-lt"/>
              <a:buAutoNum type="alphaLcParenR"/>
            </a:pPr>
            <a:r>
              <a:rPr lang="en-US" dirty="0">
                <a:ea typeface="SimSun"/>
                <a:cs typeface="Mangal"/>
              </a:rPr>
              <a:t>Yelling</a:t>
            </a:r>
          </a:p>
          <a:p>
            <a:pPr marL="687388" marR="0" lvl="0" indent="-342900">
              <a:lnSpc>
                <a:spcPct val="115000"/>
              </a:lnSpc>
              <a:spcBef>
                <a:spcPts val="0"/>
              </a:spcBef>
              <a:spcAft>
                <a:spcPts val="0"/>
              </a:spcAft>
              <a:buFont typeface="+mj-lt"/>
              <a:buAutoNum type="alphaLcParenR"/>
            </a:pPr>
            <a:r>
              <a:rPr lang="en-US" dirty="0">
                <a:ea typeface="SimSun"/>
                <a:cs typeface="Mangal"/>
              </a:rPr>
              <a:t>Working nonstop until task is complete</a:t>
            </a:r>
          </a:p>
          <a:p>
            <a:pPr marL="687388" marR="0" lvl="0" indent="-342900">
              <a:lnSpc>
                <a:spcPct val="115000"/>
              </a:lnSpc>
              <a:spcBef>
                <a:spcPts val="0"/>
              </a:spcBef>
              <a:spcAft>
                <a:spcPts val="0"/>
              </a:spcAft>
              <a:buFont typeface="+mj-lt"/>
              <a:buAutoNum type="alphaLcParenR"/>
            </a:pPr>
            <a:r>
              <a:rPr lang="en-US" dirty="0">
                <a:ea typeface="SimSun"/>
                <a:cs typeface="Mangal"/>
              </a:rPr>
              <a:t>Going to find a crowd of people to be with</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should you consider when creating your sanctuary?</a:t>
            </a:r>
          </a:p>
          <a:p>
            <a:pPr marL="687388" marR="0" lvl="0" indent="-342900">
              <a:lnSpc>
                <a:spcPct val="115000"/>
              </a:lnSpc>
              <a:spcBef>
                <a:spcPts val="0"/>
              </a:spcBef>
              <a:spcAft>
                <a:spcPts val="0"/>
              </a:spcAft>
              <a:buFont typeface="+mj-lt"/>
              <a:buAutoNum type="alphaLcParenR"/>
            </a:pPr>
            <a:r>
              <a:rPr lang="en-US" dirty="0">
                <a:ea typeface="SimSun"/>
                <a:cs typeface="Mangal"/>
              </a:rPr>
              <a:t>How others will like it?</a:t>
            </a:r>
          </a:p>
          <a:p>
            <a:pPr marL="687388" marR="0" lvl="0" indent="-342900">
              <a:lnSpc>
                <a:spcPct val="115000"/>
              </a:lnSpc>
              <a:spcBef>
                <a:spcPts val="0"/>
              </a:spcBef>
              <a:spcAft>
                <a:spcPts val="0"/>
              </a:spcAft>
              <a:buFont typeface="+mj-lt"/>
              <a:buAutoNum type="alphaLcParenR"/>
            </a:pPr>
            <a:r>
              <a:rPr lang="en-US" dirty="0">
                <a:ea typeface="SimSun"/>
                <a:cs typeface="Mangal"/>
              </a:rPr>
              <a:t>How much work you can accomplish in it?</a:t>
            </a:r>
          </a:p>
          <a:p>
            <a:pPr marL="687388" marR="0" lvl="0" indent="-342900">
              <a:lnSpc>
                <a:spcPct val="115000"/>
              </a:lnSpc>
              <a:spcBef>
                <a:spcPts val="0"/>
              </a:spcBef>
              <a:spcAft>
                <a:spcPts val="0"/>
              </a:spcAft>
              <a:buFont typeface="+mj-lt"/>
              <a:buAutoNum type="alphaLcParenR"/>
            </a:pPr>
            <a:r>
              <a:rPr lang="en-US" dirty="0">
                <a:ea typeface="SimSun"/>
                <a:cs typeface="Mangal"/>
              </a:rPr>
              <a:t>What sounds you'd like to hear?</a:t>
            </a:r>
          </a:p>
          <a:p>
            <a:pPr marL="687388" marR="0" lvl="0" indent="-342900">
              <a:lnSpc>
                <a:spcPct val="115000"/>
              </a:lnSpc>
              <a:spcBef>
                <a:spcPts val="0"/>
              </a:spcBef>
              <a:spcAft>
                <a:spcPts val="0"/>
              </a:spcAft>
              <a:buFont typeface="+mj-lt"/>
              <a:buAutoNum type="alphaLcParenR"/>
            </a:pPr>
            <a:r>
              <a:rPr lang="en-US" dirty="0">
                <a:ea typeface="SimSun"/>
                <a:cs typeface="Mangal"/>
              </a:rPr>
              <a:t>That you have the tools to create your to-do </a:t>
            </a:r>
            <a:r>
              <a:rPr lang="en-US" dirty="0">
                <a:solidFill>
                  <a:srgbClr val="000000"/>
                </a:solidFill>
                <a:ea typeface="SimSun"/>
                <a:cs typeface="Mangal"/>
              </a:rPr>
              <a:t>list</a:t>
            </a:r>
            <a:endParaRPr lang="en-US" dirty="0">
              <a:ea typeface="SimSun"/>
              <a:cs typeface="Mangal"/>
            </a:endParaRPr>
          </a:p>
          <a:p>
            <a:endParaRPr lang="en-US" dirty="0" smtClean="0"/>
          </a:p>
        </p:txBody>
      </p:sp>
    </p:spTree>
    <p:extLst>
      <p:ext uri="{BB962C8B-B14F-4D97-AF65-F5344CB8AC3E}">
        <p14:creationId xmlns:p14="http://schemas.microsoft.com/office/powerpoint/2010/main" val="425775500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How can music relieve stress?</a:t>
            </a:r>
          </a:p>
          <a:p>
            <a:pPr marL="687388" marR="0" lvl="0" indent="-342900">
              <a:lnSpc>
                <a:spcPct val="115000"/>
              </a:lnSpc>
              <a:spcBef>
                <a:spcPts val="0"/>
              </a:spcBef>
              <a:spcAft>
                <a:spcPts val="0"/>
              </a:spcAft>
              <a:buFont typeface="+mj-lt"/>
              <a:buAutoNum type="alphaLcParenR"/>
            </a:pPr>
            <a:r>
              <a:rPr lang="en-US" dirty="0">
                <a:ea typeface="SimSun"/>
                <a:cs typeface="Mangal"/>
              </a:rPr>
              <a:t>By soothing your soul</a:t>
            </a:r>
          </a:p>
          <a:p>
            <a:pPr marL="687388" marR="0" lvl="0" indent="-342900">
              <a:lnSpc>
                <a:spcPct val="115000"/>
              </a:lnSpc>
              <a:spcBef>
                <a:spcPts val="0"/>
              </a:spcBef>
              <a:spcAft>
                <a:spcPts val="0"/>
              </a:spcAft>
              <a:buFont typeface="+mj-lt"/>
              <a:buAutoNum type="alphaLcParenR"/>
            </a:pPr>
            <a:r>
              <a:rPr lang="en-US" dirty="0">
                <a:ea typeface="SimSun"/>
                <a:cs typeface="Mangal"/>
              </a:rPr>
              <a:t>By creating a noise buffer</a:t>
            </a:r>
          </a:p>
          <a:p>
            <a:pPr marL="687388" marR="0" lvl="0" indent="-342900">
              <a:lnSpc>
                <a:spcPct val="115000"/>
              </a:lnSpc>
              <a:spcBef>
                <a:spcPts val="0"/>
              </a:spcBef>
              <a:spcAft>
                <a:spcPts val="0"/>
              </a:spcAft>
              <a:buFont typeface="+mj-lt"/>
              <a:buAutoNum type="alphaLcParenR"/>
            </a:pPr>
            <a:r>
              <a:rPr lang="en-US" dirty="0">
                <a:ea typeface="SimSun"/>
                <a:cs typeface="Mangal"/>
              </a:rPr>
              <a:t>By convincing you to take up an instrument</a:t>
            </a:r>
          </a:p>
          <a:p>
            <a:pPr marL="687388" marR="0" lvl="0" indent="-342900">
              <a:lnSpc>
                <a:spcPct val="115000"/>
              </a:lnSpc>
              <a:spcBef>
                <a:spcPts val="0"/>
              </a:spcBef>
              <a:spcAft>
                <a:spcPts val="0"/>
              </a:spcAft>
              <a:buFont typeface="+mj-lt"/>
              <a:buAutoNum type="alphaLcParenR"/>
            </a:pPr>
            <a:r>
              <a:rPr lang="en-US" dirty="0">
                <a:ea typeface="SimSun"/>
                <a:cs typeface="Mangal"/>
              </a:rPr>
              <a:t>By inspiring you to write a song</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have scientists proven to lower blood pressure?</a:t>
            </a:r>
          </a:p>
          <a:p>
            <a:pPr marL="687388" marR="0" lvl="0" indent="-342900">
              <a:lnSpc>
                <a:spcPct val="115000"/>
              </a:lnSpc>
              <a:spcBef>
                <a:spcPts val="0"/>
              </a:spcBef>
              <a:spcAft>
                <a:spcPts val="0"/>
              </a:spcAft>
              <a:buFont typeface="+mj-lt"/>
              <a:buAutoNum type="alphaLcParenR"/>
            </a:pPr>
            <a:r>
              <a:rPr lang="en-US" dirty="0">
                <a:ea typeface="SimSun"/>
                <a:cs typeface="Mangal"/>
              </a:rPr>
              <a:t>Working long hours</a:t>
            </a:r>
          </a:p>
          <a:p>
            <a:pPr marL="687388" marR="0" lvl="0" indent="-342900">
              <a:lnSpc>
                <a:spcPct val="115000"/>
              </a:lnSpc>
              <a:spcBef>
                <a:spcPts val="0"/>
              </a:spcBef>
              <a:spcAft>
                <a:spcPts val="0"/>
              </a:spcAft>
              <a:buFont typeface="+mj-lt"/>
              <a:buAutoNum type="alphaLcParenR"/>
            </a:pPr>
            <a:r>
              <a:rPr lang="en-US" dirty="0">
                <a:ea typeface="SimSun"/>
                <a:cs typeface="Mangal"/>
              </a:rPr>
              <a:t>High demand jobs</a:t>
            </a:r>
          </a:p>
          <a:p>
            <a:pPr marL="687388" marR="0" lvl="0" indent="-342900">
              <a:lnSpc>
                <a:spcPct val="115000"/>
              </a:lnSpc>
              <a:spcBef>
                <a:spcPts val="0"/>
              </a:spcBef>
              <a:spcAft>
                <a:spcPts val="0"/>
              </a:spcAft>
              <a:buFont typeface="+mj-lt"/>
              <a:buAutoNum type="alphaLcParenR"/>
            </a:pPr>
            <a:r>
              <a:rPr lang="en-US" dirty="0">
                <a:ea typeface="SimSun"/>
                <a:cs typeface="Mangal"/>
              </a:rPr>
              <a:t>Humor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p:txBody>
      </p:sp>
    </p:spTree>
    <p:extLst>
      <p:ext uri="{BB962C8B-B14F-4D97-AF65-F5344CB8AC3E}">
        <p14:creationId xmlns:p14="http://schemas.microsoft.com/office/powerpoint/2010/main" val="2040353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would be stressful?</a:t>
            </a:r>
          </a:p>
          <a:p>
            <a:pPr marL="687388" marR="0" lvl="0" indent="-342900">
              <a:lnSpc>
                <a:spcPct val="115000"/>
              </a:lnSpc>
              <a:spcBef>
                <a:spcPts val="0"/>
              </a:spcBef>
              <a:spcAft>
                <a:spcPts val="0"/>
              </a:spcAft>
              <a:buFont typeface="+mj-lt"/>
              <a:buAutoNum type="alphaLcParenR"/>
            </a:pPr>
            <a:r>
              <a:rPr lang="en-US" dirty="0">
                <a:ea typeface="SimSun"/>
                <a:cs typeface="Mangal"/>
              </a:rPr>
              <a:t>Eating a banana</a:t>
            </a:r>
          </a:p>
          <a:p>
            <a:pPr marL="687388" marR="0" lvl="0" indent="-342900">
              <a:lnSpc>
                <a:spcPct val="115000"/>
              </a:lnSpc>
              <a:spcBef>
                <a:spcPts val="0"/>
              </a:spcBef>
              <a:spcAft>
                <a:spcPts val="0"/>
              </a:spcAft>
              <a:buFont typeface="+mj-lt"/>
              <a:buAutoNum type="alphaLcParenR"/>
            </a:pPr>
            <a:r>
              <a:rPr lang="en-US" dirty="0">
                <a:ea typeface="SimSun"/>
                <a:cs typeface="Mangal"/>
              </a:rPr>
              <a:t>Taking a test</a:t>
            </a:r>
          </a:p>
          <a:p>
            <a:pPr marL="687388" marR="0" lvl="0" indent="-342900">
              <a:lnSpc>
                <a:spcPct val="115000"/>
              </a:lnSpc>
              <a:spcBef>
                <a:spcPts val="0"/>
              </a:spcBef>
              <a:spcAft>
                <a:spcPts val="0"/>
              </a:spcAft>
              <a:buFont typeface="+mj-lt"/>
              <a:buAutoNum type="alphaLcParenR"/>
            </a:pPr>
            <a:r>
              <a:rPr lang="en-US" dirty="0">
                <a:ea typeface="SimSun"/>
                <a:cs typeface="Mangal"/>
              </a:rPr>
              <a:t>Listening to soothing music</a:t>
            </a:r>
          </a:p>
          <a:p>
            <a:pPr marL="687388" marR="0" lvl="0" indent="-342900">
              <a:lnSpc>
                <a:spcPct val="115000"/>
              </a:lnSpc>
              <a:spcBef>
                <a:spcPts val="0"/>
              </a:spcBef>
              <a:spcAft>
                <a:spcPts val="0"/>
              </a:spcAft>
              <a:buFont typeface="+mj-lt"/>
              <a:buAutoNum type="alphaLcParenR"/>
            </a:pPr>
            <a:r>
              <a:rPr lang="en-US" dirty="0">
                <a:ea typeface="SimSun"/>
                <a:cs typeface="Mangal"/>
              </a:rPr>
              <a:t>Being organized</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Which of these could be defined as a eustress?</a:t>
            </a:r>
          </a:p>
          <a:p>
            <a:pPr marL="687388" marR="0" lvl="0" indent="-342900">
              <a:lnSpc>
                <a:spcPct val="115000"/>
              </a:lnSpc>
              <a:spcBef>
                <a:spcPts val="0"/>
              </a:spcBef>
              <a:spcAft>
                <a:spcPts val="0"/>
              </a:spcAft>
              <a:buFont typeface="+mj-lt"/>
              <a:buAutoNum type="alphaLcParenR"/>
            </a:pPr>
            <a:r>
              <a:rPr lang="en-US" dirty="0">
                <a:ea typeface="SimSun"/>
                <a:cs typeface="Mangal"/>
              </a:rPr>
              <a:t>Losing sleep</a:t>
            </a:r>
          </a:p>
          <a:p>
            <a:pPr marL="687388" marR="0" lvl="0" indent="-342900">
              <a:lnSpc>
                <a:spcPct val="115000"/>
              </a:lnSpc>
              <a:spcBef>
                <a:spcPts val="0"/>
              </a:spcBef>
              <a:spcAft>
                <a:spcPts val="0"/>
              </a:spcAft>
              <a:buFont typeface="+mj-lt"/>
              <a:buAutoNum type="alphaLcParenR"/>
            </a:pPr>
            <a:r>
              <a:rPr lang="en-US" dirty="0">
                <a:ea typeface="SimSun"/>
                <a:cs typeface="Mangal"/>
              </a:rPr>
              <a:t>Interviewing for a job</a:t>
            </a:r>
          </a:p>
          <a:p>
            <a:pPr marL="687388" marR="0" lvl="0" indent="-342900">
              <a:lnSpc>
                <a:spcPct val="115000"/>
              </a:lnSpc>
              <a:spcBef>
                <a:spcPts val="0"/>
              </a:spcBef>
              <a:spcAft>
                <a:spcPts val="0"/>
              </a:spcAft>
              <a:buFont typeface="+mj-lt"/>
              <a:buAutoNum type="alphaLcParenR"/>
            </a:pPr>
            <a:r>
              <a:rPr lang="en-US" dirty="0">
                <a:ea typeface="SimSun"/>
                <a:cs typeface="Mangal"/>
              </a:rPr>
              <a:t>Missing a deadline</a:t>
            </a:r>
          </a:p>
          <a:p>
            <a:pPr marL="687388" marR="0" lvl="0" indent="-342900">
              <a:lnSpc>
                <a:spcPct val="115000"/>
              </a:lnSpc>
              <a:spcBef>
                <a:spcPts val="0"/>
              </a:spcBef>
              <a:spcAft>
                <a:spcPts val="0"/>
              </a:spcAft>
              <a:buFont typeface="+mj-lt"/>
              <a:buAutoNum type="alphaLcParenR"/>
            </a:pPr>
            <a:r>
              <a:rPr lang="en-US" dirty="0">
                <a:ea typeface="SimSun"/>
                <a:cs typeface="Mangal"/>
              </a:rPr>
              <a:t>Winning a race</a:t>
            </a:r>
          </a:p>
        </p:txBody>
      </p:sp>
    </p:spTree>
    <p:extLst>
      <p:ext uri="{BB962C8B-B14F-4D97-AF65-F5344CB8AC3E}">
        <p14:creationId xmlns:p14="http://schemas.microsoft.com/office/powerpoint/2010/main" val="257233651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When stress happens it's important to have some __________ to keep cool?</a:t>
            </a:r>
          </a:p>
          <a:p>
            <a:pPr marL="687388" marR="0" lvl="0" indent="-342900">
              <a:lnSpc>
                <a:spcPct val="115000"/>
              </a:lnSpc>
              <a:spcBef>
                <a:spcPts val="0"/>
              </a:spcBef>
              <a:spcAft>
                <a:spcPts val="0"/>
              </a:spcAft>
              <a:buFont typeface="+mj-lt"/>
              <a:buAutoNum type="alphaLcParenR"/>
            </a:pPr>
            <a:r>
              <a:rPr lang="en-US" dirty="0">
                <a:ea typeface="SimSun"/>
                <a:cs typeface="Mangal"/>
              </a:rPr>
              <a:t>Candy bars</a:t>
            </a:r>
          </a:p>
          <a:p>
            <a:pPr marL="687388" marR="0" lvl="0" indent="-342900">
              <a:lnSpc>
                <a:spcPct val="115000"/>
              </a:lnSpc>
              <a:spcBef>
                <a:spcPts val="0"/>
              </a:spcBef>
              <a:spcAft>
                <a:spcPts val="0"/>
              </a:spcAft>
              <a:buFont typeface="+mj-lt"/>
              <a:buAutoNum type="alphaLcParenR"/>
            </a:pPr>
            <a:r>
              <a:rPr lang="en-US" dirty="0">
                <a:ea typeface="SimSun"/>
                <a:cs typeface="Mangal"/>
              </a:rPr>
              <a:t>Tools</a:t>
            </a:r>
          </a:p>
          <a:p>
            <a:pPr marL="687388" marR="0" lvl="0" indent="-342900">
              <a:lnSpc>
                <a:spcPct val="115000"/>
              </a:lnSpc>
              <a:spcBef>
                <a:spcPts val="0"/>
              </a:spcBef>
              <a:spcAft>
                <a:spcPts val="0"/>
              </a:spcAft>
              <a:buFont typeface="+mj-lt"/>
              <a:buAutoNum type="alphaLcParenR"/>
            </a:pPr>
            <a:r>
              <a:rPr lang="en-US" dirty="0">
                <a:ea typeface="SimSun"/>
                <a:cs typeface="Mangal"/>
              </a:rPr>
              <a:t>Noise</a:t>
            </a:r>
          </a:p>
          <a:p>
            <a:pPr marL="687388" marR="0" lvl="0" indent="-342900">
              <a:lnSpc>
                <a:spcPct val="115000"/>
              </a:lnSpc>
              <a:spcBef>
                <a:spcPts val="0"/>
              </a:spcBef>
              <a:spcAft>
                <a:spcPts val="0"/>
              </a:spcAft>
              <a:buFont typeface="+mj-lt"/>
              <a:buAutoNum type="alphaLcParenR"/>
            </a:pPr>
            <a:r>
              <a:rPr lang="en-US" dirty="0">
                <a:ea typeface="SimSun"/>
                <a:cs typeface="Mangal"/>
              </a:rPr>
              <a:t>Extra work</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Which of these isn't a good long-term plan to reduce stress?</a:t>
            </a:r>
          </a:p>
          <a:p>
            <a:pPr marL="687388" marR="0" lvl="0" indent="-342900">
              <a:lnSpc>
                <a:spcPct val="115000"/>
              </a:lnSpc>
              <a:spcBef>
                <a:spcPts val="0"/>
              </a:spcBef>
              <a:spcAft>
                <a:spcPts val="0"/>
              </a:spcAft>
              <a:buFont typeface="+mj-lt"/>
              <a:buAutoNum type="alphaLcParenR"/>
            </a:pPr>
            <a:r>
              <a:rPr lang="en-US" dirty="0">
                <a:ea typeface="SimSun"/>
                <a:cs typeface="Mangal"/>
              </a:rPr>
              <a:t>Escapism</a:t>
            </a:r>
          </a:p>
          <a:p>
            <a:pPr marL="687388" marR="0" lvl="0" indent="-342900">
              <a:lnSpc>
                <a:spcPct val="115000"/>
              </a:lnSpc>
              <a:spcBef>
                <a:spcPts val="0"/>
              </a:spcBef>
              <a:spcAft>
                <a:spcPts val="0"/>
              </a:spcAft>
              <a:buFont typeface="+mj-lt"/>
              <a:buAutoNum type="alphaLcParenR"/>
            </a:pPr>
            <a:r>
              <a:rPr lang="en-US" dirty="0">
                <a:ea typeface="SimSun"/>
                <a:cs typeface="Mangal"/>
              </a:rPr>
              <a:t>Finding a sanctuary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endParaRPr lang="en-US" dirty="0" smtClean="0"/>
          </a:p>
        </p:txBody>
      </p:sp>
    </p:spTree>
    <p:extLst>
      <p:ext uri="{BB962C8B-B14F-4D97-AF65-F5344CB8AC3E}">
        <p14:creationId xmlns:p14="http://schemas.microsoft.com/office/powerpoint/2010/main" val="232512714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 following is not one of your senses?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Taste</a:t>
            </a:r>
          </a:p>
          <a:p>
            <a:pPr marL="687388" marR="0" lvl="0" indent="-342900">
              <a:lnSpc>
                <a:spcPct val="115000"/>
              </a:lnSpc>
              <a:spcBef>
                <a:spcPts val="0"/>
              </a:spcBef>
              <a:spcAft>
                <a:spcPts val="0"/>
              </a:spcAft>
              <a:buFont typeface="+mj-lt"/>
              <a:buAutoNum type="alphaLcParenR"/>
            </a:pPr>
            <a:r>
              <a:rPr lang="en-US" dirty="0">
                <a:ea typeface="SimSun"/>
                <a:cs typeface="Mangal"/>
              </a:rPr>
              <a:t>Avoid</a:t>
            </a:r>
          </a:p>
          <a:p>
            <a:pPr marL="687388" marR="0" lvl="0" indent="-342900">
              <a:lnSpc>
                <a:spcPct val="115000"/>
              </a:lnSpc>
              <a:spcBef>
                <a:spcPts val="0"/>
              </a:spcBef>
              <a:spcAft>
                <a:spcPts val="0"/>
              </a:spcAft>
              <a:buFont typeface="+mj-lt"/>
              <a:buAutoNum type="alphaLcParenR"/>
            </a:pPr>
            <a:r>
              <a:rPr lang="en-US" dirty="0">
                <a:ea typeface="SimSun"/>
                <a:cs typeface="Mangal"/>
              </a:rPr>
              <a:t>Feel</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Complete this sentence. Experts believe that _____________ has powerful effects on our bodies?</a:t>
            </a:r>
          </a:p>
          <a:p>
            <a:pPr marL="687388" marR="0" lvl="0" indent="-342900">
              <a:lnSpc>
                <a:spcPct val="115000"/>
              </a:lnSpc>
              <a:spcBef>
                <a:spcPts val="0"/>
              </a:spcBef>
              <a:spcAft>
                <a:spcPts val="0"/>
              </a:spcAft>
              <a:buFont typeface="+mj-lt"/>
              <a:buAutoNum type="alphaLcParenR"/>
            </a:pPr>
            <a:r>
              <a:rPr lang="en-US" dirty="0">
                <a:ea typeface="SimSun"/>
                <a:cs typeface="Mangal"/>
              </a:rPr>
              <a:t>Rhythm</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Public speaking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endParaRPr lang="en-US" dirty="0" smtClean="0"/>
          </a:p>
        </p:txBody>
      </p:sp>
    </p:spTree>
    <p:extLst>
      <p:ext uri="{BB962C8B-B14F-4D97-AF65-F5344CB8AC3E}">
        <p14:creationId xmlns:p14="http://schemas.microsoft.com/office/powerpoint/2010/main" val="226354436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If you are not musically inclined, which one to these can you do to relieve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upset because you never had music lessons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Destroy your radio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a:t>
            </a:r>
            <a:r>
              <a:rPr lang="en-US" dirty="0">
                <a:ea typeface="SimSun"/>
                <a:cs typeface="Mangal"/>
              </a:rPr>
              <a:t>a bowl of ice cream</a:t>
            </a:r>
          </a:p>
          <a:p>
            <a:pPr marL="687388" marR="0" lvl="0" indent="-342900">
              <a:lnSpc>
                <a:spcPct val="115000"/>
              </a:lnSpc>
              <a:spcBef>
                <a:spcPts val="0"/>
              </a:spcBef>
              <a:spcAft>
                <a:spcPts val="0"/>
              </a:spcAft>
              <a:buFont typeface="+mj-lt"/>
              <a:buAutoNum type="alphaLcParenR"/>
            </a:pPr>
            <a:r>
              <a:rPr lang="en-US" dirty="0">
                <a:ea typeface="SimSun"/>
                <a:cs typeface="Mangal"/>
              </a:rPr>
              <a:t>Put on your favorite song and sing along</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using humor as a stress reliever?</a:t>
            </a:r>
          </a:p>
          <a:p>
            <a:pPr marL="687388" marR="0" lvl="0" indent="-342900">
              <a:lnSpc>
                <a:spcPct val="115000"/>
              </a:lnSpc>
              <a:spcBef>
                <a:spcPts val="0"/>
              </a:spcBef>
              <a:spcAft>
                <a:spcPts val="0"/>
              </a:spcAft>
              <a:buFont typeface="+mj-lt"/>
              <a:buAutoNum type="alphaLcParenR"/>
            </a:pPr>
            <a:r>
              <a:rPr lang="en-US" dirty="0">
                <a:ea typeface="SimSun"/>
                <a:cs typeface="Mangal"/>
              </a:rPr>
              <a:t>Reading a funny story or joke</a:t>
            </a:r>
          </a:p>
          <a:p>
            <a:pPr marL="687388" marR="0" lvl="0" indent="-342900">
              <a:lnSpc>
                <a:spcPct val="115000"/>
              </a:lnSpc>
              <a:spcBef>
                <a:spcPts val="0"/>
              </a:spcBef>
              <a:spcAft>
                <a:spcPts val="0"/>
              </a:spcAft>
              <a:buFont typeface="+mj-lt"/>
              <a:buAutoNum type="alphaLcParenR"/>
            </a:pPr>
            <a:r>
              <a:rPr lang="en-US" dirty="0">
                <a:ea typeface="SimSun"/>
                <a:cs typeface="Mangal"/>
              </a:rPr>
              <a:t>Keeping a humorous calendar in your cubicle</a:t>
            </a:r>
          </a:p>
          <a:p>
            <a:pPr marL="687388" marR="0" lvl="0" indent="-342900">
              <a:lnSpc>
                <a:spcPct val="115000"/>
              </a:lnSpc>
              <a:spcBef>
                <a:spcPts val="0"/>
              </a:spcBef>
              <a:spcAft>
                <a:spcPts val="0"/>
              </a:spcAft>
              <a:buFont typeface="+mj-lt"/>
              <a:buAutoNum type="alphaLcParenR"/>
            </a:pPr>
            <a:r>
              <a:rPr lang="en-US" dirty="0">
                <a:ea typeface="SimSun"/>
                <a:cs typeface="Mangal"/>
              </a:rPr>
              <a:t>Sharing a laugh with friends</a:t>
            </a:r>
          </a:p>
          <a:p>
            <a:pPr marL="687388" marR="0" lvl="0" indent="-342900">
              <a:lnSpc>
                <a:spcPct val="115000"/>
              </a:lnSpc>
              <a:spcBef>
                <a:spcPts val="0"/>
              </a:spcBef>
              <a:spcAft>
                <a:spcPts val="0"/>
              </a:spcAft>
              <a:buFont typeface="+mj-lt"/>
              <a:buAutoNum type="alphaLcParenR"/>
            </a:pPr>
            <a:r>
              <a:rPr lang="en-US" dirty="0">
                <a:ea typeface="SimSun"/>
                <a:cs typeface="Mangal"/>
              </a:rPr>
              <a:t>Laughing at someone's pain</a:t>
            </a:r>
          </a:p>
          <a:p>
            <a:endParaRPr lang="en-US" dirty="0" smtClean="0"/>
          </a:p>
        </p:txBody>
      </p:sp>
    </p:spTree>
    <p:extLst>
      <p:ext uri="{BB962C8B-B14F-4D97-AF65-F5344CB8AC3E}">
        <p14:creationId xmlns:p14="http://schemas.microsoft.com/office/powerpoint/2010/main" val="37633320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relaxation tool?</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Using humor to reduce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Yelling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nonstop until task is complete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find a crowd of people to be with</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should you consider when creating your sanctuary?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How others will like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How much work you can accomplish in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What sounds you'd like to hear?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That you have the tools to create your to-do list</a:t>
            </a:r>
            <a:endParaRPr lang="en-US" dirty="0">
              <a:ea typeface="SimSun"/>
              <a:cs typeface="Mangal"/>
            </a:endParaRPr>
          </a:p>
          <a:p>
            <a:endParaRPr lang="en-US" dirty="0" smtClean="0"/>
          </a:p>
        </p:txBody>
      </p:sp>
    </p:spTree>
    <p:extLst>
      <p:ext uri="{BB962C8B-B14F-4D97-AF65-F5344CB8AC3E}">
        <p14:creationId xmlns:p14="http://schemas.microsoft.com/office/powerpoint/2010/main" val="185399192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How can music relieve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By soothing your soul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creating a noise buffer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convincing you to take up an instrument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inspiring you to write a song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have scientists proven to lower blood pressure?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long hours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High demand jobs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p:txBody>
      </p:sp>
    </p:spTree>
    <p:extLst>
      <p:ext uri="{BB962C8B-B14F-4D97-AF65-F5344CB8AC3E}">
        <p14:creationId xmlns:p14="http://schemas.microsoft.com/office/powerpoint/2010/main" val="109582215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When stress happens it's important to have some __________ to keep cool?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Candy bars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Tools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Noise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Extra work</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Which of these isn't a good long-term plan to reduce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Escapism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Finding a sanctuary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endParaRPr lang="en-US" dirty="0" smtClean="0"/>
          </a:p>
        </p:txBody>
      </p:sp>
    </p:spTree>
    <p:extLst>
      <p:ext uri="{BB962C8B-B14F-4D97-AF65-F5344CB8AC3E}">
        <p14:creationId xmlns:p14="http://schemas.microsoft.com/office/powerpoint/2010/main" val="314137545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 following is not one of your senses?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Taste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Feel</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Complete this sentence. Experts believe that _____________ has powerful effects on our bodies?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Rhythm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Public speaking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endParaRPr lang="en-US" dirty="0" smtClean="0"/>
          </a:p>
        </p:txBody>
      </p:sp>
    </p:spTree>
    <p:extLst>
      <p:ext uri="{BB962C8B-B14F-4D97-AF65-F5344CB8AC3E}">
        <p14:creationId xmlns:p14="http://schemas.microsoft.com/office/powerpoint/2010/main" val="26186743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If you are not musically inclined, which one to these can you do to relieve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upset because you never had music lessons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Destroy your radio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a bowl of 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Put on your favorite song and sing along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Which of these is not an example of using humor as a stress reliever?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Reading a funny story or joke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Keeping a humorous calendar in your cubicle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Sharing a laugh with friends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Laughing at someone's pain</a:t>
            </a:r>
            <a:endParaRPr lang="en-US" dirty="0">
              <a:ea typeface="SimSun"/>
              <a:cs typeface="Mangal"/>
            </a:endParaRPr>
          </a:p>
          <a:p>
            <a:endParaRPr lang="en-US" dirty="0" smtClean="0"/>
          </a:p>
        </p:txBody>
      </p:sp>
    </p:spTree>
    <p:extLst>
      <p:ext uri="{BB962C8B-B14F-4D97-AF65-F5344CB8AC3E}">
        <p14:creationId xmlns:p14="http://schemas.microsoft.com/office/powerpoint/2010/main" val="897057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Nine: Physical Relaxation Techniques</a:t>
            </a:r>
            <a:endParaRPr lang="en-US" dirty="0"/>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smtClean="0"/>
              <a:t>Stress can cause many physical side effects, including:</a:t>
            </a:r>
            <a:endParaRPr lang="en-CA" dirty="0" smtClean="0"/>
          </a:p>
          <a:p>
            <a:pPr lvl="1" eaLnBrk="1" fontAlgn="auto" hangingPunct="1">
              <a:spcAft>
                <a:spcPts val="0"/>
              </a:spcAft>
              <a:buFont typeface="Arial" pitchFamily="34" charset="0"/>
              <a:buChar char="•"/>
              <a:defRPr/>
            </a:pPr>
            <a:r>
              <a:rPr lang="en-US" dirty="0" smtClean="0"/>
              <a:t>Muscle tension</a:t>
            </a:r>
            <a:endParaRPr lang="en-CA" dirty="0" smtClean="0"/>
          </a:p>
          <a:p>
            <a:pPr lvl="1" eaLnBrk="1" fontAlgn="auto" hangingPunct="1">
              <a:spcAft>
                <a:spcPts val="0"/>
              </a:spcAft>
              <a:buFont typeface="Arial" pitchFamily="34" charset="0"/>
              <a:buChar char="•"/>
              <a:defRPr/>
            </a:pPr>
            <a:r>
              <a:rPr lang="en-US" dirty="0" smtClean="0"/>
              <a:t>Headaches</a:t>
            </a:r>
            <a:endParaRPr lang="en-CA" dirty="0" smtClean="0"/>
          </a:p>
          <a:p>
            <a:pPr lvl="1" eaLnBrk="1" fontAlgn="auto" hangingPunct="1">
              <a:spcAft>
                <a:spcPts val="0"/>
              </a:spcAft>
              <a:buFont typeface="Arial" pitchFamily="34" charset="0"/>
              <a:buChar char="•"/>
              <a:defRPr/>
            </a:pPr>
            <a:r>
              <a:rPr lang="en-US" dirty="0" smtClean="0"/>
              <a:t>High blood pressure</a:t>
            </a:r>
            <a:endParaRPr lang="en-CA" dirty="0" smtClean="0"/>
          </a:p>
          <a:p>
            <a:pPr lvl="1" eaLnBrk="1" fontAlgn="auto" hangingPunct="1">
              <a:spcAft>
                <a:spcPts val="0"/>
              </a:spcAft>
              <a:buFont typeface="Arial" pitchFamily="34" charset="0"/>
              <a:buChar char="•"/>
              <a:defRPr/>
            </a:pPr>
            <a:r>
              <a:rPr lang="en-US" dirty="0" smtClean="0"/>
              <a:t>Insomnia</a:t>
            </a:r>
            <a:endParaRPr lang="en-CA" dirty="0" smtClean="0"/>
          </a:p>
          <a:p>
            <a:pPr lvl="1" eaLnBrk="1" fontAlgn="auto" hangingPunct="1">
              <a:spcAft>
                <a:spcPts val="0"/>
              </a:spcAft>
              <a:buFont typeface="Arial" pitchFamily="34" charset="0"/>
              <a:buChar char="•"/>
              <a:defRPr/>
            </a:pPr>
            <a:r>
              <a:rPr lang="en-US" dirty="0" smtClean="0"/>
              <a:t>Depression</a:t>
            </a:r>
            <a:endParaRPr lang="en-CA" dirty="0" smtClean="0"/>
          </a:p>
          <a:p>
            <a:pPr lvl="1" eaLnBrk="1" fontAlgn="auto" hangingPunct="1">
              <a:spcAft>
                <a:spcPts val="0"/>
              </a:spcAft>
              <a:buFont typeface="Arial" pitchFamily="34" charset="0"/>
              <a:buChar char="•"/>
              <a:defRPr/>
            </a:pPr>
            <a:r>
              <a:rPr lang="en-US" dirty="0" smtClean="0"/>
              <a:t>Obesity</a:t>
            </a:r>
            <a:endParaRPr lang="en-CA" dirty="0" smtClean="0"/>
          </a:p>
        </p:txBody>
      </p:sp>
      <p:sp>
        <p:nvSpPr>
          <p:cNvPr id="4" name="Text Placeholder 3"/>
          <p:cNvSpPr>
            <a:spLocks noGrp="1"/>
          </p:cNvSpPr>
          <p:nvPr>
            <p:ph type="body" sz="quarter" idx="10"/>
          </p:nvPr>
        </p:nvSpPr>
        <p:spPr>
          <a:xfrm>
            <a:off x="7391400" y="381000"/>
            <a:ext cx="1752600" cy="4419600"/>
          </a:xfrm>
        </p:spPr>
        <p:txBody>
          <a:bodyPr rtlCol="0">
            <a:normAutofit fontScale="62500" lnSpcReduction="20000"/>
          </a:bodyPr>
          <a:lstStyle/>
          <a:p>
            <a:pPr>
              <a:lnSpc>
                <a:spcPct val="115000"/>
              </a:lnSpc>
              <a:spcBef>
                <a:spcPts val="0"/>
              </a:spcBef>
              <a:spcAft>
                <a:spcPts val="1000"/>
              </a:spcAft>
            </a:pPr>
            <a:r>
              <a:rPr lang="en-US" dirty="0" smtClean="0"/>
              <a:t> </a:t>
            </a:r>
            <a:r>
              <a:rPr lang="en-US" dirty="0">
                <a:latin typeface="Cambria"/>
                <a:ea typeface="Times New Roman"/>
                <a:cs typeface="Times New Roman"/>
              </a:rPr>
              <a:t>Worry and stress affects the circulation, the heart, the glands, the whole nervous system, and profoundly affects heart action.</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Charles Mayo</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smtClean="0"/>
              <a:t>Soothing Stretches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144421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10211</Words>
  <Application>Microsoft Office PowerPoint</Application>
  <PresentationFormat>On-screen Show (4:3)</PresentationFormat>
  <Paragraphs>1582</Paragraphs>
  <Slides>144</Slides>
  <Notes>50</Notes>
  <HiddenSlides>0</HiddenSlides>
  <MMClips>0</MMClips>
  <ScaleCrop>false</ScaleCrop>
  <HeadingPairs>
    <vt:vector size="4" baseType="variant">
      <vt:variant>
        <vt:lpstr>Theme</vt:lpstr>
      </vt:variant>
      <vt:variant>
        <vt:i4>1</vt:i4>
      </vt:variant>
      <vt:variant>
        <vt:lpstr>Slide Titles</vt:lpstr>
      </vt:variant>
      <vt:variant>
        <vt:i4>144</vt:i4>
      </vt:variant>
    </vt:vector>
  </HeadingPairs>
  <TitlesOfParts>
    <vt:vector size="145" baseType="lpstr">
      <vt:lpstr>Classroom PowerPoint Slides</vt:lpstr>
      <vt:lpstr>PowerPoint Presentation</vt:lpstr>
      <vt:lpstr>Module One:  Getting Started</vt:lpstr>
      <vt:lpstr>Workshop Objectives</vt:lpstr>
      <vt:lpstr>Pre-Assignment Review</vt:lpstr>
      <vt:lpstr>Module Two: Understanding Stress</vt:lpstr>
      <vt:lpstr>What is Stress?</vt:lpstr>
      <vt:lpstr>What is Eustress?</vt:lpstr>
      <vt:lpstr>Understanding the Triple A Approach</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Creating a Stress-Reducing Lifestyle</vt:lpstr>
      <vt:lpstr>Eating Properly</vt:lpstr>
      <vt:lpstr>Exercising Regularly</vt:lpstr>
      <vt:lpstr>Sleeping Well</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Altering the Situation</vt:lpstr>
      <vt:lpstr>The First A</vt:lpstr>
      <vt:lpstr>Identifying Appropriate Situations</vt:lpstr>
      <vt:lpstr>Creating Effective Actions</vt:lpstr>
      <vt:lpstr>Module Four: Review Questions</vt:lpstr>
      <vt:lpstr>Module Four: Review Questions</vt:lpstr>
      <vt:lpstr>Module Four: Review Questions</vt:lpstr>
      <vt:lpstr>Module Four: Review Questions</vt:lpstr>
      <vt:lpstr>Module Four: Review Questions</vt:lpstr>
      <vt:lpstr>Module Five:  Avoiding the Situation</vt:lpstr>
      <vt:lpstr>The Second A</vt:lpstr>
      <vt:lpstr>Identifying Appropriate Situations</vt:lpstr>
      <vt:lpstr>Creating Effective Actions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Accepting the Situation</vt:lpstr>
      <vt:lpstr>The Third A</vt:lpstr>
      <vt:lpstr>Identifying Appropriate Situations </vt:lpstr>
      <vt:lpstr>Creating Effective Actions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Using Routines to Reduce Stress</vt:lpstr>
      <vt:lpstr>Planning Meals</vt:lpstr>
      <vt:lpstr>Organizing Chores</vt:lpstr>
      <vt:lpstr>Using a To-Do List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Environmental Relaxation Techniques</vt:lpstr>
      <vt:lpstr>Finding a Sanctuary</vt:lpstr>
      <vt:lpstr>Using Music</vt:lpstr>
      <vt:lpstr>Seeing the Humor</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Physical Relaxation Techniques</vt:lpstr>
      <vt:lpstr>Soothing Stretches</vt:lpstr>
      <vt:lpstr>Deep Breathing</vt:lpstr>
      <vt:lpstr>Tensing and Relaxing</vt:lpstr>
      <vt:lpstr>Meditation</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Coping with Major Events</vt:lpstr>
      <vt:lpstr>Establishing a Support System</vt:lpstr>
      <vt:lpstr>Creating a Plan</vt:lpstr>
      <vt:lpstr>Knowing When to Seek Help</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Our Challenge to You</vt:lpstr>
      <vt:lpstr>Creating a Stress Log</vt:lpstr>
      <vt:lpstr>Week One: Recording Events</vt:lpstr>
      <vt:lpstr>Week Two: Identifying Stressors and Creating a Plan</vt:lpstr>
      <vt:lpstr>Week Three: Creating New Habits</vt:lpstr>
      <vt:lpstr>Reviewing and Evaluating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2013-05-14T16:52:24Z</dcterms:created>
  <dcterms:modified xsi:type="dcterms:W3CDTF">2014-09-11T13:42:45Z</dcterms:modified>
</cp:coreProperties>
</file>