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8.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9.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0.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3.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4.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5.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6.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9.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0.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1.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2.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5.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6.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37.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38.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1.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2.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3.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4.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47.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48.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49.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50.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53.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54.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55.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56.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59.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60.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61.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62.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7"/>
  </p:notesMasterIdLst>
  <p:sldIdLst>
    <p:sldId id="322" r:id="rId2"/>
    <p:sldId id="323" r:id="rId3"/>
    <p:sldId id="324" r:id="rId4"/>
    <p:sldId id="327" r:id="rId5"/>
    <p:sldId id="330" r:id="rId6"/>
    <p:sldId id="329" r:id="rId7"/>
    <p:sldId id="328" r:id="rId8"/>
    <p:sldId id="377" r:id="rId9"/>
    <p:sldId id="378" r:id="rId10"/>
    <p:sldId id="379" r:id="rId11"/>
    <p:sldId id="380" r:id="rId12"/>
    <p:sldId id="381" r:id="rId13"/>
    <p:sldId id="382" r:id="rId14"/>
    <p:sldId id="383" r:id="rId15"/>
    <p:sldId id="384" r:id="rId16"/>
    <p:sldId id="385" r:id="rId17"/>
    <p:sldId id="386" r:id="rId18"/>
    <p:sldId id="387" r:id="rId19"/>
    <p:sldId id="388" r:id="rId20"/>
    <p:sldId id="331" r:id="rId21"/>
    <p:sldId id="334" r:id="rId22"/>
    <p:sldId id="333" r:id="rId23"/>
    <p:sldId id="332" r:id="rId24"/>
    <p:sldId id="486" r:id="rId25"/>
    <p:sldId id="389" r:id="rId26"/>
    <p:sldId id="390" r:id="rId27"/>
    <p:sldId id="391" r:id="rId28"/>
    <p:sldId id="392" r:id="rId29"/>
    <p:sldId id="393" r:id="rId30"/>
    <p:sldId id="394" r:id="rId31"/>
    <p:sldId id="395" r:id="rId32"/>
    <p:sldId id="396" r:id="rId33"/>
    <p:sldId id="397" r:id="rId34"/>
    <p:sldId id="398" r:id="rId35"/>
    <p:sldId id="399" r:id="rId36"/>
    <p:sldId id="335" r:id="rId37"/>
    <p:sldId id="336" r:id="rId38"/>
    <p:sldId id="337" r:id="rId39"/>
    <p:sldId id="339" r:id="rId40"/>
    <p:sldId id="338" r:id="rId41"/>
    <p:sldId id="400" r:id="rId42"/>
    <p:sldId id="401" r:id="rId43"/>
    <p:sldId id="402" r:id="rId44"/>
    <p:sldId id="403" r:id="rId45"/>
    <p:sldId id="404" r:id="rId46"/>
    <p:sldId id="405" r:id="rId47"/>
    <p:sldId id="406" r:id="rId48"/>
    <p:sldId id="407" r:id="rId49"/>
    <p:sldId id="408" r:id="rId50"/>
    <p:sldId id="409" r:id="rId51"/>
    <p:sldId id="410" r:id="rId52"/>
    <p:sldId id="340" r:id="rId53"/>
    <p:sldId id="341" r:id="rId54"/>
    <p:sldId id="344" r:id="rId55"/>
    <p:sldId id="343" r:id="rId56"/>
    <p:sldId id="342" r:id="rId57"/>
    <p:sldId id="411" r:id="rId58"/>
    <p:sldId id="412" r:id="rId59"/>
    <p:sldId id="413" r:id="rId60"/>
    <p:sldId id="414" r:id="rId61"/>
    <p:sldId id="415" r:id="rId62"/>
    <p:sldId id="416" r:id="rId63"/>
    <p:sldId id="417" r:id="rId64"/>
    <p:sldId id="418" r:id="rId65"/>
    <p:sldId id="419" r:id="rId66"/>
    <p:sldId id="420" r:id="rId67"/>
    <p:sldId id="421" r:id="rId68"/>
    <p:sldId id="345" r:id="rId69"/>
    <p:sldId id="346" r:id="rId70"/>
    <p:sldId id="350" r:id="rId71"/>
    <p:sldId id="349" r:id="rId72"/>
    <p:sldId id="348" r:id="rId73"/>
    <p:sldId id="347" r:id="rId74"/>
    <p:sldId id="422" r:id="rId75"/>
    <p:sldId id="423" r:id="rId76"/>
    <p:sldId id="424" r:id="rId77"/>
    <p:sldId id="425" r:id="rId78"/>
    <p:sldId id="426" r:id="rId79"/>
    <p:sldId id="427" r:id="rId80"/>
    <p:sldId id="428" r:id="rId81"/>
    <p:sldId id="429" r:id="rId82"/>
    <p:sldId id="430" r:id="rId83"/>
    <p:sldId id="431" r:id="rId84"/>
    <p:sldId id="351" r:id="rId85"/>
    <p:sldId id="352" r:id="rId86"/>
    <p:sldId id="355" r:id="rId87"/>
    <p:sldId id="354" r:id="rId88"/>
    <p:sldId id="353" r:id="rId89"/>
    <p:sldId id="432" r:id="rId90"/>
    <p:sldId id="433" r:id="rId91"/>
    <p:sldId id="434" r:id="rId92"/>
    <p:sldId id="435" r:id="rId93"/>
    <p:sldId id="436" r:id="rId94"/>
    <p:sldId id="437" r:id="rId95"/>
    <p:sldId id="438" r:id="rId96"/>
    <p:sldId id="439" r:id="rId97"/>
    <p:sldId id="440" r:id="rId98"/>
    <p:sldId id="441" r:id="rId99"/>
    <p:sldId id="442" r:id="rId100"/>
    <p:sldId id="356" r:id="rId101"/>
    <p:sldId id="360" r:id="rId102"/>
    <p:sldId id="359" r:id="rId103"/>
    <p:sldId id="358" r:id="rId104"/>
    <p:sldId id="357" r:id="rId105"/>
    <p:sldId id="443" r:id="rId106"/>
    <p:sldId id="444" r:id="rId107"/>
    <p:sldId id="445" r:id="rId108"/>
    <p:sldId id="446" r:id="rId109"/>
    <p:sldId id="447" r:id="rId110"/>
    <p:sldId id="448" r:id="rId111"/>
    <p:sldId id="449" r:id="rId112"/>
    <p:sldId id="450" r:id="rId113"/>
    <p:sldId id="451" r:id="rId114"/>
    <p:sldId id="452" r:id="rId115"/>
    <p:sldId id="453" r:id="rId116"/>
    <p:sldId id="361" r:id="rId117"/>
    <p:sldId id="365" r:id="rId118"/>
    <p:sldId id="364" r:id="rId119"/>
    <p:sldId id="363" r:id="rId120"/>
    <p:sldId id="362" r:id="rId121"/>
    <p:sldId id="454" r:id="rId122"/>
    <p:sldId id="455" r:id="rId123"/>
    <p:sldId id="456" r:id="rId124"/>
    <p:sldId id="457" r:id="rId125"/>
    <p:sldId id="458" r:id="rId126"/>
    <p:sldId id="459" r:id="rId127"/>
    <p:sldId id="460" r:id="rId128"/>
    <p:sldId id="461" r:id="rId129"/>
    <p:sldId id="462" r:id="rId130"/>
    <p:sldId id="463" r:id="rId131"/>
    <p:sldId id="464" r:id="rId132"/>
    <p:sldId id="366" r:id="rId133"/>
    <p:sldId id="370" r:id="rId134"/>
    <p:sldId id="369" r:id="rId135"/>
    <p:sldId id="368" r:id="rId136"/>
    <p:sldId id="367" r:id="rId137"/>
    <p:sldId id="465" r:id="rId138"/>
    <p:sldId id="466" r:id="rId139"/>
    <p:sldId id="467" r:id="rId140"/>
    <p:sldId id="468" r:id="rId141"/>
    <p:sldId id="469" r:id="rId142"/>
    <p:sldId id="470" r:id="rId143"/>
    <p:sldId id="471" r:id="rId144"/>
    <p:sldId id="472" r:id="rId145"/>
    <p:sldId id="473" r:id="rId146"/>
    <p:sldId id="474" r:id="rId147"/>
    <p:sldId id="475" r:id="rId148"/>
    <p:sldId id="371" r:id="rId149"/>
    <p:sldId id="376" r:id="rId150"/>
    <p:sldId id="375" r:id="rId151"/>
    <p:sldId id="374" r:id="rId152"/>
    <p:sldId id="373" r:id="rId153"/>
    <p:sldId id="372" r:id="rId154"/>
    <p:sldId id="476" r:id="rId155"/>
    <p:sldId id="477" r:id="rId156"/>
    <p:sldId id="478" r:id="rId157"/>
    <p:sldId id="479" r:id="rId158"/>
    <p:sldId id="480" r:id="rId159"/>
    <p:sldId id="481" r:id="rId160"/>
    <p:sldId id="482" r:id="rId161"/>
    <p:sldId id="483" r:id="rId162"/>
    <p:sldId id="484" r:id="rId163"/>
    <p:sldId id="485" r:id="rId164"/>
    <p:sldId id="319" r:id="rId165"/>
    <p:sldId id="320" r:id="rId16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9B53"/>
    <a:srgbClr val="9BBB59"/>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517" autoAdjust="0"/>
  </p:normalViewPr>
  <p:slideViewPr>
    <p:cSldViewPr>
      <p:cViewPr varScale="1">
        <p:scale>
          <a:sx n="96" d="100"/>
          <a:sy n="96" d="100"/>
        </p:scale>
        <p:origin x="-1956"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0"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895FA2F-8A76-4CE2-9EAB-06FB18B79E87}"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46E6A302-4AD4-403C-B70D-9FEB0DC312CF}">
      <dgm:prSet phldrT="[Text]"/>
      <dgm:spPr/>
      <dgm:t>
        <a:bodyPr/>
        <a:lstStyle/>
        <a:p>
          <a:r>
            <a:rPr lang="en-US" dirty="0" smtClean="0"/>
            <a:t>Be empathetic</a:t>
          </a:r>
          <a:endParaRPr lang="en-US" dirty="0"/>
        </a:p>
      </dgm:t>
    </dgm:pt>
    <dgm:pt modelId="{1082461F-EFFE-4D7D-8591-FD0EF1857D6C}" type="parTrans" cxnId="{6FE58FBB-968B-4D1E-9C2F-E91F8FDD203A}">
      <dgm:prSet/>
      <dgm:spPr/>
      <dgm:t>
        <a:bodyPr/>
        <a:lstStyle/>
        <a:p>
          <a:endParaRPr lang="en-US"/>
        </a:p>
      </dgm:t>
    </dgm:pt>
    <dgm:pt modelId="{21A656F4-42F5-43F6-BC39-E69DE8E7B911}" type="sibTrans" cxnId="{6FE58FBB-968B-4D1E-9C2F-E91F8FDD203A}">
      <dgm:prSet/>
      <dgm:spPr/>
      <dgm:t>
        <a:bodyPr/>
        <a:lstStyle/>
        <a:p>
          <a:endParaRPr lang="en-US"/>
        </a:p>
      </dgm:t>
    </dgm:pt>
    <dgm:pt modelId="{362275BA-81BF-47AA-B672-89A2584A86DA}">
      <dgm:prSet phldrT="[Text]"/>
      <dgm:spPr/>
      <dgm:t>
        <a:bodyPr/>
        <a:lstStyle/>
        <a:p>
          <a:r>
            <a:rPr lang="en-US" dirty="0" smtClean="0"/>
            <a:t>Active listening</a:t>
          </a:r>
          <a:endParaRPr lang="en-US" dirty="0"/>
        </a:p>
      </dgm:t>
    </dgm:pt>
    <dgm:pt modelId="{AFF0A1FE-C68F-4D89-A5F2-27098B497882}" type="parTrans" cxnId="{2A1F340D-C538-4A1E-A023-2318D46F0FA8}">
      <dgm:prSet/>
      <dgm:spPr/>
      <dgm:t>
        <a:bodyPr/>
        <a:lstStyle/>
        <a:p>
          <a:endParaRPr lang="en-US"/>
        </a:p>
      </dgm:t>
    </dgm:pt>
    <dgm:pt modelId="{BC064C5A-9F1C-42F6-98F0-600F92153E64}" type="sibTrans" cxnId="{2A1F340D-C538-4A1E-A023-2318D46F0FA8}">
      <dgm:prSet/>
      <dgm:spPr/>
      <dgm:t>
        <a:bodyPr/>
        <a:lstStyle/>
        <a:p>
          <a:endParaRPr lang="en-US"/>
        </a:p>
      </dgm:t>
    </dgm:pt>
    <dgm:pt modelId="{F2418C0E-C308-4A5A-9F07-784EDA47B801}">
      <dgm:prSet phldrT="[Text]"/>
      <dgm:spPr/>
      <dgm:t>
        <a:bodyPr/>
        <a:lstStyle/>
        <a:p>
          <a:r>
            <a:rPr lang="en-US" dirty="0" smtClean="0"/>
            <a:t>Improve communication skills</a:t>
          </a:r>
          <a:endParaRPr lang="en-US" dirty="0"/>
        </a:p>
      </dgm:t>
    </dgm:pt>
    <dgm:pt modelId="{E18EAA8B-2BE2-4FA1-8CC6-ECF5DC6C3687}" type="parTrans" cxnId="{8164C775-E0C7-4C49-8A05-93C00ACE0CA1}">
      <dgm:prSet/>
      <dgm:spPr/>
      <dgm:t>
        <a:bodyPr/>
        <a:lstStyle/>
        <a:p>
          <a:endParaRPr lang="en-US"/>
        </a:p>
      </dgm:t>
    </dgm:pt>
    <dgm:pt modelId="{84B7D8FA-A785-4E59-9C95-88FA195AC829}" type="sibTrans" cxnId="{8164C775-E0C7-4C49-8A05-93C00ACE0CA1}">
      <dgm:prSet/>
      <dgm:spPr/>
      <dgm:t>
        <a:bodyPr/>
        <a:lstStyle/>
        <a:p>
          <a:endParaRPr lang="en-US"/>
        </a:p>
      </dgm:t>
    </dgm:pt>
    <dgm:pt modelId="{7BAE95C0-F189-4087-8EC3-EFF4D0C36DA3}" type="pres">
      <dgm:prSet presAssocID="{8895FA2F-8A76-4CE2-9EAB-06FB18B79E87}" presName="Name0" presStyleCnt="0">
        <dgm:presLayoutVars>
          <dgm:dir/>
          <dgm:resizeHandles val="exact"/>
        </dgm:presLayoutVars>
      </dgm:prSet>
      <dgm:spPr/>
      <dgm:t>
        <a:bodyPr/>
        <a:lstStyle/>
        <a:p>
          <a:endParaRPr lang="en-US"/>
        </a:p>
      </dgm:t>
    </dgm:pt>
    <dgm:pt modelId="{1B84A3FB-24F4-44D7-A550-6F80BFC52799}" type="pres">
      <dgm:prSet presAssocID="{46E6A302-4AD4-403C-B70D-9FEB0DC312CF}" presName="node" presStyleLbl="node1" presStyleIdx="0" presStyleCnt="3">
        <dgm:presLayoutVars>
          <dgm:bulletEnabled val="1"/>
        </dgm:presLayoutVars>
      </dgm:prSet>
      <dgm:spPr/>
      <dgm:t>
        <a:bodyPr/>
        <a:lstStyle/>
        <a:p>
          <a:endParaRPr lang="en-US"/>
        </a:p>
      </dgm:t>
    </dgm:pt>
    <dgm:pt modelId="{B639C935-B8FF-40AF-AE7A-ADD0A7DBA1E6}" type="pres">
      <dgm:prSet presAssocID="{21A656F4-42F5-43F6-BC39-E69DE8E7B911}" presName="sibTrans" presStyleCnt="0"/>
      <dgm:spPr/>
    </dgm:pt>
    <dgm:pt modelId="{47B3AF72-D8BD-491E-AF7D-46A46E6D6A3B}" type="pres">
      <dgm:prSet presAssocID="{362275BA-81BF-47AA-B672-89A2584A86DA}" presName="node" presStyleLbl="node1" presStyleIdx="1" presStyleCnt="3">
        <dgm:presLayoutVars>
          <dgm:bulletEnabled val="1"/>
        </dgm:presLayoutVars>
      </dgm:prSet>
      <dgm:spPr/>
      <dgm:t>
        <a:bodyPr/>
        <a:lstStyle/>
        <a:p>
          <a:endParaRPr lang="en-US"/>
        </a:p>
      </dgm:t>
    </dgm:pt>
    <dgm:pt modelId="{28B278DE-612F-4440-A3BB-F222871B7AF2}" type="pres">
      <dgm:prSet presAssocID="{BC064C5A-9F1C-42F6-98F0-600F92153E64}" presName="sibTrans" presStyleCnt="0"/>
      <dgm:spPr/>
    </dgm:pt>
    <dgm:pt modelId="{8F589FAB-304C-4A02-8433-6E57EA554606}" type="pres">
      <dgm:prSet presAssocID="{F2418C0E-C308-4A5A-9F07-784EDA47B801}" presName="node" presStyleLbl="node1" presStyleIdx="2" presStyleCnt="3">
        <dgm:presLayoutVars>
          <dgm:bulletEnabled val="1"/>
        </dgm:presLayoutVars>
      </dgm:prSet>
      <dgm:spPr/>
      <dgm:t>
        <a:bodyPr/>
        <a:lstStyle/>
        <a:p>
          <a:endParaRPr lang="en-US"/>
        </a:p>
      </dgm:t>
    </dgm:pt>
  </dgm:ptLst>
  <dgm:cxnLst>
    <dgm:cxn modelId="{2A1F340D-C538-4A1E-A023-2318D46F0FA8}" srcId="{8895FA2F-8A76-4CE2-9EAB-06FB18B79E87}" destId="{362275BA-81BF-47AA-B672-89A2584A86DA}" srcOrd="1" destOrd="0" parTransId="{AFF0A1FE-C68F-4D89-A5F2-27098B497882}" sibTransId="{BC064C5A-9F1C-42F6-98F0-600F92153E64}"/>
    <dgm:cxn modelId="{F01EA566-D70A-44F6-887C-DB43D189F064}" type="presOf" srcId="{8895FA2F-8A76-4CE2-9EAB-06FB18B79E87}" destId="{7BAE95C0-F189-4087-8EC3-EFF4D0C36DA3}" srcOrd="0" destOrd="0" presId="urn:microsoft.com/office/officeart/2005/8/layout/hList6"/>
    <dgm:cxn modelId="{3C7C2DAF-52A5-40AE-8B11-E7C989B029A1}" type="presOf" srcId="{46E6A302-4AD4-403C-B70D-9FEB0DC312CF}" destId="{1B84A3FB-24F4-44D7-A550-6F80BFC52799}" srcOrd="0" destOrd="0" presId="urn:microsoft.com/office/officeart/2005/8/layout/hList6"/>
    <dgm:cxn modelId="{1C2838BB-16B6-4525-8DAC-F4AFE587B4F9}" type="presOf" srcId="{362275BA-81BF-47AA-B672-89A2584A86DA}" destId="{47B3AF72-D8BD-491E-AF7D-46A46E6D6A3B}" srcOrd="0" destOrd="0" presId="urn:microsoft.com/office/officeart/2005/8/layout/hList6"/>
    <dgm:cxn modelId="{7409EC4C-5780-45A4-93B9-454459BCB867}" type="presOf" srcId="{F2418C0E-C308-4A5A-9F07-784EDA47B801}" destId="{8F589FAB-304C-4A02-8433-6E57EA554606}" srcOrd="0" destOrd="0" presId="urn:microsoft.com/office/officeart/2005/8/layout/hList6"/>
    <dgm:cxn modelId="{6FE58FBB-968B-4D1E-9C2F-E91F8FDD203A}" srcId="{8895FA2F-8A76-4CE2-9EAB-06FB18B79E87}" destId="{46E6A302-4AD4-403C-B70D-9FEB0DC312CF}" srcOrd="0" destOrd="0" parTransId="{1082461F-EFFE-4D7D-8591-FD0EF1857D6C}" sibTransId="{21A656F4-42F5-43F6-BC39-E69DE8E7B911}"/>
    <dgm:cxn modelId="{8164C775-E0C7-4C49-8A05-93C00ACE0CA1}" srcId="{8895FA2F-8A76-4CE2-9EAB-06FB18B79E87}" destId="{F2418C0E-C308-4A5A-9F07-784EDA47B801}" srcOrd="2" destOrd="0" parTransId="{E18EAA8B-2BE2-4FA1-8CC6-ECF5DC6C3687}" sibTransId="{84B7D8FA-A785-4E59-9C95-88FA195AC829}"/>
    <dgm:cxn modelId="{D16EBEBB-3242-43E7-8B7E-8A4721701E1D}" type="presParOf" srcId="{7BAE95C0-F189-4087-8EC3-EFF4D0C36DA3}" destId="{1B84A3FB-24F4-44D7-A550-6F80BFC52799}" srcOrd="0" destOrd="0" presId="urn:microsoft.com/office/officeart/2005/8/layout/hList6"/>
    <dgm:cxn modelId="{F3FC4C96-D862-4BE8-90FB-F28F02A3BC5D}" type="presParOf" srcId="{7BAE95C0-F189-4087-8EC3-EFF4D0C36DA3}" destId="{B639C935-B8FF-40AF-AE7A-ADD0A7DBA1E6}" srcOrd="1" destOrd="0" presId="urn:microsoft.com/office/officeart/2005/8/layout/hList6"/>
    <dgm:cxn modelId="{7A526D63-D32F-4C54-8C7B-8C2CB441F853}" type="presParOf" srcId="{7BAE95C0-F189-4087-8EC3-EFF4D0C36DA3}" destId="{47B3AF72-D8BD-491E-AF7D-46A46E6D6A3B}" srcOrd="2" destOrd="0" presId="urn:microsoft.com/office/officeart/2005/8/layout/hList6"/>
    <dgm:cxn modelId="{CB39D18F-1B61-423A-9E2D-C9E8B7B690D5}" type="presParOf" srcId="{7BAE95C0-F189-4087-8EC3-EFF4D0C36DA3}" destId="{28B278DE-612F-4440-A3BB-F222871B7AF2}" srcOrd="3" destOrd="0" presId="urn:microsoft.com/office/officeart/2005/8/layout/hList6"/>
    <dgm:cxn modelId="{57143355-D8BA-4A62-B156-AF7082F523D4}" type="presParOf" srcId="{7BAE95C0-F189-4087-8EC3-EFF4D0C36DA3}" destId="{8F589FAB-304C-4A02-8433-6E57EA554606}"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65CAEF0-41B3-435F-969F-38637763D416}"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A5FCF09C-1F16-4382-A7F0-AA83486E6597}">
      <dgm:prSet phldrT="[Text]"/>
      <dgm:spPr/>
      <dgm:t>
        <a:bodyPr/>
        <a:lstStyle/>
        <a:p>
          <a:r>
            <a:rPr lang="en-US" dirty="0" smtClean="0"/>
            <a:t>Easily detected</a:t>
          </a:r>
          <a:endParaRPr lang="en-US" dirty="0"/>
        </a:p>
      </dgm:t>
    </dgm:pt>
    <dgm:pt modelId="{474BB9B0-9421-4476-A36F-4E71DE950A0F}" type="parTrans" cxnId="{ED6ADB84-DB38-494B-A0B0-407A012D655D}">
      <dgm:prSet/>
      <dgm:spPr/>
      <dgm:t>
        <a:bodyPr/>
        <a:lstStyle/>
        <a:p>
          <a:endParaRPr lang="en-US"/>
        </a:p>
      </dgm:t>
    </dgm:pt>
    <dgm:pt modelId="{A406F373-4FD5-411A-912B-081B74109255}" type="sibTrans" cxnId="{ED6ADB84-DB38-494B-A0B0-407A012D655D}">
      <dgm:prSet/>
      <dgm:spPr/>
      <dgm:t>
        <a:bodyPr/>
        <a:lstStyle/>
        <a:p>
          <a:endParaRPr lang="en-US"/>
        </a:p>
      </dgm:t>
    </dgm:pt>
    <dgm:pt modelId="{AA334348-2159-40DA-A522-804C765F53A3}">
      <dgm:prSet phldrT="[Text]"/>
      <dgm:spPr/>
      <dgm:t>
        <a:bodyPr/>
        <a:lstStyle/>
        <a:p>
          <a:r>
            <a:rPr lang="en-US" dirty="0" smtClean="0"/>
            <a:t>May offend</a:t>
          </a:r>
          <a:endParaRPr lang="en-US" dirty="0"/>
        </a:p>
      </dgm:t>
    </dgm:pt>
    <dgm:pt modelId="{C209DD0A-E211-4C45-AA3E-8AD78E931CED}" type="parTrans" cxnId="{0619B649-47D9-41CE-B252-1738F8FAB6E9}">
      <dgm:prSet/>
      <dgm:spPr/>
      <dgm:t>
        <a:bodyPr/>
        <a:lstStyle/>
        <a:p>
          <a:endParaRPr lang="en-US"/>
        </a:p>
      </dgm:t>
    </dgm:pt>
    <dgm:pt modelId="{9E047B8E-1954-4563-8C4A-C8BD52D423E2}" type="sibTrans" cxnId="{0619B649-47D9-41CE-B252-1738F8FAB6E9}">
      <dgm:prSet/>
      <dgm:spPr/>
      <dgm:t>
        <a:bodyPr/>
        <a:lstStyle/>
        <a:p>
          <a:endParaRPr lang="en-US"/>
        </a:p>
      </dgm:t>
    </dgm:pt>
    <dgm:pt modelId="{8F87AE24-C42C-4396-9BC8-9A29B1BE417C}">
      <dgm:prSet phldrT="[Text]"/>
      <dgm:spPr/>
      <dgm:t>
        <a:bodyPr/>
        <a:lstStyle/>
        <a:p>
          <a:r>
            <a:rPr lang="en-US" dirty="0" smtClean="0"/>
            <a:t>Be honest</a:t>
          </a:r>
          <a:endParaRPr lang="en-US" dirty="0"/>
        </a:p>
      </dgm:t>
    </dgm:pt>
    <dgm:pt modelId="{23B3A2C9-CE14-429E-A7FB-E7D649989CCC}" type="parTrans" cxnId="{591AAC88-9165-4258-B802-53D059EAD9F8}">
      <dgm:prSet/>
      <dgm:spPr/>
      <dgm:t>
        <a:bodyPr/>
        <a:lstStyle/>
        <a:p>
          <a:endParaRPr lang="en-US"/>
        </a:p>
      </dgm:t>
    </dgm:pt>
    <dgm:pt modelId="{C0424AA4-3CAF-4889-AE90-3B9DD8F4FA63}" type="sibTrans" cxnId="{591AAC88-9165-4258-B802-53D059EAD9F8}">
      <dgm:prSet/>
      <dgm:spPr/>
      <dgm:t>
        <a:bodyPr/>
        <a:lstStyle/>
        <a:p>
          <a:endParaRPr lang="en-US"/>
        </a:p>
      </dgm:t>
    </dgm:pt>
    <dgm:pt modelId="{8423D37D-2CA3-475D-86EB-2A164DC9C4E1}" type="pres">
      <dgm:prSet presAssocID="{865CAEF0-41B3-435F-969F-38637763D416}" presName="Name0" presStyleCnt="0">
        <dgm:presLayoutVars>
          <dgm:chMax val="7"/>
          <dgm:chPref val="7"/>
          <dgm:dir/>
        </dgm:presLayoutVars>
      </dgm:prSet>
      <dgm:spPr/>
      <dgm:t>
        <a:bodyPr/>
        <a:lstStyle/>
        <a:p>
          <a:endParaRPr lang="en-US"/>
        </a:p>
      </dgm:t>
    </dgm:pt>
    <dgm:pt modelId="{C589B1B2-E3D2-4A5B-B4C0-26381D8D38B9}" type="pres">
      <dgm:prSet presAssocID="{865CAEF0-41B3-435F-969F-38637763D416}" presName="Name1" presStyleCnt="0"/>
      <dgm:spPr/>
    </dgm:pt>
    <dgm:pt modelId="{EF2E10F3-9085-46F3-97F1-8709E9E50D65}" type="pres">
      <dgm:prSet presAssocID="{865CAEF0-41B3-435F-969F-38637763D416}" presName="cycle" presStyleCnt="0"/>
      <dgm:spPr/>
    </dgm:pt>
    <dgm:pt modelId="{BF2E7490-1D60-4390-9A23-7C774057FA49}" type="pres">
      <dgm:prSet presAssocID="{865CAEF0-41B3-435F-969F-38637763D416}" presName="srcNode" presStyleLbl="node1" presStyleIdx="0" presStyleCnt="3"/>
      <dgm:spPr/>
    </dgm:pt>
    <dgm:pt modelId="{B58D321A-D753-477F-AB4D-CEA65FBBB169}" type="pres">
      <dgm:prSet presAssocID="{865CAEF0-41B3-435F-969F-38637763D416}" presName="conn" presStyleLbl="parChTrans1D2" presStyleIdx="0" presStyleCnt="1"/>
      <dgm:spPr/>
      <dgm:t>
        <a:bodyPr/>
        <a:lstStyle/>
        <a:p>
          <a:endParaRPr lang="en-US"/>
        </a:p>
      </dgm:t>
    </dgm:pt>
    <dgm:pt modelId="{F1B3EC28-7686-4C41-A34F-4C04D769424D}" type="pres">
      <dgm:prSet presAssocID="{865CAEF0-41B3-435F-969F-38637763D416}" presName="extraNode" presStyleLbl="node1" presStyleIdx="0" presStyleCnt="3"/>
      <dgm:spPr/>
    </dgm:pt>
    <dgm:pt modelId="{818521EE-7524-4AF3-9E8A-E90A1E3DB9E3}" type="pres">
      <dgm:prSet presAssocID="{865CAEF0-41B3-435F-969F-38637763D416}" presName="dstNode" presStyleLbl="node1" presStyleIdx="0" presStyleCnt="3"/>
      <dgm:spPr/>
    </dgm:pt>
    <dgm:pt modelId="{8CD90A7E-8E34-4FD2-9A26-5F021EDA248C}" type="pres">
      <dgm:prSet presAssocID="{A5FCF09C-1F16-4382-A7F0-AA83486E6597}" presName="text_1" presStyleLbl="node1" presStyleIdx="0" presStyleCnt="3">
        <dgm:presLayoutVars>
          <dgm:bulletEnabled val="1"/>
        </dgm:presLayoutVars>
      </dgm:prSet>
      <dgm:spPr/>
      <dgm:t>
        <a:bodyPr/>
        <a:lstStyle/>
        <a:p>
          <a:endParaRPr lang="en-US"/>
        </a:p>
      </dgm:t>
    </dgm:pt>
    <dgm:pt modelId="{2E1BC30A-B8D5-4EBB-9AAB-803DC65167DB}" type="pres">
      <dgm:prSet presAssocID="{A5FCF09C-1F16-4382-A7F0-AA83486E6597}" presName="accent_1" presStyleCnt="0"/>
      <dgm:spPr/>
    </dgm:pt>
    <dgm:pt modelId="{16E427EE-93B4-4987-B19F-3347DC640EC2}" type="pres">
      <dgm:prSet presAssocID="{A5FCF09C-1F16-4382-A7F0-AA83486E6597}" presName="accentRepeatNode" presStyleLbl="solidFgAcc1" presStyleIdx="0" presStyleCnt="3"/>
      <dgm:spPr/>
    </dgm:pt>
    <dgm:pt modelId="{429185EA-3BFE-478A-B0EE-EA1C486BD033}" type="pres">
      <dgm:prSet presAssocID="{AA334348-2159-40DA-A522-804C765F53A3}" presName="text_2" presStyleLbl="node1" presStyleIdx="1" presStyleCnt="3">
        <dgm:presLayoutVars>
          <dgm:bulletEnabled val="1"/>
        </dgm:presLayoutVars>
      </dgm:prSet>
      <dgm:spPr/>
      <dgm:t>
        <a:bodyPr/>
        <a:lstStyle/>
        <a:p>
          <a:endParaRPr lang="en-US"/>
        </a:p>
      </dgm:t>
    </dgm:pt>
    <dgm:pt modelId="{25992F3B-2FA1-4F9F-BB98-8845BE815C7B}" type="pres">
      <dgm:prSet presAssocID="{AA334348-2159-40DA-A522-804C765F53A3}" presName="accent_2" presStyleCnt="0"/>
      <dgm:spPr/>
    </dgm:pt>
    <dgm:pt modelId="{CE1874B7-5414-4E13-BC46-C348B832DC34}" type="pres">
      <dgm:prSet presAssocID="{AA334348-2159-40DA-A522-804C765F53A3}" presName="accentRepeatNode" presStyleLbl="solidFgAcc1" presStyleIdx="1" presStyleCnt="3"/>
      <dgm:spPr/>
    </dgm:pt>
    <dgm:pt modelId="{8AE5816F-DD30-42A2-B6D8-14A3DEFA386B}" type="pres">
      <dgm:prSet presAssocID="{8F87AE24-C42C-4396-9BC8-9A29B1BE417C}" presName="text_3" presStyleLbl="node1" presStyleIdx="2" presStyleCnt="3">
        <dgm:presLayoutVars>
          <dgm:bulletEnabled val="1"/>
        </dgm:presLayoutVars>
      </dgm:prSet>
      <dgm:spPr/>
      <dgm:t>
        <a:bodyPr/>
        <a:lstStyle/>
        <a:p>
          <a:endParaRPr lang="en-US"/>
        </a:p>
      </dgm:t>
    </dgm:pt>
    <dgm:pt modelId="{95E1FAAD-877D-46C2-9C6A-5ECAEEA903D2}" type="pres">
      <dgm:prSet presAssocID="{8F87AE24-C42C-4396-9BC8-9A29B1BE417C}" presName="accent_3" presStyleCnt="0"/>
      <dgm:spPr/>
    </dgm:pt>
    <dgm:pt modelId="{69AD3BA0-9182-4AC2-94BD-0D08D331F309}" type="pres">
      <dgm:prSet presAssocID="{8F87AE24-C42C-4396-9BC8-9A29B1BE417C}" presName="accentRepeatNode" presStyleLbl="solidFgAcc1" presStyleIdx="2" presStyleCnt="3"/>
      <dgm:spPr/>
    </dgm:pt>
  </dgm:ptLst>
  <dgm:cxnLst>
    <dgm:cxn modelId="{591AAC88-9165-4258-B802-53D059EAD9F8}" srcId="{865CAEF0-41B3-435F-969F-38637763D416}" destId="{8F87AE24-C42C-4396-9BC8-9A29B1BE417C}" srcOrd="2" destOrd="0" parTransId="{23B3A2C9-CE14-429E-A7FB-E7D649989CCC}" sibTransId="{C0424AA4-3CAF-4889-AE90-3B9DD8F4FA63}"/>
    <dgm:cxn modelId="{AD640EA4-F552-47A5-A497-1755C69E96F8}" type="presOf" srcId="{AA334348-2159-40DA-A522-804C765F53A3}" destId="{429185EA-3BFE-478A-B0EE-EA1C486BD033}" srcOrd="0" destOrd="0" presId="urn:microsoft.com/office/officeart/2008/layout/VerticalCurvedList"/>
    <dgm:cxn modelId="{C71E87D0-1AFA-452D-BD7E-C328E6361E70}" type="presOf" srcId="{865CAEF0-41B3-435F-969F-38637763D416}" destId="{8423D37D-2CA3-475D-86EB-2A164DC9C4E1}" srcOrd="0" destOrd="0" presId="urn:microsoft.com/office/officeart/2008/layout/VerticalCurvedList"/>
    <dgm:cxn modelId="{0619B649-47D9-41CE-B252-1738F8FAB6E9}" srcId="{865CAEF0-41B3-435F-969F-38637763D416}" destId="{AA334348-2159-40DA-A522-804C765F53A3}" srcOrd="1" destOrd="0" parTransId="{C209DD0A-E211-4C45-AA3E-8AD78E931CED}" sibTransId="{9E047B8E-1954-4563-8C4A-C8BD52D423E2}"/>
    <dgm:cxn modelId="{8FDDBB09-5FCB-4071-9595-22C1065A246A}" type="presOf" srcId="{A5FCF09C-1F16-4382-A7F0-AA83486E6597}" destId="{8CD90A7E-8E34-4FD2-9A26-5F021EDA248C}" srcOrd="0" destOrd="0" presId="urn:microsoft.com/office/officeart/2008/layout/VerticalCurvedList"/>
    <dgm:cxn modelId="{DA173593-87D4-424E-95E0-DCC696BD4EBA}" type="presOf" srcId="{8F87AE24-C42C-4396-9BC8-9A29B1BE417C}" destId="{8AE5816F-DD30-42A2-B6D8-14A3DEFA386B}" srcOrd="0" destOrd="0" presId="urn:microsoft.com/office/officeart/2008/layout/VerticalCurvedList"/>
    <dgm:cxn modelId="{ED6ADB84-DB38-494B-A0B0-407A012D655D}" srcId="{865CAEF0-41B3-435F-969F-38637763D416}" destId="{A5FCF09C-1F16-4382-A7F0-AA83486E6597}" srcOrd="0" destOrd="0" parTransId="{474BB9B0-9421-4476-A36F-4E71DE950A0F}" sibTransId="{A406F373-4FD5-411A-912B-081B74109255}"/>
    <dgm:cxn modelId="{FEA2ECA7-BCD4-49DB-87D7-3E7827B7665D}" type="presOf" srcId="{A406F373-4FD5-411A-912B-081B74109255}" destId="{B58D321A-D753-477F-AB4D-CEA65FBBB169}" srcOrd="0" destOrd="0" presId="urn:microsoft.com/office/officeart/2008/layout/VerticalCurvedList"/>
    <dgm:cxn modelId="{CA4DDB2D-3446-4843-A6CA-A108F14DED51}" type="presParOf" srcId="{8423D37D-2CA3-475D-86EB-2A164DC9C4E1}" destId="{C589B1B2-E3D2-4A5B-B4C0-26381D8D38B9}" srcOrd="0" destOrd="0" presId="urn:microsoft.com/office/officeart/2008/layout/VerticalCurvedList"/>
    <dgm:cxn modelId="{352F99CC-1FDD-4E30-A1C5-F289E9625765}" type="presParOf" srcId="{C589B1B2-E3D2-4A5B-B4C0-26381D8D38B9}" destId="{EF2E10F3-9085-46F3-97F1-8709E9E50D65}" srcOrd="0" destOrd="0" presId="urn:microsoft.com/office/officeart/2008/layout/VerticalCurvedList"/>
    <dgm:cxn modelId="{9BE9B918-70D8-4616-95AC-956E0EFCE97B}" type="presParOf" srcId="{EF2E10F3-9085-46F3-97F1-8709E9E50D65}" destId="{BF2E7490-1D60-4390-9A23-7C774057FA49}" srcOrd="0" destOrd="0" presId="urn:microsoft.com/office/officeart/2008/layout/VerticalCurvedList"/>
    <dgm:cxn modelId="{73C0526C-4176-4631-9688-14A930A95703}" type="presParOf" srcId="{EF2E10F3-9085-46F3-97F1-8709E9E50D65}" destId="{B58D321A-D753-477F-AB4D-CEA65FBBB169}" srcOrd="1" destOrd="0" presId="urn:microsoft.com/office/officeart/2008/layout/VerticalCurvedList"/>
    <dgm:cxn modelId="{885B0A3A-7D9F-44C0-9F4A-FCA656FAD2AF}" type="presParOf" srcId="{EF2E10F3-9085-46F3-97F1-8709E9E50D65}" destId="{F1B3EC28-7686-4C41-A34F-4C04D769424D}" srcOrd="2" destOrd="0" presId="urn:microsoft.com/office/officeart/2008/layout/VerticalCurvedList"/>
    <dgm:cxn modelId="{73CAE2D9-9ECA-4706-9244-FCFE58EFF063}" type="presParOf" srcId="{EF2E10F3-9085-46F3-97F1-8709E9E50D65}" destId="{818521EE-7524-4AF3-9E8A-E90A1E3DB9E3}" srcOrd="3" destOrd="0" presId="urn:microsoft.com/office/officeart/2008/layout/VerticalCurvedList"/>
    <dgm:cxn modelId="{DA01BA20-F2A8-4C26-9408-EBCB3F583801}" type="presParOf" srcId="{C589B1B2-E3D2-4A5B-B4C0-26381D8D38B9}" destId="{8CD90A7E-8E34-4FD2-9A26-5F021EDA248C}" srcOrd="1" destOrd="0" presId="urn:microsoft.com/office/officeart/2008/layout/VerticalCurvedList"/>
    <dgm:cxn modelId="{59E888CE-FBF5-4834-9A51-3F249FD0B5B7}" type="presParOf" srcId="{C589B1B2-E3D2-4A5B-B4C0-26381D8D38B9}" destId="{2E1BC30A-B8D5-4EBB-9AAB-803DC65167DB}" srcOrd="2" destOrd="0" presId="urn:microsoft.com/office/officeart/2008/layout/VerticalCurvedList"/>
    <dgm:cxn modelId="{B0EB9F0F-12B0-44C4-944F-F8ECEA2449DA}" type="presParOf" srcId="{2E1BC30A-B8D5-4EBB-9AAB-803DC65167DB}" destId="{16E427EE-93B4-4987-B19F-3347DC640EC2}" srcOrd="0" destOrd="0" presId="urn:microsoft.com/office/officeart/2008/layout/VerticalCurvedList"/>
    <dgm:cxn modelId="{9AD8D765-CE7B-4600-BB86-C5FB3F4A0FF4}" type="presParOf" srcId="{C589B1B2-E3D2-4A5B-B4C0-26381D8D38B9}" destId="{429185EA-3BFE-478A-B0EE-EA1C486BD033}" srcOrd="3" destOrd="0" presId="urn:microsoft.com/office/officeart/2008/layout/VerticalCurvedList"/>
    <dgm:cxn modelId="{FEF98CD4-A10F-4AA9-831A-813648BC60F0}" type="presParOf" srcId="{C589B1B2-E3D2-4A5B-B4C0-26381D8D38B9}" destId="{25992F3B-2FA1-4F9F-BB98-8845BE815C7B}" srcOrd="4" destOrd="0" presId="urn:microsoft.com/office/officeart/2008/layout/VerticalCurvedList"/>
    <dgm:cxn modelId="{507D884F-CBDF-4C25-94BE-832D6C22756A}" type="presParOf" srcId="{25992F3B-2FA1-4F9F-BB98-8845BE815C7B}" destId="{CE1874B7-5414-4E13-BC46-C348B832DC34}" srcOrd="0" destOrd="0" presId="urn:microsoft.com/office/officeart/2008/layout/VerticalCurvedList"/>
    <dgm:cxn modelId="{EF80ECDB-8F99-4670-875B-237FCB9A4271}" type="presParOf" srcId="{C589B1B2-E3D2-4A5B-B4C0-26381D8D38B9}" destId="{8AE5816F-DD30-42A2-B6D8-14A3DEFA386B}" srcOrd="5" destOrd="0" presId="urn:microsoft.com/office/officeart/2008/layout/VerticalCurvedList"/>
    <dgm:cxn modelId="{D1DA3FA7-C0D3-4EB0-A84A-D7FA40202D7D}" type="presParOf" srcId="{C589B1B2-E3D2-4A5B-B4C0-26381D8D38B9}" destId="{95E1FAAD-877D-46C2-9C6A-5ECAEEA903D2}" srcOrd="6" destOrd="0" presId="urn:microsoft.com/office/officeart/2008/layout/VerticalCurvedList"/>
    <dgm:cxn modelId="{EFB56398-3E78-4523-9B05-6A03EAA6E501}" type="presParOf" srcId="{95E1FAAD-877D-46C2-9C6A-5ECAEEA903D2}" destId="{69AD3BA0-9182-4AC2-94BD-0D08D331F30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2D9E0C0-27CE-458D-AC7F-4F8AB8F4050D}"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A79CA04C-1A94-41D9-9FA0-A72AF9A5F5A5}">
      <dgm:prSet phldrT="[Text]"/>
      <dgm:spPr/>
      <dgm:t>
        <a:bodyPr/>
        <a:lstStyle/>
        <a:p>
          <a:r>
            <a:rPr lang="en-US" dirty="0" smtClean="0"/>
            <a:t>Donald realized he was not connecting well his other coworkers</a:t>
          </a:r>
          <a:endParaRPr lang="en-US" dirty="0"/>
        </a:p>
      </dgm:t>
    </dgm:pt>
    <dgm:pt modelId="{45CCB3B5-6C62-451F-ACC3-91B56FEBF661}" type="parTrans" cxnId="{5AD32301-40FA-49AB-93B7-1BD25E678DE5}">
      <dgm:prSet/>
      <dgm:spPr/>
      <dgm:t>
        <a:bodyPr/>
        <a:lstStyle/>
        <a:p>
          <a:endParaRPr lang="en-US"/>
        </a:p>
      </dgm:t>
    </dgm:pt>
    <dgm:pt modelId="{00D5490A-1EBF-40B1-A9B0-DB161E09CF30}" type="sibTrans" cxnId="{5AD32301-40FA-49AB-93B7-1BD25E678DE5}">
      <dgm:prSet/>
      <dgm:spPr/>
      <dgm:t>
        <a:bodyPr/>
        <a:lstStyle/>
        <a:p>
          <a:endParaRPr lang="en-US"/>
        </a:p>
      </dgm:t>
    </dgm:pt>
    <dgm:pt modelId="{DB5C3C51-76F8-46D6-B82B-B1CE2A649E40}">
      <dgm:prSet phldrT="[Text]"/>
      <dgm:spPr/>
      <dgm:t>
        <a:bodyPr/>
        <a:lstStyle/>
        <a:p>
          <a:r>
            <a:rPr lang="en-US" dirty="0" smtClean="0"/>
            <a:t>Some of his coworkers were upset about the new workload</a:t>
          </a:r>
          <a:endParaRPr lang="en-US" dirty="0"/>
        </a:p>
      </dgm:t>
    </dgm:pt>
    <dgm:pt modelId="{0892E015-CD2C-4BB5-9012-757577A6928F}" type="parTrans" cxnId="{635784A2-A055-45D2-8752-B536C9294E3A}">
      <dgm:prSet/>
      <dgm:spPr/>
      <dgm:t>
        <a:bodyPr/>
        <a:lstStyle/>
        <a:p>
          <a:endParaRPr lang="en-US"/>
        </a:p>
      </dgm:t>
    </dgm:pt>
    <dgm:pt modelId="{96AF30E6-57DB-4848-AF48-CD34E6C1BD23}" type="sibTrans" cxnId="{635784A2-A055-45D2-8752-B536C9294E3A}">
      <dgm:prSet/>
      <dgm:spPr/>
      <dgm:t>
        <a:bodyPr/>
        <a:lstStyle/>
        <a:p>
          <a:endParaRPr lang="en-US"/>
        </a:p>
      </dgm:t>
    </dgm:pt>
    <dgm:pt modelId="{637F917F-0A96-4041-94F9-DA378BF6B7AE}">
      <dgm:prSet phldrT="[Text]"/>
      <dgm:spPr/>
      <dgm:t>
        <a:bodyPr/>
        <a:lstStyle/>
        <a:p>
          <a:r>
            <a:rPr lang="en-US" dirty="0" smtClean="0"/>
            <a:t>He approached Brad and asked him how he felt about the new changes</a:t>
          </a:r>
          <a:endParaRPr lang="en-US" dirty="0"/>
        </a:p>
      </dgm:t>
    </dgm:pt>
    <dgm:pt modelId="{1F123DDA-31C3-4681-B625-F88D56D64815}" type="parTrans" cxnId="{0C19712A-724F-47E0-9D8B-9AA5B417DCCE}">
      <dgm:prSet/>
      <dgm:spPr/>
      <dgm:t>
        <a:bodyPr/>
        <a:lstStyle/>
        <a:p>
          <a:endParaRPr lang="en-US"/>
        </a:p>
      </dgm:t>
    </dgm:pt>
    <dgm:pt modelId="{F3078DE1-8581-4F42-9CA6-026C6BCDA921}" type="sibTrans" cxnId="{0C19712A-724F-47E0-9D8B-9AA5B417DCCE}">
      <dgm:prSet/>
      <dgm:spPr/>
      <dgm:t>
        <a:bodyPr/>
        <a:lstStyle/>
        <a:p>
          <a:endParaRPr lang="en-US"/>
        </a:p>
      </dgm:t>
    </dgm:pt>
    <dgm:pt modelId="{171A0121-E587-4BEE-A31C-C934024B5CA3}">
      <dgm:prSet phldrT="[Text]"/>
      <dgm:spPr/>
      <dgm:t>
        <a:bodyPr/>
        <a:lstStyle/>
        <a:p>
          <a:r>
            <a:rPr lang="en-US" dirty="0" smtClean="0"/>
            <a:t>Donald genuinely told him how he could see his point about the stress</a:t>
          </a:r>
          <a:endParaRPr lang="en-US" dirty="0"/>
        </a:p>
      </dgm:t>
    </dgm:pt>
    <dgm:pt modelId="{E697C170-630B-4ED2-A84E-65553B5E3AA0}" type="parTrans" cxnId="{4BBF92F0-6B80-4DA6-B5A0-8E4784C8FAD7}">
      <dgm:prSet/>
      <dgm:spPr/>
      <dgm:t>
        <a:bodyPr/>
        <a:lstStyle/>
        <a:p>
          <a:endParaRPr lang="en-US"/>
        </a:p>
      </dgm:t>
    </dgm:pt>
    <dgm:pt modelId="{DB5CD754-F097-456B-83B1-203F5E39D801}" type="sibTrans" cxnId="{4BBF92F0-6B80-4DA6-B5A0-8E4784C8FAD7}">
      <dgm:prSet/>
      <dgm:spPr/>
      <dgm:t>
        <a:bodyPr/>
        <a:lstStyle/>
        <a:p>
          <a:endParaRPr lang="en-US"/>
        </a:p>
      </dgm:t>
    </dgm:pt>
    <dgm:pt modelId="{11614E84-3C33-4FF2-B39B-03A6811EC5AF}" type="pres">
      <dgm:prSet presAssocID="{82D9E0C0-27CE-458D-AC7F-4F8AB8F4050D}" presName="layout" presStyleCnt="0">
        <dgm:presLayoutVars>
          <dgm:chMax/>
          <dgm:chPref/>
          <dgm:dir/>
          <dgm:animOne val="branch"/>
          <dgm:animLvl val="lvl"/>
          <dgm:resizeHandles/>
        </dgm:presLayoutVars>
      </dgm:prSet>
      <dgm:spPr/>
      <dgm:t>
        <a:bodyPr/>
        <a:lstStyle/>
        <a:p>
          <a:endParaRPr lang="en-US"/>
        </a:p>
      </dgm:t>
    </dgm:pt>
    <dgm:pt modelId="{76666C8F-A543-4553-A70F-FFF51DC0F93C}" type="pres">
      <dgm:prSet presAssocID="{A79CA04C-1A94-41D9-9FA0-A72AF9A5F5A5}" presName="root" presStyleCnt="0">
        <dgm:presLayoutVars>
          <dgm:chMax/>
          <dgm:chPref val="4"/>
        </dgm:presLayoutVars>
      </dgm:prSet>
      <dgm:spPr/>
    </dgm:pt>
    <dgm:pt modelId="{DF2D3EB9-5DD9-496C-8563-83810A484D86}" type="pres">
      <dgm:prSet presAssocID="{A79CA04C-1A94-41D9-9FA0-A72AF9A5F5A5}" presName="rootComposite" presStyleCnt="0">
        <dgm:presLayoutVars/>
      </dgm:prSet>
      <dgm:spPr/>
    </dgm:pt>
    <dgm:pt modelId="{14009FE3-469C-45BF-8F32-B062F2EDCB06}" type="pres">
      <dgm:prSet presAssocID="{A79CA04C-1A94-41D9-9FA0-A72AF9A5F5A5}" presName="rootText" presStyleLbl="node0" presStyleIdx="0" presStyleCnt="1" custLinFactNeighborX="-172" custLinFactNeighborY="-166">
        <dgm:presLayoutVars>
          <dgm:chMax/>
          <dgm:chPref val="4"/>
        </dgm:presLayoutVars>
      </dgm:prSet>
      <dgm:spPr/>
      <dgm:t>
        <a:bodyPr/>
        <a:lstStyle/>
        <a:p>
          <a:endParaRPr lang="en-US"/>
        </a:p>
      </dgm:t>
    </dgm:pt>
    <dgm:pt modelId="{04B4E081-35FE-4AAA-A806-4F941FE0195D}" type="pres">
      <dgm:prSet presAssocID="{A79CA04C-1A94-41D9-9FA0-A72AF9A5F5A5}" presName="childShape" presStyleCnt="0">
        <dgm:presLayoutVars>
          <dgm:chMax val="0"/>
          <dgm:chPref val="0"/>
        </dgm:presLayoutVars>
      </dgm:prSet>
      <dgm:spPr/>
    </dgm:pt>
    <dgm:pt modelId="{E38270BB-ED96-4D91-8D05-9F6BF5A70188}" type="pres">
      <dgm:prSet presAssocID="{DB5C3C51-76F8-46D6-B82B-B1CE2A649E40}" presName="childComposite" presStyleCnt="0">
        <dgm:presLayoutVars>
          <dgm:chMax val="0"/>
          <dgm:chPref val="0"/>
        </dgm:presLayoutVars>
      </dgm:prSet>
      <dgm:spPr/>
    </dgm:pt>
    <dgm:pt modelId="{C65E64C8-5772-4BC6-AB34-194ACB323EE7}" type="pres">
      <dgm:prSet presAssocID="{DB5C3C51-76F8-46D6-B82B-B1CE2A649E40}" presName="Image" presStyleLbl="node1" presStyleIdx="0" presStyleCnt="3"/>
      <dgm:spPr>
        <a:solidFill>
          <a:schemeClr val="accent2">
            <a:hueOff val="0"/>
            <a:satOff val="0"/>
            <a:lumOff val="0"/>
          </a:schemeClr>
        </a:solidFill>
      </dgm:spPr>
    </dgm:pt>
    <dgm:pt modelId="{750C9E65-03D0-484E-AA35-E615F38E232F}" type="pres">
      <dgm:prSet presAssocID="{DB5C3C51-76F8-46D6-B82B-B1CE2A649E40}" presName="childText" presStyleLbl="lnNode1" presStyleIdx="0" presStyleCnt="3">
        <dgm:presLayoutVars>
          <dgm:chMax val="0"/>
          <dgm:chPref val="0"/>
          <dgm:bulletEnabled val="1"/>
        </dgm:presLayoutVars>
      </dgm:prSet>
      <dgm:spPr/>
      <dgm:t>
        <a:bodyPr/>
        <a:lstStyle/>
        <a:p>
          <a:endParaRPr lang="en-US"/>
        </a:p>
      </dgm:t>
    </dgm:pt>
    <dgm:pt modelId="{0F67F9DF-834D-48BB-A895-AABB578FDB7A}" type="pres">
      <dgm:prSet presAssocID="{637F917F-0A96-4041-94F9-DA378BF6B7AE}" presName="childComposite" presStyleCnt="0">
        <dgm:presLayoutVars>
          <dgm:chMax val="0"/>
          <dgm:chPref val="0"/>
        </dgm:presLayoutVars>
      </dgm:prSet>
      <dgm:spPr/>
    </dgm:pt>
    <dgm:pt modelId="{D8D3DC67-0EA3-4C62-B2E6-B6F44FDC604B}" type="pres">
      <dgm:prSet presAssocID="{637F917F-0A96-4041-94F9-DA378BF6B7AE}" presName="Image" presStyleLbl="node1" presStyleIdx="1" presStyleCnt="3"/>
      <dgm:spPr>
        <a:solidFill>
          <a:schemeClr val="accent2">
            <a:hueOff val="2340759"/>
            <a:satOff val="-2919"/>
            <a:lumOff val="686"/>
          </a:schemeClr>
        </a:solidFill>
      </dgm:spPr>
    </dgm:pt>
    <dgm:pt modelId="{34F600E1-EFE0-4AA2-8282-D0EE5F9142ED}" type="pres">
      <dgm:prSet presAssocID="{637F917F-0A96-4041-94F9-DA378BF6B7AE}" presName="childText" presStyleLbl="lnNode1" presStyleIdx="1" presStyleCnt="3">
        <dgm:presLayoutVars>
          <dgm:chMax val="0"/>
          <dgm:chPref val="0"/>
          <dgm:bulletEnabled val="1"/>
        </dgm:presLayoutVars>
      </dgm:prSet>
      <dgm:spPr/>
      <dgm:t>
        <a:bodyPr/>
        <a:lstStyle/>
        <a:p>
          <a:endParaRPr lang="en-US"/>
        </a:p>
      </dgm:t>
    </dgm:pt>
    <dgm:pt modelId="{39949993-B62E-4F90-8A32-25AB55F71A0E}" type="pres">
      <dgm:prSet presAssocID="{171A0121-E587-4BEE-A31C-C934024B5CA3}" presName="childComposite" presStyleCnt="0">
        <dgm:presLayoutVars>
          <dgm:chMax val="0"/>
          <dgm:chPref val="0"/>
        </dgm:presLayoutVars>
      </dgm:prSet>
      <dgm:spPr/>
    </dgm:pt>
    <dgm:pt modelId="{F9F076C4-B6E8-498F-834F-9BCAE1AE77B2}" type="pres">
      <dgm:prSet presAssocID="{171A0121-E587-4BEE-A31C-C934024B5CA3}" presName="Image" presStyleLbl="node1" presStyleIdx="2" presStyleCnt="3"/>
      <dgm:spPr>
        <a:solidFill>
          <a:schemeClr val="accent2">
            <a:hueOff val="4681519"/>
            <a:satOff val="-5839"/>
            <a:lumOff val="1373"/>
          </a:schemeClr>
        </a:solidFill>
      </dgm:spPr>
    </dgm:pt>
    <dgm:pt modelId="{C556B695-70D7-4021-A685-A3C67284D507}" type="pres">
      <dgm:prSet presAssocID="{171A0121-E587-4BEE-A31C-C934024B5CA3}" presName="childText" presStyleLbl="lnNode1" presStyleIdx="2" presStyleCnt="3">
        <dgm:presLayoutVars>
          <dgm:chMax val="0"/>
          <dgm:chPref val="0"/>
          <dgm:bulletEnabled val="1"/>
        </dgm:presLayoutVars>
      </dgm:prSet>
      <dgm:spPr/>
      <dgm:t>
        <a:bodyPr/>
        <a:lstStyle/>
        <a:p>
          <a:endParaRPr lang="en-US"/>
        </a:p>
      </dgm:t>
    </dgm:pt>
  </dgm:ptLst>
  <dgm:cxnLst>
    <dgm:cxn modelId="{635784A2-A055-45D2-8752-B536C9294E3A}" srcId="{A79CA04C-1A94-41D9-9FA0-A72AF9A5F5A5}" destId="{DB5C3C51-76F8-46D6-B82B-B1CE2A649E40}" srcOrd="0" destOrd="0" parTransId="{0892E015-CD2C-4BB5-9012-757577A6928F}" sibTransId="{96AF30E6-57DB-4848-AF48-CD34E6C1BD23}"/>
    <dgm:cxn modelId="{C204CDB8-1B34-4484-9B7A-68CBDC891AD7}" type="presOf" srcId="{DB5C3C51-76F8-46D6-B82B-B1CE2A649E40}" destId="{750C9E65-03D0-484E-AA35-E615F38E232F}" srcOrd="0" destOrd="0" presId="urn:microsoft.com/office/officeart/2008/layout/PictureAccentList"/>
    <dgm:cxn modelId="{113C8347-5756-4BE9-8DA1-0A9AF7154DF0}" type="presOf" srcId="{171A0121-E587-4BEE-A31C-C934024B5CA3}" destId="{C556B695-70D7-4021-A685-A3C67284D507}" srcOrd="0" destOrd="0" presId="urn:microsoft.com/office/officeart/2008/layout/PictureAccentList"/>
    <dgm:cxn modelId="{4C19AF4D-F3E0-4C96-8314-CCB96812464D}" type="presOf" srcId="{A79CA04C-1A94-41D9-9FA0-A72AF9A5F5A5}" destId="{14009FE3-469C-45BF-8F32-B062F2EDCB06}" srcOrd="0" destOrd="0" presId="urn:microsoft.com/office/officeart/2008/layout/PictureAccentList"/>
    <dgm:cxn modelId="{4BBF92F0-6B80-4DA6-B5A0-8E4784C8FAD7}" srcId="{A79CA04C-1A94-41D9-9FA0-A72AF9A5F5A5}" destId="{171A0121-E587-4BEE-A31C-C934024B5CA3}" srcOrd="2" destOrd="0" parTransId="{E697C170-630B-4ED2-A84E-65553B5E3AA0}" sibTransId="{DB5CD754-F097-456B-83B1-203F5E39D801}"/>
    <dgm:cxn modelId="{6FD68978-6E41-4C72-B06F-53CB1161D8CF}" type="presOf" srcId="{637F917F-0A96-4041-94F9-DA378BF6B7AE}" destId="{34F600E1-EFE0-4AA2-8282-D0EE5F9142ED}" srcOrd="0" destOrd="0" presId="urn:microsoft.com/office/officeart/2008/layout/PictureAccentList"/>
    <dgm:cxn modelId="{0C19712A-724F-47E0-9D8B-9AA5B417DCCE}" srcId="{A79CA04C-1A94-41D9-9FA0-A72AF9A5F5A5}" destId="{637F917F-0A96-4041-94F9-DA378BF6B7AE}" srcOrd="1" destOrd="0" parTransId="{1F123DDA-31C3-4681-B625-F88D56D64815}" sibTransId="{F3078DE1-8581-4F42-9CA6-026C6BCDA921}"/>
    <dgm:cxn modelId="{4624F798-1012-4A20-9E96-372302D5BC6E}" type="presOf" srcId="{82D9E0C0-27CE-458D-AC7F-4F8AB8F4050D}" destId="{11614E84-3C33-4FF2-B39B-03A6811EC5AF}" srcOrd="0" destOrd="0" presId="urn:microsoft.com/office/officeart/2008/layout/PictureAccentList"/>
    <dgm:cxn modelId="{5AD32301-40FA-49AB-93B7-1BD25E678DE5}" srcId="{82D9E0C0-27CE-458D-AC7F-4F8AB8F4050D}" destId="{A79CA04C-1A94-41D9-9FA0-A72AF9A5F5A5}" srcOrd="0" destOrd="0" parTransId="{45CCB3B5-6C62-451F-ACC3-91B56FEBF661}" sibTransId="{00D5490A-1EBF-40B1-A9B0-DB161E09CF30}"/>
    <dgm:cxn modelId="{3CBBA42B-0C78-4636-B8BE-FEBF411B1FED}" type="presParOf" srcId="{11614E84-3C33-4FF2-B39B-03A6811EC5AF}" destId="{76666C8F-A543-4553-A70F-FFF51DC0F93C}" srcOrd="0" destOrd="0" presId="urn:microsoft.com/office/officeart/2008/layout/PictureAccentList"/>
    <dgm:cxn modelId="{22D393DD-CC2D-4E2A-9D32-98550BF6E7D5}" type="presParOf" srcId="{76666C8F-A543-4553-A70F-FFF51DC0F93C}" destId="{DF2D3EB9-5DD9-496C-8563-83810A484D86}" srcOrd="0" destOrd="0" presId="urn:microsoft.com/office/officeart/2008/layout/PictureAccentList"/>
    <dgm:cxn modelId="{AD85638E-C75E-4F03-99F8-CDFB630A25B3}" type="presParOf" srcId="{DF2D3EB9-5DD9-496C-8563-83810A484D86}" destId="{14009FE3-469C-45BF-8F32-B062F2EDCB06}" srcOrd="0" destOrd="0" presId="urn:microsoft.com/office/officeart/2008/layout/PictureAccentList"/>
    <dgm:cxn modelId="{47FEA05B-7952-49A7-8949-9FE62DE74911}" type="presParOf" srcId="{76666C8F-A543-4553-A70F-FFF51DC0F93C}" destId="{04B4E081-35FE-4AAA-A806-4F941FE0195D}" srcOrd="1" destOrd="0" presId="urn:microsoft.com/office/officeart/2008/layout/PictureAccentList"/>
    <dgm:cxn modelId="{C53A1804-ADD7-4FEF-9D71-C372DCA2B1FA}" type="presParOf" srcId="{04B4E081-35FE-4AAA-A806-4F941FE0195D}" destId="{E38270BB-ED96-4D91-8D05-9F6BF5A70188}" srcOrd="0" destOrd="0" presId="urn:microsoft.com/office/officeart/2008/layout/PictureAccentList"/>
    <dgm:cxn modelId="{14C3EB3B-B610-48DD-9ABE-C35079CD81E5}" type="presParOf" srcId="{E38270BB-ED96-4D91-8D05-9F6BF5A70188}" destId="{C65E64C8-5772-4BC6-AB34-194ACB323EE7}" srcOrd="0" destOrd="0" presId="urn:microsoft.com/office/officeart/2008/layout/PictureAccentList"/>
    <dgm:cxn modelId="{2901B341-8829-4994-933E-4FE1BAE46DD4}" type="presParOf" srcId="{E38270BB-ED96-4D91-8D05-9F6BF5A70188}" destId="{750C9E65-03D0-484E-AA35-E615F38E232F}" srcOrd="1" destOrd="0" presId="urn:microsoft.com/office/officeart/2008/layout/PictureAccentList"/>
    <dgm:cxn modelId="{5418CFB4-7691-4D6E-9720-90BFF71BC540}" type="presParOf" srcId="{04B4E081-35FE-4AAA-A806-4F941FE0195D}" destId="{0F67F9DF-834D-48BB-A895-AABB578FDB7A}" srcOrd="1" destOrd="0" presId="urn:microsoft.com/office/officeart/2008/layout/PictureAccentList"/>
    <dgm:cxn modelId="{4F05A8D0-8D5D-49DF-AFA1-AAB8BDCE4760}" type="presParOf" srcId="{0F67F9DF-834D-48BB-A895-AABB578FDB7A}" destId="{D8D3DC67-0EA3-4C62-B2E6-B6F44FDC604B}" srcOrd="0" destOrd="0" presId="urn:microsoft.com/office/officeart/2008/layout/PictureAccentList"/>
    <dgm:cxn modelId="{18749B71-BA71-4DCF-A5A5-52E89924219E}" type="presParOf" srcId="{0F67F9DF-834D-48BB-A895-AABB578FDB7A}" destId="{34F600E1-EFE0-4AA2-8282-D0EE5F9142ED}" srcOrd="1" destOrd="0" presId="urn:microsoft.com/office/officeart/2008/layout/PictureAccentList"/>
    <dgm:cxn modelId="{7014F55D-151F-41C6-A5CB-D1EFC2122919}" type="presParOf" srcId="{04B4E081-35FE-4AAA-A806-4F941FE0195D}" destId="{39949993-B62E-4F90-8A32-25AB55F71A0E}" srcOrd="2" destOrd="0" presId="urn:microsoft.com/office/officeart/2008/layout/PictureAccentList"/>
    <dgm:cxn modelId="{2929F443-2854-4C16-BB21-AEB250B4E1B1}" type="presParOf" srcId="{39949993-B62E-4F90-8A32-25AB55F71A0E}" destId="{F9F076C4-B6E8-498F-834F-9BCAE1AE77B2}" srcOrd="0" destOrd="0" presId="urn:microsoft.com/office/officeart/2008/layout/PictureAccentList"/>
    <dgm:cxn modelId="{18110A0A-365D-4150-8443-FF7D33D31AA2}" type="presParOf" srcId="{39949993-B62E-4F90-8A32-25AB55F71A0E}" destId="{C556B695-70D7-4021-A685-A3C67284D50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383C5F2-F57A-4123-8C4C-D77D34437072}"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6E3188F7-0DB0-4C07-AF6A-2A81BB56AC26}">
      <dgm:prSet phldrT="[Text]"/>
      <dgm:spPr/>
      <dgm:t>
        <a:bodyPr/>
        <a:lstStyle/>
        <a:p>
          <a:r>
            <a:rPr lang="en-US" dirty="0" smtClean="0"/>
            <a:t>Aware and responsive</a:t>
          </a:r>
          <a:endParaRPr lang="en-US" dirty="0"/>
        </a:p>
      </dgm:t>
    </dgm:pt>
    <dgm:pt modelId="{7BC8656D-DFA5-4FFD-9EDF-9708FDE5898F}" type="parTrans" cxnId="{EBC1FF1B-6F3B-4CD5-8D1A-3636B65BAE0F}">
      <dgm:prSet/>
      <dgm:spPr/>
      <dgm:t>
        <a:bodyPr/>
        <a:lstStyle/>
        <a:p>
          <a:endParaRPr lang="en-US"/>
        </a:p>
      </dgm:t>
    </dgm:pt>
    <dgm:pt modelId="{5A87BBDE-7307-4FF9-B40A-2D19EA2D3E3D}" type="sibTrans" cxnId="{EBC1FF1B-6F3B-4CD5-8D1A-3636B65BAE0F}">
      <dgm:prSet/>
      <dgm:spPr/>
      <dgm:t>
        <a:bodyPr/>
        <a:lstStyle/>
        <a:p>
          <a:endParaRPr lang="en-US"/>
        </a:p>
      </dgm:t>
    </dgm:pt>
    <dgm:pt modelId="{10DD7882-11DE-4002-ACFB-1E586AE30AF8}">
      <dgm:prSet phldrT="[Text]"/>
      <dgm:spPr/>
      <dgm:t>
        <a:bodyPr/>
        <a:lstStyle/>
        <a:p>
          <a:r>
            <a:rPr lang="en-US" dirty="0" smtClean="0"/>
            <a:t>Nonverbal</a:t>
          </a:r>
          <a:endParaRPr lang="en-US" dirty="0"/>
        </a:p>
      </dgm:t>
    </dgm:pt>
    <dgm:pt modelId="{A6CF6319-64F6-476B-931F-64A472BEE467}" type="parTrans" cxnId="{D060F6C6-599F-4621-A089-4F7626E3064B}">
      <dgm:prSet/>
      <dgm:spPr/>
      <dgm:t>
        <a:bodyPr/>
        <a:lstStyle/>
        <a:p>
          <a:endParaRPr lang="en-US"/>
        </a:p>
      </dgm:t>
    </dgm:pt>
    <dgm:pt modelId="{0583FFF7-5A2B-4567-83FD-8F5B3816A47E}" type="sibTrans" cxnId="{D060F6C6-599F-4621-A089-4F7626E3064B}">
      <dgm:prSet/>
      <dgm:spPr/>
      <dgm:t>
        <a:bodyPr/>
        <a:lstStyle/>
        <a:p>
          <a:endParaRPr lang="en-US"/>
        </a:p>
      </dgm:t>
    </dgm:pt>
    <dgm:pt modelId="{B474532F-9634-49BC-BB43-764D6BFD5220}">
      <dgm:prSet phldrT="[Text]"/>
      <dgm:spPr/>
      <dgm:t>
        <a:bodyPr/>
        <a:lstStyle/>
        <a:p>
          <a:r>
            <a:rPr lang="en-US" dirty="0" smtClean="0"/>
            <a:t>Smiling</a:t>
          </a:r>
          <a:endParaRPr lang="en-US" dirty="0"/>
        </a:p>
      </dgm:t>
    </dgm:pt>
    <dgm:pt modelId="{20F028A0-EBEA-4292-B59A-31219284D63D}" type="parTrans" cxnId="{065C8F1F-5DD3-414D-ACCE-390DDE397294}">
      <dgm:prSet/>
      <dgm:spPr/>
      <dgm:t>
        <a:bodyPr/>
        <a:lstStyle/>
        <a:p>
          <a:endParaRPr lang="en-US"/>
        </a:p>
      </dgm:t>
    </dgm:pt>
    <dgm:pt modelId="{C776C7BE-EECA-42BD-8C43-EF5FD0257C7E}" type="sibTrans" cxnId="{065C8F1F-5DD3-414D-ACCE-390DDE397294}">
      <dgm:prSet/>
      <dgm:spPr/>
      <dgm:t>
        <a:bodyPr/>
        <a:lstStyle/>
        <a:p>
          <a:endParaRPr lang="en-US"/>
        </a:p>
      </dgm:t>
    </dgm:pt>
    <dgm:pt modelId="{F33C4AEF-3F4B-4DA3-91B6-4E70CF8AF164}">
      <dgm:prSet phldrT="[Text]"/>
      <dgm:spPr/>
      <dgm:t>
        <a:bodyPr/>
        <a:lstStyle/>
        <a:p>
          <a:r>
            <a:rPr lang="en-US" dirty="0" smtClean="0"/>
            <a:t>Eye contact</a:t>
          </a:r>
          <a:endParaRPr lang="en-US" dirty="0"/>
        </a:p>
      </dgm:t>
    </dgm:pt>
    <dgm:pt modelId="{0CA31522-5F20-4889-AB2E-8853B817356A}" type="parTrans" cxnId="{D6513AC2-836B-4DB0-BFAE-B38C5276C3E8}">
      <dgm:prSet/>
      <dgm:spPr/>
      <dgm:t>
        <a:bodyPr/>
        <a:lstStyle/>
        <a:p>
          <a:endParaRPr lang="en-US"/>
        </a:p>
      </dgm:t>
    </dgm:pt>
    <dgm:pt modelId="{2C7389A5-95FF-41D7-BDBE-F5C560024D33}" type="sibTrans" cxnId="{D6513AC2-836B-4DB0-BFAE-B38C5276C3E8}">
      <dgm:prSet/>
      <dgm:spPr/>
      <dgm:t>
        <a:bodyPr/>
        <a:lstStyle/>
        <a:p>
          <a:endParaRPr lang="en-US"/>
        </a:p>
      </dgm:t>
    </dgm:pt>
    <dgm:pt modelId="{11B10A6F-896F-40C2-BDA9-BCB42D9E30E5}" type="pres">
      <dgm:prSet presAssocID="{5383C5F2-F57A-4123-8C4C-D77D34437072}" presName="diagram" presStyleCnt="0">
        <dgm:presLayoutVars>
          <dgm:dir/>
          <dgm:resizeHandles val="exact"/>
        </dgm:presLayoutVars>
      </dgm:prSet>
      <dgm:spPr/>
      <dgm:t>
        <a:bodyPr/>
        <a:lstStyle/>
        <a:p>
          <a:endParaRPr lang="en-US"/>
        </a:p>
      </dgm:t>
    </dgm:pt>
    <dgm:pt modelId="{BED83A65-0C6A-4B10-B46E-B7036EE3B0C1}" type="pres">
      <dgm:prSet presAssocID="{6E3188F7-0DB0-4C07-AF6A-2A81BB56AC26}" presName="node" presStyleLbl="node1" presStyleIdx="0" presStyleCnt="4">
        <dgm:presLayoutVars>
          <dgm:bulletEnabled val="1"/>
        </dgm:presLayoutVars>
      </dgm:prSet>
      <dgm:spPr/>
      <dgm:t>
        <a:bodyPr/>
        <a:lstStyle/>
        <a:p>
          <a:endParaRPr lang="en-US"/>
        </a:p>
      </dgm:t>
    </dgm:pt>
    <dgm:pt modelId="{24C20667-E704-4B42-8098-2D461ABFA1B5}" type="pres">
      <dgm:prSet presAssocID="{5A87BBDE-7307-4FF9-B40A-2D19EA2D3E3D}" presName="sibTrans" presStyleCnt="0"/>
      <dgm:spPr/>
    </dgm:pt>
    <dgm:pt modelId="{742236CE-AD80-467D-99BF-83DAC52CFA87}" type="pres">
      <dgm:prSet presAssocID="{10DD7882-11DE-4002-ACFB-1E586AE30AF8}" presName="node" presStyleLbl="node1" presStyleIdx="1" presStyleCnt="4">
        <dgm:presLayoutVars>
          <dgm:bulletEnabled val="1"/>
        </dgm:presLayoutVars>
      </dgm:prSet>
      <dgm:spPr/>
      <dgm:t>
        <a:bodyPr/>
        <a:lstStyle/>
        <a:p>
          <a:endParaRPr lang="en-US"/>
        </a:p>
      </dgm:t>
    </dgm:pt>
    <dgm:pt modelId="{E2EB2AA0-21FE-4D53-8A4C-5B7ECD720E3E}" type="pres">
      <dgm:prSet presAssocID="{0583FFF7-5A2B-4567-83FD-8F5B3816A47E}" presName="sibTrans" presStyleCnt="0"/>
      <dgm:spPr/>
    </dgm:pt>
    <dgm:pt modelId="{DE9B2B84-D2C1-40D9-8FAC-1BCB6A2B88DB}" type="pres">
      <dgm:prSet presAssocID="{B474532F-9634-49BC-BB43-764D6BFD5220}" presName="node" presStyleLbl="node1" presStyleIdx="2" presStyleCnt="4">
        <dgm:presLayoutVars>
          <dgm:bulletEnabled val="1"/>
        </dgm:presLayoutVars>
      </dgm:prSet>
      <dgm:spPr/>
      <dgm:t>
        <a:bodyPr/>
        <a:lstStyle/>
        <a:p>
          <a:endParaRPr lang="en-US"/>
        </a:p>
      </dgm:t>
    </dgm:pt>
    <dgm:pt modelId="{92797B6E-BBA1-4F3E-B753-F3D010CA6ABD}" type="pres">
      <dgm:prSet presAssocID="{C776C7BE-EECA-42BD-8C43-EF5FD0257C7E}" presName="sibTrans" presStyleCnt="0"/>
      <dgm:spPr/>
    </dgm:pt>
    <dgm:pt modelId="{954961D7-6BBA-44BB-9EC3-93A027708E2A}" type="pres">
      <dgm:prSet presAssocID="{F33C4AEF-3F4B-4DA3-91B6-4E70CF8AF164}" presName="node" presStyleLbl="node1" presStyleIdx="3" presStyleCnt="4">
        <dgm:presLayoutVars>
          <dgm:bulletEnabled val="1"/>
        </dgm:presLayoutVars>
      </dgm:prSet>
      <dgm:spPr/>
      <dgm:t>
        <a:bodyPr/>
        <a:lstStyle/>
        <a:p>
          <a:endParaRPr lang="en-US"/>
        </a:p>
      </dgm:t>
    </dgm:pt>
  </dgm:ptLst>
  <dgm:cxnLst>
    <dgm:cxn modelId="{EBC1FF1B-6F3B-4CD5-8D1A-3636B65BAE0F}" srcId="{5383C5F2-F57A-4123-8C4C-D77D34437072}" destId="{6E3188F7-0DB0-4C07-AF6A-2A81BB56AC26}" srcOrd="0" destOrd="0" parTransId="{7BC8656D-DFA5-4FFD-9EDF-9708FDE5898F}" sibTransId="{5A87BBDE-7307-4FF9-B40A-2D19EA2D3E3D}"/>
    <dgm:cxn modelId="{F812D716-EF23-4DDA-808A-831E75C98367}" type="presOf" srcId="{B474532F-9634-49BC-BB43-764D6BFD5220}" destId="{DE9B2B84-D2C1-40D9-8FAC-1BCB6A2B88DB}" srcOrd="0" destOrd="0" presId="urn:microsoft.com/office/officeart/2005/8/layout/default"/>
    <dgm:cxn modelId="{3117A7FE-42B4-446B-98A7-F0CFE032E722}" type="presOf" srcId="{10DD7882-11DE-4002-ACFB-1E586AE30AF8}" destId="{742236CE-AD80-467D-99BF-83DAC52CFA87}" srcOrd="0" destOrd="0" presId="urn:microsoft.com/office/officeart/2005/8/layout/default"/>
    <dgm:cxn modelId="{D060F6C6-599F-4621-A089-4F7626E3064B}" srcId="{5383C5F2-F57A-4123-8C4C-D77D34437072}" destId="{10DD7882-11DE-4002-ACFB-1E586AE30AF8}" srcOrd="1" destOrd="0" parTransId="{A6CF6319-64F6-476B-931F-64A472BEE467}" sibTransId="{0583FFF7-5A2B-4567-83FD-8F5B3816A47E}"/>
    <dgm:cxn modelId="{065C8F1F-5DD3-414D-ACCE-390DDE397294}" srcId="{5383C5F2-F57A-4123-8C4C-D77D34437072}" destId="{B474532F-9634-49BC-BB43-764D6BFD5220}" srcOrd="2" destOrd="0" parTransId="{20F028A0-EBEA-4292-B59A-31219284D63D}" sibTransId="{C776C7BE-EECA-42BD-8C43-EF5FD0257C7E}"/>
    <dgm:cxn modelId="{D6513AC2-836B-4DB0-BFAE-B38C5276C3E8}" srcId="{5383C5F2-F57A-4123-8C4C-D77D34437072}" destId="{F33C4AEF-3F4B-4DA3-91B6-4E70CF8AF164}" srcOrd="3" destOrd="0" parTransId="{0CA31522-5F20-4889-AB2E-8853B817356A}" sibTransId="{2C7389A5-95FF-41D7-BDBE-F5C560024D33}"/>
    <dgm:cxn modelId="{F65FB42C-0C03-4A1F-B9D2-67C4FA5C9E7E}" type="presOf" srcId="{5383C5F2-F57A-4123-8C4C-D77D34437072}" destId="{11B10A6F-896F-40C2-BDA9-BCB42D9E30E5}" srcOrd="0" destOrd="0" presId="urn:microsoft.com/office/officeart/2005/8/layout/default"/>
    <dgm:cxn modelId="{EB53EC76-7E7C-4990-B575-E10DB6A9EE76}" type="presOf" srcId="{F33C4AEF-3F4B-4DA3-91B6-4E70CF8AF164}" destId="{954961D7-6BBA-44BB-9EC3-93A027708E2A}" srcOrd="0" destOrd="0" presId="urn:microsoft.com/office/officeart/2005/8/layout/default"/>
    <dgm:cxn modelId="{C7DCB900-4730-48A4-B1C2-FF438281880D}" type="presOf" srcId="{6E3188F7-0DB0-4C07-AF6A-2A81BB56AC26}" destId="{BED83A65-0C6A-4B10-B46E-B7036EE3B0C1}" srcOrd="0" destOrd="0" presId="urn:microsoft.com/office/officeart/2005/8/layout/default"/>
    <dgm:cxn modelId="{40126BE4-E807-47A1-8B66-E93DC4D24243}" type="presParOf" srcId="{11B10A6F-896F-40C2-BDA9-BCB42D9E30E5}" destId="{BED83A65-0C6A-4B10-B46E-B7036EE3B0C1}" srcOrd="0" destOrd="0" presId="urn:microsoft.com/office/officeart/2005/8/layout/default"/>
    <dgm:cxn modelId="{92D3A9A8-43A0-4801-B1F5-0426C48DB634}" type="presParOf" srcId="{11B10A6F-896F-40C2-BDA9-BCB42D9E30E5}" destId="{24C20667-E704-4B42-8098-2D461ABFA1B5}" srcOrd="1" destOrd="0" presId="urn:microsoft.com/office/officeart/2005/8/layout/default"/>
    <dgm:cxn modelId="{10BDC6B8-6ED9-4D7E-9DF4-53443A49DA09}" type="presParOf" srcId="{11B10A6F-896F-40C2-BDA9-BCB42D9E30E5}" destId="{742236CE-AD80-467D-99BF-83DAC52CFA87}" srcOrd="2" destOrd="0" presId="urn:microsoft.com/office/officeart/2005/8/layout/default"/>
    <dgm:cxn modelId="{20459A91-9E84-4948-97A8-8C5CE663213B}" type="presParOf" srcId="{11B10A6F-896F-40C2-BDA9-BCB42D9E30E5}" destId="{E2EB2AA0-21FE-4D53-8A4C-5B7ECD720E3E}" srcOrd="3" destOrd="0" presId="urn:microsoft.com/office/officeart/2005/8/layout/default"/>
    <dgm:cxn modelId="{B2E2CE27-4382-4D5E-A2FC-5CC2030C8579}" type="presParOf" srcId="{11B10A6F-896F-40C2-BDA9-BCB42D9E30E5}" destId="{DE9B2B84-D2C1-40D9-8FAC-1BCB6A2B88DB}" srcOrd="4" destOrd="0" presId="urn:microsoft.com/office/officeart/2005/8/layout/default"/>
    <dgm:cxn modelId="{1F84C88F-9A89-4F90-B2C1-9563BBE820A1}" type="presParOf" srcId="{11B10A6F-896F-40C2-BDA9-BCB42D9E30E5}" destId="{92797B6E-BBA1-4F3E-B753-F3D010CA6ABD}" srcOrd="5" destOrd="0" presId="urn:microsoft.com/office/officeart/2005/8/layout/default"/>
    <dgm:cxn modelId="{19A84AA1-83E0-45E3-956C-E1E42B8D72D5}" type="presParOf" srcId="{11B10A6F-896F-40C2-BDA9-BCB42D9E30E5}" destId="{954961D7-6BBA-44BB-9EC3-93A027708E2A}"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8215424-0576-4815-AD60-5A5C9D5B3A14}"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4979E9FB-580C-4FA3-B610-AE00075A26BA}">
      <dgm:prSet phldrT="[Text]"/>
      <dgm:spPr/>
      <dgm:t>
        <a:bodyPr/>
        <a:lstStyle/>
        <a:p>
          <a:r>
            <a:rPr lang="en-US" dirty="0" smtClean="0"/>
            <a:t>There is another side </a:t>
          </a:r>
          <a:endParaRPr lang="en-US" dirty="0"/>
        </a:p>
      </dgm:t>
    </dgm:pt>
    <dgm:pt modelId="{F689D5A9-C4BD-4501-B3F9-DA8E1915AB46}" type="parTrans" cxnId="{F6D8B96A-BE5C-46B6-80F0-79A95BBAB9D1}">
      <dgm:prSet/>
      <dgm:spPr/>
      <dgm:t>
        <a:bodyPr/>
        <a:lstStyle/>
        <a:p>
          <a:endParaRPr lang="en-US"/>
        </a:p>
      </dgm:t>
    </dgm:pt>
    <dgm:pt modelId="{F3A9ECF8-9419-49DA-88FF-B3358732EF6C}" type="sibTrans" cxnId="{F6D8B96A-BE5C-46B6-80F0-79A95BBAB9D1}">
      <dgm:prSet/>
      <dgm:spPr/>
      <dgm:t>
        <a:bodyPr/>
        <a:lstStyle/>
        <a:p>
          <a:endParaRPr lang="en-US"/>
        </a:p>
      </dgm:t>
    </dgm:pt>
    <dgm:pt modelId="{40B7E946-0D16-4084-8AF5-D2C221A0B607}">
      <dgm:prSet phldrT="[Text]"/>
      <dgm:spPr/>
      <dgm:t>
        <a:bodyPr/>
        <a:lstStyle/>
        <a:p>
          <a:r>
            <a:rPr lang="en-US" dirty="0" smtClean="0"/>
            <a:t>Take a few minutes to reflect</a:t>
          </a:r>
          <a:endParaRPr lang="en-US" dirty="0"/>
        </a:p>
      </dgm:t>
    </dgm:pt>
    <dgm:pt modelId="{ABAC6200-04E1-42A6-A1EE-AD25690BB9D3}" type="parTrans" cxnId="{569C16CA-3E7C-4096-A78F-08FA0C91BF06}">
      <dgm:prSet/>
      <dgm:spPr/>
      <dgm:t>
        <a:bodyPr/>
        <a:lstStyle/>
        <a:p>
          <a:endParaRPr lang="en-US"/>
        </a:p>
      </dgm:t>
    </dgm:pt>
    <dgm:pt modelId="{590E04D3-89FA-4BB4-9670-99D60C42F8C6}" type="sibTrans" cxnId="{569C16CA-3E7C-4096-A78F-08FA0C91BF06}">
      <dgm:prSet/>
      <dgm:spPr/>
      <dgm:t>
        <a:bodyPr/>
        <a:lstStyle/>
        <a:p>
          <a:endParaRPr lang="en-US"/>
        </a:p>
      </dgm:t>
    </dgm:pt>
    <dgm:pt modelId="{813BD9D0-FA5C-4B6E-AE7E-8DFF3D796468}">
      <dgm:prSet phldrT="[Text]"/>
      <dgm:spPr/>
      <dgm:t>
        <a:bodyPr/>
        <a:lstStyle/>
        <a:p>
          <a:r>
            <a:rPr lang="en-US" dirty="0" smtClean="0"/>
            <a:t>Form a logical conclusion</a:t>
          </a:r>
          <a:endParaRPr lang="en-US" dirty="0"/>
        </a:p>
      </dgm:t>
    </dgm:pt>
    <dgm:pt modelId="{6CD5F5DA-56DC-43B4-9FED-30471974BF41}" type="parTrans" cxnId="{19F22F6B-A7E2-409A-8ECF-B7CF41419FE0}">
      <dgm:prSet/>
      <dgm:spPr/>
      <dgm:t>
        <a:bodyPr/>
        <a:lstStyle/>
        <a:p>
          <a:endParaRPr lang="en-US"/>
        </a:p>
      </dgm:t>
    </dgm:pt>
    <dgm:pt modelId="{C8D19A44-5102-4FBB-8728-9EA785435A87}" type="sibTrans" cxnId="{19F22F6B-A7E2-409A-8ECF-B7CF41419FE0}">
      <dgm:prSet/>
      <dgm:spPr/>
      <dgm:t>
        <a:bodyPr/>
        <a:lstStyle/>
        <a:p>
          <a:endParaRPr lang="en-US"/>
        </a:p>
      </dgm:t>
    </dgm:pt>
    <dgm:pt modelId="{1487804B-719D-44CA-B98B-C46FF0849A93}" type="pres">
      <dgm:prSet presAssocID="{B8215424-0576-4815-AD60-5A5C9D5B3A14}" presName="outerComposite" presStyleCnt="0">
        <dgm:presLayoutVars>
          <dgm:chMax val="5"/>
          <dgm:dir/>
          <dgm:resizeHandles val="exact"/>
        </dgm:presLayoutVars>
      </dgm:prSet>
      <dgm:spPr/>
      <dgm:t>
        <a:bodyPr/>
        <a:lstStyle/>
        <a:p>
          <a:endParaRPr lang="en-US"/>
        </a:p>
      </dgm:t>
    </dgm:pt>
    <dgm:pt modelId="{9FFACA4F-8095-41A3-AD6D-146CCD807DBD}" type="pres">
      <dgm:prSet presAssocID="{B8215424-0576-4815-AD60-5A5C9D5B3A14}" presName="dummyMaxCanvas" presStyleCnt="0">
        <dgm:presLayoutVars/>
      </dgm:prSet>
      <dgm:spPr/>
    </dgm:pt>
    <dgm:pt modelId="{AF0E6AFF-99AF-4979-8865-04457914902D}" type="pres">
      <dgm:prSet presAssocID="{B8215424-0576-4815-AD60-5A5C9D5B3A14}" presName="ThreeNodes_1" presStyleLbl="node1" presStyleIdx="0" presStyleCnt="3">
        <dgm:presLayoutVars>
          <dgm:bulletEnabled val="1"/>
        </dgm:presLayoutVars>
      </dgm:prSet>
      <dgm:spPr/>
      <dgm:t>
        <a:bodyPr/>
        <a:lstStyle/>
        <a:p>
          <a:endParaRPr lang="en-US"/>
        </a:p>
      </dgm:t>
    </dgm:pt>
    <dgm:pt modelId="{382DB79F-E69F-4DC1-9A9F-75C5B8A7A7E3}" type="pres">
      <dgm:prSet presAssocID="{B8215424-0576-4815-AD60-5A5C9D5B3A14}" presName="ThreeNodes_2" presStyleLbl="node1" presStyleIdx="1" presStyleCnt="3">
        <dgm:presLayoutVars>
          <dgm:bulletEnabled val="1"/>
        </dgm:presLayoutVars>
      </dgm:prSet>
      <dgm:spPr/>
      <dgm:t>
        <a:bodyPr/>
        <a:lstStyle/>
        <a:p>
          <a:endParaRPr lang="en-US"/>
        </a:p>
      </dgm:t>
    </dgm:pt>
    <dgm:pt modelId="{27D145C1-3ABC-47E3-9527-8905609AE1A7}" type="pres">
      <dgm:prSet presAssocID="{B8215424-0576-4815-AD60-5A5C9D5B3A14}" presName="ThreeNodes_3" presStyleLbl="node1" presStyleIdx="2" presStyleCnt="3">
        <dgm:presLayoutVars>
          <dgm:bulletEnabled val="1"/>
        </dgm:presLayoutVars>
      </dgm:prSet>
      <dgm:spPr/>
      <dgm:t>
        <a:bodyPr/>
        <a:lstStyle/>
        <a:p>
          <a:endParaRPr lang="en-US"/>
        </a:p>
      </dgm:t>
    </dgm:pt>
    <dgm:pt modelId="{35E0B59E-8D88-43C4-925E-1CE813C9268A}" type="pres">
      <dgm:prSet presAssocID="{B8215424-0576-4815-AD60-5A5C9D5B3A14}" presName="ThreeConn_1-2" presStyleLbl="fgAccFollowNode1" presStyleIdx="0" presStyleCnt="2">
        <dgm:presLayoutVars>
          <dgm:bulletEnabled val="1"/>
        </dgm:presLayoutVars>
      </dgm:prSet>
      <dgm:spPr/>
      <dgm:t>
        <a:bodyPr/>
        <a:lstStyle/>
        <a:p>
          <a:endParaRPr lang="en-US"/>
        </a:p>
      </dgm:t>
    </dgm:pt>
    <dgm:pt modelId="{5158E034-D6EB-4CA1-8C61-D2265AA67EB9}" type="pres">
      <dgm:prSet presAssocID="{B8215424-0576-4815-AD60-5A5C9D5B3A14}" presName="ThreeConn_2-3" presStyleLbl="fgAccFollowNode1" presStyleIdx="1" presStyleCnt="2">
        <dgm:presLayoutVars>
          <dgm:bulletEnabled val="1"/>
        </dgm:presLayoutVars>
      </dgm:prSet>
      <dgm:spPr/>
      <dgm:t>
        <a:bodyPr/>
        <a:lstStyle/>
        <a:p>
          <a:endParaRPr lang="en-US"/>
        </a:p>
      </dgm:t>
    </dgm:pt>
    <dgm:pt modelId="{5279D4BF-AB27-42C1-BA18-E1515CB1CCBC}" type="pres">
      <dgm:prSet presAssocID="{B8215424-0576-4815-AD60-5A5C9D5B3A14}" presName="ThreeNodes_1_text" presStyleLbl="node1" presStyleIdx="2" presStyleCnt="3">
        <dgm:presLayoutVars>
          <dgm:bulletEnabled val="1"/>
        </dgm:presLayoutVars>
      </dgm:prSet>
      <dgm:spPr/>
      <dgm:t>
        <a:bodyPr/>
        <a:lstStyle/>
        <a:p>
          <a:endParaRPr lang="en-US"/>
        </a:p>
      </dgm:t>
    </dgm:pt>
    <dgm:pt modelId="{CED32B8A-AFDE-46ED-A23B-812C292DCDF7}" type="pres">
      <dgm:prSet presAssocID="{B8215424-0576-4815-AD60-5A5C9D5B3A14}" presName="ThreeNodes_2_text" presStyleLbl="node1" presStyleIdx="2" presStyleCnt="3">
        <dgm:presLayoutVars>
          <dgm:bulletEnabled val="1"/>
        </dgm:presLayoutVars>
      </dgm:prSet>
      <dgm:spPr/>
      <dgm:t>
        <a:bodyPr/>
        <a:lstStyle/>
        <a:p>
          <a:endParaRPr lang="en-US"/>
        </a:p>
      </dgm:t>
    </dgm:pt>
    <dgm:pt modelId="{77CB485E-4A2B-4AAC-B4CD-6A9B27CD91D3}" type="pres">
      <dgm:prSet presAssocID="{B8215424-0576-4815-AD60-5A5C9D5B3A14}" presName="ThreeNodes_3_text" presStyleLbl="node1" presStyleIdx="2" presStyleCnt="3">
        <dgm:presLayoutVars>
          <dgm:bulletEnabled val="1"/>
        </dgm:presLayoutVars>
      </dgm:prSet>
      <dgm:spPr/>
      <dgm:t>
        <a:bodyPr/>
        <a:lstStyle/>
        <a:p>
          <a:endParaRPr lang="en-US"/>
        </a:p>
      </dgm:t>
    </dgm:pt>
  </dgm:ptLst>
  <dgm:cxnLst>
    <dgm:cxn modelId="{19F22F6B-A7E2-409A-8ECF-B7CF41419FE0}" srcId="{B8215424-0576-4815-AD60-5A5C9D5B3A14}" destId="{813BD9D0-FA5C-4B6E-AE7E-8DFF3D796468}" srcOrd="2" destOrd="0" parTransId="{6CD5F5DA-56DC-43B4-9FED-30471974BF41}" sibTransId="{C8D19A44-5102-4FBB-8728-9EA785435A87}"/>
    <dgm:cxn modelId="{F6D8B96A-BE5C-46B6-80F0-79A95BBAB9D1}" srcId="{B8215424-0576-4815-AD60-5A5C9D5B3A14}" destId="{4979E9FB-580C-4FA3-B610-AE00075A26BA}" srcOrd="0" destOrd="0" parTransId="{F689D5A9-C4BD-4501-B3F9-DA8E1915AB46}" sibTransId="{F3A9ECF8-9419-49DA-88FF-B3358732EF6C}"/>
    <dgm:cxn modelId="{0E91F4C0-46A2-45DA-8823-6F687ECEACE1}" type="presOf" srcId="{40B7E946-0D16-4084-8AF5-D2C221A0B607}" destId="{382DB79F-E69F-4DC1-9A9F-75C5B8A7A7E3}" srcOrd="0" destOrd="0" presId="urn:microsoft.com/office/officeart/2005/8/layout/vProcess5"/>
    <dgm:cxn modelId="{62ADE106-EDD5-446C-B413-3437D28C99AE}" type="presOf" srcId="{B8215424-0576-4815-AD60-5A5C9D5B3A14}" destId="{1487804B-719D-44CA-B98B-C46FF0849A93}" srcOrd="0" destOrd="0" presId="urn:microsoft.com/office/officeart/2005/8/layout/vProcess5"/>
    <dgm:cxn modelId="{6C056E69-7DF1-44C9-822C-2A927CF8F182}" type="presOf" srcId="{40B7E946-0D16-4084-8AF5-D2C221A0B607}" destId="{CED32B8A-AFDE-46ED-A23B-812C292DCDF7}" srcOrd="1" destOrd="0" presId="urn:microsoft.com/office/officeart/2005/8/layout/vProcess5"/>
    <dgm:cxn modelId="{F496B184-0BD5-444B-89B3-7800FE3AF378}" type="presOf" srcId="{813BD9D0-FA5C-4B6E-AE7E-8DFF3D796468}" destId="{77CB485E-4A2B-4AAC-B4CD-6A9B27CD91D3}" srcOrd="1" destOrd="0" presId="urn:microsoft.com/office/officeart/2005/8/layout/vProcess5"/>
    <dgm:cxn modelId="{F4AA2B0C-075D-4960-8699-18D847ACDE5E}" type="presOf" srcId="{590E04D3-89FA-4BB4-9670-99D60C42F8C6}" destId="{5158E034-D6EB-4CA1-8C61-D2265AA67EB9}" srcOrd="0" destOrd="0" presId="urn:microsoft.com/office/officeart/2005/8/layout/vProcess5"/>
    <dgm:cxn modelId="{569C16CA-3E7C-4096-A78F-08FA0C91BF06}" srcId="{B8215424-0576-4815-AD60-5A5C9D5B3A14}" destId="{40B7E946-0D16-4084-8AF5-D2C221A0B607}" srcOrd="1" destOrd="0" parTransId="{ABAC6200-04E1-42A6-A1EE-AD25690BB9D3}" sibTransId="{590E04D3-89FA-4BB4-9670-99D60C42F8C6}"/>
    <dgm:cxn modelId="{50A6B464-2B5D-4DB2-9C6C-D41ACE659318}" type="presOf" srcId="{4979E9FB-580C-4FA3-B610-AE00075A26BA}" destId="{5279D4BF-AB27-42C1-BA18-E1515CB1CCBC}" srcOrd="1" destOrd="0" presId="urn:microsoft.com/office/officeart/2005/8/layout/vProcess5"/>
    <dgm:cxn modelId="{25E695E8-46C5-4BE2-A6B2-65BDEAC054F3}" type="presOf" srcId="{4979E9FB-580C-4FA3-B610-AE00075A26BA}" destId="{AF0E6AFF-99AF-4979-8865-04457914902D}" srcOrd="0" destOrd="0" presId="urn:microsoft.com/office/officeart/2005/8/layout/vProcess5"/>
    <dgm:cxn modelId="{BA090508-5DCC-4ED2-A176-D27F2A6E16D7}" type="presOf" srcId="{813BD9D0-FA5C-4B6E-AE7E-8DFF3D796468}" destId="{27D145C1-3ABC-47E3-9527-8905609AE1A7}" srcOrd="0" destOrd="0" presId="urn:microsoft.com/office/officeart/2005/8/layout/vProcess5"/>
    <dgm:cxn modelId="{9F3B41F3-F9EC-47FD-9044-82A2F20C98DB}" type="presOf" srcId="{F3A9ECF8-9419-49DA-88FF-B3358732EF6C}" destId="{35E0B59E-8D88-43C4-925E-1CE813C9268A}" srcOrd="0" destOrd="0" presId="urn:microsoft.com/office/officeart/2005/8/layout/vProcess5"/>
    <dgm:cxn modelId="{D812E5F5-35BD-448E-AB27-769B9D2BEB96}" type="presParOf" srcId="{1487804B-719D-44CA-B98B-C46FF0849A93}" destId="{9FFACA4F-8095-41A3-AD6D-146CCD807DBD}" srcOrd="0" destOrd="0" presId="urn:microsoft.com/office/officeart/2005/8/layout/vProcess5"/>
    <dgm:cxn modelId="{FD6EA995-4A0C-44D2-A0B4-CBB8C5E5BA8B}" type="presParOf" srcId="{1487804B-719D-44CA-B98B-C46FF0849A93}" destId="{AF0E6AFF-99AF-4979-8865-04457914902D}" srcOrd="1" destOrd="0" presId="urn:microsoft.com/office/officeart/2005/8/layout/vProcess5"/>
    <dgm:cxn modelId="{58319AF4-853A-4DA1-A944-6921877F23E7}" type="presParOf" srcId="{1487804B-719D-44CA-B98B-C46FF0849A93}" destId="{382DB79F-E69F-4DC1-9A9F-75C5B8A7A7E3}" srcOrd="2" destOrd="0" presId="urn:microsoft.com/office/officeart/2005/8/layout/vProcess5"/>
    <dgm:cxn modelId="{FD792301-39E2-44F9-B78F-46D46ECAC829}" type="presParOf" srcId="{1487804B-719D-44CA-B98B-C46FF0849A93}" destId="{27D145C1-3ABC-47E3-9527-8905609AE1A7}" srcOrd="3" destOrd="0" presId="urn:microsoft.com/office/officeart/2005/8/layout/vProcess5"/>
    <dgm:cxn modelId="{16AB5FDB-E232-4F30-AD20-63FC4DD0E83A}" type="presParOf" srcId="{1487804B-719D-44CA-B98B-C46FF0849A93}" destId="{35E0B59E-8D88-43C4-925E-1CE813C9268A}" srcOrd="4" destOrd="0" presId="urn:microsoft.com/office/officeart/2005/8/layout/vProcess5"/>
    <dgm:cxn modelId="{48715E2E-2A81-488A-A533-77675F810C8B}" type="presParOf" srcId="{1487804B-719D-44CA-B98B-C46FF0849A93}" destId="{5158E034-D6EB-4CA1-8C61-D2265AA67EB9}" srcOrd="5" destOrd="0" presId="urn:microsoft.com/office/officeart/2005/8/layout/vProcess5"/>
    <dgm:cxn modelId="{FFE0DD00-486D-4EA0-8C67-E03E8127E184}" type="presParOf" srcId="{1487804B-719D-44CA-B98B-C46FF0849A93}" destId="{5279D4BF-AB27-42C1-BA18-E1515CB1CCBC}" srcOrd="6" destOrd="0" presId="urn:microsoft.com/office/officeart/2005/8/layout/vProcess5"/>
    <dgm:cxn modelId="{991806DB-C0AB-4826-B6DA-E2C9E33ADC3F}" type="presParOf" srcId="{1487804B-719D-44CA-B98B-C46FF0849A93}" destId="{CED32B8A-AFDE-46ED-A23B-812C292DCDF7}" srcOrd="7" destOrd="0" presId="urn:microsoft.com/office/officeart/2005/8/layout/vProcess5"/>
    <dgm:cxn modelId="{B6677ABA-B88C-4B78-B1BF-9CB4DFCE008B}" type="presParOf" srcId="{1487804B-719D-44CA-B98B-C46FF0849A93}" destId="{77CB485E-4A2B-4AAC-B4CD-6A9B27CD91D3}"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3420E22-24B7-4C67-AF6D-5F94962A9626}"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5D4654C8-DA57-4360-85D0-44808AF1026C}">
      <dgm:prSet phldrT="[Text]" custT="1"/>
      <dgm:spPr/>
      <dgm:t>
        <a:bodyPr/>
        <a:lstStyle/>
        <a:p>
          <a:r>
            <a:rPr lang="en-US" sz="4400" dirty="0" smtClean="0"/>
            <a:t>From ourselves to the person speaking</a:t>
          </a:r>
          <a:endParaRPr lang="en-US" sz="4400" dirty="0"/>
        </a:p>
      </dgm:t>
    </dgm:pt>
    <dgm:pt modelId="{5D45D675-61E3-4CD4-BCD2-974A45B8D5E3}" type="parTrans" cxnId="{2C5F4404-EBC3-45E8-B5BA-5182B17E81B5}">
      <dgm:prSet/>
      <dgm:spPr/>
      <dgm:t>
        <a:bodyPr/>
        <a:lstStyle/>
        <a:p>
          <a:endParaRPr lang="en-US"/>
        </a:p>
      </dgm:t>
    </dgm:pt>
    <dgm:pt modelId="{0DBD9EE9-4168-445D-9B40-283BC711A750}" type="sibTrans" cxnId="{2C5F4404-EBC3-45E8-B5BA-5182B17E81B5}">
      <dgm:prSet/>
      <dgm:spPr/>
      <dgm:t>
        <a:bodyPr/>
        <a:lstStyle/>
        <a:p>
          <a:endParaRPr lang="en-US"/>
        </a:p>
      </dgm:t>
    </dgm:pt>
    <dgm:pt modelId="{9F762B6A-C61A-445B-9F53-603B7C5958C2}">
      <dgm:prSet phldrT="[Text]" custT="1"/>
      <dgm:spPr/>
      <dgm:t>
        <a:bodyPr/>
        <a:lstStyle/>
        <a:p>
          <a:r>
            <a:rPr lang="en-US" sz="4400" dirty="0" smtClean="0"/>
            <a:t>Attune to what they are saying</a:t>
          </a:r>
          <a:endParaRPr lang="en-US" sz="4400" dirty="0"/>
        </a:p>
      </dgm:t>
    </dgm:pt>
    <dgm:pt modelId="{EAA19D6E-A251-41B5-9ACA-8F7200EB1036}" type="parTrans" cxnId="{8EE848CF-E33E-43F5-BDB2-798B2875FF5D}">
      <dgm:prSet/>
      <dgm:spPr/>
      <dgm:t>
        <a:bodyPr/>
        <a:lstStyle/>
        <a:p>
          <a:endParaRPr lang="en-US"/>
        </a:p>
      </dgm:t>
    </dgm:pt>
    <dgm:pt modelId="{60DEEF46-0A17-4426-8FF4-2730CF613903}" type="sibTrans" cxnId="{8EE848CF-E33E-43F5-BDB2-798B2875FF5D}">
      <dgm:prSet/>
      <dgm:spPr/>
      <dgm:t>
        <a:bodyPr/>
        <a:lstStyle/>
        <a:p>
          <a:endParaRPr lang="en-US"/>
        </a:p>
      </dgm:t>
    </dgm:pt>
    <dgm:pt modelId="{011EC9A8-9283-41F3-8618-08800580648B}">
      <dgm:prSet phldrT="[Text]" custT="1"/>
      <dgm:spPr/>
      <dgm:t>
        <a:bodyPr/>
        <a:lstStyle/>
        <a:p>
          <a:r>
            <a:rPr lang="en-US" sz="4400" dirty="0" smtClean="0"/>
            <a:t>Remember and comprehend more</a:t>
          </a:r>
          <a:endParaRPr lang="en-US" sz="4400" dirty="0"/>
        </a:p>
      </dgm:t>
    </dgm:pt>
    <dgm:pt modelId="{CC093782-AABC-4E3F-B4DD-7B06FD161201}" type="parTrans" cxnId="{6DCC157F-6FF1-411F-AAEF-F68C20055BC3}">
      <dgm:prSet/>
      <dgm:spPr/>
      <dgm:t>
        <a:bodyPr/>
        <a:lstStyle/>
        <a:p>
          <a:endParaRPr lang="en-US"/>
        </a:p>
      </dgm:t>
    </dgm:pt>
    <dgm:pt modelId="{D3176581-846B-4CAB-A397-3E7D12FE4B60}" type="sibTrans" cxnId="{6DCC157F-6FF1-411F-AAEF-F68C20055BC3}">
      <dgm:prSet/>
      <dgm:spPr/>
      <dgm:t>
        <a:bodyPr/>
        <a:lstStyle/>
        <a:p>
          <a:endParaRPr lang="en-US"/>
        </a:p>
      </dgm:t>
    </dgm:pt>
    <dgm:pt modelId="{4638315E-BD59-44BA-BC1B-F17AE42A6A1D}" type="pres">
      <dgm:prSet presAssocID="{93420E22-24B7-4C67-AF6D-5F94962A9626}" presName="Name0" presStyleCnt="0">
        <dgm:presLayoutVars>
          <dgm:resizeHandles/>
        </dgm:presLayoutVars>
      </dgm:prSet>
      <dgm:spPr/>
      <dgm:t>
        <a:bodyPr/>
        <a:lstStyle/>
        <a:p>
          <a:endParaRPr lang="en-US"/>
        </a:p>
      </dgm:t>
    </dgm:pt>
    <dgm:pt modelId="{873BB358-1ADB-4F20-9CD8-BE71923C3136}" type="pres">
      <dgm:prSet presAssocID="{5D4654C8-DA57-4360-85D0-44808AF1026C}" presName="text" presStyleLbl="node1" presStyleIdx="0" presStyleCnt="3">
        <dgm:presLayoutVars>
          <dgm:bulletEnabled val="1"/>
        </dgm:presLayoutVars>
      </dgm:prSet>
      <dgm:spPr/>
      <dgm:t>
        <a:bodyPr/>
        <a:lstStyle/>
        <a:p>
          <a:endParaRPr lang="en-US"/>
        </a:p>
      </dgm:t>
    </dgm:pt>
    <dgm:pt modelId="{685FDF51-0D6C-4039-B779-D43834A7265F}" type="pres">
      <dgm:prSet presAssocID="{0DBD9EE9-4168-445D-9B40-283BC711A750}" presName="space" presStyleCnt="0"/>
      <dgm:spPr/>
    </dgm:pt>
    <dgm:pt modelId="{544063B4-D08F-4FFD-A7F1-386A37310614}" type="pres">
      <dgm:prSet presAssocID="{9F762B6A-C61A-445B-9F53-603B7C5958C2}" presName="text" presStyleLbl="node1" presStyleIdx="1" presStyleCnt="3">
        <dgm:presLayoutVars>
          <dgm:bulletEnabled val="1"/>
        </dgm:presLayoutVars>
      </dgm:prSet>
      <dgm:spPr/>
      <dgm:t>
        <a:bodyPr/>
        <a:lstStyle/>
        <a:p>
          <a:endParaRPr lang="en-US"/>
        </a:p>
      </dgm:t>
    </dgm:pt>
    <dgm:pt modelId="{BADEB719-AD2F-434B-A419-B2B6F9C4EF72}" type="pres">
      <dgm:prSet presAssocID="{60DEEF46-0A17-4426-8FF4-2730CF613903}" presName="space" presStyleCnt="0"/>
      <dgm:spPr/>
    </dgm:pt>
    <dgm:pt modelId="{6E302220-62CA-4B0A-B2B3-16FA6672C5C9}" type="pres">
      <dgm:prSet presAssocID="{011EC9A8-9283-41F3-8618-08800580648B}" presName="text" presStyleLbl="node1" presStyleIdx="2" presStyleCnt="3">
        <dgm:presLayoutVars>
          <dgm:bulletEnabled val="1"/>
        </dgm:presLayoutVars>
      </dgm:prSet>
      <dgm:spPr/>
      <dgm:t>
        <a:bodyPr/>
        <a:lstStyle/>
        <a:p>
          <a:endParaRPr lang="en-US"/>
        </a:p>
      </dgm:t>
    </dgm:pt>
  </dgm:ptLst>
  <dgm:cxnLst>
    <dgm:cxn modelId="{5241A454-3AC5-4CA5-949E-8365E27598F4}" type="presOf" srcId="{93420E22-24B7-4C67-AF6D-5F94962A9626}" destId="{4638315E-BD59-44BA-BC1B-F17AE42A6A1D}" srcOrd="0" destOrd="0" presId="urn:diagrams.loki3.com/VaryingWidthList+Icon"/>
    <dgm:cxn modelId="{6DCC157F-6FF1-411F-AAEF-F68C20055BC3}" srcId="{93420E22-24B7-4C67-AF6D-5F94962A9626}" destId="{011EC9A8-9283-41F3-8618-08800580648B}" srcOrd="2" destOrd="0" parTransId="{CC093782-AABC-4E3F-B4DD-7B06FD161201}" sibTransId="{D3176581-846B-4CAB-A397-3E7D12FE4B60}"/>
    <dgm:cxn modelId="{8EE848CF-E33E-43F5-BDB2-798B2875FF5D}" srcId="{93420E22-24B7-4C67-AF6D-5F94962A9626}" destId="{9F762B6A-C61A-445B-9F53-603B7C5958C2}" srcOrd="1" destOrd="0" parTransId="{EAA19D6E-A251-41B5-9ACA-8F7200EB1036}" sibTransId="{60DEEF46-0A17-4426-8FF4-2730CF613903}"/>
    <dgm:cxn modelId="{21AA6145-4C1D-44B7-8C8A-192776F31E6C}" type="presOf" srcId="{5D4654C8-DA57-4360-85D0-44808AF1026C}" destId="{873BB358-1ADB-4F20-9CD8-BE71923C3136}" srcOrd="0" destOrd="0" presId="urn:diagrams.loki3.com/VaryingWidthList+Icon"/>
    <dgm:cxn modelId="{649A542C-94F6-4CA5-BBDC-693F0C9FAAFD}" type="presOf" srcId="{9F762B6A-C61A-445B-9F53-603B7C5958C2}" destId="{544063B4-D08F-4FFD-A7F1-386A37310614}" srcOrd="0" destOrd="0" presId="urn:diagrams.loki3.com/VaryingWidthList+Icon"/>
    <dgm:cxn modelId="{239C3C8B-61CC-42BE-8C17-31DE1787B62C}" type="presOf" srcId="{011EC9A8-9283-41F3-8618-08800580648B}" destId="{6E302220-62CA-4B0A-B2B3-16FA6672C5C9}" srcOrd="0" destOrd="0" presId="urn:diagrams.loki3.com/VaryingWidthList+Icon"/>
    <dgm:cxn modelId="{2C5F4404-EBC3-45E8-B5BA-5182B17E81B5}" srcId="{93420E22-24B7-4C67-AF6D-5F94962A9626}" destId="{5D4654C8-DA57-4360-85D0-44808AF1026C}" srcOrd="0" destOrd="0" parTransId="{5D45D675-61E3-4CD4-BCD2-974A45B8D5E3}" sibTransId="{0DBD9EE9-4168-445D-9B40-283BC711A750}"/>
    <dgm:cxn modelId="{3BB482AF-F9CC-4B60-9C32-946CECB30732}" type="presParOf" srcId="{4638315E-BD59-44BA-BC1B-F17AE42A6A1D}" destId="{873BB358-1ADB-4F20-9CD8-BE71923C3136}" srcOrd="0" destOrd="0" presId="urn:diagrams.loki3.com/VaryingWidthList+Icon"/>
    <dgm:cxn modelId="{A10B8EF3-7173-4C08-A1DC-B75D775DD2EF}" type="presParOf" srcId="{4638315E-BD59-44BA-BC1B-F17AE42A6A1D}" destId="{685FDF51-0D6C-4039-B779-D43834A7265F}" srcOrd="1" destOrd="0" presId="urn:diagrams.loki3.com/VaryingWidthList+Icon"/>
    <dgm:cxn modelId="{EE36507F-3A26-45CB-A06A-7E72E45FE4D4}" type="presParOf" srcId="{4638315E-BD59-44BA-BC1B-F17AE42A6A1D}" destId="{544063B4-D08F-4FFD-A7F1-386A37310614}" srcOrd="2" destOrd="0" presId="urn:diagrams.loki3.com/VaryingWidthList+Icon"/>
    <dgm:cxn modelId="{8F4B1DE7-9E1E-46E4-9F17-52781F179D89}" type="presParOf" srcId="{4638315E-BD59-44BA-BC1B-F17AE42A6A1D}" destId="{BADEB719-AD2F-434B-A419-B2B6F9C4EF72}" srcOrd="3" destOrd="0" presId="urn:diagrams.loki3.com/VaryingWidthList+Icon"/>
    <dgm:cxn modelId="{D0FA2884-BB3D-4D31-B14C-0FEE3FFDDC53}" type="presParOf" srcId="{4638315E-BD59-44BA-BC1B-F17AE42A6A1D}" destId="{6E302220-62CA-4B0A-B2B3-16FA6672C5C9}"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524DB1D-4BF9-49E9-BFFE-74F9D0A150AB}"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36EA82E7-A870-4ABF-850A-6A3976B22613}">
      <dgm:prSet phldrT="[Text]"/>
      <dgm:spPr/>
      <dgm:t>
        <a:bodyPr/>
        <a:lstStyle/>
        <a:p>
          <a:r>
            <a:rPr lang="en-US" dirty="0" smtClean="0"/>
            <a:t>Feelings are valid</a:t>
          </a:r>
          <a:endParaRPr lang="en-US" dirty="0"/>
        </a:p>
      </dgm:t>
    </dgm:pt>
    <dgm:pt modelId="{BA110D24-C671-4FAD-8C00-7C11905306EE}" type="parTrans" cxnId="{478594F7-A523-429F-932E-F21695B5B231}">
      <dgm:prSet/>
      <dgm:spPr/>
      <dgm:t>
        <a:bodyPr/>
        <a:lstStyle/>
        <a:p>
          <a:endParaRPr lang="en-US"/>
        </a:p>
      </dgm:t>
    </dgm:pt>
    <dgm:pt modelId="{FD3E0C64-A9CD-4D84-82DE-A6C50E710782}" type="sibTrans" cxnId="{478594F7-A523-429F-932E-F21695B5B231}">
      <dgm:prSet/>
      <dgm:spPr/>
      <dgm:t>
        <a:bodyPr/>
        <a:lstStyle/>
        <a:p>
          <a:endParaRPr lang="en-US"/>
        </a:p>
      </dgm:t>
    </dgm:pt>
    <dgm:pt modelId="{1798FFF3-7688-4492-B36A-B961DA0DEA25}">
      <dgm:prSet phldrT="[Text]"/>
      <dgm:spPr/>
      <dgm:t>
        <a:bodyPr/>
        <a:lstStyle/>
        <a:p>
          <a:r>
            <a:rPr lang="en-US" dirty="0" smtClean="0"/>
            <a:t>Important to recognize</a:t>
          </a:r>
          <a:endParaRPr lang="en-US" dirty="0"/>
        </a:p>
      </dgm:t>
    </dgm:pt>
    <dgm:pt modelId="{37087179-4022-461D-BB78-7935B15C744E}" type="parTrans" cxnId="{6C7E342C-49D9-464A-96AC-1777F3AC674C}">
      <dgm:prSet/>
      <dgm:spPr/>
      <dgm:t>
        <a:bodyPr/>
        <a:lstStyle/>
        <a:p>
          <a:endParaRPr lang="en-US"/>
        </a:p>
      </dgm:t>
    </dgm:pt>
    <dgm:pt modelId="{6AADD246-AF8A-4F19-B715-664E456BCF7F}" type="sibTrans" cxnId="{6C7E342C-49D9-464A-96AC-1777F3AC674C}">
      <dgm:prSet/>
      <dgm:spPr/>
      <dgm:t>
        <a:bodyPr/>
        <a:lstStyle/>
        <a:p>
          <a:endParaRPr lang="en-US"/>
        </a:p>
      </dgm:t>
    </dgm:pt>
    <dgm:pt modelId="{B915586C-7016-4EED-8E08-068471154E7B}">
      <dgm:prSet phldrT="[Text]"/>
      <dgm:spPr/>
      <dgm:t>
        <a:bodyPr/>
        <a:lstStyle/>
        <a:p>
          <a:r>
            <a:rPr lang="en-US" dirty="0" smtClean="0"/>
            <a:t>Listen to them</a:t>
          </a:r>
          <a:endParaRPr lang="en-US" dirty="0"/>
        </a:p>
      </dgm:t>
    </dgm:pt>
    <dgm:pt modelId="{ADB599FE-D97F-4AAB-98A8-8764C5D101B9}" type="parTrans" cxnId="{20E72C60-36A5-4264-B1D4-3A08C60E84A7}">
      <dgm:prSet/>
      <dgm:spPr/>
      <dgm:t>
        <a:bodyPr/>
        <a:lstStyle/>
        <a:p>
          <a:endParaRPr lang="en-US"/>
        </a:p>
      </dgm:t>
    </dgm:pt>
    <dgm:pt modelId="{9B3171F7-E07D-4194-B1A1-21C76E90C6C5}" type="sibTrans" cxnId="{20E72C60-36A5-4264-B1D4-3A08C60E84A7}">
      <dgm:prSet/>
      <dgm:spPr/>
      <dgm:t>
        <a:bodyPr/>
        <a:lstStyle/>
        <a:p>
          <a:endParaRPr lang="en-US"/>
        </a:p>
      </dgm:t>
    </dgm:pt>
    <dgm:pt modelId="{CDD2C091-02A6-4613-B2BA-7C37FA1A5E76}">
      <dgm:prSet phldrT="[Text]"/>
      <dgm:spPr/>
      <dgm:t>
        <a:bodyPr/>
        <a:lstStyle/>
        <a:p>
          <a:r>
            <a:rPr lang="en-US" dirty="0" smtClean="0"/>
            <a:t>Offer support</a:t>
          </a:r>
          <a:endParaRPr lang="en-US" dirty="0"/>
        </a:p>
      </dgm:t>
    </dgm:pt>
    <dgm:pt modelId="{6E4FA35D-8257-43A0-9116-BE9669549F8B}" type="parTrans" cxnId="{E62E7D8E-83F5-47D2-8F69-7D83122540F5}">
      <dgm:prSet/>
      <dgm:spPr/>
      <dgm:t>
        <a:bodyPr/>
        <a:lstStyle/>
        <a:p>
          <a:endParaRPr lang="en-US"/>
        </a:p>
      </dgm:t>
    </dgm:pt>
    <dgm:pt modelId="{E03E4AF9-D5AB-49E8-9342-45BE2AE7F3F4}" type="sibTrans" cxnId="{E62E7D8E-83F5-47D2-8F69-7D83122540F5}">
      <dgm:prSet/>
      <dgm:spPr/>
      <dgm:t>
        <a:bodyPr/>
        <a:lstStyle/>
        <a:p>
          <a:endParaRPr lang="en-US"/>
        </a:p>
      </dgm:t>
    </dgm:pt>
    <dgm:pt modelId="{71C5C61A-F5B6-4912-AA82-B1EE103F8421}" type="pres">
      <dgm:prSet presAssocID="{6524DB1D-4BF9-49E9-BFFE-74F9D0A150AB}" presName="linear" presStyleCnt="0">
        <dgm:presLayoutVars>
          <dgm:animLvl val="lvl"/>
          <dgm:resizeHandles val="exact"/>
        </dgm:presLayoutVars>
      </dgm:prSet>
      <dgm:spPr/>
      <dgm:t>
        <a:bodyPr/>
        <a:lstStyle/>
        <a:p>
          <a:endParaRPr lang="en-US"/>
        </a:p>
      </dgm:t>
    </dgm:pt>
    <dgm:pt modelId="{BCFE03EC-58FB-4F33-A66E-92C30167EAAF}" type="pres">
      <dgm:prSet presAssocID="{36EA82E7-A870-4ABF-850A-6A3976B22613}" presName="parentText" presStyleLbl="node1" presStyleIdx="0" presStyleCnt="4">
        <dgm:presLayoutVars>
          <dgm:chMax val="0"/>
          <dgm:bulletEnabled val="1"/>
        </dgm:presLayoutVars>
      </dgm:prSet>
      <dgm:spPr/>
      <dgm:t>
        <a:bodyPr/>
        <a:lstStyle/>
        <a:p>
          <a:endParaRPr lang="en-US"/>
        </a:p>
      </dgm:t>
    </dgm:pt>
    <dgm:pt modelId="{6325B500-F8F2-4296-B3E5-A1D485BD9B3E}" type="pres">
      <dgm:prSet presAssocID="{FD3E0C64-A9CD-4D84-82DE-A6C50E710782}" presName="spacer" presStyleCnt="0"/>
      <dgm:spPr/>
    </dgm:pt>
    <dgm:pt modelId="{6A673D40-83C6-4CE5-A322-67000E1AA29E}" type="pres">
      <dgm:prSet presAssocID="{1798FFF3-7688-4492-B36A-B961DA0DEA25}" presName="parentText" presStyleLbl="node1" presStyleIdx="1" presStyleCnt="4">
        <dgm:presLayoutVars>
          <dgm:chMax val="0"/>
          <dgm:bulletEnabled val="1"/>
        </dgm:presLayoutVars>
      </dgm:prSet>
      <dgm:spPr/>
      <dgm:t>
        <a:bodyPr/>
        <a:lstStyle/>
        <a:p>
          <a:endParaRPr lang="en-US"/>
        </a:p>
      </dgm:t>
    </dgm:pt>
    <dgm:pt modelId="{9D5D249A-973D-4325-962F-C3BCCA22077F}" type="pres">
      <dgm:prSet presAssocID="{6AADD246-AF8A-4F19-B715-664E456BCF7F}" presName="spacer" presStyleCnt="0"/>
      <dgm:spPr/>
    </dgm:pt>
    <dgm:pt modelId="{CF2D7F62-3371-4D22-B3ED-62D62BFED62D}" type="pres">
      <dgm:prSet presAssocID="{B915586C-7016-4EED-8E08-068471154E7B}" presName="parentText" presStyleLbl="node1" presStyleIdx="2" presStyleCnt="4">
        <dgm:presLayoutVars>
          <dgm:chMax val="0"/>
          <dgm:bulletEnabled val="1"/>
        </dgm:presLayoutVars>
      </dgm:prSet>
      <dgm:spPr/>
      <dgm:t>
        <a:bodyPr/>
        <a:lstStyle/>
        <a:p>
          <a:endParaRPr lang="en-US"/>
        </a:p>
      </dgm:t>
    </dgm:pt>
    <dgm:pt modelId="{326F5DEA-4290-4418-887A-A2BA0C4FB3F6}" type="pres">
      <dgm:prSet presAssocID="{9B3171F7-E07D-4194-B1A1-21C76E90C6C5}" presName="spacer" presStyleCnt="0"/>
      <dgm:spPr/>
    </dgm:pt>
    <dgm:pt modelId="{B39E149E-0F13-405C-9BFF-830AFFB5B8D6}" type="pres">
      <dgm:prSet presAssocID="{CDD2C091-02A6-4613-B2BA-7C37FA1A5E76}" presName="parentText" presStyleLbl="node1" presStyleIdx="3" presStyleCnt="4">
        <dgm:presLayoutVars>
          <dgm:chMax val="0"/>
          <dgm:bulletEnabled val="1"/>
        </dgm:presLayoutVars>
      </dgm:prSet>
      <dgm:spPr/>
      <dgm:t>
        <a:bodyPr/>
        <a:lstStyle/>
        <a:p>
          <a:endParaRPr lang="en-US"/>
        </a:p>
      </dgm:t>
    </dgm:pt>
  </dgm:ptLst>
  <dgm:cxnLst>
    <dgm:cxn modelId="{1543F545-81EA-4A7D-B38E-3C77BD427D07}" type="presOf" srcId="{1798FFF3-7688-4492-B36A-B961DA0DEA25}" destId="{6A673D40-83C6-4CE5-A322-67000E1AA29E}" srcOrd="0" destOrd="0" presId="urn:microsoft.com/office/officeart/2005/8/layout/vList2"/>
    <dgm:cxn modelId="{5A0107DE-0CFF-4FA9-B86C-336FEAA07EBB}" type="presOf" srcId="{36EA82E7-A870-4ABF-850A-6A3976B22613}" destId="{BCFE03EC-58FB-4F33-A66E-92C30167EAAF}" srcOrd="0" destOrd="0" presId="urn:microsoft.com/office/officeart/2005/8/layout/vList2"/>
    <dgm:cxn modelId="{32E11FF5-5A96-435F-A250-4E2B7FFE2B3F}" type="presOf" srcId="{6524DB1D-4BF9-49E9-BFFE-74F9D0A150AB}" destId="{71C5C61A-F5B6-4912-AA82-B1EE103F8421}" srcOrd="0" destOrd="0" presId="urn:microsoft.com/office/officeart/2005/8/layout/vList2"/>
    <dgm:cxn modelId="{478594F7-A523-429F-932E-F21695B5B231}" srcId="{6524DB1D-4BF9-49E9-BFFE-74F9D0A150AB}" destId="{36EA82E7-A870-4ABF-850A-6A3976B22613}" srcOrd="0" destOrd="0" parTransId="{BA110D24-C671-4FAD-8C00-7C11905306EE}" sibTransId="{FD3E0C64-A9CD-4D84-82DE-A6C50E710782}"/>
    <dgm:cxn modelId="{E62E7D8E-83F5-47D2-8F69-7D83122540F5}" srcId="{6524DB1D-4BF9-49E9-BFFE-74F9D0A150AB}" destId="{CDD2C091-02A6-4613-B2BA-7C37FA1A5E76}" srcOrd="3" destOrd="0" parTransId="{6E4FA35D-8257-43A0-9116-BE9669549F8B}" sibTransId="{E03E4AF9-D5AB-49E8-9342-45BE2AE7F3F4}"/>
    <dgm:cxn modelId="{16448AFB-DDCE-451C-BCBA-70F2FD4A74A5}" type="presOf" srcId="{CDD2C091-02A6-4613-B2BA-7C37FA1A5E76}" destId="{B39E149E-0F13-405C-9BFF-830AFFB5B8D6}" srcOrd="0" destOrd="0" presId="urn:microsoft.com/office/officeart/2005/8/layout/vList2"/>
    <dgm:cxn modelId="{6C7E342C-49D9-464A-96AC-1777F3AC674C}" srcId="{6524DB1D-4BF9-49E9-BFFE-74F9D0A150AB}" destId="{1798FFF3-7688-4492-B36A-B961DA0DEA25}" srcOrd="1" destOrd="0" parTransId="{37087179-4022-461D-BB78-7935B15C744E}" sibTransId="{6AADD246-AF8A-4F19-B715-664E456BCF7F}"/>
    <dgm:cxn modelId="{9B36F8B3-D94C-41CB-9217-05E6FE9C7768}" type="presOf" srcId="{B915586C-7016-4EED-8E08-068471154E7B}" destId="{CF2D7F62-3371-4D22-B3ED-62D62BFED62D}" srcOrd="0" destOrd="0" presId="urn:microsoft.com/office/officeart/2005/8/layout/vList2"/>
    <dgm:cxn modelId="{20E72C60-36A5-4264-B1D4-3A08C60E84A7}" srcId="{6524DB1D-4BF9-49E9-BFFE-74F9D0A150AB}" destId="{B915586C-7016-4EED-8E08-068471154E7B}" srcOrd="2" destOrd="0" parTransId="{ADB599FE-D97F-4AAB-98A8-8764C5D101B9}" sibTransId="{9B3171F7-E07D-4194-B1A1-21C76E90C6C5}"/>
    <dgm:cxn modelId="{0433BFEB-2E2D-4B16-9902-256359D90737}" type="presParOf" srcId="{71C5C61A-F5B6-4912-AA82-B1EE103F8421}" destId="{BCFE03EC-58FB-4F33-A66E-92C30167EAAF}" srcOrd="0" destOrd="0" presId="urn:microsoft.com/office/officeart/2005/8/layout/vList2"/>
    <dgm:cxn modelId="{5F85E462-C7F6-4754-A512-D032A645109B}" type="presParOf" srcId="{71C5C61A-F5B6-4912-AA82-B1EE103F8421}" destId="{6325B500-F8F2-4296-B3E5-A1D485BD9B3E}" srcOrd="1" destOrd="0" presId="urn:microsoft.com/office/officeart/2005/8/layout/vList2"/>
    <dgm:cxn modelId="{CA564945-950F-489D-A53F-66ED1C68513E}" type="presParOf" srcId="{71C5C61A-F5B6-4912-AA82-B1EE103F8421}" destId="{6A673D40-83C6-4CE5-A322-67000E1AA29E}" srcOrd="2" destOrd="0" presId="urn:microsoft.com/office/officeart/2005/8/layout/vList2"/>
    <dgm:cxn modelId="{20354C96-BE29-4DC1-B6B7-C8D86928AF55}" type="presParOf" srcId="{71C5C61A-F5B6-4912-AA82-B1EE103F8421}" destId="{9D5D249A-973D-4325-962F-C3BCCA22077F}" srcOrd="3" destOrd="0" presId="urn:microsoft.com/office/officeart/2005/8/layout/vList2"/>
    <dgm:cxn modelId="{B81F69D4-3101-4705-8254-164810C55249}" type="presParOf" srcId="{71C5C61A-F5B6-4912-AA82-B1EE103F8421}" destId="{CF2D7F62-3371-4D22-B3ED-62D62BFED62D}" srcOrd="4" destOrd="0" presId="urn:microsoft.com/office/officeart/2005/8/layout/vList2"/>
    <dgm:cxn modelId="{D1F65DF9-8021-4830-AB0F-ED2B57E3DFAE}" type="presParOf" srcId="{71C5C61A-F5B6-4912-AA82-B1EE103F8421}" destId="{326F5DEA-4290-4418-887A-A2BA0C4FB3F6}" srcOrd="5" destOrd="0" presId="urn:microsoft.com/office/officeart/2005/8/layout/vList2"/>
    <dgm:cxn modelId="{20FA45E4-5498-4BBE-877A-75645B407F6B}" type="presParOf" srcId="{71C5C61A-F5B6-4912-AA82-B1EE103F8421}" destId="{B39E149E-0F13-405C-9BFF-830AFFB5B8D6}"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2D9E0C0-27CE-458D-AC7F-4F8AB8F4050D}"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A79CA04C-1A94-41D9-9FA0-A72AF9A5F5A5}">
      <dgm:prSet phldrT="[Text]"/>
      <dgm:spPr/>
      <dgm:t>
        <a:bodyPr/>
        <a:lstStyle/>
        <a:p>
          <a:r>
            <a:rPr lang="en-US" dirty="0" smtClean="0"/>
            <a:t>Judy was talking with a coworker of hers about the new software</a:t>
          </a:r>
          <a:endParaRPr lang="en-US" dirty="0"/>
        </a:p>
      </dgm:t>
    </dgm:pt>
    <dgm:pt modelId="{45CCB3B5-6C62-451F-ACC3-91B56FEBF661}" type="parTrans" cxnId="{5AD32301-40FA-49AB-93B7-1BD25E678DE5}">
      <dgm:prSet/>
      <dgm:spPr/>
      <dgm:t>
        <a:bodyPr/>
        <a:lstStyle/>
        <a:p>
          <a:endParaRPr lang="en-US"/>
        </a:p>
      </dgm:t>
    </dgm:pt>
    <dgm:pt modelId="{00D5490A-1EBF-40B1-A9B0-DB161E09CF30}" type="sibTrans" cxnId="{5AD32301-40FA-49AB-93B7-1BD25E678DE5}">
      <dgm:prSet/>
      <dgm:spPr/>
      <dgm:t>
        <a:bodyPr/>
        <a:lstStyle/>
        <a:p>
          <a:endParaRPr lang="en-US"/>
        </a:p>
      </dgm:t>
    </dgm:pt>
    <dgm:pt modelId="{DB5C3C51-76F8-46D6-B82B-B1CE2A649E40}">
      <dgm:prSet phldrT="[Text]"/>
      <dgm:spPr/>
      <dgm:t>
        <a:bodyPr/>
        <a:lstStyle/>
        <a:p>
          <a:r>
            <a:rPr lang="en-US" dirty="0" smtClean="0"/>
            <a:t>Cindy complained a lot about having to learn the new software</a:t>
          </a:r>
          <a:endParaRPr lang="en-US" dirty="0"/>
        </a:p>
      </dgm:t>
    </dgm:pt>
    <dgm:pt modelId="{0892E015-CD2C-4BB5-9012-757577A6928F}" type="parTrans" cxnId="{635784A2-A055-45D2-8752-B536C9294E3A}">
      <dgm:prSet/>
      <dgm:spPr/>
      <dgm:t>
        <a:bodyPr/>
        <a:lstStyle/>
        <a:p>
          <a:endParaRPr lang="en-US"/>
        </a:p>
      </dgm:t>
    </dgm:pt>
    <dgm:pt modelId="{96AF30E6-57DB-4848-AF48-CD34E6C1BD23}" type="sibTrans" cxnId="{635784A2-A055-45D2-8752-B536C9294E3A}">
      <dgm:prSet/>
      <dgm:spPr/>
      <dgm:t>
        <a:bodyPr/>
        <a:lstStyle/>
        <a:p>
          <a:endParaRPr lang="en-US"/>
        </a:p>
      </dgm:t>
    </dgm:pt>
    <dgm:pt modelId="{637F917F-0A96-4041-94F9-DA378BF6B7AE}">
      <dgm:prSet phldrT="[Text]"/>
      <dgm:spPr/>
      <dgm:t>
        <a:bodyPr/>
        <a:lstStyle/>
        <a:p>
          <a:r>
            <a:rPr lang="en-US" dirty="0" smtClean="0"/>
            <a:t>Judy told her that the software wasn’t so bad, which didn’t make Cindy feel any better</a:t>
          </a:r>
          <a:endParaRPr lang="en-US" dirty="0"/>
        </a:p>
      </dgm:t>
    </dgm:pt>
    <dgm:pt modelId="{1F123DDA-31C3-4681-B625-F88D56D64815}" type="parTrans" cxnId="{0C19712A-724F-47E0-9D8B-9AA5B417DCCE}">
      <dgm:prSet/>
      <dgm:spPr/>
      <dgm:t>
        <a:bodyPr/>
        <a:lstStyle/>
        <a:p>
          <a:endParaRPr lang="en-US"/>
        </a:p>
      </dgm:t>
    </dgm:pt>
    <dgm:pt modelId="{F3078DE1-8581-4F42-9CA6-026C6BCDA921}" type="sibTrans" cxnId="{0C19712A-724F-47E0-9D8B-9AA5B417DCCE}">
      <dgm:prSet/>
      <dgm:spPr/>
      <dgm:t>
        <a:bodyPr/>
        <a:lstStyle/>
        <a:p>
          <a:endParaRPr lang="en-US"/>
        </a:p>
      </dgm:t>
    </dgm:pt>
    <dgm:pt modelId="{171A0121-E587-4BEE-A31C-C934024B5CA3}">
      <dgm:prSet phldrT="[Text]"/>
      <dgm:spPr/>
      <dgm:t>
        <a:bodyPr/>
        <a:lstStyle/>
        <a:p>
          <a:r>
            <a:rPr lang="en-US" dirty="0" smtClean="0"/>
            <a:t>Cindy says she doesn’t dislike the system to much to leave, but it does make her very frustrated</a:t>
          </a:r>
          <a:endParaRPr lang="en-US" dirty="0"/>
        </a:p>
      </dgm:t>
    </dgm:pt>
    <dgm:pt modelId="{E697C170-630B-4ED2-A84E-65553B5E3AA0}" type="parTrans" cxnId="{4BBF92F0-6B80-4DA6-B5A0-8E4784C8FAD7}">
      <dgm:prSet/>
      <dgm:spPr/>
      <dgm:t>
        <a:bodyPr/>
        <a:lstStyle/>
        <a:p>
          <a:endParaRPr lang="en-US"/>
        </a:p>
      </dgm:t>
    </dgm:pt>
    <dgm:pt modelId="{DB5CD754-F097-456B-83B1-203F5E39D801}" type="sibTrans" cxnId="{4BBF92F0-6B80-4DA6-B5A0-8E4784C8FAD7}">
      <dgm:prSet/>
      <dgm:spPr/>
      <dgm:t>
        <a:bodyPr/>
        <a:lstStyle/>
        <a:p>
          <a:endParaRPr lang="en-US"/>
        </a:p>
      </dgm:t>
    </dgm:pt>
    <dgm:pt modelId="{11614E84-3C33-4FF2-B39B-03A6811EC5AF}" type="pres">
      <dgm:prSet presAssocID="{82D9E0C0-27CE-458D-AC7F-4F8AB8F4050D}" presName="layout" presStyleCnt="0">
        <dgm:presLayoutVars>
          <dgm:chMax/>
          <dgm:chPref/>
          <dgm:dir/>
          <dgm:animOne val="branch"/>
          <dgm:animLvl val="lvl"/>
          <dgm:resizeHandles/>
        </dgm:presLayoutVars>
      </dgm:prSet>
      <dgm:spPr/>
      <dgm:t>
        <a:bodyPr/>
        <a:lstStyle/>
        <a:p>
          <a:endParaRPr lang="en-US"/>
        </a:p>
      </dgm:t>
    </dgm:pt>
    <dgm:pt modelId="{76666C8F-A543-4553-A70F-FFF51DC0F93C}" type="pres">
      <dgm:prSet presAssocID="{A79CA04C-1A94-41D9-9FA0-A72AF9A5F5A5}" presName="root" presStyleCnt="0">
        <dgm:presLayoutVars>
          <dgm:chMax/>
          <dgm:chPref val="4"/>
        </dgm:presLayoutVars>
      </dgm:prSet>
      <dgm:spPr/>
    </dgm:pt>
    <dgm:pt modelId="{DF2D3EB9-5DD9-496C-8563-83810A484D86}" type="pres">
      <dgm:prSet presAssocID="{A79CA04C-1A94-41D9-9FA0-A72AF9A5F5A5}" presName="rootComposite" presStyleCnt="0">
        <dgm:presLayoutVars/>
      </dgm:prSet>
      <dgm:spPr/>
    </dgm:pt>
    <dgm:pt modelId="{14009FE3-469C-45BF-8F32-B062F2EDCB06}" type="pres">
      <dgm:prSet presAssocID="{A79CA04C-1A94-41D9-9FA0-A72AF9A5F5A5}" presName="rootText" presStyleLbl="node0" presStyleIdx="0" presStyleCnt="1">
        <dgm:presLayoutVars>
          <dgm:chMax/>
          <dgm:chPref val="4"/>
        </dgm:presLayoutVars>
      </dgm:prSet>
      <dgm:spPr/>
      <dgm:t>
        <a:bodyPr/>
        <a:lstStyle/>
        <a:p>
          <a:endParaRPr lang="en-US"/>
        </a:p>
      </dgm:t>
    </dgm:pt>
    <dgm:pt modelId="{04B4E081-35FE-4AAA-A806-4F941FE0195D}" type="pres">
      <dgm:prSet presAssocID="{A79CA04C-1A94-41D9-9FA0-A72AF9A5F5A5}" presName="childShape" presStyleCnt="0">
        <dgm:presLayoutVars>
          <dgm:chMax val="0"/>
          <dgm:chPref val="0"/>
        </dgm:presLayoutVars>
      </dgm:prSet>
      <dgm:spPr/>
    </dgm:pt>
    <dgm:pt modelId="{E38270BB-ED96-4D91-8D05-9F6BF5A70188}" type="pres">
      <dgm:prSet presAssocID="{DB5C3C51-76F8-46D6-B82B-B1CE2A649E40}" presName="childComposite" presStyleCnt="0">
        <dgm:presLayoutVars>
          <dgm:chMax val="0"/>
          <dgm:chPref val="0"/>
        </dgm:presLayoutVars>
      </dgm:prSet>
      <dgm:spPr/>
    </dgm:pt>
    <dgm:pt modelId="{C65E64C8-5772-4BC6-AB34-194ACB323EE7}" type="pres">
      <dgm:prSet presAssocID="{DB5C3C51-76F8-46D6-B82B-B1CE2A649E40}" presName="Image" presStyleLbl="node1" presStyleIdx="0" presStyleCnt="3"/>
      <dgm:spPr>
        <a:solidFill>
          <a:schemeClr val="accent3">
            <a:hueOff val="0"/>
            <a:satOff val="0"/>
            <a:lumOff val="0"/>
          </a:schemeClr>
        </a:solidFill>
      </dgm:spPr>
    </dgm:pt>
    <dgm:pt modelId="{750C9E65-03D0-484E-AA35-E615F38E232F}" type="pres">
      <dgm:prSet presAssocID="{DB5C3C51-76F8-46D6-B82B-B1CE2A649E40}" presName="childText" presStyleLbl="lnNode1" presStyleIdx="0" presStyleCnt="3">
        <dgm:presLayoutVars>
          <dgm:chMax val="0"/>
          <dgm:chPref val="0"/>
          <dgm:bulletEnabled val="1"/>
        </dgm:presLayoutVars>
      </dgm:prSet>
      <dgm:spPr/>
      <dgm:t>
        <a:bodyPr/>
        <a:lstStyle/>
        <a:p>
          <a:endParaRPr lang="en-US"/>
        </a:p>
      </dgm:t>
    </dgm:pt>
    <dgm:pt modelId="{0F67F9DF-834D-48BB-A895-AABB578FDB7A}" type="pres">
      <dgm:prSet presAssocID="{637F917F-0A96-4041-94F9-DA378BF6B7AE}" presName="childComposite" presStyleCnt="0">
        <dgm:presLayoutVars>
          <dgm:chMax val="0"/>
          <dgm:chPref val="0"/>
        </dgm:presLayoutVars>
      </dgm:prSet>
      <dgm:spPr/>
    </dgm:pt>
    <dgm:pt modelId="{D8D3DC67-0EA3-4C62-B2E6-B6F44FDC604B}" type="pres">
      <dgm:prSet presAssocID="{637F917F-0A96-4041-94F9-DA378BF6B7AE}" presName="Image" presStyleLbl="node1" presStyleIdx="1" presStyleCnt="3"/>
      <dgm:spPr>
        <a:solidFill>
          <a:schemeClr val="accent3">
            <a:hueOff val="5625132"/>
            <a:satOff val="-8440"/>
            <a:lumOff val="-1373"/>
          </a:schemeClr>
        </a:solidFill>
      </dgm:spPr>
    </dgm:pt>
    <dgm:pt modelId="{34F600E1-EFE0-4AA2-8282-D0EE5F9142ED}" type="pres">
      <dgm:prSet presAssocID="{637F917F-0A96-4041-94F9-DA378BF6B7AE}" presName="childText" presStyleLbl="lnNode1" presStyleIdx="1" presStyleCnt="3">
        <dgm:presLayoutVars>
          <dgm:chMax val="0"/>
          <dgm:chPref val="0"/>
          <dgm:bulletEnabled val="1"/>
        </dgm:presLayoutVars>
      </dgm:prSet>
      <dgm:spPr/>
      <dgm:t>
        <a:bodyPr/>
        <a:lstStyle/>
        <a:p>
          <a:endParaRPr lang="en-US"/>
        </a:p>
      </dgm:t>
    </dgm:pt>
    <dgm:pt modelId="{39949993-B62E-4F90-8A32-25AB55F71A0E}" type="pres">
      <dgm:prSet presAssocID="{171A0121-E587-4BEE-A31C-C934024B5CA3}" presName="childComposite" presStyleCnt="0">
        <dgm:presLayoutVars>
          <dgm:chMax val="0"/>
          <dgm:chPref val="0"/>
        </dgm:presLayoutVars>
      </dgm:prSet>
      <dgm:spPr/>
    </dgm:pt>
    <dgm:pt modelId="{F9F076C4-B6E8-498F-834F-9BCAE1AE77B2}" type="pres">
      <dgm:prSet presAssocID="{171A0121-E587-4BEE-A31C-C934024B5CA3}" presName="Image" presStyleLbl="node1" presStyleIdx="2" presStyleCnt="3"/>
      <dgm:spPr>
        <a:solidFill>
          <a:schemeClr val="accent3">
            <a:hueOff val="11250264"/>
            <a:satOff val="-16880"/>
            <a:lumOff val="-2745"/>
          </a:schemeClr>
        </a:solidFill>
      </dgm:spPr>
    </dgm:pt>
    <dgm:pt modelId="{C556B695-70D7-4021-A685-A3C67284D507}" type="pres">
      <dgm:prSet presAssocID="{171A0121-E587-4BEE-A31C-C934024B5CA3}" presName="childText" presStyleLbl="lnNode1" presStyleIdx="2" presStyleCnt="3">
        <dgm:presLayoutVars>
          <dgm:chMax val="0"/>
          <dgm:chPref val="0"/>
          <dgm:bulletEnabled val="1"/>
        </dgm:presLayoutVars>
      </dgm:prSet>
      <dgm:spPr/>
      <dgm:t>
        <a:bodyPr/>
        <a:lstStyle/>
        <a:p>
          <a:endParaRPr lang="en-US"/>
        </a:p>
      </dgm:t>
    </dgm:pt>
  </dgm:ptLst>
  <dgm:cxnLst>
    <dgm:cxn modelId="{3D754575-C7AD-486F-83CF-ABF5B745C294}" type="presOf" srcId="{171A0121-E587-4BEE-A31C-C934024B5CA3}" destId="{C556B695-70D7-4021-A685-A3C67284D507}" srcOrd="0" destOrd="0" presId="urn:microsoft.com/office/officeart/2008/layout/PictureAccentList"/>
    <dgm:cxn modelId="{55847F44-64D7-4DEF-9C23-E5FB357DBA91}" type="presOf" srcId="{A79CA04C-1A94-41D9-9FA0-A72AF9A5F5A5}" destId="{14009FE3-469C-45BF-8F32-B062F2EDCB06}" srcOrd="0" destOrd="0" presId="urn:microsoft.com/office/officeart/2008/layout/PictureAccentList"/>
    <dgm:cxn modelId="{5AD32301-40FA-49AB-93B7-1BD25E678DE5}" srcId="{82D9E0C0-27CE-458D-AC7F-4F8AB8F4050D}" destId="{A79CA04C-1A94-41D9-9FA0-A72AF9A5F5A5}" srcOrd="0" destOrd="0" parTransId="{45CCB3B5-6C62-451F-ACC3-91B56FEBF661}" sibTransId="{00D5490A-1EBF-40B1-A9B0-DB161E09CF30}"/>
    <dgm:cxn modelId="{635784A2-A055-45D2-8752-B536C9294E3A}" srcId="{A79CA04C-1A94-41D9-9FA0-A72AF9A5F5A5}" destId="{DB5C3C51-76F8-46D6-B82B-B1CE2A649E40}" srcOrd="0" destOrd="0" parTransId="{0892E015-CD2C-4BB5-9012-757577A6928F}" sibTransId="{96AF30E6-57DB-4848-AF48-CD34E6C1BD23}"/>
    <dgm:cxn modelId="{EDB83829-4036-47E7-AABC-7064DA2CB6A3}" type="presOf" srcId="{82D9E0C0-27CE-458D-AC7F-4F8AB8F4050D}" destId="{11614E84-3C33-4FF2-B39B-03A6811EC5AF}" srcOrd="0" destOrd="0" presId="urn:microsoft.com/office/officeart/2008/layout/PictureAccentList"/>
    <dgm:cxn modelId="{22CEA1DC-BB12-424E-8DB9-31C10B7D3522}" type="presOf" srcId="{637F917F-0A96-4041-94F9-DA378BF6B7AE}" destId="{34F600E1-EFE0-4AA2-8282-D0EE5F9142ED}" srcOrd="0" destOrd="0" presId="urn:microsoft.com/office/officeart/2008/layout/PictureAccentList"/>
    <dgm:cxn modelId="{4BBF92F0-6B80-4DA6-B5A0-8E4784C8FAD7}" srcId="{A79CA04C-1A94-41D9-9FA0-A72AF9A5F5A5}" destId="{171A0121-E587-4BEE-A31C-C934024B5CA3}" srcOrd="2" destOrd="0" parTransId="{E697C170-630B-4ED2-A84E-65553B5E3AA0}" sibTransId="{DB5CD754-F097-456B-83B1-203F5E39D801}"/>
    <dgm:cxn modelId="{0C19712A-724F-47E0-9D8B-9AA5B417DCCE}" srcId="{A79CA04C-1A94-41D9-9FA0-A72AF9A5F5A5}" destId="{637F917F-0A96-4041-94F9-DA378BF6B7AE}" srcOrd="1" destOrd="0" parTransId="{1F123DDA-31C3-4681-B625-F88D56D64815}" sibTransId="{F3078DE1-8581-4F42-9CA6-026C6BCDA921}"/>
    <dgm:cxn modelId="{C0ED72D4-97F3-41DD-A299-9605C2EB3CE2}" type="presOf" srcId="{DB5C3C51-76F8-46D6-B82B-B1CE2A649E40}" destId="{750C9E65-03D0-484E-AA35-E615F38E232F}" srcOrd="0" destOrd="0" presId="urn:microsoft.com/office/officeart/2008/layout/PictureAccentList"/>
    <dgm:cxn modelId="{CE7F90CB-F710-44A3-8D3F-D2324A08D962}" type="presParOf" srcId="{11614E84-3C33-4FF2-B39B-03A6811EC5AF}" destId="{76666C8F-A543-4553-A70F-FFF51DC0F93C}" srcOrd="0" destOrd="0" presId="urn:microsoft.com/office/officeart/2008/layout/PictureAccentList"/>
    <dgm:cxn modelId="{6148D060-B640-4905-8ACA-5A5771CF2A8D}" type="presParOf" srcId="{76666C8F-A543-4553-A70F-FFF51DC0F93C}" destId="{DF2D3EB9-5DD9-496C-8563-83810A484D86}" srcOrd="0" destOrd="0" presId="urn:microsoft.com/office/officeart/2008/layout/PictureAccentList"/>
    <dgm:cxn modelId="{2B2FD3BE-66E7-4429-B1D4-D6993B977F4B}" type="presParOf" srcId="{DF2D3EB9-5DD9-496C-8563-83810A484D86}" destId="{14009FE3-469C-45BF-8F32-B062F2EDCB06}" srcOrd="0" destOrd="0" presId="urn:microsoft.com/office/officeart/2008/layout/PictureAccentList"/>
    <dgm:cxn modelId="{7CFE8C3C-9210-46CC-B044-73115C807AF3}" type="presParOf" srcId="{76666C8F-A543-4553-A70F-FFF51DC0F93C}" destId="{04B4E081-35FE-4AAA-A806-4F941FE0195D}" srcOrd="1" destOrd="0" presId="urn:microsoft.com/office/officeart/2008/layout/PictureAccentList"/>
    <dgm:cxn modelId="{D7924154-F449-459D-8909-DA7D629EBF43}" type="presParOf" srcId="{04B4E081-35FE-4AAA-A806-4F941FE0195D}" destId="{E38270BB-ED96-4D91-8D05-9F6BF5A70188}" srcOrd="0" destOrd="0" presId="urn:microsoft.com/office/officeart/2008/layout/PictureAccentList"/>
    <dgm:cxn modelId="{3FEAC974-8D82-4891-ABAE-AC999C69050B}" type="presParOf" srcId="{E38270BB-ED96-4D91-8D05-9F6BF5A70188}" destId="{C65E64C8-5772-4BC6-AB34-194ACB323EE7}" srcOrd="0" destOrd="0" presId="urn:microsoft.com/office/officeart/2008/layout/PictureAccentList"/>
    <dgm:cxn modelId="{FA709366-8AE5-4E97-BFA6-A31559B57FFA}" type="presParOf" srcId="{E38270BB-ED96-4D91-8D05-9F6BF5A70188}" destId="{750C9E65-03D0-484E-AA35-E615F38E232F}" srcOrd="1" destOrd="0" presId="urn:microsoft.com/office/officeart/2008/layout/PictureAccentList"/>
    <dgm:cxn modelId="{D1816A0A-9393-4F6F-8DAF-A9FFABADE10B}" type="presParOf" srcId="{04B4E081-35FE-4AAA-A806-4F941FE0195D}" destId="{0F67F9DF-834D-48BB-A895-AABB578FDB7A}" srcOrd="1" destOrd="0" presId="urn:microsoft.com/office/officeart/2008/layout/PictureAccentList"/>
    <dgm:cxn modelId="{3692EACF-19FB-4666-94C5-051349348843}" type="presParOf" srcId="{0F67F9DF-834D-48BB-A895-AABB578FDB7A}" destId="{D8D3DC67-0EA3-4C62-B2E6-B6F44FDC604B}" srcOrd="0" destOrd="0" presId="urn:microsoft.com/office/officeart/2008/layout/PictureAccentList"/>
    <dgm:cxn modelId="{F1446B8E-AEFE-4718-BD40-54721BFE1BAD}" type="presParOf" srcId="{0F67F9DF-834D-48BB-A895-AABB578FDB7A}" destId="{34F600E1-EFE0-4AA2-8282-D0EE5F9142ED}" srcOrd="1" destOrd="0" presId="urn:microsoft.com/office/officeart/2008/layout/PictureAccentList"/>
    <dgm:cxn modelId="{1275130C-F69B-4F5A-8E87-3721BAB312C7}" type="presParOf" srcId="{04B4E081-35FE-4AAA-A806-4F941FE0195D}" destId="{39949993-B62E-4F90-8A32-25AB55F71A0E}" srcOrd="2" destOrd="0" presId="urn:microsoft.com/office/officeart/2008/layout/PictureAccentList"/>
    <dgm:cxn modelId="{C77D5830-BA76-45A7-9265-DCDD1F4CEA73}" type="presParOf" srcId="{39949993-B62E-4F90-8A32-25AB55F71A0E}" destId="{F9F076C4-B6E8-498F-834F-9BCAE1AE77B2}" srcOrd="0" destOrd="0" presId="urn:microsoft.com/office/officeart/2008/layout/PictureAccentList"/>
    <dgm:cxn modelId="{CE20375B-06C1-4BA1-ADFB-3FC0A463DEC4}" type="presParOf" srcId="{39949993-B62E-4F90-8A32-25AB55F71A0E}" destId="{C556B695-70D7-4021-A685-A3C67284D50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044E827-0B62-4244-B8D1-97A5619686F2}"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697A8ED4-06DF-4959-84B9-6A586C245BBE}">
      <dgm:prSet phldrT="[Text]"/>
      <dgm:spPr/>
      <dgm:t>
        <a:bodyPr/>
        <a:lstStyle/>
        <a:p>
          <a:r>
            <a:rPr lang="en-US" dirty="0" smtClean="0"/>
            <a:t>Determines how we can appear to others</a:t>
          </a:r>
          <a:endParaRPr lang="en-US" dirty="0"/>
        </a:p>
      </dgm:t>
    </dgm:pt>
    <dgm:pt modelId="{F6267DAC-49B7-4A87-BA59-2F4BA3E93D53}" type="parTrans" cxnId="{AE4DBE19-5C5C-48F9-8604-8FB5AC498D1A}">
      <dgm:prSet/>
      <dgm:spPr/>
      <dgm:t>
        <a:bodyPr/>
        <a:lstStyle/>
        <a:p>
          <a:endParaRPr lang="en-US"/>
        </a:p>
      </dgm:t>
    </dgm:pt>
    <dgm:pt modelId="{25CD7A15-BD38-4CF3-BB31-F83C2B10DC40}" type="sibTrans" cxnId="{AE4DBE19-5C5C-48F9-8604-8FB5AC498D1A}">
      <dgm:prSet/>
      <dgm:spPr/>
      <dgm:t>
        <a:bodyPr/>
        <a:lstStyle/>
        <a:p>
          <a:endParaRPr lang="en-US"/>
        </a:p>
      </dgm:t>
    </dgm:pt>
    <dgm:pt modelId="{271C601C-9F82-4BD2-871F-2E914BB8931C}">
      <dgm:prSet phldrT="[Text]"/>
      <dgm:spPr/>
      <dgm:t>
        <a:bodyPr/>
        <a:lstStyle/>
        <a:p>
          <a:r>
            <a:rPr lang="en-US" dirty="0" smtClean="0"/>
            <a:t>How others see you</a:t>
          </a:r>
          <a:endParaRPr lang="en-US" dirty="0"/>
        </a:p>
      </dgm:t>
    </dgm:pt>
    <dgm:pt modelId="{224565A2-2E60-46F7-98EA-35CFD4CAAB2D}" type="parTrans" cxnId="{BD27AB12-E73B-44B6-914F-B11A97D41576}">
      <dgm:prSet/>
      <dgm:spPr/>
      <dgm:t>
        <a:bodyPr/>
        <a:lstStyle/>
        <a:p>
          <a:endParaRPr lang="en-US"/>
        </a:p>
      </dgm:t>
    </dgm:pt>
    <dgm:pt modelId="{3BE94F43-1F59-4E18-96EA-2AEAAC31A96E}" type="sibTrans" cxnId="{BD27AB12-E73B-44B6-914F-B11A97D41576}">
      <dgm:prSet/>
      <dgm:spPr/>
      <dgm:t>
        <a:bodyPr/>
        <a:lstStyle/>
        <a:p>
          <a:endParaRPr lang="en-US"/>
        </a:p>
      </dgm:t>
    </dgm:pt>
    <dgm:pt modelId="{AA49A451-4606-48CF-9EE2-007FF6FE700B}">
      <dgm:prSet phldrT="[Text]"/>
      <dgm:spPr/>
      <dgm:t>
        <a:bodyPr/>
        <a:lstStyle/>
        <a:p>
          <a:r>
            <a:rPr lang="en-US" dirty="0" smtClean="0"/>
            <a:t>Conclusions based displayed behaviors</a:t>
          </a:r>
          <a:endParaRPr lang="en-US" dirty="0"/>
        </a:p>
      </dgm:t>
    </dgm:pt>
    <dgm:pt modelId="{3470282C-5F1E-427E-86E3-9BAAFDD3C1E2}" type="parTrans" cxnId="{14E35DDD-1A68-4AD9-9D78-D308132BD1D1}">
      <dgm:prSet/>
      <dgm:spPr/>
      <dgm:t>
        <a:bodyPr/>
        <a:lstStyle/>
        <a:p>
          <a:endParaRPr lang="en-US"/>
        </a:p>
      </dgm:t>
    </dgm:pt>
    <dgm:pt modelId="{4E95659B-54D3-4DC5-A0DA-2F9C7AD0A09A}" type="sibTrans" cxnId="{14E35DDD-1A68-4AD9-9D78-D308132BD1D1}">
      <dgm:prSet/>
      <dgm:spPr/>
      <dgm:t>
        <a:bodyPr/>
        <a:lstStyle/>
        <a:p>
          <a:endParaRPr lang="en-US"/>
        </a:p>
      </dgm:t>
    </dgm:pt>
    <dgm:pt modelId="{12C98D1F-10A3-4D74-8F8F-15B348192562}" type="pres">
      <dgm:prSet presAssocID="{7044E827-0B62-4244-B8D1-97A5619686F2}" presName="diagram" presStyleCnt="0">
        <dgm:presLayoutVars>
          <dgm:dir/>
          <dgm:resizeHandles val="exact"/>
        </dgm:presLayoutVars>
      </dgm:prSet>
      <dgm:spPr/>
      <dgm:t>
        <a:bodyPr/>
        <a:lstStyle/>
        <a:p>
          <a:endParaRPr lang="en-US"/>
        </a:p>
      </dgm:t>
    </dgm:pt>
    <dgm:pt modelId="{08847611-682B-4775-9204-0FC7DF1AF56C}" type="pres">
      <dgm:prSet presAssocID="{697A8ED4-06DF-4959-84B9-6A586C245BBE}" presName="node" presStyleLbl="node1" presStyleIdx="0" presStyleCnt="3">
        <dgm:presLayoutVars>
          <dgm:bulletEnabled val="1"/>
        </dgm:presLayoutVars>
      </dgm:prSet>
      <dgm:spPr/>
      <dgm:t>
        <a:bodyPr/>
        <a:lstStyle/>
        <a:p>
          <a:endParaRPr lang="en-US"/>
        </a:p>
      </dgm:t>
    </dgm:pt>
    <dgm:pt modelId="{3EAE1E17-CB4E-411B-82AE-F1ED265950B9}" type="pres">
      <dgm:prSet presAssocID="{25CD7A15-BD38-4CF3-BB31-F83C2B10DC40}" presName="sibTrans" presStyleCnt="0"/>
      <dgm:spPr/>
    </dgm:pt>
    <dgm:pt modelId="{CB96C384-4521-4F5B-969C-6D51C857FE8B}" type="pres">
      <dgm:prSet presAssocID="{271C601C-9F82-4BD2-871F-2E914BB8931C}" presName="node" presStyleLbl="node1" presStyleIdx="1" presStyleCnt="3">
        <dgm:presLayoutVars>
          <dgm:bulletEnabled val="1"/>
        </dgm:presLayoutVars>
      </dgm:prSet>
      <dgm:spPr/>
      <dgm:t>
        <a:bodyPr/>
        <a:lstStyle/>
        <a:p>
          <a:endParaRPr lang="en-US"/>
        </a:p>
      </dgm:t>
    </dgm:pt>
    <dgm:pt modelId="{56929544-D110-4338-B69F-C509FECA3D58}" type="pres">
      <dgm:prSet presAssocID="{3BE94F43-1F59-4E18-96EA-2AEAAC31A96E}" presName="sibTrans" presStyleCnt="0"/>
      <dgm:spPr/>
    </dgm:pt>
    <dgm:pt modelId="{DBEB25F3-4ECD-49EF-A47D-3D7EB5899745}" type="pres">
      <dgm:prSet presAssocID="{AA49A451-4606-48CF-9EE2-007FF6FE700B}" presName="node" presStyleLbl="node1" presStyleIdx="2" presStyleCnt="3">
        <dgm:presLayoutVars>
          <dgm:bulletEnabled val="1"/>
        </dgm:presLayoutVars>
      </dgm:prSet>
      <dgm:spPr/>
      <dgm:t>
        <a:bodyPr/>
        <a:lstStyle/>
        <a:p>
          <a:endParaRPr lang="en-US"/>
        </a:p>
      </dgm:t>
    </dgm:pt>
  </dgm:ptLst>
  <dgm:cxnLst>
    <dgm:cxn modelId="{14E35DDD-1A68-4AD9-9D78-D308132BD1D1}" srcId="{7044E827-0B62-4244-B8D1-97A5619686F2}" destId="{AA49A451-4606-48CF-9EE2-007FF6FE700B}" srcOrd="2" destOrd="0" parTransId="{3470282C-5F1E-427E-86E3-9BAAFDD3C1E2}" sibTransId="{4E95659B-54D3-4DC5-A0DA-2F9C7AD0A09A}"/>
    <dgm:cxn modelId="{BD27AB12-E73B-44B6-914F-B11A97D41576}" srcId="{7044E827-0B62-4244-B8D1-97A5619686F2}" destId="{271C601C-9F82-4BD2-871F-2E914BB8931C}" srcOrd="1" destOrd="0" parTransId="{224565A2-2E60-46F7-98EA-35CFD4CAAB2D}" sibTransId="{3BE94F43-1F59-4E18-96EA-2AEAAC31A96E}"/>
    <dgm:cxn modelId="{186445DB-67CD-41A6-BAC5-63137D5F656A}" type="presOf" srcId="{697A8ED4-06DF-4959-84B9-6A586C245BBE}" destId="{08847611-682B-4775-9204-0FC7DF1AF56C}" srcOrd="0" destOrd="0" presId="urn:microsoft.com/office/officeart/2005/8/layout/default"/>
    <dgm:cxn modelId="{8F411F3E-E3CA-4C73-8729-0F8CB69AFB7B}" type="presOf" srcId="{AA49A451-4606-48CF-9EE2-007FF6FE700B}" destId="{DBEB25F3-4ECD-49EF-A47D-3D7EB5899745}" srcOrd="0" destOrd="0" presId="urn:microsoft.com/office/officeart/2005/8/layout/default"/>
    <dgm:cxn modelId="{FCC6D3F2-F5FF-4F93-B57B-E6E84C0DF833}" type="presOf" srcId="{271C601C-9F82-4BD2-871F-2E914BB8931C}" destId="{CB96C384-4521-4F5B-969C-6D51C857FE8B}" srcOrd="0" destOrd="0" presId="urn:microsoft.com/office/officeart/2005/8/layout/default"/>
    <dgm:cxn modelId="{AE4DBE19-5C5C-48F9-8604-8FB5AC498D1A}" srcId="{7044E827-0B62-4244-B8D1-97A5619686F2}" destId="{697A8ED4-06DF-4959-84B9-6A586C245BBE}" srcOrd="0" destOrd="0" parTransId="{F6267DAC-49B7-4A87-BA59-2F4BA3E93D53}" sibTransId="{25CD7A15-BD38-4CF3-BB31-F83C2B10DC40}"/>
    <dgm:cxn modelId="{F0C11AD9-77B3-467B-9479-FB53D867D116}" type="presOf" srcId="{7044E827-0B62-4244-B8D1-97A5619686F2}" destId="{12C98D1F-10A3-4D74-8F8F-15B348192562}" srcOrd="0" destOrd="0" presId="urn:microsoft.com/office/officeart/2005/8/layout/default"/>
    <dgm:cxn modelId="{79BCF791-1CB7-4A11-8E0D-C92F983C2AFE}" type="presParOf" srcId="{12C98D1F-10A3-4D74-8F8F-15B348192562}" destId="{08847611-682B-4775-9204-0FC7DF1AF56C}" srcOrd="0" destOrd="0" presId="urn:microsoft.com/office/officeart/2005/8/layout/default"/>
    <dgm:cxn modelId="{C7B53F12-1B8C-409E-AA63-EF9A331BF66F}" type="presParOf" srcId="{12C98D1F-10A3-4D74-8F8F-15B348192562}" destId="{3EAE1E17-CB4E-411B-82AE-F1ED265950B9}" srcOrd="1" destOrd="0" presId="urn:microsoft.com/office/officeart/2005/8/layout/default"/>
    <dgm:cxn modelId="{2584203F-7198-4551-9AF3-C6B9681D396A}" type="presParOf" srcId="{12C98D1F-10A3-4D74-8F8F-15B348192562}" destId="{CB96C384-4521-4F5B-969C-6D51C857FE8B}" srcOrd="2" destOrd="0" presId="urn:microsoft.com/office/officeart/2005/8/layout/default"/>
    <dgm:cxn modelId="{F8F8ACD1-9D05-474F-9A8F-BEDD06808B05}" type="presParOf" srcId="{12C98D1F-10A3-4D74-8F8F-15B348192562}" destId="{56929544-D110-4338-B69F-C509FECA3D58}" srcOrd="3" destOrd="0" presId="urn:microsoft.com/office/officeart/2005/8/layout/default"/>
    <dgm:cxn modelId="{DA50F486-CB46-48C7-9052-2CE2593B8235}" type="presParOf" srcId="{12C98D1F-10A3-4D74-8F8F-15B348192562}" destId="{DBEB25F3-4ECD-49EF-A47D-3D7EB5899745}"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4ED93163-54AD-4F2F-AC69-9672A68CEAAC}" type="doc">
      <dgm:prSet loTypeId="urn:microsoft.com/office/officeart/2005/8/layout/hierarchy3" loCatId="list" qsTypeId="urn:microsoft.com/office/officeart/2005/8/quickstyle/simple1" qsCatId="simple" csTypeId="urn:microsoft.com/office/officeart/2005/8/colors/colorful1" csCatId="colorful" phldr="1"/>
      <dgm:spPr/>
      <dgm:t>
        <a:bodyPr/>
        <a:lstStyle/>
        <a:p>
          <a:endParaRPr lang="en-US"/>
        </a:p>
      </dgm:t>
    </dgm:pt>
    <dgm:pt modelId="{504E3D43-AE90-4928-B292-9C456603CB25}">
      <dgm:prSet phldrT="[Text]"/>
      <dgm:spPr/>
      <dgm:t>
        <a:bodyPr/>
        <a:lstStyle/>
        <a:p>
          <a:r>
            <a:rPr lang="en-US" dirty="0" smtClean="0"/>
            <a:t>Facts</a:t>
          </a:r>
          <a:endParaRPr lang="en-US" dirty="0"/>
        </a:p>
      </dgm:t>
    </dgm:pt>
    <dgm:pt modelId="{5E8766EA-BF82-4883-85C2-E9EE31E41BFA}" type="parTrans" cxnId="{4B4CC762-CCFD-4070-A205-FBEABD0D6C93}">
      <dgm:prSet/>
      <dgm:spPr/>
      <dgm:t>
        <a:bodyPr/>
        <a:lstStyle/>
        <a:p>
          <a:endParaRPr lang="en-US"/>
        </a:p>
      </dgm:t>
    </dgm:pt>
    <dgm:pt modelId="{878A3876-CF15-4C78-9464-81DEB9B68957}" type="sibTrans" cxnId="{4B4CC762-CCFD-4070-A205-FBEABD0D6C93}">
      <dgm:prSet/>
      <dgm:spPr/>
      <dgm:t>
        <a:bodyPr/>
        <a:lstStyle/>
        <a:p>
          <a:endParaRPr lang="en-US"/>
        </a:p>
      </dgm:t>
    </dgm:pt>
    <dgm:pt modelId="{499F3AC0-684D-40E8-BDF4-1572648A7898}">
      <dgm:prSet phldrT="[Text]"/>
      <dgm:spPr/>
      <dgm:t>
        <a:bodyPr/>
        <a:lstStyle/>
        <a:p>
          <a:r>
            <a:rPr lang="en-US" dirty="0" smtClean="0"/>
            <a:t>Based on results</a:t>
          </a:r>
          <a:endParaRPr lang="en-US" dirty="0"/>
        </a:p>
      </dgm:t>
    </dgm:pt>
    <dgm:pt modelId="{2672C49E-87EC-4BD0-BA0C-C1FE084DFAC6}" type="parTrans" cxnId="{6FCF0AFC-1A48-4001-8846-499E68968D63}">
      <dgm:prSet/>
      <dgm:spPr/>
      <dgm:t>
        <a:bodyPr/>
        <a:lstStyle/>
        <a:p>
          <a:endParaRPr lang="en-US"/>
        </a:p>
      </dgm:t>
    </dgm:pt>
    <dgm:pt modelId="{1886E00E-3FE7-4382-B0CF-DAC27293D2F4}" type="sibTrans" cxnId="{6FCF0AFC-1A48-4001-8846-499E68968D63}">
      <dgm:prSet/>
      <dgm:spPr/>
      <dgm:t>
        <a:bodyPr/>
        <a:lstStyle/>
        <a:p>
          <a:endParaRPr lang="en-US"/>
        </a:p>
      </dgm:t>
    </dgm:pt>
    <dgm:pt modelId="{E2E51B72-924D-4CC4-BB7A-5C58F2E3FCE7}">
      <dgm:prSet phldrT="[Text]"/>
      <dgm:spPr/>
      <dgm:t>
        <a:bodyPr/>
        <a:lstStyle/>
        <a:p>
          <a:r>
            <a:rPr lang="en-US" dirty="0" smtClean="0"/>
            <a:t>Logical</a:t>
          </a:r>
          <a:endParaRPr lang="en-US" dirty="0"/>
        </a:p>
      </dgm:t>
    </dgm:pt>
    <dgm:pt modelId="{47D6B0E6-A4A1-4FF1-9F0E-621820E18A4C}" type="parTrans" cxnId="{FDA8CED4-B7F7-4826-9A0C-CAB0A283B735}">
      <dgm:prSet/>
      <dgm:spPr/>
      <dgm:t>
        <a:bodyPr/>
        <a:lstStyle/>
        <a:p>
          <a:endParaRPr lang="en-US"/>
        </a:p>
      </dgm:t>
    </dgm:pt>
    <dgm:pt modelId="{65A207E9-F0EC-472F-BAE2-D99E3B159736}" type="sibTrans" cxnId="{FDA8CED4-B7F7-4826-9A0C-CAB0A283B735}">
      <dgm:prSet/>
      <dgm:spPr/>
      <dgm:t>
        <a:bodyPr/>
        <a:lstStyle/>
        <a:p>
          <a:endParaRPr lang="en-US"/>
        </a:p>
      </dgm:t>
    </dgm:pt>
    <dgm:pt modelId="{F41BDB9B-0968-4BEF-B626-0D2225F117A3}">
      <dgm:prSet phldrT="[Text]"/>
      <dgm:spPr/>
      <dgm:t>
        <a:bodyPr/>
        <a:lstStyle/>
        <a:p>
          <a:r>
            <a:rPr lang="en-US" dirty="0" smtClean="0"/>
            <a:t>Emotions</a:t>
          </a:r>
          <a:endParaRPr lang="en-US" dirty="0"/>
        </a:p>
      </dgm:t>
    </dgm:pt>
    <dgm:pt modelId="{F8303886-9FDE-47B5-AC9D-47A0D4169D42}" type="parTrans" cxnId="{2A8E5355-8592-4F47-8B3D-C66610176EDA}">
      <dgm:prSet/>
      <dgm:spPr/>
      <dgm:t>
        <a:bodyPr/>
        <a:lstStyle/>
        <a:p>
          <a:endParaRPr lang="en-US"/>
        </a:p>
      </dgm:t>
    </dgm:pt>
    <dgm:pt modelId="{29F44333-412A-4C98-9619-250A30D9D5CE}" type="sibTrans" cxnId="{2A8E5355-8592-4F47-8B3D-C66610176EDA}">
      <dgm:prSet/>
      <dgm:spPr/>
      <dgm:t>
        <a:bodyPr/>
        <a:lstStyle/>
        <a:p>
          <a:endParaRPr lang="en-US"/>
        </a:p>
      </dgm:t>
    </dgm:pt>
    <dgm:pt modelId="{43421C0D-E87E-461B-9DB2-B3E3B7D80871}">
      <dgm:prSet phldrT="[Text]"/>
      <dgm:spPr/>
      <dgm:t>
        <a:bodyPr/>
        <a:lstStyle/>
        <a:p>
          <a:r>
            <a:rPr lang="en-US" dirty="0" smtClean="0"/>
            <a:t>One-sided</a:t>
          </a:r>
          <a:endParaRPr lang="en-US" dirty="0"/>
        </a:p>
      </dgm:t>
    </dgm:pt>
    <dgm:pt modelId="{C92D6FC1-FAFA-42AE-B43A-56E2A0C60986}" type="parTrans" cxnId="{EC2BA6F3-D81D-4C7D-BF4F-6617C33B580F}">
      <dgm:prSet/>
      <dgm:spPr/>
      <dgm:t>
        <a:bodyPr/>
        <a:lstStyle/>
        <a:p>
          <a:endParaRPr lang="en-US"/>
        </a:p>
      </dgm:t>
    </dgm:pt>
    <dgm:pt modelId="{9314644E-E5CE-4862-9C21-41BF82B97EC6}" type="sibTrans" cxnId="{EC2BA6F3-D81D-4C7D-BF4F-6617C33B580F}">
      <dgm:prSet/>
      <dgm:spPr/>
      <dgm:t>
        <a:bodyPr/>
        <a:lstStyle/>
        <a:p>
          <a:endParaRPr lang="en-US"/>
        </a:p>
      </dgm:t>
    </dgm:pt>
    <dgm:pt modelId="{AD985FEC-71B1-4AD8-82B2-80515E0C8003}">
      <dgm:prSet phldrT="[Text]"/>
      <dgm:spPr/>
      <dgm:t>
        <a:bodyPr/>
        <a:lstStyle/>
        <a:p>
          <a:r>
            <a:rPr lang="en-US" dirty="0" smtClean="0"/>
            <a:t>Involuntary</a:t>
          </a:r>
          <a:endParaRPr lang="en-US" dirty="0"/>
        </a:p>
      </dgm:t>
    </dgm:pt>
    <dgm:pt modelId="{F7650D88-96C7-4554-9B01-4AF5DB570767}" type="parTrans" cxnId="{BD60E22C-F311-445E-ACE7-701444EB2B6F}">
      <dgm:prSet/>
      <dgm:spPr/>
      <dgm:t>
        <a:bodyPr/>
        <a:lstStyle/>
        <a:p>
          <a:endParaRPr lang="en-US"/>
        </a:p>
      </dgm:t>
    </dgm:pt>
    <dgm:pt modelId="{91482C6E-D166-4CF8-973D-32CA00D283A3}" type="sibTrans" cxnId="{BD60E22C-F311-445E-ACE7-701444EB2B6F}">
      <dgm:prSet/>
      <dgm:spPr/>
      <dgm:t>
        <a:bodyPr/>
        <a:lstStyle/>
        <a:p>
          <a:endParaRPr lang="en-US"/>
        </a:p>
      </dgm:t>
    </dgm:pt>
    <dgm:pt modelId="{34D78868-436E-48E4-A7CA-0686779EF445}" type="pres">
      <dgm:prSet presAssocID="{4ED93163-54AD-4F2F-AC69-9672A68CEAAC}" presName="diagram" presStyleCnt="0">
        <dgm:presLayoutVars>
          <dgm:chPref val="1"/>
          <dgm:dir/>
          <dgm:animOne val="branch"/>
          <dgm:animLvl val="lvl"/>
          <dgm:resizeHandles/>
        </dgm:presLayoutVars>
      </dgm:prSet>
      <dgm:spPr/>
      <dgm:t>
        <a:bodyPr/>
        <a:lstStyle/>
        <a:p>
          <a:endParaRPr lang="en-US"/>
        </a:p>
      </dgm:t>
    </dgm:pt>
    <dgm:pt modelId="{8A5F5350-DE6C-4A01-B5D9-CF70D8C9CF78}" type="pres">
      <dgm:prSet presAssocID="{504E3D43-AE90-4928-B292-9C456603CB25}" presName="root" presStyleCnt="0"/>
      <dgm:spPr/>
    </dgm:pt>
    <dgm:pt modelId="{A1262605-2465-418B-8BFE-103FCF112E30}" type="pres">
      <dgm:prSet presAssocID="{504E3D43-AE90-4928-B292-9C456603CB25}" presName="rootComposite" presStyleCnt="0"/>
      <dgm:spPr/>
    </dgm:pt>
    <dgm:pt modelId="{7D9F6E25-1920-4326-8C4C-661A4BB97EF2}" type="pres">
      <dgm:prSet presAssocID="{504E3D43-AE90-4928-B292-9C456603CB25}" presName="rootText" presStyleLbl="node1" presStyleIdx="0" presStyleCnt="2"/>
      <dgm:spPr/>
      <dgm:t>
        <a:bodyPr/>
        <a:lstStyle/>
        <a:p>
          <a:endParaRPr lang="en-US"/>
        </a:p>
      </dgm:t>
    </dgm:pt>
    <dgm:pt modelId="{8FCFC596-B1EF-423A-BD22-3C90FFE797E4}" type="pres">
      <dgm:prSet presAssocID="{504E3D43-AE90-4928-B292-9C456603CB25}" presName="rootConnector" presStyleLbl="node1" presStyleIdx="0" presStyleCnt="2"/>
      <dgm:spPr/>
      <dgm:t>
        <a:bodyPr/>
        <a:lstStyle/>
        <a:p>
          <a:endParaRPr lang="en-US"/>
        </a:p>
      </dgm:t>
    </dgm:pt>
    <dgm:pt modelId="{AC03DA35-2BFA-4777-B7AE-1040F753C864}" type="pres">
      <dgm:prSet presAssocID="{504E3D43-AE90-4928-B292-9C456603CB25}" presName="childShape" presStyleCnt="0"/>
      <dgm:spPr/>
    </dgm:pt>
    <dgm:pt modelId="{A7F3E9E9-3E56-40E4-9F91-2E1530932EA6}" type="pres">
      <dgm:prSet presAssocID="{2672C49E-87EC-4BD0-BA0C-C1FE084DFAC6}" presName="Name13" presStyleLbl="parChTrans1D2" presStyleIdx="0" presStyleCnt="4"/>
      <dgm:spPr/>
      <dgm:t>
        <a:bodyPr/>
        <a:lstStyle/>
        <a:p>
          <a:endParaRPr lang="en-US"/>
        </a:p>
      </dgm:t>
    </dgm:pt>
    <dgm:pt modelId="{0E753882-BB5F-42D4-A0B5-CFCD5D9CFE97}" type="pres">
      <dgm:prSet presAssocID="{499F3AC0-684D-40E8-BDF4-1572648A7898}" presName="childText" presStyleLbl="bgAcc1" presStyleIdx="0" presStyleCnt="4">
        <dgm:presLayoutVars>
          <dgm:bulletEnabled val="1"/>
        </dgm:presLayoutVars>
      </dgm:prSet>
      <dgm:spPr/>
      <dgm:t>
        <a:bodyPr/>
        <a:lstStyle/>
        <a:p>
          <a:endParaRPr lang="en-US"/>
        </a:p>
      </dgm:t>
    </dgm:pt>
    <dgm:pt modelId="{F39B83D6-349E-4D31-ACB4-FC33F4B9962B}" type="pres">
      <dgm:prSet presAssocID="{47D6B0E6-A4A1-4FF1-9F0E-621820E18A4C}" presName="Name13" presStyleLbl="parChTrans1D2" presStyleIdx="1" presStyleCnt="4"/>
      <dgm:spPr/>
      <dgm:t>
        <a:bodyPr/>
        <a:lstStyle/>
        <a:p>
          <a:endParaRPr lang="en-US"/>
        </a:p>
      </dgm:t>
    </dgm:pt>
    <dgm:pt modelId="{E1460BEB-ACCF-477E-98AE-BFAC27A29BB6}" type="pres">
      <dgm:prSet presAssocID="{E2E51B72-924D-4CC4-BB7A-5C58F2E3FCE7}" presName="childText" presStyleLbl="bgAcc1" presStyleIdx="1" presStyleCnt="4">
        <dgm:presLayoutVars>
          <dgm:bulletEnabled val="1"/>
        </dgm:presLayoutVars>
      </dgm:prSet>
      <dgm:spPr/>
      <dgm:t>
        <a:bodyPr/>
        <a:lstStyle/>
        <a:p>
          <a:endParaRPr lang="en-US"/>
        </a:p>
      </dgm:t>
    </dgm:pt>
    <dgm:pt modelId="{AA92692B-07BE-40F4-821D-433D198C87DA}" type="pres">
      <dgm:prSet presAssocID="{F41BDB9B-0968-4BEF-B626-0D2225F117A3}" presName="root" presStyleCnt="0"/>
      <dgm:spPr/>
    </dgm:pt>
    <dgm:pt modelId="{5CDA16C5-8652-4442-A582-38E7885A1784}" type="pres">
      <dgm:prSet presAssocID="{F41BDB9B-0968-4BEF-B626-0D2225F117A3}" presName="rootComposite" presStyleCnt="0"/>
      <dgm:spPr/>
    </dgm:pt>
    <dgm:pt modelId="{0DF0FC6F-4D3D-4399-A6DE-6188B27C9A29}" type="pres">
      <dgm:prSet presAssocID="{F41BDB9B-0968-4BEF-B626-0D2225F117A3}" presName="rootText" presStyleLbl="node1" presStyleIdx="1" presStyleCnt="2"/>
      <dgm:spPr/>
      <dgm:t>
        <a:bodyPr/>
        <a:lstStyle/>
        <a:p>
          <a:endParaRPr lang="en-US"/>
        </a:p>
      </dgm:t>
    </dgm:pt>
    <dgm:pt modelId="{E4FB5FA5-BD76-4A07-BB26-686A17406798}" type="pres">
      <dgm:prSet presAssocID="{F41BDB9B-0968-4BEF-B626-0D2225F117A3}" presName="rootConnector" presStyleLbl="node1" presStyleIdx="1" presStyleCnt="2"/>
      <dgm:spPr/>
      <dgm:t>
        <a:bodyPr/>
        <a:lstStyle/>
        <a:p>
          <a:endParaRPr lang="en-US"/>
        </a:p>
      </dgm:t>
    </dgm:pt>
    <dgm:pt modelId="{7567C8CB-FCA5-4989-9E6A-78A69A9609AB}" type="pres">
      <dgm:prSet presAssocID="{F41BDB9B-0968-4BEF-B626-0D2225F117A3}" presName="childShape" presStyleCnt="0"/>
      <dgm:spPr/>
    </dgm:pt>
    <dgm:pt modelId="{5D70BECC-F382-46DC-80C5-F4872B1FA711}" type="pres">
      <dgm:prSet presAssocID="{C92D6FC1-FAFA-42AE-B43A-56E2A0C60986}" presName="Name13" presStyleLbl="parChTrans1D2" presStyleIdx="2" presStyleCnt="4"/>
      <dgm:spPr/>
      <dgm:t>
        <a:bodyPr/>
        <a:lstStyle/>
        <a:p>
          <a:endParaRPr lang="en-US"/>
        </a:p>
      </dgm:t>
    </dgm:pt>
    <dgm:pt modelId="{169647B7-6EE2-4CEA-A358-26293CF362BF}" type="pres">
      <dgm:prSet presAssocID="{43421C0D-E87E-461B-9DB2-B3E3B7D80871}" presName="childText" presStyleLbl="bgAcc1" presStyleIdx="2" presStyleCnt="4">
        <dgm:presLayoutVars>
          <dgm:bulletEnabled val="1"/>
        </dgm:presLayoutVars>
      </dgm:prSet>
      <dgm:spPr/>
      <dgm:t>
        <a:bodyPr/>
        <a:lstStyle/>
        <a:p>
          <a:endParaRPr lang="en-US"/>
        </a:p>
      </dgm:t>
    </dgm:pt>
    <dgm:pt modelId="{1A826317-A38C-4ADD-AD7E-DFA5EFE6B92A}" type="pres">
      <dgm:prSet presAssocID="{F7650D88-96C7-4554-9B01-4AF5DB570767}" presName="Name13" presStyleLbl="parChTrans1D2" presStyleIdx="3" presStyleCnt="4"/>
      <dgm:spPr/>
      <dgm:t>
        <a:bodyPr/>
        <a:lstStyle/>
        <a:p>
          <a:endParaRPr lang="en-US"/>
        </a:p>
      </dgm:t>
    </dgm:pt>
    <dgm:pt modelId="{95421CEA-B209-4600-97B4-29359DBD9567}" type="pres">
      <dgm:prSet presAssocID="{AD985FEC-71B1-4AD8-82B2-80515E0C8003}" presName="childText" presStyleLbl="bgAcc1" presStyleIdx="3" presStyleCnt="4">
        <dgm:presLayoutVars>
          <dgm:bulletEnabled val="1"/>
        </dgm:presLayoutVars>
      </dgm:prSet>
      <dgm:spPr/>
      <dgm:t>
        <a:bodyPr/>
        <a:lstStyle/>
        <a:p>
          <a:endParaRPr lang="en-US"/>
        </a:p>
      </dgm:t>
    </dgm:pt>
  </dgm:ptLst>
  <dgm:cxnLst>
    <dgm:cxn modelId="{EC2BA6F3-D81D-4C7D-BF4F-6617C33B580F}" srcId="{F41BDB9B-0968-4BEF-B626-0D2225F117A3}" destId="{43421C0D-E87E-461B-9DB2-B3E3B7D80871}" srcOrd="0" destOrd="0" parTransId="{C92D6FC1-FAFA-42AE-B43A-56E2A0C60986}" sibTransId="{9314644E-E5CE-4862-9C21-41BF82B97EC6}"/>
    <dgm:cxn modelId="{D53DC9C5-18EC-48AC-9AE7-1C679159D519}" type="presOf" srcId="{2672C49E-87EC-4BD0-BA0C-C1FE084DFAC6}" destId="{A7F3E9E9-3E56-40E4-9F91-2E1530932EA6}" srcOrd="0" destOrd="0" presId="urn:microsoft.com/office/officeart/2005/8/layout/hierarchy3"/>
    <dgm:cxn modelId="{24EBD61D-82EB-45CF-9E2C-8577C84CF3CE}" type="presOf" srcId="{E2E51B72-924D-4CC4-BB7A-5C58F2E3FCE7}" destId="{E1460BEB-ACCF-477E-98AE-BFAC27A29BB6}" srcOrd="0" destOrd="0" presId="urn:microsoft.com/office/officeart/2005/8/layout/hierarchy3"/>
    <dgm:cxn modelId="{E126AE51-D1F5-4A95-8238-898F519D875B}" type="presOf" srcId="{504E3D43-AE90-4928-B292-9C456603CB25}" destId="{7D9F6E25-1920-4326-8C4C-661A4BB97EF2}" srcOrd="0" destOrd="0" presId="urn:microsoft.com/office/officeart/2005/8/layout/hierarchy3"/>
    <dgm:cxn modelId="{6009C05A-CC7D-425E-AE43-7910CFADD1CF}" type="presOf" srcId="{AD985FEC-71B1-4AD8-82B2-80515E0C8003}" destId="{95421CEA-B209-4600-97B4-29359DBD9567}" srcOrd="0" destOrd="0" presId="urn:microsoft.com/office/officeart/2005/8/layout/hierarchy3"/>
    <dgm:cxn modelId="{E693DCFB-142F-4FEF-BABA-045BC7B8EC8B}" type="presOf" srcId="{F41BDB9B-0968-4BEF-B626-0D2225F117A3}" destId="{0DF0FC6F-4D3D-4399-A6DE-6188B27C9A29}" srcOrd="0" destOrd="0" presId="urn:microsoft.com/office/officeart/2005/8/layout/hierarchy3"/>
    <dgm:cxn modelId="{BD60E22C-F311-445E-ACE7-701444EB2B6F}" srcId="{F41BDB9B-0968-4BEF-B626-0D2225F117A3}" destId="{AD985FEC-71B1-4AD8-82B2-80515E0C8003}" srcOrd="1" destOrd="0" parTransId="{F7650D88-96C7-4554-9B01-4AF5DB570767}" sibTransId="{91482C6E-D166-4CF8-973D-32CA00D283A3}"/>
    <dgm:cxn modelId="{82FABBB2-CF65-4544-BA37-9C9619138E3F}" type="presOf" srcId="{499F3AC0-684D-40E8-BDF4-1572648A7898}" destId="{0E753882-BB5F-42D4-A0B5-CFCD5D9CFE97}" srcOrd="0" destOrd="0" presId="urn:microsoft.com/office/officeart/2005/8/layout/hierarchy3"/>
    <dgm:cxn modelId="{4B4CC762-CCFD-4070-A205-FBEABD0D6C93}" srcId="{4ED93163-54AD-4F2F-AC69-9672A68CEAAC}" destId="{504E3D43-AE90-4928-B292-9C456603CB25}" srcOrd="0" destOrd="0" parTransId="{5E8766EA-BF82-4883-85C2-E9EE31E41BFA}" sibTransId="{878A3876-CF15-4C78-9464-81DEB9B68957}"/>
    <dgm:cxn modelId="{6FCF0AFC-1A48-4001-8846-499E68968D63}" srcId="{504E3D43-AE90-4928-B292-9C456603CB25}" destId="{499F3AC0-684D-40E8-BDF4-1572648A7898}" srcOrd="0" destOrd="0" parTransId="{2672C49E-87EC-4BD0-BA0C-C1FE084DFAC6}" sibTransId="{1886E00E-3FE7-4382-B0CF-DAC27293D2F4}"/>
    <dgm:cxn modelId="{F1911202-BC5C-4D69-8B4E-D38DCBF33E0B}" type="presOf" srcId="{4ED93163-54AD-4F2F-AC69-9672A68CEAAC}" destId="{34D78868-436E-48E4-A7CA-0686779EF445}" srcOrd="0" destOrd="0" presId="urn:microsoft.com/office/officeart/2005/8/layout/hierarchy3"/>
    <dgm:cxn modelId="{0D78E570-C8A5-40E5-9286-FE3CE9DCD47B}" type="presOf" srcId="{F41BDB9B-0968-4BEF-B626-0D2225F117A3}" destId="{E4FB5FA5-BD76-4A07-BB26-686A17406798}" srcOrd="1" destOrd="0" presId="urn:microsoft.com/office/officeart/2005/8/layout/hierarchy3"/>
    <dgm:cxn modelId="{2A8E5355-8592-4F47-8B3D-C66610176EDA}" srcId="{4ED93163-54AD-4F2F-AC69-9672A68CEAAC}" destId="{F41BDB9B-0968-4BEF-B626-0D2225F117A3}" srcOrd="1" destOrd="0" parTransId="{F8303886-9FDE-47B5-AC9D-47A0D4169D42}" sibTransId="{29F44333-412A-4C98-9619-250A30D9D5CE}"/>
    <dgm:cxn modelId="{DDF65D82-B70A-41AE-98BB-E947F3E63C32}" type="presOf" srcId="{F7650D88-96C7-4554-9B01-4AF5DB570767}" destId="{1A826317-A38C-4ADD-AD7E-DFA5EFE6B92A}" srcOrd="0" destOrd="0" presId="urn:microsoft.com/office/officeart/2005/8/layout/hierarchy3"/>
    <dgm:cxn modelId="{C846A52B-4E62-487C-B378-F334D3C4020B}" type="presOf" srcId="{43421C0D-E87E-461B-9DB2-B3E3B7D80871}" destId="{169647B7-6EE2-4CEA-A358-26293CF362BF}" srcOrd="0" destOrd="0" presId="urn:microsoft.com/office/officeart/2005/8/layout/hierarchy3"/>
    <dgm:cxn modelId="{FDA8CED4-B7F7-4826-9A0C-CAB0A283B735}" srcId="{504E3D43-AE90-4928-B292-9C456603CB25}" destId="{E2E51B72-924D-4CC4-BB7A-5C58F2E3FCE7}" srcOrd="1" destOrd="0" parTransId="{47D6B0E6-A4A1-4FF1-9F0E-621820E18A4C}" sibTransId="{65A207E9-F0EC-472F-BAE2-D99E3B159736}"/>
    <dgm:cxn modelId="{FDB09395-CEB2-4E64-8B62-A5CEC8FA6AEB}" type="presOf" srcId="{504E3D43-AE90-4928-B292-9C456603CB25}" destId="{8FCFC596-B1EF-423A-BD22-3C90FFE797E4}" srcOrd="1" destOrd="0" presId="urn:microsoft.com/office/officeart/2005/8/layout/hierarchy3"/>
    <dgm:cxn modelId="{FE9601F0-A4AC-4367-94A7-36C37C5BA4DC}" type="presOf" srcId="{C92D6FC1-FAFA-42AE-B43A-56E2A0C60986}" destId="{5D70BECC-F382-46DC-80C5-F4872B1FA711}" srcOrd="0" destOrd="0" presId="urn:microsoft.com/office/officeart/2005/8/layout/hierarchy3"/>
    <dgm:cxn modelId="{7EC26DA3-60DA-418B-AF08-87D061761DFA}" type="presOf" srcId="{47D6B0E6-A4A1-4FF1-9F0E-621820E18A4C}" destId="{F39B83D6-349E-4D31-ACB4-FC33F4B9962B}" srcOrd="0" destOrd="0" presId="urn:microsoft.com/office/officeart/2005/8/layout/hierarchy3"/>
    <dgm:cxn modelId="{FBA74FCC-ED2B-4EA3-A319-4DBF27AEA096}" type="presParOf" srcId="{34D78868-436E-48E4-A7CA-0686779EF445}" destId="{8A5F5350-DE6C-4A01-B5D9-CF70D8C9CF78}" srcOrd="0" destOrd="0" presId="urn:microsoft.com/office/officeart/2005/8/layout/hierarchy3"/>
    <dgm:cxn modelId="{DA753D37-B3FE-48E6-A6A6-D82C5632AB43}" type="presParOf" srcId="{8A5F5350-DE6C-4A01-B5D9-CF70D8C9CF78}" destId="{A1262605-2465-418B-8BFE-103FCF112E30}" srcOrd="0" destOrd="0" presId="urn:microsoft.com/office/officeart/2005/8/layout/hierarchy3"/>
    <dgm:cxn modelId="{C6F6871A-CACC-49B0-AF21-EDA9A50B64F0}" type="presParOf" srcId="{A1262605-2465-418B-8BFE-103FCF112E30}" destId="{7D9F6E25-1920-4326-8C4C-661A4BB97EF2}" srcOrd="0" destOrd="0" presId="urn:microsoft.com/office/officeart/2005/8/layout/hierarchy3"/>
    <dgm:cxn modelId="{4FFF9BC8-C5A0-4A13-8303-DD909D240F6E}" type="presParOf" srcId="{A1262605-2465-418B-8BFE-103FCF112E30}" destId="{8FCFC596-B1EF-423A-BD22-3C90FFE797E4}" srcOrd="1" destOrd="0" presId="urn:microsoft.com/office/officeart/2005/8/layout/hierarchy3"/>
    <dgm:cxn modelId="{2D027AD2-0C0B-4525-8DC3-A1B574A14FBF}" type="presParOf" srcId="{8A5F5350-DE6C-4A01-B5D9-CF70D8C9CF78}" destId="{AC03DA35-2BFA-4777-B7AE-1040F753C864}" srcOrd="1" destOrd="0" presId="urn:microsoft.com/office/officeart/2005/8/layout/hierarchy3"/>
    <dgm:cxn modelId="{DF8E347A-D82E-4DDF-8863-D586A85646BE}" type="presParOf" srcId="{AC03DA35-2BFA-4777-B7AE-1040F753C864}" destId="{A7F3E9E9-3E56-40E4-9F91-2E1530932EA6}" srcOrd="0" destOrd="0" presId="urn:microsoft.com/office/officeart/2005/8/layout/hierarchy3"/>
    <dgm:cxn modelId="{A9EC68D2-5874-43BD-A78B-AA6134A0F3AC}" type="presParOf" srcId="{AC03DA35-2BFA-4777-B7AE-1040F753C864}" destId="{0E753882-BB5F-42D4-A0B5-CFCD5D9CFE97}" srcOrd="1" destOrd="0" presId="urn:microsoft.com/office/officeart/2005/8/layout/hierarchy3"/>
    <dgm:cxn modelId="{F061D7EE-7C01-4AFF-981B-063B951EC61B}" type="presParOf" srcId="{AC03DA35-2BFA-4777-B7AE-1040F753C864}" destId="{F39B83D6-349E-4D31-ACB4-FC33F4B9962B}" srcOrd="2" destOrd="0" presId="urn:microsoft.com/office/officeart/2005/8/layout/hierarchy3"/>
    <dgm:cxn modelId="{C269F9AC-841C-4805-9335-9FE1E409FBF7}" type="presParOf" srcId="{AC03DA35-2BFA-4777-B7AE-1040F753C864}" destId="{E1460BEB-ACCF-477E-98AE-BFAC27A29BB6}" srcOrd="3" destOrd="0" presId="urn:microsoft.com/office/officeart/2005/8/layout/hierarchy3"/>
    <dgm:cxn modelId="{3BFA764C-65A0-4045-8268-71E687F30C8A}" type="presParOf" srcId="{34D78868-436E-48E4-A7CA-0686779EF445}" destId="{AA92692B-07BE-40F4-821D-433D198C87DA}" srcOrd="1" destOrd="0" presId="urn:microsoft.com/office/officeart/2005/8/layout/hierarchy3"/>
    <dgm:cxn modelId="{521F1349-6008-4650-A122-7004F5BC8F60}" type="presParOf" srcId="{AA92692B-07BE-40F4-821D-433D198C87DA}" destId="{5CDA16C5-8652-4442-A582-38E7885A1784}" srcOrd="0" destOrd="0" presId="urn:microsoft.com/office/officeart/2005/8/layout/hierarchy3"/>
    <dgm:cxn modelId="{3B993E25-4A8F-4850-8E43-23FD848FCBE1}" type="presParOf" srcId="{5CDA16C5-8652-4442-A582-38E7885A1784}" destId="{0DF0FC6F-4D3D-4399-A6DE-6188B27C9A29}" srcOrd="0" destOrd="0" presId="urn:microsoft.com/office/officeart/2005/8/layout/hierarchy3"/>
    <dgm:cxn modelId="{6E96375B-52CC-4164-8D36-E31C95DEC1A9}" type="presParOf" srcId="{5CDA16C5-8652-4442-A582-38E7885A1784}" destId="{E4FB5FA5-BD76-4A07-BB26-686A17406798}" srcOrd="1" destOrd="0" presId="urn:microsoft.com/office/officeart/2005/8/layout/hierarchy3"/>
    <dgm:cxn modelId="{F7A922CA-A835-4078-B995-9CAE66ACF636}" type="presParOf" srcId="{AA92692B-07BE-40F4-821D-433D198C87DA}" destId="{7567C8CB-FCA5-4989-9E6A-78A69A9609AB}" srcOrd="1" destOrd="0" presId="urn:microsoft.com/office/officeart/2005/8/layout/hierarchy3"/>
    <dgm:cxn modelId="{6C6A1492-EF01-4990-9D7F-E053AD804FC0}" type="presParOf" srcId="{7567C8CB-FCA5-4989-9E6A-78A69A9609AB}" destId="{5D70BECC-F382-46DC-80C5-F4872B1FA711}" srcOrd="0" destOrd="0" presId="urn:microsoft.com/office/officeart/2005/8/layout/hierarchy3"/>
    <dgm:cxn modelId="{3DEDE22B-1111-4F33-A22F-318C1078F63C}" type="presParOf" srcId="{7567C8CB-FCA5-4989-9E6A-78A69A9609AB}" destId="{169647B7-6EE2-4CEA-A358-26293CF362BF}" srcOrd="1" destOrd="0" presId="urn:microsoft.com/office/officeart/2005/8/layout/hierarchy3"/>
    <dgm:cxn modelId="{CE0501FF-EC5B-49B8-B827-E844F82A4808}" type="presParOf" srcId="{7567C8CB-FCA5-4989-9E6A-78A69A9609AB}" destId="{1A826317-A38C-4ADD-AD7E-DFA5EFE6B92A}" srcOrd="2" destOrd="0" presId="urn:microsoft.com/office/officeart/2005/8/layout/hierarchy3"/>
    <dgm:cxn modelId="{C7AC6BBD-9E6D-4996-9DCE-7EB72FE51646}" type="presParOf" srcId="{7567C8CB-FCA5-4989-9E6A-78A69A9609AB}" destId="{95421CEA-B209-4600-97B4-29359DBD9567}"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4D43AD1-D987-43BB-BE1E-3AF8A6DC73F9}"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ED3649D6-7586-4D9D-8A04-0580F994C511}">
      <dgm:prSet phldrT="[Text]"/>
      <dgm:spPr/>
      <dgm:t>
        <a:bodyPr/>
        <a:lstStyle/>
        <a:p>
          <a:r>
            <a:rPr lang="en-US" dirty="0" smtClean="0"/>
            <a:t>Difficult to convey emotions</a:t>
          </a:r>
          <a:endParaRPr lang="en-US" dirty="0"/>
        </a:p>
      </dgm:t>
    </dgm:pt>
    <dgm:pt modelId="{9C343F42-5179-4899-84FF-B4B62CF91832}" type="parTrans" cxnId="{786CCF76-A48E-4131-AA89-A735F9A606E1}">
      <dgm:prSet/>
      <dgm:spPr/>
      <dgm:t>
        <a:bodyPr/>
        <a:lstStyle/>
        <a:p>
          <a:endParaRPr lang="en-US"/>
        </a:p>
      </dgm:t>
    </dgm:pt>
    <dgm:pt modelId="{40F24318-67F5-4298-8369-887ECD225AB5}" type="sibTrans" cxnId="{786CCF76-A48E-4131-AA89-A735F9A606E1}">
      <dgm:prSet/>
      <dgm:spPr/>
      <dgm:t>
        <a:bodyPr/>
        <a:lstStyle/>
        <a:p>
          <a:endParaRPr lang="en-US"/>
        </a:p>
      </dgm:t>
    </dgm:pt>
    <dgm:pt modelId="{AA36790C-D7C3-4F27-B66C-CC4CC8DFDEF8}">
      <dgm:prSet phldrT="[Text]"/>
      <dgm:spPr/>
      <dgm:t>
        <a:bodyPr/>
        <a:lstStyle/>
        <a:p>
          <a:r>
            <a:rPr lang="en-US" dirty="0" smtClean="0"/>
            <a:t>Choosing the right words is important</a:t>
          </a:r>
          <a:endParaRPr lang="en-US" dirty="0"/>
        </a:p>
      </dgm:t>
    </dgm:pt>
    <dgm:pt modelId="{5ABC4C16-00EB-44B8-BBDC-BF5C75189C5E}" type="parTrans" cxnId="{22BDD3D9-9489-456C-8868-02D2AA622855}">
      <dgm:prSet/>
      <dgm:spPr/>
      <dgm:t>
        <a:bodyPr/>
        <a:lstStyle/>
        <a:p>
          <a:endParaRPr lang="en-US"/>
        </a:p>
      </dgm:t>
    </dgm:pt>
    <dgm:pt modelId="{ABA456B3-A878-4395-9C9C-9D4EDBBEC607}" type="sibTrans" cxnId="{22BDD3D9-9489-456C-8868-02D2AA622855}">
      <dgm:prSet/>
      <dgm:spPr/>
      <dgm:t>
        <a:bodyPr/>
        <a:lstStyle/>
        <a:p>
          <a:endParaRPr lang="en-US"/>
        </a:p>
      </dgm:t>
    </dgm:pt>
    <dgm:pt modelId="{142E33F1-0E6C-4788-AE47-BE54A07AC47E}">
      <dgm:prSet phldrT="[Text]"/>
      <dgm:spPr/>
      <dgm:t>
        <a:bodyPr/>
        <a:lstStyle/>
        <a:p>
          <a:r>
            <a:rPr lang="en-US" dirty="0" smtClean="0"/>
            <a:t>Can seem impersonal</a:t>
          </a:r>
          <a:endParaRPr lang="en-US" dirty="0"/>
        </a:p>
      </dgm:t>
    </dgm:pt>
    <dgm:pt modelId="{929F08FD-80FA-40C6-AA8D-D8257FFAE1AC}" type="parTrans" cxnId="{CE9D413B-B4AA-436C-89C9-F2E61467FDA2}">
      <dgm:prSet/>
      <dgm:spPr/>
      <dgm:t>
        <a:bodyPr/>
        <a:lstStyle/>
        <a:p>
          <a:endParaRPr lang="en-US"/>
        </a:p>
      </dgm:t>
    </dgm:pt>
    <dgm:pt modelId="{A258B16C-AD34-4AF2-B7C2-46F4FBC4A223}" type="sibTrans" cxnId="{CE9D413B-B4AA-436C-89C9-F2E61467FDA2}">
      <dgm:prSet/>
      <dgm:spPr/>
      <dgm:t>
        <a:bodyPr/>
        <a:lstStyle/>
        <a:p>
          <a:endParaRPr lang="en-US"/>
        </a:p>
      </dgm:t>
    </dgm:pt>
    <dgm:pt modelId="{C709130F-B101-4913-B5E2-B3343BF82873}" type="pres">
      <dgm:prSet presAssocID="{44D43AD1-D987-43BB-BE1E-3AF8A6DC73F9}" presName="outerComposite" presStyleCnt="0">
        <dgm:presLayoutVars>
          <dgm:chMax val="5"/>
          <dgm:dir/>
          <dgm:resizeHandles val="exact"/>
        </dgm:presLayoutVars>
      </dgm:prSet>
      <dgm:spPr/>
      <dgm:t>
        <a:bodyPr/>
        <a:lstStyle/>
        <a:p>
          <a:endParaRPr lang="en-US"/>
        </a:p>
      </dgm:t>
    </dgm:pt>
    <dgm:pt modelId="{69E45D42-AA5E-406F-BF8B-03F826DA45A8}" type="pres">
      <dgm:prSet presAssocID="{44D43AD1-D987-43BB-BE1E-3AF8A6DC73F9}" presName="dummyMaxCanvas" presStyleCnt="0">
        <dgm:presLayoutVars/>
      </dgm:prSet>
      <dgm:spPr/>
    </dgm:pt>
    <dgm:pt modelId="{CD0CA9C3-6D2B-4220-A0C5-8C91056FD4EE}" type="pres">
      <dgm:prSet presAssocID="{44D43AD1-D987-43BB-BE1E-3AF8A6DC73F9}" presName="ThreeNodes_1" presStyleLbl="node1" presStyleIdx="0" presStyleCnt="3">
        <dgm:presLayoutVars>
          <dgm:bulletEnabled val="1"/>
        </dgm:presLayoutVars>
      </dgm:prSet>
      <dgm:spPr/>
      <dgm:t>
        <a:bodyPr/>
        <a:lstStyle/>
        <a:p>
          <a:endParaRPr lang="en-US"/>
        </a:p>
      </dgm:t>
    </dgm:pt>
    <dgm:pt modelId="{4CBCD02D-4923-4036-8223-375831AA4686}" type="pres">
      <dgm:prSet presAssocID="{44D43AD1-D987-43BB-BE1E-3AF8A6DC73F9}" presName="ThreeNodes_2" presStyleLbl="node1" presStyleIdx="1" presStyleCnt="3">
        <dgm:presLayoutVars>
          <dgm:bulletEnabled val="1"/>
        </dgm:presLayoutVars>
      </dgm:prSet>
      <dgm:spPr/>
      <dgm:t>
        <a:bodyPr/>
        <a:lstStyle/>
        <a:p>
          <a:endParaRPr lang="en-US"/>
        </a:p>
      </dgm:t>
    </dgm:pt>
    <dgm:pt modelId="{D65ECA47-6498-4E19-A413-E7DF14958FAB}" type="pres">
      <dgm:prSet presAssocID="{44D43AD1-D987-43BB-BE1E-3AF8A6DC73F9}" presName="ThreeNodes_3" presStyleLbl="node1" presStyleIdx="2" presStyleCnt="3">
        <dgm:presLayoutVars>
          <dgm:bulletEnabled val="1"/>
        </dgm:presLayoutVars>
      </dgm:prSet>
      <dgm:spPr/>
      <dgm:t>
        <a:bodyPr/>
        <a:lstStyle/>
        <a:p>
          <a:endParaRPr lang="en-US"/>
        </a:p>
      </dgm:t>
    </dgm:pt>
    <dgm:pt modelId="{8D2788E8-FA13-4676-BD43-B35FC6129EE9}" type="pres">
      <dgm:prSet presAssocID="{44D43AD1-D987-43BB-BE1E-3AF8A6DC73F9}" presName="ThreeConn_1-2" presStyleLbl="fgAccFollowNode1" presStyleIdx="0" presStyleCnt="2">
        <dgm:presLayoutVars>
          <dgm:bulletEnabled val="1"/>
        </dgm:presLayoutVars>
      </dgm:prSet>
      <dgm:spPr/>
      <dgm:t>
        <a:bodyPr/>
        <a:lstStyle/>
        <a:p>
          <a:endParaRPr lang="en-US"/>
        </a:p>
      </dgm:t>
    </dgm:pt>
    <dgm:pt modelId="{5103AB23-BDE7-4C08-B5D1-47C847FF6734}" type="pres">
      <dgm:prSet presAssocID="{44D43AD1-D987-43BB-BE1E-3AF8A6DC73F9}" presName="ThreeConn_2-3" presStyleLbl="fgAccFollowNode1" presStyleIdx="1" presStyleCnt="2">
        <dgm:presLayoutVars>
          <dgm:bulletEnabled val="1"/>
        </dgm:presLayoutVars>
      </dgm:prSet>
      <dgm:spPr/>
      <dgm:t>
        <a:bodyPr/>
        <a:lstStyle/>
        <a:p>
          <a:endParaRPr lang="en-US"/>
        </a:p>
      </dgm:t>
    </dgm:pt>
    <dgm:pt modelId="{4B7B1DEB-2EC0-432D-BE87-D3775215ED1E}" type="pres">
      <dgm:prSet presAssocID="{44D43AD1-D987-43BB-BE1E-3AF8A6DC73F9}" presName="ThreeNodes_1_text" presStyleLbl="node1" presStyleIdx="2" presStyleCnt="3">
        <dgm:presLayoutVars>
          <dgm:bulletEnabled val="1"/>
        </dgm:presLayoutVars>
      </dgm:prSet>
      <dgm:spPr/>
      <dgm:t>
        <a:bodyPr/>
        <a:lstStyle/>
        <a:p>
          <a:endParaRPr lang="en-US"/>
        </a:p>
      </dgm:t>
    </dgm:pt>
    <dgm:pt modelId="{9BC25CCB-E5C6-4D5E-824F-2C12192FCFEA}" type="pres">
      <dgm:prSet presAssocID="{44D43AD1-D987-43BB-BE1E-3AF8A6DC73F9}" presName="ThreeNodes_2_text" presStyleLbl="node1" presStyleIdx="2" presStyleCnt="3">
        <dgm:presLayoutVars>
          <dgm:bulletEnabled val="1"/>
        </dgm:presLayoutVars>
      </dgm:prSet>
      <dgm:spPr/>
      <dgm:t>
        <a:bodyPr/>
        <a:lstStyle/>
        <a:p>
          <a:endParaRPr lang="en-US"/>
        </a:p>
      </dgm:t>
    </dgm:pt>
    <dgm:pt modelId="{49EE880E-C379-4F07-B735-A19A85117F79}" type="pres">
      <dgm:prSet presAssocID="{44D43AD1-D987-43BB-BE1E-3AF8A6DC73F9}" presName="ThreeNodes_3_text" presStyleLbl="node1" presStyleIdx="2" presStyleCnt="3">
        <dgm:presLayoutVars>
          <dgm:bulletEnabled val="1"/>
        </dgm:presLayoutVars>
      </dgm:prSet>
      <dgm:spPr/>
      <dgm:t>
        <a:bodyPr/>
        <a:lstStyle/>
        <a:p>
          <a:endParaRPr lang="en-US"/>
        </a:p>
      </dgm:t>
    </dgm:pt>
  </dgm:ptLst>
  <dgm:cxnLst>
    <dgm:cxn modelId="{3A7D7DA9-34D5-43EF-B8E0-5359541FA518}" type="presOf" srcId="{AA36790C-D7C3-4F27-B66C-CC4CC8DFDEF8}" destId="{9BC25CCB-E5C6-4D5E-824F-2C12192FCFEA}" srcOrd="1" destOrd="0" presId="urn:microsoft.com/office/officeart/2005/8/layout/vProcess5"/>
    <dgm:cxn modelId="{A8A620CB-B6A8-42CD-9ABB-528C65C43DA6}" type="presOf" srcId="{142E33F1-0E6C-4788-AE47-BE54A07AC47E}" destId="{49EE880E-C379-4F07-B735-A19A85117F79}" srcOrd="1" destOrd="0" presId="urn:microsoft.com/office/officeart/2005/8/layout/vProcess5"/>
    <dgm:cxn modelId="{22BDD3D9-9489-456C-8868-02D2AA622855}" srcId="{44D43AD1-D987-43BB-BE1E-3AF8A6DC73F9}" destId="{AA36790C-D7C3-4F27-B66C-CC4CC8DFDEF8}" srcOrd="1" destOrd="0" parTransId="{5ABC4C16-00EB-44B8-BBDC-BF5C75189C5E}" sibTransId="{ABA456B3-A878-4395-9C9C-9D4EDBBEC607}"/>
    <dgm:cxn modelId="{74658CEB-8CDD-4D00-AB30-213B4763D8EF}" type="presOf" srcId="{ABA456B3-A878-4395-9C9C-9D4EDBBEC607}" destId="{5103AB23-BDE7-4C08-B5D1-47C847FF6734}" srcOrd="0" destOrd="0" presId="urn:microsoft.com/office/officeart/2005/8/layout/vProcess5"/>
    <dgm:cxn modelId="{CE9D413B-B4AA-436C-89C9-F2E61467FDA2}" srcId="{44D43AD1-D987-43BB-BE1E-3AF8A6DC73F9}" destId="{142E33F1-0E6C-4788-AE47-BE54A07AC47E}" srcOrd="2" destOrd="0" parTransId="{929F08FD-80FA-40C6-AA8D-D8257FFAE1AC}" sibTransId="{A258B16C-AD34-4AF2-B7C2-46F4FBC4A223}"/>
    <dgm:cxn modelId="{1FFDEA37-6977-4201-BD80-F2B5084E296A}" type="presOf" srcId="{142E33F1-0E6C-4788-AE47-BE54A07AC47E}" destId="{D65ECA47-6498-4E19-A413-E7DF14958FAB}" srcOrd="0" destOrd="0" presId="urn:microsoft.com/office/officeart/2005/8/layout/vProcess5"/>
    <dgm:cxn modelId="{786CCF76-A48E-4131-AA89-A735F9A606E1}" srcId="{44D43AD1-D987-43BB-BE1E-3AF8A6DC73F9}" destId="{ED3649D6-7586-4D9D-8A04-0580F994C511}" srcOrd="0" destOrd="0" parTransId="{9C343F42-5179-4899-84FF-B4B62CF91832}" sibTransId="{40F24318-67F5-4298-8369-887ECD225AB5}"/>
    <dgm:cxn modelId="{3E0B4863-3702-4B2A-B75D-DE88D7473B62}" type="presOf" srcId="{ED3649D6-7586-4D9D-8A04-0580F994C511}" destId="{4B7B1DEB-2EC0-432D-BE87-D3775215ED1E}" srcOrd="1" destOrd="0" presId="urn:microsoft.com/office/officeart/2005/8/layout/vProcess5"/>
    <dgm:cxn modelId="{3736CEC2-72CF-4A01-8002-8F11A48F3A01}" type="presOf" srcId="{44D43AD1-D987-43BB-BE1E-3AF8A6DC73F9}" destId="{C709130F-B101-4913-B5E2-B3343BF82873}" srcOrd="0" destOrd="0" presId="urn:microsoft.com/office/officeart/2005/8/layout/vProcess5"/>
    <dgm:cxn modelId="{C51821E4-1B4F-4B6D-8995-D5F0A50A165E}" type="presOf" srcId="{AA36790C-D7C3-4F27-B66C-CC4CC8DFDEF8}" destId="{4CBCD02D-4923-4036-8223-375831AA4686}" srcOrd="0" destOrd="0" presId="urn:microsoft.com/office/officeart/2005/8/layout/vProcess5"/>
    <dgm:cxn modelId="{0AA452F2-072F-4CE5-AC3A-1ECA889DBECD}" type="presOf" srcId="{40F24318-67F5-4298-8369-887ECD225AB5}" destId="{8D2788E8-FA13-4676-BD43-B35FC6129EE9}" srcOrd="0" destOrd="0" presId="urn:microsoft.com/office/officeart/2005/8/layout/vProcess5"/>
    <dgm:cxn modelId="{76B31D76-03A0-4F9D-BCD0-B744F9415DEB}" type="presOf" srcId="{ED3649D6-7586-4D9D-8A04-0580F994C511}" destId="{CD0CA9C3-6D2B-4220-A0C5-8C91056FD4EE}" srcOrd="0" destOrd="0" presId="urn:microsoft.com/office/officeart/2005/8/layout/vProcess5"/>
    <dgm:cxn modelId="{4056E705-26BF-491A-8F00-B90E36C970E9}" type="presParOf" srcId="{C709130F-B101-4913-B5E2-B3343BF82873}" destId="{69E45D42-AA5E-406F-BF8B-03F826DA45A8}" srcOrd="0" destOrd="0" presId="urn:microsoft.com/office/officeart/2005/8/layout/vProcess5"/>
    <dgm:cxn modelId="{BC186A5A-D603-4C64-BD2C-1362E7D88483}" type="presParOf" srcId="{C709130F-B101-4913-B5E2-B3343BF82873}" destId="{CD0CA9C3-6D2B-4220-A0C5-8C91056FD4EE}" srcOrd="1" destOrd="0" presId="urn:microsoft.com/office/officeart/2005/8/layout/vProcess5"/>
    <dgm:cxn modelId="{E7DDFB7B-9267-48C5-A308-6183998DF089}" type="presParOf" srcId="{C709130F-B101-4913-B5E2-B3343BF82873}" destId="{4CBCD02D-4923-4036-8223-375831AA4686}" srcOrd="2" destOrd="0" presId="urn:microsoft.com/office/officeart/2005/8/layout/vProcess5"/>
    <dgm:cxn modelId="{E78B20AE-8855-41DE-BBC9-D6AA748C1854}" type="presParOf" srcId="{C709130F-B101-4913-B5E2-B3343BF82873}" destId="{D65ECA47-6498-4E19-A413-E7DF14958FAB}" srcOrd="3" destOrd="0" presId="urn:microsoft.com/office/officeart/2005/8/layout/vProcess5"/>
    <dgm:cxn modelId="{AA21B335-A224-4FCD-8629-03A6955DDA78}" type="presParOf" srcId="{C709130F-B101-4913-B5E2-B3343BF82873}" destId="{8D2788E8-FA13-4676-BD43-B35FC6129EE9}" srcOrd="4" destOrd="0" presId="urn:microsoft.com/office/officeart/2005/8/layout/vProcess5"/>
    <dgm:cxn modelId="{4F614123-7438-40D9-8A17-86AF6FEC0CA4}" type="presParOf" srcId="{C709130F-B101-4913-B5E2-B3343BF82873}" destId="{5103AB23-BDE7-4C08-B5D1-47C847FF6734}" srcOrd="5" destOrd="0" presId="urn:microsoft.com/office/officeart/2005/8/layout/vProcess5"/>
    <dgm:cxn modelId="{3245C4EE-6E83-4193-BEC3-56BEED9C1908}" type="presParOf" srcId="{C709130F-B101-4913-B5E2-B3343BF82873}" destId="{4B7B1DEB-2EC0-432D-BE87-D3775215ED1E}" srcOrd="6" destOrd="0" presId="urn:microsoft.com/office/officeart/2005/8/layout/vProcess5"/>
    <dgm:cxn modelId="{4F582D2C-98C1-4F7F-A1E3-64689080D750}" type="presParOf" srcId="{C709130F-B101-4913-B5E2-B3343BF82873}" destId="{9BC25CCB-E5C6-4D5E-824F-2C12192FCFEA}" srcOrd="7" destOrd="0" presId="urn:microsoft.com/office/officeart/2005/8/layout/vProcess5"/>
    <dgm:cxn modelId="{541BF4F0-F7DC-473F-8751-484DD9C02E7B}" type="presParOf" srcId="{C709130F-B101-4913-B5E2-B3343BF82873}" destId="{49EE880E-C379-4F07-B735-A19A85117F79}"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1BE9813-7323-4D94-914D-040D99D058EC}"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D2242D51-094B-442A-9E6F-C2542F8591F4}">
      <dgm:prSet phldrT="[Text]"/>
      <dgm:spPr>
        <a:solidFill>
          <a:schemeClr val="accent2"/>
        </a:solidFill>
        <a:ln>
          <a:noFill/>
        </a:ln>
      </dgm:spPr>
      <dgm:t>
        <a:bodyPr/>
        <a:lstStyle/>
        <a:p>
          <a:pPr algn="l"/>
          <a:r>
            <a:rPr lang="en-US" dirty="0" smtClean="0">
              <a:solidFill>
                <a:schemeClr val="bg1"/>
              </a:solidFill>
            </a:rPr>
            <a:t>In your mind</a:t>
          </a:r>
          <a:endParaRPr lang="en-US" dirty="0">
            <a:solidFill>
              <a:schemeClr val="bg1"/>
            </a:solidFill>
          </a:endParaRPr>
        </a:p>
      </dgm:t>
    </dgm:pt>
    <dgm:pt modelId="{FE9BEDA1-438F-419B-88E8-F180F76A85FB}" type="parTrans" cxnId="{59DD8EAB-664E-4111-806D-9DDA62395EEF}">
      <dgm:prSet/>
      <dgm:spPr/>
      <dgm:t>
        <a:bodyPr/>
        <a:lstStyle/>
        <a:p>
          <a:endParaRPr lang="en-US"/>
        </a:p>
      </dgm:t>
    </dgm:pt>
    <dgm:pt modelId="{B1CA284A-E181-416A-972E-E0C3C4CC87EB}" type="sibTrans" cxnId="{59DD8EAB-664E-4111-806D-9DDA62395EEF}">
      <dgm:prSet/>
      <dgm:spPr/>
      <dgm:t>
        <a:bodyPr/>
        <a:lstStyle/>
        <a:p>
          <a:endParaRPr lang="en-US"/>
        </a:p>
      </dgm:t>
    </dgm:pt>
    <dgm:pt modelId="{AF5A0B0D-B5BE-4039-BA43-0EF1AB0D8BED}">
      <dgm:prSet phldrT="[Text]"/>
      <dgm:spPr>
        <a:solidFill>
          <a:schemeClr val="accent3"/>
        </a:solidFill>
        <a:ln>
          <a:noFill/>
        </a:ln>
      </dgm:spPr>
      <dgm:t>
        <a:bodyPr/>
        <a:lstStyle/>
        <a:p>
          <a:pPr algn="l"/>
          <a:r>
            <a:rPr lang="en-US" dirty="0" smtClean="0">
              <a:solidFill>
                <a:schemeClr val="bg1"/>
              </a:solidFill>
            </a:rPr>
            <a:t>Everyone does it</a:t>
          </a:r>
          <a:endParaRPr lang="en-US" dirty="0">
            <a:solidFill>
              <a:schemeClr val="bg1"/>
            </a:solidFill>
          </a:endParaRPr>
        </a:p>
      </dgm:t>
    </dgm:pt>
    <dgm:pt modelId="{78505815-1BE2-4A94-AF91-22D6E6EC20B5}" type="parTrans" cxnId="{DF9D7DD9-EC41-4BEF-ADBE-B9C1304EF9F5}">
      <dgm:prSet/>
      <dgm:spPr/>
      <dgm:t>
        <a:bodyPr/>
        <a:lstStyle/>
        <a:p>
          <a:endParaRPr lang="en-US"/>
        </a:p>
      </dgm:t>
    </dgm:pt>
    <dgm:pt modelId="{1301FF8A-0EDB-4BD0-87C4-9F9EB52F2E8D}" type="sibTrans" cxnId="{DF9D7DD9-EC41-4BEF-ADBE-B9C1304EF9F5}">
      <dgm:prSet/>
      <dgm:spPr/>
      <dgm:t>
        <a:bodyPr/>
        <a:lstStyle/>
        <a:p>
          <a:endParaRPr lang="en-US"/>
        </a:p>
      </dgm:t>
    </dgm:pt>
    <dgm:pt modelId="{5CD89E7F-B910-44C0-8352-041C8F26DB26}">
      <dgm:prSet phldrT="[Text]"/>
      <dgm:spPr>
        <a:solidFill>
          <a:schemeClr val="accent4"/>
        </a:solidFill>
        <a:ln>
          <a:noFill/>
        </a:ln>
      </dgm:spPr>
      <dgm:t>
        <a:bodyPr/>
        <a:lstStyle/>
        <a:p>
          <a:pPr algn="l"/>
          <a:r>
            <a:rPr lang="en-US" dirty="0" smtClean="0">
              <a:solidFill>
                <a:schemeClr val="bg1"/>
              </a:solidFill>
            </a:rPr>
            <a:t>Recognize facts</a:t>
          </a:r>
          <a:endParaRPr lang="en-US" dirty="0">
            <a:solidFill>
              <a:schemeClr val="bg1"/>
            </a:solidFill>
          </a:endParaRPr>
        </a:p>
      </dgm:t>
    </dgm:pt>
    <dgm:pt modelId="{5485F653-E3B6-48EA-AF59-535187E30FDA}" type="parTrans" cxnId="{479B284C-67FD-415B-B386-BFC35DCB6FEF}">
      <dgm:prSet/>
      <dgm:spPr/>
      <dgm:t>
        <a:bodyPr/>
        <a:lstStyle/>
        <a:p>
          <a:endParaRPr lang="en-US"/>
        </a:p>
      </dgm:t>
    </dgm:pt>
    <dgm:pt modelId="{5EACE5FB-B2AC-4262-8094-AF724CA143D7}" type="sibTrans" cxnId="{479B284C-67FD-415B-B386-BFC35DCB6FEF}">
      <dgm:prSet/>
      <dgm:spPr/>
      <dgm:t>
        <a:bodyPr/>
        <a:lstStyle/>
        <a:p>
          <a:endParaRPr lang="en-US"/>
        </a:p>
      </dgm:t>
    </dgm:pt>
    <dgm:pt modelId="{D76CFE5C-D697-42FA-BDEF-8DD327BC2AB0}" type="pres">
      <dgm:prSet presAssocID="{81BE9813-7323-4D94-914D-040D99D058EC}" presName="Name0" presStyleCnt="0">
        <dgm:presLayoutVars>
          <dgm:chMax val="7"/>
          <dgm:dir/>
          <dgm:animLvl val="lvl"/>
          <dgm:resizeHandles val="exact"/>
        </dgm:presLayoutVars>
      </dgm:prSet>
      <dgm:spPr/>
      <dgm:t>
        <a:bodyPr/>
        <a:lstStyle/>
        <a:p>
          <a:endParaRPr lang="en-US"/>
        </a:p>
      </dgm:t>
    </dgm:pt>
    <dgm:pt modelId="{11E20E42-CC58-4B36-A3E8-37F20979C5A8}" type="pres">
      <dgm:prSet presAssocID="{D2242D51-094B-442A-9E6F-C2542F8591F4}" presName="circle1" presStyleLbl="node1" presStyleIdx="0" presStyleCnt="3" custLinFactNeighborX="1017"/>
      <dgm:spPr>
        <a:ln>
          <a:noFill/>
        </a:ln>
      </dgm:spPr>
    </dgm:pt>
    <dgm:pt modelId="{F77F5BD0-D501-4AE6-829D-42D1B29BC211}" type="pres">
      <dgm:prSet presAssocID="{D2242D51-094B-442A-9E6F-C2542F8591F4}" presName="space" presStyleCnt="0"/>
      <dgm:spPr/>
    </dgm:pt>
    <dgm:pt modelId="{4E2BB26A-E948-4FB1-956D-612DC5A2F5BE}" type="pres">
      <dgm:prSet presAssocID="{D2242D51-094B-442A-9E6F-C2542F8591F4}" presName="rect1" presStyleLbl="alignAcc1" presStyleIdx="0" presStyleCnt="3"/>
      <dgm:spPr/>
      <dgm:t>
        <a:bodyPr/>
        <a:lstStyle/>
        <a:p>
          <a:endParaRPr lang="en-US"/>
        </a:p>
      </dgm:t>
    </dgm:pt>
    <dgm:pt modelId="{FAE7E413-3723-4B94-88BB-05A68FD7ACDF}" type="pres">
      <dgm:prSet presAssocID="{AF5A0B0D-B5BE-4039-BA43-0EF1AB0D8BED}" presName="vertSpace2" presStyleLbl="node1" presStyleIdx="0" presStyleCnt="3"/>
      <dgm:spPr/>
    </dgm:pt>
    <dgm:pt modelId="{DD22264B-8694-4966-AE9E-4C79D8A7FE09}" type="pres">
      <dgm:prSet presAssocID="{AF5A0B0D-B5BE-4039-BA43-0EF1AB0D8BED}" presName="circle2" presStyleLbl="node1" presStyleIdx="1" presStyleCnt="3"/>
      <dgm:spPr>
        <a:ln>
          <a:noFill/>
        </a:ln>
      </dgm:spPr>
    </dgm:pt>
    <dgm:pt modelId="{64403108-D886-42EB-A920-42D6CDDD4150}" type="pres">
      <dgm:prSet presAssocID="{AF5A0B0D-B5BE-4039-BA43-0EF1AB0D8BED}" presName="rect2" presStyleLbl="alignAcc1" presStyleIdx="1" presStyleCnt="3"/>
      <dgm:spPr/>
      <dgm:t>
        <a:bodyPr/>
        <a:lstStyle/>
        <a:p>
          <a:endParaRPr lang="en-US"/>
        </a:p>
      </dgm:t>
    </dgm:pt>
    <dgm:pt modelId="{A1DF9CE6-E896-449D-AF53-5DAFCF7966E7}" type="pres">
      <dgm:prSet presAssocID="{5CD89E7F-B910-44C0-8352-041C8F26DB26}" presName="vertSpace3" presStyleLbl="node1" presStyleIdx="1" presStyleCnt="3"/>
      <dgm:spPr/>
    </dgm:pt>
    <dgm:pt modelId="{95ADF25A-9F96-464D-A314-744292E04E3D}" type="pres">
      <dgm:prSet presAssocID="{5CD89E7F-B910-44C0-8352-041C8F26DB26}" presName="circle3" presStyleLbl="node1" presStyleIdx="2" presStyleCnt="3" custLinFactNeighborX="2204"/>
      <dgm:spPr>
        <a:ln>
          <a:noFill/>
        </a:ln>
      </dgm:spPr>
    </dgm:pt>
    <dgm:pt modelId="{50542550-1B2B-42DF-A11D-B917AADFA636}" type="pres">
      <dgm:prSet presAssocID="{5CD89E7F-B910-44C0-8352-041C8F26DB26}" presName="rect3" presStyleLbl="alignAcc1" presStyleIdx="2" presStyleCnt="3"/>
      <dgm:spPr/>
      <dgm:t>
        <a:bodyPr/>
        <a:lstStyle/>
        <a:p>
          <a:endParaRPr lang="en-US"/>
        </a:p>
      </dgm:t>
    </dgm:pt>
    <dgm:pt modelId="{1D1D3FFF-B69B-4CA2-BC51-936231B6725A}" type="pres">
      <dgm:prSet presAssocID="{D2242D51-094B-442A-9E6F-C2542F8591F4}" presName="rect1ParTxNoCh" presStyleLbl="alignAcc1" presStyleIdx="2" presStyleCnt="3">
        <dgm:presLayoutVars>
          <dgm:chMax val="1"/>
          <dgm:bulletEnabled val="1"/>
        </dgm:presLayoutVars>
      </dgm:prSet>
      <dgm:spPr/>
      <dgm:t>
        <a:bodyPr/>
        <a:lstStyle/>
        <a:p>
          <a:endParaRPr lang="en-US"/>
        </a:p>
      </dgm:t>
    </dgm:pt>
    <dgm:pt modelId="{7E1C9060-9F55-4105-BCA8-50B84C83D7FA}" type="pres">
      <dgm:prSet presAssocID="{AF5A0B0D-B5BE-4039-BA43-0EF1AB0D8BED}" presName="rect2ParTxNoCh" presStyleLbl="alignAcc1" presStyleIdx="2" presStyleCnt="3">
        <dgm:presLayoutVars>
          <dgm:chMax val="1"/>
          <dgm:bulletEnabled val="1"/>
        </dgm:presLayoutVars>
      </dgm:prSet>
      <dgm:spPr/>
      <dgm:t>
        <a:bodyPr/>
        <a:lstStyle/>
        <a:p>
          <a:endParaRPr lang="en-US"/>
        </a:p>
      </dgm:t>
    </dgm:pt>
    <dgm:pt modelId="{9E5CEFB3-6661-49DB-A9C9-587F1D701750}" type="pres">
      <dgm:prSet presAssocID="{5CD89E7F-B910-44C0-8352-041C8F26DB26}" presName="rect3ParTxNoCh" presStyleLbl="alignAcc1" presStyleIdx="2" presStyleCnt="3">
        <dgm:presLayoutVars>
          <dgm:chMax val="1"/>
          <dgm:bulletEnabled val="1"/>
        </dgm:presLayoutVars>
      </dgm:prSet>
      <dgm:spPr/>
      <dgm:t>
        <a:bodyPr/>
        <a:lstStyle/>
        <a:p>
          <a:endParaRPr lang="en-US"/>
        </a:p>
      </dgm:t>
    </dgm:pt>
  </dgm:ptLst>
  <dgm:cxnLst>
    <dgm:cxn modelId="{479B284C-67FD-415B-B386-BFC35DCB6FEF}" srcId="{81BE9813-7323-4D94-914D-040D99D058EC}" destId="{5CD89E7F-B910-44C0-8352-041C8F26DB26}" srcOrd="2" destOrd="0" parTransId="{5485F653-E3B6-48EA-AF59-535187E30FDA}" sibTransId="{5EACE5FB-B2AC-4262-8094-AF724CA143D7}"/>
    <dgm:cxn modelId="{01CC930A-968F-4671-8226-FAA0ACED04B4}" type="presOf" srcId="{5CD89E7F-B910-44C0-8352-041C8F26DB26}" destId="{9E5CEFB3-6661-49DB-A9C9-587F1D701750}" srcOrd="1" destOrd="0" presId="urn:microsoft.com/office/officeart/2005/8/layout/target3"/>
    <dgm:cxn modelId="{C0B31A16-CD15-4C87-B5AD-06FE9BD29D66}" type="presOf" srcId="{D2242D51-094B-442A-9E6F-C2542F8591F4}" destId="{4E2BB26A-E948-4FB1-956D-612DC5A2F5BE}" srcOrd="0" destOrd="0" presId="urn:microsoft.com/office/officeart/2005/8/layout/target3"/>
    <dgm:cxn modelId="{E8B077F1-B4EC-4541-A91F-41C009B33FF8}" type="presOf" srcId="{D2242D51-094B-442A-9E6F-C2542F8591F4}" destId="{1D1D3FFF-B69B-4CA2-BC51-936231B6725A}" srcOrd="1" destOrd="0" presId="urn:microsoft.com/office/officeart/2005/8/layout/target3"/>
    <dgm:cxn modelId="{DF9D7DD9-EC41-4BEF-ADBE-B9C1304EF9F5}" srcId="{81BE9813-7323-4D94-914D-040D99D058EC}" destId="{AF5A0B0D-B5BE-4039-BA43-0EF1AB0D8BED}" srcOrd="1" destOrd="0" parTransId="{78505815-1BE2-4A94-AF91-22D6E6EC20B5}" sibTransId="{1301FF8A-0EDB-4BD0-87C4-9F9EB52F2E8D}"/>
    <dgm:cxn modelId="{59DD8EAB-664E-4111-806D-9DDA62395EEF}" srcId="{81BE9813-7323-4D94-914D-040D99D058EC}" destId="{D2242D51-094B-442A-9E6F-C2542F8591F4}" srcOrd="0" destOrd="0" parTransId="{FE9BEDA1-438F-419B-88E8-F180F76A85FB}" sibTransId="{B1CA284A-E181-416A-972E-E0C3C4CC87EB}"/>
    <dgm:cxn modelId="{42A21EB6-E090-4EA5-9EF6-0896D389CDB6}" type="presOf" srcId="{5CD89E7F-B910-44C0-8352-041C8F26DB26}" destId="{50542550-1B2B-42DF-A11D-B917AADFA636}" srcOrd="0" destOrd="0" presId="urn:microsoft.com/office/officeart/2005/8/layout/target3"/>
    <dgm:cxn modelId="{B3626440-439F-4314-BFD0-5FCB6032A4E4}" type="presOf" srcId="{81BE9813-7323-4D94-914D-040D99D058EC}" destId="{D76CFE5C-D697-42FA-BDEF-8DD327BC2AB0}" srcOrd="0" destOrd="0" presId="urn:microsoft.com/office/officeart/2005/8/layout/target3"/>
    <dgm:cxn modelId="{B623A4A8-18BF-4D66-9D24-1A72598ACFEF}" type="presOf" srcId="{AF5A0B0D-B5BE-4039-BA43-0EF1AB0D8BED}" destId="{64403108-D886-42EB-A920-42D6CDDD4150}" srcOrd="0" destOrd="0" presId="urn:microsoft.com/office/officeart/2005/8/layout/target3"/>
    <dgm:cxn modelId="{D8920BD8-1340-494A-8406-996E89FB558E}" type="presOf" srcId="{AF5A0B0D-B5BE-4039-BA43-0EF1AB0D8BED}" destId="{7E1C9060-9F55-4105-BCA8-50B84C83D7FA}" srcOrd="1" destOrd="0" presId="urn:microsoft.com/office/officeart/2005/8/layout/target3"/>
    <dgm:cxn modelId="{F9C82314-F3E8-45BD-9F93-14BC34DF2AAD}" type="presParOf" srcId="{D76CFE5C-D697-42FA-BDEF-8DD327BC2AB0}" destId="{11E20E42-CC58-4B36-A3E8-37F20979C5A8}" srcOrd="0" destOrd="0" presId="urn:microsoft.com/office/officeart/2005/8/layout/target3"/>
    <dgm:cxn modelId="{EB6B31E1-D91A-4E3C-815F-A30A28FCD735}" type="presParOf" srcId="{D76CFE5C-D697-42FA-BDEF-8DD327BC2AB0}" destId="{F77F5BD0-D501-4AE6-829D-42D1B29BC211}" srcOrd="1" destOrd="0" presId="urn:microsoft.com/office/officeart/2005/8/layout/target3"/>
    <dgm:cxn modelId="{1169608A-B5DC-46D5-8AD8-6A175028FB68}" type="presParOf" srcId="{D76CFE5C-D697-42FA-BDEF-8DD327BC2AB0}" destId="{4E2BB26A-E948-4FB1-956D-612DC5A2F5BE}" srcOrd="2" destOrd="0" presId="urn:microsoft.com/office/officeart/2005/8/layout/target3"/>
    <dgm:cxn modelId="{69C1EE38-473C-4DE2-A46C-E012BA35A141}" type="presParOf" srcId="{D76CFE5C-D697-42FA-BDEF-8DD327BC2AB0}" destId="{FAE7E413-3723-4B94-88BB-05A68FD7ACDF}" srcOrd="3" destOrd="0" presId="urn:microsoft.com/office/officeart/2005/8/layout/target3"/>
    <dgm:cxn modelId="{7F45B036-A781-4015-B1B2-D4B6CE3E9B5E}" type="presParOf" srcId="{D76CFE5C-D697-42FA-BDEF-8DD327BC2AB0}" destId="{DD22264B-8694-4966-AE9E-4C79D8A7FE09}" srcOrd="4" destOrd="0" presId="urn:microsoft.com/office/officeart/2005/8/layout/target3"/>
    <dgm:cxn modelId="{A624B5AD-0165-46EB-B177-316A4954FB56}" type="presParOf" srcId="{D76CFE5C-D697-42FA-BDEF-8DD327BC2AB0}" destId="{64403108-D886-42EB-A920-42D6CDDD4150}" srcOrd="5" destOrd="0" presId="urn:microsoft.com/office/officeart/2005/8/layout/target3"/>
    <dgm:cxn modelId="{3EFE942B-0B9B-4687-B42A-8ADB8D517321}" type="presParOf" srcId="{D76CFE5C-D697-42FA-BDEF-8DD327BC2AB0}" destId="{A1DF9CE6-E896-449D-AF53-5DAFCF7966E7}" srcOrd="6" destOrd="0" presId="urn:microsoft.com/office/officeart/2005/8/layout/target3"/>
    <dgm:cxn modelId="{C4364FC8-639B-48D4-943D-71613C683314}" type="presParOf" srcId="{D76CFE5C-D697-42FA-BDEF-8DD327BC2AB0}" destId="{95ADF25A-9F96-464D-A314-744292E04E3D}" srcOrd="7" destOrd="0" presId="urn:microsoft.com/office/officeart/2005/8/layout/target3"/>
    <dgm:cxn modelId="{7AC21A8D-56E5-4DE0-9E88-2523551AB13B}" type="presParOf" srcId="{D76CFE5C-D697-42FA-BDEF-8DD327BC2AB0}" destId="{50542550-1B2B-42DF-A11D-B917AADFA636}" srcOrd="8" destOrd="0" presId="urn:microsoft.com/office/officeart/2005/8/layout/target3"/>
    <dgm:cxn modelId="{19591584-2571-4F51-B03A-20CB7B476548}" type="presParOf" srcId="{D76CFE5C-D697-42FA-BDEF-8DD327BC2AB0}" destId="{1D1D3FFF-B69B-4CA2-BC51-936231B6725A}" srcOrd="9" destOrd="0" presId="urn:microsoft.com/office/officeart/2005/8/layout/target3"/>
    <dgm:cxn modelId="{B80E1DE1-E676-4CD6-8F4C-DA17BD7028A6}" type="presParOf" srcId="{D76CFE5C-D697-42FA-BDEF-8DD327BC2AB0}" destId="{7E1C9060-9F55-4105-BCA8-50B84C83D7FA}" srcOrd="10" destOrd="0" presId="urn:microsoft.com/office/officeart/2005/8/layout/target3"/>
    <dgm:cxn modelId="{E751D251-288B-40F6-B36F-CEBAE0A42C3D}" type="presParOf" srcId="{D76CFE5C-D697-42FA-BDEF-8DD327BC2AB0}" destId="{9E5CEFB3-6661-49DB-A9C9-587F1D701750}"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00878A5-04FC-4ABD-93A1-91744D8AEE8E}" type="doc">
      <dgm:prSet loTypeId="urn:diagrams.loki3.com/VaryingWidthList+Icon" loCatId="list" qsTypeId="urn:microsoft.com/office/officeart/2005/8/quickstyle/simple1" qsCatId="simple" csTypeId="urn:microsoft.com/office/officeart/2005/8/colors/colorful1" csCatId="colorful" phldr="1"/>
      <dgm:spPr/>
      <dgm:t>
        <a:bodyPr/>
        <a:lstStyle/>
        <a:p>
          <a:endParaRPr lang="en-US"/>
        </a:p>
      </dgm:t>
    </dgm:pt>
    <dgm:pt modelId="{7768AA0C-E159-4E23-8987-41B8648FFE5A}">
      <dgm:prSet phldrT="[Text]" custT="1"/>
      <dgm:spPr/>
      <dgm:t>
        <a:bodyPr/>
        <a:lstStyle/>
        <a:p>
          <a:r>
            <a:rPr lang="en-US" sz="3600" dirty="0" smtClean="0"/>
            <a:t>Listen for verbal cues</a:t>
          </a:r>
          <a:endParaRPr lang="en-US" sz="3600" dirty="0"/>
        </a:p>
      </dgm:t>
    </dgm:pt>
    <dgm:pt modelId="{538BD355-018D-49C8-8956-6B6E7F2C8AE3}" type="parTrans" cxnId="{6145A214-A413-4CC8-B683-53D4ACD5C377}">
      <dgm:prSet/>
      <dgm:spPr/>
      <dgm:t>
        <a:bodyPr/>
        <a:lstStyle/>
        <a:p>
          <a:endParaRPr lang="en-US"/>
        </a:p>
      </dgm:t>
    </dgm:pt>
    <dgm:pt modelId="{30079E4E-1C5D-429A-B4CA-D52DD48CA641}" type="sibTrans" cxnId="{6145A214-A413-4CC8-B683-53D4ACD5C377}">
      <dgm:prSet/>
      <dgm:spPr/>
      <dgm:t>
        <a:bodyPr/>
        <a:lstStyle/>
        <a:p>
          <a:endParaRPr lang="en-US"/>
        </a:p>
      </dgm:t>
    </dgm:pt>
    <dgm:pt modelId="{2896F30D-5552-4032-B283-2CD7168321FC}">
      <dgm:prSet phldrT="[Text]" custT="1"/>
      <dgm:spPr/>
      <dgm:t>
        <a:bodyPr/>
        <a:lstStyle/>
        <a:p>
          <a:r>
            <a:rPr lang="en-US" sz="3600" dirty="0" smtClean="0"/>
            <a:t>Watch for nonverbal cues</a:t>
          </a:r>
          <a:endParaRPr lang="en-US" sz="3600" dirty="0"/>
        </a:p>
      </dgm:t>
    </dgm:pt>
    <dgm:pt modelId="{DD9395C7-63C8-43DF-8A5A-C80DAB570868}" type="parTrans" cxnId="{088A4BAF-C769-45CB-8F98-0AF889CDBE1D}">
      <dgm:prSet/>
      <dgm:spPr/>
      <dgm:t>
        <a:bodyPr/>
        <a:lstStyle/>
        <a:p>
          <a:endParaRPr lang="en-US"/>
        </a:p>
      </dgm:t>
    </dgm:pt>
    <dgm:pt modelId="{B00F5AE9-C37F-450D-9C47-1F4B289C63AF}" type="sibTrans" cxnId="{088A4BAF-C769-45CB-8F98-0AF889CDBE1D}">
      <dgm:prSet/>
      <dgm:spPr/>
      <dgm:t>
        <a:bodyPr/>
        <a:lstStyle/>
        <a:p>
          <a:endParaRPr lang="en-US"/>
        </a:p>
      </dgm:t>
    </dgm:pt>
    <dgm:pt modelId="{B446D419-F4DB-4D15-BDFC-C41BD03590AA}">
      <dgm:prSet phldrT="[Text]" custT="1"/>
      <dgm:spPr/>
      <dgm:t>
        <a:bodyPr/>
        <a:lstStyle/>
        <a:p>
          <a:r>
            <a:rPr lang="en-US" sz="3600" dirty="0" smtClean="0"/>
            <a:t>Focus on what is being said, not the person</a:t>
          </a:r>
          <a:endParaRPr lang="en-US" sz="3600" dirty="0"/>
        </a:p>
      </dgm:t>
    </dgm:pt>
    <dgm:pt modelId="{8B966A6E-E462-4F01-A5FD-DD3A61AAEEE6}" type="parTrans" cxnId="{A69194C4-A058-41EF-8A75-51832A7B061B}">
      <dgm:prSet/>
      <dgm:spPr/>
      <dgm:t>
        <a:bodyPr/>
        <a:lstStyle/>
        <a:p>
          <a:endParaRPr lang="en-US"/>
        </a:p>
      </dgm:t>
    </dgm:pt>
    <dgm:pt modelId="{4F894F23-D668-45B8-8719-7D7BA40DF5FC}" type="sibTrans" cxnId="{A69194C4-A058-41EF-8A75-51832A7B061B}">
      <dgm:prSet/>
      <dgm:spPr/>
      <dgm:t>
        <a:bodyPr/>
        <a:lstStyle/>
        <a:p>
          <a:endParaRPr lang="en-US"/>
        </a:p>
      </dgm:t>
    </dgm:pt>
    <dgm:pt modelId="{EE25AE21-7FB0-417A-AF0B-2DF1D3891F59}">
      <dgm:prSet phldrT="[Text]" custT="1"/>
      <dgm:spPr/>
      <dgm:t>
        <a:bodyPr/>
        <a:lstStyle/>
        <a:p>
          <a:r>
            <a:rPr lang="en-US" sz="3600" dirty="0" smtClean="0"/>
            <a:t>Be aware of your own behaviors and reactions</a:t>
          </a:r>
          <a:endParaRPr lang="en-US" sz="3600" dirty="0"/>
        </a:p>
      </dgm:t>
    </dgm:pt>
    <dgm:pt modelId="{B0440741-C122-4B3D-B977-F614AC4DCBE1}" type="parTrans" cxnId="{CC05CD50-94D6-4503-AB28-65ACABDDA610}">
      <dgm:prSet/>
      <dgm:spPr/>
      <dgm:t>
        <a:bodyPr/>
        <a:lstStyle/>
        <a:p>
          <a:endParaRPr lang="en-US"/>
        </a:p>
      </dgm:t>
    </dgm:pt>
    <dgm:pt modelId="{04910D24-714B-4983-A024-2058B72B1B1D}" type="sibTrans" cxnId="{CC05CD50-94D6-4503-AB28-65ACABDDA610}">
      <dgm:prSet/>
      <dgm:spPr/>
      <dgm:t>
        <a:bodyPr/>
        <a:lstStyle/>
        <a:p>
          <a:endParaRPr lang="en-US"/>
        </a:p>
      </dgm:t>
    </dgm:pt>
    <dgm:pt modelId="{6C4E0A0A-5DBD-4685-8BAF-BDF346DEA809}" type="pres">
      <dgm:prSet presAssocID="{200878A5-04FC-4ABD-93A1-91744D8AEE8E}" presName="Name0" presStyleCnt="0">
        <dgm:presLayoutVars>
          <dgm:resizeHandles/>
        </dgm:presLayoutVars>
      </dgm:prSet>
      <dgm:spPr/>
      <dgm:t>
        <a:bodyPr/>
        <a:lstStyle/>
        <a:p>
          <a:endParaRPr lang="en-US"/>
        </a:p>
      </dgm:t>
    </dgm:pt>
    <dgm:pt modelId="{D7E63438-606D-4EDF-987C-6B9430423BA5}" type="pres">
      <dgm:prSet presAssocID="{7768AA0C-E159-4E23-8987-41B8648FFE5A}" presName="text" presStyleLbl="node1" presStyleIdx="0" presStyleCnt="4">
        <dgm:presLayoutVars>
          <dgm:bulletEnabled val="1"/>
        </dgm:presLayoutVars>
      </dgm:prSet>
      <dgm:spPr/>
      <dgm:t>
        <a:bodyPr/>
        <a:lstStyle/>
        <a:p>
          <a:endParaRPr lang="en-US"/>
        </a:p>
      </dgm:t>
    </dgm:pt>
    <dgm:pt modelId="{53F32C65-85B0-4B17-9B0F-711E45D24891}" type="pres">
      <dgm:prSet presAssocID="{30079E4E-1C5D-429A-B4CA-D52DD48CA641}" presName="space" presStyleCnt="0"/>
      <dgm:spPr/>
    </dgm:pt>
    <dgm:pt modelId="{87132A31-8076-442E-A2C4-FC0681A3EA59}" type="pres">
      <dgm:prSet presAssocID="{2896F30D-5552-4032-B283-2CD7168321FC}" presName="text" presStyleLbl="node1" presStyleIdx="1" presStyleCnt="4">
        <dgm:presLayoutVars>
          <dgm:bulletEnabled val="1"/>
        </dgm:presLayoutVars>
      </dgm:prSet>
      <dgm:spPr/>
      <dgm:t>
        <a:bodyPr/>
        <a:lstStyle/>
        <a:p>
          <a:endParaRPr lang="en-US"/>
        </a:p>
      </dgm:t>
    </dgm:pt>
    <dgm:pt modelId="{13FB4F34-3F02-4097-989E-8A046EE0165D}" type="pres">
      <dgm:prSet presAssocID="{B00F5AE9-C37F-450D-9C47-1F4B289C63AF}" presName="space" presStyleCnt="0"/>
      <dgm:spPr/>
    </dgm:pt>
    <dgm:pt modelId="{B1AC06E5-F611-4731-9F03-E0DBFE5F0EF9}" type="pres">
      <dgm:prSet presAssocID="{B446D419-F4DB-4D15-BDFC-C41BD03590AA}" presName="text" presStyleLbl="node1" presStyleIdx="2" presStyleCnt="4">
        <dgm:presLayoutVars>
          <dgm:bulletEnabled val="1"/>
        </dgm:presLayoutVars>
      </dgm:prSet>
      <dgm:spPr/>
      <dgm:t>
        <a:bodyPr/>
        <a:lstStyle/>
        <a:p>
          <a:endParaRPr lang="en-US"/>
        </a:p>
      </dgm:t>
    </dgm:pt>
    <dgm:pt modelId="{D3B7337B-5EA2-437B-AD8F-E875ED16441F}" type="pres">
      <dgm:prSet presAssocID="{4F894F23-D668-45B8-8719-7D7BA40DF5FC}" presName="space" presStyleCnt="0"/>
      <dgm:spPr/>
    </dgm:pt>
    <dgm:pt modelId="{1944F203-4C51-4817-80A0-27D51017DFF8}" type="pres">
      <dgm:prSet presAssocID="{EE25AE21-7FB0-417A-AF0B-2DF1D3891F59}" presName="text" presStyleLbl="node1" presStyleIdx="3" presStyleCnt="4">
        <dgm:presLayoutVars>
          <dgm:bulletEnabled val="1"/>
        </dgm:presLayoutVars>
      </dgm:prSet>
      <dgm:spPr/>
      <dgm:t>
        <a:bodyPr/>
        <a:lstStyle/>
        <a:p>
          <a:endParaRPr lang="en-US"/>
        </a:p>
      </dgm:t>
    </dgm:pt>
  </dgm:ptLst>
  <dgm:cxnLst>
    <dgm:cxn modelId="{E54911B0-6D7E-46CB-941C-786437B183C9}" type="presOf" srcId="{7768AA0C-E159-4E23-8987-41B8648FFE5A}" destId="{D7E63438-606D-4EDF-987C-6B9430423BA5}" srcOrd="0" destOrd="0" presId="urn:diagrams.loki3.com/VaryingWidthList+Icon"/>
    <dgm:cxn modelId="{3FEE3A63-0649-4205-AA71-8FD8129221C1}" type="presOf" srcId="{200878A5-04FC-4ABD-93A1-91744D8AEE8E}" destId="{6C4E0A0A-5DBD-4685-8BAF-BDF346DEA809}" srcOrd="0" destOrd="0" presId="urn:diagrams.loki3.com/VaryingWidthList+Icon"/>
    <dgm:cxn modelId="{6145A214-A413-4CC8-B683-53D4ACD5C377}" srcId="{200878A5-04FC-4ABD-93A1-91744D8AEE8E}" destId="{7768AA0C-E159-4E23-8987-41B8648FFE5A}" srcOrd="0" destOrd="0" parTransId="{538BD355-018D-49C8-8956-6B6E7F2C8AE3}" sibTransId="{30079E4E-1C5D-429A-B4CA-D52DD48CA641}"/>
    <dgm:cxn modelId="{6E5C0912-0B32-4445-B96D-9C48482775E0}" type="presOf" srcId="{2896F30D-5552-4032-B283-2CD7168321FC}" destId="{87132A31-8076-442E-A2C4-FC0681A3EA59}" srcOrd="0" destOrd="0" presId="urn:diagrams.loki3.com/VaryingWidthList+Icon"/>
    <dgm:cxn modelId="{CBDA814E-414D-4334-9EC3-F9E6C1C0D316}" type="presOf" srcId="{EE25AE21-7FB0-417A-AF0B-2DF1D3891F59}" destId="{1944F203-4C51-4817-80A0-27D51017DFF8}" srcOrd="0" destOrd="0" presId="urn:diagrams.loki3.com/VaryingWidthList+Icon"/>
    <dgm:cxn modelId="{CC05CD50-94D6-4503-AB28-65ACABDDA610}" srcId="{200878A5-04FC-4ABD-93A1-91744D8AEE8E}" destId="{EE25AE21-7FB0-417A-AF0B-2DF1D3891F59}" srcOrd="3" destOrd="0" parTransId="{B0440741-C122-4B3D-B977-F614AC4DCBE1}" sibTransId="{04910D24-714B-4983-A024-2058B72B1B1D}"/>
    <dgm:cxn modelId="{088A4BAF-C769-45CB-8F98-0AF889CDBE1D}" srcId="{200878A5-04FC-4ABD-93A1-91744D8AEE8E}" destId="{2896F30D-5552-4032-B283-2CD7168321FC}" srcOrd="1" destOrd="0" parTransId="{DD9395C7-63C8-43DF-8A5A-C80DAB570868}" sibTransId="{B00F5AE9-C37F-450D-9C47-1F4B289C63AF}"/>
    <dgm:cxn modelId="{A69194C4-A058-41EF-8A75-51832A7B061B}" srcId="{200878A5-04FC-4ABD-93A1-91744D8AEE8E}" destId="{B446D419-F4DB-4D15-BDFC-C41BD03590AA}" srcOrd="2" destOrd="0" parTransId="{8B966A6E-E462-4F01-A5FD-DD3A61AAEEE6}" sibTransId="{4F894F23-D668-45B8-8719-7D7BA40DF5FC}"/>
    <dgm:cxn modelId="{2997D5D0-CCD2-4738-A276-B23B724BDA98}" type="presOf" srcId="{B446D419-F4DB-4D15-BDFC-C41BD03590AA}" destId="{B1AC06E5-F611-4731-9F03-E0DBFE5F0EF9}" srcOrd="0" destOrd="0" presId="urn:diagrams.loki3.com/VaryingWidthList+Icon"/>
    <dgm:cxn modelId="{67658550-45B2-4BEC-8170-04E1F018F03F}" type="presParOf" srcId="{6C4E0A0A-5DBD-4685-8BAF-BDF346DEA809}" destId="{D7E63438-606D-4EDF-987C-6B9430423BA5}" srcOrd="0" destOrd="0" presId="urn:diagrams.loki3.com/VaryingWidthList+Icon"/>
    <dgm:cxn modelId="{E2380661-D956-4F70-A509-E85EFD596B4D}" type="presParOf" srcId="{6C4E0A0A-5DBD-4685-8BAF-BDF346DEA809}" destId="{53F32C65-85B0-4B17-9B0F-711E45D24891}" srcOrd="1" destOrd="0" presId="urn:diagrams.loki3.com/VaryingWidthList+Icon"/>
    <dgm:cxn modelId="{CED5C227-CBFD-4A4F-952F-B5249D15AD32}" type="presParOf" srcId="{6C4E0A0A-5DBD-4685-8BAF-BDF346DEA809}" destId="{87132A31-8076-442E-A2C4-FC0681A3EA59}" srcOrd="2" destOrd="0" presId="urn:diagrams.loki3.com/VaryingWidthList+Icon"/>
    <dgm:cxn modelId="{628571D4-121A-457E-98AF-BFE3071D2D8D}" type="presParOf" srcId="{6C4E0A0A-5DBD-4685-8BAF-BDF346DEA809}" destId="{13FB4F34-3F02-4097-989E-8A046EE0165D}" srcOrd="3" destOrd="0" presId="urn:diagrams.loki3.com/VaryingWidthList+Icon"/>
    <dgm:cxn modelId="{04040E82-0567-43BA-814A-947B0CE0D19F}" type="presParOf" srcId="{6C4E0A0A-5DBD-4685-8BAF-BDF346DEA809}" destId="{B1AC06E5-F611-4731-9F03-E0DBFE5F0EF9}" srcOrd="4" destOrd="0" presId="urn:diagrams.loki3.com/VaryingWidthList+Icon"/>
    <dgm:cxn modelId="{F4379222-D582-4152-9B6F-83AEA5D43263}" type="presParOf" srcId="{6C4E0A0A-5DBD-4685-8BAF-BDF346DEA809}" destId="{D3B7337B-5EA2-437B-AD8F-E875ED16441F}" srcOrd="5" destOrd="0" presId="urn:diagrams.loki3.com/VaryingWidthList+Icon"/>
    <dgm:cxn modelId="{5601EE26-FA68-45CA-B147-9CA7CE91A171}" type="presParOf" srcId="{6C4E0A0A-5DBD-4685-8BAF-BDF346DEA809}" destId="{1944F203-4C51-4817-80A0-27D51017DFF8}"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82D9E0C0-27CE-458D-AC7F-4F8AB8F4050D}"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A79CA04C-1A94-41D9-9FA0-A72AF9A5F5A5}">
      <dgm:prSet phldrT="[Text]"/>
      <dgm:spPr/>
      <dgm:t>
        <a:bodyPr/>
        <a:lstStyle/>
        <a:p>
          <a:r>
            <a:rPr lang="en-US" dirty="0" smtClean="0"/>
            <a:t>Robert was meeting with his partner, Rick for lunch to discuss a recent project</a:t>
          </a:r>
          <a:endParaRPr lang="en-US" dirty="0"/>
        </a:p>
      </dgm:t>
    </dgm:pt>
    <dgm:pt modelId="{45CCB3B5-6C62-451F-ACC3-91B56FEBF661}" type="parTrans" cxnId="{5AD32301-40FA-49AB-93B7-1BD25E678DE5}">
      <dgm:prSet/>
      <dgm:spPr/>
      <dgm:t>
        <a:bodyPr/>
        <a:lstStyle/>
        <a:p>
          <a:endParaRPr lang="en-US"/>
        </a:p>
      </dgm:t>
    </dgm:pt>
    <dgm:pt modelId="{00D5490A-1EBF-40B1-A9B0-DB161E09CF30}" type="sibTrans" cxnId="{5AD32301-40FA-49AB-93B7-1BD25E678DE5}">
      <dgm:prSet/>
      <dgm:spPr/>
      <dgm:t>
        <a:bodyPr/>
        <a:lstStyle/>
        <a:p>
          <a:endParaRPr lang="en-US"/>
        </a:p>
      </dgm:t>
    </dgm:pt>
    <dgm:pt modelId="{DB5C3C51-76F8-46D6-B82B-B1CE2A649E40}">
      <dgm:prSet phldrT="[Text]"/>
      <dgm:spPr/>
      <dgm:t>
        <a:bodyPr/>
        <a:lstStyle/>
        <a:p>
          <a:r>
            <a:rPr lang="en-US" dirty="0" smtClean="0"/>
            <a:t>When Rick arrived, he seemed agitated </a:t>
          </a:r>
          <a:endParaRPr lang="en-US" dirty="0"/>
        </a:p>
      </dgm:t>
    </dgm:pt>
    <dgm:pt modelId="{0892E015-CD2C-4BB5-9012-757577A6928F}" type="parTrans" cxnId="{635784A2-A055-45D2-8752-B536C9294E3A}">
      <dgm:prSet/>
      <dgm:spPr/>
      <dgm:t>
        <a:bodyPr/>
        <a:lstStyle/>
        <a:p>
          <a:endParaRPr lang="en-US"/>
        </a:p>
      </dgm:t>
    </dgm:pt>
    <dgm:pt modelId="{96AF30E6-57DB-4848-AF48-CD34E6C1BD23}" type="sibTrans" cxnId="{635784A2-A055-45D2-8752-B536C9294E3A}">
      <dgm:prSet/>
      <dgm:spPr/>
      <dgm:t>
        <a:bodyPr/>
        <a:lstStyle/>
        <a:p>
          <a:endParaRPr lang="en-US"/>
        </a:p>
      </dgm:t>
    </dgm:pt>
    <dgm:pt modelId="{637F917F-0A96-4041-94F9-DA378BF6B7AE}">
      <dgm:prSet phldrT="[Text]"/>
      <dgm:spPr/>
      <dgm:t>
        <a:bodyPr/>
        <a:lstStyle/>
        <a:p>
          <a:r>
            <a:rPr lang="en-US" dirty="0" smtClean="0"/>
            <a:t>Robert asked him if something was wrong. It turns out that Rick was having personal trouble at home that was affecting his work</a:t>
          </a:r>
          <a:endParaRPr lang="en-US" dirty="0"/>
        </a:p>
      </dgm:t>
    </dgm:pt>
    <dgm:pt modelId="{1F123DDA-31C3-4681-B625-F88D56D64815}" type="parTrans" cxnId="{0C19712A-724F-47E0-9D8B-9AA5B417DCCE}">
      <dgm:prSet/>
      <dgm:spPr/>
      <dgm:t>
        <a:bodyPr/>
        <a:lstStyle/>
        <a:p>
          <a:endParaRPr lang="en-US"/>
        </a:p>
      </dgm:t>
    </dgm:pt>
    <dgm:pt modelId="{F3078DE1-8581-4F42-9CA6-026C6BCDA921}" type="sibTrans" cxnId="{0C19712A-724F-47E0-9D8B-9AA5B417DCCE}">
      <dgm:prSet/>
      <dgm:spPr/>
      <dgm:t>
        <a:bodyPr/>
        <a:lstStyle/>
        <a:p>
          <a:endParaRPr lang="en-US"/>
        </a:p>
      </dgm:t>
    </dgm:pt>
    <dgm:pt modelId="{171A0121-E587-4BEE-A31C-C934024B5CA3}">
      <dgm:prSet phldrT="[Text]"/>
      <dgm:spPr/>
      <dgm:t>
        <a:bodyPr/>
        <a:lstStyle/>
        <a:p>
          <a:r>
            <a:rPr lang="en-US" dirty="0" smtClean="0"/>
            <a:t>It turns out that Rick was having personal trouble at home that was affecting his work</a:t>
          </a:r>
          <a:endParaRPr lang="en-US" dirty="0"/>
        </a:p>
      </dgm:t>
    </dgm:pt>
    <dgm:pt modelId="{E697C170-630B-4ED2-A84E-65553B5E3AA0}" type="parTrans" cxnId="{4BBF92F0-6B80-4DA6-B5A0-8E4784C8FAD7}">
      <dgm:prSet/>
      <dgm:spPr/>
      <dgm:t>
        <a:bodyPr/>
        <a:lstStyle/>
        <a:p>
          <a:endParaRPr lang="en-US"/>
        </a:p>
      </dgm:t>
    </dgm:pt>
    <dgm:pt modelId="{DB5CD754-F097-456B-83B1-203F5E39D801}" type="sibTrans" cxnId="{4BBF92F0-6B80-4DA6-B5A0-8E4784C8FAD7}">
      <dgm:prSet/>
      <dgm:spPr/>
      <dgm:t>
        <a:bodyPr/>
        <a:lstStyle/>
        <a:p>
          <a:endParaRPr lang="en-US"/>
        </a:p>
      </dgm:t>
    </dgm:pt>
    <dgm:pt modelId="{11614E84-3C33-4FF2-B39B-03A6811EC5AF}" type="pres">
      <dgm:prSet presAssocID="{82D9E0C0-27CE-458D-AC7F-4F8AB8F4050D}" presName="layout" presStyleCnt="0">
        <dgm:presLayoutVars>
          <dgm:chMax/>
          <dgm:chPref/>
          <dgm:dir/>
          <dgm:animOne val="branch"/>
          <dgm:animLvl val="lvl"/>
          <dgm:resizeHandles/>
        </dgm:presLayoutVars>
      </dgm:prSet>
      <dgm:spPr/>
      <dgm:t>
        <a:bodyPr/>
        <a:lstStyle/>
        <a:p>
          <a:endParaRPr lang="en-US"/>
        </a:p>
      </dgm:t>
    </dgm:pt>
    <dgm:pt modelId="{76666C8F-A543-4553-A70F-FFF51DC0F93C}" type="pres">
      <dgm:prSet presAssocID="{A79CA04C-1A94-41D9-9FA0-A72AF9A5F5A5}" presName="root" presStyleCnt="0">
        <dgm:presLayoutVars>
          <dgm:chMax/>
          <dgm:chPref val="4"/>
        </dgm:presLayoutVars>
      </dgm:prSet>
      <dgm:spPr/>
    </dgm:pt>
    <dgm:pt modelId="{DF2D3EB9-5DD9-496C-8563-83810A484D86}" type="pres">
      <dgm:prSet presAssocID="{A79CA04C-1A94-41D9-9FA0-A72AF9A5F5A5}" presName="rootComposite" presStyleCnt="0">
        <dgm:presLayoutVars/>
      </dgm:prSet>
      <dgm:spPr/>
    </dgm:pt>
    <dgm:pt modelId="{14009FE3-469C-45BF-8F32-B062F2EDCB06}" type="pres">
      <dgm:prSet presAssocID="{A79CA04C-1A94-41D9-9FA0-A72AF9A5F5A5}" presName="rootText" presStyleLbl="node0" presStyleIdx="0" presStyleCnt="1">
        <dgm:presLayoutVars>
          <dgm:chMax/>
          <dgm:chPref val="4"/>
        </dgm:presLayoutVars>
      </dgm:prSet>
      <dgm:spPr/>
      <dgm:t>
        <a:bodyPr/>
        <a:lstStyle/>
        <a:p>
          <a:endParaRPr lang="en-US"/>
        </a:p>
      </dgm:t>
    </dgm:pt>
    <dgm:pt modelId="{04B4E081-35FE-4AAA-A806-4F941FE0195D}" type="pres">
      <dgm:prSet presAssocID="{A79CA04C-1A94-41D9-9FA0-A72AF9A5F5A5}" presName="childShape" presStyleCnt="0">
        <dgm:presLayoutVars>
          <dgm:chMax val="0"/>
          <dgm:chPref val="0"/>
        </dgm:presLayoutVars>
      </dgm:prSet>
      <dgm:spPr/>
    </dgm:pt>
    <dgm:pt modelId="{E38270BB-ED96-4D91-8D05-9F6BF5A70188}" type="pres">
      <dgm:prSet presAssocID="{DB5C3C51-76F8-46D6-B82B-B1CE2A649E40}" presName="childComposite" presStyleCnt="0">
        <dgm:presLayoutVars>
          <dgm:chMax val="0"/>
          <dgm:chPref val="0"/>
        </dgm:presLayoutVars>
      </dgm:prSet>
      <dgm:spPr/>
    </dgm:pt>
    <dgm:pt modelId="{C65E64C8-5772-4BC6-AB34-194ACB323EE7}" type="pres">
      <dgm:prSet presAssocID="{DB5C3C51-76F8-46D6-B82B-B1CE2A649E40}" presName="Image" presStyleLbl="node1" presStyleIdx="0" presStyleCnt="3"/>
      <dgm:spPr>
        <a:solidFill>
          <a:schemeClr val="accent2">
            <a:hueOff val="0"/>
            <a:satOff val="0"/>
            <a:lumOff val="0"/>
          </a:schemeClr>
        </a:solidFill>
      </dgm:spPr>
    </dgm:pt>
    <dgm:pt modelId="{750C9E65-03D0-484E-AA35-E615F38E232F}" type="pres">
      <dgm:prSet presAssocID="{DB5C3C51-76F8-46D6-B82B-B1CE2A649E40}" presName="childText" presStyleLbl="lnNode1" presStyleIdx="0" presStyleCnt="3">
        <dgm:presLayoutVars>
          <dgm:chMax val="0"/>
          <dgm:chPref val="0"/>
          <dgm:bulletEnabled val="1"/>
        </dgm:presLayoutVars>
      </dgm:prSet>
      <dgm:spPr/>
      <dgm:t>
        <a:bodyPr/>
        <a:lstStyle/>
        <a:p>
          <a:endParaRPr lang="en-US"/>
        </a:p>
      </dgm:t>
    </dgm:pt>
    <dgm:pt modelId="{0F67F9DF-834D-48BB-A895-AABB578FDB7A}" type="pres">
      <dgm:prSet presAssocID="{637F917F-0A96-4041-94F9-DA378BF6B7AE}" presName="childComposite" presStyleCnt="0">
        <dgm:presLayoutVars>
          <dgm:chMax val="0"/>
          <dgm:chPref val="0"/>
        </dgm:presLayoutVars>
      </dgm:prSet>
      <dgm:spPr/>
    </dgm:pt>
    <dgm:pt modelId="{D8D3DC67-0EA3-4C62-B2E6-B6F44FDC604B}" type="pres">
      <dgm:prSet presAssocID="{637F917F-0A96-4041-94F9-DA378BF6B7AE}" presName="Image" presStyleLbl="node1" presStyleIdx="1" presStyleCnt="3"/>
      <dgm:spPr>
        <a:solidFill>
          <a:schemeClr val="accent3">
            <a:hueOff val="0"/>
            <a:satOff val="0"/>
            <a:lumOff val="0"/>
          </a:schemeClr>
        </a:solidFill>
      </dgm:spPr>
    </dgm:pt>
    <dgm:pt modelId="{34F600E1-EFE0-4AA2-8282-D0EE5F9142ED}" type="pres">
      <dgm:prSet presAssocID="{637F917F-0A96-4041-94F9-DA378BF6B7AE}" presName="childText" presStyleLbl="lnNode1" presStyleIdx="1" presStyleCnt="3">
        <dgm:presLayoutVars>
          <dgm:chMax val="0"/>
          <dgm:chPref val="0"/>
          <dgm:bulletEnabled val="1"/>
        </dgm:presLayoutVars>
      </dgm:prSet>
      <dgm:spPr/>
      <dgm:t>
        <a:bodyPr/>
        <a:lstStyle/>
        <a:p>
          <a:endParaRPr lang="en-US"/>
        </a:p>
      </dgm:t>
    </dgm:pt>
    <dgm:pt modelId="{39949993-B62E-4F90-8A32-25AB55F71A0E}" type="pres">
      <dgm:prSet presAssocID="{171A0121-E587-4BEE-A31C-C934024B5CA3}" presName="childComposite" presStyleCnt="0">
        <dgm:presLayoutVars>
          <dgm:chMax val="0"/>
          <dgm:chPref val="0"/>
        </dgm:presLayoutVars>
      </dgm:prSet>
      <dgm:spPr/>
    </dgm:pt>
    <dgm:pt modelId="{F9F076C4-B6E8-498F-834F-9BCAE1AE77B2}" type="pres">
      <dgm:prSet presAssocID="{171A0121-E587-4BEE-A31C-C934024B5CA3}" presName="Image" presStyleLbl="node1" presStyleIdx="2" presStyleCnt="3"/>
      <dgm:spPr>
        <a:solidFill>
          <a:schemeClr val="accent4">
            <a:hueOff val="0"/>
            <a:satOff val="0"/>
            <a:lumOff val="0"/>
          </a:schemeClr>
        </a:solidFill>
      </dgm:spPr>
    </dgm:pt>
    <dgm:pt modelId="{C556B695-70D7-4021-A685-A3C67284D507}" type="pres">
      <dgm:prSet presAssocID="{171A0121-E587-4BEE-A31C-C934024B5CA3}" presName="childText" presStyleLbl="lnNode1" presStyleIdx="2" presStyleCnt="3" custLinFactNeighborX="-481" custLinFactNeighborY="405">
        <dgm:presLayoutVars>
          <dgm:chMax val="0"/>
          <dgm:chPref val="0"/>
          <dgm:bulletEnabled val="1"/>
        </dgm:presLayoutVars>
      </dgm:prSet>
      <dgm:spPr/>
      <dgm:t>
        <a:bodyPr/>
        <a:lstStyle/>
        <a:p>
          <a:endParaRPr lang="en-US"/>
        </a:p>
      </dgm:t>
    </dgm:pt>
  </dgm:ptLst>
  <dgm:cxnLst>
    <dgm:cxn modelId="{4BBF92F0-6B80-4DA6-B5A0-8E4784C8FAD7}" srcId="{A79CA04C-1A94-41D9-9FA0-A72AF9A5F5A5}" destId="{171A0121-E587-4BEE-A31C-C934024B5CA3}" srcOrd="2" destOrd="0" parTransId="{E697C170-630B-4ED2-A84E-65553B5E3AA0}" sibTransId="{DB5CD754-F097-456B-83B1-203F5E39D801}"/>
    <dgm:cxn modelId="{251B77D4-229D-4808-8A00-8FEAFC34C80E}" type="presOf" srcId="{171A0121-E587-4BEE-A31C-C934024B5CA3}" destId="{C556B695-70D7-4021-A685-A3C67284D507}" srcOrd="0" destOrd="0" presId="urn:microsoft.com/office/officeart/2008/layout/PictureAccentList"/>
    <dgm:cxn modelId="{75B55122-E625-4FE8-9790-6AD8D6418AB1}" type="presOf" srcId="{82D9E0C0-27CE-458D-AC7F-4F8AB8F4050D}" destId="{11614E84-3C33-4FF2-B39B-03A6811EC5AF}" srcOrd="0" destOrd="0" presId="urn:microsoft.com/office/officeart/2008/layout/PictureAccentList"/>
    <dgm:cxn modelId="{86937C3A-2CDC-4358-B331-A828461CBCCA}" type="presOf" srcId="{DB5C3C51-76F8-46D6-B82B-B1CE2A649E40}" destId="{750C9E65-03D0-484E-AA35-E615F38E232F}" srcOrd="0" destOrd="0" presId="urn:microsoft.com/office/officeart/2008/layout/PictureAccentList"/>
    <dgm:cxn modelId="{F4163B70-EDCB-49F3-BEA7-9587EE0961D0}" type="presOf" srcId="{637F917F-0A96-4041-94F9-DA378BF6B7AE}" destId="{34F600E1-EFE0-4AA2-8282-D0EE5F9142ED}" srcOrd="0" destOrd="0" presId="urn:microsoft.com/office/officeart/2008/layout/PictureAccentList"/>
    <dgm:cxn modelId="{5AD32301-40FA-49AB-93B7-1BD25E678DE5}" srcId="{82D9E0C0-27CE-458D-AC7F-4F8AB8F4050D}" destId="{A79CA04C-1A94-41D9-9FA0-A72AF9A5F5A5}" srcOrd="0" destOrd="0" parTransId="{45CCB3B5-6C62-451F-ACC3-91B56FEBF661}" sibTransId="{00D5490A-1EBF-40B1-A9B0-DB161E09CF30}"/>
    <dgm:cxn modelId="{0C19712A-724F-47E0-9D8B-9AA5B417DCCE}" srcId="{A79CA04C-1A94-41D9-9FA0-A72AF9A5F5A5}" destId="{637F917F-0A96-4041-94F9-DA378BF6B7AE}" srcOrd="1" destOrd="0" parTransId="{1F123DDA-31C3-4681-B625-F88D56D64815}" sibTransId="{F3078DE1-8581-4F42-9CA6-026C6BCDA921}"/>
    <dgm:cxn modelId="{635784A2-A055-45D2-8752-B536C9294E3A}" srcId="{A79CA04C-1A94-41D9-9FA0-A72AF9A5F5A5}" destId="{DB5C3C51-76F8-46D6-B82B-B1CE2A649E40}" srcOrd="0" destOrd="0" parTransId="{0892E015-CD2C-4BB5-9012-757577A6928F}" sibTransId="{96AF30E6-57DB-4848-AF48-CD34E6C1BD23}"/>
    <dgm:cxn modelId="{56FA1759-E971-464C-A62A-8518B3A30111}" type="presOf" srcId="{A79CA04C-1A94-41D9-9FA0-A72AF9A5F5A5}" destId="{14009FE3-469C-45BF-8F32-B062F2EDCB06}" srcOrd="0" destOrd="0" presId="urn:microsoft.com/office/officeart/2008/layout/PictureAccentList"/>
    <dgm:cxn modelId="{F4DA98F6-D228-4D0E-851F-4DE75C6C8306}" type="presParOf" srcId="{11614E84-3C33-4FF2-B39B-03A6811EC5AF}" destId="{76666C8F-A543-4553-A70F-FFF51DC0F93C}" srcOrd="0" destOrd="0" presId="urn:microsoft.com/office/officeart/2008/layout/PictureAccentList"/>
    <dgm:cxn modelId="{D67ACCF6-5A5E-40A9-B5F5-32EB2B35A7B3}" type="presParOf" srcId="{76666C8F-A543-4553-A70F-FFF51DC0F93C}" destId="{DF2D3EB9-5DD9-496C-8563-83810A484D86}" srcOrd="0" destOrd="0" presId="urn:microsoft.com/office/officeart/2008/layout/PictureAccentList"/>
    <dgm:cxn modelId="{5974E5C0-0F93-452A-B82B-D721C506B834}" type="presParOf" srcId="{DF2D3EB9-5DD9-496C-8563-83810A484D86}" destId="{14009FE3-469C-45BF-8F32-B062F2EDCB06}" srcOrd="0" destOrd="0" presId="urn:microsoft.com/office/officeart/2008/layout/PictureAccentList"/>
    <dgm:cxn modelId="{B43D1BFE-BE19-4291-BF0B-BA48B0A45E01}" type="presParOf" srcId="{76666C8F-A543-4553-A70F-FFF51DC0F93C}" destId="{04B4E081-35FE-4AAA-A806-4F941FE0195D}" srcOrd="1" destOrd="0" presId="urn:microsoft.com/office/officeart/2008/layout/PictureAccentList"/>
    <dgm:cxn modelId="{CA1C6395-CD88-4531-B8FA-CE529A0DF200}" type="presParOf" srcId="{04B4E081-35FE-4AAA-A806-4F941FE0195D}" destId="{E38270BB-ED96-4D91-8D05-9F6BF5A70188}" srcOrd="0" destOrd="0" presId="urn:microsoft.com/office/officeart/2008/layout/PictureAccentList"/>
    <dgm:cxn modelId="{E0C9EFEF-4F7D-4543-A78D-FE14A75F9295}" type="presParOf" srcId="{E38270BB-ED96-4D91-8D05-9F6BF5A70188}" destId="{C65E64C8-5772-4BC6-AB34-194ACB323EE7}" srcOrd="0" destOrd="0" presId="urn:microsoft.com/office/officeart/2008/layout/PictureAccentList"/>
    <dgm:cxn modelId="{DBEC5E8A-AAE9-4CE6-ADF5-4673E516F21D}" type="presParOf" srcId="{E38270BB-ED96-4D91-8D05-9F6BF5A70188}" destId="{750C9E65-03D0-484E-AA35-E615F38E232F}" srcOrd="1" destOrd="0" presId="urn:microsoft.com/office/officeart/2008/layout/PictureAccentList"/>
    <dgm:cxn modelId="{00686894-3C86-4BD3-BCDE-CCFAB05BB49C}" type="presParOf" srcId="{04B4E081-35FE-4AAA-A806-4F941FE0195D}" destId="{0F67F9DF-834D-48BB-A895-AABB578FDB7A}" srcOrd="1" destOrd="0" presId="urn:microsoft.com/office/officeart/2008/layout/PictureAccentList"/>
    <dgm:cxn modelId="{CCBCBB00-5ABF-427C-949D-503F12F78796}" type="presParOf" srcId="{0F67F9DF-834D-48BB-A895-AABB578FDB7A}" destId="{D8D3DC67-0EA3-4C62-B2E6-B6F44FDC604B}" srcOrd="0" destOrd="0" presId="urn:microsoft.com/office/officeart/2008/layout/PictureAccentList"/>
    <dgm:cxn modelId="{FA6DF14E-E235-46D6-889B-CCCED7AC2083}" type="presParOf" srcId="{0F67F9DF-834D-48BB-A895-AABB578FDB7A}" destId="{34F600E1-EFE0-4AA2-8282-D0EE5F9142ED}" srcOrd="1" destOrd="0" presId="urn:microsoft.com/office/officeart/2008/layout/PictureAccentList"/>
    <dgm:cxn modelId="{37C39A25-816F-4859-A815-A5BB0D6C36D2}" type="presParOf" srcId="{04B4E081-35FE-4AAA-A806-4F941FE0195D}" destId="{39949993-B62E-4F90-8A32-25AB55F71A0E}" srcOrd="2" destOrd="0" presId="urn:microsoft.com/office/officeart/2008/layout/PictureAccentList"/>
    <dgm:cxn modelId="{34A943C1-A0F3-44E8-B4EC-716D6C0C8DC6}" type="presParOf" srcId="{39949993-B62E-4F90-8A32-25AB55F71A0E}" destId="{F9F076C4-B6E8-498F-834F-9BCAE1AE77B2}" srcOrd="0" destOrd="0" presId="urn:microsoft.com/office/officeart/2008/layout/PictureAccentList"/>
    <dgm:cxn modelId="{16EE3780-8612-44F5-B6E2-D57D3B0D9775}" type="presParOf" srcId="{39949993-B62E-4F90-8A32-25AB55F71A0E}" destId="{C556B695-70D7-4021-A685-A3C67284D50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D42E1A4F-F7A9-4A34-ADD3-6EF387527438}" type="doc">
      <dgm:prSet loTypeId="urn:microsoft.com/office/officeart/2011/layout/TabList" loCatId="list" qsTypeId="urn:microsoft.com/office/officeart/2005/8/quickstyle/simple1" qsCatId="simple" csTypeId="urn:microsoft.com/office/officeart/2005/8/colors/colorful2" csCatId="colorful" phldr="1"/>
      <dgm:spPr/>
      <dgm:t>
        <a:bodyPr/>
        <a:lstStyle/>
        <a:p>
          <a:endParaRPr lang="en-US"/>
        </a:p>
      </dgm:t>
    </dgm:pt>
    <dgm:pt modelId="{7D4E3009-E3F4-42BD-AA1B-A8A7B3A34445}">
      <dgm:prSet phldrT="[Text]"/>
      <dgm:spPr/>
      <dgm:t>
        <a:bodyPr/>
        <a:lstStyle/>
        <a:p>
          <a:r>
            <a:rPr lang="en-US" dirty="0" smtClean="0"/>
            <a:t>Builds rapport</a:t>
          </a:r>
          <a:endParaRPr lang="en-US" dirty="0"/>
        </a:p>
      </dgm:t>
    </dgm:pt>
    <dgm:pt modelId="{44FA9735-3E12-46C5-8C49-4C67C0161725}" type="parTrans" cxnId="{95F8C99B-DEDD-4915-BD26-9D9BD767DC0F}">
      <dgm:prSet/>
      <dgm:spPr/>
      <dgm:t>
        <a:bodyPr/>
        <a:lstStyle/>
        <a:p>
          <a:endParaRPr lang="en-US"/>
        </a:p>
      </dgm:t>
    </dgm:pt>
    <dgm:pt modelId="{8608041D-766A-448F-B1CC-45E288C9B730}" type="sibTrans" cxnId="{95F8C99B-DEDD-4915-BD26-9D9BD767DC0F}">
      <dgm:prSet/>
      <dgm:spPr/>
      <dgm:t>
        <a:bodyPr/>
        <a:lstStyle/>
        <a:p>
          <a:endParaRPr lang="en-US"/>
        </a:p>
      </dgm:t>
    </dgm:pt>
    <dgm:pt modelId="{1CD28752-B03C-4F49-9A61-3867B9A57979}">
      <dgm:prSet phldrT="[Text]"/>
      <dgm:spPr>
        <a:ln>
          <a:solidFill>
            <a:srgbClr val="BD9B53"/>
          </a:solidFill>
        </a:ln>
      </dgm:spPr>
      <dgm:t>
        <a:bodyPr/>
        <a:lstStyle/>
        <a:p>
          <a:r>
            <a:rPr lang="en-US" dirty="0" smtClean="0"/>
            <a:t>Full attention</a:t>
          </a:r>
          <a:endParaRPr lang="en-US" dirty="0"/>
        </a:p>
      </dgm:t>
    </dgm:pt>
    <dgm:pt modelId="{891DFBA4-EEAC-4EDE-8BAA-FB9C03815001}" type="parTrans" cxnId="{27838B77-0F72-4057-B23F-B802C54FBF18}">
      <dgm:prSet/>
      <dgm:spPr/>
      <dgm:t>
        <a:bodyPr/>
        <a:lstStyle/>
        <a:p>
          <a:endParaRPr lang="en-US"/>
        </a:p>
      </dgm:t>
    </dgm:pt>
    <dgm:pt modelId="{174864C3-E4E1-451E-8EF6-7F2DA29C1C20}" type="sibTrans" cxnId="{27838B77-0F72-4057-B23F-B802C54FBF18}">
      <dgm:prSet/>
      <dgm:spPr/>
      <dgm:t>
        <a:bodyPr/>
        <a:lstStyle/>
        <a:p>
          <a:endParaRPr lang="en-US"/>
        </a:p>
      </dgm:t>
    </dgm:pt>
    <dgm:pt modelId="{76C0C076-0C7D-4C52-A796-B5EA01C04924}">
      <dgm:prSet phldrT="[Text]"/>
      <dgm:spPr>
        <a:ln>
          <a:solidFill>
            <a:srgbClr val="9BBB59"/>
          </a:solidFill>
        </a:ln>
      </dgm:spPr>
      <dgm:t>
        <a:bodyPr/>
        <a:lstStyle/>
        <a:p>
          <a:r>
            <a:rPr lang="en-US" dirty="0" smtClean="0"/>
            <a:t>Trust given will come back to us</a:t>
          </a:r>
          <a:endParaRPr lang="en-US" dirty="0"/>
        </a:p>
      </dgm:t>
    </dgm:pt>
    <dgm:pt modelId="{EBFD9F70-E574-431E-9080-1482CE747613}" type="parTrans" cxnId="{4F1FB281-5276-427C-9A32-417D3F82AC27}">
      <dgm:prSet/>
      <dgm:spPr/>
      <dgm:t>
        <a:bodyPr/>
        <a:lstStyle/>
        <a:p>
          <a:endParaRPr lang="en-US"/>
        </a:p>
      </dgm:t>
    </dgm:pt>
    <dgm:pt modelId="{ED0D6C8C-2A02-414F-8A49-4F3F50A2FC8A}" type="sibTrans" cxnId="{4F1FB281-5276-427C-9A32-417D3F82AC27}">
      <dgm:prSet/>
      <dgm:spPr/>
      <dgm:t>
        <a:bodyPr/>
        <a:lstStyle/>
        <a:p>
          <a:endParaRPr lang="en-US"/>
        </a:p>
      </dgm:t>
    </dgm:pt>
    <dgm:pt modelId="{5D978D6F-9E4D-4B75-A998-718C8A1F85BD}" type="pres">
      <dgm:prSet presAssocID="{D42E1A4F-F7A9-4A34-ADD3-6EF387527438}" presName="Name0" presStyleCnt="0">
        <dgm:presLayoutVars>
          <dgm:chMax/>
          <dgm:chPref val="3"/>
          <dgm:dir/>
          <dgm:animOne val="branch"/>
          <dgm:animLvl val="lvl"/>
        </dgm:presLayoutVars>
      </dgm:prSet>
      <dgm:spPr/>
      <dgm:t>
        <a:bodyPr/>
        <a:lstStyle/>
        <a:p>
          <a:endParaRPr lang="en-US"/>
        </a:p>
      </dgm:t>
    </dgm:pt>
    <dgm:pt modelId="{47C631C3-B38F-42A6-836F-F0AFD06FBBFE}" type="pres">
      <dgm:prSet presAssocID="{7D4E3009-E3F4-42BD-AA1B-A8A7B3A34445}" presName="composite" presStyleCnt="0"/>
      <dgm:spPr/>
    </dgm:pt>
    <dgm:pt modelId="{87C69FBF-C9BA-41D5-9EAA-3B320CE9ED01}" type="pres">
      <dgm:prSet presAssocID="{7D4E3009-E3F4-42BD-AA1B-A8A7B3A34445}" presName="FirstChild" presStyleLbl="revTx" presStyleIdx="0" presStyleCnt="3" custLinFactNeighborX="-2614">
        <dgm:presLayoutVars>
          <dgm:chMax val="0"/>
          <dgm:chPref val="0"/>
          <dgm:bulletEnabled val="1"/>
        </dgm:presLayoutVars>
      </dgm:prSet>
      <dgm:spPr/>
    </dgm:pt>
    <dgm:pt modelId="{91DBB5BF-22D9-410E-B507-8174FFF096A1}" type="pres">
      <dgm:prSet presAssocID="{7D4E3009-E3F4-42BD-AA1B-A8A7B3A34445}" presName="Parent" presStyleLbl="alignNode1" presStyleIdx="0" presStyleCnt="3" custScaleX="285313" custLinFactNeighborX="45916">
        <dgm:presLayoutVars>
          <dgm:chMax val="3"/>
          <dgm:chPref val="3"/>
          <dgm:bulletEnabled val="1"/>
        </dgm:presLayoutVars>
      </dgm:prSet>
      <dgm:spPr/>
      <dgm:t>
        <a:bodyPr/>
        <a:lstStyle/>
        <a:p>
          <a:endParaRPr lang="en-US"/>
        </a:p>
      </dgm:t>
    </dgm:pt>
    <dgm:pt modelId="{802B5A0F-B5A8-461F-8271-B78C4CDF64D1}" type="pres">
      <dgm:prSet presAssocID="{7D4E3009-E3F4-42BD-AA1B-A8A7B3A34445}" presName="Accent" presStyleLbl="parChTrans1D1" presStyleIdx="0" presStyleCnt="3" custLinFactNeighborX="-12045"/>
      <dgm:spPr/>
    </dgm:pt>
    <dgm:pt modelId="{FBCDBB69-3BBB-4E29-A7D8-0FAD371E5AB2}" type="pres">
      <dgm:prSet presAssocID="{8608041D-766A-448F-B1CC-45E288C9B730}" presName="sibTrans" presStyleCnt="0"/>
      <dgm:spPr/>
    </dgm:pt>
    <dgm:pt modelId="{D0A87E4A-F6A7-4DA4-899B-44233B1DA54E}" type="pres">
      <dgm:prSet presAssocID="{1CD28752-B03C-4F49-9A61-3867B9A57979}" presName="composite" presStyleCnt="0"/>
      <dgm:spPr/>
    </dgm:pt>
    <dgm:pt modelId="{04058A8F-7B52-496C-8A0B-6B367BD2537D}" type="pres">
      <dgm:prSet presAssocID="{1CD28752-B03C-4F49-9A61-3867B9A57979}" presName="FirstChild" presStyleLbl="revTx" presStyleIdx="1" presStyleCnt="3">
        <dgm:presLayoutVars>
          <dgm:chMax val="0"/>
          <dgm:chPref val="0"/>
          <dgm:bulletEnabled val="1"/>
        </dgm:presLayoutVars>
      </dgm:prSet>
      <dgm:spPr/>
    </dgm:pt>
    <dgm:pt modelId="{AE38273D-059A-4CC2-9E4D-65F396987AC0}" type="pres">
      <dgm:prSet presAssocID="{1CD28752-B03C-4F49-9A61-3867B9A57979}" presName="Parent" presStyleLbl="alignNode1" presStyleIdx="1" presStyleCnt="3" custScaleX="285313" custLinFactNeighborX="45916">
        <dgm:presLayoutVars>
          <dgm:chMax val="3"/>
          <dgm:chPref val="3"/>
          <dgm:bulletEnabled val="1"/>
        </dgm:presLayoutVars>
      </dgm:prSet>
      <dgm:spPr/>
      <dgm:t>
        <a:bodyPr/>
        <a:lstStyle/>
        <a:p>
          <a:endParaRPr lang="en-US"/>
        </a:p>
      </dgm:t>
    </dgm:pt>
    <dgm:pt modelId="{D18DE9A0-AA66-426C-B286-F8309B89FE5C}" type="pres">
      <dgm:prSet presAssocID="{1CD28752-B03C-4F49-9A61-3867B9A57979}" presName="Accent" presStyleLbl="parChTrans1D1" presStyleIdx="1" presStyleCnt="3" custLinFactNeighborX="-14088"/>
      <dgm:spPr>
        <a:ln>
          <a:solidFill>
            <a:srgbClr val="BD9B53"/>
          </a:solidFill>
        </a:ln>
      </dgm:spPr>
    </dgm:pt>
    <dgm:pt modelId="{112CB4AF-90C9-4C68-9BE1-97F9B838D462}" type="pres">
      <dgm:prSet presAssocID="{174864C3-E4E1-451E-8EF6-7F2DA29C1C20}" presName="sibTrans" presStyleCnt="0"/>
      <dgm:spPr/>
    </dgm:pt>
    <dgm:pt modelId="{1C22DE65-0E04-410B-B13C-CFBB3EB113BD}" type="pres">
      <dgm:prSet presAssocID="{76C0C076-0C7D-4C52-A796-B5EA01C04924}" presName="composite" presStyleCnt="0"/>
      <dgm:spPr/>
    </dgm:pt>
    <dgm:pt modelId="{80E1A3C6-1FC5-4810-90B8-F6BE1F9A6841}" type="pres">
      <dgm:prSet presAssocID="{76C0C076-0C7D-4C52-A796-B5EA01C04924}" presName="FirstChild" presStyleLbl="revTx" presStyleIdx="2" presStyleCnt="3" custLinFactNeighborX="-2872">
        <dgm:presLayoutVars>
          <dgm:chMax val="0"/>
          <dgm:chPref val="0"/>
          <dgm:bulletEnabled val="1"/>
        </dgm:presLayoutVars>
      </dgm:prSet>
      <dgm:spPr/>
    </dgm:pt>
    <dgm:pt modelId="{75C73DF3-1523-4DDE-8BC4-D199F1682D61}" type="pres">
      <dgm:prSet presAssocID="{76C0C076-0C7D-4C52-A796-B5EA01C04924}" presName="Parent" presStyleLbl="alignNode1" presStyleIdx="2" presStyleCnt="3" custScaleX="285313" custLinFactNeighborX="45916">
        <dgm:presLayoutVars>
          <dgm:chMax val="3"/>
          <dgm:chPref val="3"/>
          <dgm:bulletEnabled val="1"/>
        </dgm:presLayoutVars>
      </dgm:prSet>
      <dgm:spPr/>
      <dgm:t>
        <a:bodyPr/>
        <a:lstStyle/>
        <a:p>
          <a:endParaRPr lang="en-US"/>
        </a:p>
      </dgm:t>
    </dgm:pt>
    <dgm:pt modelId="{6C0C5C9C-3BC9-4EC1-8051-C78AB769DCE5}" type="pres">
      <dgm:prSet presAssocID="{76C0C076-0C7D-4C52-A796-B5EA01C04924}" presName="Accent" presStyleLbl="parChTrans1D1" presStyleIdx="2" presStyleCnt="3" custLinFactNeighborX="-12045"/>
      <dgm:spPr>
        <a:ln>
          <a:solidFill>
            <a:srgbClr val="9BBB59"/>
          </a:solidFill>
        </a:ln>
      </dgm:spPr>
    </dgm:pt>
  </dgm:ptLst>
  <dgm:cxnLst>
    <dgm:cxn modelId="{5D31AD6A-0380-4C4A-9501-C4BF24C22124}" type="presOf" srcId="{1CD28752-B03C-4F49-9A61-3867B9A57979}" destId="{AE38273D-059A-4CC2-9E4D-65F396987AC0}" srcOrd="0" destOrd="0" presId="urn:microsoft.com/office/officeart/2011/layout/TabList"/>
    <dgm:cxn modelId="{4E69F901-5B51-4DCE-93F7-AB5BEB2176CB}" type="presOf" srcId="{D42E1A4F-F7A9-4A34-ADD3-6EF387527438}" destId="{5D978D6F-9E4D-4B75-A998-718C8A1F85BD}" srcOrd="0" destOrd="0" presId="urn:microsoft.com/office/officeart/2011/layout/TabList"/>
    <dgm:cxn modelId="{95F8C99B-DEDD-4915-BD26-9D9BD767DC0F}" srcId="{D42E1A4F-F7A9-4A34-ADD3-6EF387527438}" destId="{7D4E3009-E3F4-42BD-AA1B-A8A7B3A34445}" srcOrd="0" destOrd="0" parTransId="{44FA9735-3E12-46C5-8C49-4C67C0161725}" sibTransId="{8608041D-766A-448F-B1CC-45E288C9B730}"/>
    <dgm:cxn modelId="{27838B77-0F72-4057-B23F-B802C54FBF18}" srcId="{D42E1A4F-F7A9-4A34-ADD3-6EF387527438}" destId="{1CD28752-B03C-4F49-9A61-3867B9A57979}" srcOrd="1" destOrd="0" parTransId="{891DFBA4-EEAC-4EDE-8BAA-FB9C03815001}" sibTransId="{174864C3-E4E1-451E-8EF6-7F2DA29C1C20}"/>
    <dgm:cxn modelId="{C591D88A-655D-4311-A264-9D635941BFA9}" type="presOf" srcId="{7D4E3009-E3F4-42BD-AA1B-A8A7B3A34445}" destId="{91DBB5BF-22D9-410E-B507-8174FFF096A1}" srcOrd="0" destOrd="0" presId="urn:microsoft.com/office/officeart/2011/layout/TabList"/>
    <dgm:cxn modelId="{6470FE14-ACA0-4E96-A5AC-4EC537FC74B4}" type="presOf" srcId="{76C0C076-0C7D-4C52-A796-B5EA01C04924}" destId="{75C73DF3-1523-4DDE-8BC4-D199F1682D61}" srcOrd="0" destOrd="0" presId="urn:microsoft.com/office/officeart/2011/layout/TabList"/>
    <dgm:cxn modelId="{4F1FB281-5276-427C-9A32-417D3F82AC27}" srcId="{D42E1A4F-F7A9-4A34-ADD3-6EF387527438}" destId="{76C0C076-0C7D-4C52-A796-B5EA01C04924}" srcOrd="2" destOrd="0" parTransId="{EBFD9F70-E574-431E-9080-1482CE747613}" sibTransId="{ED0D6C8C-2A02-414F-8A49-4F3F50A2FC8A}"/>
    <dgm:cxn modelId="{70EAD94F-E335-4BFF-AF16-3F724B19507F}" type="presParOf" srcId="{5D978D6F-9E4D-4B75-A998-718C8A1F85BD}" destId="{47C631C3-B38F-42A6-836F-F0AFD06FBBFE}" srcOrd="0" destOrd="0" presId="urn:microsoft.com/office/officeart/2011/layout/TabList"/>
    <dgm:cxn modelId="{10D22B87-D830-4F6D-A6C9-BC37128E4C20}" type="presParOf" srcId="{47C631C3-B38F-42A6-836F-F0AFD06FBBFE}" destId="{87C69FBF-C9BA-41D5-9EAA-3B320CE9ED01}" srcOrd="0" destOrd="0" presId="urn:microsoft.com/office/officeart/2011/layout/TabList"/>
    <dgm:cxn modelId="{1C72220E-3345-4AD3-8C01-25DE501F3069}" type="presParOf" srcId="{47C631C3-B38F-42A6-836F-F0AFD06FBBFE}" destId="{91DBB5BF-22D9-410E-B507-8174FFF096A1}" srcOrd="1" destOrd="0" presId="urn:microsoft.com/office/officeart/2011/layout/TabList"/>
    <dgm:cxn modelId="{335E626A-CAD9-4881-A769-E6A848323E36}" type="presParOf" srcId="{47C631C3-B38F-42A6-836F-F0AFD06FBBFE}" destId="{802B5A0F-B5A8-461F-8271-B78C4CDF64D1}" srcOrd="2" destOrd="0" presId="urn:microsoft.com/office/officeart/2011/layout/TabList"/>
    <dgm:cxn modelId="{01D70A3D-FF10-4FA6-9BF7-DA0E673D9D3F}" type="presParOf" srcId="{5D978D6F-9E4D-4B75-A998-718C8A1F85BD}" destId="{FBCDBB69-3BBB-4E29-A7D8-0FAD371E5AB2}" srcOrd="1" destOrd="0" presId="urn:microsoft.com/office/officeart/2011/layout/TabList"/>
    <dgm:cxn modelId="{90860641-2372-4C1E-8A36-1F1B00168EDE}" type="presParOf" srcId="{5D978D6F-9E4D-4B75-A998-718C8A1F85BD}" destId="{D0A87E4A-F6A7-4DA4-899B-44233B1DA54E}" srcOrd="2" destOrd="0" presId="urn:microsoft.com/office/officeart/2011/layout/TabList"/>
    <dgm:cxn modelId="{41772599-DE1F-44BE-A543-11D8004A033E}" type="presParOf" srcId="{D0A87E4A-F6A7-4DA4-899B-44233B1DA54E}" destId="{04058A8F-7B52-496C-8A0B-6B367BD2537D}" srcOrd="0" destOrd="0" presId="urn:microsoft.com/office/officeart/2011/layout/TabList"/>
    <dgm:cxn modelId="{4EB9B7FA-0362-4ACD-8336-5C79F09A7CA1}" type="presParOf" srcId="{D0A87E4A-F6A7-4DA4-899B-44233B1DA54E}" destId="{AE38273D-059A-4CC2-9E4D-65F396987AC0}" srcOrd="1" destOrd="0" presId="urn:microsoft.com/office/officeart/2011/layout/TabList"/>
    <dgm:cxn modelId="{90930FC4-F596-45D5-B485-3466994791F3}" type="presParOf" srcId="{D0A87E4A-F6A7-4DA4-899B-44233B1DA54E}" destId="{D18DE9A0-AA66-426C-B286-F8309B89FE5C}" srcOrd="2" destOrd="0" presId="urn:microsoft.com/office/officeart/2011/layout/TabList"/>
    <dgm:cxn modelId="{41DC3098-A23B-4FF8-9BF3-179FBE5A24CE}" type="presParOf" srcId="{5D978D6F-9E4D-4B75-A998-718C8A1F85BD}" destId="{112CB4AF-90C9-4C68-9BE1-97F9B838D462}" srcOrd="3" destOrd="0" presId="urn:microsoft.com/office/officeart/2011/layout/TabList"/>
    <dgm:cxn modelId="{417C1E24-DDC0-4524-A2C1-3E8B3CF72EB0}" type="presParOf" srcId="{5D978D6F-9E4D-4B75-A998-718C8A1F85BD}" destId="{1C22DE65-0E04-410B-B13C-CFBB3EB113BD}" srcOrd="4" destOrd="0" presId="urn:microsoft.com/office/officeart/2011/layout/TabList"/>
    <dgm:cxn modelId="{DA05F56F-74D4-4968-8E45-12AED004F5E5}" type="presParOf" srcId="{1C22DE65-0E04-410B-B13C-CFBB3EB113BD}" destId="{80E1A3C6-1FC5-4810-90B8-F6BE1F9A6841}" srcOrd="0" destOrd="0" presId="urn:microsoft.com/office/officeart/2011/layout/TabList"/>
    <dgm:cxn modelId="{11CF2A75-B385-4A3C-B4D1-3AC7281446F5}" type="presParOf" srcId="{1C22DE65-0E04-410B-B13C-CFBB3EB113BD}" destId="{75C73DF3-1523-4DDE-8BC4-D199F1682D61}" srcOrd="1" destOrd="0" presId="urn:microsoft.com/office/officeart/2011/layout/TabList"/>
    <dgm:cxn modelId="{6A573E22-4BDF-4E41-AF80-AF7EC6E4EAB4}" type="presParOf" srcId="{1C22DE65-0E04-410B-B13C-CFBB3EB113BD}" destId="{6C0C5C9C-3BC9-4EC1-8051-C78AB769DCE5}" srcOrd="2"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476420DD-31B9-48C9-B450-5CD06A75B50B}"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E09CBDE7-4BDC-4039-9E84-3FD5A803E3CB}">
      <dgm:prSet phldrT="[Text]"/>
      <dgm:spPr/>
      <dgm:t>
        <a:bodyPr/>
        <a:lstStyle/>
        <a:p>
          <a:r>
            <a:rPr lang="en-US" dirty="0" smtClean="0"/>
            <a:t>Builds relationships</a:t>
          </a:r>
          <a:endParaRPr lang="en-US" dirty="0"/>
        </a:p>
      </dgm:t>
    </dgm:pt>
    <dgm:pt modelId="{C571FBCB-A62F-4602-AFD4-45AEE29BECD7}" type="parTrans" cxnId="{B2A86572-C287-4C9F-8111-CBB038859055}">
      <dgm:prSet/>
      <dgm:spPr/>
      <dgm:t>
        <a:bodyPr/>
        <a:lstStyle/>
        <a:p>
          <a:endParaRPr lang="en-US"/>
        </a:p>
      </dgm:t>
    </dgm:pt>
    <dgm:pt modelId="{F6589EE2-CF26-4833-99EB-2218C836DDCF}" type="sibTrans" cxnId="{B2A86572-C287-4C9F-8111-CBB038859055}">
      <dgm:prSet/>
      <dgm:spPr/>
      <dgm:t>
        <a:bodyPr/>
        <a:lstStyle/>
        <a:p>
          <a:endParaRPr lang="en-US"/>
        </a:p>
      </dgm:t>
    </dgm:pt>
    <dgm:pt modelId="{4AA60F4D-552A-4B42-8EB6-627C14A79780}">
      <dgm:prSet phldrT="[Text]"/>
      <dgm:spPr/>
      <dgm:t>
        <a:bodyPr/>
        <a:lstStyle/>
        <a:p>
          <a:r>
            <a:rPr lang="en-US" dirty="0" smtClean="0"/>
            <a:t>Shows reliability</a:t>
          </a:r>
          <a:endParaRPr lang="en-US" dirty="0"/>
        </a:p>
      </dgm:t>
    </dgm:pt>
    <dgm:pt modelId="{66F3811D-4BC4-48AC-A014-5BB50FDFE8E1}" type="parTrans" cxnId="{F0E14B09-20F5-47C9-ABA7-A89225D54A29}">
      <dgm:prSet/>
      <dgm:spPr/>
      <dgm:t>
        <a:bodyPr/>
        <a:lstStyle/>
        <a:p>
          <a:endParaRPr lang="en-US"/>
        </a:p>
      </dgm:t>
    </dgm:pt>
    <dgm:pt modelId="{C5936B64-B9C9-4E9B-9259-0370E059B1AE}" type="sibTrans" cxnId="{F0E14B09-20F5-47C9-ABA7-A89225D54A29}">
      <dgm:prSet/>
      <dgm:spPr/>
      <dgm:t>
        <a:bodyPr/>
        <a:lstStyle/>
        <a:p>
          <a:endParaRPr lang="en-US"/>
        </a:p>
      </dgm:t>
    </dgm:pt>
    <dgm:pt modelId="{B8718AA9-C03B-44A9-B848-3227DD724DC2}">
      <dgm:prSet phldrT="[Text]"/>
      <dgm:spPr/>
      <dgm:t>
        <a:bodyPr/>
        <a:lstStyle/>
        <a:p>
          <a:r>
            <a:rPr lang="en-US" dirty="0" smtClean="0"/>
            <a:t>Do what you say you’ll do</a:t>
          </a:r>
          <a:endParaRPr lang="en-US" dirty="0"/>
        </a:p>
      </dgm:t>
    </dgm:pt>
    <dgm:pt modelId="{DE7D6719-774F-43F2-B3CB-E53D4B1081BB}" type="parTrans" cxnId="{1B900AA2-A43C-4F7E-8A17-79C5A63B1335}">
      <dgm:prSet/>
      <dgm:spPr/>
      <dgm:t>
        <a:bodyPr/>
        <a:lstStyle/>
        <a:p>
          <a:endParaRPr lang="en-US"/>
        </a:p>
      </dgm:t>
    </dgm:pt>
    <dgm:pt modelId="{8D538FBD-B24D-48B4-A096-ED2CAA6194F8}" type="sibTrans" cxnId="{1B900AA2-A43C-4F7E-8A17-79C5A63B1335}">
      <dgm:prSet/>
      <dgm:spPr/>
      <dgm:t>
        <a:bodyPr/>
        <a:lstStyle/>
        <a:p>
          <a:endParaRPr lang="en-US"/>
        </a:p>
      </dgm:t>
    </dgm:pt>
    <dgm:pt modelId="{30D1799B-0B1D-44F8-90A0-56D15BE38877}" type="pres">
      <dgm:prSet presAssocID="{476420DD-31B9-48C9-B450-5CD06A75B50B}" presName="linear" presStyleCnt="0">
        <dgm:presLayoutVars>
          <dgm:animLvl val="lvl"/>
          <dgm:resizeHandles val="exact"/>
        </dgm:presLayoutVars>
      </dgm:prSet>
      <dgm:spPr/>
      <dgm:t>
        <a:bodyPr/>
        <a:lstStyle/>
        <a:p>
          <a:endParaRPr lang="en-US"/>
        </a:p>
      </dgm:t>
    </dgm:pt>
    <dgm:pt modelId="{2FC0551C-21EC-4D6F-8658-789FA5101227}" type="pres">
      <dgm:prSet presAssocID="{E09CBDE7-4BDC-4039-9E84-3FD5A803E3CB}" presName="parentText" presStyleLbl="node1" presStyleIdx="0" presStyleCnt="3">
        <dgm:presLayoutVars>
          <dgm:chMax val="0"/>
          <dgm:bulletEnabled val="1"/>
        </dgm:presLayoutVars>
      </dgm:prSet>
      <dgm:spPr/>
      <dgm:t>
        <a:bodyPr/>
        <a:lstStyle/>
        <a:p>
          <a:endParaRPr lang="en-US"/>
        </a:p>
      </dgm:t>
    </dgm:pt>
    <dgm:pt modelId="{89741C1F-98E8-4133-9F78-B700B1ADAB2A}" type="pres">
      <dgm:prSet presAssocID="{F6589EE2-CF26-4833-99EB-2218C836DDCF}" presName="spacer" presStyleCnt="0"/>
      <dgm:spPr/>
    </dgm:pt>
    <dgm:pt modelId="{83C8C72D-B472-413E-933E-C0ED1E8C6771}" type="pres">
      <dgm:prSet presAssocID="{4AA60F4D-552A-4B42-8EB6-627C14A79780}" presName="parentText" presStyleLbl="node1" presStyleIdx="1" presStyleCnt="3">
        <dgm:presLayoutVars>
          <dgm:chMax val="0"/>
          <dgm:bulletEnabled val="1"/>
        </dgm:presLayoutVars>
      </dgm:prSet>
      <dgm:spPr/>
      <dgm:t>
        <a:bodyPr/>
        <a:lstStyle/>
        <a:p>
          <a:endParaRPr lang="en-US"/>
        </a:p>
      </dgm:t>
    </dgm:pt>
    <dgm:pt modelId="{C5B0F451-2E65-4F21-9B5A-7B6D8F047D21}" type="pres">
      <dgm:prSet presAssocID="{C5936B64-B9C9-4E9B-9259-0370E059B1AE}" presName="spacer" presStyleCnt="0"/>
      <dgm:spPr/>
    </dgm:pt>
    <dgm:pt modelId="{13AC5E8E-5B5F-41B8-89C4-8198B80E06ED}" type="pres">
      <dgm:prSet presAssocID="{B8718AA9-C03B-44A9-B848-3227DD724DC2}" presName="parentText" presStyleLbl="node1" presStyleIdx="2" presStyleCnt="3">
        <dgm:presLayoutVars>
          <dgm:chMax val="0"/>
          <dgm:bulletEnabled val="1"/>
        </dgm:presLayoutVars>
      </dgm:prSet>
      <dgm:spPr/>
      <dgm:t>
        <a:bodyPr/>
        <a:lstStyle/>
        <a:p>
          <a:endParaRPr lang="en-US"/>
        </a:p>
      </dgm:t>
    </dgm:pt>
  </dgm:ptLst>
  <dgm:cxnLst>
    <dgm:cxn modelId="{B2A86572-C287-4C9F-8111-CBB038859055}" srcId="{476420DD-31B9-48C9-B450-5CD06A75B50B}" destId="{E09CBDE7-4BDC-4039-9E84-3FD5A803E3CB}" srcOrd="0" destOrd="0" parTransId="{C571FBCB-A62F-4602-AFD4-45AEE29BECD7}" sibTransId="{F6589EE2-CF26-4833-99EB-2218C836DDCF}"/>
    <dgm:cxn modelId="{3F391D4C-B415-4672-86BA-E35D67CC50FD}" type="presOf" srcId="{B8718AA9-C03B-44A9-B848-3227DD724DC2}" destId="{13AC5E8E-5B5F-41B8-89C4-8198B80E06ED}" srcOrd="0" destOrd="0" presId="urn:microsoft.com/office/officeart/2005/8/layout/vList2"/>
    <dgm:cxn modelId="{93587356-C7B4-44FD-AA53-34F78AB93DA3}" type="presOf" srcId="{E09CBDE7-4BDC-4039-9E84-3FD5A803E3CB}" destId="{2FC0551C-21EC-4D6F-8658-789FA5101227}" srcOrd="0" destOrd="0" presId="urn:microsoft.com/office/officeart/2005/8/layout/vList2"/>
    <dgm:cxn modelId="{1B900AA2-A43C-4F7E-8A17-79C5A63B1335}" srcId="{476420DD-31B9-48C9-B450-5CD06A75B50B}" destId="{B8718AA9-C03B-44A9-B848-3227DD724DC2}" srcOrd="2" destOrd="0" parTransId="{DE7D6719-774F-43F2-B3CB-E53D4B1081BB}" sibTransId="{8D538FBD-B24D-48B4-A096-ED2CAA6194F8}"/>
    <dgm:cxn modelId="{5027C705-7E57-49BB-A31B-DCC33F70CC50}" type="presOf" srcId="{476420DD-31B9-48C9-B450-5CD06A75B50B}" destId="{30D1799B-0B1D-44F8-90A0-56D15BE38877}" srcOrd="0" destOrd="0" presId="urn:microsoft.com/office/officeart/2005/8/layout/vList2"/>
    <dgm:cxn modelId="{7F70F20C-A1E7-4937-AC71-6B26721D0CE2}" type="presOf" srcId="{4AA60F4D-552A-4B42-8EB6-627C14A79780}" destId="{83C8C72D-B472-413E-933E-C0ED1E8C6771}" srcOrd="0" destOrd="0" presId="urn:microsoft.com/office/officeart/2005/8/layout/vList2"/>
    <dgm:cxn modelId="{F0E14B09-20F5-47C9-ABA7-A89225D54A29}" srcId="{476420DD-31B9-48C9-B450-5CD06A75B50B}" destId="{4AA60F4D-552A-4B42-8EB6-627C14A79780}" srcOrd="1" destOrd="0" parTransId="{66F3811D-4BC4-48AC-A014-5BB50FDFE8E1}" sibTransId="{C5936B64-B9C9-4E9B-9259-0370E059B1AE}"/>
    <dgm:cxn modelId="{BE467F87-7E9C-40DD-BCFE-5819825EC0B3}" type="presParOf" srcId="{30D1799B-0B1D-44F8-90A0-56D15BE38877}" destId="{2FC0551C-21EC-4D6F-8658-789FA5101227}" srcOrd="0" destOrd="0" presId="urn:microsoft.com/office/officeart/2005/8/layout/vList2"/>
    <dgm:cxn modelId="{BB525DA8-9A39-43FB-A247-EE4F862F12A1}" type="presParOf" srcId="{30D1799B-0B1D-44F8-90A0-56D15BE38877}" destId="{89741C1F-98E8-4133-9F78-B700B1ADAB2A}" srcOrd="1" destOrd="0" presId="urn:microsoft.com/office/officeart/2005/8/layout/vList2"/>
    <dgm:cxn modelId="{A9F08DED-3B97-4899-A427-F8F09CE28790}" type="presParOf" srcId="{30D1799B-0B1D-44F8-90A0-56D15BE38877}" destId="{83C8C72D-B472-413E-933E-C0ED1E8C6771}" srcOrd="2" destOrd="0" presId="urn:microsoft.com/office/officeart/2005/8/layout/vList2"/>
    <dgm:cxn modelId="{4DE854A0-9808-4A8E-82C5-2D3BFF50D519}" type="presParOf" srcId="{30D1799B-0B1D-44F8-90A0-56D15BE38877}" destId="{C5B0F451-2E65-4F21-9B5A-7B6D8F047D21}" srcOrd="3" destOrd="0" presId="urn:microsoft.com/office/officeart/2005/8/layout/vList2"/>
    <dgm:cxn modelId="{06DB0A3C-4E90-4C15-85A9-4BF161167E5B}" type="presParOf" srcId="{30D1799B-0B1D-44F8-90A0-56D15BE38877}" destId="{13AC5E8E-5B5F-41B8-89C4-8198B80E06ED}"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5F4E0C1C-B2E4-4200-A26F-CDAD107E97AE}"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E3BE0B72-33A8-46DB-88C2-ED0B20F23453}">
      <dgm:prSet phldrT="[Text]"/>
      <dgm:spPr/>
      <dgm:t>
        <a:bodyPr/>
        <a:lstStyle/>
        <a:p>
          <a:r>
            <a:rPr lang="en-US" dirty="0" smtClean="0"/>
            <a:t>Try not to take words personally</a:t>
          </a:r>
          <a:endParaRPr lang="en-US" dirty="0"/>
        </a:p>
      </dgm:t>
    </dgm:pt>
    <dgm:pt modelId="{034FE9B1-A854-4BD8-86F5-00879E1A63D7}" type="parTrans" cxnId="{EC14FAC0-5CB8-40F1-8469-353E9E4906B5}">
      <dgm:prSet/>
      <dgm:spPr/>
      <dgm:t>
        <a:bodyPr/>
        <a:lstStyle/>
        <a:p>
          <a:endParaRPr lang="en-US"/>
        </a:p>
      </dgm:t>
    </dgm:pt>
    <dgm:pt modelId="{5B046A34-BE73-4DBF-B443-2C01D1CCC9AD}" type="sibTrans" cxnId="{EC14FAC0-5CB8-40F1-8469-353E9E4906B5}">
      <dgm:prSet/>
      <dgm:spPr/>
      <dgm:t>
        <a:bodyPr/>
        <a:lstStyle/>
        <a:p>
          <a:endParaRPr lang="en-US"/>
        </a:p>
      </dgm:t>
    </dgm:pt>
    <dgm:pt modelId="{654916EF-98A7-4603-8AD0-8397C69BB3C0}">
      <dgm:prSet phldrT="[Text]"/>
      <dgm:spPr/>
      <dgm:t>
        <a:bodyPr/>
        <a:lstStyle/>
        <a:p>
          <a:r>
            <a:rPr lang="en-US" dirty="0" smtClean="0"/>
            <a:t>Stop and reflect </a:t>
          </a:r>
          <a:r>
            <a:rPr lang="en-US" i="1" dirty="0" smtClean="0"/>
            <a:t>what</a:t>
          </a:r>
          <a:r>
            <a:rPr lang="en-US" dirty="0" smtClean="0"/>
            <a:t> was said, not </a:t>
          </a:r>
          <a:r>
            <a:rPr lang="en-US" i="1" dirty="0" smtClean="0"/>
            <a:t>how</a:t>
          </a:r>
          <a:r>
            <a:rPr lang="en-US" dirty="0" smtClean="0"/>
            <a:t> it was said</a:t>
          </a:r>
          <a:endParaRPr lang="en-US" dirty="0"/>
        </a:p>
      </dgm:t>
    </dgm:pt>
    <dgm:pt modelId="{723C2631-EDF6-4B51-A0CB-30E6419FE6FD}" type="parTrans" cxnId="{E4B009BE-D12D-44C5-9B95-6587C4E10017}">
      <dgm:prSet/>
      <dgm:spPr/>
      <dgm:t>
        <a:bodyPr/>
        <a:lstStyle/>
        <a:p>
          <a:endParaRPr lang="en-US"/>
        </a:p>
      </dgm:t>
    </dgm:pt>
    <dgm:pt modelId="{3F4DCEFD-4CBA-42F6-981B-4442A6A0F6A4}" type="sibTrans" cxnId="{E4B009BE-D12D-44C5-9B95-6587C4E10017}">
      <dgm:prSet/>
      <dgm:spPr/>
      <dgm:t>
        <a:bodyPr/>
        <a:lstStyle/>
        <a:p>
          <a:endParaRPr lang="en-US"/>
        </a:p>
      </dgm:t>
    </dgm:pt>
    <dgm:pt modelId="{A1BC74B0-9047-428D-9A5A-3940F0BCC13C}">
      <dgm:prSet phldrT="[Text]"/>
      <dgm:spPr/>
      <dgm:t>
        <a:bodyPr/>
        <a:lstStyle/>
        <a:p>
          <a:r>
            <a:rPr lang="en-US" dirty="0" smtClean="0"/>
            <a:t>Reason for what was said?</a:t>
          </a:r>
          <a:endParaRPr lang="en-US" dirty="0"/>
        </a:p>
      </dgm:t>
    </dgm:pt>
    <dgm:pt modelId="{9E4E0B74-CBC5-4640-A3BA-C7FB7734FCFC}" type="parTrans" cxnId="{9036D593-4CA0-40A2-AAE0-6F5481648401}">
      <dgm:prSet/>
      <dgm:spPr/>
      <dgm:t>
        <a:bodyPr/>
        <a:lstStyle/>
        <a:p>
          <a:endParaRPr lang="en-US"/>
        </a:p>
      </dgm:t>
    </dgm:pt>
    <dgm:pt modelId="{F73ADD91-28D8-4FB8-87C3-CC33233E3EF6}" type="sibTrans" cxnId="{9036D593-4CA0-40A2-AAE0-6F5481648401}">
      <dgm:prSet/>
      <dgm:spPr/>
      <dgm:t>
        <a:bodyPr/>
        <a:lstStyle/>
        <a:p>
          <a:endParaRPr lang="en-US"/>
        </a:p>
      </dgm:t>
    </dgm:pt>
    <dgm:pt modelId="{C7F2B340-FFE5-4B17-8668-1EA7DAA6FDC3}">
      <dgm:prSet phldrT="[Text]"/>
      <dgm:spPr/>
      <dgm:t>
        <a:bodyPr/>
        <a:lstStyle/>
        <a:p>
          <a:r>
            <a:rPr lang="en-US" dirty="0" smtClean="0"/>
            <a:t>Make a note to learn from this experience</a:t>
          </a:r>
          <a:endParaRPr lang="en-US" dirty="0"/>
        </a:p>
      </dgm:t>
    </dgm:pt>
    <dgm:pt modelId="{3C3BF9CE-1537-4F88-8C84-7DBB8CD4D967}" type="parTrans" cxnId="{15B1A6CF-B66F-4821-86A8-412D32952FB7}">
      <dgm:prSet/>
      <dgm:spPr/>
    </dgm:pt>
    <dgm:pt modelId="{B8A2BF4E-BCDD-42B8-AB25-7E1047D268A0}" type="sibTrans" cxnId="{15B1A6CF-B66F-4821-86A8-412D32952FB7}">
      <dgm:prSet/>
      <dgm:spPr/>
      <dgm:t>
        <a:bodyPr/>
        <a:lstStyle/>
        <a:p>
          <a:endParaRPr lang="en-US"/>
        </a:p>
      </dgm:t>
    </dgm:pt>
    <dgm:pt modelId="{D334BF69-46A6-4049-8BDA-AAD588D48434}" type="pres">
      <dgm:prSet presAssocID="{5F4E0C1C-B2E4-4200-A26F-CDAD107E97AE}" presName="outerComposite" presStyleCnt="0">
        <dgm:presLayoutVars>
          <dgm:chMax val="5"/>
          <dgm:dir/>
          <dgm:resizeHandles val="exact"/>
        </dgm:presLayoutVars>
      </dgm:prSet>
      <dgm:spPr/>
      <dgm:t>
        <a:bodyPr/>
        <a:lstStyle/>
        <a:p>
          <a:endParaRPr lang="en-US"/>
        </a:p>
      </dgm:t>
    </dgm:pt>
    <dgm:pt modelId="{7A44A932-4640-4007-9FBC-3178345DFC77}" type="pres">
      <dgm:prSet presAssocID="{5F4E0C1C-B2E4-4200-A26F-CDAD107E97AE}" presName="dummyMaxCanvas" presStyleCnt="0">
        <dgm:presLayoutVars/>
      </dgm:prSet>
      <dgm:spPr/>
    </dgm:pt>
    <dgm:pt modelId="{6230B606-0536-477E-8A07-B17C94055827}" type="pres">
      <dgm:prSet presAssocID="{5F4E0C1C-B2E4-4200-A26F-CDAD107E97AE}" presName="FourNodes_1" presStyleLbl="node1" presStyleIdx="0" presStyleCnt="4">
        <dgm:presLayoutVars>
          <dgm:bulletEnabled val="1"/>
        </dgm:presLayoutVars>
      </dgm:prSet>
      <dgm:spPr/>
      <dgm:t>
        <a:bodyPr/>
        <a:lstStyle/>
        <a:p>
          <a:endParaRPr lang="en-US"/>
        </a:p>
      </dgm:t>
    </dgm:pt>
    <dgm:pt modelId="{7035D044-9888-4049-82D0-CDB98A1E8C9D}" type="pres">
      <dgm:prSet presAssocID="{5F4E0C1C-B2E4-4200-A26F-CDAD107E97AE}" presName="FourNodes_2" presStyleLbl="node1" presStyleIdx="1" presStyleCnt="4">
        <dgm:presLayoutVars>
          <dgm:bulletEnabled val="1"/>
        </dgm:presLayoutVars>
      </dgm:prSet>
      <dgm:spPr/>
      <dgm:t>
        <a:bodyPr/>
        <a:lstStyle/>
        <a:p>
          <a:endParaRPr lang="en-US"/>
        </a:p>
      </dgm:t>
    </dgm:pt>
    <dgm:pt modelId="{D64E48B4-ED27-4112-8FFE-D890A1DC62C1}" type="pres">
      <dgm:prSet presAssocID="{5F4E0C1C-B2E4-4200-A26F-CDAD107E97AE}" presName="FourNodes_3" presStyleLbl="node1" presStyleIdx="2" presStyleCnt="4">
        <dgm:presLayoutVars>
          <dgm:bulletEnabled val="1"/>
        </dgm:presLayoutVars>
      </dgm:prSet>
      <dgm:spPr/>
      <dgm:t>
        <a:bodyPr/>
        <a:lstStyle/>
        <a:p>
          <a:endParaRPr lang="en-US"/>
        </a:p>
      </dgm:t>
    </dgm:pt>
    <dgm:pt modelId="{2929C3D3-35D1-4BEE-A0DB-46DBEB54AAC4}" type="pres">
      <dgm:prSet presAssocID="{5F4E0C1C-B2E4-4200-A26F-CDAD107E97AE}" presName="FourNodes_4" presStyleLbl="node1" presStyleIdx="3" presStyleCnt="4">
        <dgm:presLayoutVars>
          <dgm:bulletEnabled val="1"/>
        </dgm:presLayoutVars>
      </dgm:prSet>
      <dgm:spPr/>
      <dgm:t>
        <a:bodyPr/>
        <a:lstStyle/>
        <a:p>
          <a:endParaRPr lang="en-US"/>
        </a:p>
      </dgm:t>
    </dgm:pt>
    <dgm:pt modelId="{93C8D4B7-2044-4898-A58E-FDC66C359648}" type="pres">
      <dgm:prSet presAssocID="{5F4E0C1C-B2E4-4200-A26F-CDAD107E97AE}" presName="FourConn_1-2" presStyleLbl="fgAccFollowNode1" presStyleIdx="0" presStyleCnt="3">
        <dgm:presLayoutVars>
          <dgm:bulletEnabled val="1"/>
        </dgm:presLayoutVars>
      </dgm:prSet>
      <dgm:spPr/>
      <dgm:t>
        <a:bodyPr/>
        <a:lstStyle/>
        <a:p>
          <a:endParaRPr lang="en-US"/>
        </a:p>
      </dgm:t>
    </dgm:pt>
    <dgm:pt modelId="{40DB8979-C511-4F5F-A1AE-C3CCE74140E1}" type="pres">
      <dgm:prSet presAssocID="{5F4E0C1C-B2E4-4200-A26F-CDAD107E97AE}" presName="FourConn_2-3" presStyleLbl="fgAccFollowNode1" presStyleIdx="1" presStyleCnt="3">
        <dgm:presLayoutVars>
          <dgm:bulletEnabled val="1"/>
        </dgm:presLayoutVars>
      </dgm:prSet>
      <dgm:spPr/>
      <dgm:t>
        <a:bodyPr/>
        <a:lstStyle/>
        <a:p>
          <a:endParaRPr lang="en-US"/>
        </a:p>
      </dgm:t>
    </dgm:pt>
    <dgm:pt modelId="{0599EB67-A309-4D5E-8440-4864E2DDB212}" type="pres">
      <dgm:prSet presAssocID="{5F4E0C1C-B2E4-4200-A26F-CDAD107E97AE}" presName="FourConn_3-4" presStyleLbl="fgAccFollowNode1" presStyleIdx="2" presStyleCnt="3">
        <dgm:presLayoutVars>
          <dgm:bulletEnabled val="1"/>
        </dgm:presLayoutVars>
      </dgm:prSet>
      <dgm:spPr/>
      <dgm:t>
        <a:bodyPr/>
        <a:lstStyle/>
        <a:p>
          <a:endParaRPr lang="en-US"/>
        </a:p>
      </dgm:t>
    </dgm:pt>
    <dgm:pt modelId="{C163BA91-D647-4087-AEB4-8A0D53FC67B5}" type="pres">
      <dgm:prSet presAssocID="{5F4E0C1C-B2E4-4200-A26F-CDAD107E97AE}" presName="FourNodes_1_text" presStyleLbl="node1" presStyleIdx="3" presStyleCnt="4">
        <dgm:presLayoutVars>
          <dgm:bulletEnabled val="1"/>
        </dgm:presLayoutVars>
      </dgm:prSet>
      <dgm:spPr/>
      <dgm:t>
        <a:bodyPr/>
        <a:lstStyle/>
        <a:p>
          <a:endParaRPr lang="en-US"/>
        </a:p>
      </dgm:t>
    </dgm:pt>
    <dgm:pt modelId="{2FCBD71D-B113-4080-99F8-5F063AB2E64D}" type="pres">
      <dgm:prSet presAssocID="{5F4E0C1C-B2E4-4200-A26F-CDAD107E97AE}" presName="FourNodes_2_text" presStyleLbl="node1" presStyleIdx="3" presStyleCnt="4">
        <dgm:presLayoutVars>
          <dgm:bulletEnabled val="1"/>
        </dgm:presLayoutVars>
      </dgm:prSet>
      <dgm:spPr/>
      <dgm:t>
        <a:bodyPr/>
        <a:lstStyle/>
        <a:p>
          <a:endParaRPr lang="en-US"/>
        </a:p>
      </dgm:t>
    </dgm:pt>
    <dgm:pt modelId="{337FE77E-AAC3-4327-AD94-A02FB6FE0F24}" type="pres">
      <dgm:prSet presAssocID="{5F4E0C1C-B2E4-4200-A26F-CDAD107E97AE}" presName="FourNodes_3_text" presStyleLbl="node1" presStyleIdx="3" presStyleCnt="4">
        <dgm:presLayoutVars>
          <dgm:bulletEnabled val="1"/>
        </dgm:presLayoutVars>
      </dgm:prSet>
      <dgm:spPr/>
      <dgm:t>
        <a:bodyPr/>
        <a:lstStyle/>
        <a:p>
          <a:endParaRPr lang="en-US"/>
        </a:p>
      </dgm:t>
    </dgm:pt>
    <dgm:pt modelId="{E9509E9F-9CA0-4610-BB34-1F372406C902}" type="pres">
      <dgm:prSet presAssocID="{5F4E0C1C-B2E4-4200-A26F-CDAD107E97AE}" presName="FourNodes_4_text" presStyleLbl="node1" presStyleIdx="3" presStyleCnt="4">
        <dgm:presLayoutVars>
          <dgm:bulletEnabled val="1"/>
        </dgm:presLayoutVars>
      </dgm:prSet>
      <dgm:spPr/>
      <dgm:t>
        <a:bodyPr/>
        <a:lstStyle/>
        <a:p>
          <a:endParaRPr lang="en-US"/>
        </a:p>
      </dgm:t>
    </dgm:pt>
  </dgm:ptLst>
  <dgm:cxnLst>
    <dgm:cxn modelId="{AA401E84-A922-4CE4-8A9A-CB2603046270}" type="presOf" srcId="{5F4E0C1C-B2E4-4200-A26F-CDAD107E97AE}" destId="{D334BF69-46A6-4049-8BDA-AAD588D48434}" srcOrd="0" destOrd="0" presId="urn:microsoft.com/office/officeart/2005/8/layout/vProcess5"/>
    <dgm:cxn modelId="{B16F6087-ECA0-4104-A149-6466D88E625A}" type="presOf" srcId="{5B046A34-BE73-4DBF-B443-2C01D1CCC9AD}" destId="{93C8D4B7-2044-4898-A58E-FDC66C359648}" srcOrd="0" destOrd="0" presId="urn:microsoft.com/office/officeart/2005/8/layout/vProcess5"/>
    <dgm:cxn modelId="{E755C135-A6AA-4279-B6AE-593125F6FEFA}" type="presOf" srcId="{C7F2B340-FFE5-4B17-8668-1EA7DAA6FDC3}" destId="{D64E48B4-ED27-4112-8FFE-D890A1DC62C1}" srcOrd="0" destOrd="0" presId="urn:microsoft.com/office/officeart/2005/8/layout/vProcess5"/>
    <dgm:cxn modelId="{366772B2-5CC0-41AA-B1A6-E638D3B1601D}" type="presOf" srcId="{E3BE0B72-33A8-46DB-88C2-ED0B20F23453}" destId="{6230B606-0536-477E-8A07-B17C94055827}" srcOrd="0" destOrd="0" presId="urn:microsoft.com/office/officeart/2005/8/layout/vProcess5"/>
    <dgm:cxn modelId="{0E8C66A0-C5D8-4CEE-B51B-7DDBF8DB1BEC}" type="presOf" srcId="{654916EF-98A7-4603-8AD0-8397C69BB3C0}" destId="{7035D044-9888-4049-82D0-CDB98A1E8C9D}" srcOrd="0" destOrd="0" presId="urn:microsoft.com/office/officeart/2005/8/layout/vProcess5"/>
    <dgm:cxn modelId="{F5989170-30A1-4BE8-A427-17ECE6B7FA82}" type="presOf" srcId="{E3BE0B72-33A8-46DB-88C2-ED0B20F23453}" destId="{C163BA91-D647-4087-AEB4-8A0D53FC67B5}" srcOrd="1" destOrd="0" presId="urn:microsoft.com/office/officeart/2005/8/layout/vProcess5"/>
    <dgm:cxn modelId="{FE714CCD-C339-4DD2-BF91-54F6CE8BFCC3}" type="presOf" srcId="{C7F2B340-FFE5-4B17-8668-1EA7DAA6FDC3}" destId="{337FE77E-AAC3-4327-AD94-A02FB6FE0F24}" srcOrd="1" destOrd="0" presId="urn:microsoft.com/office/officeart/2005/8/layout/vProcess5"/>
    <dgm:cxn modelId="{15B1A6CF-B66F-4821-86A8-412D32952FB7}" srcId="{5F4E0C1C-B2E4-4200-A26F-CDAD107E97AE}" destId="{C7F2B340-FFE5-4B17-8668-1EA7DAA6FDC3}" srcOrd="2" destOrd="0" parTransId="{3C3BF9CE-1537-4F88-8C84-7DBB8CD4D967}" sibTransId="{B8A2BF4E-BCDD-42B8-AB25-7E1047D268A0}"/>
    <dgm:cxn modelId="{60B405AD-7394-4916-824A-3E035B32EA85}" type="presOf" srcId="{654916EF-98A7-4603-8AD0-8397C69BB3C0}" destId="{2FCBD71D-B113-4080-99F8-5F063AB2E64D}" srcOrd="1" destOrd="0" presId="urn:microsoft.com/office/officeart/2005/8/layout/vProcess5"/>
    <dgm:cxn modelId="{01E81308-FD82-467C-B187-09ED226CB822}" type="presOf" srcId="{3F4DCEFD-4CBA-42F6-981B-4442A6A0F6A4}" destId="{40DB8979-C511-4F5F-A1AE-C3CCE74140E1}" srcOrd="0" destOrd="0" presId="urn:microsoft.com/office/officeart/2005/8/layout/vProcess5"/>
    <dgm:cxn modelId="{9036D593-4CA0-40A2-AAE0-6F5481648401}" srcId="{5F4E0C1C-B2E4-4200-A26F-CDAD107E97AE}" destId="{A1BC74B0-9047-428D-9A5A-3940F0BCC13C}" srcOrd="3" destOrd="0" parTransId="{9E4E0B74-CBC5-4640-A3BA-C7FB7734FCFC}" sibTransId="{F73ADD91-28D8-4FB8-87C3-CC33233E3EF6}"/>
    <dgm:cxn modelId="{29449934-F8AF-4FB6-87CE-B58EC36AD51F}" type="presOf" srcId="{B8A2BF4E-BCDD-42B8-AB25-7E1047D268A0}" destId="{0599EB67-A309-4D5E-8440-4864E2DDB212}" srcOrd="0" destOrd="0" presId="urn:microsoft.com/office/officeart/2005/8/layout/vProcess5"/>
    <dgm:cxn modelId="{EC14FAC0-5CB8-40F1-8469-353E9E4906B5}" srcId="{5F4E0C1C-B2E4-4200-A26F-CDAD107E97AE}" destId="{E3BE0B72-33A8-46DB-88C2-ED0B20F23453}" srcOrd="0" destOrd="0" parTransId="{034FE9B1-A854-4BD8-86F5-00879E1A63D7}" sibTransId="{5B046A34-BE73-4DBF-B443-2C01D1CCC9AD}"/>
    <dgm:cxn modelId="{837B824F-7D20-4F4A-9ACE-F7BA9F19687A}" type="presOf" srcId="{A1BC74B0-9047-428D-9A5A-3940F0BCC13C}" destId="{E9509E9F-9CA0-4610-BB34-1F372406C902}" srcOrd="1" destOrd="0" presId="urn:microsoft.com/office/officeart/2005/8/layout/vProcess5"/>
    <dgm:cxn modelId="{7BE8C05C-A321-4942-A309-73233753D770}" type="presOf" srcId="{A1BC74B0-9047-428D-9A5A-3940F0BCC13C}" destId="{2929C3D3-35D1-4BEE-A0DB-46DBEB54AAC4}" srcOrd="0" destOrd="0" presId="urn:microsoft.com/office/officeart/2005/8/layout/vProcess5"/>
    <dgm:cxn modelId="{E4B009BE-D12D-44C5-9B95-6587C4E10017}" srcId="{5F4E0C1C-B2E4-4200-A26F-CDAD107E97AE}" destId="{654916EF-98A7-4603-8AD0-8397C69BB3C0}" srcOrd="1" destOrd="0" parTransId="{723C2631-EDF6-4B51-A0CB-30E6419FE6FD}" sibTransId="{3F4DCEFD-4CBA-42F6-981B-4442A6A0F6A4}"/>
    <dgm:cxn modelId="{6BE7167C-F039-4719-9EE5-82FCABDACF3E}" type="presParOf" srcId="{D334BF69-46A6-4049-8BDA-AAD588D48434}" destId="{7A44A932-4640-4007-9FBC-3178345DFC77}" srcOrd="0" destOrd="0" presId="urn:microsoft.com/office/officeart/2005/8/layout/vProcess5"/>
    <dgm:cxn modelId="{E58BC7E0-F476-4AD8-9EA6-E635F3B0C596}" type="presParOf" srcId="{D334BF69-46A6-4049-8BDA-AAD588D48434}" destId="{6230B606-0536-477E-8A07-B17C94055827}" srcOrd="1" destOrd="0" presId="urn:microsoft.com/office/officeart/2005/8/layout/vProcess5"/>
    <dgm:cxn modelId="{90DFAEEB-0627-442B-89F6-DC75F5E499AA}" type="presParOf" srcId="{D334BF69-46A6-4049-8BDA-AAD588D48434}" destId="{7035D044-9888-4049-82D0-CDB98A1E8C9D}" srcOrd="2" destOrd="0" presId="urn:microsoft.com/office/officeart/2005/8/layout/vProcess5"/>
    <dgm:cxn modelId="{0E5B2513-8B0F-469E-90C0-6CA5D87FCA25}" type="presParOf" srcId="{D334BF69-46A6-4049-8BDA-AAD588D48434}" destId="{D64E48B4-ED27-4112-8FFE-D890A1DC62C1}" srcOrd="3" destOrd="0" presId="urn:microsoft.com/office/officeart/2005/8/layout/vProcess5"/>
    <dgm:cxn modelId="{164EA553-BC76-4E32-90F7-1E48370EB0AA}" type="presParOf" srcId="{D334BF69-46A6-4049-8BDA-AAD588D48434}" destId="{2929C3D3-35D1-4BEE-A0DB-46DBEB54AAC4}" srcOrd="4" destOrd="0" presId="urn:microsoft.com/office/officeart/2005/8/layout/vProcess5"/>
    <dgm:cxn modelId="{D48F303F-C5E5-44A6-925E-8DEEEDAF7A27}" type="presParOf" srcId="{D334BF69-46A6-4049-8BDA-AAD588D48434}" destId="{93C8D4B7-2044-4898-A58E-FDC66C359648}" srcOrd="5" destOrd="0" presId="urn:microsoft.com/office/officeart/2005/8/layout/vProcess5"/>
    <dgm:cxn modelId="{D2D6370C-D163-4385-90CC-B1AA4050038F}" type="presParOf" srcId="{D334BF69-46A6-4049-8BDA-AAD588D48434}" destId="{40DB8979-C511-4F5F-A1AE-C3CCE74140E1}" srcOrd="6" destOrd="0" presId="urn:microsoft.com/office/officeart/2005/8/layout/vProcess5"/>
    <dgm:cxn modelId="{6C1D298C-2D45-4F45-A304-6995DA2CC5FA}" type="presParOf" srcId="{D334BF69-46A6-4049-8BDA-AAD588D48434}" destId="{0599EB67-A309-4D5E-8440-4864E2DDB212}" srcOrd="7" destOrd="0" presId="urn:microsoft.com/office/officeart/2005/8/layout/vProcess5"/>
    <dgm:cxn modelId="{F4CB9C59-364E-4024-B0B8-3F6442067209}" type="presParOf" srcId="{D334BF69-46A6-4049-8BDA-AAD588D48434}" destId="{C163BA91-D647-4087-AEB4-8A0D53FC67B5}" srcOrd="8" destOrd="0" presId="urn:microsoft.com/office/officeart/2005/8/layout/vProcess5"/>
    <dgm:cxn modelId="{B8B0C0EB-1E46-4487-8C6A-5C3591FFF40C}" type="presParOf" srcId="{D334BF69-46A6-4049-8BDA-AAD588D48434}" destId="{2FCBD71D-B113-4080-99F8-5F063AB2E64D}" srcOrd="9" destOrd="0" presId="urn:microsoft.com/office/officeart/2005/8/layout/vProcess5"/>
    <dgm:cxn modelId="{5504775C-EFFF-494A-9BD6-92603D0E019B}" type="presParOf" srcId="{D334BF69-46A6-4049-8BDA-AAD588D48434}" destId="{337FE77E-AAC3-4327-AD94-A02FB6FE0F24}" srcOrd="10" destOrd="0" presId="urn:microsoft.com/office/officeart/2005/8/layout/vProcess5"/>
    <dgm:cxn modelId="{EB6BE22B-9F29-4434-A665-2FD85E089BE5}" type="presParOf" srcId="{D334BF69-46A6-4049-8BDA-AAD588D48434}" destId="{E9509E9F-9CA0-4610-BB34-1F372406C902}"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0C342E02-B934-4BF6-88DB-2E370FD505F2}"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D3C748D9-D423-4D6F-B166-D4A33C69963E}">
      <dgm:prSet phldrT="[Text]"/>
      <dgm:spPr/>
      <dgm:t>
        <a:bodyPr/>
        <a:lstStyle/>
        <a:p>
          <a:r>
            <a:rPr lang="en-US" dirty="0" smtClean="0"/>
            <a:t>Learn to read people</a:t>
          </a:r>
          <a:endParaRPr lang="en-US" dirty="0"/>
        </a:p>
      </dgm:t>
    </dgm:pt>
    <dgm:pt modelId="{EFBE0758-59AD-4D3D-8333-EE8C854372DF}" type="parTrans" cxnId="{B10AB848-9FF3-492D-B09E-32128DF69B1E}">
      <dgm:prSet/>
      <dgm:spPr/>
      <dgm:t>
        <a:bodyPr/>
        <a:lstStyle/>
        <a:p>
          <a:endParaRPr lang="en-US"/>
        </a:p>
      </dgm:t>
    </dgm:pt>
    <dgm:pt modelId="{4E4AC9ED-065A-43CB-B6BE-20EAD7B65699}" type="sibTrans" cxnId="{B10AB848-9FF3-492D-B09E-32128DF69B1E}">
      <dgm:prSet/>
      <dgm:spPr/>
      <dgm:t>
        <a:bodyPr/>
        <a:lstStyle/>
        <a:p>
          <a:endParaRPr lang="en-US"/>
        </a:p>
      </dgm:t>
    </dgm:pt>
    <dgm:pt modelId="{2870F52A-22B2-4896-AE6E-25AEFA53A063}">
      <dgm:prSet phldrT="[Text]"/>
      <dgm:spPr/>
      <dgm:t>
        <a:bodyPr/>
        <a:lstStyle/>
        <a:p>
          <a:r>
            <a:rPr lang="en-US" dirty="0" smtClean="0"/>
            <a:t>Better communication</a:t>
          </a:r>
          <a:endParaRPr lang="en-US" dirty="0"/>
        </a:p>
      </dgm:t>
    </dgm:pt>
    <dgm:pt modelId="{BCE22D6F-EEAC-431D-8AB2-E59176950050}" type="parTrans" cxnId="{6CF4D6EE-078C-4602-8D4A-00ECFAE59852}">
      <dgm:prSet/>
      <dgm:spPr/>
      <dgm:t>
        <a:bodyPr/>
        <a:lstStyle/>
        <a:p>
          <a:endParaRPr lang="en-US"/>
        </a:p>
      </dgm:t>
    </dgm:pt>
    <dgm:pt modelId="{612CD2D2-0895-4274-8817-A4D5CED47545}" type="sibTrans" cxnId="{6CF4D6EE-078C-4602-8D4A-00ECFAE59852}">
      <dgm:prSet/>
      <dgm:spPr/>
      <dgm:t>
        <a:bodyPr/>
        <a:lstStyle/>
        <a:p>
          <a:endParaRPr lang="en-US"/>
        </a:p>
      </dgm:t>
    </dgm:pt>
    <dgm:pt modelId="{CCF3F6D3-9C2E-4641-8A2A-287020D89FD2}">
      <dgm:prSet phldrT="[Text]"/>
      <dgm:spPr/>
      <dgm:t>
        <a:bodyPr/>
        <a:lstStyle/>
        <a:p>
          <a:r>
            <a:rPr lang="en-US" dirty="0" smtClean="0"/>
            <a:t>Speaks volumes</a:t>
          </a:r>
          <a:endParaRPr lang="en-US" dirty="0"/>
        </a:p>
      </dgm:t>
    </dgm:pt>
    <dgm:pt modelId="{98FFBA2B-B8BC-4B24-AC97-EE3942312BBE}" type="parTrans" cxnId="{D5775412-842E-403E-8C0C-AFAA3A96CB64}">
      <dgm:prSet/>
      <dgm:spPr/>
    </dgm:pt>
    <dgm:pt modelId="{9216FDBE-8741-4835-94ED-30FB0D7DC67D}" type="sibTrans" cxnId="{D5775412-842E-403E-8C0C-AFAA3A96CB64}">
      <dgm:prSet/>
      <dgm:spPr/>
    </dgm:pt>
    <dgm:pt modelId="{D8C1BB47-666D-4337-97FB-3CDBA05B5CE8}" type="pres">
      <dgm:prSet presAssocID="{0C342E02-B934-4BF6-88DB-2E370FD505F2}" presName="diagram" presStyleCnt="0">
        <dgm:presLayoutVars>
          <dgm:dir/>
          <dgm:resizeHandles val="exact"/>
        </dgm:presLayoutVars>
      </dgm:prSet>
      <dgm:spPr/>
      <dgm:t>
        <a:bodyPr/>
        <a:lstStyle/>
        <a:p>
          <a:endParaRPr lang="en-US"/>
        </a:p>
      </dgm:t>
    </dgm:pt>
    <dgm:pt modelId="{FC77AEBB-46E5-49D9-84EA-65AA9B4BA483}" type="pres">
      <dgm:prSet presAssocID="{CCF3F6D3-9C2E-4641-8A2A-287020D89FD2}" presName="node" presStyleLbl="node1" presStyleIdx="0" presStyleCnt="3">
        <dgm:presLayoutVars>
          <dgm:bulletEnabled val="1"/>
        </dgm:presLayoutVars>
      </dgm:prSet>
      <dgm:spPr/>
      <dgm:t>
        <a:bodyPr/>
        <a:lstStyle/>
        <a:p>
          <a:endParaRPr lang="en-US"/>
        </a:p>
      </dgm:t>
    </dgm:pt>
    <dgm:pt modelId="{C334FCE8-F593-4CF7-B542-F6E101D53041}" type="pres">
      <dgm:prSet presAssocID="{9216FDBE-8741-4835-94ED-30FB0D7DC67D}" presName="sibTrans" presStyleCnt="0"/>
      <dgm:spPr/>
    </dgm:pt>
    <dgm:pt modelId="{DC51A29A-C2BE-441A-9AFF-4C870F9005C7}" type="pres">
      <dgm:prSet presAssocID="{D3C748D9-D423-4D6F-B166-D4A33C69963E}" presName="node" presStyleLbl="node1" presStyleIdx="1" presStyleCnt="3">
        <dgm:presLayoutVars>
          <dgm:bulletEnabled val="1"/>
        </dgm:presLayoutVars>
      </dgm:prSet>
      <dgm:spPr/>
      <dgm:t>
        <a:bodyPr/>
        <a:lstStyle/>
        <a:p>
          <a:endParaRPr lang="en-US"/>
        </a:p>
      </dgm:t>
    </dgm:pt>
    <dgm:pt modelId="{5F0D3E7B-AC6D-4FA1-9124-F5B450ABC2F5}" type="pres">
      <dgm:prSet presAssocID="{4E4AC9ED-065A-43CB-B6BE-20EAD7B65699}" presName="sibTrans" presStyleCnt="0"/>
      <dgm:spPr/>
    </dgm:pt>
    <dgm:pt modelId="{75F4CD34-8ECD-4556-B63D-E7E07E89364F}" type="pres">
      <dgm:prSet presAssocID="{2870F52A-22B2-4896-AE6E-25AEFA53A063}" presName="node" presStyleLbl="node1" presStyleIdx="2" presStyleCnt="3">
        <dgm:presLayoutVars>
          <dgm:bulletEnabled val="1"/>
        </dgm:presLayoutVars>
      </dgm:prSet>
      <dgm:spPr/>
      <dgm:t>
        <a:bodyPr/>
        <a:lstStyle/>
        <a:p>
          <a:endParaRPr lang="en-US"/>
        </a:p>
      </dgm:t>
    </dgm:pt>
  </dgm:ptLst>
  <dgm:cxnLst>
    <dgm:cxn modelId="{D5775412-842E-403E-8C0C-AFAA3A96CB64}" srcId="{0C342E02-B934-4BF6-88DB-2E370FD505F2}" destId="{CCF3F6D3-9C2E-4641-8A2A-287020D89FD2}" srcOrd="0" destOrd="0" parTransId="{98FFBA2B-B8BC-4B24-AC97-EE3942312BBE}" sibTransId="{9216FDBE-8741-4835-94ED-30FB0D7DC67D}"/>
    <dgm:cxn modelId="{3E338BAB-6320-408E-847E-CB5403021EA7}" type="presOf" srcId="{CCF3F6D3-9C2E-4641-8A2A-287020D89FD2}" destId="{FC77AEBB-46E5-49D9-84EA-65AA9B4BA483}" srcOrd="0" destOrd="0" presId="urn:microsoft.com/office/officeart/2005/8/layout/default"/>
    <dgm:cxn modelId="{CC8D22D6-610F-473E-BFE1-A7DF53ECDD7D}" type="presOf" srcId="{D3C748D9-D423-4D6F-B166-D4A33C69963E}" destId="{DC51A29A-C2BE-441A-9AFF-4C870F9005C7}" srcOrd="0" destOrd="0" presId="urn:microsoft.com/office/officeart/2005/8/layout/default"/>
    <dgm:cxn modelId="{6CF4D6EE-078C-4602-8D4A-00ECFAE59852}" srcId="{0C342E02-B934-4BF6-88DB-2E370FD505F2}" destId="{2870F52A-22B2-4896-AE6E-25AEFA53A063}" srcOrd="2" destOrd="0" parTransId="{BCE22D6F-EEAC-431D-8AB2-E59176950050}" sibTransId="{612CD2D2-0895-4274-8817-A4D5CED47545}"/>
    <dgm:cxn modelId="{B10AB848-9FF3-492D-B09E-32128DF69B1E}" srcId="{0C342E02-B934-4BF6-88DB-2E370FD505F2}" destId="{D3C748D9-D423-4D6F-B166-D4A33C69963E}" srcOrd="1" destOrd="0" parTransId="{EFBE0758-59AD-4D3D-8333-EE8C854372DF}" sibTransId="{4E4AC9ED-065A-43CB-B6BE-20EAD7B65699}"/>
    <dgm:cxn modelId="{9235031D-B8B9-4515-AAA9-55FF9682CB9C}" type="presOf" srcId="{0C342E02-B934-4BF6-88DB-2E370FD505F2}" destId="{D8C1BB47-666D-4337-97FB-3CDBA05B5CE8}" srcOrd="0" destOrd="0" presId="urn:microsoft.com/office/officeart/2005/8/layout/default"/>
    <dgm:cxn modelId="{78D8F706-8B60-47A6-8589-A2330BE68A41}" type="presOf" srcId="{2870F52A-22B2-4896-AE6E-25AEFA53A063}" destId="{75F4CD34-8ECD-4556-B63D-E7E07E89364F}" srcOrd="0" destOrd="0" presId="urn:microsoft.com/office/officeart/2005/8/layout/default"/>
    <dgm:cxn modelId="{8119B993-E411-491A-BEFD-23D5912B3639}" type="presParOf" srcId="{D8C1BB47-666D-4337-97FB-3CDBA05B5CE8}" destId="{FC77AEBB-46E5-49D9-84EA-65AA9B4BA483}" srcOrd="0" destOrd="0" presId="urn:microsoft.com/office/officeart/2005/8/layout/default"/>
    <dgm:cxn modelId="{0D65DBAA-5838-4AE2-BAE3-6246725D964E}" type="presParOf" srcId="{D8C1BB47-666D-4337-97FB-3CDBA05B5CE8}" destId="{C334FCE8-F593-4CF7-B542-F6E101D53041}" srcOrd="1" destOrd="0" presId="urn:microsoft.com/office/officeart/2005/8/layout/default"/>
    <dgm:cxn modelId="{B5F81E08-A1FF-40E2-8BE5-DD9F960F4FE1}" type="presParOf" srcId="{D8C1BB47-666D-4337-97FB-3CDBA05B5CE8}" destId="{DC51A29A-C2BE-441A-9AFF-4C870F9005C7}" srcOrd="2" destOrd="0" presId="urn:microsoft.com/office/officeart/2005/8/layout/default"/>
    <dgm:cxn modelId="{018AB51B-EC6F-4D0D-9AFC-1E9FD52BF72B}" type="presParOf" srcId="{D8C1BB47-666D-4337-97FB-3CDBA05B5CE8}" destId="{5F0D3E7B-AC6D-4FA1-9124-F5B450ABC2F5}" srcOrd="3" destOrd="0" presId="urn:microsoft.com/office/officeart/2005/8/layout/default"/>
    <dgm:cxn modelId="{165BA1F2-8E52-47CA-84A6-F274A16A3B00}" type="presParOf" srcId="{D8C1BB47-666D-4337-97FB-3CDBA05B5CE8}" destId="{75F4CD34-8ECD-4556-B63D-E7E07E89364F}"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82D9E0C0-27CE-458D-AC7F-4F8AB8F4050D}"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A79CA04C-1A94-41D9-9FA0-A72AF9A5F5A5}">
      <dgm:prSet phldrT="[Text]"/>
      <dgm:spPr/>
      <dgm:t>
        <a:bodyPr/>
        <a:lstStyle/>
        <a:p>
          <a:r>
            <a:rPr lang="en-US" dirty="0" smtClean="0"/>
            <a:t>Danielle was giving a presentation in front of her coworkers and was a little nervous</a:t>
          </a:r>
          <a:endParaRPr lang="en-US" dirty="0"/>
        </a:p>
      </dgm:t>
    </dgm:pt>
    <dgm:pt modelId="{45CCB3B5-6C62-451F-ACC3-91B56FEBF661}" type="parTrans" cxnId="{5AD32301-40FA-49AB-93B7-1BD25E678DE5}">
      <dgm:prSet/>
      <dgm:spPr/>
      <dgm:t>
        <a:bodyPr/>
        <a:lstStyle/>
        <a:p>
          <a:endParaRPr lang="en-US"/>
        </a:p>
      </dgm:t>
    </dgm:pt>
    <dgm:pt modelId="{00D5490A-1EBF-40B1-A9B0-DB161E09CF30}" type="sibTrans" cxnId="{5AD32301-40FA-49AB-93B7-1BD25E678DE5}">
      <dgm:prSet/>
      <dgm:spPr/>
      <dgm:t>
        <a:bodyPr/>
        <a:lstStyle/>
        <a:p>
          <a:endParaRPr lang="en-US"/>
        </a:p>
      </dgm:t>
    </dgm:pt>
    <dgm:pt modelId="{DB5C3C51-76F8-46D6-B82B-B1CE2A649E40}">
      <dgm:prSet phldrT="[Text]"/>
      <dgm:spPr/>
      <dgm:t>
        <a:bodyPr/>
        <a:lstStyle/>
        <a:p>
          <a:r>
            <a:rPr lang="en-US" dirty="0" smtClean="0"/>
            <a:t>She was friendly with all of them, but was unsure how they would react to her work</a:t>
          </a:r>
          <a:endParaRPr lang="en-US" dirty="0"/>
        </a:p>
      </dgm:t>
    </dgm:pt>
    <dgm:pt modelId="{0892E015-CD2C-4BB5-9012-757577A6928F}" type="parTrans" cxnId="{635784A2-A055-45D2-8752-B536C9294E3A}">
      <dgm:prSet/>
      <dgm:spPr/>
      <dgm:t>
        <a:bodyPr/>
        <a:lstStyle/>
        <a:p>
          <a:endParaRPr lang="en-US"/>
        </a:p>
      </dgm:t>
    </dgm:pt>
    <dgm:pt modelId="{96AF30E6-57DB-4848-AF48-CD34E6C1BD23}" type="sibTrans" cxnId="{635784A2-A055-45D2-8752-B536C9294E3A}">
      <dgm:prSet/>
      <dgm:spPr/>
      <dgm:t>
        <a:bodyPr/>
        <a:lstStyle/>
        <a:p>
          <a:endParaRPr lang="en-US"/>
        </a:p>
      </dgm:t>
    </dgm:pt>
    <dgm:pt modelId="{637F917F-0A96-4041-94F9-DA378BF6B7AE}">
      <dgm:prSet phldrT="[Text]"/>
      <dgm:spPr/>
      <dgm:t>
        <a:bodyPr/>
        <a:lstStyle/>
        <a:p>
          <a:r>
            <a:rPr lang="en-US" dirty="0" smtClean="0"/>
            <a:t>One coworker in particular told Danielle that she didn’t like the presentation at all</a:t>
          </a:r>
          <a:endParaRPr lang="en-US" dirty="0"/>
        </a:p>
      </dgm:t>
    </dgm:pt>
    <dgm:pt modelId="{1F123DDA-31C3-4681-B625-F88D56D64815}" type="parTrans" cxnId="{0C19712A-724F-47E0-9D8B-9AA5B417DCCE}">
      <dgm:prSet/>
      <dgm:spPr/>
      <dgm:t>
        <a:bodyPr/>
        <a:lstStyle/>
        <a:p>
          <a:endParaRPr lang="en-US"/>
        </a:p>
      </dgm:t>
    </dgm:pt>
    <dgm:pt modelId="{F3078DE1-8581-4F42-9CA6-026C6BCDA921}" type="sibTrans" cxnId="{0C19712A-724F-47E0-9D8B-9AA5B417DCCE}">
      <dgm:prSet/>
      <dgm:spPr/>
      <dgm:t>
        <a:bodyPr/>
        <a:lstStyle/>
        <a:p>
          <a:endParaRPr lang="en-US"/>
        </a:p>
      </dgm:t>
    </dgm:pt>
    <dgm:pt modelId="{171A0121-E587-4BEE-A31C-C934024B5CA3}">
      <dgm:prSet phldrT="[Text]"/>
      <dgm:spPr/>
      <dgm:t>
        <a:bodyPr/>
        <a:lstStyle/>
        <a:p>
          <a:r>
            <a:rPr lang="en-US" dirty="0" smtClean="0"/>
            <a:t>She thanked the woman for her insight and told her she would do her best</a:t>
          </a:r>
          <a:endParaRPr lang="en-US" dirty="0"/>
        </a:p>
      </dgm:t>
    </dgm:pt>
    <dgm:pt modelId="{E697C170-630B-4ED2-A84E-65553B5E3AA0}" type="parTrans" cxnId="{4BBF92F0-6B80-4DA6-B5A0-8E4784C8FAD7}">
      <dgm:prSet/>
      <dgm:spPr/>
      <dgm:t>
        <a:bodyPr/>
        <a:lstStyle/>
        <a:p>
          <a:endParaRPr lang="en-US"/>
        </a:p>
      </dgm:t>
    </dgm:pt>
    <dgm:pt modelId="{DB5CD754-F097-456B-83B1-203F5E39D801}" type="sibTrans" cxnId="{4BBF92F0-6B80-4DA6-B5A0-8E4784C8FAD7}">
      <dgm:prSet/>
      <dgm:spPr/>
      <dgm:t>
        <a:bodyPr/>
        <a:lstStyle/>
        <a:p>
          <a:endParaRPr lang="en-US"/>
        </a:p>
      </dgm:t>
    </dgm:pt>
    <dgm:pt modelId="{11614E84-3C33-4FF2-B39B-03A6811EC5AF}" type="pres">
      <dgm:prSet presAssocID="{82D9E0C0-27CE-458D-AC7F-4F8AB8F4050D}" presName="layout" presStyleCnt="0">
        <dgm:presLayoutVars>
          <dgm:chMax/>
          <dgm:chPref/>
          <dgm:dir/>
          <dgm:animOne val="branch"/>
          <dgm:animLvl val="lvl"/>
          <dgm:resizeHandles/>
        </dgm:presLayoutVars>
      </dgm:prSet>
      <dgm:spPr/>
      <dgm:t>
        <a:bodyPr/>
        <a:lstStyle/>
        <a:p>
          <a:endParaRPr lang="en-US"/>
        </a:p>
      </dgm:t>
    </dgm:pt>
    <dgm:pt modelId="{76666C8F-A543-4553-A70F-FFF51DC0F93C}" type="pres">
      <dgm:prSet presAssocID="{A79CA04C-1A94-41D9-9FA0-A72AF9A5F5A5}" presName="root" presStyleCnt="0">
        <dgm:presLayoutVars>
          <dgm:chMax/>
          <dgm:chPref val="4"/>
        </dgm:presLayoutVars>
      </dgm:prSet>
      <dgm:spPr/>
    </dgm:pt>
    <dgm:pt modelId="{DF2D3EB9-5DD9-496C-8563-83810A484D86}" type="pres">
      <dgm:prSet presAssocID="{A79CA04C-1A94-41D9-9FA0-A72AF9A5F5A5}" presName="rootComposite" presStyleCnt="0">
        <dgm:presLayoutVars/>
      </dgm:prSet>
      <dgm:spPr/>
    </dgm:pt>
    <dgm:pt modelId="{14009FE3-469C-45BF-8F32-B062F2EDCB06}" type="pres">
      <dgm:prSet presAssocID="{A79CA04C-1A94-41D9-9FA0-A72AF9A5F5A5}" presName="rootText" presStyleLbl="node0" presStyleIdx="0" presStyleCnt="1">
        <dgm:presLayoutVars>
          <dgm:chMax/>
          <dgm:chPref val="4"/>
        </dgm:presLayoutVars>
      </dgm:prSet>
      <dgm:spPr/>
      <dgm:t>
        <a:bodyPr/>
        <a:lstStyle/>
        <a:p>
          <a:endParaRPr lang="en-US"/>
        </a:p>
      </dgm:t>
    </dgm:pt>
    <dgm:pt modelId="{04B4E081-35FE-4AAA-A806-4F941FE0195D}" type="pres">
      <dgm:prSet presAssocID="{A79CA04C-1A94-41D9-9FA0-A72AF9A5F5A5}" presName="childShape" presStyleCnt="0">
        <dgm:presLayoutVars>
          <dgm:chMax val="0"/>
          <dgm:chPref val="0"/>
        </dgm:presLayoutVars>
      </dgm:prSet>
      <dgm:spPr/>
    </dgm:pt>
    <dgm:pt modelId="{E38270BB-ED96-4D91-8D05-9F6BF5A70188}" type="pres">
      <dgm:prSet presAssocID="{DB5C3C51-76F8-46D6-B82B-B1CE2A649E40}" presName="childComposite" presStyleCnt="0">
        <dgm:presLayoutVars>
          <dgm:chMax val="0"/>
          <dgm:chPref val="0"/>
        </dgm:presLayoutVars>
      </dgm:prSet>
      <dgm:spPr/>
    </dgm:pt>
    <dgm:pt modelId="{C65E64C8-5772-4BC6-AB34-194ACB323EE7}" type="pres">
      <dgm:prSet presAssocID="{DB5C3C51-76F8-46D6-B82B-B1CE2A649E40}" presName="Image" presStyleLbl="node1" presStyleIdx="0" presStyleCnt="3"/>
      <dgm:spPr>
        <a:solidFill>
          <a:schemeClr val="accent2">
            <a:hueOff val="0"/>
            <a:satOff val="0"/>
            <a:lumOff val="0"/>
          </a:schemeClr>
        </a:solidFill>
      </dgm:spPr>
    </dgm:pt>
    <dgm:pt modelId="{750C9E65-03D0-484E-AA35-E615F38E232F}" type="pres">
      <dgm:prSet presAssocID="{DB5C3C51-76F8-46D6-B82B-B1CE2A649E40}" presName="childText" presStyleLbl="lnNode1" presStyleIdx="0" presStyleCnt="3">
        <dgm:presLayoutVars>
          <dgm:chMax val="0"/>
          <dgm:chPref val="0"/>
          <dgm:bulletEnabled val="1"/>
        </dgm:presLayoutVars>
      </dgm:prSet>
      <dgm:spPr/>
      <dgm:t>
        <a:bodyPr/>
        <a:lstStyle/>
        <a:p>
          <a:endParaRPr lang="en-US"/>
        </a:p>
      </dgm:t>
    </dgm:pt>
    <dgm:pt modelId="{0F67F9DF-834D-48BB-A895-AABB578FDB7A}" type="pres">
      <dgm:prSet presAssocID="{637F917F-0A96-4041-94F9-DA378BF6B7AE}" presName="childComposite" presStyleCnt="0">
        <dgm:presLayoutVars>
          <dgm:chMax val="0"/>
          <dgm:chPref val="0"/>
        </dgm:presLayoutVars>
      </dgm:prSet>
      <dgm:spPr/>
    </dgm:pt>
    <dgm:pt modelId="{D8D3DC67-0EA3-4C62-B2E6-B6F44FDC604B}" type="pres">
      <dgm:prSet presAssocID="{637F917F-0A96-4041-94F9-DA378BF6B7AE}" presName="Image" presStyleLbl="node1" presStyleIdx="1" presStyleCnt="3"/>
      <dgm:spPr>
        <a:solidFill>
          <a:schemeClr val="accent2">
            <a:hueOff val="2340759"/>
            <a:satOff val="-2919"/>
            <a:lumOff val="686"/>
          </a:schemeClr>
        </a:solidFill>
      </dgm:spPr>
    </dgm:pt>
    <dgm:pt modelId="{34F600E1-EFE0-4AA2-8282-D0EE5F9142ED}" type="pres">
      <dgm:prSet presAssocID="{637F917F-0A96-4041-94F9-DA378BF6B7AE}" presName="childText" presStyleLbl="lnNode1" presStyleIdx="1" presStyleCnt="3">
        <dgm:presLayoutVars>
          <dgm:chMax val="0"/>
          <dgm:chPref val="0"/>
          <dgm:bulletEnabled val="1"/>
        </dgm:presLayoutVars>
      </dgm:prSet>
      <dgm:spPr/>
      <dgm:t>
        <a:bodyPr/>
        <a:lstStyle/>
        <a:p>
          <a:endParaRPr lang="en-US"/>
        </a:p>
      </dgm:t>
    </dgm:pt>
    <dgm:pt modelId="{39949993-B62E-4F90-8A32-25AB55F71A0E}" type="pres">
      <dgm:prSet presAssocID="{171A0121-E587-4BEE-A31C-C934024B5CA3}" presName="childComposite" presStyleCnt="0">
        <dgm:presLayoutVars>
          <dgm:chMax val="0"/>
          <dgm:chPref val="0"/>
        </dgm:presLayoutVars>
      </dgm:prSet>
      <dgm:spPr/>
    </dgm:pt>
    <dgm:pt modelId="{F9F076C4-B6E8-498F-834F-9BCAE1AE77B2}" type="pres">
      <dgm:prSet presAssocID="{171A0121-E587-4BEE-A31C-C934024B5CA3}" presName="Image" presStyleLbl="node1" presStyleIdx="2" presStyleCnt="3"/>
      <dgm:spPr>
        <a:solidFill>
          <a:schemeClr val="accent2">
            <a:hueOff val="4681519"/>
            <a:satOff val="-5839"/>
            <a:lumOff val="1373"/>
          </a:schemeClr>
        </a:solidFill>
      </dgm:spPr>
    </dgm:pt>
    <dgm:pt modelId="{C556B695-70D7-4021-A685-A3C67284D507}" type="pres">
      <dgm:prSet presAssocID="{171A0121-E587-4BEE-A31C-C934024B5CA3}" presName="childText" presStyleLbl="lnNode1" presStyleIdx="2" presStyleCnt="3">
        <dgm:presLayoutVars>
          <dgm:chMax val="0"/>
          <dgm:chPref val="0"/>
          <dgm:bulletEnabled val="1"/>
        </dgm:presLayoutVars>
      </dgm:prSet>
      <dgm:spPr/>
      <dgm:t>
        <a:bodyPr/>
        <a:lstStyle/>
        <a:p>
          <a:endParaRPr lang="en-US"/>
        </a:p>
      </dgm:t>
    </dgm:pt>
  </dgm:ptLst>
  <dgm:cxnLst>
    <dgm:cxn modelId="{3A7E5B0F-189B-4A3F-AA82-3B514374E9D2}" type="presOf" srcId="{171A0121-E587-4BEE-A31C-C934024B5CA3}" destId="{C556B695-70D7-4021-A685-A3C67284D507}" srcOrd="0" destOrd="0" presId="urn:microsoft.com/office/officeart/2008/layout/PictureAccentList"/>
    <dgm:cxn modelId="{5AD32301-40FA-49AB-93B7-1BD25E678DE5}" srcId="{82D9E0C0-27CE-458D-AC7F-4F8AB8F4050D}" destId="{A79CA04C-1A94-41D9-9FA0-A72AF9A5F5A5}" srcOrd="0" destOrd="0" parTransId="{45CCB3B5-6C62-451F-ACC3-91B56FEBF661}" sibTransId="{00D5490A-1EBF-40B1-A9B0-DB161E09CF30}"/>
    <dgm:cxn modelId="{635784A2-A055-45D2-8752-B536C9294E3A}" srcId="{A79CA04C-1A94-41D9-9FA0-A72AF9A5F5A5}" destId="{DB5C3C51-76F8-46D6-B82B-B1CE2A649E40}" srcOrd="0" destOrd="0" parTransId="{0892E015-CD2C-4BB5-9012-757577A6928F}" sibTransId="{96AF30E6-57DB-4848-AF48-CD34E6C1BD23}"/>
    <dgm:cxn modelId="{E0CCCC47-741A-47E1-ABCE-B2E84ED854BC}" type="presOf" srcId="{82D9E0C0-27CE-458D-AC7F-4F8AB8F4050D}" destId="{11614E84-3C33-4FF2-B39B-03A6811EC5AF}" srcOrd="0" destOrd="0" presId="urn:microsoft.com/office/officeart/2008/layout/PictureAccentList"/>
    <dgm:cxn modelId="{4BBF92F0-6B80-4DA6-B5A0-8E4784C8FAD7}" srcId="{A79CA04C-1A94-41D9-9FA0-A72AF9A5F5A5}" destId="{171A0121-E587-4BEE-A31C-C934024B5CA3}" srcOrd="2" destOrd="0" parTransId="{E697C170-630B-4ED2-A84E-65553B5E3AA0}" sibTransId="{DB5CD754-F097-456B-83B1-203F5E39D801}"/>
    <dgm:cxn modelId="{E56021D6-9F6F-41E5-917D-FABA7E530941}" type="presOf" srcId="{DB5C3C51-76F8-46D6-B82B-B1CE2A649E40}" destId="{750C9E65-03D0-484E-AA35-E615F38E232F}" srcOrd="0" destOrd="0" presId="urn:microsoft.com/office/officeart/2008/layout/PictureAccentList"/>
    <dgm:cxn modelId="{0C19712A-724F-47E0-9D8B-9AA5B417DCCE}" srcId="{A79CA04C-1A94-41D9-9FA0-A72AF9A5F5A5}" destId="{637F917F-0A96-4041-94F9-DA378BF6B7AE}" srcOrd="1" destOrd="0" parTransId="{1F123DDA-31C3-4681-B625-F88D56D64815}" sibTransId="{F3078DE1-8581-4F42-9CA6-026C6BCDA921}"/>
    <dgm:cxn modelId="{C7D7A211-C7D6-419F-A430-73505F8E760A}" type="presOf" srcId="{A79CA04C-1A94-41D9-9FA0-A72AF9A5F5A5}" destId="{14009FE3-469C-45BF-8F32-B062F2EDCB06}" srcOrd="0" destOrd="0" presId="urn:microsoft.com/office/officeart/2008/layout/PictureAccentList"/>
    <dgm:cxn modelId="{13D6F075-8EF6-499C-8E95-4BF76046D593}" type="presOf" srcId="{637F917F-0A96-4041-94F9-DA378BF6B7AE}" destId="{34F600E1-EFE0-4AA2-8282-D0EE5F9142ED}" srcOrd="0" destOrd="0" presId="urn:microsoft.com/office/officeart/2008/layout/PictureAccentList"/>
    <dgm:cxn modelId="{105BE939-0A05-470E-84BC-255A14E2BE0F}" type="presParOf" srcId="{11614E84-3C33-4FF2-B39B-03A6811EC5AF}" destId="{76666C8F-A543-4553-A70F-FFF51DC0F93C}" srcOrd="0" destOrd="0" presId="urn:microsoft.com/office/officeart/2008/layout/PictureAccentList"/>
    <dgm:cxn modelId="{DD86B260-10FB-42F8-B7F8-440FDAF5514C}" type="presParOf" srcId="{76666C8F-A543-4553-A70F-FFF51DC0F93C}" destId="{DF2D3EB9-5DD9-496C-8563-83810A484D86}" srcOrd="0" destOrd="0" presId="urn:microsoft.com/office/officeart/2008/layout/PictureAccentList"/>
    <dgm:cxn modelId="{800E7DD1-C7E4-448A-8EAB-05B8BB2CA572}" type="presParOf" srcId="{DF2D3EB9-5DD9-496C-8563-83810A484D86}" destId="{14009FE3-469C-45BF-8F32-B062F2EDCB06}" srcOrd="0" destOrd="0" presId="urn:microsoft.com/office/officeart/2008/layout/PictureAccentList"/>
    <dgm:cxn modelId="{12C5CA70-0517-4BE4-87EB-EE5D31305867}" type="presParOf" srcId="{76666C8F-A543-4553-A70F-FFF51DC0F93C}" destId="{04B4E081-35FE-4AAA-A806-4F941FE0195D}" srcOrd="1" destOrd="0" presId="urn:microsoft.com/office/officeart/2008/layout/PictureAccentList"/>
    <dgm:cxn modelId="{C8ED5BE5-87B5-4F00-889C-D453B32036D7}" type="presParOf" srcId="{04B4E081-35FE-4AAA-A806-4F941FE0195D}" destId="{E38270BB-ED96-4D91-8D05-9F6BF5A70188}" srcOrd="0" destOrd="0" presId="urn:microsoft.com/office/officeart/2008/layout/PictureAccentList"/>
    <dgm:cxn modelId="{36C4CB2C-5B38-42F9-A94F-19141D8DA4DA}" type="presParOf" srcId="{E38270BB-ED96-4D91-8D05-9F6BF5A70188}" destId="{C65E64C8-5772-4BC6-AB34-194ACB323EE7}" srcOrd="0" destOrd="0" presId="urn:microsoft.com/office/officeart/2008/layout/PictureAccentList"/>
    <dgm:cxn modelId="{4BB6222D-CF96-4D1D-9647-55EC46372A85}" type="presParOf" srcId="{E38270BB-ED96-4D91-8D05-9F6BF5A70188}" destId="{750C9E65-03D0-484E-AA35-E615F38E232F}" srcOrd="1" destOrd="0" presId="urn:microsoft.com/office/officeart/2008/layout/PictureAccentList"/>
    <dgm:cxn modelId="{9C10D603-89B4-49F1-A4B0-33146609A39E}" type="presParOf" srcId="{04B4E081-35FE-4AAA-A806-4F941FE0195D}" destId="{0F67F9DF-834D-48BB-A895-AABB578FDB7A}" srcOrd="1" destOrd="0" presId="urn:microsoft.com/office/officeart/2008/layout/PictureAccentList"/>
    <dgm:cxn modelId="{0D14594D-FE98-4AA9-AA94-A8FDE027D699}" type="presParOf" srcId="{0F67F9DF-834D-48BB-A895-AABB578FDB7A}" destId="{D8D3DC67-0EA3-4C62-B2E6-B6F44FDC604B}" srcOrd="0" destOrd="0" presId="urn:microsoft.com/office/officeart/2008/layout/PictureAccentList"/>
    <dgm:cxn modelId="{41FF2E31-1FC6-4D3E-9A10-7BA0E54637F3}" type="presParOf" srcId="{0F67F9DF-834D-48BB-A895-AABB578FDB7A}" destId="{34F600E1-EFE0-4AA2-8282-D0EE5F9142ED}" srcOrd="1" destOrd="0" presId="urn:microsoft.com/office/officeart/2008/layout/PictureAccentList"/>
    <dgm:cxn modelId="{2D92E0AA-D7A1-4EED-B566-582497842023}" type="presParOf" srcId="{04B4E081-35FE-4AAA-A806-4F941FE0195D}" destId="{39949993-B62E-4F90-8A32-25AB55F71A0E}" srcOrd="2" destOrd="0" presId="urn:microsoft.com/office/officeart/2008/layout/PictureAccentList"/>
    <dgm:cxn modelId="{7E9D4510-8AF2-43D0-B233-7EF6C2074D2D}" type="presParOf" srcId="{39949993-B62E-4F90-8A32-25AB55F71A0E}" destId="{F9F076C4-B6E8-498F-834F-9BCAE1AE77B2}" srcOrd="0" destOrd="0" presId="urn:microsoft.com/office/officeart/2008/layout/PictureAccentList"/>
    <dgm:cxn modelId="{032E8ED4-DAE9-483D-A951-9EABB74308FF}" type="presParOf" srcId="{39949993-B62E-4F90-8A32-25AB55F71A0E}" destId="{C556B695-70D7-4021-A685-A3C67284D50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72CB4DBC-143E-4BF3-9FFA-9818765F2EBF}"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E6DD6855-B80A-42E4-9C68-D0E26C6F998F}">
      <dgm:prSet phldrT="[Text]"/>
      <dgm:spPr/>
      <dgm:t>
        <a:bodyPr/>
        <a:lstStyle/>
        <a:p>
          <a:r>
            <a:rPr lang="en-US" dirty="0" smtClean="0"/>
            <a:t>Not ‘one size fits all’</a:t>
          </a:r>
          <a:endParaRPr lang="en-US" dirty="0"/>
        </a:p>
      </dgm:t>
    </dgm:pt>
    <dgm:pt modelId="{17F9EA90-8E6C-4E38-B23C-47BA6C04487C}" type="parTrans" cxnId="{F6C781B0-80CF-4D29-97BF-2B70867A872E}">
      <dgm:prSet/>
      <dgm:spPr/>
      <dgm:t>
        <a:bodyPr/>
        <a:lstStyle/>
        <a:p>
          <a:endParaRPr lang="en-US"/>
        </a:p>
      </dgm:t>
    </dgm:pt>
    <dgm:pt modelId="{789F595C-2E47-4DB8-9B1A-42DB340136ED}" type="sibTrans" cxnId="{F6C781B0-80CF-4D29-97BF-2B70867A872E}">
      <dgm:prSet/>
      <dgm:spPr/>
      <dgm:t>
        <a:bodyPr/>
        <a:lstStyle/>
        <a:p>
          <a:endParaRPr lang="en-US"/>
        </a:p>
      </dgm:t>
    </dgm:pt>
    <dgm:pt modelId="{BDC24331-2CF0-45E2-8BAB-951F2A3BB489}">
      <dgm:prSet phldrT="[Text]"/>
      <dgm:spPr/>
      <dgm:t>
        <a:bodyPr/>
        <a:lstStyle/>
        <a:p>
          <a:r>
            <a:rPr lang="en-US" dirty="0" smtClean="0"/>
            <a:t>People are different</a:t>
          </a:r>
          <a:endParaRPr lang="en-US" dirty="0"/>
        </a:p>
      </dgm:t>
    </dgm:pt>
    <dgm:pt modelId="{8A1CE90D-ECDD-4E47-B0D0-66DB716FD6C4}" type="parTrans" cxnId="{52B021F6-F171-4A80-AED1-B196641F6689}">
      <dgm:prSet/>
      <dgm:spPr/>
      <dgm:t>
        <a:bodyPr/>
        <a:lstStyle/>
        <a:p>
          <a:endParaRPr lang="en-US"/>
        </a:p>
      </dgm:t>
    </dgm:pt>
    <dgm:pt modelId="{6A0632ED-7219-4AFB-8404-CF81B11CB9D3}" type="sibTrans" cxnId="{52B021F6-F171-4A80-AED1-B196641F6689}">
      <dgm:prSet/>
      <dgm:spPr/>
      <dgm:t>
        <a:bodyPr/>
        <a:lstStyle/>
        <a:p>
          <a:endParaRPr lang="en-US"/>
        </a:p>
      </dgm:t>
    </dgm:pt>
    <dgm:pt modelId="{2AB0F30C-5CBB-4AC7-B00F-E4CB906896F0}">
      <dgm:prSet phldrT="[Text]"/>
      <dgm:spPr/>
      <dgm:t>
        <a:bodyPr/>
        <a:lstStyle/>
        <a:p>
          <a:r>
            <a:rPr lang="en-US" dirty="0" smtClean="0"/>
            <a:t>Hints from other people</a:t>
          </a:r>
          <a:endParaRPr lang="en-US" dirty="0"/>
        </a:p>
      </dgm:t>
    </dgm:pt>
    <dgm:pt modelId="{5C954C85-CF4F-4C96-98CB-2A29B7574BD9}" type="parTrans" cxnId="{56910837-297B-4FC5-8107-08E721F04944}">
      <dgm:prSet/>
      <dgm:spPr/>
      <dgm:t>
        <a:bodyPr/>
        <a:lstStyle/>
        <a:p>
          <a:endParaRPr lang="en-US"/>
        </a:p>
      </dgm:t>
    </dgm:pt>
    <dgm:pt modelId="{EF931EE3-0BC8-4F9B-94EA-0E266634FC1C}" type="sibTrans" cxnId="{56910837-297B-4FC5-8107-08E721F04944}">
      <dgm:prSet/>
      <dgm:spPr/>
      <dgm:t>
        <a:bodyPr/>
        <a:lstStyle/>
        <a:p>
          <a:endParaRPr lang="en-US"/>
        </a:p>
      </dgm:t>
    </dgm:pt>
    <dgm:pt modelId="{9DC70CF5-C6E9-4904-A628-98694AF47892}" type="pres">
      <dgm:prSet presAssocID="{72CB4DBC-143E-4BF3-9FFA-9818765F2EBF}" presName="Name0" presStyleCnt="0">
        <dgm:presLayoutVars>
          <dgm:dir/>
          <dgm:animLvl val="lvl"/>
          <dgm:resizeHandles/>
        </dgm:presLayoutVars>
      </dgm:prSet>
      <dgm:spPr/>
      <dgm:t>
        <a:bodyPr/>
        <a:lstStyle/>
        <a:p>
          <a:endParaRPr lang="en-US"/>
        </a:p>
      </dgm:t>
    </dgm:pt>
    <dgm:pt modelId="{A1F20F06-AFB5-415D-BDA3-37CDA2494319}" type="pres">
      <dgm:prSet presAssocID="{E6DD6855-B80A-42E4-9C68-D0E26C6F998F}" presName="linNode" presStyleCnt="0"/>
      <dgm:spPr/>
    </dgm:pt>
    <dgm:pt modelId="{A5A7CBBF-522D-4DB8-94AF-53D39331B6B0}" type="pres">
      <dgm:prSet presAssocID="{E6DD6855-B80A-42E4-9C68-D0E26C6F998F}" presName="parentShp" presStyleLbl="node1" presStyleIdx="0" presStyleCnt="3" custScaleX="194872">
        <dgm:presLayoutVars>
          <dgm:bulletEnabled val="1"/>
        </dgm:presLayoutVars>
      </dgm:prSet>
      <dgm:spPr/>
      <dgm:t>
        <a:bodyPr/>
        <a:lstStyle/>
        <a:p>
          <a:endParaRPr lang="en-US"/>
        </a:p>
      </dgm:t>
    </dgm:pt>
    <dgm:pt modelId="{24592CB6-B257-441B-9691-A409B12716C4}" type="pres">
      <dgm:prSet presAssocID="{E6DD6855-B80A-42E4-9C68-D0E26C6F998F}" presName="childShp" presStyleLbl="bgAccFollowNode1" presStyleIdx="0" presStyleCnt="3">
        <dgm:presLayoutVars>
          <dgm:bulletEnabled val="1"/>
        </dgm:presLayoutVars>
      </dgm:prSet>
      <dgm:spPr/>
    </dgm:pt>
    <dgm:pt modelId="{46598FEE-7795-473A-819B-9401C517E5A5}" type="pres">
      <dgm:prSet presAssocID="{789F595C-2E47-4DB8-9B1A-42DB340136ED}" presName="spacing" presStyleCnt="0"/>
      <dgm:spPr/>
    </dgm:pt>
    <dgm:pt modelId="{F09880FC-22C6-4956-BDCF-7DE6C9160392}" type="pres">
      <dgm:prSet presAssocID="{BDC24331-2CF0-45E2-8BAB-951F2A3BB489}" presName="linNode" presStyleCnt="0"/>
      <dgm:spPr/>
    </dgm:pt>
    <dgm:pt modelId="{0FDEE756-0297-4CD8-BCF3-43800F420A68}" type="pres">
      <dgm:prSet presAssocID="{BDC24331-2CF0-45E2-8BAB-951F2A3BB489}" presName="parentShp" presStyleLbl="node1" presStyleIdx="1" presStyleCnt="3" custScaleX="259375">
        <dgm:presLayoutVars>
          <dgm:bulletEnabled val="1"/>
        </dgm:presLayoutVars>
      </dgm:prSet>
      <dgm:spPr/>
      <dgm:t>
        <a:bodyPr/>
        <a:lstStyle/>
        <a:p>
          <a:endParaRPr lang="en-US"/>
        </a:p>
      </dgm:t>
    </dgm:pt>
    <dgm:pt modelId="{E774153A-E1BB-4710-B94B-DEFA99B35DB8}" type="pres">
      <dgm:prSet presAssocID="{BDC24331-2CF0-45E2-8BAB-951F2A3BB489}" presName="childShp" presStyleLbl="bgAccFollowNode1" presStyleIdx="1" presStyleCnt="3">
        <dgm:presLayoutVars>
          <dgm:bulletEnabled val="1"/>
        </dgm:presLayoutVars>
      </dgm:prSet>
      <dgm:spPr/>
    </dgm:pt>
    <dgm:pt modelId="{7D5430D8-8294-4DB1-B1E2-930119F9EC6C}" type="pres">
      <dgm:prSet presAssocID="{6A0632ED-7219-4AFB-8404-CF81B11CB9D3}" presName="spacing" presStyleCnt="0"/>
      <dgm:spPr/>
    </dgm:pt>
    <dgm:pt modelId="{748A5243-F011-411A-9855-22B6CC6B95B0}" type="pres">
      <dgm:prSet presAssocID="{2AB0F30C-5CBB-4AC7-B00F-E4CB906896F0}" presName="linNode" presStyleCnt="0"/>
      <dgm:spPr/>
    </dgm:pt>
    <dgm:pt modelId="{D23E9377-C279-4E85-9036-73373812A1D8}" type="pres">
      <dgm:prSet presAssocID="{2AB0F30C-5CBB-4AC7-B00F-E4CB906896F0}" presName="parentShp" presStyleLbl="node1" presStyleIdx="2" presStyleCnt="3" custScaleX="345228">
        <dgm:presLayoutVars>
          <dgm:bulletEnabled val="1"/>
        </dgm:presLayoutVars>
      </dgm:prSet>
      <dgm:spPr/>
      <dgm:t>
        <a:bodyPr/>
        <a:lstStyle/>
        <a:p>
          <a:endParaRPr lang="en-US"/>
        </a:p>
      </dgm:t>
    </dgm:pt>
    <dgm:pt modelId="{7F6B9C56-C001-459D-A041-C6C3FEB1418D}" type="pres">
      <dgm:prSet presAssocID="{2AB0F30C-5CBB-4AC7-B00F-E4CB906896F0}" presName="childShp" presStyleLbl="bgAccFollowNode1" presStyleIdx="2" presStyleCnt="3">
        <dgm:presLayoutVars>
          <dgm:bulletEnabled val="1"/>
        </dgm:presLayoutVars>
      </dgm:prSet>
      <dgm:spPr/>
    </dgm:pt>
  </dgm:ptLst>
  <dgm:cxnLst>
    <dgm:cxn modelId="{24710C4E-1A06-49D9-BE50-07EF70ECBF68}" type="presOf" srcId="{2AB0F30C-5CBB-4AC7-B00F-E4CB906896F0}" destId="{D23E9377-C279-4E85-9036-73373812A1D8}" srcOrd="0" destOrd="0" presId="urn:microsoft.com/office/officeart/2005/8/layout/vList6"/>
    <dgm:cxn modelId="{5A329532-AF8B-4D21-AAE0-304CACD943D2}" type="presOf" srcId="{E6DD6855-B80A-42E4-9C68-D0E26C6F998F}" destId="{A5A7CBBF-522D-4DB8-94AF-53D39331B6B0}" srcOrd="0" destOrd="0" presId="urn:microsoft.com/office/officeart/2005/8/layout/vList6"/>
    <dgm:cxn modelId="{52B021F6-F171-4A80-AED1-B196641F6689}" srcId="{72CB4DBC-143E-4BF3-9FFA-9818765F2EBF}" destId="{BDC24331-2CF0-45E2-8BAB-951F2A3BB489}" srcOrd="1" destOrd="0" parTransId="{8A1CE90D-ECDD-4E47-B0D0-66DB716FD6C4}" sibTransId="{6A0632ED-7219-4AFB-8404-CF81B11CB9D3}"/>
    <dgm:cxn modelId="{8CFD888B-0628-4206-9C8F-86A43641FE67}" type="presOf" srcId="{72CB4DBC-143E-4BF3-9FFA-9818765F2EBF}" destId="{9DC70CF5-C6E9-4904-A628-98694AF47892}" srcOrd="0" destOrd="0" presId="urn:microsoft.com/office/officeart/2005/8/layout/vList6"/>
    <dgm:cxn modelId="{56910837-297B-4FC5-8107-08E721F04944}" srcId="{72CB4DBC-143E-4BF3-9FFA-9818765F2EBF}" destId="{2AB0F30C-5CBB-4AC7-B00F-E4CB906896F0}" srcOrd="2" destOrd="0" parTransId="{5C954C85-CF4F-4C96-98CB-2A29B7574BD9}" sibTransId="{EF931EE3-0BC8-4F9B-94EA-0E266634FC1C}"/>
    <dgm:cxn modelId="{B25BB3EB-6E71-42B6-B9E4-9395837F49EB}" type="presOf" srcId="{BDC24331-2CF0-45E2-8BAB-951F2A3BB489}" destId="{0FDEE756-0297-4CD8-BCF3-43800F420A68}" srcOrd="0" destOrd="0" presId="urn:microsoft.com/office/officeart/2005/8/layout/vList6"/>
    <dgm:cxn modelId="{F6C781B0-80CF-4D29-97BF-2B70867A872E}" srcId="{72CB4DBC-143E-4BF3-9FFA-9818765F2EBF}" destId="{E6DD6855-B80A-42E4-9C68-D0E26C6F998F}" srcOrd="0" destOrd="0" parTransId="{17F9EA90-8E6C-4E38-B23C-47BA6C04487C}" sibTransId="{789F595C-2E47-4DB8-9B1A-42DB340136ED}"/>
    <dgm:cxn modelId="{79252AB0-ED59-414A-8741-80639C1DFBA7}" type="presParOf" srcId="{9DC70CF5-C6E9-4904-A628-98694AF47892}" destId="{A1F20F06-AFB5-415D-BDA3-37CDA2494319}" srcOrd="0" destOrd="0" presId="urn:microsoft.com/office/officeart/2005/8/layout/vList6"/>
    <dgm:cxn modelId="{5FFC9D9D-8684-41B3-B771-FEE8FBD53006}" type="presParOf" srcId="{A1F20F06-AFB5-415D-BDA3-37CDA2494319}" destId="{A5A7CBBF-522D-4DB8-94AF-53D39331B6B0}" srcOrd="0" destOrd="0" presId="urn:microsoft.com/office/officeart/2005/8/layout/vList6"/>
    <dgm:cxn modelId="{2AC9B1FC-4EA5-45E4-95BB-83B943E0A3B3}" type="presParOf" srcId="{A1F20F06-AFB5-415D-BDA3-37CDA2494319}" destId="{24592CB6-B257-441B-9691-A409B12716C4}" srcOrd="1" destOrd="0" presId="urn:microsoft.com/office/officeart/2005/8/layout/vList6"/>
    <dgm:cxn modelId="{E3F18D0A-25CB-40CF-A554-D3E20A74E1B6}" type="presParOf" srcId="{9DC70CF5-C6E9-4904-A628-98694AF47892}" destId="{46598FEE-7795-473A-819B-9401C517E5A5}" srcOrd="1" destOrd="0" presId="urn:microsoft.com/office/officeart/2005/8/layout/vList6"/>
    <dgm:cxn modelId="{341727A0-234B-4A6F-8D8B-FD47815CF43C}" type="presParOf" srcId="{9DC70CF5-C6E9-4904-A628-98694AF47892}" destId="{F09880FC-22C6-4956-BDCF-7DE6C9160392}" srcOrd="2" destOrd="0" presId="urn:microsoft.com/office/officeart/2005/8/layout/vList6"/>
    <dgm:cxn modelId="{6D931D79-9EB9-45C7-A6C0-4179763DC489}" type="presParOf" srcId="{F09880FC-22C6-4956-BDCF-7DE6C9160392}" destId="{0FDEE756-0297-4CD8-BCF3-43800F420A68}" srcOrd="0" destOrd="0" presId="urn:microsoft.com/office/officeart/2005/8/layout/vList6"/>
    <dgm:cxn modelId="{70743E1A-75B8-4140-A4AC-9EEE5F442A5E}" type="presParOf" srcId="{F09880FC-22C6-4956-BDCF-7DE6C9160392}" destId="{E774153A-E1BB-4710-B94B-DEFA99B35DB8}" srcOrd="1" destOrd="0" presId="urn:microsoft.com/office/officeart/2005/8/layout/vList6"/>
    <dgm:cxn modelId="{8156C5F7-73E8-4317-9B8E-5CD6A9AB9BA1}" type="presParOf" srcId="{9DC70CF5-C6E9-4904-A628-98694AF47892}" destId="{7D5430D8-8294-4DB1-B1E2-930119F9EC6C}" srcOrd="3" destOrd="0" presId="urn:microsoft.com/office/officeart/2005/8/layout/vList6"/>
    <dgm:cxn modelId="{9664458D-929C-4F5B-AED8-1100454F9BB3}" type="presParOf" srcId="{9DC70CF5-C6E9-4904-A628-98694AF47892}" destId="{748A5243-F011-411A-9855-22B6CC6B95B0}" srcOrd="4" destOrd="0" presId="urn:microsoft.com/office/officeart/2005/8/layout/vList6"/>
    <dgm:cxn modelId="{E798FF1F-2EF8-4DB3-9AB0-16068EB6B560}" type="presParOf" srcId="{748A5243-F011-411A-9855-22B6CC6B95B0}" destId="{D23E9377-C279-4E85-9036-73373812A1D8}" srcOrd="0" destOrd="0" presId="urn:microsoft.com/office/officeart/2005/8/layout/vList6"/>
    <dgm:cxn modelId="{1DD1E479-7BF1-4560-8011-B60B5C2EC00B}" type="presParOf" srcId="{748A5243-F011-411A-9855-22B6CC6B95B0}" destId="{7F6B9C56-C001-459D-A041-C6C3FEB1418D}"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1704C2DC-6EB0-4527-AFE6-D9B54F714F20}"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B2C2CB80-0DF9-4ED4-A003-900556E2C730}">
      <dgm:prSet phldrT="[Text]" custT="1"/>
      <dgm:spPr/>
      <dgm:t>
        <a:bodyPr/>
        <a:lstStyle/>
        <a:p>
          <a:r>
            <a:rPr lang="en-US" sz="2800" dirty="0" smtClean="0"/>
            <a:t>Eye rolling</a:t>
          </a:r>
          <a:endParaRPr lang="en-US" sz="2800" dirty="0"/>
        </a:p>
      </dgm:t>
    </dgm:pt>
    <dgm:pt modelId="{08247C91-9997-4939-B622-65334123F7F0}" type="parTrans" cxnId="{4A66204F-5AC9-4865-AEC7-4073719B9763}">
      <dgm:prSet/>
      <dgm:spPr/>
      <dgm:t>
        <a:bodyPr/>
        <a:lstStyle/>
        <a:p>
          <a:endParaRPr lang="en-US"/>
        </a:p>
      </dgm:t>
    </dgm:pt>
    <dgm:pt modelId="{9E545B46-4205-4BA3-861C-F39F3C4D8F7D}" type="sibTrans" cxnId="{4A66204F-5AC9-4865-AEC7-4073719B9763}">
      <dgm:prSet/>
      <dgm:spPr/>
      <dgm:t>
        <a:bodyPr/>
        <a:lstStyle/>
        <a:p>
          <a:endParaRPr lang="en-US"/>
        </a:p>
      </dgm:t>
    </dgm:pt>
    <dgm:pt modelId="{A021755B-1DA1-4C56-A4C6-2BF7D34F33F3}">
      <dgm:prSet phldrT="[Text]" custT="1"/>
      <dgm:spPr/>
      <dgm:t>
        <a:bodyPr/>
        <a:lstStyle/>
        <a:p>
          <a:r>
            <a:rPr lang="en-US" sz="2800" dirty="0" smtClean="0"/>
            <a:t>Blinking too much or too little</a:t>
          </a:r>
          <a:endParaRPr lang="en-US" sz="2800" dirty="0"/>
        </a:p>
      </dgm:t>
    </dgm:pt>
    <dgm:pt modelId="{8950BA92-3704-4617-BF5A-371BD8E339DB}" type="parTrans" cxnId="{1891F5EA-5C78-43F7-B3FE-C5B356DE1C98}">
      <dgm:prSet/>
      <dgm:spPr/>
      <dgm:t>
        <a:bodyPr/>
        <a:lstStyle/>
        <a:p>
          <a:endParaRPr lang="en-US"/>
        </a:p>
      </dgm:t>
    </dgm:pt>
    <dgm:pt modelId="{A27766FE-1798-404E-9058-DD0795ED1E5C}" type="sibTrans" cxnId="{1891F5EA-5C78-43F7-B3FE-C5B356DE1C98}">
      <dgm:prSet/>
      <dgm:spPr/>
      <dgm:t>
        <a:bodyPr/>
        <a:lstStyle/>
        <a:p>
          <a:endParaRPr lang="en-US"/>
        </a:p>
      </dgm:t>
    </dgm:pt>
    <dgm:pt modelId="{3BC8B267-FBF6-43BA-93F3-2FC2D7FB7E69}">
      <dgm:prSet phldrT="[Text]" custT="1"/>
      <dgm:spPr/>
      <dgm:t>
        <a:bodyPr/>
        <a:lstStyle/>
        <a:p>
          <a:r>
            <a:rPr lang="en-US" sz="2800" dirty="0" smtClean="0"/>
            <a:t>Wondering eyes</a:t>
          </a:r>
          <a:endParaRPr lang="en-US" sz="2800" dirty="0"/>
        </a:p>
      </dgm:t>
    </dgm:pt>
    <dgm:pt modelId="{FE239A77-07A4-4C47-8506-81F33CFFAD87}" type="parTrans" cxnId="{6DA1BC25-A448-4A7B-98E2-BD0DEEC5DD0A}">
      <dgm:prSet/>
      <dgm:spPr/>
      <dgm:t>
        <a:bodyPr/>
        <a:lstStyle/>
        <a:p>
          <a:endParaRPr lang="en-US"/>
        </a:p>
      </dgm:t>
    </dgm:pt>
    <dgm:pt modelId="{18622354-7DEF-4610-89BA-A5C61D4E8CEB}" type="sibTrans" cxnId="{6DA1BC25-A448-4A7B-98E2-BD0DEEC5DD0A}">
      <dgm:prSet/>
      <dgm:spPr/>
      <dgm:t>
        <a:bodyPr/>
        <a:lstStyle/>
        <a:p>
          <a:endParaRPr lang="en-US"/>
        </a:p>
      </dgm:t>
    </dgm:pt>
    <dgm:pt modelId="{EA60ED5C-2D39-4A96-AB50-B0565BA50510}">
      <dgm:prSet phldrT="[Text]" custT="1"/>
      <dgm:spPr/>
      <dgm:t>
        <a:bodyPr/>
        <a:lstStyle/>
        <a:p>
          <a:r>
            <a:rPr lang="en-US" sz="2800" dirty="0" smtClean="0"/>
            <a:t>Long blinks</a:t>
          </a:r>
          <a:endParaRPr lang="en-US" sz="2800" dirty="0"/>
        </a:p>
      </dgm:t>
    </dgm:pt>
    <dgm:pt modelId="{F9D6F7CB-F90C-4D20-BC34-BF9FCEE91458}" type="parTrans" cxnId="{07472095-140F-461D-90E4-EB7BAB1556B7}">
      <dgm:prSet/>
      <dgm:spPr/>
      <dgm:t>
        <a:bodyPr/>
        <a:lstStyle/>
        <a:p>
          <a:endParaRPr lang="en-US"/>
        </a:p>
      </dgm:t>
    </dgm:pt>
    <dgm:pt modelId="{CD7DA0EA-D2E1-4D39-81F9-7853B7240DCB}" type="sibTrans" cxnId="{07472095-140F-461D-90E4-EB7BAB1556B7}">
      <dgm:prSet/>
      <dgm:spPr/>
      <dgm:t>
        <a:bodyPr/>
        <a:lstStyle/>
        <a:p>
          <a:endParaRPr lang="en-US"/>
        </a:p>
      </dgm:t>
    </dgm:pt>
    <dgm:pt modelId="{7E100EA8-E253-4A38-901D-0D53701CDB76}" type="pres">
      <dgm:prSet presAssocID="{1704C2DC-6EB0-4527-AFE6-D9B54F714F20}" presName="linear" presStyleCnt="0">
        <dgm:presLayoutVars>
          <dgm:dir/>
          <dgm:animLvl val="lvl"/>
          <dgm:resizeHandles val="exact"/>
        </dgm:presLayoutVars>
      </dgm:prSet>
      <dgm:spPr/>
      <dgm:t>
        <a:bodyPr/>
        <a:lstStyle/>
        <a:p>
          <a:endParaRPr lang="en-US"/>
        </a:p>
      </dgm:t>
    </dgm:pt>
    <dgm:pt modelId="{15D55F83-AB1F-4C78-B050-C33054D96DCC}" type="pres">
      <dgm:prSet presAssocID="{B2C2CB80-0DF9-4ED4-A003-900556E2C730}" presName="parentLin" presStyleCnt="0"/>
      <dgm:spPr/>
    </dgm:pt>
    <dgm:pt modelId="{ABACBCF2-056D-435D-9DC8-68C901DECB68}" type="pres">
      <dgm:prSet presAssocID="{B2C2CB80-0DF9-4ED4-A003-900556E2C730}" presName="parentLeftMargin" presStyleLbl="node1" presStyleIdx="0" presStyleCnt="4"/>
      <dgm:spPr/>
      <dgm:t>
        <a:bodyPr/>
        <a:lstStyle/>
        <a:p>
          <a:endParaRPr lang="en-US"/>
        </a:p>
      </dgm:t>
    </dgm:pt>
    <dgm:pt modelId="{BF93F7A0-42B5-483C-B04F-344947DB83B5}" type="pres">
      <dgm:prSet presAssocID="{B2C2CB80-0DF9-4ED4-A003-900556E2C730}" presName="parentText" presStyleLbl="node1" presStyleIdx="0" presStyleCnt="4">
        <dgm:presLayoutVars>
          <dgm:chMax val="0"/>
          <dgm:bulletEnabled val="1"/>
        </dgm:presLayoutVars>
      </dgm:prSet>
      <dgm:spPr/>
      <dgm:t>
        <a:bodyPr/>
        <a:lstStyle/>
        <a:p>
          <a:endParaRPr lang="en-US"/>
        </a:p>
      </dgm:t>
    </dgm:pt>
    <dgm:pt modelId="{622AFF65-0953-43C6-A01F-D8CA8242868C}" type="pres">
      <dgm:prSet presAssocID="{B2C2CB80-0DF9-4ED4-A003-900556E2C730}" presName="negativeSpace" presStyleCnt="0"/>
      <dgm:spPr/>
    </dgm:pt>
    <dgm:pt modelId="{B9D3EF34-5691-4D32-9DC4-6EAE0DE06051}" type="pres">
      <dgm:prSet presAssocID="{B2C2CB80-0DF9-4ED4-A003-900556E2C730}" presName="childText" presStyleLbl="conFgAcc1" presStyleIdx="0" presStyleCnt="4">
        <dgm:presLayoutVars>
          <dgm:bulletEnabled val="1"/>
        </dgm:presLayoutVars>
      </dgm:prSet>
      <dgm:spPr>
        <a:noFill/>
      </dgm:spPr>
    </dgm:pt>
    <dgm:pt modelId="{C711299E-1645-418D-A565-DE72D030EFF7}" type="pres">
      <dgm:prSet presAssocID="{9E545B46-4205-4BA3-861C-F39F3C4D8F7D}" presName="spaceBetweenRectangles" presStyleCnt="0"/>
      <dgm:spPr/>
    </dgm:pt>
    <dgm:pt modelId="{7624556F-051E-4A93-9DB2-5560306622E4}" type="pres">
      <dgm:prSet presAssocID="{A021755B-1DA1-4C56-A4C6-2BF7D34F33F3}" presName="parentLin" presStyleCnt="0"/>
      <dgm:spPr/>
    </dgm:pt>
    <dgm:pt modelId="{4F218A3E-920C-483E-89AD-5581FE905212}" type="pres">
      <dgm:prSet presAssocID="{A021755B-1DA1-4C56-A4C6-2BF7D34F33F3}" presName="parentLeftMargin" presStyleLbl="node1" presStyleIdx="0" presStyleCnt="4"/>
      <dgm:spPr/>
      <dgm:t>
        <a:bodyPr/>
        <a:lstStyle/>
        <a:p>
          <a:endParaRPr lang="en-US"/>
        </a:p>
      </dgm:t>
    </dgm:pt>
    <dgm:pt modelId="{A36D9450-C04F-4509-8148-C4A542748EA9}" type="pres">
      <dgm:prSet presAssocID="{A021755B-1DA1-4C56-A4C6-2BF7D34F33F3}" presName="parentText" presStyleLbl="node1" presStyleIdx="1" presStyleCnt="4">
        <dgm:presLayoutVars>
          <dgm:chMax val="0"/>
          <dgm:bulletEnabled val="1"/>
        </dgm:presLayoutVars>
      </dgm:prSet>
      <dgm:spPr/>
      <dgm:t>
        <a:bodyPr/>
        <a:lstStyle/>
        <a:p>
          <a:endParaRPr lang="en-US"/>
        </a:p>
      </dgm:t>
    </dgm:pt>
    <dgm:pt modelId="{2DAAC114-44F7-459E-8462-48C5E521F868}" type="pres">
      <dgm:prSet presAssocID="{A021755B-1DA1-4C56-A4C6-2BF7D34F33F3}" presName="negativeSpace" presStyleCnt="0"/>
      <dgm:spPr/>
    </dgm:pt>
    <dgm:pt modelId="{0DA21D19-5B67-4B7D-9F5A-83B377F7C76D}" type="pres">
      <dgm:prSet presAssocID="{A021755B-1DA1-4C56-A4C6-2BF7D34F33F3}" presName="childText" presStyleLbl="conFgAcc1" presStyleIdx="1" presStyleCnt="4">
        <dgm:presLayoutVars>
          <dgm:bulletEnabled val="1"/>
        </dgm:presLayoutVars>
      </dgm:prSet>
      <dgm:spPr>
        <a:noFill/>
      </dgm:spPr>
    </dgm:pt>
    <dgm:pt modelId="{279EB353-8106-4A4B-BEF7-5B1F9798274C}" type="pres">
      <dgm:prSet presAssocID="{A27766FE-1798-404E-9058-DD0795ED1E5C}" presName="spaceBetweenRectangles" presStyleCnt="0"/>
      <dgm:spPr/>
    </dgm:pt>
    <dgm:pt modelId="{7C699958-A220-4CE2-B459-A5D94E3A7631}" type="pres">
      <dgm:prSet presAssocID="{3BC8B267-FBF6-43BA-93F3-2FC2D7FB7E69}" presName="parentLin" presStyleCnt="0"/>
      <dgm:spPr/>
    </dgm:pt>
    <dgm:pt modelId="{A1D24897-FB0F-4831-8C43-E598993E87CC}" type="pres">
      <dgm:prSet presAssocID="{3BC8B267-FBF6-43BA-93F3-2FC2D7FB7E69}" presName="parentLeftMargin" presStyleLbl="node1" presStyleIdx="1" presStyleCnt="4"/>
      <dgm:spPr/>
      <dgm:t>
        <a:bodyPr/>
        <a:lstStyle/>
        <a:p>
          <a:endParaRPr lang="en-US"/>
        </a:p>
      </dgm:t>
    </dgm:pt>
    <dgm:pt modelId="{BD9F38DD-4C07-4ED1-9642-939F67A78168}" type="pres">
      <dgm:prSet presAssocID="{3BC8B267-FBF6-43BA-93F3-2FC2D7FB7E69}" presName="parentText" presStyleLbl="node1" presStyleIdx="2" presStyleCnt="4">
        <dgm:presLayoutVars>
          <dgm:chMax val="0"/>
          <dgm:bulletEnabled val="1"/>
        </dgm:presLayoutVars>
      </dgm:prSet>
      <dgm:spPr/>
      <dgm:t>
        <a:bodyPr/>
        <a:lstStyle/>
        <a:p>
          <a:endParaRPr lang="en-US"/>
        </a:p>
      </dgm:t>
    </dgm:pt>
    <dgm:pt modelId="{B154EBE3-4808-4F4B-B416-B193C4B07949}" type="pres">
      <dgm:prSet presAssocID="{3BC8B267-FBF6-43BA-93F3-2FC2D7FB7E69}" presName="negativeSpace" presStyleCnt="0"/>
      <dgm:spPr/>
    </dgm:pt>
    <dgm:pt modelId="{B33B65C2-E8D4-48BB-BCE2-E1D371B61D62}" type="pres">
      <dgm:prSet presAssocID="{3BC8B267-FBF6-43BA-93F3-2FC2D7FB7E69}" presName="childText" presStyleLbl="conFgAcc1" presStyleIdx="2" presStyleCnt="4">
        <dgm:presLayoutVars>
          <dgm:bulletEnabled val="1"/>
        </dgm:presLayoutVars>
      </dgm:prSet>
      <dgm:spPr>
        <a:noFill/>
      </dgm:spPr>
    </dgm:pt>
    <dgm:pt modelId="{EE057283-A9B7-436D-B0BF-C665D0F49DE8}" type="pres">
      <dgm:prSet presAssocID="{18622354-7DEF-4610-89BA-A5C61D4E8CEB}" presName="spaceBetweenRectangles" presStyleCnt="0"/>
      <dgm:spPr/>
    </dgm:pt>
    <dgm:pt modelId="{A96777B1-31B4-48BE-AFC6-16F933548BAC}" type="pres">
      <dgm:prSet presAssocID="{EA60ED5C-2D39-4A96-AB50-B0565BA50510}" presName="parentLin" presStyleCnt="0"/>
      <dgm:spPr/>
    </dgm:pt>
    <dgm:pt modelId="{7CD44E83-1F46-467B-A3FD-A0BBAFE7A492}" type="pres">
      <dgm:prSet presAssocID="{EA60ED5C-2D39-4A96-AB50-B0565BA50510}" presName="parentLeftMargin" presStyleLbl="node1" presStyleIdx="2" presStyleCnt="4"/>
      <dgm:spPr/>
      <dgm:t>
        <a:bodyPr/>
        <a:lstStyle/>
        <a:p>
          <a:endParaRPr lang="en-US"/>
        </a:p>
      </dgm:t>
    </dgm:pt>
    <dgm:pt modelId="{70D30BC9-CC8C-4926-9AED-E24319868FD9}" type="pres">
      <dgm:prSet presAssocID="{EA60ED5C-2D39-4A96-AB50-B0565BA50510}" presName="parentText" presStyleLbl="node1" presStyleIdx="3" presStyleCnt="4">
        <dgm:presLayoutVars>
          <dgm:chMax val="0"/>
          <dgm:bulletEnabled val="1"/>
        </dgm:presLayoutVars>
      </dgm:prSet>
      <dgm:spPr/>
      <dgm:t>
        <a:bodyPr/>
        <a:lstStyle/>
        <a:p>
          <a:endParaRPr lang="en-US"/>
        </a:p>
      </dgm:t>
    </dgm:pt>
    <dgm:pt modelId="{84943C3F-F208-47CE-B192-816A054BF140}" type="pres">
      <dgm:prSet presAssocID="{EA60ED5C-2D39-4A96-AB50-B0565BA50510}" presName="negativeSpace" presStyleCnt="0"/>
      <dgm:spPr/>
    </dgm:pt>
    <dgm:pt modelId="{45867094-2187-42E2-B577-FABB25833690}" type="pres">
      <dgm:prSet presAssocID="{EA60ED5C-2D39-4A96-AB50-B0565BA50510}" presName="childText" presStyleLbl="conFgAcc1" presStyleIdx="3" presStyleCnt="4">
        <dgm:presLayoutVars>
          <dgm:bulletEnabled val="1"/>
        </dgm:presLayoutVars>
      </dgm:prSet>
      <dgm:spPr>
        <a:noFill/>
      </dgm:spPr>
    </dgm:pt>
  </dgm:ptLst>
  <dgm:cxnLst>
    <dgm:cxn modelId="{4A66204F-5AC9-4865-AEC7-4073719B9763}" srcId="{1704C2DC-6EB0-4527-AFE6-D9B54F714F20}" destId="{B2C2CB80-0DF9-4ED4-A003-900556E2C730}" srcOrd="0" destOrd="0" parTransId="{08247C91-9997-4939-B622-65334123F7F0}" sibTransId="{9E545B46-4205-4BA3-861C-F39F3C4D8F7D}"/>
    <dgm:cxn modelId="{1891F5EA-5C78-43F7-B3FE-C5B356DE1C98}" srcId="{1704C2DC-6EB0-4527-AFE6-D9B54F714F20}" destId="{A021755B-1DA1-4C56-A4C6-2BF7D34F33F3}" srcOrd="1" destOrd="0" parTransId="{8950BA92-3704-4617-BF5A-371BD8E339DB}" sibTransId="{A27766FE-1798-404E-9058-DD0795ED1E5C}"/>
    <dgm:cxn modelId="{F99E7CC4-1555-4D3B-935F-2D04BE9F9C5F}" type="presOf" srcId="{3BC8B267-FBF6-43BA-93F3-2FC2D7FB7E69}" destId="{BD9F38DD-4C07-4ED1-9642-939F67A78168}" srcOrd="1" destOrd="0" presId="urn:microsoft.com/office/officeart/2005/8/layout/list1"/>
    <dgm:cxn modelId="{07472095-140F-461D-90E4-EB7BAB1556B7}" srcId="{1704C2DC-6EB0-4527-AFE6-D9B54F714F20}" destId="{EA60ED5C-2D39-4A96-AB50-B0565BA50510}" srcOrd="3" destOrd="0" parTransId="{F9D6F7CB-F90C-4D20-BC34-BF9FCEE91458}" sibTransId="{CD7DA0EA-D2E1-4D39-81F9-7853B7240DCB}"/>
    <dgm:cxn modelId="{68CC6B72-EE0D-497A-B022-873A3C12A2E4}" type="presOf" srcId="{3BC8B267-FBF6-43BA-93F3-2FC2D7FB7E69}" destId="{A1D24897-FB0F-4831-8C43-E598993E87CC}" srcOrd="0" destOrd="0" presId="urn:microsoft.com/office/officeart/2005/8/layout/list1"/>
    <dgm:cxn modelId="{0B25A8A3-21F2-4BCF-8536-CC06E826DC37}" type="presOf" srcId="{B2C2CB80-0DF9-4ED4-A003-900556E2C730}" destId="{ABACBCF2-056D-435D-9DC8-68C901DECB68}" srcOrd="0" destOrd="0" presId="urn:microsoft.com/office/officeart/2005/8/layout/list1"/>
    <dgm:cxn modelId="{97493BBE-C857-459F-A376-7315FA690DA9}" type="presOf" srcId="{EA60ED5C-2D39-4A96-AB50-B0565BA50510}" destId="{70D30BC9-CC8C-4926-9AED-E24319868FD9}" srcOrd="1" destOrd="0" presId="urn:microsoft.com/office/officeart/2005/8/layout/list1"/>
    <dgm:cxn modelId="{20D255CD-636E-4C7C-B729-8CD085D8A2F8}" type="presOf" srcId="{1704C2DC-6EB0-4527-AFE6-D9B54F714F20}" destId="{7E100EA8-E253-4A38-901D-0D53701CDB76}" srcOrd="0" destOrd="0" presId="urn:microsoft.com/office/officeart/2005/8/layout/list1"/>
    <dgm:cxn modelId="{6F92C84C-94E4-4CA1-A0BA-8F22C5D4C285}" type="presOf" srcId="{A021755B-1DA1-4C56-A4C6-2BF7D34F33F3}" destId="{4F218A3E-920C-483E-89AD-5581FE905212}" srcOrd="0" destOrd="0" presId="urn:microsoft.com/office/officeart/2005/8/layout/list1"/>
    <dgm:cxn modelId="{56CC8BFE-3B7C-4A91-B70F-A52D42EF08A1}" type="presOf" srcId="{EA60ED5C-2D39-4A96-AB50-B0565BA50510}" destId="{7CD44E83-1F46-467B-A3FD-A0BBAFE7A492}" srcOrd="0" destOrd="0" presId="urn:microsoft.com/office/officeart/2005/8/layout/list1"/>
    <dgm:cxn modelId="{BFDBB837-B679-4DD8-8B37-5379D5DF27B2}" type="presOf" srcId="{B2C2CB80-0DF9-4ED4-A003-900556E2C730}" destId="{BF93F7A0-42B5-483C-B04F-344947DB83B5}" srcOrd="1" destOrd="0" presId="urn:microsoft.com/office/officeart/2005/8/layout/list1"/>
    <dgm:cxn modelId="{BC9C2885-4B15-484A-AE67-CAF18FB33F11}" type="presOf" srcId="{A021755B-1DA1-4C56-A4C6-2BF7D34F33F3}" destId="{A36D9450-C04F-4509-8148-C4A542748EA9}" srcOrd="1" destOrd="0" presId="urn:microsoft.com/office/officeart/2005/8/layout/list1"/>
    <dgm:cxn modelId="{6DA1BC25-A448-4A7B-98E2-BD0DEEC5DD0A}" srcId="{1704C2DC-6EB0-4527-AFE6-D9B54F714F20}" destId="{3BC8B267-FBF6-43BA-93F3-2FC2D7FB7E69}" srcOrd="2" destOrd="0" parTransId="{FE239A77-07A4-4C47-8506-81F33CFFAD87}" sibTransId="{18622354-7DEF-4610-89BA-A5C61D4E8CEB}"/>
    <dgm:cxn modelId="{22ABD92A-40A0-4B54-8D11-B7F060F7E6B6}" type="presParOf" srcId="{7E100EA8-E253-4A38-901D-0D53701CDB76}" destId="{15D55F83-AB1F-4C78-B050-C33054D96DCC}" srcOrd="0" destOrd="0" presId="urn:microsoft.com/office/officeart/2005/8/layout/list1"/>
    <dgm:cxn modelId="{7734C55A-38BD-4D4B-8491-41C8D0BAE1A3}" type="presParOf" srcId="{15D55F83-AB1F-4C78-B050-C33054D96DCC}" destId="{ABACBCF2-056D-435D-9DC8-68C901DECB68}" srcOrd="0" destOrd="0" presId="urn:microsoft.com/office/officeart/2005/8/layout/list1"/>
    <dgm:cxn modelId="{F786793A-C1CC-472E-ACFC-24F6E97A9721}" type="presParOf" srcId="{15D55F83-AB1F-4C78-B050-C33054D96DCC}" destId="{BF93F7A0-42B5-483C-B04F-344947DB83B5}" srcOrd="1" destOrd="0" presId="urn:microsoft.com/office/officeart/2005/8/layout/list1"/>
    <dgm:cxn modelId="{01A65E42-87C9-4C26-9D78-4EB71364FF1A}" type="presParOf" srcId="{7E100EA8-E253-4A38-901D-0D53701CDB76}" destId="{622AFF65-0953-43C6-A01F-D8CA8242868C}" srcOrd="1" destOrd="0" presId="urn:microsoft.com/office/officeart/2005/8/layout/list1"/>
    <dgm:cxn modelId="{AC5976FA-979D-407E-966C-27D22FD0CC50}" type="presParOf" srcId="{7E100EA8-E253-4A38-901D-0D53701CDB76}" destId="{B9D3EF34-5691-4D32-9DC4-6EAE0DE06051}" srcOrd="2" destOrd="0" presId="urn:microsoft.com/office/officeart/2005/8/layout/list1"/>
    <dgm:cxn modelId="{075ACE74-C465-44A3-B016-F683CA7B1383}" type="presParOf" srcId="{7E100EA8-E253-4A38-901D-0D53701CDB76}" destId="{C711299E-1645-418D-A565-DE72D030EFF7}" srcOrd="3" destOrd="0" presId="urn:microsoft.com/office/officeart/2005/8/layout/list1"/>
    <dgm:cxn modelId="{526DCB2C-37E6-4B85-B755-285398E19E14}" type="presParOf" srcId="{7E100EA8-E253-4A38-901D-0D53701CDB76}" destId="{7624556F-051E-4A93-9DB2-5560306622E4}" srcOrd="4" destOrd="0" presId="urn:microsoft.com/office/officeart/2005/8/layout/list1"/>
    <dgm:cxn modelId="{DA70EA58-2F04-43F1-B29D-C9079E18ADF5}" type="presParOf" srcId="{7624556F-051E-4A93-9DB2-5560306622E4}" destId="{4F218A3E-920C-483E-89AD-5581FE905212}" srcOrd="0" destOrd="0" presId="urn:microsoft.com/office/officeart/2005/8/layout/list1"/>
    <dgm:cxn modelId="{76951C04-300A-435E-BB08-2FB979E7DBD6}" type="presParOf" srcId="{7624556F-051E-4A93-9DB2-5560306622E4}" destId="{A36D9450-C04F-4509-8148-C4A542748EA9}" srcOrd="1" destOrd="0" presId="urn:microsoft.com/office/officeart/2005/8/layout/list1"/>
    <dgm:cxn modelId="{81F0C8E2-E065-410D-9624-813C39FC2C45}" type="presParOf" srcId="{7E100EA8-E253-4A38-901D-0D53701CDB76}" destId="{2DAAC114-44F7-459E-8462-48C5E521F868}" srcOrd="5" destOrd="0" presId="urn:microsoft.com/office/officeart/2005/8/layout/list1"/>
    <dgm:cxn modelId="{7039F36C-91EE-452B-AEED-9E6B1D77D2CC}" type="presParOf" srcId="{7E100EA8-E253-4A38-901D-0D53701CDB76}" destId="{0DA21D19-5B67-4B7D-9F5A-83B377F7C76D}" srcOrd="6" destOrd="0" presId="urn:microsoft.com/office/officeart/2005/8/layout/list1"/>
    <dgm:cxn modelId="{A2E0898D-7BAA-40EC-A7E2-C4A20CB23DC7}" type="presParOf" srcId="{7E100EA8-E253-4A38-901D-0D53701CDB76}" destId="{279EB353-8106-4A4B-BEF7-5B1F9798274C}" srcOrd="7" destOrd="0" presId="urn:microsoft.com/office/officeart/2005/8/layout/list1"/>
    <dgm:cxn modelId="{2ECA26B6-CFD8-4336-BF02-BB3B412B8901}" type="presParOf" srcId="{7E100EA8-E253-4A38-901D-0D53701CDB76}" destId="{7C699958-A220-4CE2-B459-A5D94E3A7631}" srcOrd="8" destOrd="0" presId="urn:microsoft.com/office/officeart/2005/8/layout/list1"/>
    <dgm:cxn modelId="{E9BB1B19-B130-44F5-8F89-73494763F52C}" type="presParOf" srcId="{7C699958-A220-4CE2-B459-A5D94E3A7631}" destId="{A1D24897-FB0F-4831-8C43-E598993E87CC}" srcOrd="0" destOrd="0" presId="urn:microsoft.com/office/officeart/2005/8/layout/list1"/>
    <dgm:cxn modelId="{8A66401D-BA3D-4761-8D4E-8010526050A7}" type="presParOf" srcId="{7C699958-A220-4CE2-B459-A5D94E3A7631}" destId="{BD9F38DD-4C07-4ED1-9642-939F67A78168}" srcOrd="1" destOrd="0" presId="urn:microsoft.com/office/officeart/2005/8/layout/list1"/>
    <dgm:cxn modelId="{C2B10F80-18A7-4BAB-9837-EBFF973D88E2}" type="presParOf" srcId="{7E100EA8-E253-4A38-901D-0D53701CDB76}" destId="{B154EBE3-4808-4F4B-B416-B193C4B07949}" srcOrd="9" destOrd="0" presId="urn:microsoft.com/office/officeart/2005/8/layout/list1"/>
    <dgm:cxn modelId="{64B1A98B-A73F-45FF-9774-D97B9F782D64}" type="presParOf" srcId="{7E100EA8-E253-4A38-901D-0D53701CDB76}" destId="{B33B65C2-E8D4-48BB-BCE2-E1D371B61D62}" srcOrd="10" destOrd="0" presId="urn:microsoft.com/office/officeart/2005/8/layout/list1"/>
    <dgm:cxn modelId="{A8A53F6D-C9ED-477D-A5E8-9ECC95EBD2FF}" type="presParOf" srcId="{7E100EA8-E253-4A38-901D-0D53701CDB76}" destId="{EE057283-A9B7-436D-B0BF-C665D0F49DE8}" srcOrd="11" destOrd="0" presId="urn:microsoft.com/office/officeart/2005/8/layout/list1"/>
    <dgm:cxn modelId="{F6023FC4-68B7-4A9F-B7AC-8C63996915B9}" type="presParOf" srcId="{7E100EA8-E253-4A38-901D-0D53701CDB76}" destId="{A96777B1-31B4-48BE-AFC6-16F933548BAC}" srcOrd="12" destOrd="0" presId="urn:microsoft.com/office/officeart/2005/8/layout/list1"/>
    <dgm:cxn modelId="{72314398-D4F7-4004-A406-1561999CAEB2}" type="presParOf" srcId="{A96777B1-31B4-48BE-AFC6-16F933548BAC}" destId="{7CD44E83-1F46-467B-A3FD-A0BBAFE7A492}" srcOrd="0" destOrd="0" presId="urn:microsoft.com/office/officeart/2005/8/layout/list1"/>
    <dgm:cxn modelId="{FA168CCF-2B53-43B9-8C33-3AA913E14E2C}" type="presParOf" srcId="{A96777B1-31B4-48BE-AFC6-16F933548BAC}" destId="{70D30BC9-CC8C-4926-9AED-E24319868FD9}" srcOrd="1" destOrd="0" presId="urn:microsoft.com/office/officeart/2005/8/layout/list1"/>
    <dgm:cxn modelId="{1A6127A0-7CEC-44F2-B6F4-76B48F3777F8}" type="presParOf" srcId="{7E100EA8-E253-4A38-901D-0D53701CDB76}" destId="{84943C3F-F208-47CE-B192-816A054BF140}" srcOrd="13" destOrd="0" presId="urn:microsoft.com/office/officeart/2005/8/layout/list1"/>
    <dgm:cxn modelId="{E108E054-488E-4FA2-9626-9985552891AC}" type="presParOf" srcId="{7E100EA8-E253-4A38-901D-0D53701CDB76}" destId="{45867094-2187-42E2-B577-FABB25833690}"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77945611-301A-48FA-8770-AD459F3BC3A1}"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65C4C175-D571-4414-8337-256DE73AD89C}">
      <dgm:prSet phldrT="[Text]"/>
      <dgm:spPr/>
      <dgm:t>
        <a:bodyPr/>
        <a:lstStyle/>
        <a:p>
          <a:r>
            <a:rPr lang="en-US" dirty="0" smtClean="0"/>
            <a:t>Looking around frequently</a:t>
          </a:r>
          <a:endParaRPr lang="en-US" dirty="0"/>
        </a:p>
      </dgm:t>
    </dgm:pt>
    <dgm:pt modelId="{50BDF678-4016-419A-B692-7F11166E774B}" type="parTrans" cxnId="{831BFC51-1FF5-44AB-9745-07D2FE5D8EB1}">
      <dgm:prSet/>
      <dgm:spPr/>
      <dgm:t>
        <a:bodyPr/>
        <a:lstStyle/>
        <a:p>
          <a:endParaRPr lang="en-US"/>
        </a:p>
      </dgm:t>
    </dgm:pt>
    <dgm:pt modelId="{8E164518-CB4F-476A-B718-41D178FCE7F0}" type="sibTrans" cxnId="{831BFC51-1FF5-44AB-9745-07D2FE5D8EB1}">
      <dgm:prSet/>
      <dgm:spPr/>
      <dgm:t>
        <a:bodyPr/>
        <a:lstStyle/>
        <a:p>
          <a:endParaRPr lang="en-US"/>
        </a:p>
      </dgm:t>
    </dgm:pt>
    <dgm:pt modelId="{87C67A1E-B5DD-40E3-95EE-D94229F6AFCE}">
      <dgm:prSet phldrT="[Text]"/>
      <dgm:spPr/>
      <dgm:t>
        <a:bodyPr/>
        <a:lstStyle/>
        <a:p>
          <a:r>
            <a:rPr lang="en-US" dirty="0" smtClean="0"/>
            <a:t>Tapping the feet or clasping hands</a:t>
          </a:r>
          <a:endParaRPr lang="en-US" dirty="0"/>
        </a:p>
      </dgm:t>
    </dgm:pt>
    <dgm:pt modelId="{ED8D0C37-59E4-4192-8A5D-0953A352B5E3}" type="parTrans" cxnId="{1538AE17-3BE5-4F0C-BCD9-2A6D67C2797A}">
      <dgm:prSet/>
      <dgm:spPr/>
      <dgm:t>
        <a:bodyPr/>
        <a:lstStyle/>
        <a:p>
          <a:endParaRPr lang="en-US"/>
        </a:p>
      </dgm:t>
    </dgm:pt>
    <dgm:pt modelId="{B1358F5F-EC33-40B4-8EA3-30238EF11DB0}" type="sibTrans" cxnId="{1538AE17-3BE5-4F0C-BCD9-2A6D67C2797A}">
      <dgm:prSet/>
      <dgm:spPr/>
      <dgm:t>
        <a:bodyPr/>
        <a:lstStyle/>
        <a:p>
          <a:endParaRPr lang="en-US"/>
        </a:p>
      </dgm:t>
    </dgm:pt>
    <dgm:pt modelId="{549BBD1F-1880-48B1-A627-54D29C8C02CA}">
      <dgm:prSet phldrT="[Text]"/>
      <dgm:spPr/>
      <dgm:t>
        <a:bodyPr/>
        <a:lstStyle/>
        <a:p>
          <a:r>
            <a:rPr lang="en-US" dirty="0" smtClean="0"/>
            <a:t>Fidgeting</a:t>
          </a:r>
          <a:endParaRPr lang="en-US" dirty="0"/>
        </a:p>
      </dgm:t>
    </dgm:pt>
    <dgm:pt modelId="{92A02622-C25C-4AE5-8505-C856D636A71B}" type="parTrans" cxnId="{78D2D687-7EAC-4240-8CA9-E2152A0A20A7}">
      <dgm:prSet/>
      <dgm:spPr/>
      <dgm:t>
        <a:bodyPr/>
        <a:lstStyle/>
        <a:p>
          <a:endParaRPr lang="en-US"/>
        </a:p>
      </dgm:t>
    </dgm:pt>
    <dgm:pt modelId="{ABEE3DDB-6CF1-444D-8F57-C196E7EFD841}" type="sibTrans" cxnId="{78D2D687-7EAC-4240-8CA9-E2152A0A20A7}">
      <dgm:prSet/>
      <dgm:spPr/>
      <dgm:t>
        <a:bodyPr/>
        <a:lstStyle/>
        <a:p>
          <a:endParaRPr lang="en-US"/>
        </a:p>
      </dgm:t>
    </dgm:pt>
    <dgm:pt modelId="{B7C64B58-4CB3-4087-A22D-1B7590A36C93}">
      <dgm:prSet phldrT="[Text]"/>
      <dgm:spPr/>
      <dgm:t>
        <a:bodyPr/>
        <a:lstStyle/>
        <a:p>
          <a:r>
            <a:rPr lang="en-US" dirty="0" smtClean="0"/>
            <a:t>Moving closer/farther away</a:t>
          </a:r>
          <a:endParaRPr lang="en-US" dirty="0"/>
        </a:p>
      </dgm:t>
    </dgm:pt>
    <dgm:pt modelId="{6627EE2B-240B-4799-9A46-1340863C195E}" type="parTrans" cxnId="{2CA3FB24-5C8F-4DE2-881B-1EFB6E456602}">
      <dgm:prSet/>
      <dgm:spPr/>
    </dgm:pt>
    <dgm:pt modelId="{18C3D43E-CDE4-4513-95AA-A67AC1FDD40B}" type="sibTrans" cxnId="{2CA3FB24-5C8F-4DE2-881B-1EFB6E456602}">
      <dgm:prSet/>
      <dgm:spPr/>
      <dgm:t>
        <a:bodyPr/>
        <a:lstStyle/>
        <a:p>
          <a:endParaRPr lang="en-US"/>
        </a:p>
      </dgm:t>
    </dgm:pt>
    <dgm:pt modelId="{520B627F-A125-46EC-881E-8A6B4A43B546}">
      <dgm:prSet phldrT="[Text]"/>
      <dgm:spPr/>
      <dgm:t>
        <a:bodyPr/>
        <a:lstStyle/>
        <a:p>
          <a:r>
            <a:rPr lang="en-US" dirty="0" smtClean="0"/>
            <a:t>Folding the arms</a:t>
          </a:r>
          <a:endParaRPr lang="en-US" dirty="0"/>
        </a:p>
      </dgm:t>
    </dgm:pt>
    <dgm:pt modelId="{50C16058-915A-41CC-A288-CCD8EC281712}" type="parTrans" cxnId="{CC28C3F6-8147-4DC6-8585-34B33D8247EA}">
      <dgm:prSet/>
      <dgm:spPr/>
    </dgm:pt>
    <dgm:pt modelId="{BE831149-5BFD-426E-862F-AD4C0CBBD96A}" type="sibTrans" cxnId="{CC28C3F6-8147-4DC6-8585-34B33D8247EA}">
      <dgm:prSet/>
      <dgm:spPr/>
      <dgm:t>
        <a:bodyPr/>
        <a:lstStyle/>
        <a:p>
          <a:endParaRPr lang="en-US"/>
        </a:p>
      </dgm:t>
    </dgm:pt>
    <dgm:pt modelId="{18120381-8112-4EFE-8D98-9FDCCA34A33B}" type="pres">
      <dgm:prSet presAssocID="{77945611-301A-48FA-8770-AD459F3BC3A1}" presName="outerComposite" presStyleCnt="0">
        <dgm:presLayoutVars>
          <dgm:chMax val="5"/>
          <dgm:dir/>
          <dgm:resizeHandles val="exact"/>
        </dgm:presLayoutVars>
      </dgm:prSet>
      <dgm:spPr/>
      <dgm:t>
        <a:bodyPr/>
        <a:lstStyle/>
        <a:p>
          <a:endParaRPr lang="en-US"/>
        </a:p>
      </dgm:t>
    </dgm:pt>
    <dgm:pt modelId="{C82D5661-B06E-416A-905E-BA3A13560ECB}" type="pres">
      <dgm:prSet presAssocID="{77945611-301A-48FA-8770-AD459F3BC3A1}" presName="dummyMaxCanvas" presStyleCnt="0">
        <dgm:presLayoutVars/>
      </dgm:prSet>
      <dgm:spPr/>
    </dgm:pt>
    <dgm:pt modelId="{D106D1E9-5F11-4A80-9D3B-32FB3379FCCD}" type="pres">
      <dgm:prSet presAssocID="{77945611-301A-48FA-8770-AD459F3BC3A1}" presName="FiveNodes_1" presStyleLbl="node1" presStyleIdx="0" presStyleCnt="5">
        <dgm:presLayoutVars>
          <dgm:bulletEnabled val="1"/>
        </dgm:presLayoutVars>
      </dgm:prSet>
      <dgm:spPr/>
      <dgm:t>
        <a:bodyPr/>
        <a:lstStyle/>
        <a:p>
          <a:endParaRPr lang="en-US"/>
        </a:p>
      </dgm:t>
    </dgm:pt>
    <dgm:pt modelId="{34DFF571-0DCE-4030-A01A-E2A83172F8FD}" type="pres">
      <dgm:prSet presAssocID="{77945611-301A-48FA-8770-AD459F3BC3A1}" presName="FiveNodes_2" presStyleLbl="node1" presStyleIdx="1" presStyleCnt="5">
        <dgm:presLayoutVars>
          <dgm:bulletEnabled val="1"/>
        </dgm:presLayoutVars>
      </dgm:prSet>
      <dgm:spPr/>
      <dgm:t>
        <a:bodyPr/>
        <a:lstStyle/>
        <a:p>
          <a:endParaRPr lang="en-US"/>
        </a:p>
      </dgm:t>
    </dgm:pt>
    <dgm:pt modelId="{24697C54-9577-48CD-BE8C-AF2B11AA03A9}" type="pres">
      <dgm:prSet presAssocID="{77945611-301A-48FA-8770-AD459F3BC3A1}" presName="FiveNodes_3" presStyleLbl="node1" presStyleIdx="2" presStyleCnt="5">
        <dgm:presLayoutVars>
          <dgm:bulletEnabled val="1"/>
        </dgm:presLayoutVars>
      </dgm:prSet>
      <dgm:spPr/>
      <dgm:t>
        <a:bodyPr/>
        <a:lstStyle/>
        <a:p>
          <a:endParaRPr lang="en-US"/>
        </a:p>
      </dgm:t>
    </dgm:pt>
    <dgm:pt modelId="{48DB78CE-D181-40DA-BD93-F7462CD36D03}" type="pres">
      <dgm:prSet presAssocID="{77945611-301A-48FA-8770-AD459F3BC3A1}" presName="FiveNodes_4" presStyleLbl="node1" presStyleIdx="3" presStyleCnt="5">
        <dgm:presLayoutVars>
          <dgm:bulletEnabled val="1"/>
        </dgm:presLayoutVars>
      </dgm:prSet>
      <dgm:spPr/>
      <dgm:t>
        <a:bodyPr/>
        <a:lstStyle/>
        <a:p>
          <a:endParaRPr lang="en-US"/>
        </a:p>
      </dgm:t>
    </dgm:pt>
    <dgm:pt modelId="{16B67284-A54B-4E6B-8FA4-357706019285}" type="pres">
      <dgm:prSet presAssocID="{77945611-301A-48FA-8770-AD459F3BC3A1}" presName="FiveNodes_5" presStyleLbl="node1" presStyleIdx="4" presStyleCnt="5">
        <dgm:presLayoutVars>
          <dgm:bulletEnabled val="1"/>
        </dgm:presLayoutVars>
      </dgm:prSet>
      <dgm:spPr/>
      <dgm:t>
        <a:bodyPr/>
        <a:lstStyle/>
        <a:p>
          <a:endParaRPr lang="en-US"/>
        </a:p>
      </dgm:t>
    </dgm:pt>
    <dgm:pt modelId="{3EDBA083-FDE4-421E-A987-DF2C4CC6771D}" type="pres">
      <dgm:prSet presAssocID="{77945611-301A-48FA-8770-AD459F3BC3A1}" presName="FiveConn_1-2" presStyleLbl="fgAccFollowNode1" presStyleIdx="0" presStyleCnt="4">
        <dgm:presLayoutVars>
          <dgm:bulletEnabled val="1"/>
        </dgm:presLayoutVars>
      </dgm:prSet>
      <dgm:spPr/>
      <dgm:t>
        <a:bodyPr/>
        <a:lstStyle/>
        <a:p>
          <a:endParaRPr lang="en-US"/>
        </a:p>
      </dgm:t>
    </dgm:pt>
    <dgm:pt modelId="{292C0C66-949D-49A1-B4AA-613478507FA2}" type="pres">
      <dgm:prSet presAssocID="{77945611-301A-48FA-8770-AD459F3BC3A1}" presName="FiveConn_2-3" presStyleLbl="fgAccFollowNode1" presStyleIdx="1" presStyleCnt="4">
        <dgm:presLayoutVars>
          <dgm:bulletEnabled val="1"/>
        </dgm:presLayoutVars>
      </dgm:prSet>
      <dgm:spPr/>
      <dgm:t>
        <a:bodyPr/>
        <a:lstStyle/>
        <a:p>
          <a:endParaRPr lang="en-US"/>
        </a:p>
      </dgm:t>
    </dgm:pt>
    <dgm:pt modelId="{B9D5D8E3-F093-4DDA-9822-1B9FFA91CDDD}" type="pres">
      <dgm:prSet presAssocID="{77945611-301A-48FA-8770-AD459F3BC3A1}" presName="FiveConn_3-4" presStyleLbl="fgAccFollowNode1" presStyleIdx="2" presStyleCnt="4">
        <dgm:presLayoutVars>
          <dgm:bulletEnabled val="1"/>
        </dgm:presLayoutVars>
      </dgm:prSet>
      <dgm:spPr/>
      <dgm:t>
        <a:bodyPr/>
        <a:lstStyle/>
        <a:p>
          <a:endParaRPr lang="en-US"/>
        </a:p>
      </dgm:t>
    </dgm:pt>
    <dgm:pt modelId="{A4693138-8030-4EE8-9513-0676C2698112}" type="pres">
      <dgm:prSet presAssocID="{77945611-301A-48FA-8770-AD459F3BC3A1}" presName="FiveConn_4-5" presStyleLbl="fgAccFollowNode1" presStyleIdx="3" presStyleCnt="4">
        <dgm:presLayoutVars>
          <dgm:bulletEnabled val="1"/>
        </dgm:presLayoutVars>
      </dgm:prSet>
      <dgm:spPr/>
      <dgm:t>
        <a:bodyPr/>
        <a:lstStyle/>
        <a:p>
          <a:endParaRPr lang="en-US"/>
        </a:p>
      </dgm:t>
    </dgm:pt>
    <dgm:pt modelId="{B4791845-87AD-4A6A-B4E4-5EC5EE302754}" type="pres">
      <dgm:prSet presAssocID="{77945611-301A-48FA-8770-AD459F3BC3A1}" presName="FiveNodes_1_text" presStyleLbl="node1" presStyleIdx="4" presStyleCnt="5">
        <dgm:presLayoutVars>
          <dgm:bulletEnabled val="1"/>
        </dgm:presLayoutVars>
      </dgm:prSet>
      <dgm:spPr/>
      <dgm:t>
        <a:bodyPr/>
        <a:lstStyle/>
        <a:p>
          <a:endParaRPr lang="en-US"/>
        </a:p>
      </dgm:t>
    </dgm:pt>
    <dgm:pt modelId="{FDA9481F-F902-4833-B6E7-43DBC801FA6B}" type="pres">
      <dgm:prSet presAssocID="{77945611-301A-48FA-8770-AD459F3BC3A1}" presName="FiveNodes_2_text" presStyleLbl="node1" presStyleIdx="4" presStyleCnt="5">
        <dgm:presLayoutVars>
          <dgm:bulletEnabled val="1"/>
        </dgm:presLayoutVars>
      </dgm:prSet>
      <dgm:spPr/>
      <dgm:t>
        <a:bodyPr/>
        <a:lstStyle/>
        <a:p>
          <a:endParaRPr lang="en-US"/>
        </a:p>
      </dgm:t>
    </dgm:pt>
    <dgm:pt modelId="{341E017D-4A24-47AD-A82D-9B483294482F}" type="pres">
      <dgm:prSet presAssocID="{77945611-301A-48FA-8770-AD459F3BC3A1}" presName="FiveNodes_3_text" presStyleLbl="node1" presStyleIdx="4" presStyleCnt="5">
        <dgm:presLayoutVars>
          <dgm:bulletEnabled val="1"/>
        </dgm:presLayoutVars>
      </dgm:prSet>
      <dgm:spPr/>
      <dgm:t>
        <a:bodyPr/>
        <a:lstStyle/>
        <a:p>
          <a:endParaRPr lang="en-US"/>
        </a:p>
      </dgm:t>
    </dgm:pt>
    <dgm:pt modelId="{A52E6F2D-398C-44CA-ABAD-C14265DEF651}" type="pres">
      <dgm:prSet presAssocID="{77945611-301A-48FA-8770-AD459F3BC3A1}" presName="FiveNodes_4_text" presStyleLbl="node1" presStyleIdx="4" presStyleCnt="5">
        <dgm:presLayoutVars>
          <dgm:bulletEnabled val="1"/>
        </dgm:presLayoutVars>
      </dgm:prSet>
      <dgm:spPr/>
      <dgm:t>
        <a:bodyPr/>
        <a:lstStyle/>
        <a:p>
          <a:endParaRPr lang="en-US"/>
        </a:p>
      </dgm:t>
    </dgm:pt>
    <dgm:pt modelId="{8DD11D54-AE35-4EA3-8010-557FA8F366A8}" type="pres">
      <dgm:prSet presAssocID="{77945611-301A-48FA-8770-AD459F3BC3A1}" presName="FiveNodes_5_text" presStyleLbl="node1" presStyleIdx="4" presStyleCnt="5">
        <dgm:presLayoutVars>
          <dgm:bulletEnabled val="1"/>
        </dgm:presLayoutVars>
      </dgm:prSet>
      <dgm:spPr/>
      <dgm:t>
        <a:bodyPr/>
        <a:lstStyle/>
        <a:p>
          <a:endParaRPr lang="en-US"/>
        </a:p>
      </dgm:t>
    </dgm:pt>
  </dgm:ptLst>
  <dgm:cxnLst>
    <dgm:cxn modelId="{6C8BC2B7-AF6F-44A3-B3D7-F87E9BE5576C}" type="presOf" srcId="{B7C64B58-4CB3-4087-A22D-1B7590A36C93}" destId="{16B67284-A54B-4E6B-8FA4-357706019285}" srcOrd="0" destOrd="0" presId="urn:microsoft.com/office/officeart/2005/8/layout/vProcess5"/>
    <dgm:cxn modelId="{D63D1156-5848-4911-94A3-932565D6406C}" type="presOf" srcId="{520B627F-A125-46EC-881E-8A6B4A43B546}" destId="{B4791845-87AD-4A6A-B4E4-5EC5EE302754}" srcOrd="1" destOrd="0" presId="urn:microsoft.com/office/officeart/2005/8/layout/vProcess5"/>
    <dgm:cxn modelId="{8F5DB6C2-54D1-4918-AB14-169DAF18687D}" type="presOf" srcId="{87C67A1E-B5DD-40E3-95EE-D94229F6AFCE}" destId="{24697C54-9577-48CD-BE8C-AF2B11AA03A9}" srcOrd="0" destOrd="0" presId="urn:microsoft.com/office/officeart/2005/8/layout/vProcess5"/>
    <dgm:cxn modelId="{2CA3FB24-5C8F-4DE2-881B-1EFB6E456602}" srcId="{77945611-301A-48FA-8770-AD459F3BC3A1}" destId="{B7C64B58-4CB3-4087-A22D-1B7590A36C93}" srcOrd="4" destOrd="0" parTransId="{6627EE2B-240B-4799-9A46-1340863C195E}" sibTransId="{18C3D43E-CDE4-4513-95AA-A67AC1FDD40B}"/>
    <dgm:cxn modelId="{6C3A2499-7137-4CDE-9BE6-33899CF4311E}" type="presOf" srcId="{B7C64B58-4CB3-4087-A22D-1B7590A36C93}" destId="{8DD11D54-AE35-4EA3-8010-557FA8F366A8}" srcOrd="1" destOrd="0" presId="urn:microsoft.com/office/officeart/2005/8/layout/vProcess5"/>
    <dgm:cxn modelId="{DF4C03FA-4434-48F3-8A61-EEF8B94BAD24}" type="presOf" srcId="{549BBD1F-1880-48B1-A627-54D29C8C02CA}" destId="{A52E6F2D-398C-44CA-ABAD-C14265DEF651}" srcOrd="1" destOrd="0" presId="urn:microsoft.com/office/officeart/2005/8/layout/vProcess5"/>
    <dgm:cxn modelId="{437E5804-53CF-45B5-9132-23D85E68ACC4}" type="presOf" srcId="{65C4C175-D571-4414-8337-256DE73AD89C}" destId="{34DFF571-0DCE-4030-A01A-E2A83172F8FD}" srcOrd="0" destOrd="0" presId="urn:microsoft.com/office/officeart/2005/8/layout/vProcess5"/>
    <dgm:cxn modelId="{9FD6890E-8070-49F7-9FE0-66446960B67E}" type="presOf" srcId="{520B627F-A125-46EC-881E-8A6B4A43B546}" destId="{D106D1E9-5F11-4A80-9D3B-32FB3379FCCD}" srcOrd="0" destOrd="0" presId="urn:microsoft.com/office/officeart/2005/8/layout/vProcess5"/>
    <dgm:cxn modelId="{9E5E8862-E9DE-4383-A0DB-F68198AD981D}" type="presOf" srcId="{B1358F5F-EC33-40B4-8EA3-30238EF11DB0}" destId="{B9D5D8E3-F093-4DDA-9822-1B9FFA91CDDD}" srcOrd="0" destOrd="0" presId="urn:microsoft.com/office/officeart/2005/8/layout/vProcess5"/>
    <dgm:cxn modelId="{831BFC51-1FF5-44AB-9745-07D2FE5D8EB1}" srcId="{77945611-301A-48FA-8770-AD459F3BC3A1}" destId="{65C4C175-D571-4414-8337-256DE73AD89C}" srcOrd="1" destOrd="0" parTransId="{50BDF678-4016-419A-B692-7F11166E774B}" sibTransId="{8E164518-CB4F-476A-B718-41D178FCE7F0}"/>
    <dgm:cxn modelId="{78D2D687-7EAC-4240-8CA9-E2152A0A20A7}" srcId="{77945611-301A-48FA-8770-AD459F3BC3A1}" destId="{549BBD1F-1880-48B1-A627-54D29C8C02CA}" srcOrd="3" destOrd="0" parTransId="{92A02622-C25C-4AE5-8505-C856D636A71B}" sibTransId="{ABEE3DDB-6CF1-444D-8F57-C196E7EFD841}"/>
    <dgm:cxn modelId="{CC28C3F6-8147-4DC6-8585-34B33D8247EA}" srcId="{77945611-301A-48FA-8770-AD459F3BC3A1}" destId="{520B627F-A125-46EC-881E-8A6B4A43B546}" srcOrd="0" destOrd="0" parTransId="{50C16058-915A-41CC-A288-CCD8EC281712}" sibTransId="{BE831149-5BFD-426E-862F-AD4C0CBBD96A}"/>
    <dgm:cxn modelId="{7AD59306-65D7-4536-948A-4C0F30DF6B84}" type="presOf" srcId="{87C67A1E-B5DD-40E3-95EE-D94229F6AFCE}" destId="{341E017D-4A24-47AD-A82D-9B483294482F}" srcOrd="1" destOrd="0" presId="urn:microsoft.com/office/officeart/2005/8/layout/vProcess5"/>
    <dgm:cxn modelId="{EFDA4377-18E8-448F-A352-53D84709EB0B}" type="presOf" srcId="{65C4C175-D571-4414-8337-256DE73AD89C}" destId="{FDA9481F-F902-4833-B6E7-43DBC801FA6B}" srcOrd="1" destOrd="0" presId="urn:microsoft.com/office/officeart/2005/8/layout/vProcess5"/>
    <dgm:cxn modelId="{5D7E2EE5-9106-41DB-88AC-BFE84FDAD5C9}" type="presOf" srcId="{ABEE3DDB-6CF1-444D-8F57-C196E7EFD841}" destId="{A4693138-8030-4EE8-9513-0676C2698112}" srcOrd="0" destOrd="0" presId="urn:microsoft.com/office/officeart/2005/8/layout/vProcess5"/>
    <dgm:cxn modelId="{4654144B-7912-4DA7-BED1-C546BC94E795}" type="presOf" srcId="{8E164518-CB4F-476A-B718-41D178FCE7F0}" destId="{292C0C66-949D-49A1-B4AA-613478507FA2}" srcOrd="0" destOrd="0" presId="urn:microsoft.com/office/officeart/2005/8/layout/vProcess5"/>
    <dgm:cxn modelId="{D0AE41B7-A98C-4242-AE92-B62D4609F0E9}" type="presOf" srcId="{549BBD1F-1880-48B1-A627-54D29C8C02CA}" destId="{48DB78CE-D181-40DA-BD93-F7462CD36D03}" srcOrd="0" destOrd="0" presId="urn:microsoft.com/office/officeart/2005/8/layout/vProcess5"/>
    <dgm:cxn modelId="{1538AE17-3BE5-4F0C-BCD9-2A6D67C2797A}" srcId="{77945611-301A-48FA-8770-AD459F3BC3A1}" destId="{87C67A1E-B5DD-40E3-95EE-D94229F6AFCE}" srcOrd="2" destOrd="0" parTransId="{ED8D0C37-59E4-4192-8A5D-0953A352B5E3}" sibTransId="{B1358F5F-EC33-40B4-8EA3-30238EF11DB0}"/>
    <dgm:cxn modelId="{C06BA3E1-7A86-4DFA-A614-D4C4012F49B5}" type="presOf" srcId="{BE831149-5BFD-426E-862F-AD4C0CBBD96A}" destId="{3EDBA083-FDE4-421E-A987-DF2C4CC6771D}" srcOrd="0" destOrd="0" presId="urn:microsoft.com/office/officeart/2005/8/layout/vProcess5"/>
    <dgm:cxn modelId="{5CD7E095-A6D7-4D3E-B009-163BB634F793}" type="presOf" srcId="{77945611-301A-48FA-8770-AD459F3BC3A1}" destId="{18120381-8112-4EFE-8D98-9FDCCA34A33B}" srcOrd="0" destOrd="0" presId="urn:microsoft.com/office/officeart/2005/8/layout/vProcess5"/>
    <dgm:cxn modelId="{91DAD814-9D46-430A-9E14-CD347AA1EFC2}" type="presParOf" srcId="{18120381-8112-4EFE-8D98-9FDCCA34A33B}" destId="{C82D5661-B06E-416A-905E-BA3A13560ECB}" srcOrd="0" destOrd="0" presId="urn:microsoft.com/office/officeart/2005/8/layout/vProcess5"/>
    <dgm:cxn modelId="{2359DF73-E720-4763-A164-FC43E624E993}" type="presParOf" srcId="{18120381-8112-4EFE-8D98-9FDCCA34A33B}" destId="{D106D1E9-5F11-4A80-9D3B-32FB3379FCCD}" srcOrd="1" destOrd="0" presId="urn:microsoft.com/office/officeart/2005/8/layout/vProcess5"/>
    <dgm:cxn modelId="{9A2C3231-0A45-43FD-A5A2-38A4ADB80355}" type="presParOf" srcId="{18120381-8112-4EFE-8D98-9FDCCA34A33B}" destId="{34DFF571-0DCE-4030-A01A-E2A83172F8FD}" srcOrd="2" destOrd="0" presId="urn:microsoft.com/office/officeart/2005/8/layout/vProcess5"/>
    <dgm:cxn modelId="{13BF99F7-8F02-4269-B092-FE8426F68BB3}" type="presParOf" srcId="{18120381-8112-4EFE-8D98-9FDCCA34A33B}" destId="{24697C54-9577-48CD-BE8C-AF2B11AA03A9}" srcOrd="3" destOrd="0" presId="urn:microsoft.com/office/officeart/2005/8/layout/vProcess5"/>
    <dgm:cxn modelId="{9A49906C-FD0C-46F3-9468-9CF2CD2458B3}" type="presParOf" srcId="{18120381-8112-4EFE-8D98-9FDCCA34A33B}" destId="{48DB78CE-D181-40DA-BD93-F7462CD36D03}" srcOrd="4" destOrd="0" presId="urn:microsoft.com/office/officeart/2005/8/layout/vProcess5"/>
    <dgm:cxn modelId="{60631FFE-17C1-4FDF-B3A9-F945BC41EA98}" type="presParOf" srcId="{18120381-8112-4EFE-8D98-9FDCCA34A33B}" destId="{16B67284-A54B-4E6B-8FA4-357706019285}" srcOrd="5" destOrd="0" presId="urn:microsoft.com/office/officeart/2005/8/layout/vProcess5"/>
    <dgm:cxn modelId="{84095534-6698-4E56-B8A2-F51531BAB41F}" type="presParOf" srcId="{18120381-8112-4EFE-8D98-9FDCCA34A33B}" destId="{3EDBA083-FDE4-421E-A987-DF2C4CC6771D}" srcOrd="6" destOrd="0" presId="urn:microsoft.com/office/officeart/2005/8/layout/vProcess5"/>
    <dgm:cxn modelId="{F6516BE7-5AF4-4D88-939A-2D64C802D048}" type="presParOf" srcId="{18120381-8112-4EFE-8D98-9FDCCA34A33B}" destId="{292C0C66-949D-49A1-B4AA-613478507FA2}" srcOrd="7" destOrd="0" presId="urn:microsoft.com/office/officeart/2005/8/layout/vProcess5"/>
    <dgm:cxn modelId="{6DB1CD7B-6F8C-4671-9F79-C1F10A4D2B83}" type="presParOf" srcId="{18120381-8112-4EFE-8D98-9FDCCA34A33B}" destId="{B9D5D8E3-F093-4DDA-9822-1B9FFA91CDDD}" srcOrd="8" destOrd="0" presId="urn:microsoft.com/office/officeart/2005/8/layout/vProcess5"/>
    <dgm:cxn modelId="{57B9C6C2-428A-481B-BDE7-CD9A6D66D311}" type="presParOf" srcId="{18120381-8112-4EFE-8D98-9FDCCA34A33B}" destId="{A4693138-8030-4EE8-9513-0676C2698112}" srcOrd="9" destOrd="0" presId="urn:microsoft.com/office/officeart/2005/8/layout/vProcess5"/>
    <dgm:cxn modelId="{F79DDBB9-EC1E-46CC-8732-B58592B9DEBE}" type="presParOf" srcId="{18120381-8112-4EFE-8D98-9FDCCA34A33B}" destId="{B4791845-87AD-4A6A-B4E4-5EC5EE302754}" srcOrd="10" destOrd="0" presId="urn:microsoft.com/office/officeart/2005/8/layout/vProcess5"/>
    <dgm:cxn modelId="{2FC8A978-6641-4F33-BAC7-039DEC4B704B}" type="presParOf" srcId="{18120381-8112-4EFE-8D98-9FDCCA34A33B}" destId="{FDA9481F-F902-4833-B6E7-43DBC801FA6B}" srcOrd="11" destOrd="0" presId="urn:microsoft.com/office/officeart/2005/8/layout/vProcess5"/>
    <dgm:cxn modelId="{1354EFA3-DDD9-452A-8F14-4110F34D3267}" type="presParOf" srcId="{18120381-8112-4EFE-8D98-9FDCCA34A33B}" destId="{341E017D-4A24-47AD-A82D-9B483294482F}" srcOrd="12" destOrd="0" presId="urn:microsoft.com/office/officeart/2005/8/layout/vProcess5"/>
    <dgm:cxn modelId="{8DA24356-5D50-4870-BC36-3EAB1365F943}" type="presParOf" srcId="{18120381-8112-4EFE-8D98-9FDCCA34A33B}" destId="{A52E6F2D-398C-44CA-ABAD-C14265DEF651}" srcOrd="13" destOrd="0" presId="urn:microsoft.com/office/officeart/2005/8/layout/vProcess5"/>
    <dgm:cxn modelId="{61BE843E-1457-4DB6-A1E7-54BED7BF9FAC}" type="presParOf" srcId="{18120381-8112-4EFE-8D98-9FDCCA34A33B}" destId="{8DD11D54-AE35-4EA3-8010-557FA8F366A8}"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EA42732-A43A-433E-BE52-64C7035D7A8F}"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12E24B0A-B0F2-4D87-9154-7FF381EC7BFD}">
      <dgm:prSet phldrT="[Text]"/>
      <dgm:spPr/>
      <dgm:t>
        <a:bodyPr/>
        <a:lstStyle/>
        <a:p>
          <a:r>
            <a:rPr lang="en-US" dirty="0" smtClean="0"/>
            <a:t>Great tool</a:t>
          </a:r>
          <a:endParaRPr lang="en-US" dirty="0"/>
        </a:p>
      </dgm:t>
    </dgm:pt>
    <dgm:pt modelId="{67F5D636-4B2A-4869-B93B-C1B7FF3FAC8E}" type="parTrans" cxnId="{0CE868E3-D9DE-4C1A-9891-54875E8D241B}">
      <dgm:prSet/>
      <dgm:spPr/>
      <dgm:t>
        <a:bodyPr/>
        <a:lstStyle/>
        <a:p>
          <a:endParaRPr lang="en-US"/>
        </a:p>
      </dgm:t>
    </dgm:pt>
    <dgm:pt modelId="{C58012A2-A648-4BCD-9174-36BC3F93E260}" type="sibTrans" cxnId="{0CE868E3-D9DE-4C1A-9891-54875E8D241B}">
      <dgm:prSet/>
      <dgm:spPr/>
      <dgm:t>
        <a:bodyPr/>
        <a:lstStyle/>
        <a:p>
          <a:endParaRPr lang="en-US"/>
        </a:p>
      </dgm:t>
    </dgm:pt>
    <dgm:pt modelId="{2DCFA2BE-F9BA-4D1A-849B-DB5E0154D327}">
      <dgm:prSet phldrT="[Text]"/>
      <dgm:spPr/>
      <dgm:t>
        <a:bodyPr/>
        <a:lstStyle/>
        <a:p>
          <a:r>
            <a:rPr lang="en-US" dirty="0" smtClean="0"/>
            <a:t>Casual</a:t>
          </a:r>
          <a:endParaRPr lang="en-US" dirty="0"/>
        </a:p>
      </dgm:t>
    </dgm:pt>
    <dgm:pt modelId="{F04B327B-BD93-473E-A44D-048F70C0640E}" type="parTrans" cxnId="{CF85776E-4204-4E75-AB94-8CFCEF4418EC}">
      <dgm:prSet/>
      <dgm:spPr/>
      <dgm:t>
        <a:bodyPr/>
        <a:lstStyle/>
        <a:p>
          <a:endParaRPr lang="en-US"/>
        </a:p>
      </dgm:t>
    </dgm:pt>
    <dgm:pt modelId="{D69E9D08-DD03-446C-8512-5D9D582DF3C5}" type="sibTrans" cxnId="{CF85776E-4204-4E75-AB94-8CFCEF4418EC}">
      <dgm:prSet/>
      <dgm:spPr/>
      <dgm:t>
        <a:bodyPr/>
        <a:lstStyle/>
        <a:p>
          <a:endParaRPr lang="en-US"/>
        </a:p>
      </dgm:t>
    </dgm:pt>
    <dgm:pt modelId="{3715D10A-8020-4D1A-BA8E-86370C7DEF14}">
      <dgm:prSet phldrT="[Text]"/>
      <dgm:spPr/>
      <dgm:t>
        <a:bodyPr/>
        <a:lstStyle/>
        <a:p>
          <a:r>
            <a:rPr lang="en-US" dirty="0" smtClean="0"/>
            <a:t>Prepare yourself</a:t>
          </a:r>
          <a:endParaRPr lang="en-US" dirty="0"/>
        </a:p>
      </dgm:t>
    </dgm:pt>
    <dgm:pt modelId="{F42ACF6F-1EE3-4146-986C-9C99755A60E0}" type="parTrans" cxnId="{FA5A9B56-9B27-49D0-91B5-8A4355ED622C}">
      <dgm:prSet/>
      <dgm:spPr/>
      <dgm:t>
        <a:bodyPr/>
        <a:lstStyle/>
        <a:p>
          <a:endParaRPr lang="en-US"/>
        </a:p>
      </dgm:t>
    </dgm:pt>
    <dgm:pt modelId="{117EE2E5-CDDB-475B-A694-49E38A2DA950}" type="sibTrans" cxnId="{FA5A9B56-9B27-49D0-91B5-8A4355ED622C}">
      <dgm:prSet/>
      <dgm:spPr/>
      <dgm:t>
        <a:bodyPr/>
        <a:lstStyle/>
        <a:p>
          <a:endParaRPr lang="en-US"/>
        </a:p>
      </dgm:t>
    </dgm:pt>
    <dgm:pt modelId="{7E30F3FB-A01D-4E82-947F-7D3A43DCA5A8}">
      <dgm:prSet phldrT="[Text]"/>
      <dgm:spPr/>
      <dgm:t>
        <a:bodyPr/>
        <a:lstStyle/>
        <a:p>
          <a:r>
            <a:rPr lang="en-US" dirty="0" smtClean="0"/>
            <a:t>Positive and negative</a:t>
          </a:r>
          <a:endParaRPr lang="en-US" dirty="0"/>
        </a:p>
      </dgm:t>
    </dgm:pt>
    <dgm:pt modelId="{48773C5E-A8CA-408A-8C13-BB416FAA8C8D}" type="parTrans" cxnId="{F57E9A23-F45C-4826-BFE6-1E4AA231070F}">
      <dgm:prSet/>
      <dgm:spPr/>
      <dgm:t>
        <a:bodyPr/>
        <a:lstStyle/>
        <a:p>
          <a:endParaRPr lang="en-US"/>
        </a:p>
      </dgm:t>
    </dgm:pt>
    <dgm:pt modelId="{5E0C2947-FB59-4270-90F1-888CD501F8D9}" type="sibTrans" cxnId="{F57E9A23-F45C-4826-BFE6-1E4AA231070F}">
      <dgm:prSet/>
      <dgm:spPr/>
      <dgm:t>
        <a:bodyPr/>
        <a:lstStyle/>
        <a:p>
          <a:endParaRPr lang="en-US"/>
        </a:p>
      </dgm:t>
    </dgm:pt>
    <dgm:pt modelId="{C5BC02CC-185F-4825-ABDA-8C928382C016}" type="pres">
      <dgm:prSet presAssocID="{9EA42732-A43A-433E-BE52-64C7035D7A8F}" presName="diagram" presStyleCnt="0">
        <dgm:presLayoutVars>
          <dgm:dir/>
          <dgm:resizeHandles val="exact"/>
        </dgm:presLayoutVars>
      </dgm:prSet>
      <dgm:spPr/>
      <dgm:t>
        <a:bodyPr/>
        <a:lstStyle/>
        <a:p>
          <a:endParaRPr lang="en-US"/>
        </a:p>
      </dgm:t>
    </dgm:pt>
    <dgm:pt modelId="{8C2CF9AF-0711-4D6B-B860-F59A0366A37B}" type="pres">
      <dgm:prSet presAssocID="{12E24B0A-B0F2-4D87-9154-7FF381EC7BFD}" presName="node" presStyleLbl="node1" presStyleIdx="0" presStyleCnt="4">
        <dgm:presLayoutVars>
          <dgm:bulletEnabled val="1"/>
        </dgm:presLayoutVars>
      </dgm:prSet>
      <dgm:spPr/>
      <dgm:t>
        <a:bodyPr/>
        <a:lstStyle/>
        <a:p>
          <a:endParaRPr lang="en-US"/>
        </a:p>
      </dgm:t>
    </dgm:pt>
    <dgm:pt modelId="{720A7D61-CCC7-4DEC-937C-ADD647D9842A}" type="pres">
      <dgm:prSet presAssocID="{C58012A2-A648-4BCD-9174-36BC3F93E260}" presName="sibTrans" presStyleCnt="0"/>
      <dgm:spPr/>
    </dgm:pt>
    <dgm:pt modelId="{6C0783CB-A92B-4271-87E5-D3AA050AA7C4}" type="pres">
      <dgm:prSet presAssocID="{2DCFA2BE-F9BA-4D1A-849B-DB5E0154D327}" presName="node" presStyleLbl="node1" presStyleIdx="1" presStyleCnt="4">
        <dgm:presLayoutVars>
          <dgm:bulletEnabled val="1"/>
        </dgm:presLayoutVars>
      </dgm:prSet>
      <dgm:spPr/>
      <dgm:t>
        <a:bodyPr/>
        <a:lstStyle/>
        <a:p>
          <a:endParaRPr lang="en-US"/>
        </a:p>
      </dgm:t>
    </dgm:pt>
    <dgm:pt modelId="{65C637FF-B691-4F6A-A5DF-A7D09982D07C}" type="pres">
      <dgm:prSet presAssocID="{D69E9D08-DD03-446C-8512-5D9D582DF3C5}" presName="sibTrans" presStyleCnt="0"/>
      <dgm:spPr/>
    </dgm:pt>
    <dgm:pt modelId="{42E50B75-23CD-4B0B-9CA9-FC493262B3BC}" type="pres">
      <dgm:prSet presAssocID="{3715D10A-8020-4D1A-BA8E-86370C7DEF14}" presName="node" presStyleLbl="node1" presStyleIdx="2" presStyleCnt="4">
        <dgm:presLayoutVars>
          <dgm:bulletEnabled val="1"/>
        </dgm:presLayoutVars>
      </dgm:prSet>
      <dgm:spPr/>
      <dgm:t>
        <a:bodyPr/>
        <a:lstStyle/>
        <a:p>
          <a:endParaRPr lang="en-US"/>
        </a:p>
      </dgm:t>
    </dgm:pt>
    <dgm:pt modelId="{5963224E-49E7-4319-A68B-582A9A268004}" type="pres">
      <dgm:prSet presAssocID="{117EE2E5-CDDB-475B-A694-49E38A2DA950}" presName="sibTrans" presStyleCnt="0"/>
      <dgm:spPr/>
    </dgm:pt>
    <dgm:pt modelId="{7A323F26-80FF-4AB9-B4EF-DFC6EC6077E9}" type="pres">
      <dgm:prSet presAssocID="{7E30F3FB-A01D-4E82-947F-7D3A43DCA5A8}" presName="node" presStyleLbl="node1" presStyleIdx="3" presStyleCnt="4">
        <dgm:presLayoutVars>
          <dgm:bulletEnabled val="1"/>
        </dgm:presLayoutVars>
      </dgm:prSet>
      <dgm:spPr/>
      <dgm:t>
        <a:bodyPr/>
        <a:lstStyle/>
        <a:p>
          <a:endParaRPr lang="en-US"/>
        </a:p>
      </dgm:t>
    </dgm:pt>
  </dgm:ptLst>
  <dgm:cxnLst>
    <dgm:cxn modelId="{DC7838DA-5EA9-41E5-BCA8-3A50A17F4D96}" type="presOf" srcId="{9EA42732-A43A-433E-BE52-64C7035D7A8F}" destId="{C5BC02CC-185F-4825-ABDA-8C928382C016}" srcOrd="0" destOrd="0" presId="urn:microsoft.com/office/officeart/2005/8/layout/default"/>
    <dgm:cxn modelId="{074E49FC-0AA2-498B-91CF-3058612DC491}" type="presOf" srcId="{3715D10A-8020-4D1A-BA8E-86370C7DEF14}" destId="{42E50B75-23CD-4B0B-9CA9-FC493262B3BC}" srcOrd="0" destOrd="0" presId="urn:microsoft.com/office/officeart/2005/8/layout/default"/>
    <dgm:cxn modelId="{0CE868E3-D9DE-4C1A-9891-54875E8D241B}" srcId="{9EA42732-A43A-433E-BE52-64C7035D7A8F}" destId="{12E24B0A-B0F2-4D87-9154-7FF381EC7BFD}" srcOrd="0" destOrd="0" parTransId="{67F5D636-4B2A-4869-B93B-C1B7FF3FAC8E}" sibTransId="{C58012A2-A648-4BCD-9174-36BC3F93E260}"/>
    <dgm:cxn modelId="{FA883DEA-E483-4E65-BA48-9EFF305340DB}" type="presOf" srcId="{2DCFA2BE-F9BA-4D1A-849B-DB5E0154D327}" destId="{6C0783CB-A92B-4271-87E5-D3AA050AA7C4}" srcOrd="0" destOrd="0" presId="urn:microsoft.com/office/officeart/2005/8/layout/default"/>
    <dgm:cxn modelId="{F57E9A23-F45C-4826-BFE6-1E4AA231070F}" srcId="{9EA42732-A43A-433E-BE52-64C7035D7A8F}" destId="{7E30F3FB-A01D-4E82-947F-7D3A43DCA5A8}" srcOrd="3" destOrd="0" parTransId="{48773C5E-A8CA-408A-8C13-BB416FAA8C8D}" sibTransId="{5E0C2947-FB59-4270-90F1-888CD501F8D9}"/>
    <dgm:cxn modelId="{FA5A9B56-9B27-49D0-91B5-8A4355ED622C}" srcId="{9EA42732-A43A-433E-BE52-64C7035D7A8F}" destId="{3715D10A-8020-4D1A-BA8E-86370C7DEF14}" srcOrd="2" destOrd="0" parTransId="{F42ACF6F-1EE3-4146-986C-9C99755A60E0}" sibTransId="{117EE2E5-CDDB-475B-A694-49E38A2DA950}"/>
    <dgm:cxn modelId="{476C4F8B-77CB-4EC9-BC8B-9599D36B4274}" type="presOf" srcId="{7E30F3FB-A01D-4E82-947F-7D3A43DCA5A8}" destId="{7A323F26-80FF-4AB9-B4EF-DFC6EC6077E9}" srcOrd="0" destOrd="0" presId="urn:microsoft.com/office/officeart/2005/8/layout/default"/>
    <dgm:cxn modelId="{CF85776E-4204-4E75-AB94-8CFCEF4418EC}" srcId="{9EA42732-A43A-433E-BE52-64C7035D7A8F}" destId="{2DCFA2BE-F9BA-4D1A-849B-DB5E0154D327}" srcOrd="1" destOrd="0" parTransId="{F04B327B-BD93-473E-A44D-048F70C0640E}" sibTransId="{D69E9D08-DD03-446C-8512-5D9D582DF3C5}"/>
    <dgm:cxn modelId="{25D3FBA5-B7B9-414B-8785-6C1784C502D2}" type="presOf" srcId="{12E24B0A-B0F2-4D87-9154-7FF381EC7BFD}" destId="{8C2CF9AF-0711-4D6B-B860-F59A0366A37B}" srcOrd="0" destOrd="0" presId="urn:microsoft.com/office/officeart/2005/8/layout/default"/>
    <dgm:cxn modelId="{A580761A-1599-4465-8BAD-E16F2354B2D3}" type="presParOf" srcId="{C5BC02CC-185F-4825-ABDA-8C928382C016}" destId="{8C2CF9AF-0711-4D6B-B860-F59A0366A37B}" srcOrd="0" destOrd="0" presId="urn:microsoft.com/office/officeart/2005/8/layout/default"/>
    <dgm:cxn modelId="{F4C62294-A545-4C6B-BFDF-CADBA338FFFD}" type="presParOf" srcId="{C5BC02CC-185F-4825-ABDA-8C928382C016}" destId="{720A7D61-CCC7-4DEC-937C-ADD647D9842A}" srcOrd="1" destOrd="0" presId="urn:microsoft.com/office/officeart/2005/8/layout/default"/>
    <dgm:cxn modelId="{CE51FB06-54C8-43F7-9531-D07DB75BFAEE}" type="presParOf" srcId="{C5BC02CC-185F-4825-ABDA-8C928382C016}" destId="{6C0783CB-A92B-4271-87E5-D3AA050AA7C4}" srcOrd="2" destOrd="0" presId="urn:microsoft.com/office/officeart/2005/8/layout/default"/>
    <dgm:cxn modelId="{2055EB60-5B2F-4D36-8E92-FAC116A3658B}" type="presParOf" srcId="{C5BC02CC-185F-4825-ABDA-8C928382C016}" destId="{65C637FF-B691-4F6A-A5DF-A7D09982D07C}" srcOrd="3" destOrd="0" presId="urn:microsoft.com/office/officeart/2005/8/layout/default"/>
    <dgm:cxn modelId="{F4C2D6E9-8BBB-4970-84A8-2CC4983B1D58}" type="presParOf" srcId="{C5BC02CC-185F-4825-ABDA-8C928382C016}" destId="{42E50B75-23CD-4B0B-9CA9-FC493262B3BC}" srcOrd="4" destOrd="0" presId="urn:microsoft.com/office/officeart/2005/8/layout/default"/>
    <dgm:cxn modelId="{F1BC73CA-F4BD-4BDE-8C6D-B076313F0F5D}" type="presParOf" srcId="{C5BC02CC-185F-4825-ABDA-8C928382C016}" destId="{5963224E-49E7-4319-A68B-582A9A268004}" srcOrd="5" destOrd="0" presId="urn:microsoft.com/office/officeart/2005/8/layout/default"/>
    <dgm:cxn modelId="{3E172B9B-BD6F-47E2-9970-7FCF3B2576C8}" type="presParOf" srcId="{C5BC02CC-185F-4825-ABDA-8C928382C016}" destId="{7A323F26-80FF-4AB9-B4EF-DFC6EC6077E9}"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F3782018-9BA9-4905-BCF7-65A86BAE0AE9}" type="doc">
      <dgm:prSet loTypeId="urn:diagrams.loki3.com/VaryingWidthList+Icon" loCatId="list" qsTypeId="urn:microsoft.com/office/officeart/2005/8/quickstyle/simple1" qsCatId="simple" csTypeId="urn:microsoft.com/office/officeart/2005/8/colors/colorful3" csCatId="colorful" phldr="1"/>
      <dgm:spPr/>
    </dgm:pt>
    <dgm:pt modelId="{34552C25-D1A3-4404-B801-9544ABDC2E8C}">
      <dgm:prSet phldrT="[Text]"/>
      <dgm:spPr/>
      <dgm:t>
        <a:bodyPr/>
        <a:lstStyle/>
        <a:p>
          <a:r>
            <a:rPr lang="en-US" dirty="0" smtClean="0"/>
            <a:t>Voice tone or pitch</a:t>
          </a:r>
          <a:endParaRPr lang="en-US" dirty="0"/>
        </a:p>
      </dgm:t>
    </dgm:pt>
    <dgm:pt modelId="{8F360390-B851-4AF8-966D-A545BCA7D0E4}" type="parTrans" cxnId="{9FF58FB0-E80C-4D5E-A07D-8282D0CBD2D2}">
      <dgm:prSet/>
      <dgm:spPr/>
      <dgm:t>
        <a:bodyPr/>
        <a:lstStyle/>
        <a:p>
          <a:endParaRPr lang="en-US"/>
        </a:p>
      </dgm:t>
    </dgm:pt>
    <dgm:pt modelId="{09EA609D-7A04-464B-ACE7-83715ED0A3BF}" type="sibTrans" cxnId="{9FF58FB0-E80C-4D5E-A07D-8282D0CBD2D2}">
      <dgm:prSet/>
      <dgm:spPr/>
      <dgm:t>
        <a:bodyPr/>
        <a:lstStyle/>
        <a:p>
          <a:endParaRPr lang="en-US"/>
        </a:p>
      </dgm:t>
    </dgm:pt>
    <dgm:pt modelId="{90FA8586-F44A-4B4C-BF15-74023F054850}">
      <dgm:prSet phldrT="[Text]"/>
      <dgm:spPr/>
      <dgm:t>
        <a:bodyPr/>
        <a:lstStyle/>
        <a:p>
          <a:r>
            <a:rPr lang="en-US" dirty="0" smtClean="0"/>
            <a:t>Word emphasis</a:t>
          </a:r>
          <a:endParaRPr lang="en-US" dirty="0"/>
        </a:p>
      </dgm:t>
    </dgm:pt>
    <dgm:pt modelId="{B02B5EBF-72A1-46B9-B610-140BC4E30DC9}" type="parTrans" cxnId="{A7436CF6-2D98-494D-8881-AD1B6EC07AEE}">
      <dgm:prSet/>
      <dgm:spPr/>
      <dgm:t>
        <a:bodyPr/>
        <a:lstStyle/>
        <a:p>
          <a:endParaRPr lang="en-US"/>
        </a:p>
      </dgm:t>
    </dgm:pt>
    <dgm:pt modelId="{ABFE9FDF-0C46-41F7-87B2-83EDDAC4B0A9}" type="sibTrans" cxnId="{A7436CF6-2D98-494D-8881-AD1B6EC07AEE}">
      <dgm:prSet/>
      <dgm:spPr/>
      <dgm:t>
        <a:bodyPr/>
        <a:lstStyle/>
        <a:p>
          <a:endParaRPr lang="en-US"/>
        </a:p>
      </dgm:t>
    </dgm:pt>
    <dgm:pt modelId="{0D51C633-1094-4B37-8613-C0B3AD55795F}">
      <dgm:prSet phldrT="[Text]"/>
      <dgm:spPr/>
      <dgm:t>
        <a:bodyPr/>
        <a:lstStyle/>
        <a:p>
          <a:r>
            <a:rPr lang="en-US" dirty="0" smtClean="0"/>
            <a:t>Volume</a:t>
          </a:r>
          <a:endParaRPr lang="en-US" dirty="0"/>
        </a:p>
      </dgm:t>
    </dgm:pt>
    <dgm:pt modelId="{900428CE-A33C-47FE-A154-872F7D48C7FC}" type="parTrans" cxnId="{FA0B8991-C390-4D1A-881E-46D46585709E}">
      <dgm:prSet/>
      <dgm:spPr/>
      <dgm:t>
        <a:bodyPr/>
        <a:lstStyle/>
        <a:p>
          <a:endParaRPr lang="en-US"/>
        </a:p>
      </dgm:t>
    </dgm:pt>
    <dgm:pt modelId="{29AA49A4-69AA-46C8-9B4A-1E87588D29F7}" type="sibTrans" cxnId="{FA0B8991-C390-4D1A-881E-46D46585709E}">
      <dgm:prSet/>
      <dgm:spPr/>
      <dgm:t>
        <a:bodyPr/>
        <a:lstStyle/>
        <a:p>
          <a:endParaRPr lang="en-US"/>
        </a:p>
      </dgm:t>
    </dgm:pt>
    <dgm:pt modelId="{17C5D15C-92CD-4DD1-AC99-035F401958D0}">
      <dgm:prSet phldrT="[Text]"/>
      <dgm:spPr/>
      <dgm:t>
        <a:bodyPr/>
        <a:lstStyle/>
        <a:p>
          <a:r>
            <a:rPr lang="en-US" dirty="0" smtClean="0"/>
            <a:t>Uncomfortable pauses or word inserts</a:t>
          </a:r>
          <a:endParaRPr lang="en-US" dirty="0"/>
        </a:p>
      </dgm:t>
    </dgm:pt>
    <dgm:pt modelId="{50E6F96C-581B-4B91-BD0E-030CB726266E}" type="parTrans" cxnId="{41E99CC4-6832-41B1-8D5F-F30DD35CA77F}">
      <dgm:prSet/>
      <dgm:spPr/>
    </dgm:pt>
    <dgm:pt modelId="{6E56BBD2-AB70-4DFE-9451-6B84956C4C7A}" type="sibTrans" cxnId="{41E99CC4-6832-41B1-8D5F-F30DD35CA77F}">
      <dgm:prSet/>
      <dgm:spPr/>
    </dgm:pt>
    <dgm:pt modelId="{6EBF638D-4AC0-4FB9-9BD5-0F6C47F1F2CE}" type="pres">
      <dgm:prSet presAssocID="{F3782018-9BA9-4905-BCF7-65A86BAE0AE9}" presName="Name0" presStyleCnt="0">
        <dgm:presLayoutVars>
          <dgm:resizeHandles/>
        </dgm:presLayoutVars>
      </dgm:prSet>
      <dgm:spPr/>
    </dgm:pt>
    <dgm:pt modelId="{0C52F08E-772D-4349-9809-43D0A619B640}" type="pres">
      <dgm:prSet presAssocID="{34552C25-D1A3-4404-B801-9544ABDC2E8C}" presName="text" presStyleLbl="node1" presStyleIdx="0" presStyleCnt="4">
        <dgm:presLayoutVars>
          <dgm:bulletEnabled val="1"/>
        </dgm:presLayoutVars>
      </dgm:prSet>
      <dgm:spPr/>
      <dgm:t>
        <a:bodyPr/>
        <a:lstStyle/>
        <a:p>
          <a:endParaRPr lang="en-US"/>
        </a:p>
      </dgm:t>
    </dgm:pt>
    <dgm:pt modelId="{198B341C-8730-4CB7-BDC5-8108F178A3F5}" type="pres">
      <dgm:prSet presAssocID="{09EA609D-7A04-464B-ACE7-83715ED0A3BF}" presName="space" presStyleCnt="0"/>
      <dgm:spPr/>
    </dgm:pt>
    <dgm:pt modelId="{2E68FED3-E807-4D3E-AEC5-14DA58C2FE7F}" type="pres">
      <dgm:prSet presAssocID="{90FA8586-F44A-4B4C-BF15-74023F054850}" presName="text" presStyleLbl="node1" presStyleIdx="1" presStyleCnt="4">
        <dgm:presLayoutVars>
          <dgm:bulletEnabled val="1"/>
        </dgm:presLayoutVars>
      </dgm:prSet>
      <dgm:spPr/>
      <dgm:t>
        <a:bodyPr/>
        <a:lstStyle/>
        <a:p>
          <a:endParaRPr lang="en-US"/>
        </a:p>
      </dgm:t>
    </dgm:pt>
    <dgm:pt modelId="{E6133CFA-F56D-42EF-AC89-C14C1168BF40}" type="pres">
      <dgm:prSet presAssocID="{ABFE9FDF-0C46-41F7-87B2-83EDDAC4B0A9}" presName="space" presStyleCnt="0"/>
      <dgm:spPr/>
    </dgm:pt>
    <dgm:pt modelId="{A5177F12-9019-4E21-A316-C170A061D4D1}" type="pres">
      <dgm:prSet presAssocID="{0D51C633-1094-4B37-8613-C0B3AD55795F}" presName="text" presStyleLbl="node1" presStyleIdx="2" presStyleCnt="4">
        <dgm:presLayoutVars>
          <dgm:bulletEnabled val="1"/>
        </dgm:presLayoutVars>
      </dgm:prSet>
      <dgm:spPr/>
      <dgm:t>
        <a:bodyPr/>
        <a:lstStyle/>
        <a:p>
          <a:endParaRPr lang="en-US"/>
        </a:p>
      </dgm:t>
    </dgm:pt>
    <dgm:pt modelId="{44F418F8-5860-40EA-884D-6D79B4941E37}" type="pres">
      <dgm:prSet presAssocID="{29AA49A4-69AA-46C8-9B4A-1E87588D29F7}" presName="space" presStyleCnt="0"/>
      <dgm:spPr/>
    </dgm:pt>
    <dgm:pt modelId="{BD0BC09A-3011-4B2D-887C-33252D3EFF16}" type="pres">
      <dgm:prSet presAssocID="{17C5D15C-92CD-4DD1-AC99-035F401958D0}" presName="text" presStyleLbl="node1" presStyleIdx="3" presStyleCnt="4">
        <dgm:presLayoutVars>
          <dgm:bulletEnabled val="1"/>
        </dgm:presLayoutVars>
      </dgm:prSet>
      <dgm:spPr/>
      <dgm:t>
        <a:bodyPr/>
        <a:lstStyle/>
        <a:p>
          <a:endParaRPr lang="en-US"/>
        </a:p>
      </dgm:t>
    </dgm:pt>
  </dgm:ptLst>
  <dgm:cxnLst>
    <dgm:cxn modelId="{0A72D3B6-D272-4E34-916E-65A521394EFA}" type="presOf" srcId="{0D51C633-1094-4B37-8613-C0B3AD55795F}" destId="{A5177F12-9019-4E21-A316-C170A061D4D1}" srcOrd="0" destOrd="0" presId="urn:diagrams.loki3.com/VaryingWidthList+Icon"/>
    <dgm:cxn modelId="{3C54D818-C311-4DB2-B2DA-894781E618E5}" type="presOf" srcId="{90FA8586-F44A-4B4C-BF15-74023F054850}" destId="{2E68FED3-E807-4D3E-AEC5-14DA58C2FE7F}" srcOrd="0" destOrd="0" presId="urn:diagrams.loki3.com/VaryingWidthList+Icon"/>
    <dgm:cxn modelId="{FB3C0093-FED2-4AFE-BD51-9C43C2AF9202}" type="presOf" srcId="{F3782018-9BA9-4905-BCF7-65A86BAE0AE9}" destId="{6EBF638D-4AC0-4FB9-9BD5-0F6C47F1F2CE}" srcOrd="0" destOrd="0" presId="urn:diagrams.loki3.com/VaryingWidthList+Icon"/>
    <dgm:cxn modelId="{B2A3451B-C199-469F-B724-87FC306C8BD5}" type="presOf" srcId="{34552C25-D1A3-4404-B801-9544ABDC2E8C}" destId="{0C52F08E-772D-4349-9809-43D0A619B640}" srcOrd="0" destOrd="0" presId="urn:diagrams.loki3.com/VaryingWidthList+Icon"/>
    <dgm:cxn modelId="{FA0B8991-C390-4D1A-881E-46D46585709E}" srcId="{F3782018-9BA9-4905-BCF7-65A86BAE0AE9}" destId="{0D51C633-1094-4B37-8613-C0B3AD55795F}" srcOrd="2" destOrd="0" parTransId="{900428CE-A33C-47FE-A154-872F7D48C7FC}" sibTransId="{29AA49A4-69AA-46C8-9B4A-1E87588D29F7}"/>
    <dgm:cxn modelId="{787E5607-6B58-43D1-A542-872F56B798F8}" type="presOf" srcId="{17C5D15C-92CD-4DD1-AC99-035F401958D0}" destId="{BD0BC09A-3011-4B2D-887C-33252D3EFF16}" srcOrd="0" destOrd="0" presId="urn:diagrams.loki3.com/VaryingWidthList+Icon"/>
    <dgm:cxn modelId="{9FF58FB0-E80C-4D5E-A07D-8282D0CBD2D2}" srcId="{F3782018-9BA9-4905-BCF7-65A86BAE0AE9}" destId="{34552C25-D1A3-4404-B801-9544ABDC2E8C}" srcOrd="0" destOrd="0" parTransId="{8F360390-B851-4AF8-966D-A545BCA7D0E4}" sibTransId="{09EA609D-7A04-464B-ACE7-83715ED0A3BF}"/>
    <dgm:cxn modelId="{A7436CF6-2D98-494D-8881-AD1B6EC07AEE}" srcId="{F3782018-9BA9-4905-BCF7-65A86BAE0AE9}" destId="{90FA8586-F44A-4B4C-BF15-74023F054850}" srcOrd="1" destOrd="0" parTransId="{B02B5EBF-72A1-46B9-B610-140BC4E30DC9}" sibTransId="{ABFE9FDF-0C46-41F7-87B2-83EDDAC4B0A9}"/>
    <dgm:cxn modelId="{41E99CC4-6832-41B1-8D5F-F30DD35CA77F}" srcId="{F3782018-9BA9-4905-BCF7-65A86BAE0AE9}" destId="{17C5D15C-92CD-4DD1-AC99-035F401958D0}" srcOrd="3" destOrd="0" parTransId="{50E6F96C-581B-4B91-BD0E-030CB726266E}" sibTransId="{6E56BBD2-AB70-4DFE-9451-6B84956C4C7A}"/>
    <dgm:cxn modelId="{1B52DEB1-7C6F-442C-994B-C52FA67208AD}" type="presParOf" srcId="{6EBF638D-4AC0-4FB9-9BD5-0F6C47F1F2CE}" destId="{0C52F08E-772D-4349-9809-43D0A619B640}" srcOrd="0" destOrd="0" presId="urn:diagrams.loki3.com/VaryingWidthList+Icon"/>
    <dgm:cxn modelId="{091F1C35-55B1-4996-9AEE-3E48067FA544}" type="presParOf" srcId="{6EBF638D-4AC0-4FB9-9BD5-0F6C47F1F2CE}" destId="{198B341C-8730-4CB7-BDC5-8108F178A3F5}" srcOrd="1" destOrd="0" presId="urn:diagrams.loki3.com/VaryingWidthList+Icon"/>
    <dgm:cxn modelId="{E9D79EB1-D177-4A63-915F-EC530733F557}" type="presParOf" srcId="{6EBF638D-4AC0-4FB9-9BD5-0F6C47F1F2CE}" destId="{2E68FED3-E807-4D3E-AEC5-14DA58C2FE7F}" srcOrd="2" destOrd="0" presId="urn:diagrams.loki3.com/VaryingWidthList+Icon"/>
    <dgm:cxn modelId="{BA3B1C0A-9648-45CE-AF9F-4A1FB0C94C17}" type="presParOf" srcId="{6EBF638D-4AC0-4FB9-9BD5-0F6C47F1F2CE}" destId="{E6133CFA-F56D-42EF-AC89-C14C1168BF40}" srcOrd="3" destOrd="0" presId="urn:diagrams.loki3.com/VaryingWidthList+Icon"/>
    <dgm:cxn modelId="{6FB649FC-40F8-4C59-B1CC-413DA1222F45}" type="presParOf" srcId="{6EBF638D-4AC0-4FB9-9BD5-0F6C47F1F2CE}" destId="{A5177F12-9019-4E21-A316-C170A061D4D1}" srcOrd="4" destOrd="0" presId="urn:diagrams.loki3.com/VaryingWidthList+Icon"/>
    <dgm:cxn modelId="{D060F2F0-E2B7-43CC-B688-D4D286F596E0}" type="presParOf" srcId="{6EBF638D-4AC0-4FB9-9BD5-0F6C47F1F2CE}" destId="{44F418F8-5860-40EA-884D-6D79B4941E37}" srcOrd="5" destOrd="0" presId="urn:diagrams.loki3.com/VaryingWidthList+Icon"/>
    <dgm:cxn modelId="{FCA2F85F-C79F-42CC-B51E-7F64E918910F}" type="presParOf" srcId="{6EBF638D-4AC0-4FB9-9BD5-0F6C47F1F2CE}" destId="{BD0BC09A-3011-4B2D-887C-33252D3EFF16}"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82D9E0C0-27CE-458D-AC7F-4F8AB8F4050D}"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A79CA04C-1A94-41D9-9FA0-A72AF9A5F5A5}">
      <dgm:prSet phldrT="[Text]"/>
      <dgm:spPr/>
      <dgm:t>
        <a:bodyPr/>
        <a:lstStyle/>
        <a:p>
          <a:r>
            <a:rPr lang="en-US" dirty="0" smtClean="0"/>
            <a:t>Mary was at a small office party to discuss new department assignments</a:t>
          </a:r>
          <a:endParaRPr lang="en-US" dirty="0"/>
        </a:p>
      </dgm:t>
    </dgm:pt>
    <dgm:pt modelId="{45CCB3B5-6C62-451F-ACC3-91B56FEBF661}" type="parTrans" cxnId="{5AD32301-40FA-49AB-93B7-1BD25E678DE5}">
      <dgm:prSet/>
      <dgm:spPr/>
      <dgm:t>
        <a:bodyPr/>
        <a:lstStyle/>
        <a:p>
          <a:endParaRPr lang="en-US"/>
        </a:p>
      </dgm:t>
    </dgm:pt>
    <dgm:pt modelId="{00D5490A-1EBF-40B1-A9B0-DB161E09CF30}" type="sibTrans" cxnId="{5AD32301-40FA-49AB-93B7-1BD25E678DE5}">
      <dgm:prSet/>
      <dgm:spPr/>
      <dgm:t>
        <a:bodyPr/>
        <a:lstStyle/>
        <a:p>
          <a:endParaRPr lang="en-US"/>
        </a:p>
      </dgm:t>
    </dgm:pt>
    <dgm:pt modelId="{DB5C3C51-76F8-46D6-B82B-B1CE2A649E40}">
      <dgm:prSet phldrT="[Text]"/>
      <dgm:spPr/>
      <dgm:t>
        <a:bodyPr/>
        <a:lstStyle/>
        <a:p>
          <a:r>
            <a:rPr lang="en-US" dirty="0" smtClean="0"/>
            <a:t>She walked around and spoke to all of the employees</a:t>
          </a:r>
          <a:endParaRPr lang="en-US" dirty="0"/>
        </a:p>
      </dgm:t>
    </dgm:pt>
    <dgm:pt modelId="{0892E015-CD2C-4BB5-9012-757577A6928F}" type="parTrans" cxnId="{635784A2-A055-45D2-8752-B536C9294E3A}">
      <dgm:prSet/>
      <dgm:spPr/>
      <dgm:t>
        <a:bodyPr/>
        <a:lstStyle/>
        <a:p>
          <a:endParaRPr lang="en-US"/>
        </a:p>
      </dgm:t>
    </dgm:pt>
    <dgm:pt modelId="{96AF30E6-57DB-4848-AF48-CD34E6C1BD23}" type="sibTrans" cxnId="{635784A2-A055-45D2-8752-B536C9294E3A}">
      <dgm:prSet/>
      <dgm:spPr/>
      <dgm:t>
        <a:bodyPr/>
        <a:lstStyle/>
        <a:p>
          <a:endParaRPr lang="en-US"/>
        </a:p>
      </dgm:t>
    </dgm:pt>
    <dgm:pt modelId="{637F917F-0A96-4041-94F9-DA378BF6B7AE}">
      <dgm:prSet phldrT="[Text]"/>
      <dgm:spPr/>
      <dgm:t>
        <a:bodyPr/>
        <a:lstStyle/>
        <a:p>
          <a:r>
            <a:rPr lang="en-US" dirty="0" smtClean="0"/>
            <a:t>Others seemed to be at ease with the changes, since they were openly asking questions</a:t>
          </a:r>
          <a:endParaRPr lang="en-US" dirty="0"/>
        </a:p>
      </dgm:t>
    </dgm:pt>
    <dgm:pt modelId="{1F123DDA-31C3-4681-B625-F88D56D64815}" type="parTrans" cxnId="{0C19712A-724F-47E0-9D8B-9AA5B417DCCE}">
      <dgm:prSet/>
      <dgm:spPr/>
      <dgm:t>
        <a:bodyPr/>
        <a:lstStyle/>
        <a:p>
          <a:endParaRPr lang="en-US"/>
        </a:p>
      </dgm:t>
    </dgm:pt>
    <dgm:pt modelId="{F3078DE1-8581-4F42-9CA6-026C6BCDA921}" type="sibTrans" cxnId="{0C19712A-724F-47E0-9D8B-9AA5B417DCCE}">
      <dgm:prSet/>
      <dgm:spPr/>
      <dgm:t>
        <a:bodyPr/>
        <a:lstStyle/>
        <a:p>
          <a:endParaRPr lang="en-US"/>
        </a:p>
      </dgm:t>
    </dgm:pt>
    <dgm:pt modelId="{171A0121-E587-4BEE-A31C-C934024B5CA3}">
      <dgm:prSet phldrT="[Text]"/>
      <dgm:spPr/>
      <dgm:t>
        <a:bodyPr/>
        <a:lstStyle/>
        <a:p>
          <a:r>
            <a:rPr lang="en-US" dirty="0" smtClean="0"/>
            <a:t>She asked them if there was something she could do, but the employee just shook his head </a:t>
          </a:r>
          <a:endParaRPr lang="en-US" dirty="0"/>
        </a:p>
      </dgm:t>
    </dgm:pt>
    <dgm:pt modelId="{E697C170-630B-4ED2-A84E-65553B5E3AA0}" type="parTrans" cxnId="{4BBF92F0-6B80-4DA6-B5A0-8E4784C8FAD7}">
      <dgm:prSet/>
      <dgm:spPr/>
      <dgm:t>
        <a:bodyPr/>
        <a:lstStyle/>
        <a:p>
          <a:endParaRPr lang="en-US"/>
        </a:p>
      </dgm:t>
    </dgm:pt>
    <dgm:pt modelId="{DB5CD754-F097-456B-83B1-203F5E39D801}" type="sibTrans" cxnId="{4BBF92F0-6B80-4DA6-B5A0-8E4784C8FAD7}">
      <dgm:prSet/>
      <dgm:spPr/>
      <dgm:t>
        <a:bodyPr/>
        <a:lstStyle/>
        <a:p>
          <a:endParaRPr lang="en-US"/>
        </a:p>
      </dgm:t>
    </dgm:pt>
    <dgm:pt modelId="{11614E84-3C33-4FF2-B39B-03A6811EC5AF}" type="pres">
      <dgm:prSet presAssocID="{82D9E0C0-27CE-458D-AC7F-4F8AB8F4050D}" presName="layout" presStyleCnt="0">
        <dgm:presLayoutVars>
          <dgm:chMax/>
          <dgm:chPref/>
          <dgm:dir/>
          <dgm:animOne val="branch"/>
          <dgm:animLvl val="lvl"/>
          <dgm:resizeHandles/>
        </dgm:presLayoutVars>
      </dgm:prSet>
      <dgm:spPr/>
      <dgm:t>
        <a:bodyPr/>
        <a:lstStyle/>
        <a:p>
          <a:endParaRPr lang="en-US"/>
        </a:p>
      </dgm:t>
    </dgm:pt>
    <dgm:pt modelId="{76666C8F-A543-4553-A70F-FFF51DC0F93C}" type="pres">
      <dgm:prSet presAssocID="{A79CA04C-1A94-41D9-9FA0-A72AF9A5F5A5}" presName="root" presStyleCnt="0">
        <dgm:presLayoutVars>
          <dgm:chMax/>
          <dgm:chPref val="4"/>
        </dgm:presLayoutVars>
      </dgm:prSet>
      <dgm:spPr/>
    </dgm:pt>
    <dgm:pt modelId="{DF2D3EB9-5DD9-496C-8563-83810A484D86}" type="pres">
      <dgm:prSet presAssocID="{A79CA04C-1A94-41D9-9FA0-A72AF9A5F5A5}" presName="rootComposite" presStyleCnt="0">
        <dgm:presLayoutVars/>
      </dgm:prSet>
      <dgm:spPr/>
    </dgm:pt>
    <dgm:pt modelId="{14009FE3-469C-45BF-8F32-B062F2EDCB06}" type="pres">
      <dgm:prSet presAssocID="{A79CA04C-1A94-41D9-9FA0-A72AF9A5F5A5}" presName="rootText" presStyleLbl="node0" presStyleIdx="0" presStyleCnt="1">
        <dgm:presLayoutVars>
          <dgm:chMax/>
          <dgm:chPref val="4"/>
        </dgm:presLayoutVars>
      </dgm:prSet>
      <dgm:spPr/>
      <dgm:t>
        <a:bodyPr/>
        <a:lstStyle/>
        <a:p>
          <a:endParaRPr lang="en-US"/>
        </a:p>
      </dgm:t>
    </dgm:pt>
    <dgm:pt modelId="{04B4E081-35FE-4AAA-A806-4F941FE0195D}" type="pres">
      <dgm:prSet presAssocID="{A79CA04C-1A94-41D9-9FA0-A72AF9A5F5A5}" presName="childShape" presStyleCnt="0">
        <dgm:presLayoutVars>
          <dgm:chMax val="0"/>
          <dgm:chPref val="0"/>
        </dgm:presLayoutVars>
      </dgm:prSet>
      <dgm:spPr/>
    </dgm:pt>
    <dgm:pt modelId="{E38270BB-ED96-4D91-8D05-9F6BF5A70188}" type="pres">
      <dgm:prSet presAssocID="{DB5C3C51-76F8-46D6-B82B-B1CE2A649E40}" presName="childComposite" presStyleCnt="0">
        <dgm:presLayoutVars>
          <dgm:chMax val="0"/>
          <dgm:chPref val="0"/>
        </dgm:presLayoutVars>
      </dgm:prSet>
      <dgm:spPr/>
    </dgm:pt>
    <dgm:pt modelId="{C65E64C8-5772-4BC6-AB34-194ACB323EE7}" type="pres">
      <dgm:prSet presAssocID="{DB5C3C51-76F8-46D6-B82B-B1CE2A649E40}" presName="Image" presStyleLbl="node1" presStyleIdx="0" presStyleCnt="3"/>
      <dgm:spPr>
        <a:solidFill>
          <a:schemeClr val="accent3">
            <a:hueOff val="0"/>
            <a:satOff val="0"/>
            <a:lumOff val="0"/>
          </a:schemeClr>
        </a:solidFill>
      </dgm:spPr>
    </dgm:pt>
    <dgm:pt modelId="{750C9E65-03D0-484E-AA35-E615F38E232F}" type="pres">
      <dgm:prSet presAssocID="{DB5C3C51-76F8-46D6-B82B-B1CE2A649E40}" presName="childText" presStyleLbl="lnNode1" presStyleIdx="0" presStyleCnt="3">
        <dgm:presLayoutVars>
          <dgm:chMax val="0"/>
          <dgm:chPref val="0"/>
          <dgm:bulletEnabled val="1"/>
        </dgm:presLayoutVars>
      </dgm:prSet>
      <dgm:spPr/>
      <dgm:t>
        <a:bodyPr/>
        <a:lstStyle/>
        <a:p>
          <a:endParaRPr lang="en-US"/>
        </a:p>
      </dgm:t>
    </dgm:pt>
    <dgm:pt modelId="{0F67F9DF-834D-48BB-A895-AABB578FDB7A}" type="pres">
      <dgm:prSet presAssocID="{637F917F-0A96-4041-94F9-DA378BF6B7AE}" presName="childComposite" presStyleCnt="0">
        <dgm:presLayoutVars>
          <dgm:chMax val="0"/>
          <dgm:chPref val="0"/>
        </dgm:presLayoutVars>
      </dgm:prSet>
      <dgm:spPr/>
    </dgm:pt>
    <dgm:pt modelId="{D8D3DC67-0EA3-4C62-B2E6-B6F44FDC604B}" type="pres">
      <dgm:prSet presAssocID="{637F917F-0A96-4041-94F9-DA378BF6B7AE}" presName="Image" presStyleLbl="node1" presStyleIdx="1" presStyleCnt="3"/>
      <dgm:spPr>
        <a:solidFill>
          <a:schemeClr val="accent3">
            <a:hueOff val="5625132"/>
            <a:satOff val="-8440"/>
            <a:lumOff val="-1373"/>
          </a:schemeClr>
        </a:solidFill>
      </dgm:spPr>
    </dgm:pt>
    <dgm:pt modelId="{34F600E1-EFE0-4AA2-8282-D0EE5F9142ED}" type="pres">
      <dgm:prSet presAssocID="{637F917F-0A96-4041-94F9-DA378BF6B7AE}" presName="childText" presStyleLbl="lnNode1" presStyleIdx="1" presStyleCnt="3">
        <dgm:presLayoutVars>
          <dgm:chMax val="0"/>
          <dgm:chPref val="0"/>
          <dgm:bulletEnabled val="1"/>
        </dgm:presLayoutVars>
      </dgm:prSet>
      <dgm:spPr/>
      <dgm:t>
        <a:bodyPr/>
        <a:lstStyle/>
        <a:p>
          <a:endParaRPr lang="en-US"/>
        </a:p>
      </dgm:t>
    </dgm:pt>
    <dgm:pt modelId="{39949993-B62E-4F90-8A32-25AB55F71A0E}" type="pres">
      <dgm:prSet presAssocID="{171A0121-E587-4BEE-A31C-C934024B5CA3}" presName="childComposite" presStyleCnt="0">
        <dgm:presLayoutVars>
          <dgm:chMax val="0"/>
          <dgm:chPref val="0"/>
        </dgm:presLayoutVars>
      </dgm:prSet>
      <dgm:spPr/>
    </dgm:pt>
    <dgm:pt modelId="{F9F076C4-B6E8-498F-834F-9BCAE1AE77B2}" type="pres">
      <dgm:prSet presAssocID="{171A0121-E587-4BEE-A31C-C934024B5CA3}" presName="Image" presStyleLbl="node1" presStyleIdx="2" presStyleCnt="3"/>
      <dgm:spPr>
        <a:solidFill>
          <a:schemeClr val="accent3">
            <a:hueOff val="11250264"/>
            <a:satOff val="-16880"/>
            <a:lumOff val="-2745"/>
          </a:schemeClr>
        </a:solidFill>
      </dgm:spPr>
    </dgm:pt>
    <dgm:pt modelId="{C556B695-70D7-4021-A685-A3C67284D507}" type="pres">
      <dgm:prSet presAssocID="{171A0121-E587-4BEE-A31C-C934024B5CA3}" presName="childText" presStyleLbl="lnNode1" presStyleIdx="2" presStyleCnt="3">
        <dgm:presLayoutVars>
          <dgm:chMax val="0"/>
          <dgm:chPref val="0"/>
          <dgm:bulletEnabled val="1"/>
        </dgm:presLayoutVars>
      </dgm:prSet>
      <dgm:spPr/>
      <dgm:t>
        <a:bodyPr/>
        <a:lstStyle/>
        <a:p>
          <a:endParaRPr lang="en-US"/>
        </a:p>
      </dgm:t>
    </dgm:pt>
  </dgm:ptLst>
  <dgm:cxnLst>
    <dgm:cxn modelId="{F095B186-15ED-4560-9A37-C7B0F8B5D8CE}" type="presOf" srcId="{DB5C3C51-76F8-46D6-B82B-B1CE2A649E40}" destId="{750C9E65-03D0-484E-AA35-E615F38E232F}" srcOrd="0" destOrd="0" presId="urn:microsoft.com/office/officeart/2008/layout/PictureAccentList"/>
    <dgm:cxn modelId="{5AD32301-40FA-49AB-93B7-1BD25E678DE5}" srcId="{82D9E0C0-27CE-458D-AC7F-4F8AB8F4050D}" destId="{A79CA04C-1A94-41D9-9FA0-A72AF9A5F5A5}" srcOrd="0" destOrd="0" parTransId="{45CCB3B5-6C62-451F-ACC3-91B56FEBF661}" sibTransId="{00D5490A-1EBF-40B1-A9B0-DB161E09CF30}"/>
    <dgm:cxn modelId="{635784A2-A055-45D2-8752-B536C9294E3A}" srcId="{A79CA04C-1A94-41D9-9FA0-A72AF9A5F5A5}" destId="{DB5C3C51-76F8-46D6-B82B-B1CE2A649E40}" srcOrd="0" destOrd="0" parTransId="{0892E015-CD2C-4BB5-9012-757577A6928F}" sibTransId="{96AF30E6-57DB-4848-AF48-CD34E6C1BD23}"/>
    <dgm:cxn modelId="{B50CD85A-E840-4E01-BD16-92951770CEE9}" type="presOf" srcId="{637F917F-0A96-4041-94F9-DA378BF6B7AE}" destId="{34F600E1-EFE0-4AA2-8282-D0EE5F9142ED}" srcOrd="0" destOrd="0" presId="urn:microsoft.com/office/officeart/2008/layout/PictureAccentList"/>
    <dgm:cxn modelId="{2A120B5F-342D-49D3-839C-D613A7B819A2}" type="presOf" srcId="{82D9E0C0-27CE-458D-AC7F-4F8AB8F4050D}" destId="{11614E84-3C33-4FF2-B39B-03A6811EC5AF}" srcOrd="0" destOrd="0" presId="urn:microsoft.com/office/officeart/2008/layout/PictureAccentList"/>
    <dgm:cxn modelId="{4BBF92F0-6B80-4DA6-B5A0-8E4784C8FAD7}" srcId="{A79CA04C-1A94-41D9-9FA0-A72AF9A5F5A5}" destId="{171A0121-E587-4BEE-A31C-C934024B5CA3}" srcOrd="2" destOrd="0" parTransId="{E697C170-630B-4ED2-A84E-65553B5E3AA0}" sibTransId="{DB5CD754-F097-456B-83B1-203F5E39D801}"/>
    <dgm:cxn modelId="{0C19712A-724F-47E0-9D8B-9AA5B417DCCE}" srcId="{A79CA04C-1A94-41D9-9FA0-A72AF9A5F5A5}" destId="{637F917F-0A96-4041-94F9-DA378BF6B7AE}" srcOrd="1" destOrd="0" parTransId="{1F123DDA-31C3-4681-B625-F88D56D64815}" sibTransId="{F3078DE1-8581-4F42-9CA6-026C6BCDA921}"/>
    <dgm:cxn modelId="{0685EC47-2F97-400B-A641-87B93A2E5D45}" type="presOf" srcId="{A79CA04C-1A94-41D9-9FA0-A72AF9A5F5A5}" destId="{14009FE3-469C-45BF-8F32-B062F2EDCB06}" srcOrd="0" destOrd="0" presId="urn:microsoft.com/office/officeart/2008/layout/PictureAccentList"/>
    <dgm:cxn modelId="{6ABB6326-7FA3-4877-9CA6-B7526E7CE2A2}" type="presOf" srcId="{171A0121-E587-4BEE-A31C-C934024B5CA3}" destId="{C556B695-70D7-4021-A685-A3C67284D507}" srcOrd="0" destOrd="0" presId="urn:microsoft.com/office/officeart/2008/layout/PictureAccentList"/>
    <dgm:cxn modelId="{D41AC1C6-1991-4F28-B727-AD4C1EBC0F32}" type="presParOf" srcId="{11614E84-3C33-4FF2-B39B-03A6811EC5AF}" destId="{76666C8F-A543-4553-A70F-FFF51DC0F93C}" srcOrd="0" destOrd="0" presId="urn:microsoft.com/office/officeart/2008/layout/PictureAccentList"/>
    <dgm:cxn modelId="{112A119B-44EF-4E68-98AA-7415D2F0F04B}" type="presParOf" srcId="{76666C8F-A543-4553-A70F-FFF51DC0F93C}" destId="{DF2D3EB9-5DD9-496C-8563-83810A484D86}" srcOrd="0" destOrd="0" presId="urn:microsoft.com/office/officeart/2008/layout/PictureAccentList"/>
    <dgm:cxn modelId="{7BAB8A57-6014-4B01-A25B-C848F50F23B3}" type="presParOf" srcId="{DF2D3EB9-5DD9-496C-8563-83810A484D86}" destId="{14009FE3-469C-45BF-8F32-B062F2EDCB06}" srcOrd="0" destOrd="0" presId="urn:microsoft.com/office/officeart/2008/layout/PictureAccentList"/>
    <dgm:cxn modelId="{D200E426-13BA-42A4-94B5-6F115533F6D9}" type="presParOf" srcId="{76666C8F-A543-4553-A70F-FFF51DC0F93C}" destId="{04B4E081-35FE-4AAA-A806-4F941FE0195D}" srcOrd="1" destOrd="0" presId="urn:microsoft.com/office/officeart/2008/layout/PictureAccentList"/>
    <dgm:cxn modelId="{B4C6C022-41A3-4016-9613-F8178BDEF0B2}" type="presParOf" srcId="{04B4E081-35FE-4AAA-A806-4F941FE0195D}" destId="{E38270BB-ED96-4D91-8D05-9F6BF5A70188}" srcOrd="0" destOrd="0" presId="urn:microsoft.com/office/officeart/2008/layout/PictureAccentList"/>
    <dgm:cxn modelId="{151FFA8E-6B2E-4D3E-ADBF-85759FF558D5}" type="presParOf" srcId="{E38270BB-ED96-4D91-8D05-9F6BF5A70188}" destId="{C65E64C8-5772-4BC6-AB34-194ACB323EE7}" srcOrd="0" destOrd="0" presId="urn:microsoft.com/office/officeart/2008/layout/PictureAccentList"/>
    <dgm:cxn modelId="{652CCA1C-CC19-4137-9771-1A141E020C2F}" type="presParOf" srcId="{E38270BB-ED96-4D91-8D05-9F6BF5A70188}" destId="{750C9E65-03D0-484E-AA35-E615F38E232F}" srcOrd="1" destOrd="0" presId="urn:microsoft.com/office/officeart/2008/layout/PictureAccentList"/>
    <dgm:cxn modelId="{4DD48371-AB39-4964-8483-327CE5BA6D3A}" type="presParOf" srcId="{04B4E081-35FE-4AAA-A806-4F941FE0195D}" destId="{0F67F9DF-834D-48BB-A895-AABB578FDB7A}" srcOrd="1" destOrd="0" presId="urn:microsoft.com/office/officeart/2008/layout/PictureAccentList"/>
    <dgm:cxn modelId="{90800C14-CF85-4804-8FEF-51F1B3C34681}" type="presParOf" srcId="{0F67F9DF-834D-48BB-A895-AABB578FDB7A}" destId="{D8D3DC67-0EA3-4C62-B2E6-B6F44FDC604B}" srcOrd="0" destOrd="0" presId="urn:microsoft.com/office/officeart/2008/layout/PictureAccentList"/>
    <dgm:cxn modelId="{3257A191-43FE-411E-B074-FCADB0F32F69}" type="presParOf" srcId="{0F67F9DF-834D-48BB-A895-AABB578FDB7A}" destId="{34F600E1-EFE0-4AA2-8282-D0EE5F9142ED}" srcOrd="1" destOrd="0" presId="urn:microsoft.com/office/officeart/2008/layout/PictureAccentList"/>
    <dgm:cxn modelId="{C8FA0882-CF99-4A6A-81CC-C87F71F68034}" type="presParOf" srcId="{04B4E081-35FE-4AAA-A806-4F941FE0195D}" destId="{39949993-B62E-4F90-8A32-25AB55F71A0E}" srcOrd="2" destOrd="0" presId="urn:microsoft.com/office/officeart/2008/layout/PictureAccentList"/>
    <dgm:cxn modelId="{4B77262F-E357-41EA-9633-4DE9A99FCEE3}" type="presParOf" srcId="{39949993-B62E-4F90-8A32-25AB55F71A0E}" destId="{F9F076C4-B6E8-498F-834F-9BCAE1AE77B2}" srcOrd="0" destOrd="0" presId="urn:microsoft.com/office/officeart/2008/layout/PictureAccentList"/>
    <dgm:cxn modelId="{5C8EA56A-B622-4AD3-A985-1D5FB06D2E73}" type="presParOf" srcId="{39949993-B62E-4F90-8A32-25AB55F71A0E}" destId="{C556B695-70D7-4021-A685-A3C67284D50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8306D70A-BF9F-48C3-A3BF-11F69B378B0D}"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CCC746C-ED6E-45B0-83D4-4B6974984BFD}">
      <dgm:prSet phldrT="[Text]"/>
      <dgm:spPr/>
      <dgm:t>
        <a:bodyPr/>
        <a:lstStyle/>
        <a:p>
          <a:r>
            <a:rPr lang="en-US" dirty="0" smtClean="0"/>
            <a:t>Lots of variations</a:t>
          </a:r>
          <a:endParaRPr lang="en-US" dirty="0"/>
        </a:p>
      </dgm:t>
    </dgm:pt>
    <dgm:pt modelId="{A16EFAB1-01FB-4F68-9097-0726A107C887}" type="parTrans" cxnId="{558F05E5-D81C-45DC-A8BB-2E0FA61C4B64}">
      <dgm:prSet/>
      <dgm:spPr/>
      <dgm:t>
        <a:bodyPr/>
        <a:lstStyle/>
        <a:p>
          <a:endParaRPr lang="en-US"/>
        </a:p>
      </dgm:t>
    </dgm:pt>
    <dgm:pt modelId="{4A8BC62E-90FF-4BEF-8F60-62D618B0EDB9}" type="sibTrans" cxnId="{558F05E5-D81C-45DC-A8BB-2E0FA61C4B64}">
      <dgm:prSet/>
      <dgm:spPr/>
      <dgm:t>
        <a:bodyPr/>
        <a:lstStyle/>
        <a:p>
          <a:endParaRPr lang="en-US"/>
        </a:p>
      </dgm:t>
    </dgm:pt>
    <dgm:pt modelId="{01B8E5D5-D31A-4F54-AB99-BC84E075A02E}">
      <dgm:prSet phldrT="[Text]"/>
      <dgm:spPr/>
      <dgm:t>
        <a:bodyPr/>
        <a:lstStyle/>
        <a:p>
          <a:r>
            <a:rPr lang="en-US" dirty="0" smtClean="0"/>
            <a:t>Very obvious</a:t>
          </a:r>
          <a:endParaRPr lang="en-US" dirty="0"/>
        </a:p>
      </dgm:t>
    </dgm:pt>
    <dgm:pt modelId="{2EAB87F8-2B1C-4A5B-BE87-0A30295794C7}" type="parTrans" cxnId="{6818B977-EAAA-4DCC-B36F-8FC003CF475F}">
      <dgm:prSet/>
      <dgm:spPr/>
      <dgm:t>
        <a:bodyPr/>
        <a:lstStyle/>
        <a:p>
          <a:endParaRPr lang="en-US"/>
        </a:p>
      </dgm:t>
    </dgm:pt>
    <dgm:pt modelId="{63D92400-2143-47DD-85C7-9A765502ADC4}" type="sibTrans" cxnId="{6818B977-EAAA-4DCC-B36F-8FC003CF475F}">
      <dgm:prSet/>
      <dgm:spPr/>
      <dgm:t>
        <a:bodyPr/>
        <a:lstStyle/>
        <a:p>
          <a:endParaRPr lang="en-US"/>
        </a:p>
      </dgm:t>
    </dgm:pt>
    <dgm:pt modelId="{E08A7A58-88F7-4E29-86C1-B8467A7C67D2}">
      <dgm:prSet phldrT="[Text]"/>
      <dgm:spPr/>
      <dgm:t>
        <a:bodyPr/>
        <a:lstStyle/>
        <a:p>
          <a:r>
            <a:rPr lang="en-US" dirty="0" smtClean="0"/>
            <a:t>Subtle and easily missed</a:t>
          </a:r>
          <a:endParaRPr lang="en-US" dirty="0"/>
        </a:p>
      </dgm:t>
    </dgm:pt>
    <dgm:pt modelId="{8D9DDC87-8802-41CA-9A3C-60540F09CD10}" type="parTrans" cxnId="{082F0145-4AFF-4CCF-9229-61205CD51264}">
      <dgm:prSet/>
      <dgm:spPr/>
      <dgm:t>
        <a:bodyPr/>
        <a:lstStyle/>
        <a:p>
          <a:endParaRPr lang="en-US"/>
        </a:p>
      </dgm:t>
    </dgm:pt>
    <dgm:pt modelId="{CAB38039-55B7-4239-ADD3-4B767C53F88C}" type="sibTrans" cxnId="{082F0145-4AFF-4CCF-9229-61205CD51264}">
      <dgm:prSet/>
      <dgm:spPr/>
      <dgm:t>
        <a:bodyPr/>
        <a:lstStyle/>
        <a:p>
          <a:endParaRPr lang="en-US"/>
        </a:p>
      </dgm:t>
    </dgm:pt>
    <dgm:pt modelId="{83E2F53B-4DDD-45C1-BDE0-8F868841EFCC}">
      <dgm:prSet phldrT="[Text]"/>
      <dgm:spPr/>
      <dgm:t>
        <a:bodyPr/>
        <a:lstStyle/>
        <a:p>
          <a:r>
            <a:rPr lang="en-US" dirty="0" smtClean="0"/>
            <a:t>Recognize each side</a:t>
          </a:r>
          <a:endParaRPr lang="en-US" dirty="0"/>
        </a:p>
      </dgm:t>
    </dgm:pt>
    <dgm:pt modelId="{EFA3A443-0442-4EAE-B2CB-25D817C6B98F}" type="parTrans" cxnId="{F6415D56-7B91-4DEA-A441-2F423061D310}">
      <dgm:prSet/>
      <dgm:spPr/>
      <dgm:t>
        <a:bodyPr/>
        <a:lstStyle/>
        <a:p>
          <a:endParaRPr lang="en-US"/>
        </a:p>
      </dgm:t>
    </dgm:pt>
    <dgm:pt modelId="{C8BBDD5B-0A46-42C7-AD83-1EE49116F87E}" type="sibTrans" cxnId="{F6415D56-7B91-4DEA-A441-2F423061D310}">
      <dgm:prSet/>
      <dgm:spPr/>
      <dgm:t>
        <a:bodyPr/>
        <a:lstStyle/>
        <a:p>
          <a:endParaRPr lang="en-US"/>
        </a:p>
      </dgm:t>
    </dgm:pt>
    <dgm:pt modelId="{B11CADE9-358C-46B5-BAE1-7312044BA422}" type="pres">
      <dgm:prSet presAssocID="{8306D70A-BF9F-48C3-A3BF-11F69B378B0D}" presName="diagram" presStyleCnt="0">
        <dgm:presLayoutVars>
          <dgm:dir/>
          <dgm:resizeHandles val="exact"/>
        </dgm:presLayoutVars>
      </dgm:prSet>
      <dgm:spPr/>
      <dgm:t>
        <a:bodyPr/>
        <a:lstStyle/>
        <a:p>
          <a:endParaRPr lang="en-US"/>
        </a:p>
      </dgm:t>
    </dgm:pt>
    <dgm:pt modelId="{67648864-9A99-4ACB-8C11-221F3A299095}" type="pres">
      <dgm:prSet presAssocID="{ACCC746C-ED6E-45B0-83D4-4B6974984BFD}" presName="node" presStyleLbl="node1" presStyleIdx="0" presStyleCnt="4">
        <dgm:presLayoutVars>
          <dgm:bulletEnabled val="1"/>
        </dgm:presLayoutVars>
      </dgm:prSet>
      <dgm:spPr/>
      <dgm:t>
        <a:bodyPr/>
        <a:lstStyle/>
        <a:p>
          <a:endParaRPr lang="en-US"/>
        </a:p>
      </dgm:t>
    </dgm:pt>
    <dgm:pt modelId="{F1699097-A77A-45C6-A9E7-5824E62A389D}" type="pres">
      <dgm:prSet presAssocID="{4A8BC62E-90FF-4BEF-8F60-62D618B0EDB9}" presName="sibTrans" presStyleCnt="0"/>
      <dgm:spPr/>
    </dgm:pt>
    <dgm:pt modelId="{4A6B6280-3A7F-4CCF-85D7-0A648628FC52}" type="pres">
      <dgm:prSet presAssocID="{01B8E5D5-D31A-4F54-AB99-BC84E075A02E}" presName="node" presStyleLbl="node1" presStyleIdx="1" presStyleCnt="4">
        <dgm:presLayoutVars>
          <dgm:bulletEnabled val="1"/>
        </dgm:presLayoutVars>
      </dgm:prSet>
      <dgm:spPr/>
      <dgm:t>
        <a:bodyPr/>
        <a:lstStyle/>
        <a:p>
          <a:endParaRPr lang="en-US"/>
        </a:p>
      </dgm:t>
    </dgm:pt>
    <dgm:pt modelId="{0AB12844-9E5C-4F1B-BDF5-AFE3F894094D}" type="pres">
      <dgm:prSet presAssocID="{63D92400-2143-47DD-85C7-9A765502ADC4}" presName="sibTrans" presStyleCnt="0"/>
      <dgm:spPr/>
    </dgm:pt>
    <dgm:pt modelId="{D3B8E85B-AA12-4DC4-8120-17D9CF40A12F}" type="pres">
      <dgm:prSet presAssocID="{E08A7A58-88F7-4E29-86C1-B8467A7C67D2}" presName="node" presStyleLbl="node1" presStyleIdx="2" presStyleCnt="4">
        <dgm:presLayoutVars>
          <dgm:bulletEnabled val="1"/>
        </dgm:presLayoutVars>
      </dgm:prSet>
      <dgm:spPr/>
      <dgm:t>
        <a:bodyPr/>
        <a:lstStyle/>
        <a:p>
          <a:endParaRPr lang="en-US"/>
        </a:p>
      </dgm:t>
    </dgm:pt>
    <dgm:pt modelId="{2AF5E9CB-6304-480C-9D29-80282F9F5761}" type="pres">
      <dgm:prSet presAssocID="{CAB38039-55B7-4239-ADD3-4B767C53F88C}" presName="sibTrans" presStyleCnt="0"/>
      <dgm:spPr/>
    </dgm:pt>
    <dgm:pt modelId="{1E6987B7-87A1-4F0F-91EC-A72B89F0A5F8}" type="pres">
      <dgm:prSet presAssocID="{83E2F53B-4DDD-45C1-BDE0-8F868841EFCC}" presName="node" presStyleLbl="node1" presStyleIdx="3" presStyleCnt="4">
        <dgm:presLayoutVars>
          <dgm:bulletEnabled val="1"/>
        </dgm:presLayoutVars>
      </dgm:prSet>
      <dgm:spPr/>
      <dgm:t>
        <a:bodyPr/>
        <a:lstStyle/>
        <a:p>
          <a:endParaRPr lang="en-US"/>
        </a:p>
      </dgm:t>
    </dgm:pt>
  </dgm:ptLst>
  <dgm:cxnLst>
    <dgm:cxn modelId="{18AA3E89-9106-468F-9D62-4A79B50820BB}" type="presOf" srcId="{83E2F53B-4DDD-45C1-BDE0-8F868841EFCC}" destId="{1E6987B7-87A1-4F0F-91EC-A72B89F0A5F8}" srcOrd="0" destOrd="0" presId="urn:microsoft.com/office/officeart/2005/8/layout/default"/>
    <dgm:cxn modelId="{082F0145-4AFF-4CCF-9229-61205CD51264}" srcId="{8306D70A-BF9F-48C3-A3BF-11F69B378B0D}" destId="{E08A7A58-88F7-4E29-86C1-B8467A7C67D2}" srcOrd="2" destOrd="0" parTransId="{8D9DDC87-8802-41CA-9A3C-60540F09CD10}" sibTransId="{CAB38039-55B7-4239-ADD3-4B767C53F88C}"/>
    <dgm:cxn modelId="{0BE07C59-288D-400C-8052-4E0A25576687}" type="presOf" srcId="{E08A7A58-88F7-4E29-86C1-B8467A7C67D2}" destId="{D3B8E85B-AA12-4DC4-8120-17D9CF40A12F}" srcOrd="0" destOrd="0" presId="urn:microsoft.com/office/officeart/2005/8/layout/default"/>
    <dgm:cxn modelId="{192ED1DF-8AE2-4A18-802E-FC8F892AA25B}" type="presOf" srcId="{8306D70A-BF9F-48C3-A3BF-11F69B378B0D}" destId="{B11CADE9-358C-46B5-BAE1-7312044BA422}" srcOrd="0" destOrd="0" presId="urn:microsoft.com/office/officeart/2005/8/layout/default"/>
    <dgm:cxn modelId="{F6415D56-7B91-4DEA-A441-2F423061D310}" srcId="{8306D70A-BF9F-48C3-A3BF-11F69B378B0D}" destId="{83E2F53B-4DDD-45C1-BDE0-8F868841EFCC}" srcOrd="3" destOrd="0" parTransId="{EFA3A443-0442-4EAE-B2CB-25D817C6B98F}" sibTransId="{C8BBDD5B-0A46-42C7-AD83-1EE49116F87E}"/>
    <dgm:cxn modelId="{6818B977-EAAA-4DCC-B36F-8FC003CF475F}" srcId="{8306D70A-BF9F-48C3-A3BF-11F69B378B0D}" destId="{01B8E5D5-D31A-4F54-AB99-BC84E075A02E}" srcOrd="1" destOrd="0" parTransId="{2EAB87F8-2B1C-4A5B-BE87-0A30295794C7}" sibTransId="{63D92400-2143-47DD-85C7-9A765502ADC4}"/>
    <dgm:cxn modelId="{720A9730-4DE0-4C72-8172-CABFAE141CB4}" type="presOf" srcId="{ACCC746C-ED6E-45B0-83D4-4B6974984BFD}" destId="{67648864-9A99-4ACB-8C11-221F3A299095}" srcOrd="0" destOrd="0" presId="urn:microsoft.com/office/officeart/2005/8/layout/default"/>
    <dgm:cxn modelId="{A97BD558-2AB5-469A-BDA6-99E94BE791DF}" type="presOf" srcId="{01B8E5D5-D31A-4F54-AB99-BC84E075A02E}" destId="{4A6B6280-3A7F-4CCF-85D7-0A648628FC52}" srcOrd="0" destOrd="0" presId="urn:microsoft.com/office/officeart/2005/8/layout/default"/>
    <dgm:cxn modelId="{558F05E5-D81C-45DC-A8BB-2E0FA61C4B64}" srcId="{8306D70A-BF9F-48C3-A3BF-11F69B378B0D}" destId="{ACCC746C-ED6E-45B0-83D4-4B6974984BFD}" srcOrd="0" destOrd="0" parTransId="{A16EFAB1-01FB-4F68-9097-0726A107C887}" sibTransId="{4A8BC62E-90FF-4BEF-8F60-62D618B0EDB9}"/>
    <dgm:cxn modelId="{A4239815-A631-4355-A8E6-5CF48C71B6F5}" type="presParOf" srcId="{B11CADE9-358C-46B5-BAE1-7312044BA422}" destId="{67648864-9A99-4ACB-8C11-221F3A299095}" srcOrd="0" destOrd="0" presId="urn:microsoft.com/office/officeart/2005/8/layout/default"/>
    <dgm:cxn modelId="{A16667EE-8310-4557-A727-E8322954B373}" type="presParOf" srcId="{B11CADE9-358C-46B5-BAE1-7312044BA422}" destId="{F1699097-A77A-45C6-A9E7-5824E62A389D}" srcOrd="1" destOrd="0" presId="urn:microsoft.com/office/officeart/2005/8/layout/default"/>
    <dgm:cxn modelId="{CC6452FF-9A26-407B-B1D2-B5A6D442B637}" type="presParOf" srcId="{B11CADE9-358C-46B5-BAE1-7312044BA422}" destId="{4A6B6280-3A7F-4CCF-85D7-0A648628FC52}" srcOrd="2" destOrd="0" presId="urn:microsoft.com/office/officeart/2005/8/layout/default"/>
    <dgm:cxn modelId="{8906D115-814F-409E-9E5B-50340A74BEF3}" type="presParOf" srcId="{B11CADE9-358C-46B5-BAE1-7312044BA422}" destId="{0AB12844-9E5C-4F1B-BDF5-AFE3F894094D}" srcOrd="3" destOrd="0" presId="urn:microsoft.com/office/officeart/2005/8/layout/default"/>
    <dgm:cxn modelId="{185A316E-8DAF-4CEE-BD0C-185261793075}" type="presParOf" srcId="{B11CADE9-358C-46B5-BAE1-7312044BA422}" destId="{D3B8E85B-AA12-4DC4-8120-17D9CF40A12F}" srcOrd="4" destOrd="0" presId="urn:microsoft.com/office/officeart/2005/8/layout/default"/>
    <dgm:cxn modelId="{EF8FB253-3CAF-4DA0-9429-01885D314700}" type="presParOf" srcId="{B11CADE9-358C-46B5-BAE1-7312044BA422}" destId="{2AF5E9CB-6304-480C-9D29-80282F9F5761}" srcOrd="5" destOrd="0" presId="urn:microsoft.com/office/officeart/2005/8/layout/default"/>
    <dgm:cxn modelId="{4FF96C22-2C6A-4336-94AE-3698E1ACC4AA}" type="presParOf" srcId="{B11CADE9-358C-46B5-BAE1-7312044BA422}" destId="{1E6987B7-87A1-4F0F-91EC-A72B89F0A5F8}"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4B1A52E4-13A2-4BE0-9ABD-CC9936FE2A06}"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2D39D9F0-1713-4521-A730-A3F03C13293F}">
      <dgm:prSet phldrT="[Text]"/>
      <dgm:spPr/>
      <dgm:t>
        <a:bodyPr/>
        <a:lstStyle/>
        <a:p>
          <a:r>
            <a:rPr lang="en-US" dirty="0" smtClean="0"/>
            <a:t>Take a moment and review</a:t>
          </a:r>
          <a:endParaRPr lang="en-US" dirty="0"/>
        </a:p>
      </dgm:t>
    </dgm:pt>
    <dgm:pt modelId="{158A4623-13FB-48FB-8B00-D30CE82ECB23}" type="parTrans" cxnId="{DE577CBA-EBC7-452C-AE2B-EB781AF43EB0}">
      <dgm:prSet/>
      <dgm:spPr/>
      <dgm:t>
        <a:bodyPr/>
        <a:lstStyle/>
        <a:p>
          <a:endParaRPr lang="en-US"/>
        </a:p>
      </dgm:t>
    </dgm:pt>
    <dgm:pt modelId="{1CA96EE2-28D2-4062-927E-FF00AC846348}" type="sibTrans" cxnId="{DE577CBA-EBC7-452C-AE2B-EB781AF43EB0}">
      <dgm:prSet/>
      <dgm:spPr/>
      <dgm:t>
        <a:bodyPr/>
        <a:lstStyle/>
        <a:p>
          <a:endParaRPr lang="en-US"/>
        </a:p>
      </dgm:t>
    </dgm:pt>
    <dgm:pt modelId="{FC4B00EE-41AF-40F5-8080-B811176F338F}">
      <dgm:prSet phldrT="[Text]"/>
      <dgm:spPr/>
      <dgm:t>
        <a:bodyPr/>
        <a:lstStyle/>
        <a:p>
          <a:r>
            <a:rPr lang="en-US" dirty="0" smtClean="0"/>
            <a:t>Triggers?</a:t>
          </a:r>
          <a:endParaRPr lang="en-US" dirty="0"/>
        </a:p>
      </dgm:t>
    </dgm:pt>
    <dgm:pt modelId="{01F82AFE-42A7-4831-B883-8C47AB1DBEB9}" type="parTrans" cxnId="{45A955E9-68E0-42AA-9A15-2103747627D8}">
      <dgm:prSet/>
      <dgm:spPr/>
      <dgm:t>
        <a:bodyPr/>
        <a:lstStyle/>
        <a:p>
          <a:endParaRPr lang="en-US"/>
        </a:p>
      </dgm:t>
    </dgm:pt>
    <dgm:pt modelId="{8F83F145-8112-4161-99D0-5BCE417CC7DD}" type="sibTrans" cxnId="{45A955E9-68E0-42AA-9A15-2103747627D8}">
      <dgm:prSet/>
      <dgm:spPr/>
      <dgm:t>
        <a:bodyPr/>
        <a:lstStyle/>
        <a:p>
          <a:endParaRPr lang="en-US"/>
        </a:p>
      </dgm:t>
    </dgm:pt>
    <dgm:pt modelId="{76913EA3-94F5-4310-B01F-AEBE5B133963}">
      <dgm:prSet phldrT="[Text]"/>
      <dgm:spPr/>
      <dgm:t>
        <a:bodyPr/>
        <a:lstStyle/>
        <a:p>
          <a:r>
            <a:rPr lang="en-US" dirty="0" smtClean="0"/>
            <a:t>Don’t jump to a conclusion</a:t>
          </a:r>
          <a:endParaRPr lang="en-US" dirty="0"/>
        </a:p>
      </dgm:t>
    </dgm:pt>
    <dgm:pt modelId="{BFB3BF49-A682-432E-83DD-2A5B9786A397}" type="parTrans" cxnId="{48482452-04A4-403A-980F-F6ACD179AB13}">
      <dgm:prSet/>
      <dgm:spPr/>
      <dgm:t>
        <a:bodyPr/>
        <a:lstStyle/>
        <a:p>
          <a:endParaRPr lang="en-US"/>
        </a:p>
      </dgm:t>
    </dgm:pt>
    <dgm:pt modelId="{C26E91C0-C98D-4D0A-B365-E18FF0880774}" type="sibTrans" cxnId="{48482452-04A4-403A-980F-F6ACD179AB13}">
      <dgm:prSet/>
      <dgm:spPr/>
      <dgm:t>
        <a:bodyPr/>
        <a:lstStyle/>
        <a:p>
          <a:endParaRPr lang="en-US"/>
        </a:p>
      </dgm:t>
    </dgm:pt>
    <dgm:pt modelId="{4BD1702A-44E8-45D6-AEAB-34C749B12F8A}" type="pres">
      <dgm:prSet presAssocID="{4B1A52E4-13A2-4BE0-9ABD-CC9936FE2A06}" presName="Name0" presStyleCnt="0">
        <dgm:presLayoutVars>
          <dgm:chMax val="7"/>
          <dgm:chPref val="7"/>
          <dgm:dir/>
        </dgm:presLayoutVars>
      </dgm:prSet>
      <dgm:spPr/>
      <dgm:t>
        <a:bodyPr/>
        <a:lstStyle/>
        <a:p>
          <a:endParaRPr lang="en-US"/>
        </a:p>
      </dgm:t>
    </dgm:pt>
    <dgm:pt modelId="{FF35BD20-E5EA-415C-9EA8-7EFF7D2861C1}" type="pres">
      <dgm:prSet presAssocID="{4B1A52E4-13A2-4BE0-9ABD-CC9936FE2A06}" presName="Name1" presStyleCnt="0"/>
      <dgm:spPr/>
    </dgm:pt>
    <dgm:pt modelId="{0E16F2E6-785F-4B4C-B02B-563623B2EF9E}" type="pres">
      <dgm:prSet presAssocID="{4B1A52E4-13A2-4BE0-9ABD-CC9936FE2A06}" presName="cycle" presStyleCnt="0"/>
      <dgm:spPr/>
    </dgm:pt>
    <dgm:pt modelId="{74C59C4D-BF2E-495D-BDE6-45378DFF0B4F}" type="pres">
      <dgm:prSet presAssocID="{4B1A52E4-13A2-4BE0-9ABD-CC9936FE2A06}" presName="srcNode" presStyleLbl="node1" presStyleIdx="0" presStyleCnt="3"/>
      <dgm:spPr/>
    </dgm:pt>
    <dgm:pt modelId="{D98AE794-001E-4188-8A73-5FCBA7FDD46D}" type="pres">
      <dgm:prSet presAssocID="{4B1A52E4-13A2-4BE0-9ABD-CC9936FE2A06}" presName="conn" presStyleLbl="parChTrans1D2" presStyleIdx="0" presStyleCnt="1"/>
      <dgm:spPr/>
      <dgm:t>
        <a:bodyPr/>
        <a:lstStyle/>
        <a:p>
          <a:endParaRPr lang="en-US"/>
        </a:p>
      </dgm:t>
    </dgm:pt>
    <dgm:pt modelId="{A70BC172-0B0E-4702-9933-A9D81509D35F}" type="pres">
      <dgm:prSet presAssocID="{4B1A52E4-13A2-4BE0-9ABD-CC9936FE2A06}" presName="extraNode" presStyleLbl="node1" presStyleIdx="0" presStyleCnt="3"/>
      <dgm:spPr/>
    </dgm:pt>
    <dgm:pt modelId="{2AA0C82E-BF10-42AF-8AF3-49AF47FA4090}" type="pres">
      <dgm:prSet presAssocID="{4B1A52E4-13A2-4BE0-9ABD-CC9936FE2A06}" presName="dstNode" presStyleLbl="node1" presStyleIdx="0" presStyleCnt="3"/>
      <dgm:spPr/>
    </dgm:pt>
    <dgm:pt modelId="{78897A51-756E-46D0-94F5-C2B9EB02056A}" type="pres">
      <dgm:prSet presAssocID="{2D39D9F0-1713-4521-A730-A3F03C13293F}" presName="text_1" presStyleLbl="node1" presStyleIdx="0" presStyleCnt="3">
        <dgm:presLayoutVars>
          <dgm:bulletEnabled val="1"/>
        </dgm:presLayoutVars>
      </dgm:prSet>
      <dgm:spPr/>
      <dgm:t>
        <a:bodyPr/>
        <a:lstStyle/>
        <a:p>
          <a:endParaRPr lang="en-US"/>
        </a:p>
      </dgm:t>
    </dgm:pt>
    <dgm:pt modelId="{B4979E31-027D-4C5D-94AC-7B55E7A94D4F}" type="pres">
      <dgm:prSet presAssocID="{2D39D9F0-1713-4521-A730-A3F03C13293F}" presName="accent_1" presStyleCnt="0"/>
      <dgm:spPr/>
    </dgm:pt>
    <dgm:pt modelId="{8FA9254F-6470-4D8D-9636-0F66463A4817}" type="pres">
      <dgm:prSet presAssocID="{2D39D9F0-1713-4521-A730-A3F03C13293F}" presName="accentRepeatNode" presStyleLbl="solidFgAcc1" presStyleIdx="0" presStyleCnt="3"/>
      <dgm:spPr/>
    </dgm:pt>
    <dgm:pt modelId="{91F6F9AA-38A7-464E-BCCE-5A9A744D76C2}" type="pres">
      <dgm:prSet presAssocID="{FC4B00EE-41AF-40F5-8080-B811176F338F}" presName="text_2" presStyleLbl="node1" presStyleIdx="1" presStyleCnt="3">
        <dgm:presLayoutVars>
          <dgm:bulletEnabled val="1"/>
        </dgm:presLayoutVars>
      </dgm:prSet>
      <dgm:spPr/>
      <dgm:t>
        <a:bodyPr/>
        <a:lstStyle/>
        <a:p>
          <a:endParaRPr lang="en-US"/>
        </a:p>
      </dgm:t>
    </dgm:pt>
    <dgm:pt modelId="{5DEA296C-A623-496D-A272-9392D7EF5933}" type="pres">
      <dgm:prSet presAssocID="{FC4B00EE-41AF-40F5-8080-B811176F338F}" presName="accent_2" presStyleCnt="0"/>
      <dgm:spPr/>
    </dgm:pt>
    <dgm:pt modelId="{C66D6278-1655-46B1-B08F-74102C00D2EA}" type="pres">
      <dgm:prSet presAssocID="{FC4B00EE-41AF-40F5-8080-B811176F338F}" presName="accentRepeatNode" presStyleLbl="solidFgAcc1" presStyleIdx="1" presStyleCnt="3"/>
      <dgm:spPr/>
    </dgm:pt>
    <dgm:pt modelId="{1840BE35-0773-475A-8ADA-1D6B125AA30E}" type="pres">
      <dgm:prSet presAssocID="{76913EA3-94F5-4310-B01F-AEBE5B133963}" presName="text_3" presStyleLbl="node1" presStyleIdx="2" presStyleCnt="3">
        <dgm:presLayoutVars>
          <dgm:bulletEnabled val="1"/>
        </dgm:presLayoutVars>
      </dgm:prSet>
      <dgm:spPr/>
      <dgm:t>
        <a:bodyPr/>
        <a:lstStyle/>
        <a:p>
          <a:endParaRPr lang="en-US"/>
        </a:p>
      </dgm:t>
    </dgm:pt>
    <dgm:pt modelId="{A419953F-1859-41D3-B5D3-024DB639EE87}" type="pres">
      <dgm:prSet presAssocID="{76913EA3-94F5-4310-B01F-AEBE5B133963}" presName="accent_3" presStyleCnt="0"/>
      <dgm:spPr/>
    </dgm:pt>
    <dgm:pt modelId="{3C559A8D-4351-47B7-9C2F-BC8F7E51CADD}" type="pres">
      <dgm:prSet presAssocID="{76913EA3-94F5-4310-B01F-AEBE5B133963}" presName="accentRepeatNode" presStyleLbl="solidFgAcc1" presStyleIdx="2" presStyleCnt="3"/>
      <dgm:spPr/>
    </dgm:pt>
  </dgm:ptLst>
  <dgm:cxnLst>
    <dgm:cxn modelId="{27AD2254-1CDD-4BC5-82F1-F2EC5FFA2519}" type="presOf" srcId="{2D39D9F0-1713-4521-A730-A3F03C13293F}" destId="{78897A51-756E-46D0-94F5-C2B9EB02056A}" srcOrd="0" destOrd="0" presId="urn:microsoft.com/office/officeart/2008/layout/VerticalCurvedList"/>
    <dgm:cxn modelId="{DE577CBA-EBC7-452C-AE2B-EB781AF43EB0}" srcId="{4B1A52E4-13A2-4BE0-9ABD-CC9936FE2A06}" destId="{2D39D9F0-1713-4521-A730-A3F03C13293F}" srcOrd="0" destOrd="0" parTransId="{158A4623-13FB-48FB-8B00-D30CE82ECB23}" sibTransId="{1CA96EE2-28D2-4062-927E-FF00AC846348}"/>
    <dgm:cxn modelId="{45A955E9-68E0-42AA-9A15-2103747627D8}" srcId="{4B1A52E4-13A2-4BE0-9ABD-CC9936FE2A06}" destId="{FC4B00EE-41AF-40F5-8080-B811176F338F}" srcOrd="1" destOrd="0" parTransId="{01F82AFE-42A7-4831-B883-8C47AB1DBEB9}" sibTransId="{8F83F145-8112-4161-99D0-5BCE417CC7DD}"/>
    <dgm:cxn modelId="{7032317B-025C-4C59-BF83-3528E71E9E18}" type="presOf" srcId="{76913EA3-94F5-4310-B01F-AEBE5B133963}" destId="{1840BE35-0773-475A-8ADA-1D6B125AA30E}" srcOrd="0" destOrd="0" presId="urn:microsoft.com/office/officeart/2008/layout/VerticalCurvedList"/>
    <dgm:cxn modelId="{DAF1181F-2383-47CF-BBD0-968AEAC59860}" type="presOf" srcId="{1CA96EE2-28D2-4062-927E-FF00AC846348}" destId="{D98AE794-001E-4188-8A73-5FCBA7FDD46D}" srcOrd="0" destOrd="0" presId="urn:microsoft.com/office/officeart/2008/layout/VerticalCurvedList"/>
    <dgm:cxn modelId="{48482452-04A4-403A-980F-F6ACD179AB13}" srcId="{4B1A52E4-13A2-4BE0-9ABD-CC9936FE2A06}" destId="{76913EA3-94F5-4310-B01F-AEBE5B133963}" srcOrd="2" destOrd="0" parTransId="{BFB3BF49-A682-432E-83DD-2A5B9786A397}" sibTransId="{C26E91C0-C98D-4D0A-B365-E18FF0880774}"/>
    <dgm:cxn modelId="{81DA9390-2796-4D48-ADCC-A170EA13AC41}" type="presOf" srcId="{4B1A52E4-13A2-4BE0-9ABD-CC9936FE2A06}" destId="{4BD1702A-44E8-45D6-AEAB-34C749B12F8A}" srcOrd="0" destOrd="0" presId="urn:microsoft.com/office/officeart/2008/layout/VerticalCurvedList"/>
    <dgm:cxn modelId="{59E91E61-B51D-48E2-8C8D-646C41EF9AA6}" type="presOf" srcId="{FC4B00EE-41AF-40F5-8080-B811176F338F}" destId="{91F6F9AA-38A7-464E-BCCE-5A9A744D76C2}" srcOrd="0" destOrd="0" presId="urn:microsoft.com/office/officeart/2008/layout/VerticalCurvedList"/>
    <dgm:cxn modelId="{AF6D4A18-F14A-4C59-B4CF-1950AFAB48B3}" type="presParOf" srcId="{4BD1702A-44E8-45D6-AEAB-34C749B12F8A}" destId="{FF35BD20-E5EA-415C-9EA8-7EFF7D2861C1}" srcOrd="0" destOrd="0" presId="urn:microsoft.com/office/officeart/2008/layout/VerticalCurvedList"/>
    <dgm:cxn modelId="{E4544CA8-C19D-45A2-9889-09BAFB6BD704}" type="presParOf" srcId="{FF35BD20-E5EA-415C-9EA8-7EFF7D2861C1}" destId="{0E16F2E6-785F-4B4C-B02B-563623B2EF9E}" srcOrd="0" destOrd="0" presId="urn:microsoft.com/office/officeart/2008/layout/VerticalCurvedList"/>
    <dgm:cxn modelId="{0C5F99F5-E77A-4D0F-8458-DBE223FF06C7}" type="presParOf" srcId="{0E16F2E6-785F-4B4C-B02B-563623B2EF9E}" destId="{74C59C4D-BF2E-495D-BDE6-45378DFF0B4F}" srcOrd="0" destOrd="0" presId="urn:microsoft.com/office/officeart/2008/layout/VerticalCurvedList"/>
    <dgm:cxn modelId="{C42C4584-B48A-4E27-9507-682C2DF978A0}" type="presParOf" srcId="{0E16F2E6-785F-4B4C-B02B-563623B2EF9E}" destId="{D98AE794-001E-4188-8A73-5FCBA7FDD46D}" srcOrd="1" destOrd="0" presId="urn:microsoft.com/office/officeart/2008/layout/VerticalCurvedList"/>
    <dgm:cxn modelId="{DC85507F-F2A6-41A6-9BCA-472A9B68A0D0}" type="presParOf" srcId="{0E16F2E6-785F-4B4C-B02B-563623B2EF9E}" destId="{A70BC172-0B0E-4702-9933-A9D81509D35F}" srcOrd="2" destOrd="0" presId="urn:microsoft.com/office/officeart/2008/layout/VerticalCurvedList"/>
    <dgm:cxn modelId="{C97AACFE-751A-4DA1-87E3-4A8CFF772296}" type="presParOf" srcId="{0E16F2E6-785F-4B4C-B02B-563623B2EF9E}" destId="{2AA0C82E-BF10-42AF-8AF3-49AF47FA4090}" srcOrd="3" destOrd="0" presId="urn:microsoft.com/office/officeart/2008/layout/VerticalCurvedList"/>
    <dgm:cxn modelId="{78A1B54A-62FA-4AA8-BBE6-C322856A724E}" type="presParOf" srcId="{FF35BD20-E5EA-415C-9EA8-7EFF7D2861C1}" destId="{78897A51-756E-46D0-94F5-C2B9EB02056A}" srcOrd="1" destOrd="0" presId="urn:microsoft.com/office/officeart/2008/layout/VerticalCurvedList"/>
    <dgm:cxn modelId="{CA194710-2F98-4A60-9513-5C769F08CCA8}" type="presParOf" srcId="{FF35BD20-E5EA-415C-9EA8-7EFF7D2861C1}" destId="{B4979E31-027D-4C5D-94AC-7B55E7A94D4F}" srcOrd="2" destOrd="0" presId="urn:microsoft.com/office/officeart/2008/layout/VerticalCurvedList"/>
    <dgm:cxn modelId="{026A11D1-BC35-4E4A-AEFB-10CE7D60CA36}" type="presParOf" srcId="{B4979E31-027D-4C5D-94AC-7B55E7A94D4F}" destId="{8FA9254F-6470-4D8D-9636-0F66463A4817}" srcOrd="0" destOrd="0" presId="urn:microsoft.com/office/officeart/2008/layout/VerticalCurvedList"/>
    <dgm:cxn modelId="{4AAE021B-6C9E-4D3B-9294-1A35F1414956}" type="presParOf" srcId="{FF35BD20-E5EA-415C-9EA8-7EFF7D2861C1}" destId="{91F6F9AA-38A7-464E-BCCE-5A9A744D76C2}" srcOrd="3" destOrd="0" presId="urn:microsoft.com/office/officeart/2008/layout/VerticalCurvedList"/>
    <dgm:cxn modelId="{E5CF4337-BCCD-495C-BB94-EE6DA2B548C1}" type="presParOf" srcId="{FF35BD20-E5EA-415C-9EA8-7EFF7D2861C1}" destId="{5DEA296C-A623-496D-A272-9392D7EF5933}" srcOrd="4" destOrd="0" presId="urn:microsoft.com/office/officeart/2008/layout/VerticalCurvedList"/>
    <dgm:cxn modelId="{B87EFAF8-B162-467A-A094-AFC3E2102D14}" type="presParOf" srcId="{5DEA296C-A623-496D-A272-9392D7EF5933}" destId="{C66D6278-1655-46B1-B08F-74102C00D2EA}" srcOrd="0" destOrd="0" presId="urn:microsoft.com/office/officeart/2008/layout/VerticalCurvedList"/>
    <dgm:cxn modelId="{15C7F93E-BC1A-4E17-8B23-F92270E3BAFC}" type="presParOf" srcId="{FF35BD20-E5EA-415C-9EA8-7EFF7D2861C1}" destId="{1840BE35-0773-475A-8ADA-1D6B125AA30E}" srcOrd="5" destOrd="0" presId="urn:microsoft.com/office/officeart/2008/layout/VerticalCurvedList"/>
    <dgm:cxn modelId="{D2F66A82-7DF4-47CD-AF28-3DBCF8961307}" type="presParOf" srcId="{FF35BD20-E5EA-415C-9EA8-7EFF7D2861C1}" destId="{A419953F-1859-41D3-B5D3-024DB639EE87}" srcOrd="6" destOrd="0" presId="urn:microsoft.com/office/officeart/2008/layout/VerticalCurvedList"/>
    <dgm:cxn modelId="{CF00F7BF-0E1E-43BC-8C10-CEE76F7A319A}" type="presParOf" srcId="{A419953F-1859-41D3-B5D3-024DB639EE87}" destId="{3C559A8D-4351-47B7-9C2F-BC8F7E51CAD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D1512E83-7950-4556-9B4E-7D1C90263111}"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48E82D53-D040-40F4-9EF1-69B7CFA2412C}">
      <dgm:prSet phldrT="[Text]"/>
      <dgm:spPr/>
      <dgm:t>
        <a:bodyPr/>
        <a:lstStyle/>
        <a:p>
          <a:r>
            <a:rPr lang="en-US" dirty="0" smtClean="0"/>
            <a:t>Recognize </a:t>
          </a:r>
          <a:r>
            <a:rPr lang="en-US" dirty="0" smtClean="0"/>
            <a:t>each </a:t>
          </a:r>
          <a:r>
            <a:rPr lang="en-US" dirty="0" smtClean="0"/>
            <a:t>situation</a:t>
          </a:r>
          <a:endParaRPr lang="en-US" dirty="0"/>
        </a:p>
      </dgm:t>
    </dgm:pt>
    <dgm:pt modelId="{E81F2973-CC1E-4413-A683-BB76088307C7}" type="parTrans" cxnId="{800EA3C4-51F2-4D7B-970E-4949FEE0F6E3}">
      <dgm:prSet/>
      <dgm:spPr/>
      <dgm:t>
        <a:bodyPr/>
        <a:lstStyle/>
        <a:p>
          <a:endParaRPr lang="en-US"/>
        </a:p>
      </dgm:t>
    </dgm:pt>
    <dgm:pt modelId="{B2490713-2525-4A19-A69F-094DDBB8D14B}" type="sibTrans" cxnId="{800EA3C4-51F2-4D7B-970E-4949FEE0F6E3}">
      <dgm:prSet/>
      <dgm:spPr/>
      <dgm:t>
        <a:bodyPr/>
        <a:lstStyle/>
        <a:p>
          <a:endParaRPr lang="en-US"/>
        </a:p>
      </dgm:t>
    </dgm:pt>
    <dgm:pt modelId="{5751BBF2-AF2D-4CDE-AC23-876D7C4380D6}">
      <dgm:prSet phldrT="[Text]"/>
      <dgm:spPr/>
      <dgm:t>
        <a:bodyPr/>
        <a:lstStyle/>
        <a:p>
          <a:r>
            <a:rPr lang="en-US" dirty="0" smtClean="0"/>
            <a:t>Not always comfortable</a:t>
          </a:r>
          <a:endParaRPr lang="en-US" dirty="0"/>
        </a:p>
      </dgm:t>
    </dgm:pt>
    <dgm:pt modelId="{A967FCB4-9D88-4E07-99B9-98A876148512}" type="parTrans" cxnId="{5A4A35E4-6FBE-441F-B557-A2BF600CEFE8}">
      <dgm:prSet/>
      <dgm:spPr/>
      <dgm:t>
        <a:bodyPr/>
        <a:lstStyle/>
        <a:p>
          <a:endParaRPr lang="en-US"/>
        </a:p>
      </dgm:t>
    </dgm:pt>
    <dgm:pt modelId="{F9BF9381-B825-4E80-952D-A6F49E696BD1}" type="sibTrans" cxnId="{5A4A35E4-6FBE-441F-B557-A2BF600CEFE8}">
      <dgm:prSet/>
      <dgm:spPr/>
      <dgm:t>
        <a:bodyPr/>
        <a:lstStyle/>
        <a:p>
          <a:endParaRPr lang="en-US"/>
        </a:p>
      </dgm:t>
    </dgm:pt>
    <dgm:pt modelId="{9D9678BB-508A-4145-B272-7AF1347298AF}">
      <dgm:prSet phldrT="[Text]"/>
      <dgm:spPr/>
      <dgm:t>
        <a:bodyPr/>
        <a:lstStyle/>
        <a:p>
          <a:r>
            <a:rPr lang="en-US" dirty="0" smtClean="0"/>
            <a:t>People will follow cues</a:t>
          </a:r>
          <a:endParaRPr lang="en-US" dirty="0"/>
        </a:p>
      </dgm:t>
    </dgm:pt>
    <dgm:pt modelId="{1ED1C072-0FA0-4BD7-8CAC-DAA028CAADA3}" type="parTrans" cxnId="{4B70E821-3F9B-4551-9795-B85AF8E77764}">
      <dgm:prSet/>
      <dgm:spPr/>
      <dgm:t>
        <a:bodyPr/>
        <a:lstStyle/>
        <a:p>
          <a:endParaRPr lang="en-US"/>
        </a:p>
      </dgm:t>
    </dgm:pt>
    <dgm:pt modelId="{BA678919-A731-4607-9693-4C57EDD30828}" type="sibTrans" cxnId="{4B70E821-3F9B-4551-9795-B85AF8E77764}">
      <dgm:prSet/>
      <dgm:spPr/>
      <dgm:t>
        <a:bodyPr/>
        <a:lstStyle/>
        <a:p>
          <a:endParaRPr lang="en-US"/>
        </a:p>
      </dgm:t>
    </dgm:pt>
    <dgm:pt modelId="{107B185C-DE62-4BA3-A348-3FB7DFBF5009}" type="pres">
      <dgm:prSet presAssocID="{D1512E83-7950-4556-9B4E-7D1C90263111}" presName="linear" presStyleCnt="0">
        <dgm:presLayoutVars>
          <dgm:dir/>
          <dgm:animLvl val="lvl"/>
          <dgm:resizeHandles val="exact"/>
        </dgm:presLayoutVars>
      </dgm:prSet>
      <dgm:spPr/>
      <dgm:t>
        <a:bodyPr/>
        <a:lstStyle/>
        <a:p>
          <a:endParaRPr lang="en-US"/>
        </a:p>
      </dgm:t>
    </dgm:pt>
    <dgm:pt modelId="{9ACC1F6C-28F2-4CDA-85B0-4A8EE499CF18}" type="pres">
      <dgm:prSet presAssocID="{48E82D53-D040-40F4-9EF1-69B7CFA2412C}" presName="parentLin" presStyleCnt="0"/>
      <dgm:spPr/>
    </dgm:pt>
    <dgm:pt modelId="{79805D72-DCA5-4805-B2B4-5B1483E6264B}" type="pres">
      <dgm:prSet presAssocID="{48E82D53-D040-40F4-9EF1-69B7CFA2412C}" presName="parentLeftMargin" presStyleLbl="node1" presStyleIdx="0" presStyleCnt="3"/>
      <dgm:spPr/>
      <dgm:t>
        <a:bodyPr/>
        <a:lstStyle/>
        <a:p>
          <a:endParaRPr lang="en-US"/>
        </a:p>
      </dgm:t>
    </dgm:pt>
    <dgm:pt modelId="{BA2709C0-02AC-45A8-9171-0AE72D649657}" type="pres">
      <dgm:prSet presAssocID="{48E82D53-D040-40F4-9EF1-69B7CFA2412C}" presName="parentText" presStyleLbl="node1" presStyleIdx="0" presStyleCnt="3">
        <dgm:presLayoutVars>
          <dgm:chMax val="0"/>
          <dgm:bulletEnabled val="1"/>
        </dgm:presLayoutVars>
      </dgm:prSet>
      <dgm:spPr/>
      <dgm:t>
        <a:bodyPr/>
        <a:lstStyle/>
        <a:p>
          <a:endParaRPr lang="en-US"/>
        </a:p>
      </dgm:t>
    </dgm:pt>
    <dgm:pt modelId="{0EEB20E6-402D-47BD-8BC5-FE7A267EEC2B}" type="pres">
      <dgm:prSet presAssocID="{48E82D53-D040-40F4-9EF1-69B7CFA2412C}" presName="negativeSpace" presStyleCnt="0"/>
      <dgm:spPr/>
    </dgm:pt>
    <dgm:pt modelId="{49A137FD-D30A-4AD1-BD7B-29FECB6C4904}" type="pres">
      <dgm:prSet presAssocID="{48E82D53-D040-40F4-9EF1-69B7CFA2412C}" presName="childText" presStyleLbl="conFgAcc1" presStyleIdx="0" presStyleCnt="3">
        <dgm:presLayoutVars>
          <dgm:bulletEnabled val="1"/>
        </dgm:presLayoutVars>
      </dgm:prSet>
      <dgm:spPr>
        <a:noFill/>
      </dgm:spPr>
    </dgm:pt>
    <dgm:pt modelId="{291FCFC2-FA6D-4CB2-8B72-BD2026C031C5}" type="pres">
      <dgm:prSet presAssocID="{B2490713-2525-4A19-A69F-094DDBB8D14B}" presName="spaceBetweenRectangles" presStyleCnt="0"/>
      <dgm:spPr/>
    </dgm:pt>
    <dgm:pt modelId="{FA20BBD7-F2CE-41BB-BCDA-43EECCDE24E3}" type="pres">
      <dgm:prSet presAssocID="{5751BBF2-AF2D-4CDE-AC23-876D7C4380D6}" presName="parentLin" presStyleCnt="0"/>
      <dgm:spPr/>
    </dgm:pt>
    <dgm:pt modelId="{0491FC80-6527-4869-B155-055CF08B7CAC}" type="pres">
      <dgm:prSet presAssocID="{5751BBF2-AF2D-4CDE-AC23-876D7C4380D6}" presName="parentLeftMargin" presStyleLbl="node1" presStyleIdx="0" presStyleCnt="3"/>
      <dgm:spPr/>
      <dgm:t>
        <a:bodyPr/>
        <a:lstStyle/>
        <a:p>
          <a:endParaRPr lang="en-US"/>
        </a:p>
      </dgm:t>
    </dgm:pt>
    <dgm:pt modelId="{4CAED814-620D-45A3-9E96-A0F0F712D495}" type="pres">
      <dgm:prSet presAssocID="{5751BBF2-AF2D-4CDE-AC23-876D7C4380D6}" presName="parentText" presStyleLbl="node1" presStyleIdx="1" presStyleCnt="3">
        <dgm:presLayoutVars>
          <dgm:chMax val="0"/>
          <dgm:bulletEnabled val="1"/>
        </dgm:presLayoutVars>
      </dgm:prSet>
      <dgm:spPr/>
      <dgm:t>
        <a:bodyPr/>
        <a:lstStyle/>
        <a:p>
          <a:endParaRPr lang="en-US"/>
        </a:p>
      </dgm:t>
    </dgm:pt>
    <dgm:pt modelId="{23343EA4-6269-467D-9CAD-9C792F059C97}" type="pres">
      <dgm:prSet presAssocID="{5751BBF2-AF2D-4CDE-AC23-876D7C4380D6}" presName="negativeSpace" presStyleCnt="0"/>
      <dgm:spPr/>
    </dgm:pt>
    <dgm:pt modelId="{D13EB4B7-6647-4584-BFDC-A73BE89B24AC}" type="pres">
      <dgm:prSet presAssocID="{5751BBF2-AF2D-4CDE-AC23-876D7C4380D6}" presName="childText" presStyleLbl="conFgAcc1" presStyleIdx="1" presStyleCnt="3">
        <dgm:presLayoutVars>
          <dgm:bulletEnabled val="1"/>
        </dgm:presLayoutVars>
      </dgm:prSet>
      <dgm:spPr>
        <a:noFill/>
      </dgm:spPr>
    </dgm:pt>
    <dgm:pt modelId="{C2209853-8B2C-4DDF-B3F6-7D6935B2176E}" type="pres">
      <dgm:prSet presAssocID="{F9BF9381-B825-4E80-952D-A6F49E696BD1}" presName="spaceBetweenRectangles" presStyleCnt="0"/>
      <dgm:spPr/>
    </dgm:pt>
    <dgm:pt modelId="{41B10921-4B23-4945-9E6A-6430B5260B42}" type="pres">
      <dgm:prSet presAssocID="{9D9678BB-508A-4145-B272-7AF1347298AF}" presName="parentLin" presStyleCnt="0"/>
      <dgm:spPr/>
    </dgm:pt>
    <dgm:pt modelId="{B24DAC8D-D57E-46A2-8305-5DD5E52D1651}" type="pres">
      <dgm:prSet presAssocID="{9D9678BB-508A-4145-B272-7AF1347298AF}" presName="parentLeftMargin" presStyleLbl="node1" presStyleIdx="1" presStyleCnt="3"/>
      <dgm:spPr/>
      <dgm:t>
        <a:bodyPr/>
        <a:lstStyle/>
        <a:p>
          <a:endParaRPr lang="en-US"/>
        </a:p>
      </dgm:t>
    </dgm:pt>
    <dgm:pt modelId="{33434FF0-A035-4142-8545-8080ADAC9BFB}" type="pres">
      <dgm:prSet presAssocID="{9D9678BB-508A-4145-B272-7AF1347298AF}" presName="parentText" presStyleLbl="node1" presStyleIdx="2" presStyleCnt="3">
        <dgm:presLayoutVars>
          <dgm:chMax val="0"/>
          <dgm:bulletEnabled val="1"/>
        </dgm:presLayoutVars>
      </dgm:prSet>
      <dgm:spPr/>
      <dgm:t>
        <a:bodyPr/>
        <a:lstStyle/>
        <a:p>
          <a:endParaRPr lang="en-US"/>
        </a:p>
      </dgm:t>
    </dgm:pt>
    <dgm:pt modelId="{1BA3C40A-563A-44D5-A726-41319916B4D7}" type="pres">
      <dgm:prSet presAssocID="{9D9678BB-508A-4145-B272-7AF1347298AF}" presName="negativeSpace" presStyleCnt="0"/>
      <dgm:spPr/>
    </dgm:pt>
    <dgm:pt modelId="{A89C1A75-3398-4904-9702-92062DD91056}" type="pres">
      <dgm:prSet presAssocID="{9D9678BB-508A-4145-B272-7AF1347298AF}" presName="childText" presStyleLbl="conFgAcc1" presStyleIdx="2" presStyleCnt="3">
        <dgm:presLayoutVars>
          <dgm:bulletEnabled val="1"/>
        </dgm:presLayoutVars>
      </dgm:prSet>
      <dgm:spPr>
        <a:noFill/>
      </dgm:spPr>
    </dgm:pt>
  </dgm:ptLst>
  <dgm:cxnLst>
    <dgm:cxn modelId="{DFB91A98-829B-45B1-9DC0-2ADBDDD1BA70}" type="presOf" srcId="{9D9678BB-508A-4145-B272-7AF1347298AF}" destId="{33434FF0-A035-4142-8545-8080ADAC9BFB}" srcOrd="1" destOrd="0" presId="urn:microsoft.com/office/officeart/2005/8/layout/list1"/>
    <dgm:cxn modelId="{33AE71C7-D721-476F-9F67-2344D19DF265}" type="presOf" srcId="{48E82D53-D040-40F4-9EF1-69B7CFA2412C}" destId="{79805D72-DCA5-4805-B2B4-5B1483E6264B}" srcOrd="0" destOrd="0" presId="urn:microsoft.com/office/officeart/2005/8/layout/list1"/>
    <dgm:cxn modelId="{83352711-1D3A-408E-A7B2-38FCF08AE305}" type="presOf" srcId="{48E82D53-D040-40F4-9EF1-69B7CFA2412C}" destId="{BA2709C0-02AC-45A8-9171-0AE72D649657}" srcOrd="1" destOrd="0" presId="urn:microsoft.com/office/officeart/2005/8/layout/list1"/>
    <dgm:cxn modelId="{4B70E821-3F9B-4551-9795-B85AF8E77764}" srcId="{D1512E83-7950-4556-9B4E-7D1C90263111}" destId="{9D9678BB-508A-4145-B272-7AF1347298AF}" srcOrd="2" destOrd="0" parTransId="{1ED1C072-0FA0-4BD7-8CAC-DAA028CAADA3}" sibTransId="{BA678919-A731-4607-9693-4C57EDD30828}"/>
    <dgm:cxn modelId="{800EA3C4-51F2-4D7B-970E-4949FEE0F6E3}" srcId="{D1512E83-7950-4556-9B4E-7D1C90263111}" destId="{48E82D53-D040-40F4-9EF1-69B7CFA2412C}" srcOrd="0" destOrd="0" parTransId="{E81F2973-CC1E-4413-A683-BB76088307C7}" sibTransId="{B2490713-2525-4A19-A69F-094DDBB8D14B}"/>
    <dgm:cxn modelId="{1FF4CE31-9EC3-460B-9D37-A8CAC292DD47}" type="presOf" srcId="{9D9678BB-508A-4145-B272-7AF1347298AF}" destId="{B24DAC8D-D57E-46A2-8305-5DD5E52D1651}" srcOrd="0" destOrd="0" presId="urn:microsoft.com/office/officeart/2005/8/layout/list1"/>
    <dgm:cxn modelId="{32018808-AE6A-4922-8BC4-171624A28A5B}" type="presOf" srcId="{5751BBF2-AF2D-4CDE-AC23-876D7C4380D6}" destId="{4CAED814-620D-45A3-9E96-A0F0F712D495}" srcOrd="1" destOrd="0" presId="urn:microsoft.com/office/officeart/2005/8/layout/list1"/>
    <dgm:cxn modelId="{A71FE56F-B3C9-476A-966C-7E2CF6115D8B}" type="presOf" srcId="{D1512E83-7950-4556-9B4E-7D1C90263111}" destId="{107B185C-DE62-4BA3-A348-3FB7DFBF5009}" srcOrd="0" destOrd="0" presId="urn:microsoft.com/office/officeart/2005/8/layout/list1"/>
    <dgm:cxn modelId="{91460878-1BEA-42AE-8906-0B945939827F}" type="presOf" srcId="{5751BBF2-AF2D-4CDE-AC23-876D7C4380D6}" destId="{0491FC80-6527-4869-B155-055CF08B7CAC}" srcOrd="0" destOrd="0" presId="urn:microsoft.com/office/officeart/2005/8/layout/list1"/>
    <dgm:cxn modelId="{5A4A35E4-6FBE-441F-B557-A2BF600CEFE8}" srcId="{D1512E83-7950-4556-9B4E-7D1C90263111}" destId="{5751BBF2-AF2D-4CDE-AC23-876D7C4380D6}" srcOrd="1" destOrd="0" parTransId="{A967FCB4-9D88-4E07-99B9-98A876148512}" sibTransId="{F9BF9381-B825-4E80-952D-A6F49E696BD1}"/>
    <dgm:cxn modelId="{E54FE4C6-05EC-4762-BB04-77C20E1CD67D}" type="presParOf" srcId="{107B185C-DE62-4BA3-A348-3FB7DFBF5009}" destId="{9ACC1F6C-28F2-4CDA-85B0-4A8EE499CF18}" srcOrd="0" destOrd="0" presId="urn:microsoft.com/office/officeart/2005/8/layout/list1"/>
    <dgm:cxn modelId="{C7AAB077-8FC8-4194-9E89-2FF26D6DC143}" type="presParOf" srcId="{9ACC1F6C-28F2-4CDA-85B0-4A8EE499CF18}" destId="{79805D72-DCA5-4805-B2B4-5B1483E6264B}" srcOrd="0" destOrd="0" presId="urn:microsoft.com/office/officeart/2005/8/layout/list1"/>
    <dgm:cxn modelId="{74D19C54-CA88-40B3-8258-0E8A24961397}" type="presParOf" srcId="{9ACC1F6C-28F2-4CDA-85B0-4A8EE499CF18}" destId="{BA2709C0-02AC-45A8-9171-0AE72D649657}" srcOrd="1" destOrd="0" presId="urn:microsoft.com/office/officeart/2005/8/layout/list1"/>
    <dgm:cxn modelId="{16A8E50A-5802-46F7-A6E7-DC88A9E50D71}" type="presParOf" srcId="{107B185C-DE62-4BA3-A348-3FB7DFBF5009}" destId="{0EEB20E6-402D-47BD-8BC5-FE7A267EEC2B}" srcOrd="1" destOrd="0" presId="urn:microsoft.com/office/officeart/2005/8/layout/list1"/>
    <dgm:cxn modelId="{63B7AEE0-8373-41FB-AB6D-3696202DCE48}" type="presParOf" srcId="{107B185C-DE62-4BA3-A348-3FB7DFBF5009}" destId="{49A137FD-D30A-4AD1-BD7B-29FECB6C4904}" srcOrd="2" destOrd="0" presId="urn:microsoft.com/office/officeart/2005/8/layout/list1"/>
    <dgm:cxn modelId="{10D9DFEC-54C5-4DAB-90A9-DC726FDA0223}" type="presParOf" srcId="{107B185C-DE62-4BA3-A348-3FB7DFBF5009}" destId="{291FCFC2-FA6D-4CB2-8B72-BD2026C031C5}" srcOrd="3" destOrd="0" presId="urn:microsoft.com/office/officeart/2005/8/layout/list1"/>
    <dgm:cxn modelId="{8E4DD2B2-696B-4439-975B-242963FC6AD9}" type="presParOf" srcId="{107B185C-DE62-4BA3-A348-3FB7DFBF5009}" destId="{FA20BBD7-F2CE-41BB-BCDA-43EECCDE24E3}" srcOrd="4" destOrd="0" presId="urn:microsoft.com/office/officeart/2005/8/layout/list1"/>
    <dgm:cxn modelId="{557C773D-8919-49C6-ACC4-4457FEB3DC1C}" type="presParOf" srcId="{FA20BBD7-F2CE-41BB-BCDA-43EECCDE24E3}" destId="{0491FC80-6527-4869-B155-055CF08B7CAC}" srcOrd="0" destOrd="0" presId="urn:microsoft.com/office/officeart/2005/8/layout/list1"/>
    <dgm:cxn modelId="{D2076A42-6DEC-473F-9C33-1F58E13964A9}" type="presParOf" srcId="{FA20BBD7-F2CE-41BB-BCDA-43EECCDE24E3}" destId="{4CAED814-620D-45A3-9E96-A0F0F712D495}" srcOrd="1" destOrd="0" presId="urn:microsoft.com/office/officeart/2005/8/layout/list1"/>
    <dgm:cxn modelId="{BE58FBFE-921D-4F68-894D-AFF706543E23}" type="presParOf" srcId="{107B185C-DE62-4BA3-A348-3FB7DFBF5009}" destId="{23343EA4-6269-467D-9CAD-9C792F059C97}" srcOrd="5" destOrd="0" presId="urn:microsoft.com/office/officeart/2005/8/layout/list1"/>
    <dgm:cxn modelId="{24529BC8-C65B-4BFB-A5F0-275E18DA5D2C}" type="presParOf" srcId="{107B185C-DE62-4BA3-A348-3FB7DFBF5009}" destId="{D13EB4B7-6647-4584-BFDC-A73BE89B24AC}" srcOrd="6" destOrd="0" presId="urn:microsoft.com/office/officeart/2005/8/layout/list1"/>
    <dgm:cxn modelId="{D69AAE5E-62A9-4B14-968D-F1D706601D5A}" type="presParOf" srcId="{107B185C-DE62-4BA3-A348-3FB7DFBF5009}" destId="{C2209853-8B2C-4DDF-B3F6-7D6935B2176E}" srcOrd="7" destOrd="0" presId="urn:microsoft.com/office/officeart/2005/8/layout/list1"/>
    <dgm:cxn modelId="{D7D63CA2-1FF5-460D-A157-4A5D8C344275}" type="presParOf" srcId="{107B185C-DE62-4BA3-A348-3FB7DFBF5009}" destId="{41B10921-4B23-4945-9E6A-6430B5260B42}" srcOrd="8" destOrd="0" presId="urn:microsoft.com/office/officeart/2005/8/layout/list1"/>
    <dgm:cxn modelId="{BACA1F94-4146-476C-B96F-641BFBA7AC32}" type="presParOf" srcId="{41B10921-4B23-4945-9E6A-6430B5260B42}" destId="{B24DAC8D-D57E-46A2-8305-5DD5E52D1651}" srcOrd="0" destOrd="0" presId="urn:microsoft.com/office/officeart/2005/8/layout/list1"/>
    <dgm:cxn modelId="{149394DF-503C-4F44-912E-B8D0612CBA4D}" type="presParOf" srcId="{41B10921-4B23-4945-9E6A-6430B5260B42}" destId="{33434FF0-A035-4142-8545-8080ADAC9BFB}" srcOrd="1" destOrd="0" presId="urn:microsoft.com/office/officeart/2005/8/layout/list1"/>
    <dgm:cxn modelId="{A2ECDACE-D474-45D0-AD41-317611F85B7A}" type="presParOf" srcId="{107B185C-DE62-4BA3-A348-3FB7DFBF5009}" destId="{1BA3C40A-563A-44D5-A726-41319916B4D7}" srcOrd="9" destOrd="0" presId="urn:microsoft.com/office/officeart/2005/8/layout/list1"/>
    <dgm:cxn modelId="{570563B6-B6B9-44B8-9F26-3E694930B4D1}" type="presParOf" srcId="{107B185C-DE62-4BA3-A348-3FB7DFBF5009}" destId="{A89C1A75-3398-4904-9702-92062DD9105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F1BB3755-546F-45D0-93B0-62F14144C67B}" type="doc">
      <dgm:prSet loTypeId="urn:diagrams.loki3.com/VaryingWidthList+Icon" loCatId="list" qsTypeId="urn:microsoft.com/office/officeart/2005/8/quickstyle/simple1" qsCatId="simple" csTypeId="urn:microsoft.com/office/officeart/2005/8/colors/colorful1" csCatId="colorful" phldr="1"/>
      <dgm:spPr/>
    </dgm:pt>
    <dgm:pt modelId="{80D4634A-BF8A-4B15-90B8-21125493171E}">
      <dgm:prSet phldrT="[Text]"/>
      <dgm:spPr/>
      <dgm:t>
        <a:bodyPr/>
        <a:lstStyle/>
        <a:p>
          <a:r>
            <a:rPr lang="en-US" dirty="0" smtClean="0"/>
            <a:t>Excuse yourself politely</a:t>
          </a:r>
          <a:endParaRPr lang="en-US" dirty="0"/>
        </a:p>
      </dgm:t>
    </dgm:pt>
    <dgm:pt modelId="{4D11E436-1D8A-4031-B97C-1D532D75E1DE}" type="parTrans" cxnId="{45471DCA-ED95-4CB2-A62E-542CE810ABB4}">
      <dgm:prSet/>
      <dgm:spPr/>
    </dgm:pt>
    <dgm:pt modelId="{BC608405-EFDF-4909-8C12-9FF7EDF2D0A6}" type="sibTrans" cxnId="{45471DCA-ED95-4CB2-A62E-542CE810ABB4}">
      <dgm:prSet/>
      <dgm:spPr/>
    </dgm:pt>
    <dgm:pt modelId="{EF107533-5062-4539-BB86-4FB724DD280E}">
      <dgm:prSet phldrT="[Text]"/>
      <dgm:spPr/>
      <dgm:t>
        <a:bodyPr/>
        <a:lstStyle/>
        <a:p>
          <a:r>
            <a:rPr lang="en-US" dirty="0" smtClean="0"/>
            <a:t>Step to the side a step or two </a:t>
          </a:r>
          <a:endParaRPr lang="en-US" dirty="0"/>
        </a:p>
      </dgm:t>
    </dgm:pt>
    <dgm:pt modelId="{309C4A67-050F-478A-89D6-81AE724985F7}" type="parTrans" cxnId="{0C12C49D-4A38-4C59-B00E-2EF9ACD02EDF}">
      <dgm:prSet/>
      <dgm:spPr/>
    </dgm:pt>
    <dgm:pt modelId="{C69E7A89-485F-474E-85AD-C080DFD76AAC}" type="sibTrans" cxnId="{0C12C49D-4A38-4C59-B00E-2EF9ACD02EDF}">
      <dgm:prSet/>
      <dgm:spPr/>
    </dgm:pt>
    <dgm:pt modelId="{F960439C-2C3B-49E8-8732-A1BD0D221E62}">
      <dgm:prSet phldrT="[Text]"/>
      <dgm:spPr/>
      <dgm:t>
        <a:bodyPr/>
        <a:lstStyle/>
        <a:p>
          <a:r>
            <a:rPr lang="en-US" dirty="0" smtClean="0"/>
            <a:t>Roam about the area</a:t>
          </a:r>
          <a:endParaRPr lang="en-US" dirty="0"/>
        </a:p>
      </dgm:t>
    </dgm:pt>
    <dgm:pt modelId="{ECDDD519-9C16-4F72-A42E-A14875BC70E0}" type="parTrans" cxnId="{569F4669-6283-49DE-AA3C-D3CF8348CBC3}">
      <dgm:prSet/>
      <dgm:spPr/>
    </dgm:pt>
    <dgm:pt modelId="{074B81E0-7AD3-4046-9175-0C08ACC4ADD9}" type="sibTrans" cxnId="{569F4669-6283-49DE-AA3C-D3CF8348CBC3}">
      <dgm:prSet/>
      <dgm:spPr/>
    </dgm:pt>
    <dgm:pt modelId="{03FA9E82-5F95-4D42-BD47-F4AA7B816A92}">
      <dgm:prSet phldrT="[Text]"/>
      <dgm:spPr/>
      <dgm:t>
        <a:bodyPr/>
        <a:lstStyle/>
        <a:p>
          <a:r>
            <a:rPr lang="en-US" dirty="0" smtClean="0"/>
            <a:t>Be aware of cultural differences</a:t>
          </a:r>
          <a:endParaRPr lang="en-US" dirty="0"/>
        </a:p>
      </dgm:t>
    </dgm:pt>
    <dgm:pt modelId="{488C83F0-76C0-44FC-BDC9-720C93B8A07F}" type="parTrans" cxnId="{587CE505-0078-4573-80E2-FB87FA705AED}">
      <dgm:prSet/>
      <dgm:spPr/>
    </dgm:pt>
    <dgm:pt modelId="{8D48785F-9D33-442C-BD69-759A3B2C0890}" type="sibTrans" cxnId="{587CE505-0078-4573-80E2-FB87FA705AED}">
      <dgm:prSet/>
      <dgm:spPr/>
    </dgm:pt>
    <dgm:pt modelId="{78E988F2-EB50-49DB-9E60-A7DA6A622D56}">
      <dgm:prSet phldrT="[Text]"/>
      <dgm:spPr/>
      <dgm:t>
        <a:bodyPr/>
        <a:lstStyle/>
        <a:p>
          <a:r>
            <a:rPr lang="en-US" dirty="0" smtClean="0"/>
            <a:t>Opt for a handshake when greeting people</a:t>
          </a:r>
          <a:endParaRPr lang="en-US" dirty="0"/>
        </a:p>
      </dgm:t>
    </dgm:pt>
    <dgm:pt modelId="{6EA91651-F31C-4FDE-8F8B-87B3E0654F62}" type="parTrans" cxnId="{11EDBDB6-F59A-46CF-8A70-F39AFB1A2F01}">
      <dgm:prSet/>
      <dgm:spPr/>
    </dgm:pt>
    <dgm:pt modelId="{30266AC9-7342-4B7A-8099-79C0BBB5A358}" type="sibTrans" cxnId="{11EDBDB6-F59A-46CF-8A70-F39AFB1A2F01}">
      <dgm:prSet/>
      <dgm:spPr/>
    </dgm:pt>
    <dgm:pt modelId="{EA635258-550E-4E24-A2FA-B016870B73F6}" type="pres">
      <dgm:prSet presAssocID="{F1BB3755-546F-45D0-93B0-62F14144C67B}" presName="Name0" presStyleCnt="0">
        <dgm:presLayoutVars>
          <dgm:resizeHandles/>
        </dgm:presLayoutVars>
      </dgm:prSet>
      <dgm:spPr/>
    </dgm:pt>
    <dgm:pt modelId="{97EA7222-7CFB-4CEA-AF8E-49D955EA1F5E}" type="pres">
      <dgm:prSet presAssocID="{80D4634A-BF8A-4B15-90B8-21125493171E}" presName="text" presStyleLbl="node1" presStyleIdx="0" presStyleCnt="5">
        <dgm:presLayoutVars>
          <dgm:bulletEnabled val="1"/>
        </dgm:presLayoutVars>
      </dgm:prSet>
      <dgm:spPr/>
      <dgm:t>
        <a:bodyPr/>
        <a:lstStyle/>
        <a:p>
          <a:endParaRPr lang="en-US"/>
        </a:p>
      </dgm:t>
    </dgm:pt>
    <dgm:pt modelId="{3C1BEEC0-810E-45D3-953F-BF50273FC3B6}" type="pres">
      <dgm:prSet presAssocID="{BC608405-EFDF-4909-8C12-9FF7EDF2D0A6}" presName="space" presStyleCnt="0"/>
      <dgm:spPr/>
    </dgm:pt>
    <dgm:pt modelId="{AC9882F1-DF68-4E7B-9186-0193ACE3E81E}" type="pres">
      <dgm:prSet presAssocID="{EF107533-5062-4539-BB86-4FB724DD280E}" presName="text" presStyleLbl="node1" presStyleIdx="1" presStyleCnt="5">
        <dgm:presLayoutVars>
          <dgm:bulletEnabled val="1"/>
        </dgm:presLayoutVars>
      </dgm:prSet>
      <dgm:spPr/>
      <dgm:t>
        <a:bodyPr/>
        <a:lstStyle/>
        <a:p>
          <a:endParaRPr lang="en-US"/>
        </a:p>
      </dgm:t>
    </dgm:pt>
    <dgm:pt modelId="{7C057D33-EF6E-4B44-AB3E-AFA53DE1BBF4}" type="pres">
      <dgm:prSet presAssocID="{C69E7A89-485F-474E-85AD-C080DFD76AAC}" presName="space" presStyleCnt="0"/>
      <dgm:spPr/>
    </dgm:pt>
    <dgm:pt modelId="{B49EC6DD-6EC4-4E48-A305-0D5089916F16}" type="pres">
      <dgm:prSet presAssocID="{F960439C-2C3B-49E8-8732-A1BD0D221E62}" presName="text" presStyleLbl="node1" presStyleIdx="2" presStyleCnt="5">
        <dgm:presLayoutVars>
          <dgm:bulletEnabled val="1"/>
        </dgm:presLayoutVars>
      </dgm:prSet>
      <dgm:spPr/>
      <dgm:t>
        <a:bodyPr/>
        <a:lstStyle/>
        <a:p>
          <a:endParaRPr lang="en-US"/>
        </a:p>
      </dgm:t>
    </dgm:pt>
    <dgm:pt modelId="{132AF73F-272F-4282-9D07-23EC8FF39BFF}" type="pres">
      <dgm:prSet presAssocID="{074B81E0-7AD3-4046-9175-0C08ACC4ADD9}" presName="space" presStyleCnt="0"/>
      <dgm:spPr/>
    </dgm:pt>
    <dgm:pt modelId="{10859384-9338-4C72-94DB-BFB219F2A27C}" type="pres">
      <dgm:prSet presAssocID="{78E988F2-EB50-49DB-9E60-A7DA6A622D56}" presName="text" presStyleLbl="node1" presStyleIdx="3" presStyleCnt="5">
        <dgm:presLayoutVars>
          <dgm:bulletEnabled val="1"/>
        </dgm:presLayoutVars>
      </dgm:prSet>
      <dgm:spPr/>
      <dgm:t>
        <a:bodyPr/>
        <a:lstStyle/>
        <a:p>
          <a:endParaRPr lang="en-US"/>
        </a:p>
      </dgm:t>
    </dgm:pt>
    <dgm:pt modelId="{314CA509-24E0-432E-9FD5-DF7C88453C7F}" type="pres">
      <dgm:prSet presAssocID="{30266AC9-7342-4B7A-8099-79C0BBB5A358}" presName="space" presStyleCnt="0"/>
      <dgm:spPr/>
    </dgm:pt>
    <dgm:pt modelId="{297C1F9D-3EDB-40F5-B1F3-AB7E5BD133BA}" type="pres">
      <dgm:prSet presAssocID="{03FA9E82-5F95-4D42-BD47-F4AA7B816A92}" presName="text" presStyleLbl="node1" presStyleIdx="4" presStyleCnt="5">
        <dgm:presLayoutVars>
          <dgm:bulletEnabled val="1"/>
        </dgm:presLayoutVars>
      </dgm:prSet>
      <dgm:spPr/>
      <dgm:t>
        <a:bodyPr/>
        <a:lstStyle/>
        <a:p>
          <a:endParaRPr lang="en-US"/>
        </a:p>
      </dgm:t>
    </dgm:pt>
  </dgm:ptLst>
  <dgm:cxnLst>
    <dgm:cxn modelId="{45471DCA-ED95-4CB2-A62E-542CE810ABB4}" srcId="{F1BB3755-546F-45D0-93B0-62F14144C67B}" destId="{80D4634A-BF8A-4B15-90B8-21125493171E}" srcOrd="0" destOrd="0" parTransId="{4D11E436-1D8A-4031-B97C-1D532D75E1DE}" sibTransId="{BC608405-EFDF-4909-8C12-9FF7EDF2D0A6}"/>
    <dgm:cxn modelId="{11EDBDB6-F59A-46CF-8A70-F39AFB1A2F01}" srcId="{F1BB3755-546F-45D0-93B0-62F14144C67B}" destId="{78E988F2-EB50-49DB-9E60-A7DA6A622D56}" srcOrd="3" destOrd="0" parTransId="{6EA91651-F31C-4FDE-8F8B-87B3E0654F62}" sibTransId="{30266AC9-7342-4B7A-8099-79C0BBB5A358}"/>
    <dgm:cxn modelId="{928AD447-70D3-4B3E-BAD3-73F09F4825C7}" type="presOf" srcId="{78E988F2-EB50-49DB-9E60-A7DA6A622D56}" destId="{10859384-9338-4C72-94DB-BFB219F2A27C}" srcOrd="0" destOrd="0" presId="urn:diagrams.loki3.com/VaryingWidthList+Icon"/>
    <dgm:cxn modelId="{587CE505-0078-4573-80E2-FB87FA705AED}" srcId="{F1BB3755-546F-45D0-93B0-62F14144C67B}" destId="{03FA9E82-5F95-4D42-BD47-F4AA7B816A92}" srcOrd="4" destOrd="0" parTransId="{488C83F0-76C0-44FC-BDC9-720C93B8A07F}" sibTransId="{8D48785F-9D33-442C-BD69-759A3B2C0890}"/>
    <dgm:cxn modelId="{4F57AD10-9F4D-4938-85AC-DE54D0567047}" type="presOf" srcId="{F1BB3755-546F-45D0-93B0-62F14144C67B}" destId="{EA635258-550E-4E24-A2FA-B016870B73F6}" srcOrd="0" destOrd="0" presId="urn:diagrams.loki3.com/VaryingWidthList+Icon"/>
    <dgm:cxn modelId="{37963DA5-B00B-4BBE-B9A2-EC2217597065}" type="presOf" srcId="{F960439C-2C3B-49E8-8732-A1BD0D221E62}" destId="{B49EC6DD-6EC4-4E48-A305-0D5089916F16}" srcOrd="0" destOrd="0" presId="urn:diagrams.loki3.com/VaryingWidthList+Icon"/>
    <dgm:cxn modelId="{3D83E3EB-2707-499A-811D-A103701DDA4D}" type="presOf" srcId="{80D4634A-BF8A-4B15-90B8-21125493171E}" destId="{97EA7222-7CFB-4CEA-AF8E-49D955EA1F5E}" srcOrd="0" destOrd="0" presId="urn:diagrams.loki3.com/VaryingWidthList+Icon"/>
    <dgm:cxn modelId="{B6A2FB0A-189E-42C9-89C9-22AF601E185D}" type="presOf" srcId="{03FA9E82-5F95-4D42-BD47-F4AA7B816A92}" destId="{297C1F9D-3EDB-40F5-B1F3-AB7E5BD133BA}" srcOrd="0" destOrd="0" presId="urn:diagrams.loki3.com/VaryingWidthList+Icon"/>
    <dgm:cxn modelId="{1CBDC8F9-3A44-4ACF-AF2E-3D530C9643C6}" type="presOf" srcId="{EF107533-5062-4539-BB86-4FB724DD280E}" destId="{AC9882F1-DF68-4E7B-9186-0193ACE3E81E}" srcOrd="0" destOrd="0" presId="urn:diagrams.loki3.com/VaryingWidthList+Icon"/>
    <dgm:cxn modelId="{0C12C49D-4A38-4C59-B00E-2EF9ACD02EDF}" srcId="{F1BB3755-546F-45D0-93B0-62F14144C67B}" destId="{EF107533-5062-4539-BB86-4FB724DD280E}" srcOrd="1" destOrd="0" parTransId="{309C4A67-050F-478A-89D6-81AE724985F7}" sibTransId="{C69E7A89-485F-474E-85AD-C080DFD76AAC}"/>
    <dgm:cxn modelId="{569F4669-6283-49DE-AA3C-D3CF8348CBC3}" srcId="{F1BB3755-546F-45D0-93B0-62F14144C67B}" destId="{F960439C-2C3B-49E8-8732-A1BD0D221E62}" srcOrd="2" destOrd="0" parTransId="{ECDDD519-9C16-4F72-A42E-A14875BC70E0}" sibTransId="{074B81E0-7AD3-4046-9175-0C08ACC4ADD9}"/>
    <dgm:cxn modelId="{E2BD4A25-93D2-45DE-9CD9-F021A4F4B0F4}" type="presParOf" srcId="{EA635258-550E-4E24-A2FA-B016870B73F6}" destId="{97EA7222-7CFB-4CEA-AF8E-49D955EA1F5E}" srcOrd="0" destOrd="0" presId="urn:diagrams.loki3.com/VaryingWidthList+Icon"/>
    <dgm:cxn modelId="{71B45DD9-B853-43BA-AA60-6A37FB2E4AE3}" type="presParOf" srcId="{EA635258-550E-4E24-A2FA-B016870B73F6}" destId="{3C1BEEC0-810E-45D3-953F-BF50273FC3B6}" srcOrd="1" destOrd="0" presId="urn:diagrams.loki3.com/VaryingWidthList+Icon"/>
    <dgm:cxn modelId="{072DA7BA-3C01-453E-B7A1-B1A872C57A42}" type="presParOf" srcId="{EA635258-550E-4E24-A2FA-B016870B73F6}" destId="{AC9882F1-DF68-4E7B-9186-0193ACE3E81E}" srcOrd="2" destOrd="0" presId="urn:diagrams.loki3.com/VaryingWidthList+Icon"/>
    <dgm:cxn modelId="{049279F2-C296-40A3-B838-9F35830392CE}" type="presParOf" srcId="{EA635258-550E-4E24-A2FA-B016870B73F6}" destId="{7C057D33-EF6E-4B44-AB3E-AFA53DE1BBF4}" srcOrd="3" destOrd="0" presId="urn:diagrams.loki3.com/VaryingWidthList+Icon"/>
    <dgm:cxn modelId="{37472871-EA98-4F7B-B5CD-2EDC313D0C95}" type="presParOf" srcId="{EA635258-550E-4E24-A2FA-B016870B73F6}" destId="{B49EC6DD-6EC4-4E48-A305-0D5089916F16}" srcOrd="4" destOrd="0" presId="urn:diagrams.loki3.com/VaryingWidthList+Icon"/>
    <dgm:cxn modelId="{A3F83F0A-629B-4C19-BE50-418830ABA926}" type="presParOf" srcId="{EA635258-550E-4E24-A2FA-B016870B73F6}" destId="{132AF73F-272F-4282-9D07-23EC8FF39BFF}" srcOrd="5" destOrd="0" presId="urn:diagrams.loki3.com/VaryingWidthList+Icon"/>
    <dgm:cxn modelId="{CE291E78-0CEC-496E-8D94-82501D09F6AF}" type="presParOf" srcId="{EA635258-550E-4E24-A2FA-B016870B73F6}" destId="{10859384-9338-4C72-94DB-BFB219F2A27C}" srcOrd="6" destOrd="0" presId="urn:diagrams.loki3.com/VaryingWidthList+Icon"/>
    <dgm:cxn modelId="{CE3C52ED-4E93-4C91-B91B-4E8C7E56CD08}" type="presParOf" srcId="{EA635258-550E-4E24-A2FA-B016870B73F6}" destId="{314CA509-24E0-432E-9FD5-DF7C88453C7F}" srcOrd="7" destOrd="0" presId="urn:diagrams.loki3.com/VaryingWidthList+Icon"/>
    <dgm:cxn modelId="{4905A18C-932D-440E-8CA1-B0CE542FAD73}" type="presParOf" srcId="{EA635258-550E-4E24-A2FA-B016870B73F6}" destId="{297C1F9D-3EDB-40F5-B1F3-AB7E5BD133BA}" srcOrd="8"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82D9E0C0-27CE-458D-AC7F-4F8AB8F4050D}"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A79CA04C-1A94-41D9-9FA0-A72AF9A5F5A5}">
      <dgm:prSet phldrT="[Text]"/>
      <dgm:spPr/>
      <dgm:t>
        <a:bodyPr/>
        <a:lstStyle/>
        <a:p>
          <a:r>
            <a:rPr lang="en-US" dirty="0" smtClean="0"/>
            <a:t>Andrew was working with a group of coworkers that was developing a new project</a:t>
          </a:r>
          <a:endParaRPr lang="en-US" dirty="0"/>
        </a:p>
      </dgm:t>
    </dgm:pt>
    <dgm:pt modelId="{45CCB3B5-6C62-451F-ACC3-91B56FEBF661}" type="parTrans" cxnId="{5AD32301-40FA-49AB-93B7-1BD25E678DE5}">
      <dgm:prSet/>
      <dgm:spPr/>
      <dgm:t>
        <a:bodyPr/>
        <a:lstStyle/>
        <a:p>
          <a:endParaRPr lang="en-US"/>
        </a:p>
      </dgm:t>
    </dgm:pt>
    <dgm:pt modelId="{00D5490A-1EBF-40B1-A9B0-DB161E09CF30}" type="sibTrans" cxnId="{5AD32301-40FA-49AB-93B7-1BD25E678DE5}">
      <dgm:prSet/>
      <dgm:spPr/>
      <dgm:t>
        <a:bodyPr/>
        <a:lstStyle/>
        <a:p>
          <a:endParaRPr lang="en-US"/>
        </a:p>
      </dgm:t>
    </dgm:pt>
    <dgm:pt modelId="{DB5C3C51-76F8-46D6-B82B-B1CE2A649E40}">
      <dgm:prSet phldrT="[Text]"/>
      <dgm:spPr/>
      <dgm:t>
        <a:bodyPr/>
        <a:lstStyle/>
        <a:p>
          <a:r>
            <a:rPr lang="en-US" dirty="0" smtClean="0"/>
            <a:t>Many of them worked on different shifts</a:t>
          </a:r>
          <a:endParaRPr lang="en-US" dirty="0"/>
        </a:p>
      </dgm:t>
    </dgm:pt>
    <dgm:pt modelId="{0892E015-CD2C-4BB5-9012-757577A6928F}" type="parTrans" cxnId="{635784A2-A055-45D2-8752-B536C9294E3A}">
      <dgm:prSet/>
      <dgm:spPr/>
      <dgm:t>
        <a:bodyPr/>
        <a:lstStyle/>
        <a:p>
          <a:endParaRPr lang="en-US"/>
        </a:p>
      </dgm:t>
    </dgm:pt>
    <dgm:pt modelId="{96AF30E6-57DB-4848-AF48-CD34E6C1BD23}" type="sibTrans" cxnId="{635784A2-A055-45D2-8752-B536C9294E3A}">
      <dgm:prSet/>
      <dgm:spPr/>
      <dgm:t>
        <a:bodyPr/>
        <a:lstStyle/>
        <a:p>
          <a:endParaRPr lang="en-US"/>
        </a:p>
      </dgm:t>
    </dgm:pt>
    <dgm:pt modelId="{637F917F-0A96-4041-94F9-DA378BF6B7AE}">
      <dgm:prSet phldrT="[Text]"/>
      <dgm:spPr/>
      <dgm:t>
        <a:bodyPr/>
        <a:lstStyle/>
        <a:p>
          <a:r>
            <a:rPr lang="en-US" dirty="0" smtClean="0"/>
            <a:t>Andrew noticed many of them displayed very different social cues</a:t>
          </a:r>
          <a:endParaRPr lang="en-US" dirty="0"/>
        </a:p>
      </dgm:t>
    </dgm:pt>
    <dgm:pt modelId="{1F123DDA-31C3-4681-B625-F88D56D64815}" type="parTrans" cxnId="{0C19712A-724F-47E0-9D8B-9AA5B417DCCE}">
      <dgm:prSet/>
      <dgm:spPr/>
      <dgm:t>
        <a:bodyPr/>
        <a:lstStyle/>
        <a:p>
          <a:endParaRPr lang="en-US"/>
        </a:p>
      </dgm:t>
    </dgm:pt>
    <dgm:pt modelId="{F3078DE1-8581-4F42-9CA6-026C6BCDA921}" type="sibTrans" cxnId="{0C19712A-724F-47E0-9D8B-9AA5B417DCCE}">
      <dgm:prSet/>
      <dgm:spPr/>
      <dgm:t>
        <a:bodyPr/>
        <a:lstStyle/>
        <a:p>
          <a:endParaRPr lang="en-US"/>
        </a:p>
      </dgm:t>
    </dgm:pt>
    <dgm:pt modelId="{171A0121-E587-4BEE-A31C-C934024B5CA3}">
      <dgm:prSet phldrT="[Text]"/>
      <dgm:spPr/>
      <dgm:t>
        <a:bodyPr/>
        <a:lstStyle/>
        <a:p>
          <a:r>
            <a:rPr lang="en-US" dirty="0" smtClean="0"/>
            <a:t>Andrew made sure he kept his mind open and made himself flexible </a:t>
          </a:r>
          <a:endParaRPr lang="en-US" dirty="0"/>
        </a:p>
      </dgm:t>
    </dgm:pt>
    <dgm:pt modelId="{E697C170-630B-4ED2-A84E-65553B5E3AA0}" type="parTrans" cxnId="{4BBF92F0-6B80-4DA6-B5A0-8E4784C8FAD7}">
      <dgm:prSet/>
      <dgm:spPr/>
      <dgm:t>
        <a:bodyPr/>
        <a:lstStyle/>
        <a:p>
          <a:endParaRPr lang="en-US"/>
        </a:p>
      </dgm:t>
    </dgm:pt>
    <dgm:pt modelId="{DB5CD754-F097-456B-83B1-203F5E39D801}" type="sibTrans" cxnId="{4BBF92F0-6B80-4DA6-B5A0-8E4784C8FAD7}">
      <dgm:prSet/>
      <dgm:spPr/>
      <dgm:t>
        <a:bodyPr/>
        <a:lstStyle/>
        <a:p>
          <a:endParaRPr lang="en-US"/>
        </a:p>
      </dgm:t>
    </dgm:pt>
    <dgm:pt modelId="{11614E84-3C33-4FF2-B39B-03A6811EC5AF}" type="pres">
      <dgm:prSet presAssocID="{82D9E0C0-27CE-458D-AC7F-4F8AB8F4050D}" presName="layout" presStyleCnt="0">
        <dgm:presLayoutVars>
          <dgm:chMax/>
          <dgm:chPref/>
          <dgm:dir/>
          <dgm:animOne val="branch"/>
          <dgm:animLvl val="lvl"/>
          <dgm:resizeHandles/>
        </dgm:presLayoutVars>
      </dgm:prSet>
      <dgm:spPr/>
      <dgm:t>
        <a:bodyPr/>
        <a:lstStyle/>
        <a:p>
          <a:endParaRPr lang="en-US"/>
        </a:p>
      </dgm:t>
    </dgm:pt>
    <dgm:pt modelId="{76666C8F-A543-4553-A70F-FFF51DC0F93C}" type="pres">
      <dgm:prSet presAssocID="{A79CA04C-1A94-41D9-9FA0-A72AF9A5F5A5}" presName="root" presStyleCnt="0">
        <dgm:presLayoutVars>
          <dgm:chMax/>
          <dgm:chPref val="4"/>
        </dgm:presLayoutVars>
      </dgm:prSet>
      <dgm:spPr/>
      <dgm:t>
        <a:bodyPr/>
        <a:lstStyle/>
        <a:p>
          <a:endParaRPr lang="en-US"/>
        </a:p>
      </dgm:t>
    </dgm:pt>
    <dgm:pt modelId="{DF2D3EB9-5DD9-496C-8563-83810A484D86}" type="pres">
      <dgm:prSet presAssocID="{A79CA04C-1A94-41D9-9FA0-A72AF9A5F5A5}" presName="rootComposite" presStyleCnt="0">
        <dgm:presLayoutVars/>
      </dgm:prSet>
      <dgm:spPr/>
      <dgm:t>
        <a:bodyPr/>
        <a:lstStyle/>
        <a:p>
          <a:endParaRPr lang="en-US"/>
        </a:p>
      </dgm:t>
    </dgm:pt>
    <dgm:pt modelId="{14009FE3-469C-45BF-8F32-B062F2EDCB06}" type="pres">
      <dgm:prSet presAssocID="{A79CA04C-1A94-41D9-9FA0-A72AF9A5F5A5}" presName="rootText" presStyleLbl="node0" presStyleIdx="0" presStyleCnt="1">
        <dgm:presLayoutVars>
          <dgm:chMax/>
          <dgm:chPref val="4"/>
        </dgm:presLayoutVars>
      </dgm:prSet>
      <dgm:spPr/>
      <dgm:t>
        <a:bodyPr/>
        <a:lstStyle/>
        <a:p>
          <a:endParaRPr lang="en-US"/>
        </a:p>
      </dgm:t>
    </dgm:pt>
    <dgm:pt modelId="{04B4E081-35FE-4AAA-A806-4F941FE0195D}" type="pres">
      <dgm:prSet presAssocID="{A79CA04C-1A94-41D9-9FA0-A72AF9A5F5A5}" presName="childShape" presStyleCnt="0">
        <dgm:presLayoutVars>
          <dgm:chMax val="0"/>
          <dgm:chPref val="0"/>
        </dgm:presLayoutVars>
      </dgm:prSet>
      <dgm:spPr/>
      <dgm:t>
        <a:bodyPr/>
        <a:lstStyle/>
        <a:p>
          <a:endParaRPr lang="en-US"/>
        </a:p>
      </dgm:t>
    </dgm:pt>
    <dgm:pt modelId="{E38270BB-ED96-4D91-8D05-9F6BF5A70188}" type="pres">
      <dgm:prSet presAssocID="{DB5C3C51-76F8-46D6-B82B-B1CE2A649E40}" presName="childComposite" presStyleCnt="0">
        <dgm:presLayoutVars>
          <dgm:chMax val="0"/>
          <dgm:chPref val="0"/>
        </dgm:presLayoutVars>
      </dgm:prSet>
      <dgm:spPr/>
      <dgm:t>
        <a:bodyPr/>
        <a:lstStyle/>
        <a:p>
          <a:endParaRPr lang="en-US"/>
        </a:p>
      </dgm:t>
    </dgm:pt>
    <dgm:pt modelId="{C65E64C8-5772-4BC6-AB34-194ACB323EE7}" type="pres">
      <dgm:prSet presAssocID="{DB5C3C51-76F8-46D6-B82B-B1CE2A649E40}" presName="Image" presStyleLbl="node1" presStyleIdx="0" presStyleCnt="3"/>
      <dgm:spPr>
        <a:solidFill>
          <a:schemeClr val="accent2">
            <a:hueOff val="0"/>
            <a:satOff val="0"/>
            <a:lumOff val="0"/>
          </a:schemeClr>
        </a:solidFill>
      </dgm:spPr>
      <dgm:t>
        <a:bodyPr/>
        <a:lstStyle/>
        <a:p>
          <a:endParaRPr lang="en-US"/>
        </a:p>
      </dgm:t>
    </dgm:pt>
    <dgm:pt modelId="{750C9E65-03D0-484E-AA35-E615F38E232F}" type="pres">
      <dgm:prSet presAssocID="{DB5C3C51-76F8-46D6-B82B-B1CE2A649E40}" presName="childText" presStyleLbl="lnNode1" presStyleIdx="0" presStyleCnt="3">
        <dgm:presLayoutVars>
          <dgm:chMax val="0"/>
          <dgm:chPref val="0"/>
          <dgm:bulletEnabled val="1"/>
        </dgm:presLayoutVars>
      </dgm:prSet>
      <dgm:spPr/>
      <dgm:t>
        <a:bodyPr/>
        <a:lstStyle/>
        <a:p>
          <a:endParaRPr lang="en-US"/>
        </a:p>
      </dgm:t>
    </dgm:pt>
    <dgm:pt modelId="{0F67F9DF-834D-48BB-A895-AABB578FDB7A}" type="pres">
      <dgm:prSet presAssocID="{637F917F-0A96-4041-94F9-DA378BF6B7AE}" presName="childComposite" presStyleCnt="0">
        <dgm:presLayoutVars>
          <dgm:chMax val="0"/>
          <dgm:chPref val="0"/>
        </dgm:presLayoutVars>
      </dgm:prSet>
      <dgm:spPr/>
      <dgm:t>
        <a:bodyPr/>
        <a:lstStyle/>
        <a:p>
          <a:endParaRPr lang="en-US"/>
        </a:p>
      </dgm:t>
    </dgm:pt>
    <dgm:pt modelId="{D8D3DC67-0EA3-4C62-B2E6-B6F44FDC604B}" type="pres">
      <dgm:prSet presAssocID="{637F917F-0A96-4041-94F9-DA378BF6B7AE}" presName="Image" presStyleLbl="node1" presStyleIdx="1" presStyleCnt="3"/>
      <dgm:spPr>
        <a:solidFill>
          <a:schemeClr val="accent3">
            <a:hueOff val="0"/>
            <a:satOff val="0"/>
            <a:lumOff val="0"/>
          </a:schemeClr>
        </a:solidFill>
      </dgm:spPr>
      <dgm:t>
        <a:bodyPr/>
        <a:lstStyle/>
        <a:p>
          <a:endParaRPr lang="en-US"/>
        </a:p>
      </dgm:t>
    </dgm:pt>
    <dgm:pt modelId="{34F600E1-EFE0-4AA2-8282-D0EE5F9142ED}" type="pres">
      <dgm:prSet presAssocID="{637F917F-0A96-4041-94F9-DA378BF6B7AE}" presName="childText" presStyleLbl="lnNode1" presStyleIdx="1" presStyleCnt="3">
        <dgm:presLayoutVars>
          <dgm:chMax val="0"/>
          <dgm:chPref val="0"/>
          <dgm:bulletEnabled val="1"/>
        </dgm:presLayoutVars>
      </dgm:prSet>
      <dgm:spPr/>
      <dgm:t>
        <a:bodyPr/>
        <a:lstStyle/>
        <a:p>
          <a:endParaRPr lang="en-US"/>
        </a:p>
      </dgm:t>
    </dgm:pt>
    <dgm:pt modelId="{39949993-B62E-4F90-8A32-25AB55F71A0E}" type="pres">
      <dgm:prSet presAssocID="{171A0121-E587-4BEE-A31C-C934024B5CA3}" presName="childComposite" presStyleCnt="0">
        <dgm:presLayoutVars>
          <dgm:chMax val="0"/>
          <dgm:chPref val="0"/>
        </dgm:presLayoutVars>
      </dgm:prSet>
      <dgm:spPr/>
      <dgm:t>
        <a:bodyPr/>
        <a:lstStyle/>
        <a:p>
          <a:endParaRPr lang="en-US"/>
        </a:p>
      </dgm:t>
    </dgm:pt>
    <dgm:pt modelId="{F9F076C4-B6E8-498F-834F-9BCAE1AE77B2}" type="pres">
      <dgm:prSet presAssocID="{171A0121-E587-4BEE-A31C-C934024B5CA3}" presName="Image" presStyleLbl="node1" presStyleIdx="2" presStyleCnt="3"/>
      <dgm:spPr>
        <a:solidFill>
          <a:schemeClr val="accent4">
            <a:hueOff val="0"/>
            <a:satOff val="0"/>
            <a:lumOff val="0"/>
          </a:schemeClr>
        </a:solidFill>
      </dgm:spPr>
      <dgm:t>
        <a:bodyPr/>
        <a:lstStyle/>
        <a:p>
          <a:endParaRPr lang="en-US"/>
        </a:p>
      </dgm:t>
    </dgm:pt>
    <dgm:pt modelId="{C556B695-70D7-4021-A685-A3C67284D507}" type="pres">
      <dgm:prSet presAssocID="{171A0121-E587-4BEE-A31C-C934024B5CA3}" presName="childText" presStyleLbl="lnNode1" presStyleIdx="2" presStyleCnt="3">
        <dgm:presLayoutVars>
          <dgm:chMax val="0"/>
          <dgm:chPref val="0"/>
          <dgm:bulletEnabled val="1"/>
        </dgm:presLayoutVars>
      </dgm:prSet>
      <dgm:spPr/>
      <dgm:t>
        <a:bodyPr/>
        <a:lstStyle/>
        <a:p>
          <a:endParaRPr lang="en-US"/>
        </a:p>
      </dgm:t>
    </dgm:pt>
  </dgm:ptLst>
  <dgm:cxnLst>
    <dgm:cxn modelId="{5AD32301-40FA-49AB-93B7-1BD25E678DE5}" srcId="{82D9E0C0-27CE-458D-AC7F-4F8AB8F4050D}" destId="{A79CA04C-1A94-41D9-9FA0-A72AF9A5F5A5}" srcOrd="0" destOrd="0" parTransId="{45CCB3B5-6C62-451F-ACC3-91B56FEBF661}" sibTransId="{00D5490A-1EBF-40B1-A9B0-DB161E09CF30}"/>
    <dgm:cxn modelId="{635784A2-A055-45D2-8752-B536C9294E3A}" srcId="{A79CA04C-1A94-41D9-9FA0-A72AF9A5F5A5}" destId="{DB5C3C51-76F8-46D6-B82B-B1CE2A649E40}" srcOrd="0" destOrd="0" parTransId="{0892E015-CD2C-4BB5-9012-757577A6928F}" sibTransId="{96AF30E6-57DB-4848-AF48-CD34E6C1BD23}"/>
    <dgm:cxn modelId="{59AAD0F9-7966-44C4-A1E9-ED23C1E459F8}" type="presOf" srcId="{637F917F-0A96-4041-94F9-DA378BF6B7AE}" destId="{34F600E1-EFE0-4AA2-8282-D0EE5F9142ED}" srcOrd="0" destOrd="0" presId="urn:microsoft.com/office/officeart/2008/layout/PictureAccentList"/>
    <dgm:cxn modelId="{FD89FBC1-4E6C-4E80-BF36-7D8ACFD0C6EF}" type="presOf" srcId="{171A0121-E587-4BEE-A31C-C934024B5CA3}" destId="{C556B695-70D7-4021-A685-A3C67284D507}" srcOrd="0" destOrd="0" presId="urn:microsoft.com/office/officeart/2008/layout/PictureAccentList"/>
    <dgm:cxn modelId="{4BBF92F0-6B80-4DA6-B5A0-8E4784C8FAD7}" srcId="{A79CA04C-1A94-41D9-9FA0-A72AF9A5F5A5}" destId="{171A0121-E587-4BEE-A31C-C934024B5CA3}" srcOrd="2" destOrd="0" parTransId="{E697C170-630B-4ED2-A84E-65553B5E3AA0}" sibTransId="{DB5CD754-F097-456B-83B1-203F5E39D801}"/>
    <dgm:cxn modelId="{629ABE94-4D3F-4A8D-88BB-68AE8B255FB2}" type="presOf" srcId="{DB5C3C51-76F8-46D6-B82B-B1CE2A649E40}" destId="{750C9E65-03D0-484E-AA35-E615F38E232F}" srcOrd="0" destOrd="0" presId="urn:microsoft.com/office/officeart/2008/layout/PictureAccentList"/>
    <dgm:cxn modelId="{FFDB53CA-9487-48DE-B767-16AFDA143373}" type="presOf" srcId="{82D9E0C0-27CE-458D-AC7F-4F8AB8F4050D}" destId="{11614E84-3C33-4FF2-B39B-03A6811EC5AF}" srcOrd="0" destOrd="0" presId="urn:microsoft.com/office/officeart/2008/layout/PictureAccentList"/>
    <dgm:cxn modelId="{A93C35DB-2F32-4945-A173-26E1BF621029}" type="presOf" srcId="{A79CA04C-1A94-41D9-9FA0-A72AF9A5F5A5}" destId="{14009FE3-469C-45BF-8F32-B062F2EDCB06}" srcOrd="0" destOrd="0" presId="urn:microsoft.com/office/officeart/2008/layout/PictureAccentList"/>
    <dgm:cxn modelId="{0C19712A-724F-47E0-9D8B-9AA5B417DCCE}" srcId="{A79CA04C-1A94-41D9-9FA0-A72AF9A5F5A5}" destId="{637F917F-0A96-4041-94F9-DA378BF6B7AE}" srcOrd="1" destOrd="0" parTransId="{1F123DDA-31C3-4681-B625-F88D56D64815}" sibTransId="{F3078DE1-8581-4F42-9CA6-026C6BCDA921}"/>
    <dgm:cxn modelId="{C712C3DF-D0E5-4ACE-9F71-1FF630333A16}" type="presParOf" srcId="{11614E84-3C33-4FF2-B39B-03A6811EC5AF}" destId="{76666C8F-A543-4553-A70F-FFF51DC0F93C}" srcOrd="0" destOrd="0" presId="urn:microsoft.com/office/officeart/2008/layout/PictureAccentList"/>
    <dgm:cxn modelId="{96738DC0-C5C6-42E9-AD8C-348F6A7811E2}" type="presParOf" srcId="{76666C8F-A543-4553-A70F-FFF51DC0F93C}" destId="{DF2D3EB9-5DD9-496C-8563-83810A484D86}" srcOrd="0" destOrd="0" presId="urn:microsoft.com/office/officeart/2008/layout/PictureAccentList"/>
    <dgm:cxn modelId="{B7414103-3FEE-42C5-83F2-94CEA239439A}" type="presParOf" srcId="{DF2D3EB9-5DD9-496C-8563-83810A484D86}" destId="{14009FE3-469C-45BF-8F32-B062F2EDCB06}" srcOrd="0" destOrd="0" presId="urn:microsoft.com/office/officeart/2008/layout/PictureAccentList"/>
    <dgm:cxn modelId="{C8162A0E-6C0D-4B2F-BF97-05D4057A0D25}" type="presParOf" srcId="{76666C8F-A543-4553-A70F-FFF51DC0F93C}" destId="{04B4E081-35FE-4AAA-A806-4F941FE0195D}" srcOrd="1" destOrd="0" presId="urn:microsoft.com/office/officeart/2008/layout/PictureAccentList"/>
    <dgm:cxn modelId="{F16590DF-3BA0-45C3-A623-B0E803C248E7}" type="presParOf" srcId="{04B4E081-35FE-4AAA-A806-4F941FE0195D}" destId="{E38270BB-ED96-4D91-8D05-9F6BF5A70188}" srcOrd="0" destOrd="0" presId="urn:microsoft.com/office/officeart/2008/layout/PictureAccentList"/>
    <dgm:cxn modelId="{7E3CE423-E090-4CF9-9A46-6327B1CA0682}" type="presParOf" srcId="{E38270BB-ED96-4D91-8D05-9F6BF5A70188}" destId="{C65E64C8-5772-4BC6-AB34-194ACB323EE7}" srcOrd="0" destOrd="0" presId="urn:microsoft.com/office/officeart/2008/layout/PictureAccentList"/>
    <dgm:cxn modelId="{E1B6A7F6-1F0C-4107-B630-7E3BEC3F512F}" type="presParOf" srcId="{E38270BB-ED96-4D91-8D05-9F6BF5A70188}" destId="{750C9E65-03D0-484E-AA35-E615F38E232F}" srcOrd="1" destOrd="0" presId="urn:microsoft.com/office/officeart/2008/layout/PictureAccentList"/>
    <dgm:cxn modelId="{141FA978-C93A-463E-B5F5-BC606F692875}" type="presParOf" srcId="{04B4E081-35FE-4AAA-A806-4F941FE0195D}" destId="{0F67F9DF-834D-48BB-A895-AABB578FDB7A}" srcOrd="1" destOrd="0" presId="urn:microsoft.com/office/officeart/2008/layout/PictureAccentList"/>
    <dgm:cxn modelId="{24CA6337-D105-44C3-9559-C7DE98071634}" type="presParOf" srcId="{0F67F9DF-834D-48BB-A895-AABB578FDB7A}" destId="{D8D3DC67-0EA3-4C62-B2E6-B6F44FDC604B}" srcOrd="0" destOrd="0" presId="urn:microsoft.com/office/officeart/2008/layout/PictureAccentList"/>
    <dgm:cxn modelId="{3416CDF5-286B-4B6D-8E89-43C206481C77}" type="presParOf" srcId="{0F67F9DF-834D-48BB-A895-AABB578FDB7A}" destId="{34F600E1-EFE0-4AA2-8282-D0EE5F9142ED}" srcOrd="1" destOrd="0" presId="urn:microsoft.com/office/officeart/2008/layout/PictureAccentList"/>
    <dgm:cxn modelId="{40BEF5DC-4168-4664-94DC-43B4886E6DF5}" type="presParOf" srcId="{04B4E081-35FE-4AAA-A806-4F941FE0195D}" destId="{39949993-B62E-4F90-8A32-25AB55F71A0E}" srcOrd="2" destOrd="0" presId="urn:microsoft.com/office/officeart/2008/layout/PictureAccentList"/>
    <dgm:cxn modelId="{E90F67F4-F8A5-4F62-AEBA-473D85972E3C}" type="presParOf" srcId="{39949993-B62E-4F90-8A32-25AB55F71A0E}" destId="{F9F076C4-B6E8-498F-834F-9BCAE1AE77B2}" srcOrd="0" destOrd="0" presId="urn:microsoft.com/office/officeart/2008/layout/PictureAccentList"/>
    <dgm:cxn modelId="{F6E9C646-2993-4719-8108-98A8BAC22721}" type="presParOf" srcId="{39949993-B62E-4F90-8A32-25AB55F71A0E}" destId="{C556B695-70D7-4021-A685-A3C67284D50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ED161032-7DBD-4607-B4FE-E25B2CAFBA4C}"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D64092A8-B991-4883-AC9F-E07CCB516D25}">
      <dgm:prSet phldrT="[Text]"/>
      <dgm:spPr/>
      <dgm:t>
        <a:bodyPr/>
        <a:lstStyle/>
        <a:p>
          <a:r>
            <a:rPr lang="en-US" dirty="0" smtClean="0"/>
            <a:t>Builds conversations</a:t>
          </a:r>
          <a:endParaRPr lang="en-US" dirty="0"/>
        </a:p>
      </dgm:t>
    </dgm:pt>
    <dgm:pt modelId="{E3E90935-B3A4-4919-9774-BEF35647F548}" type="parTrans" cxnId="{0A2DB29A-FE13-4D12-948B-925A10438C87}">
      <dgm:prSet/>
      <dgm:spPr/>
      <dgm:t>
        <a:bodyPr/>
        <a:lstStyle/>
        <a:p>
          <a:endParaRPr lang="en-US"/>
        </a:p>
      </dgm:t>
    </dgm:pt>
    <dgm:pt modelId="{615A2017-C471-4BBB-834A-3F9ACEED98B9}" type="sibTrans" cxnId="{0A2DB29A-FE13-4D12-948B-925A10438C87}">
      <dgm:prSet/>
      <dgm:spPr/>
      <dgm:t>
        <a:bodyPr/>
        <a:lstStyle/>
        <a:p>
          <a:endParaRPr lang="en-US"/>
        </a:p>
      </dgm:t>
    </dgm:pt>
    <dgm:pt modelId="{30641CDD-ABB3-41FB-AFD4-FE54803D2DDD}">
      <dgm:prSet phldrT="[Text]"/>
      <dgm:spPr/>
      <dgm:t>
        <a:bodyPr/>
        <a:lstStyle/>
        <a:p>
          <a:r>
            <a:rPr lang="en-US" dirty="0" smtClean="0"/>
            <a:t>Avoid sensitive topics</a:t>
          </a:r>
          <a:endParaRPr lang="en-US" dirty="0"/>
        </a:p>
      </dgm:t>
    </dgm:pt>
    <dgm:pt modelId="{462AE735-4700-4BF3-A169-90CE5779BEAB}" type="parTrans" cxnId="{99387BD2-A69E-444D-A59F-A021F187AE08}">
      <dgm:prSet/>
      <dgm:spPr/>
      <dgm:t>
        <a:bodyPr/>
        <a:lstStyle/>
        <a:p>
          <a:endParaRPr lang="en-US"/>
        </a:p>
      </dgm:t>
    </dgm:pt>
    <dgm:pt modelId="{BB2DF32A-4231-4ADF-9326-494B6DD51EE5}" type="sibTrans" cxnId="{99387BD2-A69E-444D-A59F-A021F187AE08}">
      <dgm:prSet/>
      <dgm:spPr/>
      <dgm:t>
        <a:bodyPr/>
        <a:lstStyle/>
        <a:p>
          <a:endParaRPr lang="en-US"/>
        </a:p>
      </dgm:t>
    </dgm:pt>
    <dgm:pt modelId="{49EF6789-08D9-4090-B5CD-59600EC16F92}">
      <dgm:prSet phldrT="[Text]"/>
      <dgm:spPr/>
      <dgm:t>
        <a:bodyPr/>
        <a:lstStyle/>
        <a:p>
          <a:r>
            <a:rPr lang="en-US" dirty="0" smtClean="0"/>
            <a:t>Find a common event</a:t>
          </a:r>
          <a:endParaRPr lang="en-US" dirty="0"/>
        </a:p>
      </dgm:t>
    </dgm:pt>
    <dgm:pt modelId="{67FB5AFD-052F-4491-ADA8-F0F9C2331CE6}" type="parTrans" cxnId="{6D3D6AA1-8C15-4737-B780-43668C106F93}">
      <dgm:prSet/>
      <dgm:spPr/>
      <dgm:t>
        <a:bodyPr/>
        <a:lstStyle/>
        <a:p>
          <a:endParaRPr lang="en-US"/>
        </a:p>
      </dgm:t>
    </dgm:pt>
    <dgm:pt modelId="{6C6E1A07-7C32-40B3-A270-84DE3C871BD8}" type="sibTrans" cxnId="{6D3D6AA1-8C15-4737-B780-43668C106F93}">
      <dgm:prSet/>
      <dgm:spPr/>
      <dgm:t>
        <a:bodyPr/>
        <a:lstStyle/>
        <a:p>
          <a:endParaRPr lang="en-US"/>
        </a:p>
      </dgm:t>
    </dgm:pt>
    <dgm:pt modelId="{665070B8-3167-4F65-A216-D7C595DF3235}" type="pres">
      <dgm:prSet presAssocID="{ED161032-7DBD-4607-B4FE-E25B2CAFBA4C}" presName="diagram" presStyleCnt="0">
        <dgm:presLayoutVars>
          <dgm:dir/>
          <dgm:resizeHandles val="exact"/>
        </dgm:presLayoutVars>
      </dgm:prSet>
      <dgm:spPr/>
    </dgm:pt>
    <dgm:pt modelId="{B02B619B-5ED6-41CB-9408-A34189B06B89}" type="pres">
      <dgm:prSet presAssocID="{D64092A8-B991-4883-AC9F-E07CCB516D25}" presName="node" presStyleLbl="node1" presStyleIdx="0" presStyleCnt="3">
        <dgm:presLayoutVars>
          <dgm:bulletEnabled val="1"/>
        </dgm:presLayoutVars>
      </dgm:prSet>
      <dgm:spPr/>
    </dgm:pt>
    <dgm:pt modelId="{91696C5E-9E4B-4213-9572-91207862F253}" type="pres">
      <dgm:prSet presAssocID="{615A2017-C471-4BBB-834A-3F9ACEED98B9}" presName="sibTrans" presStyleCnt="0"/>
      <dgm:spPr/>
    </dgm:pt>
    <dgm:pt modelId="{FE820884-02FC-441C-BEBB-7DC183B4A203}" type="pres">
      <dgm:prSet presAssocID="{30641CDD-ABB3-41FB-AFD4-FE54803D2DDD}" presName="node" presStyleLbl="node1" presStyleIdx="1" presStyleCnt="3">
        <dgm:presLayoutVars>
          <dgm:bulletEnabled val="1"/>
        </dgm:presLayoutVars>
      </dgm:prSet>
      <dgm:spPr/>
    </dgm:pt>
    <dgm:pt modelId="{CA8C23E7-631A-4F16-8AF2-9C0CD61E1B1E}" type="pres">
      <dgm:prSet presAssocID="{BB2DF32A-4231-4ADF-9326-494B6DD51EE5}" presName="sibTrans" presStyleCnt="0"/>
      <dgm:spPr/>
    </dgm:pt>
    <dgm:pt modelId="{2E135C99-F5A0-4379-A0D9-43BBA496E951}" type="pres">
      <dgm:prSet presAssocID="{49EF6789-08D9-4090-B5CD-59600EC16F92}" presName="node" presStyleLbl="node1" presStyleIdx="2" presStyleCnt="3">
        <dgm:presLayoutVars>
          <dgm:bulletEnabled val="1"/>
        </dgm:presLayoutVars>
      </dgm:prSet>
      <dgm:spPr/>
    </dgm:pt>
  </dgm:ptLst>
  <dgm:cxnLst>
    <dgm:cxn modelId="{6D3D6AA1-8C15-4737-B780-43668C106F93}" srcId="{ED161032-7DBD-4607-B4FE-E25B2CAFBA4C}" destId="{49EF6789-08D9-4090-B5CD-59600EC16F92}" srcOrd="2" destOrd="0" parTransId="{67FB5AFD-052F-4491-ADA8-F0F9C2331CE6}" sibTransId="{6C6E1A07-7C32-40B3-A270-84DE3C871BD8}"/>
    <dgm:cxn modelId="{0A2DB29A-FE13-4D12-948B-925A10438C87}" srcId="{ED161032-7DBD-4607-B4FE-E25B2CAFBA4C}" destId="{D64092A8-B991-4883-AC9F-E07CCB516D25}" srcOrd="0" destOrd="0" parTransId="{E3E90935-B3A4-4919-9774-BEF35647F548}" sibTransId="{615A2017-C471-4BBB-834A-3F9ACEED98B9}"/>
    <dgm:cxn modelId="{C14F6B4A-3297-40EF-85B0-AF9789C5726F}" type="presOf" srcId="{D64092A8-B991-4883-AC9F-E07CCB516D25}" destId="{B02B619B-5ED6-41CB-9408-A34189B06B89}" srcOrd="0" destOrd="0" presId="urn:microsoft.com/office/officeart/2005/8/layout/default"/>
    <dgm:cxn modelId="{3615FF58-4A68-4F4B-A3B0-CA97FFC60427}" type="presOf" srcId="{ED161032-7DBD-4607-B4FE-E25B2CAFBA4C}" destId="{665070B8-3167-4F65-A216-D7C595DF3235}" srcOrd="0" destOrd="0" presId="urn:microsoft.com/office/officeart/2005/8/layout/default"/>
    <dgm:cxn modelId="{6836B379-EB6C-43B8-9955-901A5C30ACD8}" type="presOf" srcId="{49EF6789-08D9-4090-B5CD-59600EC16F92}" destId="{2E135C99-F5A0-4379-A0D9-43BBA496E951}" srcOrd="0" destOrd="0" presId="urn:microsoft.com/office/officeart/2005/8/layout/default"/>
    <dgm:cxn modelId="{42B01C0B-A237-4B3D-8A6E-DFFD65047500}" type="presOf" srcId="{30641CDD-ABB3-41FB-AFD4-FE54803D2DDD}" destId="{FE820884-02FC-441C-BEBB-7DC183B4A203}" srcOrd="0" destOrd="0" presId="urn:microsoft.com/office/officeart/2005/8/layout/default"/>
    <dgm:cxn modelId="{99387BD2-A69E-444D-A59F-A021F187AE08}" srcId="{ED161032-7DBD-4607-B4FE-E25B2CAFBA4C}" destId="{30641CDD-ABB3-41FB-AFD4-FE54803D2DDD}" srcOrd="1" destOrd="0" parTransId="{462AE735-4700-4BF3-A169-90CE5779BEAB}" sibTransId="{BB2DF32A-4231-4ADF-9326-494B6DD51EE5}"/>
    <dgm:cxn modelId="{02C58503-9259-4DBF-B7EB-C77389A757D7}" type="presParOf" srcId="{665070B8-3167-4F65-A216-D7C595DF3235}" destId="{B02B619B-5ED6-41CB-9408-A34189B06B89}" srcOrd="0" destOrd="0" presId="urn:microsoft.com/office/officeart/2005/8/layout/default"/>
    <dgm:cxn modelId="{50CF155A-FB87-437B-B499-3DEC4E6ADE6F}" type="presParOf" srcId="{665070B8-3167-4F65-A216-D7C595DF3235}" destId="{91696C5E-9E4B-4213-9572-91207862F253}" srcOrd="1" destOrd="0" presId="urn:microsoft.com/office/officeart/2005/8/layout/default"/>
    <dgm:cxn modelId="{0FACF7E3-87F7-41AA-AFC1-9EB82056C85F}" type="presParOf" srcId="{665070B8-3167-4F65-A216-D7C595DF3235}" destId="{FE820884-02FC-441C-BEBB-7DC183B4A203}" srcOrd="2" destOrd="0" presId="urn:microsoft.com/office/officeart/2005/8/layout/default"/>
    <dgm:cxn modelId="{0514DB45-4E28-4EFF-8A2E-0860A2FA23B9}" type="presParOf" srcId="{665070B8-3167-4F65-A216-D7C595DF3235}" destId="{CA8C23E7-631A-4F16-8AF2-9C0CD61E1B1E}" srcOrd="3" destOrd="0" presId="urn:microsoft.com/office/officeart/2005/8/layout/default"/>
    <dgm:cxn modelId="{2355DA42-42FB-48BB-A9CF-F8A41D88BEB9}" type="presParOf" srcId="{665070B8-3167-4F65-A216-D7C595DF3235}" destId="{2E135C99-F5A0-4379-A0D9-43BBA496E951}"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3FEFEE9C-8502-42AB-B63C-7037DE1988C8}" type="doc">
      <dgm:prSet loTypeId="urn:microsoft.com/office/officeart/2005/8/layout/hierarchy3" loCatId="list" qsTypeId="urn:microsoft.com/office/officeart/2005/8/quickstyle/simple1" qsCatId="simple" csTypeId="urn:microsoft.com/office/officeart/2005/8/colors/colorful2" csCatId="colorful" phldr="1"/>
      <dgm:spPr/>
      <dgm:t>
        <a:bodyPr/>
        <a:lstStyle/>
        <a:p>
          <a:endParaRPr lang="en-US"/>
        </a:p>
      </dgm:t>
    </dgm:pt>
    <dgm:pt modelId="{64A8A454-D4A5-4E33-8E27-7630ABEE065E}">
      <dgm:prSet phldrT="[Text]"/>
      <dgm:spPr/>
      <dgm:t>
        <a:bodyPr/>
        <a:lstStyle/>
        <a:p>
          <a:r>
            <a:rPr lang="en-US" dirty="0" smtClean="0"/>
            <a:t>Safe topics</a:t>
          </a:r>
          <a:endParaRPr lang="en-US" dirty="0"/>
        </a:p>
      </dgm:t>
    </dgm:pt>
    <dgm:pt modelId="{AC055F9E-9AB5-4466-BEB9-C877C912A344}" type="parTrans" cxnId="{F0DB5BBD-54FC-4CBE-A1F0-102978124245}">
      <dgm:prSet/>
      <dgm:spPr/>
      <dgm:t>
        <a:bodyPr/>
        <a:lstStyle/>
        <a:p>
          <a:endParaRPr lang="en-US"/>
        </a:p>
      </dgm:t>
    </dgm:pt>
    <dgm:pt modelId="{5DBAC4A9-6A3E-4EBA-A9B9-CEC78C77CBEF}" type="sibTrans" cxnId="{F0DB5BBD-54FC-4CBE-A1F0-102978124245}">
      <dgm:prSet/>
      <dgm:spPr/>
      <dgm:t>
        <a:bodyPr/>
        <a:lstStyle/>
        <a:p>
          <a:endParaRPr lang="en-US"/>
        </a:p>
      </dgm:t>
    </dgm:pt>
    <dgm:pt modelId="{C475C2DB-380A-4092-81C3-929BBB2F9788}">
      <dgm:prSet phldrT="[Text]"/>
      <dgm:spPr/>
      <dgm:t>
        <a:bodyPr/>
        <a:lstStyle/>
        <a:p>
          <a:r>
            <a:rPr lang="en-US" dirty="0" smtClean="0"/>
            <a:t>Sports</a:t>
          </a:r>
          <a:endParaRPr lang="en-US" dirty="0"/>
        </a:p>
      </dgm:t>
    </dgm:pt>
    <dgm:pt modelId="{B29030FF-E631-4D51-AB73-DF3BE7AFD955}" type="parTrans" cxnId="{8105378B-35C8-4672-906B-F507F9A61146}">
      <dgm:prSet/>
      <dgm:spPr/>
      <dgm:t>
        <a:bodyPr/>
        <a:lstStyle/>
        <a:p>
          <a:endParaRPr lang="en-US"/>
        </a:p>
      </dgm:t>
    </dgm:pt>
    <dgm:pt modelId="{8EF65A35-FBE1-4D25-B5B0-81BBC316D671}" type="sibTrans" cxnId="{8105378B-35C8-4672-906B-F507F9A61146}">
      <dgm:prSet/>
      <dgm:spPr/>
      <dgm:t>
        <a:bodyPr/>
        <a:lstStyle/>
        <a:p>
          <a:endParaRPr lang="en-US"/>
        </a:p>
      </dgm:t>
    </dgm:pt>
    <dgm:pt modelId="{C27696EA-A8DA-4273-916E-359D0CC8F1C4}">
      <dgm:prSet phldrT="[Text]"/>
      <dgm:spPr/>
      <dgm:t>
        <a:bodyPr/>
        <a:lstStyle/>
        <a:p>
          <a:r>
            <a:rPr lang="en-US" dirty="0" smtClean="0"/>
            <a:t>Movies</a:t>
          </a:r>
          <a:endParaRPr lang="en-US" dirty="0"/>
        </a:p>
      </dgm:t>
    </dgm:pt>
    <dgm:pt modelId="{79F2EAB1-05F1-405F-8108-4C878A29C4F7}" type="parTrans" cxnId="{97BB6247-45BC-4630-BE42-7C942734A9D3}">
      <dgm:prSet/>
      <dgm:spPr/>
      <dgm:t>
        <a:bodyPr/>
        <a:lstStyle/>
        <a:p>
          <a:endParaRPr lang="en-US"/>
        </a:p>
      </dgm:t>
    </dgm:pt>
    <dgm:pt modelId="{FD438892-026D-4EEE-9934-E6E6C4649B29}" type="sibTrans" cxnId="{97BB6247-45BC-4630-BE42-7C942734A9D3}">
      <dgm:prSet/>
      <dgm:spPr/>
      <dgm:t>
        <a:bodyPr/>
        <a:lstStyle/>
        <a:p>
          <a:endParaRPr lang="en-US"/>
        </a:p>
      </dgm:t>
    </dgm:pt>
    <dgm:pt modelId="{2CC989C8-83BF-407A-8C30-BDCC157A097E}">
      <dgm:prSet phldrT="[Text]"/>
      <dgm:spPr/>
      <dgm:t>
        <a:bodyPr/>
        <a:lstStyle/>
        <a:p>
          <a:r>
            <a:rPr lang="en-US" dirty="0" smtClean="0"/>
            <a:t>Avoid</a:t>
          </a:r>
          <a:endParaRPr lang="en-US" dirty="0"/>
        </a:p>
      </dgm:t>
    </dgm:pt>
    <dgm:pt modelId="{56C3CAA1-E002-4985-84B0-6483B4A57587}" type="parTrans" cxnId="{F062E3D9-5814-4B83-92FE-FE96013F0E2E}">
      <dgm:prSet/>
      <dgm:spPr/>
      <dgm:t>
        <a:bodyPr/>
        <a:lstStyle/>
        <a:p>
          <a:endParaRPr lang="en-US"/>
        </a:p>
      </dgm:t>
    </dgm:pt>
    <dgm:pt modelId="{28EE9132-19D1-434D-9D96-D814299F81E6}" type="sibTrans" cxnId="{F062E3D9-5814-4B83-92FE-FE96013F0E2E}">
      <dgm:prSet/>
      <dgm:spPr/>
      <dgm:t>
        <a:bodyPr/>
        <a:lstStyle/>
        <a:p>
          <a:endParaRPr lang="en-US"/>
        </a:p>
      </dgm:t>
    </dgm:pt>
    <dgm:pt modelId="{D22E81F1-32C0-4D51-BF27-73E77C023B8F}">
      <dgm:prSet phldrT="[Text]"/>
      <dgm:spPr/>
      <dgm:t>
        <a:bodyPr/>
        <a:lstStyle/>
        <a:p>
          <a:r>
            <a:rPr lang="en-US" dirty="0" smtClean="0"/>
            <a:t>Religion</a:t>
          </a:r>
          <a:endParaRPr lang="en-US" dirty="0"/>
        </a:p>
      </dgm:t>
    </dgm:pt>
    <dgm:pt modelId="{93FFC405-6D7F-43C9-B213-BA24CF41BD45}" type="parTrans" cxnId="{9668B558-297A-49CD-A523-6ECECC3FD533}">
      <dgm:prSet/>
      <dgm:spPr/>
      <dgm:t>
        <a:bodyPr/>
        <a:lstStyle/>
        <a:p>
          <a:endParaRPr lang="en-US"/>
        </a:p>
      </dgm:t>
    </dgm:pt>
    <dgm:pt modelId="{A780769A-EB98-4FFF-9C63-ED79EEA9C3E8}" type="sibTrans" cxnId="{9668B558-297A-49CD-A523-6ECECC3FD533}">
      <dgm:prSet/>
      <dgm:spPr/>
      <dgm:t>
        <a:bodyPr/>
        <a:lstStyle/>
        <a:p>
          <a:endParaRPr lang="en-US"/>
        </a:p>
      </dgm:t>
    </dgm:pt>
    <dgm:pt modelId="{ADEE9C0D-2227-49C6-BCF6-2326A399B7E1}">
      <dgm:prSet phldrT="[Text]"/>
      <dgm:spPr/>
      <dgm:t>
        <a:bodyPr/>
        <a:lstStyle/>
        <a:p>
          <a:r>
            <a:rPr lang="en-US" dirty="0" smtClean="0"/>
            <a:t>Sex</a:t>
          </a:r>
          <a:endParaRPr lang="en-US" dirty="0"/>
        </a:p>
      </dgm:t>
    </dgm:pt>
    <dgm:pt modelId="{04C7ED74-2FD7-415E-BFEE-04B868DC5009}" type="parTrans" cxnId="{FB7D4880-CD3B-483B-A0BA-2BF061CA23DD}">
      <dgm:prSet/>
      <dgm:spPr/>
      <dgm:t>
        <a:bodyPr/>
        <a:lstStyle/>
        <a:p>
          <a:endParaRPr lang="en-US"/>
        </a:p>
      </dgm:t>
    </dgm:pt>
    <dgm:pt modelId="{7204ECFC-B90C-40DF-909E-1C62A0107F81}" type="sibTrans" cxnId="{FB7D4880-CD3B-483B-A0BA-2BF061CA23DD}">
      <dgm:prSet/>
      <dgm:spPr/>
      <dgm:t>
        <a:bodyPr/>
        <a:lstStyle/>
        <a:p>
          <a:endParaRPr lang="en-US"/>
        </a:p>
      </dgm:t>
    </dgm:pt>
    <dgm:pt modelId="{5CBE586A-D286-4A3A-98D6-31104F8C1347}" type="pres">
      <dgm:prSet presAssocID="{3FEFEE9C-8502-42AB-B63C-7037DE1988C8}" presName="diagram" presStyleCnt="0">
        <dgm:presLayoutVars>
          <dgm:chPref val="1"/>
          <dgm:dir/>
          <dgm:animOne val="branch"/>
          <dgm:animLvl val="lvl"/>
          <dgm:resizeHandles/>
        </dgm:presLayoutVars>
      </dgm:prSet>
      <dgm:spPr/>
    </dgm:pt>
    <dgm:pt modelId="{074FC749-10BD-475F-B337-A3D7A77EE63E}" type="pres">
      <dgm:prSet presAssocID="{64A8A454-D4A5-4E33-8E27-7630ABEE065E}" presName="root" presStyleCnt="0"/>
      <dgm:spPr/>
    </dgm:pt>
    <dgm:pt modelId="{1A521DB1-3C79-4BC4-B0A0-B00C12DB6EDA}" type="pres">
      <dgm:prSet presAssocID="{64A8A454-D4A5-4E33-8E27-7630ABEE065E}" presName="rootComposite" presStyleCnt="0"/>
      <dgm:spPr/>
    </dgm:pt>
    <dgm:pt modelId="{DB0CB2B8-A7B7-4556-9876-0970D6A2D81E}" type="pres">
      <dgm:prSet presAssocID="{64A8A454-D4A5-4E33-8E27-7630ABEE065E}" presName="rootText" presStyleLbl="node1" presStyleIdx="0" presStyleCnt="2"/>
      <dgm:spPr/>
      <dgm:t>
        <a:bodyPr/>
        <a:lstStyle/>
        <a:p>
          <a:endParaRPr lang="en-US"/>
        </a:p>
      </dgm:t>
    </dgm:pt>
    <dgm:pt modelId="{3C987264-BDDA-4FCE-9190-FC0107D3481E}" type="pres">
      <dgm:prSet presAssocID="{64A8A454-D4A5-4E33-8E27-7630ABEE065E}" presName="rootConnector" presStyleLbl="node1" presStyleIdx="0" presStyleCnt="2"/>
      <dgm:spPr/>
    </dgm:pt>
    <dgm:pt modelId="{F647A3B3-7FA8-4226-AEA9-63B86F9BED91}" type="pres">
      <dgm:prSet presAssocID="{64A8A454-D4A5-4E33-8E27-7630ABEE065E}" presName="childShape" presStyleCnt="0"/>
      <dgm:spPr/>
    </dgm:pt>
    <dgm:pt modelId="{03073F1A-2496-45CB-978B-990B870EAAEF}" type="pres">
      <dgm:prSet presAssocID="{B29030FF-E631-4D51-AB73-DF3BE7AFD955}" presName="Name13" presStyleLbl="parChTrans1D2" presStyleIdx="0" presStyleCnt="4"/>
      <dgm:spPr/>
    </dgm:pt>
    <dgm:pt modelId="{19A86810-9259-4EC8-95BC-08451F16D4AC}" type="pres">
      <dgm:prSet presAssocID="{C475C2DB-380A-4092-81C3-929BBB2F9788}" presName="childText" presStyleLbl="bgAcc1" presStyleIdx="0" presStyleCnt="4">
        <dgm:presLayoutVars>
          <dgm:bulletEnabled val="1"/>
        </dgm:presLayoutVars>
      </dgm:prSet>
      <dgm:spPr/>
    </dgm:pt>
    <dgm:pt modelId="{D81DEC44-325F-4172-8217-8B96E6931FED}" type="pres">
      <dgm:prSet presAssocID="{79F2EAB1-05F1-405F-8108-4C878A29C4F7}" presName="Name13" presStyleLbl="parChTrans1D2" presStyleIdx="1" presStyleCnt="4"/>
      <dgm:spPr/>
    </dgm:pt>
    <dgm:pt modelId="{0347A1A8-388B-4DE7-A4E5-33427B764B3F}" type="pres">
      <dgm:prSet presAssocID="{C27696EA-A8DA-4273-916E-359D0CC8F1C4}" presName="childText" presStyleLbl="bgAcc1" presStyleIdx="1" presStyleCnt="4">
        <dgm:presLayoutVars>
          <dgm:bulletEnabled val="1"/>
        </dgm:presLayoutVars>
      </dgm:prSet>
      <dgm:spPr/>
    </dgm:pt>
    <dgm:pt modelId="{944B9DF6-EA96-4ED5-9248-3D6D8EB8C132}" type="pres">
      <dgm:prSet presAssocID="{2CC989C8-83BF-407A-8C30-BDCC157A097E}" presName="root" presStyleCnt="0"/>
      <dgm:spPr/>
    </dgm:pt>
    <dgm:pt modelId="{326ECA89-720E-469D-91E2-FF7BDF8AB47F}" type="pres">
      <dgm:prSet presAssocID="{2CC989C8-83BF-407A-8C30-BDCC157A097E}" presName="rootComposite" presStyleCnt="0"/>
      <dgm:spPr/>
    </dgm:pt>
    <dgm:pt modelId="{A6545742-4990-419C-B51D-B5852BBB7C28}" type="pres">
      <dgm:prSet presAssocID="{2CC989C8-83BF-407A-8C30-BDCC157A097E}" presName="rootText" presStyleLbl="node1" presStyleIdx="1" presStyleCnt="2"/>
      <dgm:spPr/>
    </dgm:pt>
    <dgm:pt modelId="{40A17C3D-C24A-45CF-A5F9-896E8D3BADDA}" type="pres">
      <dgm:prSet presAssocID="{2CC989C8-83BF-407A-8C30-BDCC157A097E}" presName="rootConnector" presStyleLbl="node1" presStyleIdx="1" presStyleCnt="2"/>
      <dgm:spPr/>
    </dgm:pt>
    <dgm:pt modelId="{C8F21B1F-A080-43DB-A043-A8E40F8A7528}" type="pres">
      <dgm:prSet presAssocID="{2CC989C8-83BF-407A-8C30-BDCC157A097E}" presName="childShape" presStyleCnt="0"/>
      <dgm:spPr/>
    </dgm:pt>
    <dgm:pt modelId="{1F34DC1A-2ABA-4806-B0C8-A4518E9E632B}" type="pres">
      <dgm:prSet presAssocID="{93FFC405-6D7F-43C9-B213-BA24CF41BD45}" presName="Name13" presStyleLbl="parChTrans1D2" presStyleIdx="2" presStyleCnt="4"/>
      <dgm:spPr/>
    </dgm:pt>
    <dgm:pt modelId="{B057FA09-D6C3-4DB2-A62C-8313EA578DD2}" type="pres">
      <dgm:prSet presAssocID="{D22E81F1-32C0-4D51-BF27-73E77C023B8F}" presName="childText" presStyleLbl="bgAcc1" presStyleIdx="2" presStyleCnt="4">
        <dgm:presLayoutVars>
          <dgm:bulletEnabled val="1"/>
        </dgm:presLayoutVars>
      </dgm:prSet>
      <dgm:spPr/>
    </dgm:pt>
    <dgm:pt modelId="{518D746B-573B-4AFD-B217-4674B1C771E5}" type="pres">
      <dgm:prSet presAssocID="{04C7ED74-2FD7-415E-BFEE-04B868DC5009}" presName="Name13" presStyleLbl="parChTrans1D2" presStyleIdx="3" presStyleCnt="4"/>
      <dgm:spPr/>
    </dgm:pt>
    <dgm:pt modelId="{13A9317C-9D2D-4E79-B56F-E7DB8A1BBC9C}" type="pres">
      <dgm:prSet presAssocID="{ADEE9C0D-2227-49C6-BCF6-2326A399B7E1}" presName="childText" presStyleLbl="bgAcc1" presStyleIdx="3" presStyleCnt="4">
        <dgm:presLayoutVars>
          <dgm:bulletEnabled val="1"/>
        </dgm:presLayoutVars>
      </dgm:prSet>
      <dgm:spPr/>
    </dgm:pt>
  </dgm:ptLst>
  <dgm:cxnLst>
    <dgm:cxn modelId="{C86E1F56-CF00-4553-B6A3-2536D3032BF6}" type="presOf" srcId="{C475C2DB-380A-4092-81C3-929BBB2F9788}" destId="{19A86810-9259-4EC8-95BC-08451F16D4AC}" srcOrd="0" destOrd="0" presId="urn:microsoft.com/office/officeart/2005/8/layout/hierarchy3"/>
    <dgm:cxn modelId="{F0DB5BBD-54FC-4CBE-A1F0-102978124245}" srcId="{3FEFEE9C-8502-42AB-B63C-7037DE1988C8}" destId="{64A8A454-D4A5-4E33-8E27-7630ABEE065E}" srcOrd="0" destOrd="0" parTransId="{AC055F9E-9AB5-4466-BEB9-C877C912A344}" sibTransId="{5DBAC4A9-6A3E-4EBA-A9B9-CEC78C77CBEF}"/>
    <dgm:cxn modelId="{64BBF5E3-3F5F-4491-A6C6-EB21338A58D4}" type="presOf" srcId="{D22E81F1-32C0-4D51-BF27-73E77C023B8F}" destId="{B057FA09-D6C3-4DB2-A62C-8313EA578DD2}" srcOrd="0" destOrd="0" presId="urn:microsoft.com/office/officeart/2005/8/layout/hierarchy3"/>
    <dgm:cxn modelId="{59C95453-B25F-4183-B48B-D06C5F2D9864}" type="presOf" srcId="{C27696EA-A8DA-4273-916E-359D0CC8F1C4}" destId="{0347A1A8-388B-4DE7-A4E5-33427B764B3F}" srcOrd="0" destOrd="0" presId="urn:microsoft.com/office/officeart/2005/8/layout/hierarchy3"/>
    <dgm:cxn modelId="{54B78CDE-267B-4E92-A3B9-FBD68B7633CF}" type="presOf" srcId="{B29030FF-E631-4D51-AB73-DF3BE7AFD955}" destId="{03073F1A-2496-45CB-978B-990B870EAAEF}" srcOrd="0" destOrd="0" presId="urn:microsoft.com/office/officeart/2005/8/layout/hierarchy3"/>
    <dgm:cxn modelId="{3211DBDB-6AB9-42EE-B2EC-CEC8F0D5C8D9}" type="presOf" srcId="{64A8A454-D4A5-4E33-8E27-7630ABEE065E}" destId="{DB0CB2B8-A7B7-4556-9876-0970D6A2D81E}" srcOrd="0" destOrd="0" presId="urn:microsoft.com/office/officeart/2005/8/layout/hierarchy3"/>
    <dgm:cxn modelId="{9325EF89-92FE-4D15-A49B-2F423DC36854}" type="presOf" srcId="{64A8A454-D4A5-4E33-8E27-7630ABEE065E}" destId="{3C987264-BDDA-4FCE-9190-FC0107D3481E}" srcOrd="1" destOrd="0" presId="urn:microsoft.com/office/officeart/2005/8/layout/hierarchy3"/>
    <dgm:cxn modelId="{4804D32E-FDC7-4957-BF79-E5C167CC7013}" type="presOf" srcId="{04C7ED74-2FD7-415E-BFEE-04B868DC5009}" destId="{518D746B-573B-4AFD-B217-4674B1C771E5}" srcOrd="0" destOrd="0" presId="urn:microsoft.com/office/officeart/2005/8/layout/hierarchy3"/>
    <dgm:cxn modelId="{E67ED8B3-0E3E-4689-93A6-F8A053750512}" type="presOf" srcId="{2CC989C8-83BF-407A-8C30-BDCC157A097E}" destId="{40A17C3D-C24A-45CF-A5F9-896E8D3BADDA}" srcOrd="1" destOrd="0" presId="urn:microsoft.com/office/officeart/2005/8/layout/hierarchy3"/>
    <dgm:cxn modelId="{97BB6247-45BC-4630-BE42-7C942734A9D3}" srcId="{64A8A454-D4A5-4E33-8E27-7630ABEE065E}" destId="{C27696EA-A8DA-4273-916E-359D0CC8F1C4}" srcOrd="1" destOrd="0" parTransId="{79F2EAB1-05F1-405F-8108-4C878A29C4F7}" sibTransId="{FD438892-026D-4EEE-9934-E6E6C4649B29}"/>
    <dgm:cxn modelId="{DCEDADE4-1149-4247-9AC3-CB12FD08B173}" type="presOf" srcId="{79F2EAB1-05F1-405F-8108-4C878A29C4F7}" destId="{D81DEC44-325F-4172-8217-8B96E6931FED}" srcOrd="0" destOrd="0" presId="urn:microsoft.com/office/officeart/2005/8/layout/hierarchy3"/>
    <dgm:cxn modelId="{F062E3D9-5814-4B83-92FE-FE96013F0E2E}" srcId="{3FEFEE9C-8502-42AB-B63C-7037DE1988C8}" destId="{2CC989C8-83BF-407A-8C30-BDCC157A097E}" srcOrd="1" destOrd="0" parTransId="{56C3CAA1-E002-4985-84B0-6483B4A57587}" sibTransId="{28EE9132-19D1-434D-9D96-D814299F81E6}"/>
    <dgm:cxn modelId="{FB7D4880-CD3B-483B-A0BA-2BF061CA23DD}" srcId="{2CC989C8-83BF-407A-8C30-BDCC157A097E}" destId="{ADEE9C0D-2227-49C6-BCF6-2326A399B7E1}" srcOrd="1" destOrd="0" parTransId="{04C7ED74-2FD7-415E-BFEE-04B868DC5009}" sibTransId="{7204ECFC-B90C-40DF-909E-1C62A0107F81}"/>
    <dgm:cxn modelId="{6415B18D-DF6F-4826-9BA2-F6918BA52487}" type="presOf" srcId="{3FEFEE9C-8502-42AB-B63C-7037DE1988C8}" destId="{5CBE586A-D286-4A3A-98D6-31104F8C1347}" srcOrd="0" destOrd="0" presId="urn:microsoft.com/office/officeart/2005/8/layout/hierarchy3"/>
    <dgm:cxn modelId="{C99A1FE9-E9F0-4D2B-8991-9BD1253F5EC7}" type="presOf" srcId="{2CC989C8-83BF-407A-8C30-BDCC157A097E}" destId="{A6545742-4990-419C-B51D-B5852BBB7C28}" srcOrd="0" destOrd="0" presId="urn:microsoft.com/office/officeart/2005/8/layout/hierarchy3"/>
    <dgm:cxn modelId="{9668B558-297A-49CD-A523-6ECECC3FD533}" srcId="{2CC989C8-83BF-407A-8C30-BDCC157A097E}" destId="{D22E81F1-32C0-4D51-BF27-73E77C023B8F}" srcOrd="0" destOrd="0" parTransId="{93FFC405-6D7F-43C9-B213-BA24CF41BD45}" sibTransId="{A780769A-EB98-4FFF-9C63-ED79EEA9C3E8}"/>
    <dgm:cxn modelId="{0A10CF70-41D3-4C3F-99A4-842991E499AA}" type="presOf" srcId="{ADEE9C0D-2227-49C6-BCF6-2326A399B7E1}" destId="{13A9317C-9D2D-4E79-B56F-E7DB8A1BBC9C}" srcOrd="0" destOrd="0" presId="urn:microsoft.com/office/officeart/2005/8/layout/hierarchy3"/>
    <dgm:cxn modelId="{8105378B-35C8-4672-906B-F507F9A61146}" srcId="{64A8A454-D4A5-4E33-8E27-7630ABEE065E}" destId="{C475C2DB-380A-4092-81C3-929BBB2F9788}" srcOrd="0" destOrd="0" parTransId="{B29030FF-E631-4D51-AB73-DF3BE7AFD955}" sibTransId="{8EF65A35-FBE1-4D25-B5B0-81BBC316D671}"/>
    <dgm:cxn modelId="{5AACA09F-5849-4080-9DA1-8A68F8849C69}" type="presOf" srcId="{93FFC405-6D7F-43C9-B213-BA24CF41BD45}" destId="{1F34DC1A-2ABA-4806-B0C8-A4518E9E632B}" srcOrd="0" destOrd="0" presId="urn:microsoft.com/office/officeart/2005/8/layout/hierarchy3"/>
    <dgm:cxn modelId="{3D7B9A9B-DDEB-4F1C-A133-737863625639}" type="presParOf" srcId="{5CBE586A-D286-4A3A-98D6-31104F8C1347}" destId="{074FC749-10BD-475F-B337-A3D7A77EE63E}" srcOrd="0" destOrd="0" presId="urn:microsoft.com/office/officeart/2005/8/layout/hierarchy3"/>
    <dgm:cxn modelId="{7AD57073-4285-4929-9916-ABCBA0375A51}" type="presParOf" srcId="{074FC749-10BD-475F-B337-A3D7A77EE63E}" destId="{1A521DB1-3C79-4BC4-B0A0-B00C12DB6EDA}" srcOrd="0" destOrd="0" presId="urn:microsoft.com/office/officeart/2005/8/layout/hierarchy3"/>
    <dgm:cxn modelId="{17AC7514-7362-4055-BD38-D3E457A6774A}" type="presParOf" srcId="{1A521DB1-3C79-4BC4-B0A0-B00C12DB6EDA}" destId="{DB0CB2B8-A7B7-4556-9876-0970D6A2D81E}" srcOrd="0" destOrd="0" presId="urn:microsoft.com/office/officeart/2005/8/layout/hierarchy3"/>
    <dgm:cxn modelId="{5549DECD-1C29-4EF6-8433-C1B55B1D05F2}" type="presParOf" srcId="{1A521DB1-3C79-4BC4-B0A0-B00C12DB6EDA}" destId="{3C987264-BDDA-4FCE-9190-FC0107D3481E}" srcOrd="1" destOrd="0" presId="urn:microsoft.com/office/officeart/2005/8/layout/hierarchy3"/>
    <dgm:cxn modelId="{2F3D0E4D-C159-469C-8EA4-002438C28754}" type="presParOf" srcId="{074FC749-10BD-475F-B337-A3D7A77EE63E}" destId="{F647A3B3-7FA8-4226-AEA9-63B86F9BED91}" srcOrd="1" destOrd="0" presId="urn:microsoft.com/office/officeart/2005/8/layout/hierarchy3"/>
    <dgm:cxn modelId="{95E33D08-7048-4FD0-8159-4EB7F4423D5B}" type="presParOf" srcId="{F647A3B3-7FA8-4226-AEA9-63B86F9BED91}" destId="{03073F1A-2496-45CB-978B-990B870EAAEF}" srcOrd="0" destOrd="0" presId="urn:microsoft.com/office/officeart/2005/8/layout/hierarchy3"/>
    <dgm:cxn modelId="{AC63277B-04FC-4C0E-8069-2319DC114806}" type="presParOf" srcId="{F647A3B3-7FA8-4226-AEA9-63B86F9BED91}" destId="{19A86810-9259-4EC8-95BC-08451F16D4AC}" srcOrd="1" destOrd="0" presId="urn:microsoft.com/office/officeart/2005/8/layout/hierarchy3"/>
    <dgm:cxn modelId="{F9B7475E-27E2-47BC-AC40-6F10AE31DEE9}" type="presParOf" srcId="{F647A3B3-7FA8-4226-AEA9-63B86F9BED91}" destId="{D81DEC44-325F-4172-8217-8B96E6931FED}" srcOrd="2" destOrd="0" presId="urn:microsoft.com/office/officeart/2005/8/layout/hierarchy3"/>
    <dgm:cxn modelId="{F542FAA7-E9BD-480E-B88C-2A3C2806AAC1}" type="presParOf" srcId="{F647A3B3-7FA8-4226-AEA9-63B86F9BED91}" destId="{0347A1A8-388B-4DE7-A4E5-33427B764B3F}" srcOrd="3" destOrd="0" presId="urn:microsoft.com/office/officeart/2005/8/layout/hierarchy3"/>
    <dgm:cxn modelId="{D6A68F8A-FE4F-4DB4-82ED-614DDA4C7B9B}" type="presParOf" srcId="{5CBE586A-D286-4A3A-98D6-31104F8C1347}" destId="{944B9DF6-EA96-4ED5-9248-3D6D8EB8C132}" srcOrd="1" destOrd="0" presId="urn:microsoft.com/office/officeart/2005/8/layout/hierarchy3"/>
    <dgm:cxn modelId="{D92519A8-31A3-4F4E-9E45-C03ADAE68ED2}" type="presParOf" srcId="{944B9DF6-EA96-4ED5-9248-3D6D8EB8C132}" destId="{326ECA89-720E-469D-91E2-FF7BDF8AB47F}" srcOrd="0" destOrd="0" presId="urn:microsoft.com/office/officeart/2005/8/layout/hierarchy3"/>
    <dgm:cxn modelId="{9E4EDECE-3C2B-4CB2-B3C0-F1107EDFFE1A}" type="presParOf" srcId="{326ECA89-720E-469D-91E2-FF7BDF8AB47F}" destId="{A6545742-4990-419C-B51D-B5852BBB7C28}" srcOrd="0" destOrd="0" presId="urn:microsoft.com/office/officeart/2005/8/layout/hierarchy3"/>
    <dgm:cxn modelId="{78C280B8-9873-4363-9D10-0A3676B5D3D7}" type="presParOf" srcId="{326ECA89-720E-469D-91E2-FF7BDF8AB47F}" destId="{40A17C3D-C24A-45CF-A5F9-896E8D3BADDA}" srcOrd="1" destOrd="0" presId="urn:microsoft.com/office/officeart/2005/8/layout/hierarchy3"/>
    <dgm:cxn modelId="{CFF41713-5F18-4D32-88F6-6224137A877C}" type="presParOf" srcId="{944B9DF6-EA96-4ED5-9248-3D6D8EB8C132}" destId="{C8F21B1F-A080-43DB-A043-A8E40F8A7528}" srcOrd="1" destOrd="0" presId="urn:microsoft.com/office/officeart/2005/8/layout/hierarchy3"/>
    <dgm:cxn modelId="{566EE84A-8BF9-4FED-AE23-FC71E93BEAB7}" type="presParOf" srcId="{C8F21B1F-A080-43DB-A043-A8E40F8A7528}" destId="{1F34DC1A-2ABA-4806-B0C8-A4518E9E632B}" srcOrd="0" destOrd="0" presId="urn:microsoft.com/office/officeart/2005/8/layout/hierarchy3"/>
    <dgm:cxn modelId="{20F11A76-60E5-496C-8A51-8B3F488D23A1}" type="presParOf" srcId="{C8F21B1F-A080-43DB-A043-A8E40F8A7528}" destId="{B057FA09-D6C3-4DB2-A62C-8313EA578DD2}" srcOrd="1" destOrd="0" presId="urn:microsoft.com/office/officeart/2005/8/layout/hierarchy3"/>
    <dgm:cxn modelId="{3B1D9167-0E91-4F21-8BB8-0213920AB4ED}" type="presParOf" srcId="{C8F21B1F-A080-43DB-A043-A8E40F8A7528}" destId="{518D746B-573B-4AFD-B217-4674B1C771E5}" srcOrd="2" destOrd="0" presId="urn:microsoft.com/office/officeart/2005/8/layout/hierarchy3"/>
    <dgm:cxn modelId="{B5581E5F-AC47-4E4A-8DF0-8A7C364AE01C}" type="presParOf" srcId="{C8F21B1F-A080-43DB-A043-A8E40F8A7528}" destId="{13A9317C-9D2D-4E79-B56F-E7DB8A1BBC9C}"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4B4DB86D-DACA-4AC4-9AA3-90F600517732}"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E786F458-AFDB-4745-B4F3-80D1A045ED11}">
      <dgm:prSet phldrT="[Text]"/>
      <dgm:spPr/>
      <dgm:t>
        <a:bodyPr/>
        <a:lstStyle/>
        <a:p>
          <a:r>
            <a:rPr lang="en-US" dirty="0" smtClean="0"/>
            <a:t>Boredom or annoyance</a:t>
          </a:r>
          <a:endParaRPr lang="en-US" dirty="0"/>
        </a:p>
      </dgm:t>
    </dgm:pt>
    <dgm:pt modelId="{4D10A4FA-A0C9-47CA-83C0-FC90630AF6A4}" type="parTrans" cxnId="{2271F451-BD30-4F37-AE60-66143CB4962C}">
      <dgm:prSet/>
      <dgm:spPr/>
      <dgm:t>
        <a:bodyPr/>
        <a:lstStyle/>
        <a:p>
          <a:endParaRPr lang="en-US"/>
        </a:p>
      </dgm:t>
    </dgm:pt>
    <dgm:pt modelId="{5CF87779-3E18-4D84-9F33-C46D65CE8285}" type="sibTrans" cxnId="{2271F451-BD30-4F37-AE60-66143CB4962C}">
      <dgm:prSet/>
      <dgm:spPr/>
      <dgm:t>
        <a:bodyPr/>
        <a:lstStyle/>
        <a:p>
          <a:endParaRPr lang="en-US"/>
        </a:p>
      </dgm:t>
    </dgm:pt>
    <dgm:pt modelId="{AC6B0E8B-6586-4C1A-A0DC-2E0B2CCB4B92}">
      <dgm:prSet phldrT="[Text]"/>
      <dgm:spPr/>
      <dgm:t>
        <a:bodyPr/>
        <a:lstStyle/>
        <a:p>
          <a:r>
            <a:rPr lang="en-US" dirty="0" smtClean="0"/>
            <a:t>Anger or offense</a:t>
          </a:r>
          <a:endParaRPr lang="en-US" dirty="0"/>
        </a:p>
      </dgm:t>
    </dgm:pt>
    <dgm:pt modelId="{119AFA54-6532-4CD4-A5DF-0FEB1B0250DA}" type="parTrans" cxnId="{A8749B25-FA10-4002-BDB3-0A847B1D7413}">
      <dgm:prSet/>
      <dgm:spPr/>
      <dgm:t>
        <a:bodyPr/>
        <a:lstStyle/>
        <a:p>
          <a:endParaRPr lang="en-US"/>
        </a:p>
      </dgm:t>
    </dgm:pt>
    <dgm:pt modelId="{40EA1414-8D74-4A6D-BBC9-22758849E352}" type="sibTrans" cxnId="{A8749B25-FA10-4002-BDB3-0A847B1D7413}">
      <dgm:prSet/>
      <dgm:spPr/>
      <dgm:t>
        <a:bodyPr/>
        <a:lstStyle/>
        <a:p>
          <a:endParaRPr lang="en-US"/>
        </a:p>
      </dgm:t>
    </dgm:pt>
    <dgm:pt modelId="{391BF06D-2838-4D97-8F00-6D13FB387A3E}">
      <dgm:prSet phldrT="[Text]"/>
      <dgm:spPr/>
      <dgm:t>
        <a:bodyPr/>
        <a:lstStyle/>
        <a:p>
          <a:r>
            <a:rPr lang="en-US" dirty="0" smtClean="0"/>
            <a:t>Cues signaling for interest or comfort</a:t>
          </a:r>
          <a:endParaRPr lang="en-US" dirty="0"/>
        </a:p>
      </dgm:t>
    </dgm:pt>
    <dgm:pt modelId="{D60A784B-10D3-436E-8CE2-FCFB7F4A9C62}" type="parTrans" cxnId="{687AA2CD-9D08-47CD-A617-EFE5E1B5A2FF}">
      <dgm:prSet/>
      <dgm:spPr/>
      <dgm:t>
        <a:bodyPr/>
        <a:lstStyle/>
        <a:p>
          <a:endParaRPr lang="en-US"/>
        </a:p>
      </dgm:t>
    </dgm:pt>
    <dgm:pt modelId="{936D606A-1A58-4FF3-8583-D248A0038BE9}" type="sibTrans" cxnId="{687AA2CD-9D08-47CD-A617-EFE5E1B5A2FF}">
      <dgm:prSet/>
      <dgm:spPr/>
      <dgm:t>
        <a:bodyPr/>
        <a:lstStyle/>
        <a:p>
          <a:endParaRPr lang="en-US"/>
        </a:p>
      </dgm:t>
    </dgm:pt>
    <dgm:pt modelId="{C7D4D58D-7CF9-4188-8735-7F38701CA266}">
      <dgm:prSet phldrT="[Text]"/>
      <dgm:spPr/>
      <dgm:t>
        <a:bodyPr/>
        <a:lstStyle/>
        <a:p>
          <a:r>
            <a:rPr lang="en-US" dirty="0" smtClean="0"/>
            <a:t>Cues signaling different types of body language – whether open or closed</a:t>
          </a:r>
          <a:endParaRPr lang="en-US" dirty="0"/>
        </a:p>
      </dgm:t>
    </dgm:pt>
    <dgm:pt modelId="{062651BA-D1B5-4094-8A9C-264618FEC0B9}" type="parTrans" cxnId="{BA4490F6-A800-462A-A4BA-203D52131F1E}">
      <dgm:prSet/>
      <dgm:spPr/>
    </dgm:pt>
    <dgm:pt modelId="{C1F56134-32AE-40F7-BDB2-0BD60E28244E}" type="sibTrans" cxnId="{BA4490F6-A800-462A-A4BA-203D52131F1E}">
      <dgm:prSet/>
      <dgm:spPr/>
    </dgm:pt>
    <dgm:pt modelId="{5204C1AA-7157-4AF6-BEE3-9E3BCACB7ABF}" type="pres">
      <dgm:prSet presAssocID="{4B4DB86D-DACA-4AC4-9AA3-90F600517732}" presName="Name0" presStyleCnt="0">
        <dgm:presLayoutVars>
          <dgm:dir/>
          <dgm:animLvl val="lvl"/>
          <dgm:resizeHandles/>
        </dgm:presLayoutVars>
      </dgm:prSet>
      <dgm:spPr/>
    </dgm:pt>
    <dgm:pt modelId="{42C0AB74-E6FA-48C7-9A0C-7BF3A6ECFCF6}" type="pres">
      <dgm:prSet presAssocID="{E786F458-AFDB-4745-B4F3-80D1A045ED11}" presName="linNode" presStyleCnt="0"/>
      <dgm:spPr/>
    </dgm:pt>
    <dgm:pt modelId="{F9608B40-274B-42AA-8564-685CBB056EC5}" type="pres">
      <dgm:prSet presAssocID="{E786F458-AFDB-4745-B4F3-80D1A045ED11}" presName="parentShp" presStyleLbl="node1" presStyleIdx="0" presStyleCnt="4" custScaleX="345228">
        <dgm:presLayoutVars>
          <dgm:bulletEnabled val="1"/>
        </dgm:presLayoutVars>
      </dgm:prSet>
      <dgm:spPr/>
      <dgm:t>
        <a:bodyPr/>
        <a:lstStyle/>
        <a:p>
          <a:endParaRPr lang="en-US"/>
        </a:p>
      </dgm:t>
    </dgm:pt>
    <dgm:pt modelId="{06E95FDA-E7DA-429E-906A-40783C084632}" type="pres">
      <dgm:prSet presAssocID="{E786F458-AFDB-4745-B4F3-80D1A045ED11}" presName="childShp" presStyleLbl="bgAccFollowNode1" presStyleIdx="0" presStyleCnt="4">
        <dgm:presLayoutVars>
          <dgm:bulletEnabled val="1"/>
        </dgm:presLayoutVars>
      </dgm:prSet>
      <dgm:spPr/>
      <dgm:t>
        <a:bodyPr/>
        <a:lstStyle/>
        <a:p>
          <a:endParaRPr lang="en-US"/>
        </a:p>
      </dgm:t>
    </dgm:pt>
    <dgm:pt modelId="{39C9F905-0D18-4356-AF46-0B50D0C94661}" type="pres">
      <dgm:prSet presAssocID="{5CF87779-3E18-4D84-9F33-C46D65CE8285}" presName="spacing" presStyleCnt="0"/>
      <dgm:spPr/>
    </dgm:pt>
    <dgm:pt modelId="{BADDEEDD-F4E2-4897-8074-F4A8E15A4512}" type="pres">
      <dgm:prSet presAssocID="{AC6B0E8B-6586-4C1A-A0DC-2E0B2CCB4B92}" presName="linNode" presStyleCnt="0"/>
      <dgm:spPr/>
    </dgm:pt>
    <dgm:pt modelId="{377C0D8B-7582-4CD3-BD41-8484B897F77D}" type="pres">
      <dgm:prSet presAssocID="{AC6B0E8B-6586-4C1A-A0DC-2E0B2CCB4B92}" presName="parentShp" presStyleLbl="node1" presStyleIdx="1" presStyleCnt="4" custScaleX="345228">
        <dgm:presLayoutVars>
          <dgm:bulletEnabled val="1"/>
        </dgm:presLayoutVars>
      </dgm:prSet>
      <dgm:spPr/>
      <dgm:t>
        <a:bodyPr/>
        <a:lstStyle/>
        <a:p>
          <a:endParaRPr lang="en-US"/>
        </a:p>
      </dgm:t>
    </dgm:pt>
    <dgm:pt modelId="{668959D4-C46B-433B-9458-DA5AE3FEBAFE}" type="pres">
      <dgm:prSet presAssocID="{AC6B0E8B-6586-4C1A-A0DC-2E0B2CCB4B92}" presName="childShp" presStyleLbl="bgAccFollowNode1" presStyleIdx="1" presStyleCnt="4">
        <dgm:presLayoutVars>
          <dgm:bulletEnabled val="1"/>
        </dgm:presLayoutVars>
      </dgm:prSet>
      <dgm:spPr/>
      <dgm:t>
        <a:bodyPr/>
        <a:lstStyle/>
        <a:p>
          <a:endParaRPr lang="en-US"/>
        </a:p>
      </dgm:t>
    </dgm:pt>
    <dgm:pt modelId="{55B1D7A3-13B3-4CA9-9796-4FE9A5976106}" type="pres">
      <dgm:prSet presAssocID="{40EA1414-8D74-4A6D-BBC9-22758849E352}" presName="spacing" presStyleCnt="0"/>
      <dgm:spPr/>
    </dgm:pt>
    <dgm:pt modelId="{A2713E9C-48FE-49CA-B948-EBE65C56D47A}" type="pres">
      <dgm:prSet presAssocID="{C7D4D58D-7CF9-4188-8735-7F38701CA266}" presName="linNode" presStyleCnt="0"/>
      <dgm:spPr/>
    </dgm:pt>
    <dgm:pt modelId="{7F3ED45A-C867-4AE8-A071-9900F4621D55}" type="pres">
      <dgm:prSet presAssocID="{C7D4D58D-7CF9-4188-8735-7F38701CA266}" presName="parentShp" presStyleLbl="node1" presStyleIdx="2" presStyleCnt="4" custScaleX="345228">
        <dgm:presLayoutVars>
          <dgm:bulletEnabled val="1"/>
        </dgm:presLayoutVars>
      </dgm:prSet>
      <dgm:spPr/>
      <dgm:t>
        <a:bodyPr/>
        <a:lstStyle/>
        <a:p>
          <a:endParaRPr lang="en-US"/>
        </a:p>
      </dgm:t>
    </dgm:pt>
    <dgm:pt modelId="{82DFF9C0-7BC6-4370-B875-D15AB953C932}" type="pres">
      <dgm:prSet presAssocID="{C7D4D58D-7CF9-4188-8735-7F38701CA266}" presName="childShp" presStyleLbl="bgAccFollowNode1" presStyleIdx="2" presStyleCnt="4">
        <dgm:presLayoutVars>
          <dgm:bulletEnabled val="1"/>
        </dgm:presLayoutVars>
      </dgm:prSet>
      <dgm:spPr/>
    </dgm:pt>
    <dgm:pt modelId="{9F231D71-D62E-462D-817B-704BC13603CF}" type="pres">
      <dgm:prSet presAssocID="{C1F56134-32AE-40F7-BDB2-0BD60E28244E}" presName="spacing" presStyleCnt="0"/>
      <dgm:spPr/>
    </dgm:pt>
    <dgm:pt modelId="{07E16F14-CD04-42C6-AE4D-D7CA138398CD}" type="pres">
      <dgm:prSet presAssocID="{391BF06D-2838-4D97-8F00-6D13FB387A3E}" presName="linNode" presStyleCnt="0"/>
      <dgm:spPr/>
    </dgm:pt>
    <dgm:pt modelId="{AC9A53DE-8B48-4872-B998-20B10F2BE4D5}" type="pres">
      <dgm:prSet presAssocID="{391BF06D-2838-4D97-8F00-6D13FB387A3E}" presName="parentShp" presStyleLbl="node1" presStyleIdx="3" presStyleCnt="4" custScaleX="345228">
        <dgm:presLayoutVars>
          <dgm:bulletEnabled val="1"/>
        </dgm:presLayoutVars>
      </dgm:prSet>
      <dgm:spPr/>
      <dgm:t>
        <a:bodyPr/>
        <a:lstStyle/>
        <a:p>
          <a:endParaRPr lang="en-US"/>
        </a:p>
      </dgm:t>
    </dgm:pt>
    <dgm:pt modelId="{D6779200-65C8-44F1-9C09-979783B357EC}" type="pres">
      <dgm:prSet presAssocID="{391BF06D-2838-4D97-8F00-6D13FB387A3E}" presName="childShp" presStyleLbl="bgAccFollowNode1" presStyleIdx="3" presStyleCnt="4">
        <dgm:presLayoutVars>
          <dgm:bulletEnabled val="1"/>
        </dgm:presLayoutVars>
      </dgm:prSet>
      <dgm:spPr/>
    </dgm:pt>
  </dgm:ptLst>
  <dgm:cxnLst>
    <dgm:cxn modelId="{BA335440-2379-471E-86EC-EBDF04BAB2B6}" type="presOf" srcId="{AC6B0E8B-6586-4C1A-A0DC-2E0B2CCB4B92}" destId="{377C0D8B-7582-4CD3-BD41-8484B897F77D}" srcOrd="0" destOrd="0" presId="urn:microsoft.com/office/officeart/2005/8/layout/vList6"/>
    <dgm:cxn modelId="{AA587E0D-0E4A-4E1E-8EF8-6774C2151724}" type="presOf" srcId="{4B4DB86D-DACA-4AC4-9AA3-90F600517732}" destId="{5204C1AA-7157-4AF6-BEE3-9E3BCACB7ABF}" srcOrd="0" destOrd="0" presId="urn:microsoft.com/office/officeart/2005/8/layout/vList6"/>
    <dgm:cxn modelId="{A8749B25-FA10-4002-BDB3-0A847B1D7413}" srcId="{4B4DB86D-DACA-4AC4-9AA3-90F600517732}" destId="{AC6B0E8B-6586-4C1A-A0DC-2E0B2CCB4B92}" srcOrd="1" destOrd="0" parTransId="{119AFA54-6532-4CD4-A5DF-0FEB1B0250DA}" sibTransId="{40EA1414-8D74-4A6D-BBC9-22758849E352}"/>
    <dgm:cxn modelId="{2271F451-BD30-4F37-AE60-66143CB4962C}" srcId="{4B4DB86D-DACA-4AC4-9AA3-90F600517732}" destId="{E786F458-AFDB-4745-B4F3-80D1A045ED11}" srcOrd="0" destOrd="0" parTransId="{4D10A4FA-A0C9-47CA-83C0-FC90630AF6A4}" sibTransId="{5CF87779-3E18-4D84-9F33-C46D65CE8285}"/>
    <dgm:cxn modelId="{BA4490F6-A800-462A-A4BA-203D52131F1E}" srcId="{4B4DB86D-DACA-4AC4-9AA3-90F600517732}" destId="{C7D4D58D-7CF9-4188-8735-7F38701CA266}" srcOrd="2" destOrd="0" parTransId="{062651BA-D1B5-4094-8A9C-264618FEC0B9}" sibTransId="{C1F56134-32AE-40F7-BDB2-0BD60E28244E}"/>
    <dgm:cxn modelId="{7FE27C6C-1EF9-4B84-A245-4B74D11F3E4D}" type="presOf" srcId="{E786F458-AFDB-4745-B4F3-80D1A045ED11}" destId="{F9608B40-274B-42AA-8564-685CBB056EC5}" srcOrd="0" destOrd="0" presId="urn:microsoft.com/office/officeart/2005/8/layout/vList6"/>
    <dgm:cxn modelId="{FB9411FC-7805-4BD1-B67A-25CE57A8D4C0}" type="presOf" srcId="{C7D4D58D-7CF9-4188-8735-7F38701CA266}" destId="{7F3ED45A-C867-4AE8-A071-9900F4621D55}" srcOrd="0" destOrd="0" presId="urn:microsoft.com/office/officeart/2005/8/layout/vList6"/>
    <dgm:cxn modelId="{21127F7A-B5D0-4237-92E8-A882054C0E85}" type="presOf" srcId="{391BF06D-2838-4D97-8F00-6D13FB387A3E}" destId="{AC9A53DE-8B48-4872-B998-20B10F2BE4D5}" srcOrd="0" destOrd="0" presId="urn:microsoft.com/office/officeart/2005/8/layout/vList6"/>
    <dgm:cxn modelId="{687AA2CD-9D08-47CD-A617-EFE5E1B5A2FF}" srcId="{4B4DB86D-DACA-4AC4-9AA3-90F600517732}" destId="{391BF06D-2838-4D97-8F00-6D13FB387A3E}" srcOrd="3" destOrd="0" parTransId="{D60A784B-10D3-436E-8CE2-FCFB7F4A9C62}" sibTransId="{936D606A-1A58-4FF3-8583-D248A0038BE9}"/>
    <dgm:cxn modelId="{8A8D879A-64B6-43B7-B7C4-860793214769}" type="presParOf" srcId="{5204C1AA-7157-4AF6-BEE3-9E3BCACB7ABF}" destId="{42C0AB74-E6FA-48C7-9A0C-7BF3A6ECFCF6}" srcOrd="0" destOrd="0" presId="urn:microsoft.com/office/officeart/2005/8/layout/vList6"/>
    <dgm:cxn modelId="{19567954-F3D9-40DF-8415-385528D117BC}" type="presParOf" srcId="{42C0AB74-E6FA-48C7-9A0C-7BF3A6ECFCF6}" destId="{F9608B40-274B-42AA-8564-685CBB056EC5}" srcOrd="0" destOrd="0" presId="urn:microsoft.com/office/officeart/2005/8/layout/vList6"/>
    <dgm:cxn modelId="{14E8196D-70B9-4F46-B62F-DE60363918C7}" type="presParOf" srcId="{42C0AB74-E6FA-48C7-9A0C-7BF3A6ECFCF6}" destId="{06E95FDA-E7DA-429E-906A-40783C084632}" srcOrd="1" destOrd="0" presId="urn:microsoft.com/office/officeart/2005/8/layout/vList6"/>
    <dgm:cxn modelId="{17973E78-212E-4571-9FA9-6692BC7EA67F}" type="presParOf" srcId="{5204C1AA-7157-4AF6-BEE3-9E3BCACB7ABF}" destId="{39C9F905-0D18-4356-AF46-0B50D0C94661}" srcOrd="1" destOrd="0" presId="urn:microsoft.com/office/officeart/2005/8/layout/vList6"/>
    <dgm:cxn modelId="{F74A1521-29A9-4112-8847-5C8FCF813FBB}" type="presParOf" srcId="{5204C1AA-7157-4AF6-BEE3-9E3BCACB7ABF}" destId="{BADDEEDD-F4E2-4897-8074-F4A8E15A4512}" srcOrd="2" destOrd="0" presId="urn:microsoft.com/office/officeart/2005/8/layout/vList6"/>
    <dgm:cxn modelId="{AAF7E678-FBE7-4B0B-AE9A-E6FE1EFD2BFC}" type="presParOf" srcId="{BADDEEDD-F4E2-4897-8074-F4A8E15A4512}" destId="{377C0D8B-7582-4CD3-BD41-8484B897F77D}" srcOrd="0" destOrd="0" presId="urn:microsoft.com/office/officeart/2005/8/layout/vList6"/>
    <dgm:cxn modelId="{6D0546C6-7701-413B-AA23-EFCA31D3BC34}" type="presParOf" srcId="{BADDEEDD-F4E2-4897-8074-F4A8E15A4512}" destId="{668959D4-C46B-433B-9458-DA5AE3FEBAFE}" srcOrd="1" destOrd="0" presId="urn:microsoft.com/office/officeart/2005/8/layout/vList6"/>
    <dgm:cxn modelId="{BDDBC0AF-FCE2-4E75-812C-A8EF0C034E97}" type="presParOf" srcId="{5204C1AA-7157-4AF6-BEE3-9E3BCACB7ABF}" destId="{55B1D7A3-13B3-4CA9-9796-4FE9A5976106}" srcOrd="3" destOrd="0" presId="urn:microsoft.com/office/officeart/2005/8/layout/vList6"/>
    <dgm:cxn modelId="{2C3023A0-9293-4B32-8E7F-42B4204F0121}" type="presParOf" srcId="{5204C1AA-7157-4AF6-BEE3-9E3BCACB7ABF}" destId="{A2713E9C-48FE-49CA-B948-EBE65C56D47A}" srcOrd="4" destOrd="0" presId="urn:microsoft.com/office/officeart/2005/8/layout/vList6"/>
    <dgm:cxn modelId="{2D8E8D7D-0E9F-4547-9FB7-F4661815D14D}" type="presParOf" srcId="{A2713E9C-48FE-49CA-B948-EBE65C56D47A}" destId="{7F3ED45A-C867-4AE8-A071-9900F4621D55}" srcOrd="0" destOrd="0" presId="urn:microsoft.com/office/officeart/2005/8/layout/vList6"/>
    <dgm:cxn modelId="{AFF653CF-582A-44F0-AA60-7AE2D35B30E8}" type="presParOf" srcId="{A2713E9C-48FE-49CA-B948-EBE65C56D47A}" destId="{82DFF9C0-7BC6-4370-B875-D15AB953C932}" srcOrd="1" destOrd="0" presId="urn:microsoft.com/office/officeart/2005/8/layout/vList6"/>
    <dgm:cxn modelId="{4020D7D5-9C6F-42E7-9855-3CA344751853}" type="presParOf" srcId="{5204C1AA-7157-4AF6-BEE3-9E3BCACB7ABF}" destId="{9F231D71-D62E-462D-817B-704BC13603CF}" srcOrd="5" destOrd="0" presId="urn:microsoft.com/office/officeart/2005/8/layout/vList6"/>
    <dgm:cxn modelId="{82F23499-657B-4989-AAC6-2E86C2F98141}" type="presParOf" srcId="{5204C1AA-7157-4AF6-BEE3-9E3BCACB7ABF}" destId="{07E16F14-CD04-42C6-AE4D-D7CA138398CD}" srcOrd="6" destOrd="0" presId="urn:microsoft.com/office/officeart/2005/8/layout/vList6"/>
    <dgm:cxn modelId="{A4A0B86B-8B87-4143-B85D-3F0A6F26DD64}" type="presParOf" srcId="{07E16F14-CD04-42C6-AE4D-D7CA138398CD}" destId="{AC9A53DE-8B48-4872-B998-20B10F2BE4D5}" srcOrd="0" destOrd="0" presId="urn:microsoft.com/office/officeart/2005/8/layout/vList6"/>
    <dgm:cxn modelId="{95B5FC86-679D-48A5-90BB-7A1DC7729139}" type="presParOf" srcId="{07E16F14-CD04-42C6-AE4D-D7CA138398CD}" destId="{D6779200-65C8-44F1-9C09-979783B357EC}"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6D22042-9DB1-456D-879B-47A56B59759F}"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88369AE2-FD2D-4634-826B-F7C5CD1D775C}">
      <dgm:prSet phldrT="[Text]"/>
      <dgm:spPr/>
      <dgm:t>
        <a:bodyPr/>
        <a:lstStyle/>
        <a:p>
          <a:r>
            <a:rPr lang="en-US" dirty="0" smtClean="0"/>
            <a:t>Determine how the change can benefit you</a:t>
          </a:r>
          <a:endParaRPr lang="en-US" dirty="0"/>
        </a:p>
      </dgm:t>
    </dgm:pt>
    <dgm:pt modelId="{EC20D383-F419-4EF4-B488-392FD2DFB036}" type="parTrans" cxnId="{F4D55DA3-09C6-4CCA-8358-4867B165BA04}">
      <dgm:prSet/>
      <dgm:spPr/>
      <dgm:t>
        <a:bodyPr/>
        <a:lstStyle/>
        <a:p>
          <a:endParaRPr lang="en-US"/>
        </a:p>
      </dgm:t>
    </dgm:pt>
    <dgm:pt modelId="{4C20AC89-CD64-41AF-A205-06B5F7780A1C}" type="sibTrans" cxnId="{F4D55DA3-09C6-4CCA-8358-4867B165BA04}">
      <dgm:prSet/>
      <dgm:spPr/>
      <dgm:t>
        <a:bodyPr/>
        <a:lstStyle/>
        <a:p>
          <a:endParaRPr lang="en-US"/>
        </a:p>
      </dgm:t>
    </dgm:pt>
    <dgm:pt modelId="{CC42B2DE-F4E1-4B12-A114-0B1647A08B6A}">
      <dgm:prSet phldrT="[Text]"/>
      <dgm:spPr/>
      <dgm:t>
        <a:bodyPr/>
        <a:lstStyle/>
        <a:p>
          <a:r>
            <a:rPr lang="en-US" dirty="0" smtClean="0"/>
            <a:t>Don’t assume a need for change is negative</a:t>
          </a:r>
          <a:endParaRPr lang="en-US" dirty="0"/>
        </a:p>
      </dgm:t>
    </dgm:pt>
    <dgm:pt modelId="{49A2AFCC-3036-40B3-A199-FE33CE82EF38}" type="parTrans" cxnId="{D0ED5A0C-D2B7-4472-865B-31282E9F5370}">
      <dgm:prSet/>
      <dgm:spPr/>
      <dgm:t>
        <a:bodyPr/>
        <a:lstStyle/>
        <a:p>
          <a:endParaRPr lang="en-US"/>
        </a:p>
      </dgm:t>
    </dgm:pt>
    <dgm:pt modelId="{B461ACBD-9AFA-49B9-B31F-045F228C3EE7}" type="sibTrans" cxnId="{D0ED5A0C-D2B7-4472-865B-31282E9F5370}">
      <dgm:prSet/>
      <dgm:spPr/>
      <dgm:t>
        <a:bodyPr/>
        <a:lstStyle/>
        <a:p>
          <a:endParaRPr lang="en-US"/>
        </a:p>
      </dgm:t>
    </dgm:pt>
    <dgm:pt modelId="{EDFCE709-029B-4C11-8FE9-1325510C263A}">
      <dgm:prSet phldrT="[Text]"/>
      <dgm:spPr/>
      <dgm:t>
        <a:bodyPr/>
        <a:lstStyle/>
        <a:p>
          <a:r>
            <a:rPr lang="en-US" dirty="0" smtClean="0"/>
            <a:t>Recognize that it is a chance for improvement</a:t>
          </a:r>
          <a:endParaRPr lang="en-US" dirty="0"/>
        </a:p>
      </dgm:t>
    </dgm:pt>
    <dgm:pt modelId="{B2BA960A-7785-4B8C-A548-805E80279622}" type="parTrans" cxnId="{B8069378-E5BD-45FE-A018-58FF29715546}">
      <dgm:prSet/>
      <dgm:spPr/>
      <dgm:t>
        <a:bodyPr/>
        <a:lstStyle/>
        <a:p>
          <a:endParaRPr lang="en-US"/>
        </a:p>
      </dgm:t>
    </dgm:pt>
    <dgm:pt modelId="{4116BE03-5452-4719-A3DE-5FBA07B42A0A}" type="sibTrans" cxnId="{B8069378-E5BD-45FE-A018-58FF29715546}">
      <dgm:prSet/>
      <dgm:spPr/>
      <dgm:t>
        <a:bodyPr/>
        <a:lstStyle/>
        <a:p>
          <a:endParaRPr lang="en-US"/>
        </a:p>
      </dgm:t>
    </dgm:pt>
    <dgm:pt modelId="{5D7A1DB2-A926-4A82-9895-AA2089D82E0B}" type="pres">
      <dgm:prSet presAssocID="{36D22042-9DB1-456D-879B-47A56B59759F}" presName="Name0" presStyleCnt="0">
        <dgm:presLayoutVars>
          <dgm:chMax val="7"/>
          <dgm:chPref val="7"/>
          <dgm:dir/>
        </dgm:presLayoutVars>
      </dgm:prSet>
      <dgm:spPr/>
      <dgm:t>
        <a:bodyPr/>
        <a:lstStyle/>
        <a:p>
          <a:endParaRPr lang="en-US"/>
        </a:p>
      </dgm:t>
    </dgm:pt>
    <dgm:pt modelId="{0B020245-07F1-4DFC-99ED-366C70A48F91}" type="pres">
      <dgm:prSet presAssocID="{36D22042-9DB1-456D-879B-47A56B59759F}" presName="Name1" presStyleCnt="0"/>
      <dgm:spPr/>
    </dgm:pt>
    <dgm:pt modelId="{D2FE00D0-9BBD-4AB5-96BF-6A41756E7D09}" type="pres">
      <dgm:prSet presAssocID="{36D22042-9DB1-456D-879B-47A56B59759F}" presName="cycle" presStyleCnt="0"/>
      <dgm:spPr/>
    </dgm:pt>
    <dgm:pt modelId="{99CA92B3-623C-4611-B23B-0E985D6FDD8F}" type="pres">
      <dgm:prSet presAssocID="{36D22042-9DB1-456D-879B-47A56B59759F}" presName="srcNode" presStyleLbl="node1" presStyleIdx="0" presStyleCnt="3"/>
      <dgm:spPr/>
    </dgm:pt>
    <dgm:pt modelId="{57BA9A8C-D828-4906-A205-C6A59A9815A1}" type="pres">
      <dgm:prSet presAssocID="{36D22042-9DB1-456D-879B-47A56B59759F}" presName="conn" presStyleLbl="parChTrans1D2" presStyleIdx="0" presStyleCnt="1"/>
      <dgm:spPr/>
      <dgm:t>
        <a:bodyPr/>
        <a:lstStyle/>
        <a:p>
          <a:endParaRPr lang="en-US"/>
        </a:p>
      </dgm:t>
    </dgm:pt>
    <dgm:pt modelId="{1190B4AF-F50B-40FB-B3A6-53AAD67FF606}" type="pres">
      <dgm:prSet presAssocID="{36D22042-9DB1-456D-879B-47A56B59759F}" presName="extraNode" presStyleLbl="node1" presStyleIdx="0" presStyleCnt="3"/>
      <dgm:spPr/>
    </dgm:pt>
    <dgm:pt modelId="{A5F90FB2-CB97-4A4A-B634-400BFE07DB2C}" type="pres">
      <dgm:prSet presAssocID="{36D22042-9DB1-456D-879B-47A56B59759F}" presName="dstNode" presStyleLbl="node1" presStyleIdx="0" presStyleCnt="3"/>
      <dgm:spPr/>
    </dgm:pt>
    <dgm:pt modelId="{AC4FFAF1-96F8-4B36-AF14-1BCC6D95C8C9}" type="pres">
      <dgm:prSet presAssocID="{88369AE2-FD2D-4634-826B-F7C5CD1D775C}" presName="text_1" presStyleLbl="node1" presStyleIdx="0" presStyleCnt="3">
        <dgm:presLayoutVars>
          <dgm:bulletEnabled val="1"/>
        </dgm:presLayoutVars>
      </dgm:prSet>
      <dgm:spPr/>
      <dgm:t>
        <a:bodyPr/>
        <a:lstStyle/>
        <a:p>
          <a:endParaRPr lang="en-US"/>
        </a:p>
      </dgm:t>
    </dgm:pt>
    <dgm:pt modelId="{8B583D8F-6C5B-4E60-8B42-EF976F587227}" type="pres">
      <dgm:prSet presAssocID="{88369AE2-FD2D-4634-826B-F7C5CD1D775C}" presName="accent_1" presStyleCnt="0"/>
      <dgm:spPr/>
    </dgm:pt>
    <dgm:pt modelId="{F0539ACB-1CFE-4D85-A64D-2082FFB7097A}" type="pres">
      <dgm:prSet presAssocID="{88369AE2-FD2D-4634-826B-F7C5CD1D775C}" presName="accentRepeatNode" presStyleLbl="solidFgAcc1" presStyleIdx="0" presStyleCnt="3"/>
      <dgm:spPr/>
    </dgm:pt>
    <dgm:pt modelId="{B2FA3864-1440-4B4A-A80C-649457B88502}" type="pres">
      <dgm:prSet presAssocID="{CC42B2DE-F4E1-4B12-A114-0B1647A08B6A}" presName="text_2" presStyleLbl="node1" presStyleIdx="1" presStyleCnt="3">
        <dgm:presLayoutVars>
          <dgm:bulletEnabled val="1"/>
        </dgm:presLayoutVars>
      </dgm:prSet>
      <dgm:spPr/>
      <dgm:t>
        <a:bodyPr/>
        <a:lstStyle/>
        <a:p>
          <a:endParaRPr lang="en-US"/>
        </a:p>
      </dgm:t>
    </dgm:pt>
    <dgm:pt modelId="{40F5E277-7F73-447B-A655-D4E818426BB9}" type="pres">
      <dgm:prSet presAssocID="{CC42B2DE-F4E1-4B12-A114-0B1647A08B6A}" presName="accent_2" presStyleCnt="0"/>
      <dgm:spPr/>
    </dgm:pt>
    <dgm:pt modelId="{06331E3C-463F-4C46-8A95-552F4BD092AE}" type="pres">
      <dgm:prSet presAssocID="{CC42B2DE-F4E1-4B12-A114-0B1647A08B6A}" presName="accentRepeatNode" presStyleLbl="solidFgAcc1" presStyleIdx="1" presStyleCnt="3"/>
      <dgm:spPr/>
    </dgm:pt>
    <dgm:pt modelId="{B7EEA849-600D-487E-A0E4-A6289C68C2C8}" type="pres">
      <dgm:prSet presAssocID="{EDFCE709-029B-4C11-8FE9-1325510C263A}" presName="text_3" presStyleLbl="node1" presStyleIdx="2" presStyleCnt="3">
        <dgm:presLayoutVars>
          <dgm:bulletEnabled val="1"/>
        </dgm:presLayoutVars>
      </dgm:prSet>
      <dgm:spPr/>
      <dgm:t>
        <a:bodyPr/>
        <a:lstStyle/>
        <a:p>
          <a:endParaRPr lang="en-US"/>
        </a:p>
      </dgm:t>
    </dgm:pt>
    <dgm:pt modelId="{6FB8C1D4-F3A9-4AB2-B527-D320DBB283CE}" type="pres">
      <dgm:prSet presAssocID="{EDFCE709-029B-4C11-8FE9-1325510C263A}" presName="accent_3" presStyleCnt="0"/>
      <dgm:spPr/>
    </dgm:pt>
    <dgm:pt modelId="{229E03E6-B391-47A1-89CA-401AADAFEFDC}" type="pres">
      <dgm:prSet presAssocID="{EDFCE709-029B-4C11-8FE9-1325510C263A}" presName="accentRepeatNode" presStyleLbl="solidFgAcc1" presStyleIdx="2" presStyleCnt="3"/>
      <dgm:spPr/>
    </dgm:pt>
  </dgm:ptLst>
  <dgm:cxnLst>
    <dgm:cxn modelId="{EE14AE4D-3B85-4232-8A6E-19148DAE5348}" type="presOf" srcId="{88369AE2-FD2D-4634-826B-F7C5CD1D775C}" destId="{AC4FFAF1-96F8-4B36-AF14-1BCC6D95C8C9}" srcOrd="0" destOrd="0" presId="urn:microsoft.com/office/officeart/2008/layout/VerticalCurvedList"/>
    <dgm:cxn modelId="{B8069378-E5BD-45FE-A018-58FF29715546}" srcId="{36D22042-9DB1-456D-879B-47A56B59759F}" destId="{EDFCE709-029B-4C11-8FE9-1325510C263A}" srcOrd="2" destOrd="0" parTransId="{B2BA960A-7785-4B8C-A548-805E80279622}" sibTransId="{4116BE03-5452-4719-A3DE-5FBA07B42A0A}"/>
    <dgm:cxn modelId="{C2FA45E8-7F97-4980-B0A1-91B7435F5E43}" type="presOf" srcId="{CC42B2DE-F4E1-4B12-A114-0B1647A08B6A}" destId="{B2FA3864-1440-4B4A-A80C-649457B88502}" srcOrd="0" destOrd="0" presId="urn:microsoft.com/office/officeart/2008/layout/VerticalCurvedList"/>
    <dgm:cxn modelId="{D0ED5A0C-D2B7-4472-865B-31282E9F5370}" srcId="{36D22042-9DB1-456D-879B-47A56B59759F}" destId="{CC42B2DE-F4E1-4B12-A114-0B1647A08B6A}" srcOrd="1" destOrd="0" parTransId="{49A2AFCC-3036-40B3-A199-FE33CE82EF38}" sibTransId="{B461ACBD-9AFA-49B9-B31F-045F228C3EE7}"/>
    <dgm:cxn modelId="{7B04107B-0E2A-49B8-9108-A66146698931}" type="presOf" srcId="{36D22042-9DB1-456D-879B-47A56B59759F}" destId="{5D7A1DB2-A926-4A82-9895-AA2089D82E0B}" srcOrd="0" destOrd="0" presId="urn:microsoft.com/office/officeart/2008/layout/VerticalCurvedList"/>
    <dgm:cxn modelId="{065EED01-F8FB-4251-8937-DA19BDFDCA3E}" type="presOf" srcId="{EDFCE709-029B-4C11-8FE9-1325510C263A}" destId="{B7EEA849-600D-487E-A0E4-A6289C68C2C8}" srcOrd="0" destOrd="0" presId="urn:microsoft.com/office/officeart/2008/layout/VerticalCurvedList"/>
    <dgm:cxn modelId="{F4D55DA3-09C6-4CCA-8358-4867B165BA04}" srcId="{36D22042-9DB1-456D-879B-47A56B59759F}" destId="{88369AE2-FD2D-4634-826B-F7C5CD1D775C}" srcOrd="0" destOrd="0" parTransId="{EC20D383-F419-4EF4-B488-392FD2DFB036}" sibTransId="{4C20AC89-CD64-41AF-A205-06B5F7780A1C}"/>
    <dgm:cxn modelId="{23EA98A0-42BE-4550-B97D-9315A37AC321}" type="presOf" srcId="{4C20AC89-CD64-41AF-A205-06B5F7780A1C}" destId="{57BA9A8C-D828-4906-A205-C6A59A9815A1}" srcOrd="0" destOrd="0" presId="urn:microsoft.com/office/officeart/2008/layout/VerticalCurvedList"/>
    <dgm:cxn modelId="{4B1CC03D-8B86-468C-9A57-8A626C92B7D7}" type="presParOf" srcId="{5D7A1DB2-A926-4A82-9895-AA2089D82E0B}" destId="{0B020245-07F1-4DFC-99ED-366C70A48F91}" srcOrd="0" destOrd="0" presId="urn:microsoft.com/office/officeart/2008/layout/VerticalCurvedList"/>
    <dgm:cxn modelId="{C28CEDBE-A63D-4A58-AEEF-676664178D12}" type="presParOf" srcId="{0B020245-07F1-4DFC-99ED-366C70A48F91}" destId="{D2FE00D0-9BBD-4AB5-96BF-6A41756E7D09}" srcOrd="0" destOrd="0" presId="urn:microsoft.com/office/officeart/2008/layout/VerticalCurvedList"/>
    <dgm:cxn modelId="{636CC1B3-93F1-4898-B532-B33F5622853F}" type="presParOf" srcId="{D2FE00D0-9BBD-4AB5-96BF-6A41756E7D09}" destId="{99CA92B3-623C-4611-B23B-0E985D6FDD8F}" srcOrd="0" destOrd="0" presId="urn:microsoft.com/office/officeart/2008/layout/VerticalCurvedList"/>
    <dgm:cxn modelId="{24387519-ED51-42B7-AC89-43E1240B600F}" type="presParOf" srcId="{D2FE00D0-9BBD-4AB5-96BF-6A41756E7D09}" destId="{57BA9A8C-D828-4906-A205-C6A59A9815A1}" srcOrd="1" destOrd="0" presId="urn:microsoft.com/office/officeart/2008/layout/VerticalCurvedList"/>
    <dgm:cxn modelId="{1DBA14F5-0845-4BB1-B5F7-E59901E2E490}" type="presParOf" srcId="{D2FE00D0-9BBD-4AB5-96BF-6A41756E7D09}" destId="{1190B4AF-F50B-40FB-B3A6-53AAD67FF606}" srcOrd="2" destOrd="0" presId="urn:microsoft.com/office/officeart/2008/layout/VerticalCurvedList"/>
    <dgm:cxn modelId="{E127DAB6-D729-4D08-BF3E-1E7C45DBC517}" type="presParOf" srcId="{D2FE00D0-9BBD-4AB5-96BF-6A41756E7D09}" destId="{A5F90FB2-CB97-4A4A-B634-400BFE07DB2C}" srcOrd="3" destOrd="0" presId="urn:microsoft.com/office/officeart/2008/layout/VerticalCurvedList"/>
    <dgm:cxn modelId="{0BB3C43B-5A3A-404A-B86D-E8998503E9D0}" type="presParOf" srcId="{0B020245-07F1-4DFC-99ED-366C70A48F91}" destId="{AC4FFAF1-96F8-4B36-AF14-1BCC6D95C8C9}" srcOrd="1" destOrd="0" presId="urn:microsoft.com/office/officeart/2008/layout/VerticalCurvedList"/>
    <dgm:cxn modelId="{CA9D104C-D29A-429A-8047-5A25823CDDF3}" type="presParOf" srcId="{0B020245-07F1-4DFC-99ED-366C70A48F91}" destId="{8B583D8F-6C5B-4E60-8B42-EF976F587227}" srcOrd="2" destOrd="0" presId="urn:microsoft.com/office/officeart/2008/layout/VerticalCurvedList"/>
    <dgm:cxn modelId="{4BF4D6EE-92BA-4308-A527-705BEC8991AC}" type="presParOf" srcId="{8B583D8F-6C5B-4E60-8B42-EF976F587227}" destId="{F0539ACB-1CFE-4D85-A64D-2082FFB7097A}" srcOrd="0" destOrd="0" presId="urn:microsoft.com/office/officeart/2008/layout/VerticalCurvedList"/>
    <dgm:cxn modelId="{CC0E22D3-1882-405F-9B8A-8312AEE36A7C}" type="presParOf" srcId="{0B020245-07F1-4DFC-99ED-366C70A48F91}" destId="{B2FA3864-1440-4B4A-A80C-649457B88502}" srcOrd="3" destOrd="0" presId="urn:microsoft.com/office/officeart/2008/layout/VerticalCurvedList"/>
    <dgm:cxn modelId="{459986DB-F27B-4B7A-9C86-CDE63F81B26E}" type="presParOf" srcId="{0B020245-07F1-4DFC-99ED-366C70A48F91}" destId="{40F5E277-7F73-447B-A655-D4E818426BB9}" srcOrd="4" destOrd="0" presId="urn:microsoft.com/office/officeart/2008/layout/VerticalCurvedList"/>
    <dgm:cxn modelId="{87E41065-871D-432E-B555-57A7A80C1DC1}" type="presParOf" srcId="{40F5E277-7F73-447B-A655-D4E818426BB9}" destId="{06331E3C-463F-4C46-8A95-552F4BD092AE}" srcOrd="0" destOrd="0" presId="urn:microsoft.com/office/officeart/2008/layout/VerticalCurvedList"/>
    <dgm:cxn modelId="{0B2E580B-0550-4A4C-9CB0-CAEDE3956A36}" type="presParOf" srcId="{0B020245-07F1-4DFC-99ED-366C70A48F91}" destId="{B7EEA849-600D-487E-A0E4-A6289C68C2C8}" srcOrd="5" destOrd="0" presId="urn:microsoft.com/office/officeart/2008/layout/VerticalCurvedList"/>
    <dgm:cxn modelId="{6EB89F93-DA68-4DB1-A83F-DB1A4F16B1A7}" type="presParOf" srcId="{0B020245-07F1-4DFC-99ED-366C70A48F91}" destId="{6FB8C1D4-F3A9-4AB2-B527-D320DBB283CE}" srcOrd="6" destOrd="0" presId="urn:microsoft.com/office/officeart/2008/layout/VerticalCurvedList"/>
    <dgm:cxn modelId="{A6A32743-5E90-4E78-A433-CB06609F6E78}" type="presParOf" srcId="{6FB8C1D4-F3A9-4AB2-B527-D320DBB283CE}" destId="{229E03E6-B391-47A1-89CA-401AADAFEFD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A66979A0-268E-471B-B0B0-FB7759C0E518}" type="doc">
      <dgm:prSet loTypeId="urn:microsoft.com/office/officeart/2005/8/layout/process4" loCatId="list" qsTypeId="urn:microsoft.com/office/officeart/2005/8/quickstyle/simple1" qsCatId="simple" csTypeId="urn:microsoft.com/office/officeart/2005/8/colors/colorful2" csCatId="colorful" phldr="1"/>
      <dgm:spPr/>
      <dgm:t>
        <a:bodyPr/>
        <a:lstStyle/>
        <a:p>
          <a:endParaRPr lang="en-US"/>
        </a:p>
      </dgm:t>
    </dgm:pt>
    <dgm:pt modelId="{69AE06E0-B5BF-4F94-84C6-31EEEA28D2AE}">
      <dgm:prSet phldrT="[Text]"/>
      <dgm:spPr/>
      <dgm:t>
        <a:bodyPr/>
        <a:lstStyle/>
        <a:p>
          <a:r>
            <a:rPr lang="en-US" dirty="0" smtClean="0"/>
            <a:t>Make eye contact</a:t>
          </a:r>
          <a:endParaRPr lang="en-US" dirty="0"/>
        </a:p>
      </dgm:t>
    </dgm:pt>
    <dgm:pt modelId="{C521A7D5-77B9-40FE-8A7D-C69AD132CF22}" type="parTrans" cxnId="{3A6B4F98-D1D4-42A3-B302-22F0DA0E159C}">
      <dgm:prSet/>
      <dgm:spPr/>
      <dgm:t>
        <a:bodyPr/>
        <a:lstStyle/>
        <a:p>
          <a:endParaRPr lang="en-US"/>
        </a:p>
      </dgm:t>
    </dgm:pt>
    <dgm:pt modelId="{C5608E35-0BC9-4E68-A841-94E3916AEA0A}" type="sibTrans" cxnId="{3A6B4F98-D1D4-42A3-B302-22F0DA0E159C}">
      <dgm:prSet/>
      <dgm:spPr/>
      <dgm:t>
        <a:bodyPr/>
        <a:lstStyle/>
        <a:p>
          <a:endParaRPr lang="en-US"/>
        </a:p>
      </dgm:t>
    </dgm:pt>
    <dgm:pt modelId="{C1ACA54C-510C-4109-BA9C-E79CCCD4E407}">
      <dgm:prSet phldrT="[Text]"/>
      <dgm:spPr/>
      <dgm:t>
        <a:bodyPr/>
        <a:lstStyle/>
        <a:p>
          <a:r>
            <a:rPr lang="en-US" dirty="0" smtClean="0"/>
            <a:t>Nod and show facial movements</a:t>
          </a:r>
          <a:endParaRPr lang="en-US" dirty="0"/>
        </a:p>
      </dgm:t>
    </dgm:pt>
    <dgm:pt modelId="{EC29B648-B3D5-4283-9E13-E9F48CF3E5B4}" type="parTrans" cxnId="{81EA2E54-1525-4678-BAF7-BB4F456B3DBF}">
      <dgm:prSet/>
      <dgm:spPr/>
      <dgm:t>
        <a:bodyPr/>
        <a:lstStyle/>
        <a:p>
          <a:endParaRPr lang="en-US"/>
        </a:p>
      </dgm:t>
    </dgm:pt>
    <dgm:pt modelId="{C33D99F0-9459-4415-9E17-7DEBD90DA4E3}" type="sibTrans" cxnId="{81EA2E54-1525-4678-BAF7-BB4F456B3DBF}">
      <dgm:prSet/>
      <dgm:spPr/>
      <dgm:t>
        <a:bodyPr/>
        <a:lstStyle/>
        <a:p>
          <a:endParaRPr lang="en-US"/>
        </a:p>
      </dgm:t>
    </dgm:pt>
    <dgm:pt modelId="{7C326AD2-BCC5-4BA0-8D6C-682E626EEA84}">
      <dgm:prSet phldrT="[Text]"/>
      <dgm:spPr/>
      <dgm:t>
        <a:bodyPr/>
        <a:lstStyle/>
        <a:p>
          <a:r>
            <a:rPr lang="en-US" dirty="0" smtClean="0"/>
            <a:t>Remove distractions, such as cell phones</a:t>
          </a:r>
          <a:endParaRPr lang="en-US" dirty="0"/>
        </a:p>
      </dgm:t>
    </dgm:pt>
    <dgm:pt modelId="{CCDB57DD-8868-4840-9AB0-87C62BE693CE}" type="parTrans" cxnId="{BBD0D270-FCC1-4F9E-A613-F170CB2DCA29}">
      <dgm:prSet/>
      <dgm:spPr/>
    </dgm:pt>
    <dgm:pt modelId="{52B0438F-EA45-4801-AFA2-C9E438E53284}" type="sibTrans" cxnId="{BBD0D270-FCC1-4F9E-A613-F170CB2DCA29}">
      <dgm:prSet/>
      <dgm:spPr/>
    </dgm:pt>
    <dgm:pt modelId="{60DB3E81-6905-45A0-AACA-723E097F8DBF}">
      <dgm:prSet phldrT="[Text]"/>
      <dgm:spPr/>
      <dgm:t>
        <a:bodyPr/>
        <a:lstStyle/>
        <a:p>
          <a:r>
            <a:rPr lang="en-US" dirty="0" smtClean="0"/>
            <a:t>Ask questions or make a follow up comment</a:t>
          </a:r>
          <a:endParaRPr lang="en-US" dirty="0"/>
        </a:p>
      </dgm:t>
    </dgm:pt>
    <dgm:pt modelId="{216825EA-8872-4F57-84B9-B34BB251C014}" type="parTrans" cxnId="{2FAF95F3-4D85-43FE-AEBA-23388B2CA791}">
      <dgm:prSet/>
      <dgm:spPr/>
    </dgm:pt>
    <dgm:pt modelId="{48811437-F4F8-431D-83BA-BE58E8B3EBE4}" type="sibTrans" cxnId="{2FAF95F3-4D85-43FE-AEBA-23388B2CA791}">
      <dgm:prSet/>
      <dgm:spPr/>
    </dgm:pt>
    <dgm:pt modelId="{6AC6F19C-C988-4E5F-A497-F5FD3C0FEA50}" type="pres">
      <dgm:prSet presAssocID="{A66979A0-268E-471B-B0B0-FB7759C0E518}" presName="Name0" presStyleCnt="0">
        <dgm:presLayoutVars>
          <dgm:dir/>
          <dgm:animLvl val="lvl"/>
          <dgm:resizeHandles val="exact"/>
        </dgm:presLayoutVars>
      </dgm:prSet>
      <dgm:spPr/>
    </dgm:pt>
    <dgm:pt modelId="{EFD9160C-EFE5-4CEB-9792-66E9B0A29DB5}" type="pres">
      <dgm:prSet presAssocID="{7C326AD2-BCC5-4BA0-8D6C-682E626EEA84}" presName="boxAndChildren" presStyleCnt="0"/>
      <dgm:spPr/>
    </dgm:pt>
    <dgm:pt modelId="{307E24A4-2231-4A4C-9B63-30CB9A70B2AB}" type="pres">
      <dgm:prSet presAssocID="{7C326AD2-BCC5-4BA0-8D6C-682E626EEA84}" presName="parentTextBox" presStyleLbl="node1" presStyleIdx="0" presStyleCnt="4"/>
      <dgm:spPr/>
      <dgm:t>
        <a:bodyPr/>
        <a:lstStyle/>
        <a:p>
          <a:endParaRPr lang="en-US"/>
        </a:p>
      </dgm:t>
    </dgm:pt>
    <dgm:pt modelId="{CC133A45-07C0-4828-9BC5-E8DBD8191C09}" type="pres">
      <dgm:prSet presAssocID="{48811437-F4F8-431D-83BA-BE58E8B3EBE4}" presName="sp" presStyleCnt="0"/>
      <dgm:spPr/>
    </dgm:pt>
    <dgm:pt modelId="{03D6EC0B-FC4F-495A-BE0C-FCE969B21263}" type="pres">
      <dgm:prSet presAssocID="{60DB3E81-6905-45A0-AACA-723E097F8DBF}" presName="arrowAndChildren" presStyleCnt="0"/>
      <dgm:spPr/>
    </dgm:pt>
    <dgm:pt modelId="{A5DD361A-FEE8-4C8B-BDDE-6C48C677375B}" type="pres">
      <dgm:prSet presAssocID="{60DB3E81-6905-45A0-AACA-723E097F8DBF}" presName="parentTextArrow" presStyleLbl="node1" presStyleIdx="1" presStyleCnt="4"/>
      <dgm:spPr/>
      <dgm:t>
        <a:bodyPr/>
        <a:lstStyle/>
        <a:p>
          <a:endParaRPr lang="en-US"/>
        </a:p>
      </dgm:t>
    </dgm:pt>
    <dgm:pt modelId="{E0448F4F-255E-4757-8E7C-95504AFF661B}" type="pres">
      <dgm:prSet presAssocID="{C33D99F0-9459-4415-9E17-7DEBD90DA4E3}" presName="sp" presStyleCnt="0"/>
      <dgm:spPr/>
    </dgm:pt>
    <dgm:pt modelId="{7B5F9B58-7E2F-46F3-91BB-083856C264D4}" type="pres">
      <dgm:prSet presAssocID="{C1ACA54C-510C-4109-BA9C-E79CCCD4E407}" presName="arrowAndChildren" presStyleCnt="0"/>
      <dgm:spPr/>
    </dgm:pt>
    <dgm:pt modelId="{DD141F80-9CB5-43BC-8D4C-76EF1D9FAD82}" type="pres">
      <dgm:prSet presAssocID="{C1ACA54C-510C-4109-BA9C-E79CCCD4E407}" presName="parentTextArrow" presStyleLbl="node1" presStyleIdx="2" presStyleCnt="4"/>
      <dgm:spPr/>
      <dgm:t>
        <a:bodyPr/>
        <a:lstStyle/>
        <a:p>
          <a:endParaRPr lang="en-US"/>
        </a:p>
      </dgm:t>
    </dgm:pt>
    <dgm:pt modelId="{95B0D5B9-082C-4799-AAA4-0C76886A7E4A}" type="pres">
      <dgm:prSet presAssocID="{C5608E35-0BC9-4E68-A841-94E3916AEA0A}" presName="sp" presStyleCnt="0"/>
      <dgm:spPr/>
    </dgm:pt>
    <dgm:pt modelId="{8245EF05-4D99-4CF8-81AF-741176E9C070}" type="pres">
      <dgm:prSet presAssocID="{69AE06E0-B5BF-4F94-84C6-31EEEA28D2AE}" presName="arrowAndChildren" presStyleCnt="0"/>
      <dgm:spPr/>
    </dgm:pt>
    <dgm:pt modelId="{EBC8D50D-BA2D-4B5E-A80C-744D340857B4}" type="pres">
      <dgm:prSet presAssocID="{69AE06E0-B5BF-4F94-84C6-31EEEA28D2AE}" presName="parentTextArrow" presStyleLbl="node1" presStyleIdx="3" presStyleCnt="4"/>
      <dgm:spPr/>
      <dgm:t>
        <a:bodyPr/>
        <a:lstStyle/>
        <a:p>
          <a:endParaRPr lang="en-US"/>
        </a:p>
      </dgm:t>
    </dgm:pt>
  </dgm:ptLst>
  <dgm:cxnLst>
    <dgm:cxn modelId="{BBD0D270-FCC1-4F9E-A613-F170CB2DCA29}" srcId="{A66979A0-268E-471B-B0B0-FB7759C0E518}" destId="{7C326AD2-BCC5-4BA0-8D6C-682E626EEA84}" srcOrd="3" destOrd="0" parTransId="{CCDB57DD-8868-4840-9AB0-87C62BE693CE}" sibTransId="{52B0438F-EA45-4801-AFA2-C9E438E53284}"/>
    <dgm:cxn modelId="{9A40125A-FF06-49A2-BF95-9AE27649F29C}" type="presOf" srcId="{69AE06E0-B5BF-4F94-84C6-31EEEA28D2AE}" destId="{EBC8D50D-BA2D-4B5E-A80C-744D340857B4}" srcOrd="0" destOrd="0" presId="urn:microsoft.com/office/officeart/2005/8/layout/process4"/>
    <dgm:cxn modelId="{81EA2E54-1525-4678-BAF7-BB4F456B3DBF}" srcId="{A66979A0-268E-471B-B0B0-FB7759C0E518}" destId="{C1ACA54C-510C-4109-BA9C-E79CCCD4E407}" srcOrd="1" destOrd="0" parTransId="{EC29B648-B3D5-4283-9E13-E9F48CF3E5B4}" sibTransId="{C33D99F0-9459-4415-9E17-7DEBD90DA4E3}"/>
    <dgm:cxn modelId="{3A6B4F98-D1D4-42A3-B302-22F0DA0E159C}" srcId="{A66979A0-268E-471B-B0B0-FB7759C0E518}" destId="{69AE06E0-B5BF-4F94-84C6-31EEEA28D2AE}" srcOrd="0" destOrd="0" parTransId="{C521A7D5-77B9-40FE-8A7D-C69AD132CF22}" sibTransId="{C5608E35-0BC9-4E68-A841-94E3916AEA0A}"/>
    <dgm:cxn modelId="{54EFF7B2-56F4-4F3C-ABBF-87FF5512F050}" type="presOf" srcId="{A66979A0-268E-471B-B0B0-FB7759C0E518}" destId="{6AC6F19C-C988-4E5F-A497-F5FD3C0FEA50}" srcOrd="0" destOrd="0" presId="urn:microsoft.com/office/officeart/2005/8/layout/process4"/>
    <dgm:cxn modelId="{B1FE9BF4-03FB-4FEF-B4DD-7F955A1B2CD7}" type="presOf" srcId="{7C326AD2-BCC5-4BA0-8D6C-682E626EEA84}" destId="{307E24A4-2231-4A4C-9B63-30CB9A70B2AB}" srcOrd="0" destOrd="0" presId="urn:microsoft.com/office/officeart/2005/8/layout/process4"/>
    <dgm:cxn modelId="{2FAF95F3-4D85-43FE-AEBA-23388B2CA791}" srcId="{A66979A0-268E-471B-B0B0-FB7759C0E518}" destId="{60DB3E81-6905-45A0-AACA-723E097F8DBF}" srcOrd="2" destOrd="0" parTransId="{216825EA-8872-4F57-84B9-B34BB251C014}" sibTransId="{48811437-F4F8-431D-83BA-BE58E8B3EBE4}"/>
    <dgm:cxn modelId="{81361357-1D50-45BE-8F64-2CE54CCD8661}" type="presOf" srcId="{C1ACA54C-510C-4109-BA9C-E79CCCD4E407}" destId="{DD141F80-9CB5-43BC-8D4C-76EF1D9FAD82}" srcOrd="0" destOrd="0" presId="urn:microsoft.com/office/officeart/2005/8/layout/process4"/>
    <dgm:cxn modelId="{E11DAC6B-154A-4306-93E3-E0D89C1D251B}" type="presOf" srcId="{60DB3E81-6905-45A0-AACA-723E097F8DBF}" destId="{A5DD361A-FEE8-4C8B-BDDE-6C48C677375B}" srcOrd="0" destOrd="0" presId="urn:microsoft.com/office/officeart/2005/8/layout/process4"/>
    <dgm:cxn modelId="{A06579FE-07B3-4FCD-9860-899A46F73517}" type="presParOf" srcId="{6AC6F19C-C988-4E5F-A497-F5FD3C0FEA50}" destId="{EFD9160C-EFE5-4CEB-9792-66E9B0A29DB5}" srcOrd="0" destOrd="0" presId="urn:microsoft.com/office/officeart/2005/8/layout/process4"/>
    <dgm:cxn modelId="{757645A1-F87A-4885-AAF8-0597E38B26EA}" type="presParOf" srcId="{EFD9160C-EFE5-4CEB-9792-66E9B0A29DB5}" destId="{307E24A4-2231-4A4C-9B63-30CB9A70B2AB}" srcOrd="0" destOrd="0" presId="urn:microsoft.com/office/officeart/2005/8/layout/process4"/>
    <dgm:cxn modelId="{B052C2FF-F15F-46F8-977E-0B4BBA6E08A8}" type="presParOf" srcId="{6AC6F19C-C988-4E5F-A497-F5FD3C0FEA50}" destId="{CC133A45-07C0-4828-9BC5-E8DBD8191C09}" srcOrd="1" destOrd="0" presId="urn:microsoft.com/office/officeart/2005/8/layout/process4"/>
    <dgm:cxn modelId="{146E784B-49BD-470E-B9F2-FC33858717FF}" type="presParOf" srcId="{6AC6F19C-C988-4E5F-A497-F5FD3C0FEA50}" destId="{03D6EC0B-FC4F-495A-BE0C-FCE969B21263}" srcOrd="2" destOrd="0" presId="urn:microsoft.com/office/officeart/2005/8/layout/process4"/>
    <dgm:cxn modelId="{E4E072B1-E607-44F2-9CEE-F2583A502FA9}" type="presParOf" srcId="{03D6EC0B-FC4F-495A-BE0C-FCE969B21263}" destId="{A5DD361A-FEE8-4C8B-BDDE-6C48C677375B}" srcOrd="0" destOrd="0" presId="urn:microsoft.com/office/officeart/2005/8/layout/process4"/>
    <dgm:cxn modelId="{AD090012-C7BF-4695-AA18-1FC742B7D61B}" type="presParOf" srcId="{6AC6F19C-C988-4E5F-A497-F5FD3C0FEA50}" destId="{E0448F4F-255E-4757-8E7C-95504AFF661B}" srcOrd="3" destOrd="0" presId="urn:microsoft.com/office/officeart/2005/8/layout/process4"/>
    <dgm:cxn modelId="{68263C25-9B48-4953-9826-A0B8B808D797}" type="presParOf" srcId="{6AC6F19C-C988-4E5F-A497-F5FD3C0FEA50}" destId="{7B5F9B58-7E2F-46F3-91BB-083856C264D4}" srcOrd="4" destOrd="0" presId="urn:microsoft.com/office/officeart/2005/8/layout/process4"/>
    <dgm:cxn modelId="{6D597422-9FD1-45F0-81F6-64DEB3A631EA}" type="presParOf" srcId="{7B5F9B58-7E2F-46F3-91BB-083856C264D4}" destId="{DD141F80-9CB5-43BC-8D4C-76EF1D9FAD82}" srcOrd="0" destOrd="0" presId="urn:microsoft.com/office/officeart/2005/8/layout/process4"/>
    <dgm:cxn modelId="{B20FB225-9745-48CA-AEB6-F6F28E952790}" type="presParOf" srcId="{6AC6F19C-C988-4E5F-A497-F5FD3C0FEA50}" destId="{95B0D5B9-082C-4799-AAA4-0C76886A7E4A}" srcOrd="5" destOrd="0" presId="urn:microsoft.com/office/officeart/2005/8/layout/process4"/>
    <dgm:cxn modelId="{D996CC7A-4FFE-4A4D-BCB9-0BF945D44171}" type="presParOf" srcId="{6AC6F19C-C988-4E5F-A497-F5FD3C0FEA50}" destId="{8245EF05-4D99-4CF8-81AF-741176E9C070}" srcOrd="6" destOrd="0" presId="urn:microsoft.com/office/officeart/2005/8/layout/process4"/>
    <dgm:cxn modelId="{772D0243-A3A2-4B5F-8D1A-C55AAF3D9260}" type="presParOf" srcId="{8245EF05-4D99-4CF8-81AF-741176E9C070}" destId="{EBC8D50D-BA2D-4B5E-A80C-744D340857B4}"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82D9E0C0-27CE-458D-AC7F-4F8AB8F4050D}"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A79CA04C-1A94-41D9-9FA0-A72AF9A5F5A5}">
      <dgm:prSet phldrT="[Text]"/>
      <dgm:spPr/>
      <dgm:t>
        <a:bodyPr/>
        <a:lstStyle/>
        <a:p>
          <a:r>
            <a:rPr lang="en-US" dirty="0" smtClean="0"/>
            <a:t>Tina was having a group discussion with some of her coworkers</a:t>
          </a:r>
          <a:endParaRPr lang="en-US" dirty="0"/>
        </a:p>
      </dgm:t>
    </dgm:pt>
    <dgm:pt modelId="{45CCB3B5-6C62-451F-ACC3-91B56FEBF661}" type="parTrans" cxnId="{5AD32301-40FA-49AB-93B7-1BD25E678DE5}">
      <dgm:prSet/>
      <dgm:spPr/>
      <dgm:t>
        <a:bodyPr/>
        <a:lstStyle/>
        <a:p>
          <a:endParaRPr lang="en-US"/>
        </a:p>
      </dgm:t>
    </dgm:pt>
    <dgm:pt modelId="{00D5490A-1EBF-40B1-A9B0-DB161E09CF30}" type="sibTrans" cxnId="{5AD32301-40FA-49AB-93B7-1BD25E678DE5}">
      <dgm:prSet/>
      <dgm:spPr/>
      <dgm:t>
        <a:bodyPr/>
        <a:lstStyle/>
        <a:p>
          <a:endParaRPr lang="en-US"/>
        </a:p>
      </dgm:t>
    </dgm:pt>
    <dgm:pt modelId="{DB5C3C51-76F8-46D6-B82B-B1CE2A649E40}">
      <dgm:prSet phldrT="[Text]"/>
      <dgm:spPr/>
      <dgm:t>
        <a:bodyPr/>
        <a:lstStyle/>
        <a:p>
          <a:r>
            <a:rPr lang="en-US" dirty="0" smtClean="0"/>
            <a:t>One of the topics was about the government and the effect it had on the company</a:t>
          </a:r>
          <a:endParaRPr lang="en-US" dirty="0"/>
        </a:p>
      </dgm:t>
    </dgm:pt>
    <dgm:pt modelId="{0892E015-CD2C-4BB5-9012-757577A6928F}" type="parTrans" cxnId="{635784A2-A055-45D2-8752-B536C9294E3A}">
      <dgm:prSet/>
      <dgm:spPr/>
      <dgm:t>
        <a:bodyPr/>
        <a:lstStyle/>
        <a:p>
          <a:endParaRPr lang="en-US"/>
        </a:p>
      </dgm:t>
    </dgm:pt>
    <dgm:pt modelId="{96AF30E6-57DB-4848-AF48-CD34E6C1BD23}" type="sibTrans" cxnId="{635784A2-A055-45D2-8752-B536C9294E3A}">
      <dgm:prSet/>
      <dgm:spPr/>
      <dgm:t>
        <a:bodyPr/>
        <a:lstStyle/>
        <a:p>
          <a:endParaRPr lang="en-US"/>
        </a:p>
      </dgm:t>
    </dgm:pt>
    <dgm:pt modelId="{637F917F-0A96-4041-94F9-DA378BF6B7AE}">
      <dgm:prSet phldrT="[Text]"/>
      <dgm:spPr/>
      <dgm:t>
        <a:bodyPr/>
        <a:lstStyle/>
        <a:p>
          <a:r>
            <a:rPr lang="en-US" dirty="0" smtClean="0"/>
            <a:t>She thought that the mention of politics could start arguments between coworkers</a:t>
          </a:r>
          <a:endParaRPr lang="en-US" dirty="0"/>
        </a:p>
      </dgm:t>
    </dgm:pt>
    <dgm:pt modelId="{1F123DDA-31C3-4681-B625-F88D56D64815}" type="parTrans" cxnId="{0C19712A-724F-47E0-9D8B-9AA5B417DCCE}">
      <dgm:prSet/>
      <dgm:spPr/>
      <dgm:t>
        <a:bodyPr/>
        <a:lstStyle/>
        <a:p>
          <a:endParaRPr lang="en-US"/>
        </a:p>
      </dgm:t>
    </dgm:pt>
    <dgm:pt modelId="{F3078DE1-8581-4F42-9CA6-026C6BCDA921}" type="sibTrans" cxnId="{0C19712A-724F-47E0-9D8B-9AA5B417DCCE}">
      <dgm:prSet/>
      <dgm:spPr/>
      <dgm:t>
        <a:bodyPr/>
        <a:lstStyle/>
        <a:p>
          <a:endParaRPr lang="en-US"/>
        </a:p>
      </dgm:t>
    </dgm:pt>
    <dgm:pt modelId="{171A0121-E587-4BEE-A31C-C934024B5CA3}">
      <dgm:prSet phldrT="[Text]"/>
      <dgm:spPr/>
      <dgm:t>
        <a:bodyPr/>
        <a:lstStyle/>
        <a:p>
          <a:r>
            <a:rPr lang="en-US" dirty="0" smtClean="0"/>
            <a:t>Tina decided to change the subject to the recent growth of the company</a:t>
          </a:r>
          <a:endParaRPr lang="en-US" dirty="0"/>
        </a:p>
      </dgm:t>
    </dgm:pt>
    <dgm:pt modelId="{E697C170-630B-4ED2-A84E-65553B5E3AA0}" type="parTrans" cxnId="{4BBF92F0-6B80-4DA6-B5A0-8E4784C8FAD7}">
      <dgm:prSet/>
      <dgm:spPr/>
      <dgm:t>
        <a:bodyPr/>
        <a:lstStyle/>
        <a:p>
          <a:endParaRPr lang="en-US"/>
        </a:p>
      </dgm:t>
    </dgm:pt>
    <dgm:pt modelId="{DB5CD754-F097-456B-83B1-203F5E39D801}" type="sibTrans" cxnId="{4BBF92F0-6B80-4DA6-B5A0-8E4784C8FAD7}">
      <dgm:prSet/>
      <dgm:spPr/>
      <dgm:t>
        <a:bodyPr/>
        <a:lstStyle/>
        <a:p>
          <a:endParaRPr lang="en-US"/>
        </a:p>
      </dgm:t>
    </dgm:pt>
    <dgm:pt modelId="{11614E84-3C33-4FF2-B39B-03A6811EC5AF}" type="pres">
      <dgm:prSet presAssocID="{82D9E0C0-27CE-458D-AC7F-4F8AB8F4050D}" presName="layout" presStyleCnt="0">
        <dgm:presLayoutVars>
          <dgm:chMax/>
          <dgm:chPref/>
          <dgm:dir/>
          <dgm:animOne val="branch"/>
          <dgm:animLvl val="lvl"/>
          <dgm:resizeHandles/>
        </dgm:presLayoutVars>
      </dgm:prSet>
      <dgm:spPr/>
      <dgm:t>
        <a:bodyPr/>
        <a:lstStyle/>
        <a:p>
          <a:endParaRPr lang="en-US"/>
        </a:p>
      </dgm:t>
    </dgm:pt>
    <dgm:pt modelId="{76666C8F-A543-4553-A70F-FFF51DC0F93C}" type="pres">
      <dgm:prSet presAssocID="{A79CA04C-1A94-41D9-9FA0-A72AF9A5F5A5}" presName="root" presStyleCnt="0">
        <dgm:presLayoutVars>
          <dgm:chMax/>
          <dgm:chPref val="4"/>
        </dgm:presLayoutVars>
      </dgm:prSet>
      <dgm:spPr/>
      <dgm:t>
        <a:bodyPr/>
        <a:lstStyle/>
        <a:p>
          <a:endParaRPr lang="en-US"/>
        </a:p>
      </dgm:t>
    </dgm:pt>
    <dgm:pt modelId="{DF2D3EB9-5DD9-496C-8563-83810A484D86}" type="pres">
      <dgm:prSet presAssocID="{A79CA04C-1A94-41D9-9FA0-A72AF9A5F5A5}" presName="rootComposite" presStyleCnt="0">
        <dgm:presLayoutVars/>
      </dgm:prSet>
      <dgm:spPr/>
      <dgm:t>
        <a:bodyPr/>
        <a:lstStyle/>
        <a:p>
          <a:endParaRPr lang="en-US"/>
        </a:p>
      </dgm:t>
    </dgm:pt>
    <dgm:pt modelId="{14009FE3-469C-45BF-8F32-B062F2EDCB06}" type="pres">
      <dgm:prSet presAssocID="{A79CA04C-1A94-41D9-9FA0-A72AF9A5F5A5}" presName="rootText" presStyleLbl="node0" presStyleIdx="0" presStyleCnt="1">
        <dgm:presLayoutVars>
          <dgm:chMax/>
          <dgm:chPref val="4"/>
        </dgm:presLayoutVars>
      </dgm:prSet>
      <dgm:spPr/>
      <dgm:t>
        <a:bodyPr/>
        <a:lstStyle/>
        <a:p>
          <a:endParaRPr lang="en-US"/>
        </a:p>
      </dgm:t>
    </dgm:pt>
    <dgm:pt modelId="{04B4E081-35FE-4AAA-A806-4F941FE0195D}" type="pres">
      <dgm:prSet presAssocID="{A79CA04C-1A94-41D9-9FA0-A72AF9A5F5A5}" presName="childShape" presStyleCnt="0">
        <dgm:presLayoutVars>
          <dgm:chMax val="0"/>
          <dgm:chPref val="0"/>
        </dgm:presLayoutVars>
      </dgm:prSet>
      <dgm:spPr/>
      <dgm:t>
        <a:bodyPr/>
        <a:lstStyle/>
        <a:p>
          <a:endParaRPr lang="en-US"/>
        </a:p>
      </dgm:t>
    </dgm:pt>
    <dgm:pt modelId="{E38270BB-ED96-4D91-8D05-9F6BF5A70188}" type="pres">
      <dgm:prSet presAssocID="{DB5C3C51-76F8-46D6-B82B-B1CE2A649E40}" presName="childComposite" presStyleCnt="0">
        <dgm:presLayoutVars>
          <dgm:chMax val="0"/>
          <dgm:chPref val="0"/>
        </dgm:presLayoutVars>
      </dgm:prSet>
      <dgm:spPr/>
      <dgm:t>
        <a:bodyPr/>
        <a:lstStyle/>
        <a:p>
          <a:endParaRPr lang="en-US"/>
        </a:p>
      </dgm:t>
    </dgm:pt>
    <dgm:pt modelId="{C65E64C8-5772-4BC6-AB34-194ACB323EE7}" type="pres">
      <dgm:prSet presAssocID="{DB5C3C51-76F8-46D6-B82B-B1CE2A649E40}" presName="Image" presStyleLbl="node1" presStyleIdx="0" presStyleCnt="3"/>
      <dgm:spPr>
        <a:solidFill>
          <a:schemeClr val="accent2">
            <a:hueOff val="0"/>
            <a:satOff val="0"/>
            <a:lumOff val="0"/>
          </a:schemeClr>
        </a:solidFill>
      </dgm:spPr>
      <dgm:t>
        <a:bodyPr/>
        <a:lstStyle/>
        <a:p>
          <a:endParaRPr lang="en-US"/>
        </a:p>
      </dgm:t>
    </dgm:pt>
    <dgm:pt modelId="{750C9E65-03D0-484E-AA35-E615F38E232F}" type="pres">
      <dgm:prSet presAssocID="{DB5C3C51-76F8-46D6-B82B-B1CE2A649E40}" presName="childText" presStyleLbl="lnNode1" presStyleIdx="0" presStyleCnt="3">
        <dgm:presLayoutVars>
          <dgm:chMax val="0"/>
          <dgm:chPref val="0"/>
          <dgm:bulletEnabled val="1"/>
        </dgm:presLayoutVars>
      </dgm:prSet>
      <dgm:spPr/>
      <dgm:t>
        <a:bodyPr/>
        <a:lstStyle/>
        <a:p>
          <a:endParaRPr lang="en-US"/>
        </a:p>
      </dgm:t>
    </dgm:pt>
    <dgm:pt modelId="{0F67F9DF-834D-48BB-A895-AABB578FDB7A}" type="pres">
      <dgm:prSet presAssocID="{637F917F-0A96-4041-94F9-DA378BF6B7AE}" presName="childComposite" presStyleCnt="0">
        <dgm:presLayoutVars>
          <dgm:chMax val="0"/>
          <dgm:chPref val="0"/>
        </dgm:presLayoutVars>
      </dgm:prSet>
      <dgm:spPr/>
      <dgm:t>
        <a:bodyPr/>
        <a:lstStyle/>
        <a:p>
          <a:endParaRPr lang="en-US"/>
        </a:p>
      </dgm:t>
    </dgm:pt>
    <dgm:pt modelId="{D8D3DC67-0EA3-4C62-B2E6-B6F44FDC604B}" type="pres">
      <dgm:prSet presAssocID="{637F917F-0A96-4041-94F9-DA378BF6B7AE}" presName="Image" presStyleLbl="node1" presStyleIdx="1" presStyleCnt="3"/>
      <dgm:spPr>
        <a:solidFill>
          <a:schemeClr val="accent2">
            <a:hueOff val="2340759"/>
            <a:satOff val="-2919"/>
            <a:lumOff val="686"/>
          </a:schemeClr>
        </a:solidFill>
      </dgm:spPr>
      <dgm:t>
        <a:bodyPr/>
        <a:lstStyle/>
        <a:p>
          <a:endParaRPr lang="en-US"/>
        </a:p>
      </dgm:t>
    </dgm:pt>
    <dgm:pt modelId="{34F600E1-EFE0-4AA2-8282-D0EE5F9142ED}" type="pres">
      <dgm:prSet presAssocID="{637F917F-0A96-4041-94F9-DA378BF6B7AE}" presName="childText" presStyleLbl="lnNode1" presStyleIdx="1" presStyleCnt="3">
        <dgm:presLayoutVars>
          <dgm:chMax val="0"/>
          <dgm:chPref val="0"/>
          <dgm:bulletEnabled val="1"/>
        </dgm:presLayoutVars>
      </dgm:prSet>
      <dgm:spPr/>
      <dgm:t>
        <a:bodyPr/>
        <a:lstStyle/>
        <a:p>
          <a:endParaRPr lang="en-US"/>
        </a:p>
      </dgm:t>
    </dgm:pt>
    <dgm:pt modelId="{39949993-B62E-4F90-8A32-25AB55F71A0E}" type="pres">
      <dgm:prSet presAssocID="{171A0121-E587-4BEE-A31C-C934024B5CA3}" presName="childComposite" presStyleCnt="0">
        <dgm:presLayoutVars>
          <dgm:chMax val="0"/>
          <dgm:chPref val="0"/>
        </dgm:presLayoutVars>
      </dgm:prSet>
      <dgm:spPr/>
      <dgm:t>
        <a:bodyPr/>
        <a:lstStyle/>
        <a:p>
          <a:endParaRPr lang="en-US"/>
        </a:p>
      </dgm:t>
    </dgm:pt>
    <dgm:pt modelId="{F9F076C4-B6E8-498F-834F-9BCAE1AE77B2}" type="pres">
      <dgm:prSet presAssocID="{171A0121-E587-4BEE-A31C-C934024B5CA3}" presName="Image" presStyleLbl="node1" presStyleIdx="2" presStyleCnt="3"/>
      <dgm:spPr>
        <a:solidFill>
          <a:schemeClr val="accent2">
            <a:hueOff val="4681519"/>
            <a:satOff val="-5839"/>
            <a:lumOff val="1373"/>
          </a:schemeClr>
        </a:solidFill>
      </dgm:spPr>
      <dgm:t>
        <a:bodyPr/>
        <a:lstStyle/>
        <a:p>
          <a:endParaRPr lang="en-US"/>
        </a:p>
      </dgm:t>
    </dgm:pt>
    <dgm:pt modelId="{C556B695-70D7-4021-A685-A3C67284D507}" type="pres">
      <dgm:prSet presAssocID="{171A0121-E587-4BEE-A31C-C934024B5CA3}" presName="childText" presStyleLbl="lnNode1" presStyleIdx="2" presStyleCnt="3">
        <dgm:presLayoutVars>
          <dgm:chMax val="0"/>
          <dgm:chPref val="0"/>
          <dgm:bulletEnabled val="1"/>
        </dgm:presLayoutVars>
      </dgm:prSet>
      <dgm:spPr/>
      <dgm:t>
        <a:bodyPr/>
        <a:lstStyle/>
        <a:p>
          <a:endParaRPr lang="en-US"/>
        </a:p>
      </dgm:t>
    </dgm:pt>
  </dgm:ptLst>
  <dgm:cxnLst>
    <dgm:cxn modelId="{2A0A9120-863C-49E1-9D25-8B33EE7A43DF}" type="presOf" srcId="{637F917F-0A96-4041-94F9-DA378BF6B7AE}" destId="{34F600E1-EFE0-4AA2-8282-D0EE5F9142ED}" srcOrd="0" destOrd="0" presId="urn:microsoft.com/office/officeart/2008/layout/PictureAccentList"/>
    <dgm:cxn modelId="{A64ED9D4-F900-41CC-B51C-BAB2AAA23883}" type="presOf" srcId="{82D9E0C0-27CE-458D-AC7F-4F8AB8F4050D}" destId="{11614E84-3C33-4FF2-B39B-03A6811EC5AF}" srcOrd="0" destOrd="0" presId="urn:microsoft.com/office/officeart/2008/layout/PictureAccentList"/>
    <dgm:cxn modelId="{5AD32301-40FA-49AB-93B7-1BD25E678DE5}" srcId="{82D9E0C0-27CE-458D-AC7F-4F8AB8F4050D}" destId="{A79CA04C-1A94-41D9-9FA0-A72AF9A5F5A5}" srcOrd="0" destOrd="0" parTransId="{45CCB3B5-6C62-451F-ACC3-91B56FEBF661}" sibTransId="{00D5490A-1EBF-40B1-A9B0-DB161E09CF30}"/>
    <dgm:cxn modelId="{635784A2-A055-45D2-8752-B536C9294E3A}" srcId="{A79CA04C-1A94-41D9-9FA0-A72AF9A5F5A5}" destId="{DB5C3C51-76F8-46D6-B82B-B1CE2A649E40}" srcOrd="0" destOrd="0" parTransId="{0892E015-CD2C-4BB5-9012-757577A6928F}" sibTransId="{96AF30E6-57DB-4848-AF48-CD34E6C1BD23}"/>
    <dgm:cxn modelId="{C3FA5083-2A9B-46ED-8DDA-8E10B9FA21C2}" type="presOf" srcId="{DB5C3C51-76F8-46D6-B82B-B1CE2A649E40}" destId="{750C9E65-03D0-484E-AA35-E615F38E232F}" srcOrd="0" destOrd="0" presId="urn:microsoft.com/office/officeart/2008/layout/PictureAccentList"/>
    <dgm:cxn modelId="{D3A74159-2D4A-4F5D-946E-C15342933422}" type="presOf" srcId="{171A0121-E587-4BEE-A31C-C934024B5CA3}" destId="{C556B695-70D7-4021-A685-A3C67284D507}" srcOrd="0" destOrd="0" presId="urn:microsoft.com/office/officeart/2008/layout/PictureAccentList"/>
    <dgm:cxn modelId="{4BBF92F0-6B80-4DA6-B5A0-8E4784C8FAD7}" srcId="{A79CA04C-1A94-41D9-9FA0-A72AF9A5F5A5}" destId="{171A0121-E587-4BEE-A31C-C934024B5CA3}" srcOrd="2" destOrd="0" parTransId="{E697C170-630B-4ED2-A84E-65553B5E3AA0}" sibTransId="{DB5CD754-F097-456B-83B1-203F5E39D801}"/>
    <dgm:cxn modelId="{0C19712A-724F-47E0-9D8B-9AA5B417DCCE}" srcId="{A79CA04C-1A94-41D9-9FA0-A72AF9A5F5A5}" destId="{637F917F-0A96-4041-94F9-DA378BF6B7AE}" srcOrd="1" destOrd="0" parTransId="{1F123DDA-31C3-4681-B625-F88D56D64815}" sibTransId="{F3078DE1-8581-4F42-9CA6-026C6BCDA921}"/>
    <dgm:cxn modelId="{1B29CF21-CEC2-4DD7-9C96-63EAE54CB30F}" type="presOf" srcId="{A79CA04C-1A94-41D9-9FA0-A72AF9A5F5A5}" destId="{14009FE3-469C-45BF-8F32-B062F2EDCB06}" srcOrd="0" destOrd="0" presId="urn:microsoft.com/office/officeart/2008/layout/PictureAccentList"/>
    <dgm:cxn modelId="{C846AF7A-E2E0-48CA-A60A-8475E0D2DA0D}" type="presParOf" srcId="{11614E84-3C33-4FF2-B39B-03A6811EC5AF}" destId="{76666C8F-A543-4553-A70F-FFF51DC0F93C}" srcOrd="0" destOrd="0" presId="urn:microsoft.com/office/officeart/2008/layout/PictureAccentList"/>
    <dgm:cxn modelId="{9828954C-D2FE-4657-B93E-582594077FFB}" type="presParOf" srcId="{76666C8F-A543-4553-A70F-FFF51DC0F93C}" destId="{DF2D3EB9-5DD9-496C-8563-83810A484D86}" srcOrd="0" destOrd="0" presId="urn:microsoft.com/office/officeart/2008/layout/PictureAccentList"/>
    <dgm:cxn modelId="{68499162-B49D-4BA5-8EC9-C44EEB99BC4B}" type="presParOf" srcId="{DF2D3EB9-5DD9-496C-8563-83810A484D86}" destId="{14009FE3-469C-45BF-8F32-B062F2EDCB06}" srcOrd="0" destOrd="0" presId="urn:microsoft.com/office/officeart/2008/layout/PictureAccentList"/>
    <dgm:cxn modelId="{3A0F0491-5E29-4B37-B4D0-E461BD3B4B96}" type="presParOf" srcId="{76666C8F-A543-4553-A70F-FFF51DC0F93C}" destId="{04B4E081-35FE-4AAA-A806-4F941FE0195D}" srcOrd="1" destOrd="0" presId="urn:microsoft.com/office/officeart/2008/layout/PictureAccentList"/>
    <dgm:cxn modelId="{3A74B995-F6EF-43BC-BCDD-956526D655C4}" type="presParOf" srcId="{04B4E081-35FE-4AAA-A806-4F941FE0195D}" destId="{E38270BB-ED96-4D91-8D05-9F6BF5A70188}" srcOrd="0" destOrd="0" presId="urn:microsoft.com/office/officeart/2008/layout/PictureAccentList"/>
    <dgm:cxn modelId="{5F86E619-1EB0-44B7-8A48-FC2B236937A0}" type="presParOf" srcId="{E38270BB-ED96-4D91-8D05-9F6BF5A70188}" destId="{C65E64C8-5772-4BC6-AB34-194ACB323EE7}" srcOrd="0" destOrd="0" presId="urn:microsoft.com/office/officeart/2008/layout/PictureAccentList"/>
    <dgm:cxn modelId="{872EEEE0-BFAD-49A3-A30E-B3663D1D7720}" type="presParOf" srcId="{E38270BB-ED96-4D91-8D05-9F6BF5A70188}" destId="{750C9E65-03D0-484E-AA35-E615F38E232F}" srcOrd="1" destOrd="0" presId="urn:microsoft.com/office/officeart/2008/layout/PictureAccentList"/>
    <dgm:cxn modelId="{9D79B89C-9D45-4CB2-83F7-69E9ECCF2B9E}" type="presParOf" srcId="{04B4E081-35FE-4AAA-A806-4F941FE0195D}" destId="{0F67F9DF-834D-48BB-A895-AABB578FDB7A}" srcOrd="1" destOrd="0" presId="urn:microsoft.com/office/officeart/2008/layout/PictureAccentList"/>
    <dgm:cxn modelId="{7EF3FC40-20EC-471C-A0F2-EDE067210FC0}" type="presParOf" srcId="{0F67F9DF-834D-48BB-A895-AABB578FDB7A}" destId="{D8D3DC67-0EA3-4C62-B2E6-B6F44FDC604B}" srcOrd="0" destOrd="0" presId="urn:microsoft.com/office/officeart/2008/layout/PictureAccentList"/>
    <dgm:cxn modelId="{CDBD18AD-558C-4EBC-9773-9C5DFFC79751}" type="presParOf" srcId="{0F67F9DF-834D-48BB-A895-AABB578FDB7A}" destId="{34F600E1-EFE0-4AA2-8282-D0EE5F9142ED}" srcOrd="1" destOrd="0" presId="urn:microsoft.com/office/officeart/2008/layout/PictureAccentList"/>
    <dgm:cxn modelId="{5E2987BB-238B-4217-B0D2-BE42E27F6142}" type="presParOf" srcId="{04B4E081-35FE-4AAA-A806-4F941FE0195D}" destId="{39949993-B62E-4F90-8A32-25AB55F71A0E}" srcOrd="2" destOrd="0" presId="urn:microsoft.com/office/officeart/2008/layout/PictureAccentList"/>
    <dgm:cxn modelId="{B6012A3C-ACFF-46B2-A455-BBD0D9D4CDC6}" type="presParOf" srcId="{39949993-B62E-4F90-8A32-25AB55F71A0E}" destId="{F9F076C4-B6E8-498F-834F-9BCAE1AE77B2}" srcOrd="0" destOrd="0" presId="urn:microsoft.com/office/officeart/2008/layout/PictureAccentList"/>
    <dgm:cxn modelId="{028EA0B1-2B3B-402E-99F9-19F7A0C02160}" type="presParOf" srcId="{39949993-B62E-4F90-8A32-25AB55F71A0E}" destId="{C556B695-70D7-4021-A685-A3C67284D50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9574773C-85EE-41DF-9314-D1FD7CC7D683}"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A0723568-6470-4B03-A90B-18E2FB1200F9}">
      <dgm:prSet phldrT="[Text]"/>
      <dgm:spPr/>
      <dgm:t>
        <a:bodyPr/>
        <a:lstStyle/>
        <a:p>
          <a:r>
            <a:rPr lang="en-US" dirty="0" smtClean="0"/>
            <a:t>Nonverbal communication </a:t>
          </a:r>
          <a:endParaRPr lang="en-US" dirty="0"/>
        </a:p>
      </dgm:t>
    </dgm:pt>
    <dgm:pt modelId="{EA1C4792-4BE1-4705-AB30-F60A6EDBB9D2}" type="parTrans" cxnId="{CF79CBD8-D7E7-46E9-ABF4-48A4E8C3D919}">
      <dgm:prSet/>
      <dgm:spPr/>
      <dgm:t>
        <a:bodyPr/>
        <a:lstStyle/>
        <a:p>
          <a:endParaRPr lang="en-US"/>
        </a:p>
      </dgm:t>
    </dgm:pt>
    <dgm:pt modelId="{F0E340BF-D393-4435-9217-D642ACF09BF0}" type="sibTrans" cxnId="{CF79CBD8-D7E7-46E9-ABF4-48A4E8C3D919}">
      <dgm:prSet/>
      <dgm:spPr/>
      <dgm:t>
        <a:bodyPr/>
        <a:lstStyle/>
        <a:p>
          <a:endParaRPr lang="en-US"/>
        </a:p>
      </dgm:t>
    </dgm:pt>
    <dgm:pt modelId="{85A9BCEC-602B-4623-B10B-0D9EC72199FB}">
      <dgm:prSet phldrT="[Text]"/>
      <dgm:spPr/>
      <dgm:t>
        <a:bodyPr/>
        <a:lstStyle/>
        <a:p>
          <a:r>
            <a:rPr lang="en-US" dirty="0" smtClean="0"/>
            <a:t>Practice with a mirror</a:t>
          </a:r>
          <a:endParaRPr lang="en-US" dirty="0"/>
        </a:p>
      </dgm:t>
    </dgm:pt>
    <dgm:pt modelId="{FEFD9F49-31E3-4E0A-AB8D-C90213142F05}" type="parTrans" cxnId="{2AE6F588-5537-489B-BCC5-B058F5042930}">
      <dgm:prSet/>
      <dgm:spPr/>
      <dgm:t>
        <a:bodyPr/>
        <a:lstStyle/>
        <a:p>
          <a:endParaRPr lang="en-US"/>
        </a:p>
      </dgm:t>
    </dgm:pt>
    <dgm:pt modelId="{FDD6BB6C-E7B0-4DB9-9D52-50812280F516}" type="sibTrans" cxnId="{2AE6F588-5537-489B-BCC5-B058F5042930}">
      <dgm:prSet/>
      <dgm:spPr/>
      <dgm:t>
        <a:bodyPr/>
        <a:lstStyle/>
        <a:p>
          <a:endParaRPr lang="en-US"/>
        </a:p>
      </dgm:t>
    </dgm:pt>
    <dgm:pt modelId="{C0CB1D19-4F73-4BCD-80B5-843DBE96F541}">
      <dgm:prSet phldrT="[Text]"/>
      <dgm:spPr/>
      <dgm:t>
        <a:bodyPr/>
        <a:lstStyle/>
        <a:p>
          <a:r>
            <a:rPr lang="en-US" dirty="0" smtClean="0"/>
            <a:t>Watch reactions from people</a:t>
          </a:r>
          <a:endParaRPr lang="en-US" dirty="0"/>
        </a:p>
      </dgm:t>
    </dgm:pt>
    <dgm:pt modelId="{FDA43F86-CC2E-4C69-B875-E169430436B9}" type="parTrans" cxnId="{30F848BC-671B-41D2-9C33-D5A69054E256}">
      <dgm:prSet/>
      <dgm:spPr/>
      <dgm:t>
        <a:bodyPr/>
        <a:lstStyle/>
        <a:p>
          <a:endParaRPr lang="en-US"/>
        </a:p>
      </dgm:t>
    </dgm:pt>
    <dgm:pt modelId="{F1548C1A-C05C-4141-A8E8-9E7C197EE321}" type="sibTrans" cxnId="{30F848BC-671B-41D2-9C33-D5A69054E256}">
      <dgm:prSet/>
      <dgm:spPr/>
      <dgm:t>
        <a:bodyPr/>
        <a:lstStyle/>
        <a:p>
          <a:endParaRPr lang="en-US"/>
        </a:p>
      </dgm:t>
    </dgm:pt>
    <dgm:pt modelId="{36E4C462-74BE-45A1-ACBA-BE844FF83F53}" type="pres">
      <dgm:prSet presAssocID="{9574773C-85EE-41DF-9314-D1FD7CC7D683}" presName="linear" presStyleCnt="0">
        <dgm:presLayoutVars>
          <dgm:dir/>
          <dgm:animLvl val="lvl"/>
          <dgm:resizeHandles val="exact"/>
        </dgm:presLayoutVars>
      </dgm:prSet>
      <dgm:spPr/>
    </dgm:pt>
    <dgm:pt modelId="{D635F6FB-9194-435F-91D9-764124C40FA2}" type="pres">
      <dgm:prSet presAssocID="{A0723568-6470-4B03-A90B-18E2FB1200F9}" presName="parentLin" presStyleCnt="0"/>
      <dgm:spPr/>
    </dgm:pt>
    <dgm:pt modelId="{FB3C2858-FDC7-44FE-AE08-8A4375BD460A}" type="pres">
      <dgm:prSet presAssocID="{A0723568-6470-4B03-A90B-18E2FB1200F9}" presName="parentLeftMargin" presStyleLbl="node1" presStyleIdx="0" presStyleCnt="3"/>
      <dgm:spPr/>
    </dgm:pt>
    <dgm:pt modelId="{FE37D97F-CB5D-4CFA-ACFF-9C1C08CD2304}" type="pres">
      <dgm:prSet presAssocID="{A0723568-6470-4B03-A90B-18E2FB1200F9}" presName="parentText" presStyleLbl="node1" presStyleIdx="0" presStyleCnt="3">
        <dgm:presLayoutVars>
          <dgm:chMax val="0"/>
          <dgm:bulletEnabled val="1"/>
        </dgm:presLayoutVars>
      </dgm:prSet>
      <dgm:spPr/>
    </dgm:pt>
    <dgm:pt modelId="{BAF28ED0-8517-4AF1-9CF7-642B6F1F81A2}" type="pres">
      <dgm:prSet presAssocID="{A0723568-6470-4B03-A90B-18E2FB1200F9}" presName="negativeSpace" presStyleCnt="0"/>
      <dgm:spPr/>
    </dgm:pt>
    <dgm:pt modelId="{69323B73-FC7C-4D44-89A5-9210106329CA}" type="pres">
      <dgm:prSet presAssocID="{A0723568-6470-4B03-A90B-18E2FB1200F9}" presName="childText" presStyleLbl="conFgAcc1" presStyleIdx="0" presStyleCnt="3">
        <dgm:presLayoutVars>
          <dgm:bulletEnabled val="1"/>
        </dgm:presLayoutVars>
      </dgm:prSet>
      <dgm:spPr>
        <a:noFill/>
      </dgm:spPr>
    </dgm:pt>
    <dgm:pt modelId="{B1B262C3-A481-4B60-A497-65F441298AF3}" type="pres">
      <dgm:prSet presAssocID="{F0E340BF-D393-4435-9217-D642ACF09BF0}" presName="spaceBetweenRectangles" presStyleCnt="0"/>
      <dgm:spPr/>
    </dgm:pt>
    <dgm:pt modelId="{E4B55A19-02CB-4CFA-9032-FE2E7790A2FA}" type="pres">
      <dgm:prSet presAssocID="{85A9BCEC-602B-4623-B10B-0D9EC72199FB}" presName="parentLin" presStyleCnt="0"/>
      <dgm:spPr/>
    </dgm:pt>
    <dgm:pt modelId="{8EEA6FA2-573C-4A07-A493-3A96EBBC5D44}" type="pres">
      <dgm:prSet presAssocID="{85A9BCEC-602B-4623-B10B-0D9EC72199FB}" presName="parentLeftMargin" presStyleLbl="node1" presStyleIdx="0" presStyleCnt="3"/>
      <dgm:spPr/>
    </dgm:pt>
    <dgm:pt modelId="{9FB81BB8-9AD1-4D6F-A63E-144358E38723}" type="pres">
      <dgm:prSet presAssocID="{85A9BCEC-602B-4623-B10B-0D9EC72199FB}" presName="parentText" presStyleLbl="node1" presStyleIdx="1" presStyleCnt="3">
        <dgm:presLayoutVars>
          <dgm:chMax val="0"/>
          <dgm:bulletEnabled val="1"/>
        </dgm:presLayoutVars>
      </dgm:prSet>
      <dgm:spPr/>
      <dgm:t>
        <a:bodyPr/>
        <a:lstStyle/>
        <a:p>
          <a:endParaRPr lang="en-US"/>
        </a:p>
      </dgm:t>
    </dgm:pt>
    <dgm:pt modelId="{9181244F-10F3-46FD-A891-C9D405183673}" type="pres">
      <dgm:prSet presAssocID="{85A9BCEC-602B-4623-B10B-0D9EC72199FB}" presName="negativeSpace" presStyleCnt="0"/>
      <dgm:spPr/>
    </dgm:pt>
    <dgm:pt modelId="{67FAC857-4947-4546-9CA0-6E12AFAEC28A}" type="pres">
      <dgm:prSet presAssocID="{85A9BCEC-602B-4623-B10B-0D9EC72199FB}" presName="childText" presStyleLbl="conFgAcc1" presStyleIdx="1" presStyleCnt="3">
        <dgm:presLayoutVars>
          <dgm:bulletEnabled val="1"/>
        </dgm:presLayoutVars>
      </dgm:prSet>
      <dgm:spPr>
        <a:noFill/>
      </dgm:spPr>
    </dgm:pt>
    <dgm:pt modelId="{3168C768-9EAE-4179-AE6C-92B7D2136CF1}" type="pres">
      <dgm:prSet presAssocID="{FDD6BB6C-E7B0-4DB9-9D52-50812280F516}" presName="spaceBetweenRectangles" presStyleCnt="0"/>
      <dgm:spPr/>
    </dgm:pt>
    <dgm:pt modelId="{840B1716-A9B8-42FD-9E00-39ACFDAAE4F6}" type="pres">
      <dgm:prSet presAssocID="{C0CB1D19-4F73-4BCD-80B5-843DBE96F541}" presName="parentLin" presStyleCnt="0"/>
      <dgm:spPr/>
    </dgm:pt>
    <dgm:pt modelId="{B5AB0B12-C307-459A-8848-2D841A2EA5A2}" type="pres">
      <dgm:prSet presAssocID="{C0CB1D19-4F73-4BCD-80B5-843DBE96F541}" presName="parentLeftMargin" presStyleLbl="node1" presStyleIdx="1" presStyleCnt="3"/>
      <dgm:spPr/>
    </dgm:pt>
    <dgm:pt modelId="{74D5DC6C-D89D-4B1B-A672-BBD6C6FB9460}" type="pres">
      <dgm:prSet presAssocID="{C0CB1D19-4F73-4BCD-80B5-843DBE96F541}" presName="parentText" presStyleLbl="node1" presStyleIdx="2" presStyleCnt="3">
        <dgm:presLayoutVars>
          <dgm:chMax val="0"/>
          <dgm:bulletEnabled val="1"/>
        </dgm:presLayoutVars>
      </dgm:prSet>
      <dgm:spPr/>
      <dgm:t>
        <a:bodyPr/>
        <a:lstStyle/>
        <a:p>
          <a:endParaRPr lang="en-US"/>
        </a:p>
      </dgm:t>
    </dgm:pt>
    <dgm:pt modelId="{4A3CAEFE-65E9-47A9-829E-B016BBFB071A}" type="pres">
      <dgm:prSet presAssocID="{C0CB1D19-4F73-4BCD-80B5-843DBE96F541}" presName="negativeSpace" presStyleCnt="0"/>
      <dgm:spPr/>
    </dgm:pt>
    <dgm:pt modelId="{062B0A3F-C865-4A50-B023-FED1301549C5}" type="pres">
      <dgm:prSet presAssocID="{C0CB1D19-4F73-4BCD-80B5-843DBE96F541}" presName="childText" presStyleLbl="conFgAcc1" presStyleIdx="2" presStyleCnt="3">
        <dgm:presLayoutVars>
          <dgm:bulletEnabled val="1"/>
        </dgm:presLayoutVars>
      </dgm:prSet>
      <dgm:spPr>
        <a:noFill/>
      </dgm:spPr>
    </dgm:pt>
  </dgm:ptLst>
  <dgm:cxnLst>
    <dgm:cxn modelId="{30F848BC-671B-41D2-9C33-D5A69054E256}" srcId="{9574773C-85EE-41DF-9314-D1FD7CC7D683}" destId="{C0CB1D19-4F73-4BCD-80B5-843DBE96F541}" srcOrd="2" destOrd="0" parTransId="{FDA43F86-CC2E-4C69-B875-E169430436B9}" sibTransId="{F1548C1A-C05C-4141-A8E8-9E7C197EE321}"/>
    <dgm:cxn modelId="{CF79CBD8-D7E7-46E9-ABF4-48A4E8C3D919}" srcId="{9574773C-85EE-41DF-9314-D1FD7CC7D683}" destId="{A0723568-6470-4B03-A90B-18E2FB1200F9}" srcOrd="0" destOrd="0" parTransId="{EA1C4792-4BE1-4705-AB30-F60A6EDBB9D2}" sibTransId="{F0E340BF-D393-4435-9217-D642ACF09BF0}"/>
    <dgm:cxn modelId="{2AE6F588-5537-489B-BCC5-B058F5042930}" srcId="{9574773C-85EE-41DF-9314-D1FD7CC7D683}" destId="{85A9BCEC-602B-4623-B10B-0D9EC72199FB}" srcOrd="1" destOrd="0" parTransId="{FEFD9F49-31E3-4E0A-AB8D-C90213142F05}" sibTransId="{FDD6BB6C-E7B0-4DB9-9D52-50812280F516}"/>
    <dgm:cxn modelId="{7B598203-ABC5-4196-9FCA-181931EA8094}" type="presOf" srcId="{A0723568-6470-4B03-A90B-18E2FB1200F9}" destId="{FE37D97F-CB5D-4CFA-ACFF-9C1C08CD2304}" srcOrd="1" destOrd="0" presId="urn:microsoft.com/office/officeart/2005/8/layout/list1"/>
    <dgm:cxn modelId="{3EB2589B-AD3C-4B3A-8F68-620FF9B81D4B}" type="presOf" srcId="{A0723568-6470-4B03-A90B-18E2FB1200F9}" destId="{FB3C2858-FDC7-44FE-AE08-8A4375BD460A}" srcOrd="0" destOrd="0" presId="urn:microsoft.com/office/officeart/2005/8/layout/list1"/>
    <dgm:cxn modelId="{D355D553-FAEA-4619-9686-3856ECD498AE}" type="presOf" srcId="{C0CB1D19-4F73-4BCD-80B5-843DBE96F541}" destId="{74D5DC6C-D89D-4B1B-A672-BBD6C6FB9460}" srcOrd="1" destOrd="0" presId="urn:microsoft.com/office/officeart/2005/8/layout/list1"/>
    <dgm:cxn modelId="{59111117-F536-4FDA-A754-1A0D37DF7AB4}" type="presOf" srcId="{9574773C-85EE-41DF-9314-D1FD7CC7D683}" destId="{36E4C462-74BE-45A1-ACBA-BE844FF83F53}" srcOrd="0" destOrd="0" presId="urn:microsoft.com/office/officeart/2005/8/layout/list1"/>
    <dgm:cxn modelId="{C333C08C-0946-470B-9E11-B016C04F0407}" type="presOf" srcId="{85A9BCEC-602B-4623-B10B-0D9EC72199FB}" destId="{8EEA6FA2-573C-4A07-A493-3A96EBBC5D44}" srcOrd="0" destOrd="0" presId="urn:microsoft.com/office/officeart/2005/8/layout/list1"/>
    <dgm:cxn modelId="{0223E647-E4A2-4804-9A10-B9D4B9CCA3A8}" type="presOf" srcId="{C0CB1D19-4F73-4BCD-80B5-843DBE96F541}" destId="{B5AB0B12-C307-459A-8848-2D841A2EA5A2}" srcOrd="0" destOrd="0" presId="urn:microsoft.com/office/officeart/2005/8/layout/list1"/>
    <dgm:cxn modelId="{C1E88CF6-B2A0-4500-B4AC-9297B56CE484}" type="presOf" srcId="{85A9BCEC-602B-4623-B10B-0D9EC72199FB}" destId="{9FB81BB8-9AD1-4D6F-A63E-144358E38723}" srcOrd="1" destOrd="0" presId="urn:microsoft.com/office/officeart/2005/8/layout/list1"/>
    <dgm:cxn modelId="{394A8FD9-05EB-4A60-A0AF-CD402C508A7E}" type="presParOf" srcId="{36E4C462-74BE-45A1-ACBA-BE844FF83F53}" destId="{D635F6FB-9194-435F-91D9-764124C40FA2}" srcOrd="0" destOrd="0" presId="urn:microsoft.com/office/officeart/2005/8/layout/list1"/>
    <dgm:cxn modelId="{BD1F2C05-6A76-4A8B-97D6-6577F03A8A37}" type="presParOf" srcId="{D635F6FB-9194-435F-91D9-764124C40FA2}" destId="{FB3C2858-FDC7-44FE-AE08-8A4375BD460A}" srcOrd="0" destOrd="0" presId="urn:microsoft.com/office/officeart/2005/8/layout/list1"/>
    <dgm:cxn modelId="{12EF8FA7-E354-47C8-B0C8-1F4DBFE80DCB}" type="presParOf" srcId="{D635F6FB-9194-435F-91D9-764124C40FA2}" destId="{FE37D97F-CB5D-4CFA-ACFF-9C1C08CD2304}" srcOrd="1" destOrd="0" presId="urn:microsoft.com/office/officeart/2005/8/layout/list1"/>
    <dgm:cxn modelId="{ECB707EF-BEC8-4125-AF4A-AB644DADF570}" type="presParOf" srcId="{36E4C462-74BE-45A1-ACBA-BE844FF83F53}" destId="{BAF28ED0-8517-4AF1-9CF7-642B6F1F81A2}" srcOrd="1" destOrd="0" presId="urn:microsoft.com/office/officeart/2005/8/layout/list1"/>
    <dgm:cxn modelId="{3A1EF418-793E-481F-9AAD-94A583E6DF40}" type="presParOf" srcId="{36E4C462-74BE-45A1-ACBA-BE844FF83F53}" destId="{69323B73-FC7C-4D44-89A5-9210106329CA}" srcOrd="2" destOrd="0" presId="urn:microsoft.com/office/officeart/2005/8/layout/list1"/>
    <dgm:cxn modelId="{6DB1F62E-4279-46BF-BECB-257204E35A81}" type="presParOf" srcId="{36E4C462-74BE-45A1-ACBA-BE844FF83F53}" destId="{B1B262C3-A481-4B60-A497-65F441298AF3}" srcOrd="3" destOrd="0" presId="urn:microsoft.com/office/officeart/2005/8/layout/list1"/>
    <dgm:cxn modelId="{21B33EA6-9C7B-4FF4-B5F4-06E5975131F5}" type="presParOf" srcId="{36E4C462-74BE-45A1-ACBA-BE844FF83F53}" destId="{E4B55A19-02CB-4CFA-9032-FE2E7790A2FA}" srcOrd="4" destOrd="0" presId="urn:microsoft.com/office/officeart/2005/8/layout/list1"/>
    <dgm:cxn modelId="{2171DE29-E2C6-4052-9962-35617B242604}" type="presParOf" srcId="{E4B55A19-02CB-4CFA-9032-FE2E7790A2FA}" destId="{8EEA6FA2-573C-4A07-A493-3A96EBBC5D44}" srcOrd="0" destOrd="0" presId="urn:microsoft.com/office/officeart/2005/8/layout/list1"/>
    <dgm:cxn modelId="{D4D77E59-5F6F-45E0-B094-04CAA5B20119}" type="presParOf" srcId="{E4B55A19-02CB-4CFA-9032-FE2E7790A2FA}" destId="{9FB81BB8-9AD1-4D6F-A63E-144358E38723}" srcOrd="1" destOrd="0" presId="urn:microsoft.com/office/officeart/2005/8/layout/list1"/>
    <dgm:cxn modelId="{451053E4-776A-4CBB-A22A-3F2BA627B198}" type="presParOf" srcId="{36E4C462-74BE-45A1-ACBA-BE844FF83F53}" destId="{9181244F-10F3-46FD-A891-C9D405183673}" srcOrd="5" destOrd="0" presId="urn:microsoft.com/office/officeart/2005/8/layout/list1"/>
    <dgm:cxn modelId="{EF4F5F08-2E66-48C1-BFDE-49267DAE85CC}" type="presParOf" srcId="{36E4C462-74BE-45A1-ACBA-BE844FF83F53}" destId="{67FAC857-4947-4546-9CA0-6E12AFAEC28A}" srcOrd="6" destOrd="0" presId="urn:microsoft.com/office/officeart/2005/8/layout/list1"/>
    <dgm:cxn modelId="{89F025AC-BBFB-4391-B045-70D2DD33EFD7}" type="presParOf" srcId="{36E4C462-74BE-45A1-ACBA-BE844FF83F53}" destId="{3168C768-9EAE-4179-AE6C-92B7D2136CF1}" srcOrd="7" destOrd="0" presId="urn:microsoft.com/office/officeart/2005/8/layout/list1"/>
    <dgm:cxn modelId="{5BD5A1E8-788C-4C65-9E9E-1A788E1922CB}" type="presParOf" srcId="{36E4C462-74BE-45A1-ACBA-BE844FF83F53}" destId="{840B1716-A9B8-42FD-9E00-39ACFDAAE4F6}" srcOrd="8" destOrd="0" presId="urn:microsoft.com/office/officeart/2005/8/layout/list1"/>
    <dgm:cxn modelId="{84D86BF9-905C-4F7A-8EDD-DED217E4A471}" type="presParOf" srcId="{840B1716-A9B8-42FD-9E00-39ACFDAAE4F6}" destId="{B5AB0B12-C307-459A-8848-2D841A2EA5A2}" srcOrd="0" destOrd="0" presId="urn:microsoft.com/office/officeart/2005/8/layout/list1"/>
    <dgm:cxn modelId="{91AD1A56-F42E-4E49-9E9A-625D4AA0CE85}" type="presParOf" srcId="{840B1716-A9B8-42FD-9E00-39ACFDAAE4F6}" destId="{74D5DC6C-D89D-4B1B-A672-BBD6C6FB9460}" srcOrd="1" destOrd="0" presId="urn:microsoft.com/office/officeart/2005/8/layout/list1"/>
    <dgm:cxn modelId="{E823FED3-5F88-46A7-8FAC-4C4A50EC5B7D}" type="presParOf" srcId="{36E4C462-74BE-45A1-ACBA-BE844FF83F53}" destId="{4A3CAEFE-65E9-47A9-829E-B016BBFB071A}" srcOrd="9" destOrd="0" presId="urn:microsoft.com/office/officeart/2005/8/layout/list1"/>
    <dgm:cxn modelId="{3709C2DF-99E2-4B47-AECA-52ECC0FEA324}" type="presParOf" srcId="{36E4C462-74BE-45A1-ACBA-BE844FF83F53}" destId="{062B0A3F-C865-4A50-B023-FED1301549C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FB582722-1D0C-4718-B78B-7A01C8D93AEE}"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D8504749-F4AE-4726-B04D-1D23D64D165D}">
      <dgm:prSet phldrT="[Text]"/>
      <dgm:spPr/>
      <dgm:t>
        <a:bodyPr/>
        <a:lstStyle/>
        <a:p>
          <a:r>
            <a:rPr lang="en-US" b="1" i="1" dirty="0" smtClean="0"/>
            <a:t>I’d</a:t>
          </a:r>
          <a:r>
            <a:rPr lang="en-US" dirty="0" smtClean="0"/>
            <a:t> like to help you work on your presentations.</a:t>
          </a:r>
          <a:endParaRPr lang="en-US" dirty="0"/>
        </a:p>
      </dgm:t>
    </dgm:pt>
    <dgm:pt modelId="{13A3B403-5828-4EDD-A315-DDF53A283698}" type="parTrans" cxnId="{3D2D7769-2E8C-493A-9631-E98433336392}">
      <dgm:prSet/>
      <dgm:spPr/>
      <dgm:t>
        <a:bodyPr/>
        <a:lstStyle/>
        <a:p>
          <a:endParaRPr lang="en-US"/>
        </a:p>
      </dgm:t>
    </dgm:pt>
    <dgm:pt modelId="{C88E65A7-0195-4120-8180-0F759DAE84AA}" type="sibTrans" cxnId="{3D2D7769-2E8C-493A-9631-E98433336392}">
      <dgm:prSet/>
      <dgm:spPr/>
      <dgm:t>
        <a:bodyPr/>
        <a:lstStyle/>
        <a:p>
          <a:endParaRPr lang="en-US"/>
        </a:p>
      </dgm:t>
    </dgm:pt>
    <dgm:pt modelId="{DB7DE500-B8AA-462D-878A-8556153DB13E}">
      <dgm:prSet phldrT="[Text]"/>
      <dgm:spPr/>
      <dgm:t>
        <a:bodyPr/>
        <a:lstStyle/>
        <a:p>
          <a:pPr algn="l"/>
          <a:r>
            <a:rPr lang="en-US" b="0" i="0" dirty="0" smtClean="0"/>
            <a:t>I’d</a:t>
          </a:r>
          <a:r>
            <a:rPr lang="en-US" dirty="0" smtClean="0"/>
            <a:t> like to help you </a:t>
          </a:r>
          <a:r>
            <a:rPr lang="en-US" b="1" i="1" dirty="0" smtClean="0"/>
            <a:t>work on </a:t>
          </a:r>
          <a:r>
            <a:rPr lang="en-US" dirty="0" smtClean="0"/>
            <a:t>your presentations.</a:t>
          </a:r>
          <a:endParaRPr lang="en-US" dirty="0"/>
        </a:p>
      </dgm:t>
    </dgm:pt>
    <dgm:pt modelId="{BA5D16B3-3A33-479D-97D8-1C57CD6C46A3}" type="parTrans" cxnId="{F404C8F9-00EF-4141-8B96-9FA1B8DA30C0}">
      <dgm:prSet/>
      <dgm:spPr/>
      <dgm:t>
        <a:bodyPr/>
        <a:lstStyle/>
        <a:p>
          <a:endParaRPr lang="en-US"/>
        </a:p>
      </dgm:t>
    </dgm:pt>
    <dgm:pt modelId="{24B2BD51-F848-4C66-9E68-EE396A66E00C}" type="sibTrans" cxnId="{F404C8F9-00EF-4141-8B96-9FA1B8DA30C0}">
      <dgm:prSet/>
      <dgm:spPr/>
      <dgm:t>
        <a:bodyPr/>
        <a:lstStyle/>
        <a:p>
          <a:endParaRPr lang="en-US"/>
        </a:p>
      </dgm:t>
    </dgm:pt>
    <dgm:pt modelId="{A7872535-DB7B-4832-B15E-DBB24205B145}">
      <dgm:prSet phldrT="[Text]"/>
      <dgm:spPr/>
      <dgm:t>
        <a:bodyPr/>
        <a:lstStyle/>
        <a:p>
          <a:r>
            <a:rPr lang="en-US" b="0" i="0" dirty="0" smtClean="0"/>
            <a:t>I’d</a:t>
          </a:r>
          <a:r>
            <a:rPr lang="en-US" dirty="0" smtClean="0"/>
            <a:t> like to help you work on your </a:t>
          </a:r>
          <a:r>
            <a:rPr lang="en-US" b="1" i="1" dirty="0" smtClean="0"/>
            <a:t>presentations</a:t>
          </a:r>
          <a:r>
            <a:rPr lang="en-US" dirty="0" smtClean="0"/>
            <a:t>.</a:t>
          </a:r>
          <a:endParaRPr lang="en-US" dirty="0"/>
        </a:p>
      </dgm:t>
    </dgm:pt>
    <dgm:pt modelId="{F605CFAD-21D9-4E9B-9AFC-245E0D9BB380}" type="parTrans" cxnId="{09915AD0-8658-43AF-83D6-43091FD412F2}">
      <dgm:prSet/>
      <dgm:spPr/>
      <dgm:t>
        <a:bodyPr/>
        <a:lstStyle/>
        <a:p>
          <a:endParaRPr lang="en-US"/>
        </a:p>
      </dgm:t>
    </dgm:pt>
    <dgm:pt modelId="{14498795-820A-41D6-A5DB-ACAC9D4A9B71}" type="sibTrans" cxnId="{09915AD0-8658-43AF-83D6-43091FD412F2}">
      <dgm:prSet/>
      <dgm:spPr/>
      <dgm:t>
        <a:bodyPr/>
        <a:lstStyle/>
        <a:p>
          <a:endParaRPr lang="en-US"/>
        </a:p>
      </dgm:t>
    </dgm:pt>
    <dgm:pt modelId="{EFBD15F2-5436-4008-A67C-D3B1780E1CD0}" type="pres">
      <dgm:prSet presAssocID="{FB582722-1D0C-4718-B78B-7A01C8D93AEE}" presName="linear" presStyleCnt="0">
        <dgm:presLayoutVars>
          <dgm:animLvl val="lvl"/>
          <dgm:resizeHandles val="exact"/>
        </dgm:presLayoutVars>
      </dgm:prSet>
      <dgm:spPr/>
    </dgm:pt>
    <dgm:pt modelId="{E573D7F4-E122-45A5-91E5-228C2E77280A}" type="pres">
      <dgm:prSet presAssocID="{D8504749-F4AE-4726-B04D-1D23D64D165D}" presName="parentText" presStyleLbl="node1" presStyleIdx="0" presStyleCnt="3">
        <dgm:presLayoutVars>
          <dgm:chMax val="0"/>
          <dgm:bulletEnabled val="1"/>
        </dgm:presLayoutVars>
      </dgm:prSet>
      <dgm:spPr/>
      <dgm:t>
        <a:bodyPr/>
        <a:lstStyle/>
        <a:p>
          <a:endParaRPr lang="en-US"/>
        </a:p>
      </dgm:t>
    </dgm:pt>
    <dgm:pt modelId="{A38AE3B8-DF84-4E81-980D-130A64AE74C6}" type="pres">
      <dgm:prSet presAssocID="{C88E65A7-0195-4120-8180-0F759DAE84AA}" presName="spacer" presStyleCnt="0"/>
      <dgm:spPr/>
    </dgm:pt>
    <dgm:pt modelId="{B2D65306-32FA-44B9-B419-1D7EFF3FCA17}" type="pres">
      <dgm:prSet presAssocID="{DB7DE500-B8AA-462D-878A-8556153DB13E}" presName="parentText" presStyleLbl="node1" presStyleIdx="1" presStyleCnt="3">
        <dgm:presLayoutVars>
          <dgm:chMax val="0"/>
          <dgm:bulletEnabled val="1"/>
        </dgm:presLayoutVars>
      </dgm:prSet>
      <dgm:spPr/>
      <dgm:t>
        <a:bodyPr/>
        <a:lstStyle/>
        <a:p>
          <a:endParaRPr lang="en-US"/>
        </a:p>
      </dgm:t>
    </dgm:pt>
    <dgm:pt modelId="{3D4AAACA-9961-4247-9DE6-AAAEF2FA3B21}" type="pres">
      <dgm:prSet presAssocID="{24B2BD51-F848-4C66-9E68-EE396A66E00C}" presName="spacer" presStyleCnt="0"/>
      <dgm:spPr/>
    </dgm:pt>
    <dgm:pt modelId="{72DB535A-F829-4162-BA52-E0B248ECCFAB}" type="pres">
      <dgm:prSet presAssocID="{A7872535-DB7B-4832-B15E-DBB24205B145}" presName="parentText" presStyleLbl="node1" presStyleIdx="2" presStyleCnt="3">
        <dgm:presLayoutVars>
          <dgm:chMax val="0"/>
          <dgm:bulletEnabled val="1"/>
        </dgm:presLayoutVars>
      </dgm:prSet>
      <dgm:spPr/>
      <dgm:t>
        <a:bodyPr/>
        <a:lstStyle/>
        <a:p>
          <a:endParaRPr lang="en-US"/>
        </a:p>
      </dgm:t>
    </dgm:pt>
  </dgm:ptLst>
  <dgm:cxnLst>
    <dgm:cxn modelId="{09915AD0-8658-43AF-83D6-43091FD412F2}" srcId="{FB582722-1D0C-4718-B78B-7A01C8D93AEE}" destId="{A7872535-DB7B-4832-B15E-DBB24205B145}" srcOrd="2" destOrd="0" parTransId="{F605CFAD-21D9-4E9B-9AFC-245E0D9BB380}" sibTransId="{14498795-820A-41D6-A5DB-ACAC9D4A9B71}"/>
    <dgm:cxn modelId="{FF4ECB55-C252-467E-A9B5-4E983F8683F6}" type="presOf" srcId="{A7872535-DB7B-4832-B15E-DBB24205B145}" destId="{72DB535A-F829-4162-BA52-E0B248ECCFAB}" srcOrd="0" destOrd="0" presId="urn:microsoft.com/office/officeart/2005/8/layout/vList2"/>
    <dgm:cxn modelId="{3D2D7769-2E8C-493A-9631-E98433336392}" srcId="{FB582722-1D0C-4718-B78B-7A01C8D93AEE}" destId="{D8504749-F4AE-4726-B04D-1D23D64D165D}" srcOrd="0" destOrd="0" parTransId="{13A3B403-5828-4EDD-A315-DDF53A283698}" sibTransId="{C88E65A7-0195-4120-8180-0F759DAE84AA}"/>
    <dgm:cxn modelId="{BE7264E3-355B-461D-BCB8-6DA0A25FC43B}" type="presOf" srcId="{D8504749-F4AE-4726-B04D-1D23D64D165D}" destId="{E573D7F4-E122-45A5-91E5-228C2E77280A}" srcOrd="0" destOrd="0" presId="urn:microsoft.com/office/officeart/2005/8/layout/vList2"/>
    <dgm:cxn modelId="{E35415DD-1DA4-46FD-8689-BAE83143A15D}" type="presOf" srcId="{FB582722-1D0C-4718-B78B-7A01C8D93AEE}" destId="{EFBD15F2-5436-4008-A67C-D3B1780E1CD0}" srcOrd="0" destOrd="0" presId="urn:microsoft.com/office/officeart/2005/8/layout/vList2"/>
    <dgm:cxn modelId="{F404C8F9-00EF-4141-8B96-9FA1B8DA30C0}" srcId="{FB582722-1D0C-4718-B78B-7A01C8D93AEE}" destId="{DB7DE500-B8AA-462D-878A-8556153DB13E}" srcOrd="1" destOrd="0" parTransId="{BA5D16B3-3A33-479D-97D8-1C57CD6C46A3}" sibTransId="{24B2BD51-F848-4C66-9E68-EE396A66E00C}"/>
    <dgm:cxn modelId="{81684C84-660F-462F-BEDA-9A2A9D643377}" type="presOf" srcId="{DB7DE500-B8AA-462D-878A-8556153DB13E}" destId="{B2D65306-32FA-44B9-B419-1D7EFF3FCA17}" srcOrd="0" destOrd="0" presId="urn:microsoft.com/office/officeart/2005/8/layout/vList2"/>
    <dgm:cxn modelId="{4F65E0D5-DCCB-4793-B84E-A46AD86539EF}" type="presParOf" srcId="{EFBD15F2-5436-4008-A67C-D3B1780E1CD0}" destId="{E573D7F4-E122-45A5-91E5-228C2E77280A}" srcOrd="0" destOrd="0" presId="urn:microsoft.com/office/officeart/2005/8/layout/vList2"/>
    <dgm:cxn modelId="{972AF4E8-46D7-49E4-B2B6-0A0BDF5DC4B7}" type="presParOf" srcId="{EFBD15F2-5436-4008-A67C-D3B1780E1CD0}" destId="{A38AE3B8-DF84-4E81-980D-130A64AE74C6}" srcOrd="1" destOrd="0" presId="urn:microsoft.com/office/officeart/2005/8/layout/vList2"/>
    <dgm:cxn modelId="{47076268-E65C-4028-9CF4-98834135DCA0}" type="presParOf" srcId="{EFBD15F2-5436-4008-A67C-D3B1780E1CD0}" destId="{B2D65306-32FA-44B9-B419-1D7EFF3FCA17}" srcOrd="2" destOrd="0" presId="urn:microsoft.com/office/officeart/2005/8/layout/vList2"/>
    <dgm:cxn modelId="{037D59B0-1F42-43B9-A89D-15D271CA657B}" type="presParOf" srcId="{EFBD15F2-5436-4008-A67C-D3B1780E1CD0}" destId="{3D4AAACA-9961-4247-9DE6-AAAEF2FA3B21}" srcOrd="3" destOrd="0" presId="urn:microsoft.com/office/officeart/2005/8/layout/vList2"/>
    <dgm:cxn modelId="{EB5730EF-CB5A-44E1-A176-13F72D691388}" type="presParOf" srcId="{EFBD15F2-5436-4008-A67C-D3B1780E1CD0}" destId="{72DB535A-F829-4162-BA52-E0B248ECCFAB}"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3B825965-528D-4090-8925-59736AFDB7E1}" type="doc">
      <dgm:prSet loTypeId="urn:diagrams.loki3.com/BracketList+Icon" loCatId="list" qsTypeId="urn:microsoft.com/office/officeart/2005/8/quickstyle/simple1" qsCatId="simple" csTypeId="urn:microsoft.com/office/officeart/2005/8/colors/colorful3" csCatId="colorful" phldr="1"/>
      <dgm:spPr/>
      <dgm:t>
        <a:bodyPr/>
        <a:lstStyle/>
        <a:p>
          <a:endParaRPr lang="en-US"/>
        </a:p>
      </dgm:t>
    </dgm:pt>
    <dgm:pt modelId="{06836A30-DBBD-4574-BF29-9D2880554237}">
      <dgm:prSet phldrT="[Text]"/>
      <dgm:spPr/>
      <dgm:t>
        <a:bodyPr/>
        <a:lstStyle/>
        <a:p>
          <a:r>
            <a:rPr lang="en-US" dirty="0" smtClean="0"/>
            <a:t>Open</a:t>
          </a:r>
          <a:endParaRPr lang="en-US" dirty="0"/>
        </a:p>
      </dgm:t>
    </dgm:pt>
    <dgm:pt modelId="{775DD442-2FE7-413F-AE71-C2A1653F8B37}" type="parTrans" cxnId="{D199CB2D-FAA6-4368-9920-911F882310C1}">
      <dgm:prSet/>
      <dgm:spPr/>
      <dgm:t>
        <a:bodyPr/>
        <a:lstStyle/>
        <a:p>
          <a:endParaRPr lang="en-US"/>
        </a:p>
      </dgm:t>
    </dgm:pt>
    <dgm:pt modelId="{E79B63E1-CFF2-4BA4-80B4-C4773A64D892}" type="sibTrans" cxnId="{D199CB2D-FAA6-4368-9920-911F882310C1}">
      <dgm:prSet/>
      <dgm:spPr/>
      <dgm:t>
        <a:bodyPr/>
        <a:lstStyle/>
        <a:p>
          <a:endParaRPr lang="en-US"/>
        </a:p>
      </dgm:t>
    </dgm:pt>
    <dgm:pt modelId="{EBBF1586-F7B7-46C1-95C7-7D21DA3CDF0E}">
      <dgm:prSet phldrT="[Text]"/>
      <dgm:spPr/>
      <dgm:t>
        <a:bodyPr/>
        <a:lstStyle/>
        <a:p>
          <a:r>
            <a:rPr lang="en-US" dirty="0" smtClean="0"/>
            <a:t>Feet facing forward	</a:t>
          </a:r>
          <a:endParaRPr lang="en-US" dirty="0"/>
        </a:p>
      </dgm:t>
    </dgm:pt>
    <dgm:pt modelId="{971B847C-C6FA-4129-A93A-4020466AF737}" type="parTrans" cxnId="{9F78F987-3428-4D3B-BFEE-BF2B5CE3AA99}">
      <dgm:prSet/>
      <dgm:spPr/>
      <dgm:t>
        <a:bodyPr/>
        <a:lstStyle/>
        <a:p>
          <a:endParaRPr lang="en-US"/>
        </a:p>
      </dgm:t>
    </dgm:pt>
    <dgm:pt modelId="{3A68874D-D5D6-4B6C-A895-B1048D1E4320}" type="sibTrans" cxnId="{9F78F987-3428-4D3B-BFEE-BF2B5CE3AA99}">
      <dgm:prSet/>
      <dgm:spPr/>
      <dgm:t>
        <a:bodyPr/>
        <a:lstStyle/>
        <a:p>
          <a:endParaRPr lang="en-US"/>
        </a:p>
      </dgm:t>
    </dgm:pt>
    <dgm:pt modelId="{A8159FCE-A119-4EE0-B477-272C32766D31}">
      <dgm:prSet phldrT="[Text]"/>
      <dgm:spPr/>
      <dgm:t>
        <a:bodyPr/>
        <a:lstStyle/>
        <a:p>
          <a:r>
            <a:rPr lang="en-US" dirty="0" smtClean="0"/>
            <a:t>Closed</a:t>
          </a:r>
          <a:endParaRPr lang="en-US" dirty="0"/>
        </a:p>
      </dgm:t>
    </dgm:pt>
    <dgm:pt modelId="{8B4904CB-6BD1-4551-AE46-0CBF8DF92AFB}" type="parTrans" cxnId="{0F7C9E7E-05E9-48C8-B80F-239CBDF5C7D6}">
      <dgm:prSet/>
      <dgm:spPr/>
      <dgm:t>
        <a:bodyPr/>
        <a:lstStyle/>
        <a:p>
          <a:endParaRPr lang="en-US"/>
        </a:p>
      </dgm:t>
    </dgm:pt>
    <dgm:pt modelId="{BC9E5628-FF05-4CDD-A26D-7C860E2742FA}" type="sibTrans" cxnId="{0F7C9E7E-05E9-48C8-B80F-239CBDF5C7D6}">
      <dgm:prSet/>
      <dgm:spPr/>
      <dgm:t>
        <a:bodyPr/>
        <a:lstStyle/>
        <a:p>
          <a:endParaRPr lang="en-US"/>
        </a:p>
      </dgm:t>
    </dgm:pt>
    <dgm:pt modelId="{E1E67A3B-26F9-4DF8-817D-14D71A990365}">
      <dgm:prSet phldrT="[Text]"/>
      <dgm:spPr/>
      <dgm:t>
        <a:bodyPr/>
        <a:lstStyle/>
        <a:p>
          <a:r>
            <a:rPr lang="en-US" dirty="0" smtClean="0"/>
            <a:t>Looking away or around</a:t>
          </a:r>
          <a:endParaRPr lang="en-US" dirty="0"/>
        </a:p>
      </dgm:t>
    </dgm:pt>
    <dgm:pt modelId="{957AC74B-5969-4A68-B0F7-7889D307602D}" type="parTrans" cxnId="{AC91C95E-31AA-46E0-89A5-59C591C3D933}">
      <dgm:prSet/>
      <dgm:spPr/>
      <dgm:t>
        <a:bodyPr/>
        <a:lstStyle/>
        <a:p>
          <a:endParaRPr lang="en-US"/>
        </a:p>
      </dgm:t>
    </dgm:pt>
    <dgm:pt modelId="{5CD92D28-B428-40B2-914E-F96DA9362D84}" type="sibTrans" cxnId="{AC91C95E-31AA-46E0-89A5-59C591C3D933}">
      <dgm:prSet/>
      <dgm:spPr/>
      <dgm:t>
        <a:bodyPr/>
        <a:lstStyle/>
        <a:p>
          <a:endParaRPr lang="en-US"/>
        </a:p>
      </dgm:t>
    </dgm:pt>
    <dgm:pt modelId="{31689A6A-7C74-45D9-8506-E9601C673456}">
      <dgm:prSet phldrT="[Text]"/>
      <dgm:spPr/>
      <dgm:t>
        <a:bodyPr/>
        <a:lstStyle/>
        <a:p>
          <a:r>
            <a:rPr lang="en-US" dirty="0" smtClean="0"/>
            <a:t>Making eye contact	</a:t>
          </a:r>
          <a:endParaRPr lang="en-US" dirty="0"/>
        </a:p>
      </dgm:t>
    </dgm:pt>
    <dgm:pt modelId="{24A29370-C074-4B9A-B077-0E581958CC2E}" type="parTrans" cxnId="{EA9F4AA9-9EFB-481A-990C-0A5ADD6A95E2}">
      <dgm:prSet/>
      <dgm:spPr/>
    </dgm:pt>
    <dgm:pt modelId="{CF667AE8-FA0D-40C9-888B-63AD868280A5}" type="sibTrans" cxnId="{EA9F4AA9-9EFB-481A-990C-0A5ADD6A95E2}">
      <dgm:prSet/>
      <dgm:spPr/>
    </dgm:pt>
    <dgm:pt modelId="{683D9C7A-5319-4D3D-8F2D-EFA521522AEA}">
      <dgm:prSet phldrT="[Text]"/>
      <dgm:spPr/>
      <dgm:t>
        <a:bodyPr/>
        <a:lstStyle/>
        <a:p>
          <a:r>
            <a:rPr lang="en-US" dirty="0" smtClean="0"/>
            <a:t>Smiling face	</a:t>
          </a:r>
          <a:endParaRPr lang="en-US" dirty="0"/>
        </a:p>
      </dgm:t>
    </dgm:pt>
    <dgm:pt modelId="{A91A1BBD-96E0-438B-AC01-E25BBA0C71B0}" type="parTrans" cxnId="{D8961A46-2EA3-4C87-8AED-4D0834E4434D}">
      <dgm:prSet/>
      <dgm:spPr/>
    </dgm:pt>
    <dgm:pt modelId="{B40C41EF-B220-43C1-8D67-F10E7BC94E88}" type="sibTrans" cxnId="{D8961A46-2EA3-4C87-8AED-4D0834E4434D}">
      <dgm:prSet/>
      <dgm:spPr/>
    </dgm:pt>
    <dgm:pt modelId="{1D7AABA1-4B89-4196-9A26-E77E4866704C}">
      <dgm:prSet phldrT="[Text]"/>
      <dgm:spPr/>
      <dgm:t>
        <a:bodyPr/>
        <a:lstStyle/>
        <a:p>
          <a:r>
            <a:rPr lang="en-US" dirty="0" smtClean="0"/>
            <a:t>Rolling the eyes</a:t>
          </a:r>
          <a:endParaRPr lang="en-US" dirty="0"/>
        </a:p>
      </dgm:t>
    </dgm:pt>
    <dgm:pt modelId="{41FC188F-FA84-4593-81D2-3A6D9D06492D}" type="parTrans" cxnId="{28FCD39A-D4F5-4D74-9867-AB23E44FEA9C}">
      <dgm:prSet/>
      <dgm:spPr/>
    </dgm:pt>
    <dgm:pt modelId="{6847AAFB-FB4F-43B4-8D06-488921B477B5}" type="sibTrans" cxnId="{28FCD39A-D4F5-4D74-9867-AB23E44FEA9C}">
      <dgm:prSet/>
      <dgm:spPr/>
    </dgm:pt>
    <dgm:pt modelId="{55821326-CA80-487E-A3B7-ECBE2D8CEF89}">
      <dgm:prSet phldrT="[Text]"/>
      <dgm:spPr/>
      <dgm:t>
        <a:bodyPr/>
        <a:lstStyle/>
        <a:p>
          <a:r>
            <a:rPr lang="en-US" dirty="0" smtClean="0"/>
            <a:t>Crossing the arms or legs</a:t>
          </a:r>
          <a:endParaRPr lang="en-US" dirty="0"/>
        </a:p>
      </dgm:t>
    </dgm:pt>
    <dgm:pt modelId="{E3540E58-2273-4099-A005-18FED6B88AE3}" type="parTrans" cxnId="{B1BA7807-4803-4908-BB53-BA42FD5B4476}">
      <dgm:prSet/>
      <dgm:spPr/>
    </dgm:pt>
    <dgm:pt modelId="{90644906-A132-4465-8D2D-409EF3608C86}" type="sibTrans" cxnId="{B1BA7807-4803-4908-BB53-BA42FD5B4476}">
      <dgm:prSet/>
      <dgm:spPr/>
    </dgm:pt>
    <dgm:pt modelId="{EA4E94C2-87CA-468B-9AEE-3F62872E697F}" type="pres">
      <dgm:prSet presAssocID="{3B825965-528D-4090-8925-59736AFDB7E1}" presName="Name0" presStyleCnt="0">
        <dgm:presLayoutVars>
          <dgm:dir/>
          <dgm:animLvl val="lvl"/>
          <dgm:resizeHandles val="exact"/>
        </dgm:presLayoutVars>
      </dgm:prSet>
      <dgm:spPr/>
    </dgm:pt>
    <dgm:pt modelId="{CC266AB0-0A10-496D-8EE5-D5285B6DB436}" type="pres">
      <dgm:prSet presAssocID="{06836A30-DBBD-4574-BF29-9D2880554237}" presName="linNode" presStyleCnt="0"/>
      <dgm:spPr/>
    </dgm:pt>
    <dgm:pt modelId="{07634621-030D-440F-A26D-64FC439A352C}" type="pres">
      <dgm:prSet presAssocID="{06836A30-DBBD-4574-BF29-9D2880554237}" presName="parTx" presStyleLbl="revTx" presStyleIdx="0" presStyleCnt="2">
        <dgm:presLayoutVars>
          <dgm:chMax val="1"/>
          <dgm:bulletEnabled val="1"/>
        </dgm:presLayoutVars>
      </dgm:prSet>
      <dgm:spPr/>
    </dgm:pt>
    <dgm:pt modelId="{41CA1091-E18A-4D73-BE0D-4001CB57578D}" type="pres">
      <dgm:prSet presAssocID="{06836A30-DBBD-4574-BF29-9D2880554237}" presName="bracket" presStyleLbl="parChTrans1D1" presStyleIdx="0" presStyleCnt="2"/>
      <dgm:spPr/>
    </dgm:pt>
    <dgm:pt modelId="{61718F94-B9CE-44F3-A9F4-5B9A11352A1D}" type="pres">
      <dgm:prSet presAssocID="{06836A30-DBBD-4574-BF29-9D2880554237}" presName="spH" presStyleCnt="0"/>
      <dgm:spPr/>
    </dgm:pt>
    <dgm:pt modelId="{39DE5D59-5A59-4AF7-9CA8-C1C2FAD8579E}" type="pres">
      <dgm:prSet presAssocID="{06836A30-DBBD-4574-BF29-9D2880554237}" presName="desTx" presStyleLbl="node1" presStyleIdx="0" presStyleCnt="2">
        <dgm:presLayoutVars>
          <dgm:bulletEnabled val="1"/>
        </dgm:presLayoutVars>
      </dgm:prSet>
      <dgm:spPr/>
      <dgm:t>
        <a:bodyPr/>
        <a:lstStyle/>
        <a:p>
          <a:endParaRPr lang="en-US"/>
        </a:p>
      </dgm:t>
    </dgm:pt>
    <dgm:pt modelId="{D5870377-180C-41F8-AB25-11B12A5DE13E}" type="pres">
      <dgm:prSet presAssocID="{E79B63E1-CFF2-4BA4-80B4-C4773A64D892}" presName="spV" presStyleCnt="0"/>
      <dgm:spPr/>
    </dgm:pt>
    <dgm:pt modelId="{43468A26-A9EA-4294-A9B4-8C91B9B7D224}" type="pres">
      <dgm:prSet presAssocID="{A8159FCE-A119-4EE0-B477-272C32766D31}" presName="linNode" presStyleCnt="0"/>
      <dgm:spPr/>
    </dgm:pt>
    <dgm:pt modelId="{CD70E08B-E9B7-4BC8-917B-84A53E87E1CE}" type="pres">
      <dgm:prSet presAssocID="{A8159FCE-A119-4EE0-B477-272C32766D31}" presName="parTx" presStyleLbl="revTx" presStyleIdx="1" presStyleCnt="2">
        <dgm:presLayoutVars>
          <dgm:chMax val="1"/>
          <dgm:bulletEnabled val="1"/>
        </dgm:presLayoutVars>
      </dgm:prSet>
      <dgm:spPr/>
    </dgm:pt>
    <dgm:pt modelId="{EACF2ECB-AAEF-47C2-937E-A2773723408F}" type="pres">
      <dgm:prSet presAssocID="{A8159FCE-A119-4EE0-B477-272C32766D31}" presName="bracket" presStyleLbl="parChTrans1D1" presStyleIdx="1" presStyleCnt="2"/>
      <dgm:spPr/>
    </dgm:pt>
    <dgm:pt modelId="{6F75B36E-5149-4167-8EBD-8D4A228FE3D6}" type="pres">
      <dgm:prSet presAssocID="{A8159FCE-A119-4EE0-B477-272C32766D31}" presName="spH" presStyleCnt="0"/>
      <dgm:spPr/>
    </dgm:pt>
    <dgm:pt modelId="{49C4E6BB-1F15-4B21-9679-BD3205AEE22D}" type="pres">
      <dgm:prSet presAssocID="{A8159FCE-A119-4EE0-B477-272C32766D31}" presName="desTx" presStyleLbl="node1" presStyleIdx="1" presStyleCnt="2">
        <dgm:presLayoutVars>
          <dgm:bulletEnabled val="1"/>
        </dgm:presLayoutVars>
      </dgm:prSet>
      <dgm:spPr/>
      <dgm:t>
        <a:bodyPr/>
        <a:lstStyle/>
        <a:p>
          <a:endParaRPr lang="en-US"/>
        </a:p>
      </dgm:t>
    </dgm:pt>
  </dgm:ptLst>
  <dgm:cxnLst>
    <dgm:cxn modelId="{9F78F987-3428-4D3B-BFEE-BF2B5CE3AA99}" srcId="{06836A30-DBBD-4574-BF29-9D2880554237}" destId="{EBBF1586-F7B7-46C1-95C7-7D21DA3CDF0E}" srcOrd="0" destOrd="0" parTransId="{971B847C-C6FA-4129-A93A-4020466AF737}" sibTransId="{3A68874D-D5D6-4B6C-A895-B1048D1E4320}"/>
    <dgm:cxn modelId="{D8961A46-2EA3-4C87-8AED-4D0834E4434D}" srcId="{06836A30-DBBD-4574-BF29-9D2880554237}" destId="{683D9C7A-5319-4D3D-8F2D-EFA521522AEA}" srcOrd="1" destOrd="0" parTransId="{A91A1BBD-96E0-438B-AC01-E25BBA0C71B0}" sibTransId="{B40C41EF-B220-43C1-8D67-F10E7BC94E88}"/>
    <dgm:cxn modelId="{AC91C95E-31AA-46E0-89A5-59C591C3D933}" srcId="{A8159FCE-A119-4EE0-B477-272C32766D31}" destId="{E1E67A3B-26F9-4DF8-817D-14D71A990365}" srcOrd="0" destOrd="0" parTransId="{957AC74B-5969-4A68-B0F7-7889D307602D}" sibTransId="{5CD92D28-B428-40B2-914E-F96DA9362D84}"/>
    <dgm:cxn modelId="{426B68EC-847A-47D2-AEB8-9F7713DB9FD9}" type="presOf" srcId="{3B825965-528D-4090-8925-59736AFDB7E1}" destId="{EA4E94C2-87CA-468B-9AEE-3F62872E697F}" srcOrd="0" destOrd="0" presId="urn:diagrams.loki3.com/BracketList+Icon"/>
    <dgm:cxn modelId="{0F7C9E7E-05E9-48C8-B80F-239CBDF5C7D6}" srcId="{3B825965-528D-4090-8925-59736AFDB7E1}" destId="{A8159FCE-A119-4EE0-B477-272C32766D31}" srcOrd="1" destOrd="0" parTransId="{8B4904CB-6BD1-4551-AE46-0CBF8DF92AFB}" sibTransId="{BC9E5628-FF05-4CDD-A26D-7C860E2742FA}"/>
    <dgm:cxn modelId="{B7C64DC6-E510-4451-95C1-D6FA33DAA237}" type="presOf" srcId="{EBBF1586-F7B7-46C1-95C7-7D21DA3CDF0E}" destId="{39DE5D59-5A59-4AF7-9CA8-C1C2FAD8579E}" srcOrd="0" destOrd="0" presId="urn:diagrams.loki3.com/BracketList+Icon"/>
    <dgm:cxn modelId="{E1A18A9F-7392-4F88-A564-D6F9476723D1}" type="presOf" srcId="{55821326-CA80-487E-A3B7-ECBE2D8CEF89}" destId="{49C4E6BB-1F15-4B21-9679-BD3205AEE22D}" srcOrd="0" destOrd="1" presId="urn:diagrams.loki3.com/BracketList+Icon"/>
    <dgm:cxn modelId="{394FA73D-5347-4F55-9560-D4DA0588C746}" type="presOf" srcId="{683D9C7A-5319-4D3D-8F2D-EFA521522AEA}" destId="{39DE5D59-5A59-4AF7-9CA8-C1C2FAD8579E}" srcOrd="0" destOrd="1" presId="urn:diagrams.loki3.com/BracketList+Icon"/>
    <dgm:cxn modelId="{D21FFFBF-70FE-4A43-BDE7-D34978CE0E50}" type="presOf" srcId="{31689A6A-7C74-45D9-8506-E9601C673456}" destId="{39DE5D59-5A59-4AF7-9CA8-C1C2FAD8579E}" srcOrd="0" destOrd="2" presId="urn:diagrams.loki3.com/BracketList+Icon"/>
    <dgm:cxn modelId="{C2E72246-FE2C-4814-9064-C6EB910E663A}" type="presOf" srcId="{A8159FCE-A119-4EE0-B477-272C32766D31}" destId="{CD70E08B-E9B7-4BC8-917B-84A53E87E1CE}" srcOrd="0" destOrd="0" presId="urn:diagrams.loki3.com/BracketList+Icon"/>
    <dgm:cxn modelId="{D9C3B563-4E22-4B90-A819-23EEC5A05A1B}" type="presOf" srcId="{06836A30-DBBD-4574-BF29-9D2880554237}" destId="{07634621-030D-440F-A26D-64FC439A352C}" srcOrd="0" destOrd="0" presId="urn:diagrams.loki3.com/BracketList+Icon"/>
    <dgm:cxn modelId="{EA9F4AA9-9EFB-481A-990C-0A5ADD6A95E2}" srcId="{06836A30-DBBD-4574-BF29-9D2880554237}" destId="{31689A6A-7C74-45D9-8506-E9601C673456}" srcOrd="2" destOrd="0" parTransId="{24A29370-C074-4B9A-B077-0E581958CC2E}" sibTransId="{CF667AE8-FA0D-40C9-888B-63AD868280A5}"/>
    <dgm:cxn modelId="{04CEAAE2-E396-4707-BC58-7673743BC28E}" type="presOf" srcId="{E1E67A3B-26F9-4DF8-817D-14D71A990365}" destId="{49C4E6BB-1F15-4B21-9679-BD3205AEE22D}" srcOrd="0" destOrd="0" presId="urn:diagrams.loki3.com/BracketList+Icon"/>
    <dgm:cxn modelId="{48E376EE-A2C6-405C-91C9-3A2CA8DFB71D}" type="presOf" srcId="{1D7AABA1-4B89-4196-9A26-E77E4866704C}" destId="{49C4E6BB-1F15-4B21-9679-BD3205AEE22D}" srcOrd="0" destOrd="2" presId="urn:diagrams.loki3.com/BracketList+Icon"/>
    <dgm:cxn modelId="{28FCD39A-D4F5-4D74-9867-AB23E44FEA9C}" srcId="{A8159FCE-A119-4EE0-B477-272C32766D31}" destId="{1D7AABA1-4B89-4196-9A26-E77E4866704C}" srcOrd="2" destOrd="0" parTransId="{41FC188F-FA84-4593-81D2-3A6D9D06492D}" sibTransId="{6847AAFB-FB4F-43B4-8D06-488921B477B5}"/>
    <dgm:cxn modelId="{D199CB2D-FAA6-4368-9920-911F882310C1}" srcId="{3B825965-528D-4090-8925-59736AFDB7E1}" destId="{06836A30-DBBD-4574-BF29-9D2880554237}" srcOrd="0" destOrd="0" parTransId="{775DD442-2FE7-413F-AE71-C2A1653F8B37}" sibTransId="{E79B63E1-CFF2-4BA4-80B4-C4773A64D892}"/>
    <dgm:cxn modelId="{B1BA7807-4803-4908-BB53-BA42FD5B4476}" srcId="{A8159FCE-A119-4EE0-B477-272C32766D31}" destId="{55821326-CA80-487E-A3B7-ECBE2D8CEF89}" srcOrd="1" destOrd="0" parTransId="{E3540E58-2273-4099-A005-18FED6B88AE3}" sibTransId="{90644906-A132-4465-8D2D-409EF3608C86}"/>
    <dgm:cxn modelId="{95DCEE83-6E70-4D9C-8BE1-613BE2BFE8E3}" type="presParOf" srcId="{EA4E94C2-87CA-468B-9AEE-3F62872E697F}" destId="{CC266AB0-0A10-496D-8EE5-D5285B6DB436}" srcOrd="0" destOrd="0" presId="urn:diagrams.loki3.com/BracketList+Icon"/>
    <dgm:cxn modelId="{80600566-6930-412F-BEF9-92471549B9C5}" type="presParOf" srcId="{CC266AB0-0A10-496D-8EE5-D5285B6DB436}" destId="{07634621-030D-440F-A26D-64FC439A352C}" srcOrd="0" destOrd="0" presId="urn:diagrams.loki3.com/BracketList+Icon"/>
    <dgm:cxn modelId="{B07C587A-83AE-4543-BEFA-688B4EFC9802}" type="presParOf" srcId="{CC266AB0-0A10-496D-8EE5-D5285B6DB436}" destId="{41CA1091-E18A-4D73-BE0D-4001CB57578D}" srcOrd="1" destOrd="0" presId="urn:diagrams.loki3.com/BracketList+Icon"/>
    <dgm:cxn modelId="{F65EBBE8-E702-4F4D-B6B2-A2B0F3ECC457}" type="presParOf" srcId="{CC266AB0-0A10-496D-8EE5-D5285B6DB436}" destId="{61718F94-B9CE-44F3-A9F4-5B9A11352A1D}" srcOrd="2" destOrd="0" presId="urn:diagrams.loki3.com/BracketList+Icon"/>
    <dgm:cxn modelId="{010A7344-54F3-4E88-A72A-A0176E5A4C3A}" type="presParOf" srcId="{CC266AB0-0A10-496D-8EE5-D5285B6DB436}" destId="{39DE5D59-5A59-4AF7-9CA8-C1C2FAD8579E}" srcOrd="3" destOrd="0" presId="urn:diagrams.loki3.com/BracketList+Icon"/>
    <dgm:cxn modelId="{083DFBB3-917B-4923-9C26-DF3F4A4802C2}" type="presParOf" srcId="{EA4E94C2-87CA-468B-9AEE-3F62872E697F}" destId="{D5870377-180C-41F8-AB25-11B12A5DE13E}" srcOrd="1" destOrd="0" presId="urn:diagrams.loki3.com/BracketList+Icon"/>
    <dgm:cxn modelId="{F45AC484-BA89-4D1A-B537-3E393AA70B3D}" type="presParOf" srcId="{EA4E94C2-87CA-468B-9AEE-3F62872E697F}" destId="{43468A26-A9EA-4294-A9B4-8C91B9B7D224}" srcOrd="2" destOrd="0" presId="urn:diagrams.loki3.com/BracketList+Icon"/>
    <dgm:cxn modelId="{DE91E39C-99B9-4A21-B0A1-E1765290426B}" type="presParOf" srcId="{43468A26-A9EA-4294-A9B4-8C91B9B7D224}" destId="{CD70E08B-E9B7-4BC8-917B-84A53E87E1CE}" srcOrd="0" destOrd="0" presId="urn:diagrams.loki3.com/BracketList+Icon"/>
    <dgm:cxn modelId="{864A4B54-68A8-4073-8D27-4D655DD69AEA}" type="presParOf" srcId="{43468A26-A9EA-4294-A9B4-8C91B9B7D224}" destId="{EACF2ECB-AAEF-47C2-937E-A2773723408F}" srcOrd="1" destOrd="0" presId="urn:diagrams.loki3.com/BracketList+Icon"/>
    <dgm:cxn modelId="{D777A380-FCA5-4940-9612-1A31E4793901}" type="presParOf" srcId="{43468A26-A9EA-4294-A9B4-8C91B9B7D224}" destId="{6F75B36E-5149-4167-8EBD-8D4A228FE3D6}" srcOrd="2" destOrd="0" presId="urn:diagrams.loki3.com/BracketList+Icon"/>
    <dgm:cxn modelId="{EE204839-FF39-4206-BE21-42A2396C1735}" type="presParOf" srcId="{43468A26-A9EA-4294-A9B4-8C91B9B7D224}" destId="{49C4E6BB-1F15-4B21-9679-BD3205AEE22D}"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34ECF5AF-EC6E-4D29-82B4-7179D97AC380}"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D7DCA06D-03D0-4E3D-A9C0-9603D2054832}">
      <dgm:prSet phldrT="[Text]"/>
      <dgm:spPr/>
      <dgm:t>
        <a:bodyPr/>
        <a:lstStyle/>
        <a:p>
          <a:r>
            <a:rPr lang="en-US" dirty="0" smtClean="0"/>
            <a:t>Think before you speak</a:t>
          </a:r>
          <a:endParaRPr lang="en-US" dirty="0"/>
        </a:p>
      </dgm:t>
    </dgm:pt>
    <dgm:pt modelId="{020B6751-327E-4021-B913-1AE1A0629893}" type="parTrans" cxnId="{678E2071-DFDB-4FD5-9ADF-E820E7135DAB}">
      <dgm:prSet/>
      <dgm:spPr/>
      <dgm:t>
        <a:bodyPr/>
        <a:lstStyle/>
        <a:p>
          <a:endParaRPr lang="en-US"/>
        </a:p>
      </dgm:t>
    </dgm:pt>
    <dgm:pt modelId="{F10E2804-51F0-4350-ACB6-572754D59D16}" type="sibTrans" cxnId="{678E2071-DFDB-4FD5-9ADF-E820E7135DAB}">
      <dgm:prSet/>
      <dgm:spPr/>
      <dgm:t>
        <a:bodyPr/>
        <a:lstStyle/>
        <a:p>
          <a:endParaRPr lang="en-US"/>
        </a:p>
      </dgm:t>
    </dgm:pt>
    <dgm:pt modelId="{09D5B6F1-5913-424A-B924-FE8728A7A24B}">
      <dgm:prSet phldrT="[Text]"/>
      <dgm:spPr/>
      <dgm:t>
        <a:bodyPr/>
        <a:lstStyle/>
        <a:p>
          <a:r>
            <a:rPr lang="en-US" dirty="0" smtClean="0"/>
            <a:t>Be an active listener</a:t>
          </a:r>
          <a:endParaRPr lang="en-US" dirty="0"/>
        </a:p>
      </dgm:t>
    </dgm:pt>
    <dgm:pt modelId="{696DF228-BA68-4EA6-B14C-1FC77C3AE741}" type="parTrans" cxnId="{E6D1A631-B8A5-4C42-B398-EC24E2A23CB4}">
      <dgm:prSet/>
      <dgm:spPr/>
      <dgm:t>
        <a:bodyPr/>
        <a:lstStyle/>
        <a:p>
          <a:endParaRPr lang="en-US"/>
        </a:p>
      </dgm:t>
    </dgm:pt>
    <dgm:pt modelId="{B5EF9664-5100-4727-B33D-CF9BCC45F33D}" type="sibTrans" cxnId="{E6D1A631-B8A5-4C42-B398-EC24E2A23CB4}">
      <dgm:prSet/>
      <dgm:spPr/>
      <dgm:t>
        <a:bodyPr/>
        <a:lstStyle/>
        <a:p>
          <a:endParaRPr lang="en-US"/>
        </a:p>
      </dgm:t>
    </dgm:pt>
    <dgm:pt modelId="{DE208ACC-C496-4D84-B380-41537B6A0175}">
      <dgm:prSet phldrT="[Text]"/>
      <dgm:spPr/>
      <dgm:t>
        <a:bodyPr/>
        <a:lstStyle/>
        <a:p>
          <a:r>
            <a:rPr lang="en-US" dirty="0" smtClean="0"/>
            <a:t>Watch for verbal and nonverbal cues</a:t>
          </a:r>
          <a:endParaRPr lang="en-US" dirty="0"/>
        </a:p>
      </dgm:t>
    </dgm:pt>
    <dgm:pt modelId="{128D3AB1-1243-4848-9FD2-DCC5CFD9E8DE}" type="parTrans" cxnId="{30F9BD04-77C3-461A-9C35-2E58C44CA5D5}">
      <dgm:prSet/>
      <dgm:spPr/>
      <dgm:t>
        <a:bodyPr/>
        <a:lstStyle/>
        <a:p>
          <a:endParaRPr lang="en-US"/>
        </a:p>
      </dgm:t>
    </dgm:pt>
    <dgm:pt modelId="{FF52CD5C-0388-4360-96AF-883A330829AF}" type="sibTrans" cxnId="{30F9BD04-77C3-461A-9C35-2E58C44CA5D5}">
      <dgm:prSet/>
      <dgm:spPr/>
      <dgm:t>
        <a:bodyPr/>
        <a:lstStyle/>
        <a:p>
          <a:endParaRPr lang="en-US"/>
        </a:p>
      </dgm:t>
    </dgm:pt>
    <dgm:pt modelId="{148BBB52-615F-48E5-AE21-ADB91392F698}">
      <dgm:prSet phldrT="[Text]"/>
      <dgm:spPr/>
      <dgm:t>
        <a:bodyPr/>
        <a:lstStyle/>
        <a:p>
          <a:r>
            <a:rPr lang="en-US" dirty="0" smtClean="0"/>
            <a:t>Be aware of your body language</a:t>
          </a:r>
          <a:endParaRPr lang="en-US" dirty="0"/>
        </a:p>
      </dgm:t>
    </dgm:pt>
    <dgm:pt modelId="{AD0953DC-A5FE-423E-9D11-34EA955E131F}" type="parTrans" cxnId="{67E9DBF9-AB68-4547-8BFC-760038CBF3AE}">
      <dgm:prSet/>
      <dgm:spPr/>
    </dgm:pt>
    <dgm:pt modelId="{1C64238E-A266-4D1D-ABF0-16D803FE9CF4}" type="sibTrans" cxnId="{67E9DBF9-AB68-4547-8BFC-760038CBF3AE}">
      <dgm:prSet/>
      <dgm:spPr/>
    </dgm:pt>
    <dgm:pt modelId="{1026970F-8A66-40D2-B7AE-1656C8599763}" type="pres">
      <dgm:prSet presAssocID="{34ECF5AF-EC6E-4D29-82B4-7179D97AC380}" presName="Name0" presStyleCnt="0">
        <dgm:presLayoutVars>
          <dgm:chMax val="7"/>
          <dgm:chPref val="7"/>
          <dgm:dir/>
        </dgm:presLayoutVars>
      </dgm:prSet>
      <dgm:spPr/>
    </dgm:pt>
    <dgm:pt modelId="{D4550918-2E88-47CB-A962-356C90D9AA65}" type="pres">
      <dgm:prSet presAssocID="{34ECF5AF-EC6E-4D29-82B4-7179D97AC380}" presName="Name1" presStyleCnt="0"/>
      <dgm:spPr/>
    </dgm:pt>
    <dgm:pt modelId="{727FDF39-EF3D-43E3-B532-F004BB5471FC}" type="pres">
      <dgm:prSet presAssocID="{34ECF5AF-EC6E-4D29-82B4-7179D97AC380}" presName="cycle" presStyleCnt="0"/>
      <dgm:spPr/>
    </dgm:pt>
    <dgm:pt modelId="{1D6EA01E-E495-4207-8EBE-60EB6B6CE6F9}" type="pres">
      <dgm:prSet presAssocID="{34ECF5AF-EC6E-4D29-82B4-7179D97AC380}" presName="srcNode" presStyleLbl="node1" presStyleIdx="0" presStyleCnt="4"/>
      <dgm:spPr/>
    </dgm:pt>
    <dgm:pt modelId="{B403AD3D-8746-4A3F-AE3D-0F4F629C77A3}" type="pres">
      <dgm:prSet presAssocID="{34ECF5AF-EC6E-4D29-82B4-7179D97AC380}" presName="conn" presStyleLbl="parChTrans1D2" presStyleIdx="0" presStyleCnt="1"/>
      <dgm:spPr/>
    </dgm:pt>
    <dgm:pt modelId="{433B3FE6-BE4A-4EC8-8593-39223410D397}" type="pres">
      <dgm:prSet presAssocID="{34ECF5AF-EC6E-4D29-82B4-7179D97AC380}" presName="extraNode" presStyleLbl="node1" presStyleIdx="0" presStyleCnt="4"/>
      <dgm:spPr/>
    </dgm:pt>
    <dgm:pt modelId="{58DC1A21-9D07-40CD-AF10-14A2AD6D87FD}" type="pres">
      <dgm:prSet presAssocID="{34ECF5AF-EC6E-4D29-82B4-7179D97AC380}" presName="dstNode" presStyleLbl="node1" presStyleIdx="0" presStyleCnt="4"/>
      <dgm:spPr/>
    </dgm:pt>
    <dgm:pt modelId="{2F37F616-E6D3-4E58-8152-953DF82D49E0}" type="pres">
      <dgm:prSet presAssocID="{D7DCA06D-03D0-4E3D-A9C0-9603D2054832}" presName="text_1" presStyleLbl="node1" presStyleIdx="0" presStyleCnt="4">
        <dgm:presLayoutVars>
          <dgm:bulletEnabled val="1"/>
        </dgm:presLayoutVars>
      </dgm:prSet>
      <dgm:spPr/>
      <dgm:t>
        <a:bodyPr/>
        <a:lstStyle/>
        <a:p>
          <a:endParaRPr lang="en-US"/>
        </a:p>
      </dgm:t>
    </dgm:pt>
    <dgm:pt modelId="{D660904C-3BA0-4374-BE00-99681ED5A622}" type="pres">
      <dgm:prSet presAssocID="{D7DCA06D-03D0-4E3D-A9C0-9603D2054832}" presName="accent_1" presStyleCnt="0"/>
      <dgm:spPr/>
    </dgm:pt>
    <dgm:pt modelId="{CC11891E-81AE-41CE-B458-87E90FAF29AA}" type="pres">
      <dgm:prSet presAssocID="{D7DCA06D-03D0-4E3D-A9C0-9603D2054832}" presName="accentRepeatNode" presStyleLbl="solidFgAcc1" presStyleIdx="0" presStyleCnt="4"/>
      <dgm:spPr/>
    </dgm:pt>
    <dgm:pt modelId="{DCAEFD13-BBCB-42FD-9983-D72D8E740B56}" type="pres">
      <dgm:prSet presAssocID="{09D5B6F1-5913-424A-B924-FE8728A7A24B}" presName="text_2" presStyleLbl="node1" presStyleIdx="1" presStyleCnt="4">
        <dgm:presLayoutVars>
          <dgm:bulletEnabled val="1"/>
        </dgm:presLayoutVars>
      </dgm:prSet>
      <dgm:spPr/>
      <dgm:t>
        <a:bodyPr/>
        <a:lstStyle/>
        <a:p>
          <a:endParaRPr lang="en-US"/>
        </a:p>
      </dgm:t>
    </dgm:pt>
    <dgm:pt modelId="{01059B90-F0AD-4561-A91A-73E89E15BD60}" type="pres">
      <dgm:prSet presAssocID="{09D5B6F1-5913-424A-B924-FE8728A7A24B}" presName="accent_2" presStyleCnt="0"/>
      <dgm:spPr/>
    </dgm:pt>
    <dgm:pt modelId="{E9E4A22B-DAC7-467E-940C-F507E085AB9E}" type="pres">
      <dgm:prSet presAssocID="{09D5B6F1-5913-424A-B924-FE8728A7A24B}" presName="accentRepeatNode" presStyleLbl="solidFgAcc1" presStyleIdx="1" presStyleCnt="4"/>
      <dgm:spPr/>
    </dgm:pt>
    <dgm:pt modelId="{CD8C21D3-F306-467B-B994-5DF937044B55}" type="pres">
      <dgm:prSet presAssocID="{DE208ACC-C496-4D84-B380-41537B6A0175}" presName="text_3" presStyleLbl="node1" presStyleIdx="2" presStyleCnt="4">
        <dgm:presLayoutVars>
          <dgm:bulletEnabled val="1"/>
        </dgm:presLayoutVars>
      </dgm:prSet>
      <dgm:spPr/>
      <dgm:t>
        <a:bodyPr/>
        <a:lstStyle/>
        <a:p>
          <a:endParaRPr lang="en-US"/>
        </a:p>
      </dgm:t>
    </dgm:pt>
    <dgm:pt modelId="{4B5E771E-EE35-41C9-82F3-1E20055BB1DC}" type="pres">
      <dgm:prSet presAssocID="{DE208ACC-C496-4D84-B380-41537B6A0175}" presName="accent_3" presStyleCnt="0"/>
      <dgm:spPr/>
    </dgm:pt>
    <dgm:pt modelId="{B5708E73-F4E9-4692-9EFA-BC034E65B66A}" type="pres">
      <dgm:prSet presAssocID="{DE208ACC-C496-4D84-B380-41537B6A0175}" presName="accentRepeatNode" presStyleLbl="solidFgAcc1" presStyleIdx="2" presStyleCnt="4"/>
      <dgm:spPr/>
    </dgm:pt>
    <dgm:pt modelId="{E40AB025-2714-44A7-B2FE-D51EA605D72A}" type="pres">
      <dgm:prSet presAssocID="{148BBB52-615F-48E5-AE21-ADB91392F698}" presName="text_4" presStyleLbl="node1" presStyleIdx="3" presStyleCnt="4">
        <dgm:presLayoutVars>
          <dgm:bulletEnabled val="1"/>
        </dgm:presLayoutVars>
      </dgm:prSet>
      <dgm:spPr/>
      <dgm:t>
        <a:bodyPr/>
        <a:lstStyle/>
        <a:p>
          <a:endParaRPr lang="en-US"/>
        </a:p>
      </dgm:t>
    </dgm:pt>
    <dgm:pt modelId="{C91E97D9-54EE-4540-89B8-BCDDF1D434E5}" type="pres">
      <dgm:prSet presAssocID="{148BBB52-615F-48E5-AE21-ADB91392F698}" presName="accent_4" presStyleCnt="0"/>
      <dgm:spPr/>
    </dgm:pt>
    <dgm:pt modelId="{B694CDAB-1037-4DFE-9F85-C26BDCAA69FA}" type="pres">
      <dgm:prSet presAssocID="{148BBB52-615F-48E5-AE21-ADB91392F698}" presName="accentRepeatNode" presStyleLbl="solidFgAcc1" presStyleIdx="3" presStyleCnt="4"/>
      <dgm:spPr/>
    </dgm:pt>
  </dgm:ptLst>
  <dgm:cxnLst>
    <dgm:cxn modelId="{7E0103E3-1A91-4ED0-BA41-96B3ACF40ADC}" type="presOf" srcId="{148BBB52-615F-48E5-AE21-ADB91392F698}" destId="{E40AB025-2714-44A7-B2FE-D51EA605D72A}" srcOrd="0" destOrd="0" presId="urn:microsoft.com/office/officeart/2008/layout/VerticalCurvedList"/>
    <dgm:cxn modelId="{042A0DE4-6ADF-4EFB-9F6F-3577D0A54A65}" type="presOf" srcId="{F10E2804-51F0-4350-ACB6-572754D59D16}" destId="{B403AD3D-8746-4A3F-AE3D-0F4F629C77A3}" srcOrd="0" destOrd="0" presId="urn:microsoft.com/office/officeart/2008/layout/VerticalCurvedList"/>
    <dgm:cxn modelId="{30F9BD04-77C3-461A-9C35-2E58C44CA5D5}" srcId="{34ECF5AF-EC6E-4D29-82B4-7179D97AC380}" destId="{DE208ACC-C496-4D84-B380-41537B6A0175}" srcOrd="2" destOrd="0" parTransId="{128D3AB1-1243-4848-9FD2-DCC5CFD9E8DE}" sibTransId="{FF52CD5C-0388-4360-96AF-883A330829AF}"/>
    <dgm:cxn modelId="{564BDD70-C907-4752-AE77-E1DFDA6370F5}" type="presOf" srcId="{DE208ACC-C496-4D84-B380-41537B6A0175}" destId="{CD8C21D3-F306-467B-B994-5DF937044B55}" srcOrd="0" destOrd="0" presId="urn:microsoft.com/office/officeart/2008/layout/VerticalCurvedList"/>
    <dgm:cxn modelId="{E6D1A631-B8A5-4C42-B398-EC24E2A23CB4}" srcId="{34ECF5AF-EC6E-4D29-82B4-7179D97AC380}" destId="{09D5B6F1-5913-424A-B924-FE8728A7A24B}" srcOrd="1" destOrd="0" parTransId="{696DF228-BA68-4EA6-B14C-1FC77C3AE741}" sibTransId="{B5EF9664-5100-4727-B33D-CF9BCC45F33D}"/>
    <dgm:cxn modelId="{CCD1C2E7-80DC-45E9-99AB-552FD790A121}" type="presOf" srcId="{34ECF5AF-EC6E-4D29-82B4-7179D97AC380}" destId="{1026970F-8A66-40D2-B7AE-1656C8599763}" srcOrd="0" destOrd="0" presId="urn:microsoft.com/office/officeart/2008/layout/VerticalCurvedList"/>
    <dgm:cxn modelId="{67E9DBF9-AB68-4547-8BFC-760038CBF3AE}" srcId="{34ECF5AF-EC6E-4D29-82B4-7179D97AC380}" destId="{148BBB52-615F-48E5-AE21-ADB91392F698}" srcOrd="3" destOrd="0" parTransId="{AD0953DC-A5FE-423E-9D11-34EA955E131F}" sibTransId="{1C64238E-A266-4D1D-ABF0-16D803FE9CF4}"/>
    <dgm:cxn modelId="{819C2E23-1D8F-4930-BDA1-67EFC2B00EFF}" type="presOf" srcId="{09D5B6F1-5913-424A-B924-FE8728A7A24B}" destId="{DCAEFD13-BBCB-42FD-9983-D72D8E740B56}" srcOrd="0" destOrd="0" presId="urn:microsoft.com/office/officeart/2008/layout/VerticalCurvedList"/>
    <dgm:cxn modelId="{64CDF738-60A5-4FB0-9113-76F6541AC4BD}" type="presOf" srcId="{D7DCA06D-03D0-4E3D-A9C0-9603D2054832}" destId="{2F37F616-E6D3-4E58-8152-953DF82D49E0}" srcOrd="0" destOrd="0" presId="urn:microsoft.com/office/officeart/2008/layout/VerticalCurvedList"/>
    <dgm:cxn modelId="{678E2071-DFDB-4FD5-9ADF-E820E7135DAB}" srcId="{34ECF5AF-EC6E-4D29-82B4-7179D97AC380}" destId="{D7DCA06D-03D0-4E3D-A9C0-9603D2054832}" srcOrd="0" destOrd="0" parTransId="{020B6751-327E-4021-B913-1AE1A0629893}" sibTransId="{F10E2804-51F0-4350-ACB6-572754D59D16}"/>
    <dgm:cxn modelId="{8EE8E6C2-DBE8-4BE9-B517-F42F6E14E5C0}" type="presParOf" srcId="{1026970F-8A66-40D2-B7AE-1656C8599763}" destId="{D4550918-2E88-47CB-A962-356C90D9AA65}" srcOrd="0" destOrd="0" presId="urn:microsoft.com/office/officeart/2008/layout/VerticalCurvedList"/>
    <dgm:cxn modelId="{220107EE-8C22-4987-927C-96608A0E2CBA}" type="presParOf" srcId="{D4550918-2E88-47CB-A962-356C90D9AA65}" destId="{727FDF39-EF3D-43E3-B532-F004BB5471FC}" srcOrd="0" destOrd="0" presId="urn:microsoft.com/office/officeart/2008/layout/VerticalCurvedList"/>
    <dgm:cxn modelId="{7DCB2055-CF0F-4064-826E-95EA4A8D017D}" type="presParOf" srcId="{727FDF39-EF3D-43E3-B532-F004BB5471FC}" destId="{1D6EA01E-E495-4207-8EBE-60EB6B6CE6F9}" srcOrd="0" destOrd="0" presId="urn:microsoft.com/office/officeart/2008/layout/VerticalCurvedList"/>
    <dgm:cxn modelId="{D05199AC-A49B-46DF-A1F3-5B7935552BDB}" type="presParOf" srcId="{727FDF39-EF3D-43E3-B532-F004BB5471FC}" destId="{B403AD3D-8746-4A3F-AE3D-0F4F629C77A3}" srcOrd="1" destOrd="0" presId="urn:microsoft.com/office/officeart/2008/layout/VerticalCurvedList"/>
    <dgm:cxn modelId="{7CCA628D-1B98-44B2-A75B-77E5C3573A1E}" type="presParOf" srcId="{727FDF39-EF3D-43E3-B532-F004BB5471FC}" destId="{433B3FE6-BE4A-4EC8-8593-39223410D397}" srcOrd="2" destOrd="0" presId="urn:microsoft.com/office/officeart/2008/layout/VerticalCurvedList"/>
    <dgm:cxn modelId="{8A1B8AF4-7A03-433B-8CED-F3F8E30B28E6}" type="presParOf" srcId="{727FDF39-EF3D-43E3-B532-F004BB5471FC}" destId="{58DC1A21-9D07-40CD-AF10-14A2AD6D87FD}" srcOrd="3" destOrd="0" presId="urn:microsoft.com/office/officeart/2008/layout/VerticalCurvedList"/>
    <dgm:cxn modelId="{CF968239-6290-410C-9E2C-CA5DCF7BA290}" type="presParOf" srcId="{D4550918-2E88-47CB-A962-356C90D9AA65}" destId="{2F37F616-E6D3-4E58-8152-953DF82D49E0}" srcOrd="1" destOrd="0" presId="urn:microsoft.com/office/officeart/2008/layout/VerticalCurvedList"/>
    <dgm:cxn modelId="{95893F50-5AA5-4536-B2DB-E4F81D69878D}" type="presParOf" srcId="{D4550918-2E88-47CB-A962-356C90D9AA65}" destId="{D660904C-3BA0-4374-BE00-99681ED5A622}" srcOrd="2" destOrd="0" presId="urn:microsoft.com/office/officeart/2008/layout/VerticalCurvedList"/>
    <dgm:cxn modelId="{C1C58038-896E-40CD-B186-90E65A921993}" type="presParOf" srcId="{D660904C-3BA0-4374-BE00-99681ED5A622}" destId="{CC11891E-81AE-41CE-B458-87E90FAF29AA}" srcOrd="0" destOrd="0" presId="urn:microsoft.com/office/officeart/2008/layout/VerticalCurvedList"/>
    <dgm:cxn modelId="{C958EDA6-5DED-4EAE-9742-ABE27B260EF7}" type="presParOf" srcId="{D4550918-2E88-47CB-A962-356C90D9AA65}" destId="{DCAEFD13-BBCB-42FD-9983-D72D8E740B56}" srcOrd="3" destOrd="0" presId="urn:microsoft.com/office/officeart/2008/layout/VerticalCurvedList"/>
    <dgm:cxn modelId="{96658260-34C5-4376-B51F-C1CD09E35822}" type="presParOf" srcId="{D4550918-2E88-47CB-A962-356C90D9AA65}" destId="{01059B90-F0AD-4561-A91A-73E89E15BD60}" srcOrd="4" destOrd="0" presId="urn:microsoft.com/office/officeart/2008/layout/VerticalCurvedList"/>
    <dgm:cxn modelId="{3807F893-F337-4366-97E0-A0BD8472D57F}" type="presParOf" srcId="{01059B90-F0AD-4561-A91A-73E89E15BD60}" destId="{E9E4A22B-DAC7-467E-940C-F507E085AB9E}" srcOrd="0" destOrd="0" presId="urn:microsoft.com/office/officeart/2008/layout/VerticalCurvedList"/>
    <dgm:cxn modelId="{B2601A20-AD2D-4848-90EE-4972CD838E02}" type="presParOf" srcId="{D4550918-2E88-47CB-A962-356C90D9AA65}" destId="{CD8C21D3-F306-467B-B994-5DF937044B55}" srcOrd="5" destOrd="0" presId="urn:microsoft.com/office/officeart/2008/layout/VerticalCurvedList"/>
    <dgm:cxn modelId="{1DFF6172-1C98-45ED-A327-A3D37227E3F8}" type="presParOf" srcId="{D4550918-2E88-47CB-A962-356C90D9AA65}" destId="{4B5E771E-EE35-41C9-82F3-1E20055BB1DC}" srcOrd="6" destOrd="0" presId="urn:microsoft.com/office/officeart/2008/layout/VerticalCurvedList"/>
    <dgm:cxn modelId="{ED975C14-D9CB-4D50-AA56-77C74B53DFEC}" type="presParOf" srcId="{4B5E771E-EE35-41C9-82F3-1E20055BB1DC}" destId="{B5708E73-F4E9-4692-9EFA-BC034E65B66A}" srcOrd="0" destOrd="0" presId="urn:microsoft.com/office/officeart/2008/layout/VerticalCurvedList"/>
    <dgm:cxn modelId="{0C93D3D8-FEE9-4B7B-B833-3386EE44EFCA}" type="presParOf" srcId="{D4550918-2E88-47CB-A962-356C90D9AA65}" destId="{E40AB025-2714-44A7-B2FE-D51EA605D72A}" srcOrd="7" destOrd="0" presId="urn:microsoft.com/office/officeart/2008/layout/VerticalCurvedList"/>
    <dgm:cxn modelId="{23846062-7818-4692-861C-2B31AA50BEBC}" type="presParOf" srcId="{D4550918-2E88-47CB-A962-356C90D9AA65}" destId="{C91E97D9-54EE-4540-89B8-BCDDF1D434E5}" srcOrd="8" destOrd="0" presId="urn:microsoft.com/office/officeart/2008/layout/VerticalCurvedList"/>
    <dgm:cxn modelId="{72077575-966B-4ED1-94CE-BBFD7167CB26}" type="presParOf" srcId="{C91E97D9-54EE-4540-89B8-BCDDF1D434E5}" destId="{B694CDAB-1037-4DFE-9F85-C26BDCAA69FA}"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82D9E0C0-27CE-458D-AC7F-4F8AB8F4050D}"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A79CA04C-1A94-41D9-9FA0-A72AF9A5F5A5}">
      <dgm:prSet phldrT="[Text]"/>
      <dgm:spPr/>
      <dgm:t>
        <a:bodyPr/>
        <a:lstStyle/>
        <a:p>
          <a:r>
            <a:rPr lang="en-US" dirty="0" smtClean="0"/>
            <a:t>Seth was speaking with a couple of his coworkers about the recent report they had finished</a:t>
          </a:r>
          <a:endParaRPr lang="en-US" dirty="0"/>
        </a:p>
      </dgm:t>
    </dgm:pt>
    <dgm:pt modelId="{45CCB3B5-6C62-451F-ACC3-91B56FEBF661}" type="parTrans" cxnId="{5AD32301-40FA-49AB-93B7-1BD25E678DE5}">
      <dgm:prSet/>
      <dgm:spPr/>
      <dgm:t>
        <a:bodyPr/>
        <a:lstStyle/>
        <a:p>
          <a:endParaRPr lang="en-US"/>
        </a:p>
      </dgm:t>
    </dgm:pt>
    <dgm:pt modelId="{00D5490A-1EBF-40B1-A9B0-DB161E09CF30}" type="sibTrans" cxnId="{5AD32301-40FA-49AB-93B7-1BD25E678DE5}">
      <dgm:prSet/>
      <dgm:spPr/>
      <dgm:t>
        <a:bodyPr/>
        <a:lstStyle/>
        <a:p>
          <a:endParaRPr lang="en-US"/>
        </a:p>
      </dgm:t>
    </dgm:pt>
    <dgm:pt modelId="{DB5C3C51-76F8-46D6-B82B-B1CE2A649E40}">
      <dgm:prSet phldrT="[Text]"/>
      <dgm:spPr/>
      <dgm:t>
        <a:bodyPr/>
        <a:lstStyle/>
        <a:p>
          <a:r>
            <a:rPr lang="en-US" dirty="0" smtClean="0"/>
            <a:t>It was a challenging report, so some of the coworkers were still tense</a:t>
          </a:r>
          <a:endParaRPr lang="en-US" dirty="0"/>
        </a:p>
      </dgm:t>
    </dgm:pt>
    <dgm:pt modelId="{0892E015-CD2C-4BB5-9012-757577A6928F}" type="parTrans" cxnId="{635784A2-A055-45D2-8752-B536C9294E3A}">
      <dgm:prSet/>
      <dgm:spPr/>
      <dgm:t>
        <a:bodyPr/>
        <a:lstStyle/>
        <a:p>
          <a:endParaRPr lang="en-US"/>
        </a:p>
      </dgm:t>
    </dgm:pt>
    <dgm:pt modelId="{96AF30E6-57DB-4848-AF48-CD34E6C1BD23}" type="sibTrans" cxnId="{635784A2-A055-45D2-8752-B536C9294E3A}">
      <dgm:prSet/>
      <dgm:spPr/>
      <dgm:t>
        <a:bodyPr/>
        <a:lstStyle/>
        <a:p>
          <a:endParaRPr lang="en-US"/>
        </a:p>
      </dgm:t>
    </dgm:pt>
    <dgm:pt modelId="{637F917F-0A96-4041-94F9-DA378BF6B7AE}">
      <dgm:prSet phldrT="[Text]"/>
      <dgm:spPr/>
      <dgm:t>
        <a:bodyPr/>
        <a:lstStyle/>
        <a:p>
          <a:r>
            <a:rPr lang="en-US" dirty="0" smtClean="0"/>
            <a:t>He thought maybe he was coming across as too aggressive</a:t>
          </a:r>
          <a:endParaRPr lang="en-US" dirty="0"/>
        </a:p>
      </dgm:t>
    </dgm:pt>
    <dgm:pt modelId="{1F123DDA-31C3-4681-B625-F88D56D64815}" type="parTrans" cxnId="{0C19712A-724F-47E0-9D8B-9AA5B417DCCE}">
      <dgm:prSet/>
      <dgm:spPr/>
      <dgm:t>
        <a:bodyPr/>
        <a:lstStyle/>
        <a:p>
          <a:endParaRPr lang="en-US"/>
        </a:p>
      </dgm:t>
    </dgm:pt>
    <dgm:pt modelId="{F3078DE1-8581-4F42-9CA6-026C6BCDA921}" type="sibTrans" cxnId="{0C19712A-724F-47E0-9D8B-9AA5B417DCCE}">
      <dgm:prSet/>
      <dgm:spPr/>
      <dgm:t>
        <a:bodyPr/>
        <a:lstStyle/>
        <a:p>
          <a:endParaRPr lang="en-US"/>
        </a:p>
      </dgm:t>
    </dgm:pt>
    <dgm:pt modelId="{171A0121-E587-4BEE-A31C-C934024B5CA3}">
      <dgm:prSet phldrT="[Text]"/>
      <dgm:spPr/>
      <dgm:t>
        <a:bodyPr/>
        <a:lstStyle/>
        <a:p>
          <a:r>
            <a:rPr lang="en-US" dirty="0" smtClean="0"/>
            <a:t>So Seth gathered everyone together and re-discussed the report</a:t>
          </a:r>
          <a:endParaRPr lang="en-US" dirty="0"/>
        </a:p>
      </dgm:t>
    </dgm:pt>
    <dgm:pt modelId="{E697C170-630B-4ED2-A84E-65553B5E3AA0}" type="parTrans" cxnId="{4BBF92F0-6B80-4DA6-B5A0-8E4784C8FAD7}">
      <dgm:prSet/>
      <dgm:spPr/>
      <dgm:t>
        <a:bodyPr/>
        <a:lstStyle/>
        <a:p>
          <a:endParaRPr lang="en-US"/>
        </a:p>
      </dgm:t>
    </dgm:pt>
    <dgm:pt modelId="{DB5CD754-F097-456B-83B1-203F5E39D801}" type="sibTrans" cxnId="{4BBF92F0-6B80-4DA6-B5A0-8E4784C8FAD7}">
      <dgm:prSet/>
      <dgm:spPr/>
      <dgm:t>
        <a:bodyPr/>
        <a:lstStyle/>
        <a:p>
          <a:endParaRPr lang="en-US"/>
        </a:p>
      </dgm:t>
    </dgm:pt>
    <dgm:pt modelId="{11614E84-3C33-4FF2-B39B-03A6811EC5AF}" type="pres">
      <dgm:prSet presAssocID="{82D9E0C0-27CE-458D-AC7F-4F8AB8F4050D}" presName="layout" presStyleCnt="0">
        <dgm:presLayoutVars>
          <dgm:chMax/>
          <dgm:chPref/>
          <dgm:dir/>
          <dgm:animOne val="branch"/>
          <dgm:animLvl val="lvl"/>
          <dgm:resizeHandles/>
        </dgm:presLayoutVars>
      </dgm:prSet>
      <dgm:spPr/>
      <dgm:t>
        <a:bodyPr/>
        <a:lstStyle/>
        <a:p>
          <a:endParaRPr lang="en-US"/>
        </a:p>
      </dgm:t>
    </dgm:pt>
    <dgm:pt modelId="{76666C8F-A543-4553-A70F-FFF51DC0F93C}" type="pres">
      <dgm:prSet presAssocID="{A79CA04C-1A94-41D9-9FA0-A72AF9A5F5A5}" presName="root" presStyleCnt="0">
        <dgm:presLayoutVars>
          <dgm:chMax/>
          <dgm:chPref val="4"/>
        </dgm:presLayoutVars>
      </dgm:prSet>
      <dgm:spPr/>
      <dgm:t>
        <a:bodyPr/>
        <a:lstStyle/>
        <a:p>
          <a:endParaRPr lang="en-US"/>
        </a:p>
      </dgm:t>
    </dgm:pt>
    <dgm:pt modelId="{DF2D3EB9-5DD9-496C-8563-83810A484D86}" type="pres">
      <dgm:prSet presAssocID="{A79CA04C-1A94-41D9-9FA0-A72AF9A5F5A5}" presName="rootComposite" presStyleCnt="0">
        <dgm:presLayoutVars/>
      </dgm:prSet>
      <dgm:spPr/>
      <dgm:t>
        <a:bodyPr/>
        <a:lstStyle/>
        <a:p>
          <a:endParaRPr lang="en-US"/>
        </a:p>
      </dgm:t>
    </dgm:pt>
    <dgm:pt modelId="{14009FE3-469C-45BF-8F32-B062F2EDCB06}" type="pres">
      <dgm:prSet presAssocID="{A79CA04C-1A94-41D9-9FA0-A72AF9A5F5A5}" presName="rootText" presStyleLbl="node0" presStyleIdx="0" presStyleCnt="1">
        <dgm:presLayoutVars>
          <dgm:chMax/>
          <dgm:chPref val="4"/>
        </dgm:presLayoutVars>
      </dgm:prSet>
      <dgm:spPr/>
      <dgm:t>
        <a:bodyPr/>
        <a:lstStyle/>
        <a:p>
          <a:endParaRPr lang="en-US"/>
        </a:p>
      </dgm:t>
    </dgm:pt>
    <dgm:pt modelId="{04B4E081-35FE-4AAA-A806-4F941FE0195D}" type="pres">
      <dgm:prSet presAssocID="{A79CA04C-1A94-41D9-9FA0-A72AF9A5F5A5}" presName="childShape" presStyleCnt="0">
        <dgm:presLayoutVars>
          <dgm:chMax val="0"/>
          <dgm:chPref val="0"/>
        </dgm:presLayoutVars>
      </dgm:prSet>
      <dgm:spPr/>
      <dgm:t>
        <a:bodyPr/>
        <a:lstStyle/>
        <a:p>
          <a:endParaRPr lang="en-US"/>
        </a:p>
      </dgm:t>
    </dgm:pt>
    <dgm:pt modelId="{E38270BB-ED96-4D91-8D05-9F6BF5A70188}" type="pres">
      <dgm:prSet presAssocID="{DB5C3C51-76F8-46D6-B82B-B1CE2A649E40}" presName="childComposite" presStyleCnt="0">
        <dgm:presLayoutVars>
          <dgm:chMax val="0"/>
          <dgm:chPref val="0"/>
        </dgm:presLayoutVars>
      </dgm:prSet>
      <dgm:spPr/>
      <dgm:t>
        <a:bodyPr/>
        <a:lstStyle/>
        <a:p>
          <a:endParaRPr lang="en-US"/>
        </a:p>
      </dgm:t>
    </dgm:pt>
    <dgm:pt modelId="{C65E64C8-5772-4BC6-AB34-194ACB323EE7}" type="pres">
      <dgm:prSet presAssocID="{DB5C3C51-76F8-46D6-B82B-B1CE2A649E40}" presName="Image" presStyleLbl="node1" presStyleIdx="0" presStyleCnt="3"/>
      <dgm:spPr>
        <a:solidFill>
          <a:schemeClr val="accent3">
            <a:hueOff val="0"/>
            <a:satOff val="0"/>
            <a:lumOff val="0"/>
          </a:schemeClr>
        </a:solidFill>
      </dgm:spPr>
      <dgm:t>
        <a:bodyPr/>
        <a:lstStyle/>
        <a:p>
          <a:endParaRPr lang="en-US"/>
        </a:p>
      </dgm:t>
    </dgm:pt>
    <dgm:pt modelId="{750C9E65-03D0-484E-AA35-E615F38E232F}" type="pres">
      <dgm:prSet presAssocID="{DB5C3C51-76F8-46D6-B82B-B1CE2A649E40}" presName="childText" presStyleLbl="lnNode1" presStyleIdx="0" presStyleCnt="3">
        <dgm:presLayoutVars>
          <dgm:chMax val="0"/>
          <dgm:chPref val="0"/>
          <dgm:bulletEnabled val="1"/>
        </dgm:presLayoutVars>
      </dgm:prSet>
      <dgm:spPr/>
      <dgm:t>
        <a:bodyPr/>
        <a:lstStyle/>
        <a:p>
          <a:endParaRPr lang="en-US"/>
        </a:p>
      </dgm:t>
    </dgm:pt>
    <dgm:pt modelId="{0F67F9DF-834D-48BB-A895-AABB578FDB7A}" type="pres">
      <dgm:prSet presAssocID="{637F917F-0A96-4041-94F9-DA378BF6B7AE}" presName="childComposite" presStyleCnt="0">
        <dgm:presLayoutVars>
          <dgm:chMax val="0"/>
          <dgm:chPref val="0"/>
        </dgm:presLayoutVars>
      </dgm:prSet>
      <dgm:spPr/>
      <dgm:t>
        <a:bodyPr/>
        <a:lstStyle/>
        <a:p>
          <a:endParaRPr lang="en-US"/>
        </a:p>
      </dgm:t>
    </dgm:pt>
    <dgm:pt modelId="{D8D3DC67-0EA3-4C62-B2E6-B6F44FDC604B}" type="pres">
      <dgm:prSet presAssocID="{637F917F-0A96-4041-94F9-DA378BF6B7AE}" presName="Image" presStyleLbl="node1" presStyleIdx="1" presStyleCnt="3"/>
      <dgm:spPr>
        <a:solidFill>
          <a:schemeClr val="accent3">
            <a:hueOff val="5625132"/>
            <a:satOff val="-8440"/>
            <a:lumOff val="-1373"/>
          </a:schemeClr>
        </a:solidFill>
      </dgm:spPr>
      <dgm:t>
        <a:bodyPr/>
        <a:lstStyle/>
        <a:p>
          <a:endParaRPr lang="en-US"/>
        </a:p>
      </dgm:t>
    </dgm:pt>
    <dgm:pt modelId="{34F600E1-EFE0-4AA2-8282-D0EE5F9142ED}" type="pres">
      <dgm:prSet presAssocID="{637F917F-0A96-4041-94F9-DA378BF6B7AE}" presName="childText" presStyleLbl="lnNode1" presStyleIdx="1" presStyleCnt="3">
        <dgm:presLayoutVars>
          <dgm:chMax val="0"/>
          <dgm:chPref val="0"/>
          <dgm:bulletEnabled val="1"/>
        </dgm:presLayoutVars>
      </dgm:prSet>
      <dgm:spPr/>
      <dgm:t>
        <a:bodyPr/>
        <a:lstStyle/>
        <a:p>
          <a:endParaRPr lang="en-US"/>
        </a:p>
      </dgm:t>
    </dgm:pt>
    <dgm:pt modelId="{39949993-B62E-4F90-8A32-25AB55F71A0E}" type="pres">
      <dgm:prSet presAssocID="{171A0121-E587-4BEE-A31C-C934024B5CA3}" presName="childComposite" presStyleCnt="0">
        <dgm:presLayoutVars>
          <dgm:chMax val="0"/>
          <dgm:chPref val="0"/>
        </dgm:presLayoutVars>
      </dgm:prSet>
      <dgm:spPr/>
      <dgm:t>
        <a:bodyPr/>
        <a:lstStyle/>
        <a:p>
          <a:endParaRPr lang="en-US"/>
        </a:p>
      </dgm:t>
    </dgm:pt>
    <dgm:pt modelId="{F9F076C4-B6E8-498F-834F-9BCAE1AE77B2}" type="pres">
      <dgm:prSet presAssocID="{171A0121-E587-4BEE-A31C-C934024B5CA3}" presName="Image" presStyleLbl="node1" presStyleIdx="2" presStyleCnt="3"/>
      <dgm:spPr>
        <a:solidFill>
          <a:schemeClr val="accent3">
            <a:hueOff val="11250264"/>
            <a:satOff val="-16880"/>
            <a:lumOff val="-2745"/>
          </a:schemeClr>
        </a:solidFill>
      </dgm:spPr>
      <dgm:t>
        <a:bodyPr/>
        <a:lstStyle/>
        <a:p>
          <a:endParaRPr lang="en-US"/>
        </a:p>
      </dgm:t>
    </dgm:pt>
    <dgm:pt modelId="{C556B695-70D7-4021-A685-A3C67284D507}" type="pres">
      <dgm:prSet presAssocID="{171A0121-E587-4BEE-A31C-C934024B5CA3}" presName="childText" presStyleLbl="lnNode1" presStyleIdx="2" presStyleCnt="3">
        <dgm:presLayoutVars>
          <dgm:chMax val="0"/>
          <dgm:chPref val="0"/>
          <dgm:bulletEnabled val="1"/>
        </dgm:presLayoutVars>
      </dgm:prSet>
      <dgm:spPr/>
      <dgm:t>
        <a:bodyPr/>
        <a:lstStyle/>
        <a:p>
          <a:endParaRPr lang="en-US"/>
        </a:p>
      </dgm:t>
    </dgm:pt>
  </dgm:ptLst>
  <dgm:cxnLst>
    <dgm:cxn modelId="{CE1DCC08-1706-480B-AF43-B1629C24FADF}" type="presOf" srcId="{DB5C3C51-76F8-46D6-B82B-B1CE2A649E40}" destId="{750C9E65-03D0-484E-AA35-E615F38E232F}" srcOrd="0" destOrd="0" presId="urn:microsoft.com/office/officeart/2008/layout/PictureAccentList"/>
    <dgm:cxn modelId="{8FB74B07-8DE1-499C-AB35-08DAB0370EE1}" type="presOf" srcId="{171A0121-E587-4BEE-A31C-C934024B5CA3}" destId="{C556B695-70D7-4021-A685-A3C67284D507}" srcOrd="0" destOrd="0" presId="urn:microsoft.com/office/officeart/2008/layout/PictureAccentList"/>
    <dgm:cxn modelId="{E50C1D55-A9C0-4A89-BFA8-9954EF053AA8}" type="presOf" srcId="{82D9E0C0-27CE-458D-AC7F-4F8AB8F4050D}" destId="{11614E84-3C33-4FF2-B39B-03A6811EC5AF}" srcOrd="0" destOrd="0" presId="urn:microsoft.com/office/officeart/2008/layout/PictureAccentList"/>
    <dgm:cxn modelId="{A7C12FF0-F8E0-4AEC-B336-A64297531447}" type="presOf" srcId="{A79CA04C-1A94-41D9-9FA0-A72AF9A5F5A5}" destId="{14009FE3-469C-45BF-8F32-B062F2EDCB06}" srcOrd="0" destOrd="0" presId="urn:microsoft.com/office/officeart/2008/layout/PictureAccentList"/>
    <dgm:cxn modelId="{5AD32301-40FA-49AB-93B7-1BD25E678DE5}" srcId="{82D9E0C0-27CE-458D-AC7F-4F8AB8F4050D}" destId="{A79CA04C-1A94-41D9-9FA0-A72AF9A5F5A5}" srcOrd="0" destOrd="0" parTransId="{45CCB3B5-6C62-451F-ACC3-91B56FEBF661}" sibTransId="{00D5490A-1EBF-40B1-A9B0-DB161E09CF30}"/>
    <dgm:cxn modelId="{635784A2-A055-45D2-8752-B536C9294E3A}" srcId="{A79CA04C-1A94-41D9-9FA0-A72AF9A5F5A5}" destId="{DB5C3C51-76F8-46D6-B82B-B1CE2A649E40}" srcOrd="0" destOrd="0" parTransId="{0892E015-CD2C-4BB5-9012-757577A6928F}" sibTransId="{96AF30E6-57DB-4848-AF48-CD34E6C1BD23}"/>
    <dgm:cxn modelId="{BD82F92B-EB3D-4C9D-8CB9-EC3DAA987552}" type="presOf" srcId="{637F917F-0A96-4041-94F9-DA378BF6B7AE}" destId="{34F600E1-EFE0-4AA2-8282-D0EE5F9142ED}" srcOrd="0" destOrd="0" presId="urn:microsoft.com/office/officeart/2008/layout/PictureAccentList"/>
    <dgm:cxn modelId="{4BBF92F0-6B80-4DA6-B5A0-8E4784C8FAD7}" srcId="{A79CA04C-1A94-41D9-9FA0-A72AF9A5F5A5}" destId="{171A0121-E587-4BEE-A31C-C934024B5CA3}" srcOrd="2" destOrd="0" parTransId="{E697C170-630B-4ED2-A84E-65553B5E3AA0}" sibTransId="{DB5CD754-F097-456B-83B1-203F5E39D801}"/>
    <dgm:cxn modelId="{0C19712A-724F-47E0-9D8B-9AA5B417DCCE}" srcId="{A79CA04C-1A94-41D9-9FA0-A72AF9A5F5A5}" destId="{637F917F-0A96-4041-94F9-DA378BF6B7AE}" srcOrd="1" destOrd="0" parTransId="{1F123DDA-31C3-4681-B625-F88D56D64815}" sibTransId="{F3078DE1-8581-4F42-9CA6-026C6BCDA921}"/>
    <dgm:cxn modelId="{FB78D545-C182-4FC2-A568-C0D5F1355888}" type="presParOf" srcId="{11614E84-3C33-4FF2-B39B-03A6811EC5AF}" destId="{76666C8F-A543-4553-A70F-FFF51DC0F93C}" srcOrd="0" destOrd="0" presId="urn:microsoft.com/office/officeart/2008/layout/PictureAccentList"/>
    <dgm:cxn modelId="{FFE8C491-FCA7-4D64-9FEE-D5D376FBE1C8}" type="presParOf" srcId="{76666C8F-A543-4553-A70F-FFF51DC0F93C}" destId="{DF2D3EB9-5DD9-496C-8563-83810A484D86}" srcOrd="0" destOrd="0" presId="urn:microsoft.com/office/officeart/2008/layout/PictureAccentList"/>
    <dgm:cxn modelId="{0B1FB5EE-2F2F-4F50-9FB8-A6DBA795D248}" type="presParOf" srcId="{DF2D3EB9-5DD9-496C-8563-83810A484D86}" destId="{14009FE3-469C-45BF-8F32-B062F2EDCB06}" srcOrd="0" destOrd="0" presId="urn:microsoft.com/office/officeart/2008/layout/PictureAccentList"/>
    <dgm:cxn modelId="{CF461DCB-4910-4A3D-86DF-69D5D771E475}" type="presParOf" srcId="{76666C8F-A543-4553-A70F-FFF51DC0F93C}" destId="{04B4E081-35FE-4AAA-A806-4F941FE0195D}" srcOrd="1" destOrd="0" presId="urn:microsoft.com/office/officeart/2008/layout/PictureAccentList"/>
    <dgm:cxn modelId="{529DCE69-9A38-441A-80FA-C600665FF5D8}" type="presParOf" srcId="{04B4E081-35FE-4AAA-A806-4F941FE0195D}" destId="{E38270BB-ED96-4D91-8D05-9F6BF5A70188}" srcOrd="0" destOrd="0" presId="urn:microsoft.com/office/officeart/2008/layout/PictureAccentList"/>
    <dgm:cxn modelId="{AC49682D-5819-43E1-BFF7-91AF62AA1E32}" type="presParOf" srcId="{E38270BB-ED96-4D91-8D05-9F6BF5A70188}" destId="{C65E64C8-5772-4BC6-AB34-194ACB323EE7}" srcOrd="0" destOrd="0" presId="urn:microsoft.com/office/officeart/2008/layout/PictureAccentList"/>
    <dgm:cxn modelId="{7626F4BB-FA2E-45AE-B9FE-80B6254FC6AC}" type="presParOf" srcId="{E38270BB-ED96-4D91-8D05-9F6BF5A70188}" destId="{750C9E65-03D0-484E-AA35-E615F38E232F}" srcOrd="1" destOrd="0" presId="urn:microsoft.com/office/officeart/2008/layout/PictureAccentList"/>
    <dgm:cxn modelId="{03E967D8-CFE4-4A3A-8C19-39D3F6B5C8C0}" type="presParOf" srcId="{04B4E081-35FE-4AAA-A806-4F941FE0195D}" destId="{0F67F9DF-834D-48BB-A895-AABB578FDB7A}" srcOrd="1" destOrd="0" presId="urn:microsoft.com/office/officeart/2008/layout/PictureAccentList"/>
    <dgm:cxn modelId="{42F9A709-41CB-4AD7-9D3A-FDB691D630BB}" type="presParOf" srcId="{0F67F9DF-834D-48BB-A895-AABB578FDB7A}" destId="{D8D3DC67-0EA3-4C62-B2E6-B6F44FDC604B}" srcOrd="0" destOrd="0" presId="urn:microsoft.com/office/officeart/2008/layout/PictureAccentList"/>
    <dgm:cxn modelId="{8F12A010-3643-4B71-A6B6-D7EFDC2DED34}" type="presParOf" srcId="{0F67F9DF-834D-48BB-A895-AABB578FDB7A}" destId="{34F600E1-EFE0-4AA2-8282-D0EE5F9142ED}" srcOrd="1" destOrd="0" presId="urn:microsoft.com/office/officeart/2008/layout/PictureAccentList"/>
    <dgm:cxn modelId="{B9EF04C5-9A01-472F-ADDB-F63CE9F3BCB5}" type="presParOf" srcId="{04B4E081-35FE-4AAA-A806-4F941FE0195D}" destId="{39949993-B62E-4F90-8A32-25AB55F71A0E}" srcOrd="2" destOrd="0" presId="urn:microsoft.com/office/officeart/2008/layout/PictureAccentList"/>
    <dgm:cxn modelId="{1F8FEFC3-6D78-48EC-B17F-AB6548E453CC}" type="presParOf" srcId="{39949993-B62E-4F90-8A32-25AB55F71A0E}" destId="{F9F076C4-B6E8-498F-834F-9BCAE1AE77B2}" srcOrd="0" destOrd="0" presId="urn:microsoft.com/office/officeart/2008/layout/PictureAccentList"/>
    <dgm:cxn modelId="{5588D5EF-8E0A-41C5-83C5-DC19AE170C17}" type="presParOf" srcId="{39949993-B62E-4F90-8A32-25AB55F71A0E}" destId="{C556B695-70D7-4021-A685-A3C67284D50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F25A8A64-9E06-48B4-8C48-0999AFFB5B2D}"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6D67665-1A9F-47DD-8906-AF37B08CF205}">
      <dgm:prSet phldrT="[Text]"/>
      <dgm:spPr/>
      <dgm:t>
        <a:bodyPr/>
        <a:lstStyle/>
        <a:p>
          <a:r>
            <a:rPr lang="en-US" dirty="0" smtClean="0"/>
            <a:t>Be humble</a:t>
          </a:r>
          <a:endParaRPr lang="en-US" dirty="0"/>
        </a:p>
      </dgm:t>
    </dgm:pt>
    <dgm:pt modelId="{6DC4AAF9-5DBD-4B0D-AC74-A0518B7BEB17}" type="parTrans" cxnId="{7A3FEC50-1B60-4CF8-9E13-0793B19114C2}">
      <dgm:prSet/>
      <dgm:spPr/>
      <dgm:t>
        <a:bodyPr/>
        <a:lstStyle/>
        <a:p>
          <a:endParaRPr lang="en-US"/>
        </a:p>
      </dgm:t>
    </dgm:pt>
    <dgm:pt modelId="{68C208ED-3114-430F-8348-42F7B81F919F}" type="sibTrans" cxnId="{7A3FEC50-1B60-4CF8-9E13-0793B19114C2}">
      <dgm:prSet/>
      <dgm:spPr/>
      <dgm:t>
        <a:bodyPr/>
        <a:lstStyle/>
        <a:p>
          <a:endParaRPr lang="en-US"/>
        </a:p>
      </dgm:t>
    </dgm:pt>
    <dgm:pt modelId="{89E6471F-92C8-4AAF-B589-914A052D7A4F}">
      <dgm:prSet phldrT="[Text]"/>
      <dgm:spPr/>
      <dgm:t>
        <a:bodyPr/>
        <a:lstStyle/>
        <a:p>
          <a:r>
            <a:rPr lang="en-US" dirty="0" smtClean="0"/>
            <a:t>Not a competition</a:t>
          </a:r>
          <a:endParaRPr lang="en-US" dirty="0"/>
        </a:p>
      </dgm:t>
    </dgm:pt>
    <dgm:pt modelId="{D1390A58-70BB-41F8-A113-608FCB5274C4}" type="parTrans" cxnId="{63DC7997-99B6-4AB6-BBEA-A486570BF10D}">
      <dgm:prSet/>
      <dgm:spPr/>
      <dgm:t>
        <a:bodyPr/>
        <a:lstStyle/>
        <a:p>
          <a:endParaRPr lang="en-US"/>
        </a:p>
      </dgm:t>
    </dgm:pt>
    <dgm:pt modelId="{88CBCC51-A055-4B37-9AD2-57E3790F0EC4}" type="sibTrans" cxnId="{63DC7997-99B6-4AB6-BBEA-A486570BF10D}">
      <dgm:prSet/>
      <dgm:spPr/>
      <dgm:t>
        <a:bodyPr/>
        <a:lstStyle/>
        <a:p>
          <a:endParaRPr lang="en-US"/>
        </a:p>
      </dgm:t>
    </dgm:pt>
    <dgm:pt modelId="{61FA1902-87AC-4D67-B09B-04048AF8BAD1}">
      <dgm:prSet phldrT="[Text]"/>
      <dgm:spPr/>
      <dgm:t>
        <a:bodyPr/>
        <a:lstStyle/>
        <a:p>
          <a:r>
            <a:rPr lang="en-US" dirty="0" smtClean="0"/>
            <a:t>Offer input</a:t>
          </a:r>
          <a:endParaRPr lang="en-US" dirty="0"/>
        </a:p>
      </dgm:t>
    </dgm:pt>
    <dgm:pt modelId="{FAA997B6-74F3-422F-8805-95310BC4EF15}" type="parTrans" cxnId="{7BAC02D1-41F0-412F-8DDC-FACE4C42DCB3}">
      <dgm:prSet/>
      <dgm:spPr/>
      <dgm:t>
        <a:bodyPr/>
        <a:lstStyle/>
        <a:p>
          <a:endParaRPr lang="en-US"/>
        </a:p>
      </dgm:t>
    </dgm:pt>
    <dgm:pt modelId="{01EFD527-15FE-498F-8674-C953D8CF63C3}" type="sibTrans" cxnId="{7BAC02D1-41F0-412F-8DDC-FACE4C42DCB3}">
      <dgm:prSet/>
      <dgm:spPr/>
      <dgm:t>
        <a:bodyPr/>
        <a:lstStyle/>
        <a:p>
          <a:endParaRPr lang="en-US"/>
        </a:p>
      </dgm:t>
    </dgm:pt>
    <dgm:pt modelId="{44AEEA37-611C-4D9C-883D-8A14C56A7833}">
      <dgm:prSet phldrT="[Text]"/>
      <dgm:spPr/>
      <dgm:t>
        <a:bodyPr/>
        <a:lstStyle/>
        <a:p>
          <a:r>
            <a:rPr lang="en-US" dirty="0" smtClean="0"/>
            <a:t>Take an interest</a:t>
          </a:r>
          <a:endParaRPr lang="en-US" dirty="0"/>
        </a:p>
      </dgm:t>
    </dgm:pt>
    <dgm:pt modelId="{8C18329D-4D71-4EC1-8413-A4B9FFE55B08}" type="parTrans" cxnId="{19E1614A-E7F4-4D4B-BA2A-E1791E8037CC}">
      <dgm:prSet/>
      <dgm:spPr/>
      <dgm:t>
        <a:bodyPr/>
        <a:lstStyle/>
        <a:p>
          <a:endParaRPr lang="en-US"/>
        </a:p>
      </dgm:t>
    </dgm:pt>
    <dgm:pt modelId="{27B26AD2-3DD5-40B4-A55E-B50BE1F44433}" type="sibTrans" cxnId="{19E1614A-E7F4-4D4B-BA2A-E1791E8037CC}">
      <dgm:prSet/>
      <dgm:spPr/>
      <dgm:t>
        <a:bodyPr/>
        <a:lstStyle/>
        <a:p>
          <a:endParaRPr lang="en-US"/>
        </a:p>
      </dgm:t>
    </dgm:pt>
    <dgm:pt modelId="{E379AA35-26CA-4127-8C64-3D8EB22CBE74}" type="pres">
      <dgm:prSet presAssocID="{F25A8A64-9E06-48B4-8C48-0999AFFB5B2D}" presName="diagram" presStyleCnt="0">
        <dgm:presLayoutVars>
          <dgm:dir/>
          <dgm:resizeHandles val="exact"/>
        </dgm:presLayoutVars>
      </dgm:prSet>
      <dgm:spPr/>
    </dgm:pt>
    <dgm:pt modelId="{A306EDD2-B7B8-4677-9BC1-561275A58AB9}" type="pres">
      <dgm:prSet presAssocID="{A6D67665-1A9F-47DD-8906-AF37B08CF205}" presName="node" presStyleLbl="node1" presStyleIdx="0" presStyleCnt="4">
        <dgm:presLayoutVars>
          <dgm:bulletEnabled val="1"/>
        </dgm:presLayoutVars>
      </dgm:prSet>
      <dgm:spPr/>
      <dgm:t>
        <a:bodyPr/>
        <a:lstStyle/>
        <a:p>
          <a:endParaRPr lang="en-US"/>
        </a:p>
      </dgm:t>
    </dgm:pt>
    <dgm:pt modelId="{255ECF9D-538E-48D1-BD5E-B2A198ED96FF}" type="pres">
      <dgm:prSet presAssocID="{68C208ED-3114-430F-8348-42F7B81F919F}" presName="sibTrans" presStyleCnt="0"/>
      <dgm:spPr/>
    </dgm:pt>
    <dgm:pt modelId="{38E0BE2F-8B38-4FE1-9BE8-5F6A36080AD4}" type="pres">
      <dgm:prSet presAssocID="{89E6471F-92C8-4AAF-B589-914A052D7A4F}" presName="node" presStyleLbl="node1" presStyleIdx="1" presStyleCnt="4">
        <dgm:presLayoutVars>
          <dgm:bulletEnabled val="1"/>
        </dgm:presLayoutVars>
      </dgm:prSet>
      <dgm:spPr/>
    </dgm:pt>
    <dgm:pt modelId="{C96CC1FC-2310-4B51-BF43-28668537B370}" type="pres">
      <dgm:prSet presAssocID="{88CBCC51-A055-4B37-9AD2-57E3790F0EC4}" presName="sibTrans" presStyleCnt="0"/>
      <dgm:spPr/>
    </dgm:pt>
    <dgm:pt modelId="{B8F3DC3F-D4DB-4CD0-9E6A-B4E73BD5D177}" type="pres">
      <dgm:prSet presAssocID="{61FA1902-87AC-4D67-B09B-04048AF8BAD1}" presName="node" presStyleLbl="node1" presStyleIdx="2" presStyleCnt="4">
        <dgm:presLayoutVars>
          <dgm:bulletEnabled val="1"/>
        </dgm:presLayoutVars>
      </dgm:prSet>
      <dgm:spPr/>
    </dgm:pt>
    <dgm:pt modelId="{6A566ED8-1D12-4EC4-97DC-F65E9F24E0E5}" type="pres">
      <dgm:prSet presAssocID="{01EFD527-15FE-498F-8674-C953D8CF63C3}" presName="sibTrans" presStyleCnt="0"/>
      <dgm:spPr/>
    </dgm:pt>
    <dgm:pt modelId="{5B007D47-AC34-40AB-A079-85589756F5BE}" type="pres">
      <dgm:prSet presAssocID="{44AEEA37-611C-4D9C-883D-8A14C56A7833}" presName="node" presStyleLbl="node1" presStyleIdx="3" presStyleCnt="4">
        <dgm:presLayoutVars>
          <dgm:bulletEnabled val="1"/>
        </dgm:presLayoutVars>
      </dgm:prSet>
      <dgm:spPr/>
    </dgm:pt>
  </dgm:ptLst>
  <dgm:cxnLst>
    <dgm:cxn modelId="{7BAC02D1-41F0-412F-8DDC-FACE4C42DCB3}" srcId="{F25A8A64-9E06-48B4-8C48-0999AFFB5B2D}" destId="{61FA1902-87AC-4D67-B09B-04048AF8BAD1}" srcOrd="2" destOrd="0" parTransId="{FAA997B6-74F3-422F-8805-95310BC4EF15}" sibTransId="{01EFD527-15FE-498F-8674-C953D8CF63C3}"/>
    <dgm:cxn modelId="{7A3FEC50-1B60-4CF8-9E13-0793B19114C2}" srcId="{F25A8A64-9E06-48B4-8C48-0999AFFB5B2D}" destId="{A6D67665-1A9F-47DD-8906-AF37B08CF205}" srcOrd="0" destOrd="0" parTransId="{6DC4AAF9-5DBD-4B0D-AC74-A0518B7BEB17}" sibTransId="{68C208ED-3114-430F-8348-42F7B81F919F}"/>
    <dgm:cxn modelId="{19E1614A-E7F4-4D4B-BA2A-E1791E8037CC}" srcId="{F25A8A64-9E06-48B4-8C48-0999AFFB5B2D}" destId="{44AEEA37-611C-4D9C-883D-8A14C56A7833}" srcOrd="3" destOrd="0" parTransId="{8C18329D-4D71-4EC1-8413-A4B9FFE55B08}" sibTransId="{27B26AD2-3DD5-40B4-A55E-B50BE1F44433}"/>
    <dgm:cxn modelId="{8AEC52A9-A3B6-47C5-A4A3-E87DB4BB65B0}" type="presOf" srcId="{A6D67665-1A9F-47DD-8906-AF37B08CF205}" destId="{A306EDD2-B7B8-4677-9BC1-561275A58AB9}" srcOrd="0" destOrd="0" presId="urn:microsoft.com/office/officeart/2005/8/layout/default"/>
    <dgm:cxn modelId="{9D50D72A-EEBA-435C-9C72-B3A903D7AF4D}" type="presOf" srcId="{44AEEA37-611C-4D9C-883D-8A14C56A7833}" destId="{5B007D47-AC34-40AB-A079-85589756F5BE}" srcOrd="0" destOrd="0" presId="urn:microsoft.com/office/officeart/2005/8/layout/default"/>
    <dgm:cxn modelId="{70FFAD3F-C9B3-467E-8507-46542ADA3D7F}" type="presOf" srcId="{F25A8A64-9E06-48B4-8C48-0999AFFB5B2D}" destId="{E379AA35-26CA-4127-8C64-3D8EB22CBE74}" srcOrd="0" destOrd="0" presId="urn:microsoft.com/office/officeart/2005/8/layout/default"/>
    <dgm:cxn modelId="{0E97C564-80D0-488D-8509-BFA4F992BE9B}" type="presOf" srcId="{89E6471F-92C8-4AAF-B589-914A052D7A4F}" destId="{38E0BE2F-8B38-4FE1-9BE8-5F6A36080AD4}" srcOrd="0" destOrd="0" presId="urn:microsoft.com/office/officeart/2005/8/layout/default"/>
    <dgm:cxn modelId="{63DC7997-99B6-4AB6-BBEA-A486570BF10D}" srcId="{F25A8A64-9E06-48B4-8C48-0999AFFB5B2D}" destId="{89E6471F-92C8-4AAF-B589-914A052D7A4F}" srcOrd="1" destOrd="0" parTransId="{D1390A58-70BB-41F8-A113-608FCB5274C4}" sibTransId="{88CBCC51-A055-4B37-9AD2-57E3790F0EC4}"/>
    <dgm:cxn modelId="{38B48D31-3546-458B-9776-1FB95B81FEF4}" type="presOf" srcId="{61FA1902-87AC-4D67-B09B-04048AF8BAD1}" destId="{B8F3DC3F-D4DB-4CD0-9E6A-B4E73BD5D177}" srcOrd="0" destOrd="0" presId="urn:microsoft.com/office/officeart/2005/8/layout/default"/>
    <dgm:cxn modelId="{AEE40016-2B1B-4DFD-B9B5-E84C774A26D2}" type="presParOf" srcId="{E379AA35-26CA-4127-8C64-3D8EB22CBE74}" destId="{A306EDD2-B7B8-4677-9BC1-561275A58AB9}" srcOrd="0" destOrd="0" presId="urn:microsoft.com/office/officeart/2005/8/layout/default"/>
    <dgm:cxn modelId="{53BFB87F-FE56-4461-9313-7444ECCE716E}" type="presParOf" srcId="{E379AA35-26CA-4127-8C64-3D8EB22CBE74}" destId="{255ECF9D-538E-48D1-BD5E-B2A198ED96FF}" srcOrd="1" destOrd="0" presId="urn:microsoft.com/office/officeart/2005/8/layout/default"/>
    <dgm:cxn modelId="{07641F53-AC7A-49AD-A28B-39D57FA27255}" type="presParOf" srcId="{E379AA35-26CA-4127-8C64-3D8EB22CBE74}" destId="{38E0BE2F-8B38-4FE1-9BE8-5F6A36080AD4}" srcOrd="2" destOrd="0" presId="urn:microsoft.com/office/officeart/2005/8/layout/default"/>
    <dgm:cxn modelId="{C820DD35-151E-40CC-9286-BD02060FEC17}" type="presParOf" srcId="{E379AA35-26CA-4127-8C64-3D8EB22CBE74}" destId="{C96CC1FC-2310-4B51-BF43-28668537B370}" srcOrd="3" destOrd="0" presId="urn:microsoft.com/office/officeart/2005/8/layout/default"/>
    <dgm:cxn modelId="{FCF8DF59-ADFE-44A0-819A-017A7B246951}" type="presParOf" srcId="{E379AA35-26CA-4127-8C64-3D8EB22CBE74}" destId="{B8F3DC3F-D4DB-4CD0-9E6A-B4E73BD5D177}" srcOrd="4" destOrd="0" presId="urn:microsoft.com/office/officeart/2005/8/layout/default"/>
    <dgm:cxn modelId="{5770764F-7A38-432E-8A3E-868FADA3230B}" type="presParOf" srcId="{E379AA35-26CA-4127-8C64-3D8EB22CBE74}" destId="{6A566ED8-1D12-4EC4-97DC-F65E9F24E0E5}" srcOrd="5" destOrd="0" presId="urn:microsoft.com/office/officeart/2005/8/layout/default"/>
    <dgm:cxn modelId="{B47CFDA2-8AEF-47CC-A04A-B7C54AB4BB04}" type="presParOf" srcId="{E379AA35-26CA-4127-8C64-3D8EB22CBE74}" destId="{5B007D47-AC34-40AB-A079-85589756F5BE}"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BB1C37E3-B488-421D-85F4-89524C44E5CC}"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B7D2909A-DC83-4347-8BEC-DF5D0BC4C446}">
      <dgm:prSet phldrT="[Text]"/>
      <dgm:spPr/>
      <dgm:t>
        <a:bodyPr/>
        <a:lstStyle/>
        <a:p>
          <a:r>
            <a:rPr lang="en-US" dirty="0" smtClean="0"/>
            <a:t>Be an active listener</a:t>
          </a:r>
          <a:endParaRPr lang="en-US" dirty="0"/>
        </a:p>
      </dgm:t>
    </dgm:pt>
    <dgm:pt modelId="{4F345EB5-3212-4198-9851-66E0497A617D}" type="parTrans" cxnId="{C885D8B0-3099-4719-A2CA-4BBFC4533437}">
      <dgm:prSet/>
      <dgm:spPr/>
      <dgm:t>
        <a:bodyPr/>
        <a:lstStyle/>
        <a:p>
          <a:endParaRPr lang="en-US"/>
        </a:p>
      </dgm:t>
    </dgm:pt>
    <dgm:pt modelId="{B3A47AA8-A539-4E21-B262-4996D1AB2921}" type="sibTrans" cxnId="{C885D8B0-3099-4719-A2CA-4BBFC4533437}">
      <dgm:prSet/>
      <dgm:spPr/>
      <dgm:t>
        <a:bodyPr/>
        <a:lstStyle/>
        <a:p>
          <a:endParaRPr lang="en-US"/>
        </a:p>
      </dgm:t>
    </dgm:pt>
    <dgm:pt modelId="{EC0C9D28-9245-4F29-8C24-F43DC226413C}">
      <dgm:prSet phldrT="[Text]"/>
      <dgm:spPr/>
      <dgm:t>
        <a:bodyPr/>
        <a:lstStyle/>
        <a:p>
          <a:r>
            <a:rPr lang="en-US" dirty="0" smtClean="0"/>
            <a:t>Show interest in their ideas</a:t>
          </a:r>
          <a:endParaRPr lang="en-US" dirty="0"/>
        </a:p>
      </dgm:t>
    </dgm:pt>
    <dgm:pt modelId="{126CF97C-2350-45B5-8E1C-401394B7AC12}" type="parTrans" cxnId="{1954EC54-0EC1-45F8-9645-A22A548CCA91}">
      <dgm:prSet/>
      <dgm:spPr/>
      <dgm:t>
        <a:bodyPr/>
        <a:lstStyle/>
        <a:p>
          <a:endParaRPr lang="en-US"/>
        </a:p>
      </dgm:t>
    </dgm:pt>
    <dgm:pt modelId="{E38365D1-DAEE-476C-8B79-0BEFC8115E45}" type="sibTrans" cxnId="{1954EC54-0EC1-45F8-9645-A22A548CCA91}">
      <dgm:prSet/>
      <dgm:spPr/>
      <dgm:t>
        <a:bodyPr/>
        <a:lstStyle/>
        <a:p>
          <a:endParaRPr lang="en-US"/>
        </a:p>
      </dgm:t>
    </dgm:pt>
    <dgm:pt modelId="{8985F12C-0BFE-4CB8-A2B3-BA9975D591A3}">
      <dgm:prSet phldrT="[Text]"/>
      <dgm:spPr/>
      <dgm:t>
        <a:bodyPr/>
        <a:lstStyle/>
        <a:p>
          <a:r>
            <a:rPr lang="en-US" dirty="0" smtClean="0"/>
            <a:t>Ask for follow up information</a:t>
          </a:r>
          <a:endParaRPr lang="en-US" dirty="0"/>
        </a:p>
      </dgm:t>
    </dgm:pt>
    <dgm:pt modelId="{B82585FA-6CBC-4DEE-BA8A-4653490906AB}" type="parTrans" cxnId="{6F2077ED-4FB0-4DCB-B87B-56FA9C3D3C39}">
      <dgm:prSet/>
      <dgm:spPr/>
      <dgm:t>
        <a:bodyPr/>
        <a:lstStyle/>
        <a:p>
          <a:endParaRPr lang="en-US"/>
        </a:p>
      </dgm:t>
    </dgm:pt>
    <dgm:pt modelId="{B6DBADC5-80A9-4822-AB40-9603A48D0E7F}" type="sibTrans" cxnId="{6F2077ED-4FB0-4DCB-B87B-56FA9C3D3C39}">
      <dgm:prSet/>
      <dgm:spPr/>
      <dgm:t>
        <a:bodyPr/>
        <a:lstStyle/>
        <a:p>
          <a:endParaRPr lang="en-US"/>
        </a:p>
      </dgm:t>
    </dgm:pt>
    <dgm:pt modelId="{70DFA77D-F8BD-4A00-965F-11141E7947A8}">
      <dgm:prSet phldrT="[Text]"/>
      <dgm:spPr/>
      <dgm:t>
        <a:bodyPr/>
        <a:lstStyle/>
        <a:p>
          <a:r>
            <a:rPr lang="en-US" dirty="0" smtClean="0"/>
            <a:t>Offer opinions as needed, but focus on them</a:t>
          </a:r>
          <a:endParaRPr lang="en-US" dirty="0"/>
        </a:p>
      </dgm:t>
    </dgm:pt>
    <dgm:pt modelId="{D7D81286-BA6C-4529-842A-F1D2AA4A11CC}" type="parTrans" cxnId="{E301D8A2-4BCE-4616-8958-BB203DDDE53B}">
      <dgm:prSet/>
      <dgm:spPr/>
      <dgm:t>
        <a:bodyPr/>
        <a:lstStyle/>
        <a:p>
          <a:endParaRPr lang="en-US"/>
        </a:p>
      </dgm:t>
    </dgm:pt>
    <dgm:pt modelId="{ACEB509C-7E9C-47BF-A0ED-BCD7A6331676}" type="sibTrans" cxnId="{E301D8A2-4BCE-4616-8958-BB203DDDE53B}">
      <dgm:prSet/>
      <dgm:spPr/>
      <dgm:t>
        <a:bodyPr/>
        <a:lstStyle/>
        <a:p>
          <a:endParaRPr lang="en-US"/>
        </a:p>
      </dgm:t>
    </dgm:pt>
    <dgm:pt modelId="{C9A97423-4FEB-4EA4-93CB-F4A1FEF02136}" type="pres">
      <dgm:prSet presAssocID="{BB1C37E3-B488-421D-85F4-89524C44E5CC}" presName="outerComposite" presStyleCnt="0">
        <dgm:presLayoutVars>
          <dgm:chMax val="5"/>
          <dgm:dir/>
          <dgm:resizeHandles val="exact"/>
        </dgm:presLayoutVars>
      </dgm:prSet>
      <dgm:spPr/>
    </dgm:pt>
    <dgm:pt modelId="{B6C65254-F455-417B-943C-462193D4CFB7}" type="pres">
      <dgm:prSet presAssocID="{BB1C37E3-B488-421D-85F4-89524C44E5CC}" presName="dummyMaxCanvas" presStyleCnt="0">
        <dgm:presLayoutVars/>
      </dgm:prSet>
      <dgm:spPr/>
    </dgm:pt>
    <dgm:pt modelId="{1998A6ED-2B9E-4248-840F-E823B2FB9BAB}" type="pres">
      <dgm:prSet presAssocID="{BB1C37E3-B488-421D-85F4-89524C44E5CC}" presName="FourNodes_1" presStyleLbl="node1" presStyleIdx="0" presStyleCnt="4">
        <dgm:presLayoutVars>
          <dgm:bulletEnabled val="1"/>
        </dgm:presLayoutVars>
      </dgm:prSet>
      <dgm:spPr/>
      <dgm:t>
        <a:bodyPr/>
        <a:lstStyle/>
        <a:p>
          <a:endParaRPr lang="en-US"/>
        </a:p>
      </dgm:t>
    </dgm:pt>
    <dgm:pt modelId="{F643D28C-8237-4171-B46B-7D0D56038144}" type="pres">
      <dgm:prSet presAssocID="{BB1C37E3-B488-421D-85F4-89524C44E5CC}" presName="FourNodes_2" presStyleLbl="node1" presStyleIdx="1" presStyleCnt="4">
        <dgm:presLayoutVars>
          <dgm:bulletEnabled val="1"/>
        </dgm:presLayoutVars>
      </dgm:prSet>
      <dgm:spPr/>
      <dgm:t>
        <a:bodyPr/>
        <a:lstStyle/>
        <a:p>
          <a:endParaRPr lang="en-US"/>
        </a:p>
      </dgm:t>
    </dgm:pt>
    <dgm:pt modelId="{6B47CA95-020C-45DC-90FD-026C716C6DBB}" type="pres">
      <dgm:prSet presAssocID="{BB1C37E3-B488-421D-85F4-89524C44E5CC}" presName="FourNodes_3" presStyleLbl="node1" presStyleIdx="2" presStyleCnt="4">
        <dgm:presLayoutVars>
          <dgm:bulletEnabled val="1"/>
        </dgm:presLayoutVars>
      </dgm:prSet>
      <dgm:spPr/>
      <dgm:t>
        <a:bodyPr/>
        <a:lstStyle/>
        <a:p>
          <a:endParaRPr lang="en-US"/>
        </a:p>
      </dgm:t>
    </dgm:pt>
    <dgm:pt modelId="{09F456C9-B59F-489B-ACC3-E8051F62B2D8}" type="pres">
      <dgm:prSet presAssocID="{BB1C37E3-B488-421D-85F4-89524C44E5CC}" presName="FourNodes_4" presStyleLbl="node1" presStyleIdx="3" presStyleCnt="4">
        <dgm:presLayoutVars>
          <dgm:bulletEnabled val="1"/>
        </dgm:presLayoutVars>
      </dgm:prSet>
      <dgm:spPr/>
      <dgm:t>
        <a:bodyPr/>
        <a:lstStyle/>
        <a:p>
          <a:endParaRPr lang="en-US"/>
        </a:p>
      </dgm:t>
    </dgm:pt>
    <dgm:pt modelId="{7936B613-8554-4027-AB37-BCD0A5F058DB}" type="pres">
      <dgm:prSet presAssocID="{BB1C37E3-B488-421D-85F4-89524C44E5CC}" presName="FourConn_1-2" presStyleLbl="fgAccFollowNode1" presStyleIdx="0" presStyleCnt="3">
        <dgm:presLayoutVars>
          <dgm:bulletEnabled val="1"/>
        </dgm:presLayoutVars>
      </dgm:prSet>
      <dgm:spPr/>
    </dgm:pt>
    <dgm:pt modelId="{B0296FA3-8F94-46ED-8656-8156E5D6F915}" type="pres">
      <dgm:prSet presAssocID="{BB1C37E3-B488-421D-85F4-89524C44E5CC}" presName="FourConn_2-3" presStyleLbl="fgAccFollowNode1" presStyleIdx="1" presStyleCnt="3">
        <dgm:presLayoutVars>
          <dgm:bulletEnabled val="1"/>
        </dgm:presLayoutVars>
      </dgm:prSet>
      <dgm:spPr/>
    </dgm:pt>
    <dgm:pt modelId="{27B2BEEC-0271-457F-BC5A-DE5CF080F3F8}" type="pres">
      <dgm:prSet presAssocID="{BB1C37E3-B488-421D-85F4-89524C44E5CC}" presName="FourConn_3-4" presStyleLbl="fgAccFollowNode1" presStyleIdx="2" presStyleCnt="3">
        <dgm:presLayoutVars>
          <dgm:bulletEnabled val="1"/>
        </dgm:presLayoutVars>
      </dgm:prSet>
      <dgm:spPr/>
    </dgm:pt>
    <dgm:pt modelId="{A6C55A64-7940-487B-9A33-0E08354826CA}" type="pres">
      <dgm:prSet presAssocID="{BB1C37E3-B488-421D-85F4-89524C44E5CC}" presName="FourNodes_1_text" presStyleLbl="node1" presStyleIdx="3" presStyleCnt="4">
        <dgm:presLayoutVars>
          <dgm:bulletEnabled val="1"/>
        </dgm:presLayoutVars>
      </dgm:prSet>
      <dgm:spPr/>
      <dgm:t>
        <a:bodyPr/>
        <a:lstStyle/>
        <a:p>
          <a:endParaRPr lang="en-US"/>
        </a:p>
      </dgm:t>
    </dgm:pt>
    <dgm:pt modelId="{87AB488E-45DF-4872-8AB9-C4E0E2F3D656}" type="pres">
      <dgm:prSet presAssocID="{BB1C37E3-B488-421D-85F4-89524C44E5CC}" presName="FourNodes_2_text" presStyleLbl="node1" presStyleIdx="3" presStyleCnt="4">
        <dgm:presLayoutVars>
          <dgm:bulletEnabled val="1"/>
        </dgm:presLayoutVars>
      </dgm:prSet>
      <dgm:spPr/>
      <dgm:t>
        <a:bodyPr/>
        <a:lstStyle/>
        <a:p>
          <a:endParaRPr lang="en-US"/>
        </a:p>
      </dgm:t>
    </dgm:pt>
    <dgm:pt modelId="{E939FFFA-4E41-4E5A-84E8-A4EEB4947876}" type="pres">
      <dgm:prSet presAssocID="{BB1C37E3-B488-421D-85F4-89524C44E5CC}" presName="FourNodes_3_text" presStyleLbl="node1" presStyleIdx="3" presStyleCnt="4">
        <dgm:presLayoutVars>
          <dgm:bulletEnabled val="1"/>
        </dgm:presLayoutVars>
      </dgm:prSet>
      <dgm:spPr/>
      <dgm:t>
        <a:bodyPr/>
        <a:lstStyle/>
        <a:p>
          <a:endParaRPr lang="en-US"/>
        </a:p>
      </dgm:t>
    </dgm:pt>
    <dgm:pt modelId="{F7E04CBD-5AA6-42EF-A7AA-83779DB77A0F}" type="pres">
      <dgm:prSet presAssocID="{BB1C37E3-B488-421D-85F4-89524C44E5CC}" presName="FourNodes_4_text" presStyleLbl="node1" presStyleIdx="3" presStyleCnt="4">
        <dgm:presLayoutVars>
          <dgm:bulletEnabled val="1"/>
        </dgm:presLayoutVars>
      </dgm:prSet>
      <dgm:spPr/>
      <dgm:t>
        <a:bodyPr/>
        <a:lstStyle/>
        <a:p>
          <a:endParaRPr lang="en-US"/>
        </a:p>
      </dgm:t>
    </dgm:pt>
  </dgm:ptLst>
  <dgm:cxnLst>
    <dgm:cxn modelId="{5654C5C4-AADD-4DD1-BD99-69C387EDDC4E}" type="presOf" srcId="{BB1C37E3-B488-421D-85F4-89524C44E5CC}" destId="{C9A97423-4FEB-4EA4-93CB-F4A1FEF02136}" srcOrd="0" destOrd="0" presId="urn:microsoft.com/office/officeart/2005/8/layout/vProcess5"/>
    <dgm:cxn modelId="{E5EAADE8-C471-4DB4-876F-8321F12503DD}" type="presOf" srcId="{B7D2909A-DC83-4347-8BEC-DF5D0BC4C446}" destId="{A6C55A64-7940-487B-9A33-0E08354826CA}" srcOrd="1" destOrd="0" presId="urn:microsoft.com/office/officeart/2005/8/layout/vProcess5"/>
    <dgm:cxn modelId="{24A711E1-20E6-4B00-8C21-4E633737952C}" type="presOf" srcId="{EC0C9D28-9245-4F29-8C24-F43DC226413C}" destId="{F643D28C-8237-4171-B46B-7D0D56038144}" srcOrd="0" destOrd="0" presId="urn:microsoft.com/office/officeart/2005/8/layout/vProcess5"/>
    <dgm:cxn modelId="{D824AF29-16F0-4E20-BAAB-258307DC6E9D}" type="presOf" srcId="{8985F12C-0BFE-4CB8-A2B3-BA9975D591A3}" destId="{6B47CA95-020C-45DC-90FD-026C716C6DBB}" srcOrd="0" destOrd="0" presId="urn:microsoft.com/office/officeart/2005/8/layout/vProcess5"/>
    <dgm:cxn modelId="{6BB3038F-9911-4EB7-B85D-495F5895B50A}" type="presOf" srcId="{B6DBADC5-80A9-4822-AB40-9603A48D0E7F}" destId="{27B2BEEC-0271-457F-BC5A-DE5CF080F3F8}" srcOrd="0" destOrd="0" presId="urn:microsoft.com/office/officeart/2005/8/layout/vProcess5"/>
    <dgm:cxn modelId="{894CC2C5-4D4F-484D-A9CD-A4325AD7683C}" type="presOf" srcId="{8985F12C-0BFE-4CB8-A2B3-BA9975D591A3}" destId="{E939FFFA-4E41-4E5A-84E8-A4EEB4947876}" srcOrd="1" destOrd="0" presId="urn:microsoft.com/office/officeart/2005/8/layout/vProcess5"/>
    <dgm:cxn modelId="{0A7BEF90-555F-4661-BCAB-7F8E29732959}" type="presOf" srcId="{70DFA77D-F8BD-4A00-965F-11141E7947A8}" destId="{09F456C9-B59F-489B-ACC3-E8051F62B2D8}" srcOrd="0" destOrd="0" presId="urn:microsoft.com/office/officeart/2005/8/layout/vProcess5"/>
    <dgm:cxn modelId="{BF0A8DF3-D6C2-4D40-A2EC-B45B34FA9BCC}" type="presOf" srcId="{E38365D1-DAEE-476C-8B79-0BEFC8115E45}" destId="{B0296FA3-8F94-46ED-8656-8156E5D6F915}" srcOrd="0" destOrd="0" presId="urn:microsoft.com/office/officeart/2005/8/layout/vProcess5"/>
    <dgm:cxn modelId="{241AB363-4681-415C-9420-665D933C0E22}" type="presOf" srcId="{EC0C9D28-9245-4F29-8C24-F43DC226413C}" destId="{87AB488E-45DF-4872-8AB9-C4E0E2F3D656}" srcOrd="1" destOrd="0" presId="urn:microsoft.com/office/officeart/2005/8/layout/vProcess5"/>
    <dgm:cxn modelId="{1954EC54-0EC1-45F8-9645-A22A548CCA91}" srcId="{BB1C37E3-B488-421D-85F4-89524C44E5CC}" destId="{EC0C9D28-9245-4F29-8C24-F43DC226413C}" srcOrd="1" destOrd="0" parTransId="{126CF97C-2350-45B5-8E1C-401394B7AC12}" sibTransId="{E38365D1-DAEE-476C-8B79-0BEFC8115E45}"/>
    <dgm:cxn modelId="{12C38D5C-94A6-4ADD-8CD6-7481D6A9DE54}" type="presOf" srcId="{B3A47AA8-A539-4E21-B262-4996D1AB2921}" destId="{7936B613-8554-4027-AB37-BCD0A5F058DB}" srcOrd="0" destOrd="0" presId="urn:microsoft.com/office/officeart/2005/8/layout/vProcess5"/>
    <dgm:cxn modelId="{EFBF6D9C-574B-42AC-AFAF-923A03CC1ACA}" type="presOf" srcId="{B7D2909A-DC83-4347-8BEC-DF5D0BC4C446}" destId="{1998A6ED-2B9E-4248-840F-E823B2FB9BAB}" srcOrd="0" destOrd="0" presId="urn:microsoft.com/office/officeart/2005/8/layout/vProcess5"/>
    <dgm:cxn modelId="{E301D8A2-4BCE-4616-8958-BB203DDDE53B}" srcId="{BB1C37E3-B488-421D-85F4-89524C44E5CC}" destId="{70DFA77D-F8BD-4A00-965F-11141E7947A8}" srcOrd="3" destOrd="0" parTransId="{D7D81286-BA6C-4529-842A-F1D2AA4A11CC}" sibTransId="{ACEB509C-7E9C-47BF-A0ED-BCD7A6331676}"/>
    <dgm:cxn modelId="{6F2077ED-4FB0-4DCB-B87B-56FA9C3D3C39}" srcId="{BB1C37E3-B488-421D-85F4-89524C44E5CC}" destId="{8985F12C-0BFE-4CB8-A2B3-BA9975D591A3}" srcOrd="2" destOrd="0" parTransId="{B82585FA-6CBC-4DEE-BA8A-4653490906AB}" sibTransId="{B6DBADC5-80A9-4822-AB40-9603A48D0E7F}"/>
    <dgm:cxn modelId="{C885D8B0-3099-4719-A2CA-4BBFC4533437}" srcId="{BB1C37E3-B488-421D-85F4-89524C44E5CC}" destId="{B7D2909A-DC83-4347-8BEC-DF5D0BC4C446}" srcOrd="0" destOrd="0" parTransId="{4F345EB5-3212-4198-9851-66E0497A617D}" sibTransId="{B3A47AA8-A539-4E21-B262-4996D1AB2921}"/>
    <dgm:cxn modelId="{4441E166-CD57-4F6C-8C46-6AD6C18DBA1C}" type="presOf" srcId="{70DFA77D-F8BD-4A00-965F-11141E7947A8}" destId="{F7E04CBD-5AA6-42EF-A7AA-83779DB77A0F}" srcOrd="1" destOrd="0" presId="urn:microsoft.com/office/officeart/2005/8/layout/vProcess5"/>
    <dgm:cxn modelId="{8AC42870-237F-4B9C-8790-A05548439DCB}" type="presParOf" srcId="{C9A97423-4FEB-4EA4-93CB-F4A1FEF02136}" destId="{B6C65254-F455-417B-943C-462193D4CFB7}" srcOrd="0" destOrd="0" presId="urn:microsoft.com/office/officeart/2005/8/layout/vProcess5"/>
    <dgm:cxn modelId="{A70DCCC9-179A-4756-B275-3D368D9BB7A9}" type="presParOf" srcId="{C9A97423-4FEB-4EA4-93CB-F4A1FEF02136}" destId="{1998A6ED-2B9E-4248-840F-E823B2FB9BAB}" srcOrd="1" destOrd="0" presId="urn:microsoft.com/office/officeart/2005/8/layout/vProcess5"/>
    <dgm:cxn modelId="{74FFF99A-59F1-48CC-8EE7-FA6F4956946A}" type="presParOf" srcId="{C9A97423-4FEB-4EA4-93CB-F4A1FEF02136}" destId="{F643D28C-8237-4171-B46B-7D0D56038144}" srcOrd="2" destOrd="0" presId="urn:microsoft.com/office/officeart/2005/8/layout/vProcess5"/>
    <dgm:cxn modelId="{7919AEBD-5B43-4898-A983-97B73C5DE8A2}" type="presParOf" srcId="{C9A97423-4FEB-4EA4-93CB-F4A1FEF02136}" destId="{6B47CA95-020C-45DC-90FD-026C716C6DBB}" srcOrd="3" destOrd="0" presId="urn:microsoft.com/office/officeart/2005/8/layout/vProcess5"/>
    <dgm:cxn modelId="{25D6251A-B730-4011-88B3-1D1BE1EA5F64}" type="presParOf" srcId="{C9A97423-4FEB-4EA4-93CB-F4A1FEF02136}" destId="{09F456C9-B59F-489B-ACC3-E8051F62B2D8}" srcOrd="4" destOrd="0" presId="urn:microsoft.com/office/officeart/2005/8/layout/vProcess5"/>
    <dgm:cxn modelId="{E5B1804E-8C60-4C4A-8997-8E12D412E75F}" type="presParOf" srcId="{C9A97423-4FEB-4EA4-93CB-F4A1FEF02136}" destId="{7936B613-8554-4027-AB37-BCD0A5F058DB}" srcOrd="5" destOrd="0" presId="urn:microsoft.com/office/officeart/2005/8/layout/vProcess5"/>
    <dgm:cxn modelId="{B264A31F-668D-4533-97B7-E82AAFEB1520}" type="presParOf" srcId="{C9A97423-4FEB-4EA4-93CB-F4A1FEF02136}" destId="{B0296FA3-8F94-46ED-8656-8156E5D6F915}" srcOrd="6" destOrd="0" presId="urn:microsoft.com/office/officeart/2005/8/layout/vProcess5"/>
    <dgm:cxn modelId="{0051A2DC-3DF6-49A8-B4A7-D3DCA51507D5}" type="presParOf" srcId="{C9A97423-4FEB-4EA4-93CB-F4A1FEF02136}" destId="{27B2BEEC-0271-457F-BC5A-DE5CF080F3F8}" srcOrd="7" destOrd="0" presId="urn:microsoft.com/office/officeart/2005/8/layout/vProcess5"/>
    <dgm:cxn modelId="{0ED842FE-2C1A-4329-96D7-B2AA827F1C1A}" type="presParOf" srcId="{C9A97423-4FEB-4EA4-93CB-F4A1FEF02136}" destId="{A6C55A64-7940-487B-9A33-0E08354826CA}" srcOrd="8" destOrd="0" presId="urn:microsoft.com/office/officeart/2005/8/layout/vProcess5"/>
    <dgm:cxn modelId="{3FB3AE3A-2665-43F5-B213-E8B7CA137B37}" type="presParOf" srcId="{C9A97423-4FEB-4EA4-93CB-F4A1FEF02136}" destId="{87AB488E-45DF-4872-8AB9-C4E0E2F3D656}" srcOrd="9" destOrd="0" presId="urn:microsoft.com/office/officeart/2005/8/layout/vProcess5"/>
    <dgm:cxn modelId="{9ED48F6C-58D5-4E78-9669-3554A2C15875}" type="presParOf" srcId="{C9A97423-4FEB-4EA4-93CB-F4A1FEF02136}" destId="{E939FFFA-4E41-4E5A-84E8-A4EEB4947876}" srcOrd="10" destOrd="0" presId="urn:microsoft.com/office/officeart/2005/8/layout/vProcess5"/>
    <dgm:cxn modelId="{C3B8FE74-23FA-4865-A265-0C475C307C76}" type="presParOf" srcId="{C9A97423-4FEB-4EA4-93CB-F4A1FEF02136}" destId="{F7E04CBD-5AA6-42EF-A7AA-83779DB77A0F}"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8F546EA5-423B-4328-B29F-4B20564F337F}" type="doc">
      <dgm:prSet loTypeId="urn:diagrams.loki3.com/VaryingWidthList+Icon" loCatId="list" qsTypeId="urn:microsoft.com/office/officeart/2005/8/quickstyle/simple1" qsCatId="simple" csTypeId="urn:microsoft.com/office/officeart/2005/8/colors/colorful1" csCatId="colorful" phldr="1"/>
      <dgm:spPr/>
    </dgm:pt>
    <dgm:pt modelId="{BA08F0EF-9585-4BE9-941A-A28AFFC698BA}">
      <dgm:prSet phldrT="[Text]" custT="1"/>
      <dgm:spPr/>
      <dgm:t>
        <a:bodyPr/>
        <a:lstStyle/>
        <a:p>
          <a:r>
            <a:rPr lang="en-US" sz="3600" dirty="0" smtClean="0"/>
            <a:t>Say their name immediately</a:t>
          </a:r>
          <a:endParaRPr lang="en-US" sz="3600" dirty="0"/>
        </a:p>
      </dgm:t>
    </dgm:pt>
    <dgm:pt modelId="{FCFE97F6-98C8-49A1-A385-94E91FB983BD}" type="parTrans" cxnId="{65AF2273-70BE-43EA-AE68-B83E989D0FB0}">
      <dgm:prSet/>
      <dgm:spPr/>
      <dgm:t>
        <a:bodyPr/>
        <a:lstStyle/>
        <a:p>
          <a:endParaRPr lang="en-US"/>
        </a:p>
      </dgm:t>
    </dgm:pt>
    <dgm:pt modelId="{AA221D16-D446-4C37-AB59-1FEF6D1C4483}" type="sibTrans" cxnId="{65AF2273-70BE-43EA-AE68-B83E989D0FB0}">
      <dgm:prSet/>
      <dgm:spPr/>
      <dgm:t>
        <a:bodyPr/>
        <a:lstStyle/>
        <a:p>
          <a:endParaRPr lang="en-US"/>
        </a:p>
      </dgm:t>
    </dgm:pt>
    <dgm:pt modelId="{8380B0ED-FF8A-40BB-B64D-39C6F6C713CE}">
      <dgm:prSet phldrT="[Text]" custT="1"/>
      <dgm:spPr/>
      <dgm:t>
        <a:bodyPr/>
        <a:lstStyle/>
        <a:p>
          <a:r>
            <a:rPr lang="en-US" sz="3600" dirty="0" smtClean="0"/>
            <a:t>Don’t be afraid to ask them to repeat their name</a:t>
          </a:r>
          <a:endParaRPr lang="en-US" sz="3600" dirty="0"/>
        </a:p>
      </dgm:t>
    </dgm:pt>
    <dgm:pt modelId="{6E6C8023-4362-49E5-805C-9926DBD3440C}" type="parTrans" cxnId="{8C939121-5C71-47A7-85EE-D4DB70E747BB}">
      <dgm:prSet/>
      <dgm:spPr/>
      <dgm:t>
        <a:bodyPr/>
        <a:lstStyle/>
        <a:p>
          <a:endParaRPr lang="en-US"/>
        </a:p>
      </dgm:t>
    </dgm:pt>
    <dgm:pt modelId="{8EF6768A-135A-4C33-A919-059DB655BDC3}" type="sibTrans" cxnId="{8C939121-5C71-47A7-85EE-D4DB70E747BB}">
      <dgm:prSet/>
      <dgm:spPr/>
      <dgm:t>
        <a:bodyPr/>
        <a:lstStyle/>
        <a:p>
          <a:endParaRPr lang="en-US"/>
        </a:p>
      </dgm:t>
    </dgm:pt>
    <dgm:pt modelId="{7BBAAC35-D83A-48DD-9AF9-C25A1E77B2B8}">
      <dgm:prSet phldrT="[Text]" custT="1"/>
      <dgm:spPr/>
      <dgm:t>
        <a:bodyPr/>
        <a:lstStyle/>
        <a:p>
          <a:r>
            <a:rPr lang="en-US" sz="3600" dirty="0" smtClean="0"/>
            <a:t>Associate a gesture with their greeting</a:t>
          </a:r>
          <a:endParaRPr lang="en-US" sz="3600" dirty="0"/>
        </a:p>
      </dgm:t>
    </dgm:pt>
    <dgm:pt modelId="{0F6167CB-9C69-4883-B431-CEA5A635156D}" type="parTrans" cxnId="{430E36B0-CECD-4993-BE4C-4B3D65D0FE02}">
      <dgm:prSet/>
      <dgm:spPr/>
      <dgm:t>
        <a:bodyPr/>
        <a:lstStyle/>
        <a:p>
          <a:endParaRPr lang="en-US"/>
        </a:p>
      </dgm:t>
    </dgm:pt>
    <dgm:pt modelId="{86F149FD-5BD2-4741-BFE5-888F76FEA7CC}" type="sibTrans" cxnId="{430E36B0-CECD-4993-BE4C-4B3D65D0FE02}">
      <dgm:prSet/>
      <dgm:spPr/>
      <dgm:t>
        <a:bodyPr/>
        <a:lstStyle/>
        <a:p>
          <a:endParaRPr lang="en-US"/>
        </a:p>
      </dgm:t>
    </dgm:pt>
    <dgm:pt modelId="{4D452616-8E34-439D-A582-03F3DCE1B389}">
      <dgm:prSet phldrT="[Text]" custT="1"/>
      <dgm:spPr/>
      <dgm:t>
        <a:bodyPr/>
        <a:lstStyle/>
        <a:p>
          <a:r>
            <a:rPr lang="en-US" sz="3600" dirty="0" smtClean="0"/>
            <a:t>Remember distinct features</a:t>
          </a:r>
          <a:endParaRPr lang="en-US" sz="3600" dirty="0"/>
        </a:p>
      </dgm:t>
    </dgm:pt>
    <dgm:pt modelId="{7E16933B-6F83-4114-A43D-DA413AF6DD45}" type="parTrans" cxnId="{684CAB7E-8E73-4467-898B-3D36E2D2C9B4}">
      <dgm:prSet/>
      <dgm:spPr/>
      <dgm:t>
        <a:bodyPr/>
        <a:lstStyle/>
        <a:p>
          <a:endParaRPr lang="en-US"/>
        </a:p>
      </dgm:t>
    </dgm:pt>
    <dgm:pt modelId="{AC3AC971-5C59-4C8C-9348-EFBCA1E28B73}" type="sibTrans" cxnId="{684CAB7E-8E73-4467-898B-3D36E2D2C9B4}">
      <dgm:prSet/>
      <dgm:spPr/>
      <dgm:t>
        <a:bodyPr/>
        <a:lstStyle/>
        <a:p>
          <a:endParaRPr lang="en-US"/>
        </a:p>
      </dgm:t>
    </dgm:pt>
    <dgm:pt modelId="{2703B547-5CF8-4118-B7AA-28D1BA710AB5}" type="pres">
      <dgm:prSet presAssocID="{8F546EA5-423B-4328-B29F-4B20564F337F}" presName="Name0" presStyleCnt="0">
        <dgm:presLayoutVars>
          <dgm:resizeHandles/>
        </dgm:presLayoutVars>
      </dgm:prSet>
      <dgm:spPr/>
    </dgm:pt>
    <dgm:pt modelId="{10523A09-72DE-4EEA-B8A0-AD16A512630B}" type="pres">
      <dgm:prSet presAssocID="{BA08F0EF-9585-4BE9-941A-A28AFFC698BA}" presName="text" presStyleLbl="node1" presStyleIdx="0" presStyleCnt="4">
        <dgm:presLayoutVars>
          <dgm:bulletEnabled val="1"/>
        </dgm:presLayoutVars>
      </dgm:prSet>
      <dgm:spPr/>
      <dgm:t>
        <a:bodyPr/>
        <a:lstStyle/>
        <a:p>
          <a:endParaRPr lang="en-US"/>
        </a:p>
      </dgm:t>
    </dgm:pt>
    <dgm:pt modelId="{F1BE44FB-6D91-4343-B9E7-7E79280115BF}" type="pres">
      <dgm:prSet presAssocID="{AA221D16-D446-4C37-AB59-1FEF6D1C4483}" presName="space" presStyleCnt="0"/>
      <dgm:spPr/>
    </dgm:pt>
    <dgm:pt modelId="{94B2EE8D-15E1-4954-A204-9E8F22DF23E3}" type="pres">
      <dgm:prSet presAssocID="{8380B0ED-FF8A-40BB-B64D-39C6F6C713CE}" presName="text" presStyleLbl="node1" presStyleIdx="1" presStyleCnt="4">
        <dgm:presLayoutVars>
          <dgm:bulletEnabled val="1"/>
        </dgm:presLayoutVars>
      </dgm:prSet>
      <dgm:spPr/>
      <dgm:t>
        <a:bodyPr/>
        <a:lstStyle/>
        <a:p>
          <a:endParaRPr lang="en-US"/>
        </a:p>
      </dgm:t>
    </dgm:pt>
    <dgm:pt modelId="{A914985D-B4AB-4886-80F2-C70519FFB2E9}" type="pres">
      <dgm:prSet presAssocID="{8EF6768A-135A-4C33-A919-059DB655BDC3}" presName="space" presStyleCnt="0"/>
      <dgm:spPr/>
    </dgm:pt>
    <dgm:pt modelId="{31AB847C-705E-49A1-AC24-47CEC37A0674}" type="pres">
      <dgm:prSet presAssocID="{7BBAAC35-D83A-48DD-9AF9-C25A1E77B2B8}" presName="text" presStyleLbl="node1" presStyleIdx="2" presStyleCnt="4">
        <dgm:presLayoutVars>
          <dgm:bulletEnabled val="1"/>
        </dgm:presLayoutVars>
      </dgm:prSet>
      <dgm:spPr/>
      <dgm:t>
        <a:bodyPr/>
        <a:lstStyle/>
        <a:p>
          <a:endParaRPr lang="en-US"/>
        </a:p>
      </dgm:t>
    </dgm:pt>
    <dgm:pt modelId="{114FC024-9B07-4A6B-B8C6-17F07A7DDEA6}" type="pres">
      <dgm:prSet presAssocID="{86F149FD-5BD2-4741-BFE5-888F76FEA7CC}" presName="space" presStyleCnt="0"/>
      <dgm:spPr/>
    </dgm:pt>
    <dgm:pt modelId="{A7FCC943-5167-4BF8-9200-504E8B3C7AE0}" type="pres">
      <dgm:prSet presAssocID="{4D452616-8E34-439D-A582-03F3DCE1B389}" presName="text" presStyleLbl="node1" presStyleIdx="3" presStyleCnt="4">
        <dgm:presLayoutVars>
          <dgm:bulletEnabled val="1"/>
        </dgm:presLayoutVars>
      </dgm:prSet>
      <dgm:spPr/>
      <dgm:t>
        <a:bodyPr/>
        <a:lstStyle/>
        <a:p>
          <a:endParaRPr lang="en-US"/>
        </a:p>
      </dgm:t>
    </dgm:pt>
  </dgm:ptLst>
  <dgm:cxnLst>
    <dgm:cxn modelId="{B5432FA0-F8F7-471D-A857-C64E26E3DF40}" type="presOf" srcId="{BA08F0EF-9585-4BE9-941A-A28AFFC698BA}" destId="{10523A09-72DE-4EEA-B8A0-AD16A512630B}" srcOrd="0" destOrd="0" presId="urn:diagrams.loki3.com/VaryingWidthList+Icon"/>
    <dgm:cxn modelId="{430E36B0-CECD-4993-BE4C-4B3D65D0FE02}" srcId="{8F546EA5-423B-4328-B29F-4B20564F337F}" destId="{7BBAAC35-D83A-48DD-9AF9-C25A1E77B2B8}" srcOrd="2" destOrd="0" parTransId="{0F6167CB-9C69-4883-B431-CEA5A635156D}" sibTransId="{86F149FD-5BD2-4741-BFE5-888F76FEA7CC}"/>
    <dgm:cxn modelId="{684CAB7E-8E73-4467-898B-3D36E2D2C9B4}" srcId="{8F546EA5-423B-4328-B29F-4B20564F337F}" destId="{4D452616-8E34-439D-A582-03F3DCE1B389}" srcOrd="3" destOrd="0" parTransId="{7E16933B-6F83-4114-A43D-DA413AF6DD45}" sibTransId="{AC3AC971-5C59-4C8C-9348-EFBCA1E28B73}"/>
    <dgm:cxn modelId="{6E060503-8D13-4979-A6F4-C1A3A9516602}" type="presOf" srcId="{8F546EA5-423B-4328-B29F-4B20564F337F}" destId="{2703B547-5CF8-4118-B7AA-28D1BA710AB5}" srcOrd="0" destOrd="0" presId="urn:diagrams.loki3.com/VaryingWidthList+Icon"/>
    <dgm:cxn modelId="{2AD674E4-3222-4294-B85A-32B6143D5EC9}" type="presOf" srcId="{7BBAAC35-D83A-48DD-9AF9-C25A1E77B2B8}" destId="{31AB847C-705E-49A1-AC24-47CEC37A0674}" srcOrd="0" destOrd="0" presId="urn:diagrams.loki3.com/VaryingWidthList+Icon"/>
    <dgm:cxn modelId="{2D95D78F-3542-43FC-9F39-A63209CCB6D4}" type="presOf" srcId="{8380B0ED-FF8A-40BB-B64D-39C6F6C713CE}" destId="{94B2EE8D-15E1-4954-A204-9E8F22DF23E3}" srcOrd="0" destOrd="0" presId="urn:diagrams.loki3.com/VaryingWidthList+Icon"/>
    <dgm:cxn modelId="{8C939121-5C71-47A7-85EE-D4DB70E747BB}" srcId="{8F546EA5-423B-4328-B29F-4B20564F337F}" destId="{8380B0ED-FF8A-40BB-B64D-39C6F6C713CE}" srcOrd="1" destOrd="0" parTransId="{6E6C8023-4362-49E5-805C-9926DBD3440C}" sibTransId="{8EF6768A-135A-4C33-A919-059DB655BDC3}"/>
    <dgm:cxn modelId="{65AF2273-70BE-43EA-AE68-B83E989D0FB0}" srcId="{8F546EA5-423B-4328-B29F-4B20564F337F}" destId="{BA08F0EF-9585-4BE9-941A-A28AFFC698BA}" srcOrd="0" destOrd="0" parTransId="{FCFE97F6-98C8-49A1-A385-94E91FB983BD}" sibTransId="{AA221D16-D446-4C37-AB59-1FEF6D1C4483}"/>
    <dgm:cxn modelId="{90982F83-22AC-4FDF-B3F8-DDE69D566722}" type="presOf" srcId="{4D452616-8E34-439D-A582-03F3DCE1B389}" destId="{A7FCC943-5167-4BF8-9200-504E8B3C7AE0}" srcOrd="0" destOrd="0" presId="urn:diagrams.loki3.com/VaryingWidthList+Icon"/>
    <dgm:cxn modelId="{F98114BE-5C25-43AC-B042-FC9080782C07}" type="presParOf" srcId="{2703B547-5CF8-4118-B7AA-28D1BA710AB5}" destId="{10523A09-72DE-4EEA-B8A0-AD16A512630B}" srcOrd="0" destOrd="0" presId="urn:diagrams.loki3.com/VaryingWidthList+Icon"/>
    <dgm:cxn modelId="{879BACB1-D78C-4919-84DE-FAFD128829F8}" type="presParOf" srcId="{2703B547-5CF8-4118-B7AA-28D1BA710AB5}" destId="{F1BE44FB-6D91-4343-B9E7-7E79280115BF}" srcOrd="1" destOrd="0" presId="urn:diagrams.loki3.com/VaryingWidthList+Icon"/>
    <dgm:cxn modelId="{DB94DD84-AA8A-4473-80D7-5C398F8383B3}" type="presParOf" srcId="{2703B547-5CF8-4118-B7AA-28D1BA710AB5}" destId="{94B2EE8D-15E1-4954-A204-9E8F22DF23E3}" srcOrd="2" destOrd="0" presId="urn:diagrams.loki3.com/VaryingWidthList+Icon"/>
    <dgm:cxn modelId="{8F9EE1BD-7594-46C6-B3D9-0ABA79FC66C0}" type="presParOf" srcId="{2703B547-5CF8-4118-B7AA-28D1BA710AB5}" destId="{A914985D-B4AB-4886-80F2-C70519FFB2E9}" srcOrd="3" destOrd="0" presId="urn:diagrams.loki3.com/VaryingWidthList+Icon"/>
    <dgm:cxn modelId="{2902E3CC-5A89-4E74-AC78-8041FC953D1D}" type="presParOf" srcId="{2703B547-5CF8-4118-B7AA-28D1BA710AB5}" destId="{31AB847C-705E-49A1-AC24-47CEC37A0674}" srcOrd="4" destOrd="0" presId="urn:diagrams.loki3.com/VaryingWidthList+Icon"/>
    <dgm:cxn modelId="{9C5DE0D1-B16E-4A8F-8932-09B613095661}" type="presParOf" srcId="{2703B547-5CF8-4118-B7AA-28D1BA710AB5}" destId="{114FC024-9B07-4A6B-B8C6-17F07A7DDEA6}" srcOrd="5" destOrd="0" presId="urn:diagrams.loki3.com/VaryingWidthList+Icon"/>
    <dgm:cxn modelId="{789B3803-4217-4D93-A956-5C03AC9BDB19}" type="presParOf" srcId="{2703B547-5CF8-4118-B7AA-28D1BA710AB5}" destId="{A7FCC943-5167-4BF8-9200-504E8B3C7AE0}"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4835F64-6F39-49A9-B12B-3779E3195847}"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C2686ADC-F9E7-4A9A-95F5-8FEDCB2329E2}">
      <dgm:prSet phldrT="[Text]"/>
      <dgm:spPr/>
      <dgm:t>
        <a:bodyPr/>
        <a:lstStyle/>
        <a:p>
          <a:r>
            <a:rPr lang="en-US" dirty="0" smtClean="0"/>
            <a:t>Learn from the past</a:t>
          </a:r>
          <a:endParaRPr lang="en-US" dirty="0"/>
        </a:p>
      </dgm:t>
    </dgm:pt>
    <dgm:pt modelId="{7A2C5DB5-527E-4A45-AA5D-9C867D3E4CDF}" type="parTrans" cxnId="{98562857-C6DA-48A9-AAD4-C26AD3903AC3}">
      <dgm:prSet/>
      <dgm:spPr/>
      <dgm:t>
        <a:bodyPr/>
        <a:lstStyle/>
        <a:p>
          <a:endParaRPr lang="en-US"/>
        </a:p>
      </dgm:t>
    </dgm:pt>
    <dgm:pt modelId="{E99CC658-50A4-4A8C-B44E-69B93688C483}" type="sibTrans" cxnId="{98562857-C6DA-48A9-AAD4-C26AD3903AC3}">
      <dgm:prSet/>
      <dgm:spPr/>
      <dgm:t>
        <a:bodyPr/>
        <a:lstStyle/>
        <a:p>
          <a:endParaRPr lang="en-US"/>
        </a:p>
      </dgm:t>
    </dgm:pt>
    <dgm:pt modelId="{0D4E4F2C-3FF7-46A2-800C-F85B0DF11422}">
      <dgm:prSet phldrT="[Text]"/>
      <dgm:spPr/>
      <dgm:t>
        <a:bodyPr/>
        <a:lstStyle/>
        <a:p>
          <a:r>
            <a:rPr lang="en-US" dirty="0" smtClean="0"/>
            <a:t>Recognize opportunities</a:t>
          </a:r>
          <a:endParaRPr lang="en-US" dirty="0"/>
        </a:p>
      </dgm:t>
    </dgm:pt>
    <dgm:pt modelId="{BABB5CF0-B0BD-47E5-B3CC-980C16A41213}" type="parTrans" cxnId="{C2F977AF-294F-4D72-857E-7C8EFA5698D9}">
      <dgm:prSet/>
      <dgm:spPr/>
      <dgm:t>
        <a:bodyPr/>
        <a:lstStyle/>
        <a:p>
          <a:endParaRPr lang="en-US"/>
        </a:p>
      </dgm:t>
    </dgm:pt>
    <dgm:pt modelId="{4ABD978A-EDF6-4934-8912-D189C58F0AF8}" type="sibTrans" cxnId="{C2F977AF-294F-4D72-857E-7C8EFA5698D9}">
      <dgm:prSet/>
      <dgm:spPr/>
      <dgm:t>
        <a:bodyPr/>
        <a:lstStyle/>
        <a:p>
          <a:endParaRPr lang="en-US"/>
        </a:p>
      </dgm:t>
    </dgm:pt>
    <dgm:pt modelId="{33B0F60B-FCA9-43EA-9E69-F686712CCAF0}">
      <dgm:prSet phldrT="[Text]"/>
      <dgm:spPr/>
      <dgm:t>
        <a:bodyPr/>
        <a:lstStyle/>
        <a:p>
          <a:r>
            <a:rPr lang="en-US" dirty="0" smtClean="0"/>
            <a:t>Recreate experiences</a:t>
          </a:r>
          <a:endParaRPr lang="en-US" dirty="0"/>
        </a:p>
      </dgm:t>
    </dgm:pt>
    <dgm:pt modelId="{1E5C8478-E150-46DB-966D-23C8A1487535}" type="parTrans" cxnId="{DE3F4773-8D08-4087-A9B1-9B9FE2F53D15}">
      <dgm:prSet/>
      <dgm:spPr/>
      <dgm:t>
        <a:bodyPr/>
        <a:lstStyle/>
        <a:p>
          <a:endParaRPr lang="en-US"/>
        </a:p>
      </dgm:t>
    </dgm:pt>
    <dgm:pt modelId="{075934E4-8571-4FD2-A397-325C77CB4169}" type="sibTrans" cxnId="{DE3F4773-8D08-4087-A9B1-9B9FE2F53D15}">
      <dgm:prSet/>
      <dgm:spPr/>
      <dgm:t>
        <a:bodyPr/>
        <a:lstStyle/>
        <a:p>
          <a:endParaRPr lang="en-US"/>
        </a:p>
      </dgm:t>
    </dgm:pt>
    <dgm:pt modelId="{748C9A08-E823-460D-A890-AA88B68B43AC}" type="pres">
      <dgm:prSet presAssocID="{64835F64-6F39-49A9-B12B-3779E3195847}" presName="Name0" presStyleCnt="0">
        <dgm:presLayoutVars>
          <dgm:dir/>
          <dgm:animLvl val="lvl"/>
          <dgm:resizeHandles/>
        </dgm:presLayoutVars>
      </dgm:prSet>
      <dgm:spPr/>
      <dgm:t>
        <a:bodyPr/>
        <a:lstStyle/>
        <a:p>
          <a:endParaRPr lang="en-US"/>
        </a:p>
      </dgm:t>
    </dgm:pt>
    <dgm:pt modelId="{FA0228D4-D66C-4840-9FEE-2E7E65569875}" type="pres">
      <dgm:prSet presAssocID="{C2686ADC-F9E7-4A9A-95F5-8FEDCB2329E2}" presName="linNode" presStyleCnt="0"/>
      <dgm:spPr/>
    </dgm:pt>
    <dgm:pt modelId="{A9FE2B54-E464-4006-8F17-8B7C0A414FF3}" type="pres">
      <dgm:prSet presAssocID="{C2686ADC-F9E7-4A9A-95F5-8FEDCB2329E2}" presName="parentShp" presStyleLbl="node1" presStyleIdx="0" presStyleCnt="3" custScaleX="313844">
        <dgm:presLayoutVars>
          <dgm:bulletEnabled val="1"/>
        </dgm:presLayoutVars>
      </dgm:prSet>
      <dgm:spPr/>
      <dgm:t>
        <a:bodyPr/>
        <a:lstStyle/>
        <a:p>
          <a:endParaRPr lang="en-US"/>
        </a:p>
      </dgm:t>
    </dgm:pt>
    <dgm:pt modelId="{81C72437-E3F6-489E-85DF-10468748A85C}" type="pres">
      <dgm:prSet presAssocID="{C2686ADC-F9E7-4A9A-95F5-8FEDCB2329E2}" presName="childShp" presStyleLbl="bgAccFollowNode1" presStyleIdx="0" presStyleCnt="3">
        <dgm:presLayoutVars>
          <dgm:bulletEnabled val="1"/>
        </dgm:presLayoutVars>
      </dgm:prSet>
      <dgm:spPr/>
      <dgm:t>
        <a:bodyPr/>
        <a:lstStyle/>
        <a:p>
          <a:endParaRPr lang="en-US"/>
        </a:p>
      </dgm:t>
    </dgm:pt>
    <dgm:pt modelId="{87D89DE4-B1D1-4A04-AFC4-F46B65E42607}" type="pres">
      <dgm:prSet presAssocID="{E99CC658-50A4-4A8C-B44E-69B93688C483}" presName="spacing" presStyleCnt="0"/>
      <dgm:spPr/>
    </dgm:pt>
    <dgm:pt modelId="{D617F9EC-DFB6-45A6-B2D7-2017D0058FDA}" type="pres">
      <dgm:prSet presAssocID="{0D4E4F2C-3FF7-46A2-800C-F85B0DF11422}" presName="linNode" presStyleCnt="0"/>
      <dgm:spPr/>
    </dgm:pt>
    <dgm:pt modelId="{46B2CDC6-FE19-41CF-BA1B-9EA9FFD93C9C}" type="pres">
      <dgm:prSet presAssocID="{0D4E4F2C-3FF7-46A2-800C-F85B0DF11422}" presName="parentShp" presStyleLbl="node1" presStyleIdx="1" presStyleCnt="3" custScaleX="313844">
        <dgm:presLayoutVars>
          <dgm:bulletEnabled val="1"/>
        </dgm:presLayoutVars>
      </dgm:prSet>
      <dgm:spPr/>
      <dgm:t>
        <a:bodyPr/>
        <a:lstStyle/>
        <a:p>
          <a:endParaRPr lang="en-US"/>
        </a:p>
      </dgm:t>
    </dgm:pt>
    <dgm:pt modelId="{E07FBD95-9861-4058-BAFC-64304B18BCCB}" type="pres">
      <dgm:prSet presAssocID="{0D4E4F2C-3FF7-46A2-800C-F85B0DF11422}" presName="childShp" presStyleLbl="bgAccFollowNode1" presStyleIdx="1" presStyleCnt="3">
        <dgm:presLayoutVars>
          <dgm:bulletEnabled val="1"/>
        </dgm:presLayoutVars>
      </dgm:prSet>
      <dgm:spPr/>
      <dgm:t>
        <a:bodyPr/>
        <a:lstStyle/>
        <a:p>
          <a:endParaRPr lang="en-US"/>
        </a:p>
      </dgm:t>
    </dgm:pt>
    <dgm:pt modelId="{322F4BE7-5266-4468-AC85-18CB13E9E706}" type="pres">
      <dgm:prSet presAssocID="{4ABD978A-EDF6-4934-8912-D189C58F0AF8}" presName="spacing" presStyleCnt="0"/>
      <dgm:spPr/>
    </dgm:pt>
    <dgm:pt modelId="{B55E56BB-3560-4EAB-886C-4108FC22846D}" type="pres">
      <dgm:prSet presAssocID="{33B0F60B-FCA9-43EA-9E69-F686712CCAF0}" presName="linNode" presStyleCnt="0"/>
      <dgm:spPr/>
    </dgm:pt>
    <dgm:pt modelId="{B4D10B75-E314-4DD9-98CE-ED51A0622790}" type="pres">
      <dgm:prSet presAssocID="{33B0F60B-FCA9-43EA-9E69-F686712CCAF0}" presName="parentShp" presStyleLbl="node1" presStyleIdx="2" presStyleCnt="3" custScaleX="313844">
        <dgm:presLayoutVars>
          <dgm:bulletEnabled val="1"/>
        </dgm:presLayoutVars>
      </dgm:prSet>
      <dgm:spPr/>
      <dgm:t>
        <a:bodyPr/>
        <a:lstStyle/>
        <a:p>
          <a:endParaRPr lang="en-US"/>
        </a:p>
      </dgm:t>
    </dgm:pt>
    <dgm:pt modelId="{131D0783-CB7E-4958-9E14-3BB6E99F5DBE}" type="pres">
      <dgm:prSet presAssocID="{33B0F60B-FCA9-43EA-9E69-F686712CCAF0}" presName="childShp" presStyleLbl="bgAccFollowNode1" presStyleIdx="2" presStyleCnt="3">
        <dgm:presLayoutVars>
          <dgm:bulletEnabled val="1"/>
        </dgm:presLayoutVars>
      </dgm:prSet>
      <dgm:spPr/>
    </dgm:pt>
  </dgm:ptLst>
  <dgm:cxnLst>
    <dgm:cxn modelId="{E21B55DB-FC86-46CF-B458-6BC7BC71FBFC}" type="presOf" srcId="{0D4E4F2C-3FF7-46A2-800C-F85B0DF11422}" destId="{46B2CDC6-FE19-41CF-BA1B-9EA9FFD93C9C}" srcOrd="0" destOrd="0" presId="urn:microsoft.com/office/officeart/2005/8/layout/vList6"/>
    <dgm:cxn modelId="{98562857-C6DA-48A9-AAD4-C26AD3903AC3}" srcId="{64835F64-6F39-49A9-B12B-3779E3195847}" destId="{C2686ADC-F9E7-4A9A-95F5-8FEDCB2329E2}" srcOrd="0" destOrd="0" parTransId="{7A2C5DB5-527E-4A45-AA5D-9C867D3E4CDF}" sibTransId="{E99CC658-50A4-4A8C-B44E-69B93688C483}"/>
    <dgm:cxn modelId="{A72326D5-32AE-4C2F-9195-853FC532CBDE}" type="presOf" srcId="{33B0F60B-FCA9-43EA-9E69-F686712CCAF0}" destId="{B4D10B75-E314-4DD9-98CE-ED51A0622790}" srcOrd="0" destOrd="0" presId="urn:microsoft.com/office/officeart/2005/8/layout/vList6"/>
    <dgm:cxn modelId="{DE3F4773-8D08-4087-A9B1-9B9FE2F53D15}" srcId="{64835F64-6F39-49A9-B12B-3779E3195847}" destId="{33B0F60B-FCA9-43EA-9E69-F686712CCAF0}" srcOrd="2" destOrd="0" parTransId="{1E5C8478-E150-46DB-966D-23C8A1487535}" sibTransId="{075934E4-8571-4FD2-A397-325C77CB4169}"/>
    <dgm:cxn modelId="{46DDC754-CB12-4417-82C6-E6B3E9224FD1}" type="presOf" srcId="{64835F64-6F39-49A9-B12B-3779E3195847}" destId="{748C9A08-E823-460D-A890-AA88B68B43AC}" srcOrd="0" destOrd="0" presId="urn:microsoft.com/office/officeart/2005/8/layout/vList6"/>
    <dgm:cxn modelId="{5BEF68E3-534B-49AB-AB8C-3A01194C2FEB}" type="presOf" srcId="{C2686ADC-F9E7-4A9A-95F5-8FEDCB2329E2}" destId="{A9FE2B54-E464-4006-8F17-8B7C0A414FF3}" srcOrd="0" destOrd="0" presId="urn:microsoft.com/office/officeart/2005/8/layout/vList6"/>
    <dgm:cxn modelId="{C2F977AF-294F-4D72-857E-7C8EFA5698D9}" srcId="{64835F64-6F39-49A9-B12B-3779E3195847}" destId="{0D4E4F2C-3FF7-46A2-800C-F85B0DF11422}" srcOrd="1" destOrd="0" parTransId="{BABB5CF0-B0BD-47E5-B3CC-980C16A41213}" sibTransId="{4ABD978A-EDF6-4934-8912-D189C58F0AF8}"/>
    <dgm:cxn modelId="{5F98E0D2-61F7-4CB9-BBA4-BB10C3E432FB}" type="presParOf" srcId="{748C9A08-E823-460D-A890-AA88B68B43AC}" destId="{FA0228D4-D66C-4840-9FEE-2E7E65569875}" srcOrd="0" destOrd="0" presId="urn:microsoft.com/office/officeart/2005/8/layout/vList6"/>
    <dgm:cxn modelId="{69590BD2-C5E8-4BB3-AB52-F0408333B50E}" type="presParOf" srcId="{FA0228D4-D66C-4840-9FEE-2E7E65569875}" destId="{A9FE2B54-E464-4006-8F17-8B7C0A414FF3}" srcOrd="0" destOrd="0" presId="urn:microsoft.com/office/officeart/2005/8/layout/vList6"/>
    <dgm:cxn modelId="{95F7A182-3074-4583-B958-5906C58DC8FF}" type="presParOf" srcId="{FA0228D4-D66C-4840-9FEE-2E7E65569875}" destId="{81C72437-E3F6-489E-85DF-10468748A85C}" srcOrd="1" destOrd="0" presId="urn:microsoft.com/office/officeart/2005/8/layout/vList6"/>
    <dgm:cxn modelId="{F2C531DD-CBE4-40E5-B07D-AA69D8470DFF}" type="presParOf" srcId="{748C9A08-E823-460D-A890-AA88B68B43AC}" destId="{87D89DE4-B1D1-4A04-AFC4-F46B65E42607}" srcOrd="1" destOrd="0" presId="urn:microsoft.com/office/officeart/2005/8/layout/vList6"/>
    <dgm:cxn modelId="{7E84FD67-2497-43D7-9386-BC55D3FD0215}" type="presParOf" srcId="{748C9A08-E823-460D-A890-AA88B68B43AC}" destId="{D617F9EC-DFB6-45A6-B2D7-2017D0058FDA}" srcOrd="2" destOrd="0" presId="urn:microsoft.com/office/officeart/2005/8/layout/vList6"/>
    <dgm:cxn modelId="{95DE6905-0DF0-4B0E-8454-BFC4BA54A65A}" type="presParOf" srcId="{D617F9EC-DFB6-45A6-B2D7-2017D0058FDA}" destId="{46B2CDC6-FE19-41CF-BA1B-9EA9FFD93C9C}" srcOrd="0" destOrd="0" presId="urn:microsoft.com/office/officeart/2005/8/layout/vList6"/>
    <dgm:cxn modelId="{D025A18F-320B-427E-AF2C-7FDE59A747A7}" type="presParOf" srcId="{D617F9EC-DFB6-45A6-B2D7-2017D0058FDA}" destId="{E07FBD95-9861-4058-BAFC-64304B18BCCB}" srcOrd="1" destOrd="0" presId="urn:microsoft.com/office/officeart/2005/8/layout/vList6"/>
    <dgm:cxn modelId="{E05F2575-906E-4633-9EBE-6DD42D2A1125}" type="presParOf" srcId="{748C9A08-E823-460D-A890-AA88B68B43AC}" destId="{322F4BE7-5266-4468-AC85-18CB13E9E706}" srcOrd="3" destOrd="0" presId="urn:microsoft.com/office/officeart/2005/8/layout/vList6"/>
    <dgm:cxn modelId="{B74D4C53-AEA3-4C64-924C-30A290778B96}" type="presParOf" srcId="{748C9A08-E823-460D-A890-AA88B68B43AC}" destId="{B55E56BB-3560-4EAB-886C-4108FC22846D}" srcOrd="4" destOrd="0" presId="urn:microsoft.com/office/officeart/2005/8/layout/vList6"/>
    <dgm:cxn modelId="{AA5F6882-CA01-46D2-B999-7FAA09EB8D9F}" type="presParOf" srcId="{B55E56BB-3560-4EAB-886C-4108FC22846D}" destId="{B4D10B75-E314-4DD9-98CE-ED51A0622790}" srcOrd="0" destOrd="0" presId="urn:microsoft.com/office/officeart/2005/8/layout/vList6"/>
    <dgm:cxn modelId="{F02E3E5F-68FC-4DA2-A0BB-37A5D69F0009}" type="presParOf" srcId="{B55E56BB-3560-4EAB-886C-4108FC22846D}" destId="{131D0783-CB7E-4958-9E14-3BB6E99F5DB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85253225-B848-42FB-A921-16522430FF4F}"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836DBD70-A139-4B04-B526-12F8E09EF2AB}">
      <dgm:prSet phldrT="[Text]"/>
      <dgm:spPr/>
      <dgm:t>
        <a:bodyPr/>
        <a:lstStyle/>
        <a:p>
          <a:r>
            <a:rPr lang="en-US" dirty="0" smtClean="0"/>
            <a:t>“What do you enjoy most about _____?”</a:t>
          </a:r>
          <a:endParaRPr lang="en-US" dirty="0"/>
        </a:p>
      </dgm:t>
    </dgm:pt>
    <dgm:pt modelId="{4E01FCA9-4AA5-4F92-A3A7-02E5A1D8BC53}" type="parTrans" cxnId="{C4DFCC89-51EF-4E92-A4E7-7B3B9064DA83}">
      <dgm:prSet/>
      <dgm:spPr/>
      <dgm:t>
        <a:bodyPr/>
        <a:lstStyle/>
        <a:p>
          <a:endParaRPr lang="en-US"/>
        </a:p>
      </dgm:t>
    </dgm:pt>
    <dgm:pt modelId="{8BF42516-023B-4C35-A90E-B8922A55C827}" type="sibTrans" cxnId="{C4DFCC89-51EF-4E92-A4E7-7B3B9064DA83}">
      <dgm:prSet/>
      <dgm:spPr/>
      <dgm:t>
        <a:bodyPr/>
        <a:lstStyle/>
        <a:p>
          <a:endParaRPr lang="en-US"/>
        </a:p>
      </dgm:t>
    </dgm:pt>
    <dgm:pt modelId="{8F4BB7C3-609F-462C-A1FB-3E333D3F83C7}">
      <dgm:prSet phldrT="[Text]"/>
      <dgm:spPr/>
      <dgm:t>
        <a:bodyPr/>
        <a:lstStyle/>
        <a:p>
          <a:r>
            <a:rPr lang="en-US" dirty="0" smtClean="0"/>
            <a:t>“What kind of advice would you offer?”</a:t>
          </a:r>
          <a:endParaRPr lang="en-US" dirty="0"/>
        </a:p>
      </dgm:t>
    </dgm:pt>
    <dgm:pt modelId="{AA470375-CF85-4719-9F94-3CE1A46C5CC8}" type="parTrans" cxnId="{252FC303-A2A4-4C0B-80E0-F8F4547449B3}">
      <dgm:prSet/>
      <dgm:spPr/>
      <dgm:t>
        <a:bodyPr/>
        <a:lstStyle/>
        <a:p>
          <a:endParaRPr lang="en-US"/>
        </a:p>
      </dgm:t>
    </dgm:pt>
    <dgm:pt modelId="{4540C307-0E90-45FC-82C3-10AF7F31606C}" type="sibTrans" cxnId="{252FC303-A2A4-4C0B-80E0-F8F4547449B3}">
      <dgm:prSet/>
      <dgm:spPr/>
      <dgm:t>
        <a:bodyPr/>
        <a:lstStyle/>
        <a:p>
          <a:endParaRPr lang="en-US"/>
        </a:p>
      </dgm:t>
    </dgm:pt>
    <dgm:pt modelId="{6049F5FC-1BF5-4758-8847-6DCCE2235AE8}">
      <dgm:prSet phldrT="[Text]"/>
      <dgm:spPr/>
      <dgm:t>
        <a:bodyPr/>
        <a:lstStyle/>
        <a:p>
          <a:r>
            <a:rPr lang="en-US" dirty="0" smtClean="0"/>
            <a:t>“What are some of your accomplishments with the company?”</a:t>
          </a:r>
          <a:endParaRPr lang="en-US" dirty="0"/>
        </a:p>
      </dgm:t>
    </dgm:pt>
    <dgm:pt modelId="{9ED5BB41-5CCA-465A-BFAF-28F558A23322}" type="parTrans" cxnId="{8FC9FEEC-0E35-4556-8DBC-C68C503397F5}">
      <dgm:prSet/>
      <dgm:spPr/>
      <dgm:t>
        <a:bodyPr/>
        <a:lstStyle/>
        <a:p>
          <a:endParaRPr lang="en-US"/>
        </a:p>
      </dgm:t>
    </dgm:pt>
    <dgm:pt modelId="{ED9DF6A8-0AFB-4DE6-8C62-748C81E70F55}" type="sibTrans" cxnId="{8FC9FEEC-0E35-4556-8DBC-C68C503397F5}">
      <dgm:prSet/>
      <dgm:spPr/>
      <dgm:t>
        <a:bodyPr/>
        <a:lstStyle/>
        <a:p>
          <a:endParaRPr lang="en-US"/>
        </a:p>
      </dgm:t>
    </dgm:pt>
    <dgm:pt modelId="{1497A7C4-B3D3-4A94-A26E-61151ED7F639}" type="pres">
      <dgm:prSet presAssocID="{85253225-B848-42FB-A921-16522430FF4F}" presName="linear" presStyleCnt="0">
        <dgm:presLayoutVars>
          <dgm:animLvl val="lvl"/>
          <dgm:resizeHandles val="exact"/>
        </dgm:presLayoutVars>
      </dgm:prSet>
      <dgm:spPr/>
    </dgm:pt>
    <dgm:pt modelId="{2241AE79-67F9-44C1-B9BE-C4F34A9BACD8}" type="pres">
      <dgm:prSet presAssocID="{836DBD70-A139-4B04-B526-12F8E09EF2AB}" presName="parentText" presStyleLbl="node1" presStyleIdx="0" presStyleCnt="3">
        <dgm:presLayoutVars>
          <dgm:chMax val="0"/>
          <dgm:bulletEnabled val="1"/>
        </dgm:presLayoutVars>
      </dgm:prSet>
      <dgm:spPr/>
      <dgm:t>
        <a:bodyPr/>
        <a:lstStyle/>
        <a:p>
          <a:endParaRPr lang="en-US"/>
        </a:p>
      </dgm:t>
    </dgm:pt>
    <dgm:pt modelId="{EBBF75AE-A59C-4B05-8DCE-56DFF4DBC494}" type="pres">
      <dgm:prSet presAssocID="{8BF42516-023B-4C35-A90E-B8922A55C827}" presName="spacer" presStyleCnt="0"/>
      <dgm:spPr/>
    </dgm:pt>
    <dgm:pt modelId="{C2B4105A-D213-4F30-B3F7-2555B9A47A15}" type="pres">
      <dgm:prSet presAssocID="{8F4BB7C3-609F-462C-A1FB-3E333D3F83C7}" presName="parentText" presStyleLbl="node1" presStyleIdx="1" presStyleCnt="3">
        <dgm:presLayoutVars>
          <dgm:chMax val="0"/>
          <dgm:bulletEnabled val="1"/>
        </dgm:presLayoutVars>
      </dgm:prSet>
      <dgm:spPr/>
      <dgm:t>
        <a:bodyPr/>
        <a:lstStyle/>
        <a:p>
          <a:endParaRPr lang="en-US"/>
        </a:p>
      </dgm:t>
    </dgm:pt>
    <dgm:pt modelId="{F8504D5C-1A59-4C1A-BF5D-4FDC26FEB97F}" type="pres">
      <dgm:prSet presAssocID="{4540C307-0E90-45FC-82C3-10AF7F31606C}" presName="spacer" presStyleCnt="0"/>
      <dgm:spPr/>
    </dgm:pt>
    <dgm:pt modelId="{653CEBF5-6094-4F3F-B00A-CE1B3E9729C7}" type="pres">
      <dgm:prSet presAssocID="{6049F5FC-1BF5-4758-8847-6DCCE2235AE8}" presName="parentText" presStyleLbl="node1" presStyleIdx="2" presStyleCnt="3">
        <dgm:presLayoutVars>
          <dgm:chMax val="0"/>
          <dgm:bulletEnabled val="1"/>
        </dgm:presLayoutVars>
      </dgm:prSet>
      <dgm:spPr/>
      <dgm:t>
        <a:bodyPr/>
        <a:lstStyle/>
        <a:p>
          <a:endParaRPr lang="en-US"/>
        </a:p>
      </dgm:t>
    </dgm:pt>
  </dgm:ptLst>
  <dgm:cxnLst>
    <dgm:cxn modelId="{A423214B-8771-4A75-8CF6-41A956952B4E}" type="presOf" srcId="{85253225-B848-42FB-A921-16522430FF4F}" destId="{1497A7C4-B3D3-4A94-A26E-61151ED7F639}" srcOrd="0" destOrd="0" presId="urn:microsoft.com/office/officeart/2005/8/layout/vList2"/>
    <dgm:cxn modelId="{99EBC63F-2B84-4294-BDB1-17A7AF84F118}" type="presOf" srcId="{8F4BB7C3-609F-462C-A1FB-3E333D3F83C7}" destId="{C2B4105A-D213-4F30-B3F7-2555B9A47A15}" srcOrd="0" destOrd="0" presId="urn:microsoft.com/office/officeart/2005/8/layout/vList2"/>
    <dgm:cxn modelId="{8FC9FEEC-0E35-4556-8DBC-C68C503397F5}" srcId="{85253225-B848-42FB-A921-16522430FF4F}" destId="{6049F5FC-1BF5-4758-8847-6DCCE2235AE8}" srcOrd="2" destOrd="0" parTransId="{9ED5BB41-5CCA-465A-BFAF-28F558A23322}" sibTransId="{ED9DF6A8-0AFB-4DE6-8C62-748C81E70F55}"/>
    <dgm:cxn modelId="{2EED1031-FBDE-4036-8B01-C30E79C0CB34}" type="presOf" srcId="{6049F5FC-1BF5-4758-8847-6DCCE2235AE8}" destId="{653CEBF5-6094-4F3F-B00A-CE1B3E9729C7}" srcOrd="0" destOrd="0" presId="urn:microsoft.com/office/officeart/2005/8/layout/vList2"/>
    <dgm:cxn modelId="{252FC303-A2A4-4C0B-80E0-F8F4547449B3}" srcId="{85253225-B848-42FB-A921-16522430FF4F}" destId="{8F4BB7C3-609F-462C-A1FB-3E333D3F83C7}" srcOrd="1" destOrd="0" parTransId="{AA470375-CF85-4719-9F94-3CE1A46C5CC8}" sibTransId="{4540C307-0E90-45FC-82C3-10AF7F31606C}"/>
    <dgm:cxn modelId="{AF922D1A-5FF0-4B1A-B832-D6C9E418F3F4}" type="presOf" srcId="{836DBD70-A139-4B04-B526-12F8E09EF2AB}" destId="{2241AE79-67F9-44C1-B9BE-C4F34A9BACD8}" srcOrd="0" destOrd="0" presId="urn:microsoft.com/office/officeart/2005/8/layout/vList2"/>
    <dgm:cxn modelId="{C4DFCC89-51EF-4E92-A4E7-7B3B9064DA83}" srcId="{85253225-B848-42FB-A921-16522430FF4F}" destId="{836DBD70-A139-4B04-B526-12F8E09EF2AB}" srcOrd="0" destOrd="0" parTransId="{4E01FCA9-4AA5-4F92-A3A7-02E5A1D8BC53}" sibTransId="{8BF42516-023B-4C35-A90E-B8922A55C827}"/>
    <dgm:cxn modelId="{D9B39423-72D4-437D-8ADB-3E14BAFDBB28}" type="presParOf" srcId="{1497A7C4-B3D3-4A94-A26E-61151ED7F639}" destId="{2241AE79-67F9-44C1-B9BE-C4F34A9BACD8}" srcOrd="0" destOrd="0" presId="urn:microsoft.com/office/officeart/2005/8/layout/vList2"/>
    <dgm:cxn modelId="{C681F4AE-360F-4D6E-90A1-FE2B54E19F8E}" type="presParOf" srcId="{1497A7C4-B3D3-4A94-A26E-61151ED7F639}" destId="{EBBF75AE-A59C-4B05-8DCE-56DFF4DBC494}" srcOrd="1" destOrd="0" presId="urn:microsoft.com/office/officeart/2005/8/layout/vList2"/>
    <dgm:cxn modelId="{995F2251-26B4-4811-8E3D-0C2C3CDF8F7A}" type="presParOf" srcId="{1497A7C4-B3D3-4A94-A26E-61151ED7F639}" destId="{C2B4105A-D213-4F30-B3F7-2555B9A47A15}" srcOrd="2" destOrd="0" presId="urn:microsoft.com/office/officeart/2005/8/layout/vList2"/>
    <dgm:cxn modelId="{7B29A739-B76F-48E5-9DBC-9B8155411A85}" type="presParOf" srcId="{1497A7C4-B3D3-4A94-A26E-61151ED7F639}" destId="{F8504D5C-1A59-4C1A-BF5D-4FDC26FEB97F}" srcOrd="3" destOrd="0" presId="urn:microsoft.com/office/officeart/2005/8/layout/vList2"/>
    <dgm:cxn modelId="{254DA2E5-15E6-46A5-92E4-2710E80D2838}" type="presParOf" srcId="{1497A7C4-B3D3-4A94-A26E-61151ED7F639}" destId="{653CEBF5-6094-4F3F-B00A-CE1B3E9729C7}"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82D9E0C0-27CE-458D-AC7F-4F8AB8F4050D}"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A79CA04C-1A94-41D9-9FA0-A72AF9A5F5A5}">
      <dgm:prSet phldrT="[Text]"/>
      <dgm:spPr/>
      <dgm:t>
        <a:bodyPr/>
        <a:lstStyle/>
        <a:p>
          <a:r>
            <a:rPr lang="en-US" dirty="0" smtClean="0"/>
            <a:t>Ellen was a new employee to a group of marketers</a:t>
          </a:r>
          <a:endParaRPr lang="en-US" dirty="0"/>
        </a:p>
      </dgm:t>
    </dgm:pt>
    <dgm:pt modelId="{45CCB3B5-6C62-451F-ACC3-91B56FEBF661}" type="parTrans" cxnId="{5AD32301-40FA-49AB-93B7-1BD25E678DE5}">
      <dgm:prSet/>
      <dgm:spPr/>
      <dgm:t>
        <a:bodyPr/>
        <a:lstStyle/>
        <a:p>
          <a:endParaRPr lang="en-US"/>
        </a:p>
      </dgm:t>
    </dgm:pt>
    <dgm:pt modelId="{00D5490A-1EBF-40B1-A9B0-DB161E09CF30}" type="sibTrans" cxnId="{5AD32301-40FA-49AB-93B7-1BD25E678DE5}">
      <dgm:prSet/>
      <dgm:spPr/>
      <dgm:t>
        <a:bodyPr/>
        <a:lstStyle/>
        <a:p>
          <a:endParaRPr lang="en-US"/>
        </a:p>
      </dgm:t>
    </dgm:pt>
    <dgm:pt modelId="{DB5C3C51-76F8-46D6-B82B-B1CE2A649E40}">
      <dgm:prSet phldrT="[Text]"/>
      <dgm:spPr/>
      <dgm:t>
        <a:bodyPr/>
        <a:lstStyle/>
        <a:p>
          <a:r>
            <a:rPr lang="en-US" dirty="0" smtClean="0"/>
            <a:t>She was fairly shy to speak with them</a:t>
          </a:r>
          <a:endParaRPr lang="en-US" dirty="0"/>
        </a:p>
      </dgm:t>
    </dgm:pt>
    <dgm:pt modelId="{0892E015-CD2C-4BB5-9012-757577A6928F}" type="parTrans" cxnId="{635784A2-A055-45D2-8752-B536C9294E3A}">
      <dgm:prSet/>
      <dgm:spPr/>
      <dgm:t>
        <a:bodyPr/>
        <a:lstStyle/>
        <a:p>
          <a:endParaRPr lang="en-US"/>
        </a:p>
      </dgm:t>
    </dgm:pt>
    <dgm:pt modelId="{96AF30E6-57DB-4848-AF48-CD34E6C1BD23}" type="sibTrans" cxnId="{635784A2-A055-45D2-8752-B536C9294E3A}">
      <dgm:prSet/>
      <dgm:spPr/>
      <dgm:t>
        <a:bodyPr/>
        <a:lstStyle/>
        <a:p>
          <a:endParaRPr lang="en-US"/>
        </a:p>
      </dgm:t>
    </dgm:pt>
    <dgm:pt modelId="{637F917F-0A96-4041-94F9-DA378BF6B7AE}">
      <dgm:prSet phldrT="[Text]"/>
      <dgm:spPr/>
      <dgm:t>
        <a:bodyPr/>
        <a:lstStyle/>
        <a:p>
          <a:r>
            <a:rPr lang="en-US" dirty="0" smtClean="0"/>
            <a:t>She made an effort to remember their names</a:t>
          </a:r>
          <a:endParaRPr lang="en-US" dirty="0"/>
        </a:p>
      </dgm:t>
    </dgm:pt>
    <dgm:pt modelId="{1F123DDA-31C3-4681-B625-F88D56D64815}" type="parTrans" cxnId="{0C19712A-724F-47E0-9D8B-9AA5B417DCCE}">
      <dgm:prSet/>
      <dgm:spPr/>
      <dgm:t>
        <a:bodyPr/>
        <a:lstStyle/>
        <a:p>
          <a:endParaRPr lang="en-US"/>
        </a:p>
      </dgm:t>
    </dgm:pt>
    <dgm:pt modelId="{F3078DE1-8581-4F42-9CA6-026C6BCDA921}" type="sibTrans" cxnId="{0C19712A-724F-47E0-9D8B-9AA5B417DCCE}">
      <dgm:prSet/>
      <dgm:spPr/>
      <dgm:t>
        <a:bodyPr/>
        <a:lstStyle/>
        <a:p>
          <a:endParaRPr lang="en-US"/>
        </a:p>
      </dgm:t>
    </dgm:pt>
    <dgm:pt modelId="{171A0121-E587-4BEE-A31C-C934024B5CA3}">
      <dgm:prSet phldrT="[Text]"/>
      <dgm:spPr/>
      <dgm:t>
        <a:bodyPr/>
        <a:lstStyle/>
        <a:p>
          <a:r>
            <a:rPr lang="en-US" dirty="0" smtClean="0"/>
            <a:t>Over time, Ellen had built a great rapport with this group of coworkers</a:t>
          </a:r>
          <a:endParaRPr lang="en-US" dirty="0"/>
        </a:p>
      </dgm:t>
    </dgm:pt>
    <dgm:pt modelId="{E697C170-630B-4ED2-A84E-65553B5E3AA0}" type="parTrans" cxnId="{4BBF92F0-6B80-4DA6-B5A0-8E4784C8FAD7}">
      <dgm:prSet/>
      <dgm:spPr/>
      <dgm:t>
        <a:bodyPr/>
        <a:lstStyle/>
        <a:p>
          <a:endParaRPr lang="en-US"/>
        </a:p>
      </dgm:t>
    </dgm:pt>
    <dgm:pt modelId="{DB5CD754-F097-456B-83B1-203F5E39D801}" type="sibTrans" cxnId="{4BBF92F0-6B80-4DA6-B5A0-8E4784C8FAD7}">
      <dgm:prSet/>
      <dgm:spPr/>
      <dgm:t>
        <a:bodyPr/>
        <a:lstStyle/>
        <a:p>
          <a:endParaRPr lang="en-US"/>
        </a:p>
      </dgm:t>
    </dgm:pt>
    <dgm:pt modelId="{11614E84-3C33-4FF2-B39B-03A6811EC5AF}" type="pres">
      <dgm:prSet presAssocID="{82D9E0C0-27CE-458D-AC7F-4F8AB8F4050D}" presName="layout" presStyleCnt="0">
        <dgm:presLayoutVars>
          <dgm:chMax/>
          <dgm:chPref/>
          <dgm:dir/>
          <dgm:animOne val="branch"/>
          <dgm:animLvl val="lvl"/>
          <dgm:resizeHandles/>
        </dgm:presLayoutVars>
      </dgm:prSet>
      <dgm:spPr/>
      <dgm:t>
        <a:bodyPr/>
        <a:lstStyle/>
        <a:p>
          <a:endParaRPr lang="en-US"/>
        </a:p>
      </dgm:t>
    </dgm:pt>
    <dgm:pt modelId="{76666C8F-A543-4553-A70F-FFF51DC0F93C}" type="pres">
      <dgm:prSet presAssocID="{A79CA04C-1A94-41D9-9FA0-A72AF9A5F5A5}" presName="root" presStyleCnt="0">
        <dgm:presLayoutVars>
          <dgm:chMax/>
          <dgm:chPref val="4"/>
        </dgm:presLayoutVars>
      </dgm:prSet>
      <dgm:spPr/>
      <dgm:t>
        <a:bodyPr/>
        <a:lstStyle/>
        <a:p>
          <a:endParaRPr lang="en-US"/>
        </a:p>
      </dgm:t>
    </dgm:pt>
    <dgm:pt modelId="{DF2D3EB9-5DD9-496C-8563-83810A484D86}" type="pres">
      <dgm:prSet presAssocID="{A79CA04C-1A94-41D9-9FA0-A72AF9A5F5A5}" presName="rootComposite" presStyleCnt="0">
        <dgm:presLayoutVars/>
      </dgm:prSet>
      <dgm:spPr/>
      <dgm:t>
        <a:bodyPr/>
        <a:lstStyle/>
        <a:p>
          <a:endParaRPr lang="en-US"/>
        </a:p>
      </dgm:t>
    </dgm:pt>
    <dgm:pt modelId="{14009FE3-469C-45BF-8F32-B062F2EDCB06}" type="pres">
      <dgm:prSet presAssocID="{A79CA04C-1A94-41D9-9FA0-A72AF9A5F5A5}" presName="rootText" presStyleLbl="node0" presStyleIdx="0" presStyleCnt="1">
        <dgm:presLayoutVars>
          <dgm:chMax/>
          <dgm:chPref val="4"/>
        </dgm:presLayoutVars>
      </dgm:prSet>
      <dgm:spPr/>
      <dgm:t>
        <a:bodyPr/>
        <a:lstStyle/>
        <a:p>
          <a:endParaRPr lang="en-US"/>
        </a:p>
      </dgm:t>
    </dgm:pt>
    <dgm:pt modelId="{04B4E081-35FE-4AAA-A806-4F941FE0195D}" type="pres">
      <dgm:prSet presAssocID="{A79CA04C-1A94-41D9-9FA0-A72AF9A5F5A5}" presName="childShape" presStyleCnt="0">
        <dgm:presLayoutVars>
          <dgm:chMax val="0"/>
          <dgm:chPref val="0"/>
        </dgm:presLayoutVars>
      </dgm:prSet>
      <dgm:spPr/>
      <dgm:t>
        <a:bodyPr/>
        <a:lstStyle/>
        <a:p>
          <a:endParaRPr lang="en-US"/>
        </a:p>
      </dgm:t>
    </dgm:pt>
    <dgm:pt modelId="{E38270BB-ED96-4D91-8D05-9F6BF5A70188}" type="pres">
      <dgm:prSet presAssocID="{DB5C3C51-76F8-46D6-B82B-B1CE2A649E40}" presName="childComposite" presStyleCnt="0">
        <dgm:presLayoutVars>
          <dgm:chMax val="0"/>
          <dgm:chPref val="0"/>
        </dgm:presLayoutVars>
      </dgm:prSet>
      <dgm:spPr/>
      <dgm:t>
        <a:bodyPr/>
        <a:lstStyle/>
        <a:p>
          <a:endParaRPr lang="en-US"/>
        </a:p>
      </dgm:t>
    </dgm:pt>
    <dgm:pt modelId="{C65E64C8-5772-4BC6-AB34-194ACB323EE7}" type="pres">
      <dgm:prSet presAssocID="{DB5C3C51-76F8-46D6-B82B-B1CE2A649E40}" presName="Image" presStyleLbl="node1" presStyleIdx="0" presStyleCnt="3"/>
      <dgm:spPr>
        <a:solidFill>
          <a:schemeClr val="accent2">
            <a:hueOff val="0"/>
            <a:satOff val="0"/>
            <a:lumOff val="0"/>
          </a:schemeClr>
        </a:solidFill>
      </dgm:spPr>
      <dgm:t>
        <a:bodyPr/>
        <a:lstStyle/>
        <a:p>
          <a:endParaRPr lang="en-US"/>
        </a:p>
      </dgm:t>
    </dgm:pt>
    <dgm:pt modelId="{750C9E65-03D0-484E-AA35-E615F38E232F}" type="pres">
      <dgm:prSet presAssocID="{DB5C3C51-76F8-46D6-B82B-B1CE2A649E40}" presName="childText" presStyleLbl="lnNode1" presStyleIdx="0" presStyleCnt="3">
        <dgm:presLayoutVars>
          <dgm:chMax val="0"/>
          <dgm:chPref val="0"/>
          <dgm:bulletEnabled val="1"/>
        </dgm:presLayoutVars>
      </dgm:prSet>
      <dgm:spPr/>
      <dgm:t>
        <a:bodyPr/>
        <a:lstStyle/>
        <a:p>
          <a:endParaRPr lang="en-US"/>
        </a:p>
      </dgm:t>
    </dgm:pt>
    <dgm:pt modelId="{0F67F9DF-834D-48BB-A895-AABB578FDB7A}" type="pres">
      <dgm:prSet presAssocID="{637F917F-0A96-4041-94F9-DA378BF6B7AE}" presName="childComposite" presStyleCnt="0">
        <dgm:presLayoutVars>
          <dgm:chMax val="0"/>
          <dgm:chPref val="0"/>
        </dgm:presLayoutVars>
      </dgm:prSet>
      <dgm:spPr/>
      <dgm:t>
        <a:bodyPr/>
        <a:lstStyle/>
        <a:p>
          <a:endParaRPr lang="en-US"/>
        </a:p>
      </dgm:t>
    </dgm:pt>
    <dgm:pt modelId="{D8D3DC67-0EA3-4C62-B2E6-B6F44FDC604B}" type="pres">
      <dgm:prSet presAssocID="{637F917F-0A96-4041-94F9-DA378BF6B7AE}" presName="Image" presStyleLbl="node1" presStyleIdx="1" presStyleCnt="3"/>
      <dgm:spPr>
        <a:solidFill>
          <a:schemeClr val="accent3">
            <a:hueOff val="0"/>
            <a:satOff val="0"/>
            <a:lumOff val="0"/>
          </a:schemeClr>
        </a:solidFill>
      </dgm:spPr>
      <dgm:t>
        <a:bodyPr/>
        <a:lstStyle/>
        <a:p>
          <a:endParaRPr lang="en-US"/>
        </a:p>
      </dgm:t>
    </dgm:pt>
    <dgm:pt modelId="{34F600E1-EFE0-4AA2-8282-D0EE5F9142ED}" type="pres">
      <dgm:prSet presAssocID="{637F917F-0A96-4041-94F9-DA378BF6B7AE}" presName="childText" presStyleLbl="lnNode1" presStyleIdx="1" presStyleCnt="3">
        <dgm:presLayoutVars>
          <dgm:chMax val="0"/>
          <dgm:chPref val="0"/>
          <dgm:bulletEnabled val="1"/>
        </dgm:presLayoutVars>
      </dgm:prSet>
      <dgm:spPr/>
      <dgm:t>
        <a:bodyPr/>
        <a:lstStyle/>
        <a:p>
          <a:endParaRPr lang="en-US"/>
        </a:p>
      </dgm:t>
    </dgm:pt>
    <dgm:pt modelId="{39949993-B62E-4F90-8A32-25AB55F71A0E}" type="pres">
      <dgm:prSet presAssocID="{171A0121-E587-4BEE-A31C-C934024B5CA3}" presName="childComposite" presStyleCnt="0">
        <dgm:presLayoutVars>
          <dgm:chMax val="0"/>
          <dgm:chPref val="0"/>
        </dgm:presLayoutVars>
      </dgm:prSet>
      <dgm:spPr/>
      <dgm:t>
        <a:bodyPr/>
        <a:lstStyle/>
        <a:p>
          <a:endParaRPr lang="en-US"/>
        </a:p>
      </dgm:t>
    </dgm:pt>
    <dgm:pt modelId="{F9F076C4-B6E8-498F-834F-9BCAE1AE77B2}" type="pres">
      <dgm:prSet presAssocID="{171A0121-E587-4BEE-A31C-C934024B5CA3}" presName="Image" presStyleLbl="node1" presStyleIdx="2" presStyleCnt="3"/>
      <dgm:spPr>
        <a:solidFill>
          <a:schemeClr val="accent4">
            <a:hueOff val="0"/>
            <a:satOff val="0"/>
            <a:lumOff val="0"/>
          </a:schemeClr>
        </a:solidFill>
      </dgm:spPr>
      <dgm:t>
        <a:bodyPr/>
        <a:lstStyle/>
        <a:p>
          <a:endParaRPr lang="en-US"/>
        </a:p>
      </dgm:t>
    </dgm:pt>
    <dgm:pt modelId="{C556B695-70D7-4021-A685-A3C67284D507}" type="pres">
      <dgm:prSet presAssocID="{171A0121-E587-4BEE-A31C-C934024B5CA3}" presName="childText" presStyleLbl="lnNode1" presStyleIdx="2" presStyleCnt="3">
        <dgm:presLayoutVars>
          <dgm:chMax val="0"/>
          <dgm:chPref val="0"/>
          <dgm:bulletEnabled val="1"/>
        </dgm:presLayoutVars>
      </dgm:prSet>
      <dgm:spPr/>
      <dgm:t>
        <a:bodyPr/>
        <a:lstStyle/>
        <a:p>
          <a:endParaRPr lang="en-US"/>
        </a:p>
      </dgm:t>
    </dgm:pt>
  </dgm:ptLst>
  <dgm:cxnLst>
    <dgm:cxn modelId="{9AEA5E0D-45B7-4C51-A9DF-8A0073AC5D9C}" type="presOf" srcId="{637F917F-0A96-4041-94F9-DA378BF6B7AE}" destId="{34F600E1-EFE0-4AA2-8282-D0EE5F9142ED}" srcOrd="0" destOrd="0" presId="urn:microsoft.com/office/officeart/2008/layout/PictureAccentList"/>
    <dgm:cxn modelId="{5E6DFBB9-F778-450C-9745-9D600B91EC25}" type="presOf" srcId="{82D9E0C0-27CE-458D-AC7F-4F8AB8F4050D}" destId="{11614E84-3C33-4FF2-B39B-03A6811EC5AF}" srcOrd="0" destOrd="0" presId="urn:microsoft.com/office/officeart/2008/layout/PictureAccentList"/>
    <dgm:cxn modelId="{5AD32301-40FA-49AB-93B7-1BD25E678DE5}" srcId="{82D9E0C0-27CE-458D-AC7F-4F8AB8F4050D}" destId="{A79CA04C-1A94-41D9-9FA0-A72AF9A5F5A5}" srcOrd="0" destOrd="0" parTransId="{45CCB3B5-6C62-451F-ACC3-91B56FEBF661}" sibTransId="{00D5490A-1EBF-40B1-A9B0-DB161E09CF30}"/>
    <dgm:cxn modelId="{635784A2-A055-45D2-8752-B536C9294E3A}" srcId="{A79CA04C-1A94-41D9-9FA0-A72AF9A5F5A5}" destId="{DB5C3C51-76F8-46D6-B82B-B1CE2A649E40}" srcOrd="0" destOrd="0" parTransId="{0892E015-CD2C-4BB5-9012-757577A6928F}" sibTransId="{96AF30E6-57DB-4848-AF48-CD34E6C1BD23}"/>
    <dgm:cxn modelId="{75DB10F5-ED6F-42C7-8DF3-AD9F311BE0F7}" type="presOf" srcId="{DB5C3C51-76F8-46D6-B82B-B1CE2A649E40}" destId="{750C9E65-03D0-484E-AA35-E615F38E232F}" srcOrd="0" destOrd="0" presId="urn:microsoft.com/office/officeart/2008/layout/PictureAccentList"/>
    <dgm:cxn modelId="{97B310A2-880A-466B-BC7F-AE8BF02744B3}" type="presOf" srcId="{171A0121-E587-4BEE-A31C-C934024B5CA3}" destId="{C556B695-70D7-4021-A685-A3C67284D507}" srcOrd="0" destOrd="0" presId="urn:microsoft.com/office/officeart/2008/layout/PictureAccentList"/>
    <dgm:cxn modelId="{4BBF92F0-6B80-4DA6-B5A0-8E4784C8FAD7}" srcId="{A79CA04C-1A94-41D9-9FA0-A72AF9A5F5A5}" destId="{171A0121-E587-4BEE-A31C-C934024B5CA3}" srcOrd="2" destOrd="0" parTransId="{E697C170-630B-4ED2-A84E-65553B5E3AA0}" sibTransId="{DB5CD754-F097-456B-83B1-203F5E39D801}"/>
    <dgm:cxn modelId="{0C19712A-724F-47E0-9D8B-9AA5B417DCCE}" srcId="{A79CA04C-1A94-41D9-9FA0-A72AF9A5F5A5}" destId="{637F917F-0A96-4041-94F9-DA378BF6B7AE}" srcOrd="1" destOrd="0" parTransId="{1F123DDA-31C3-4681-B625-F88D56D64815}" sibTransId="{F3078DE1-8581-4F42-9CA6-026C6BCDA921}"/>
    <dgm:cxn modelId="{B162187B-14A4-46DF-9729-AA845F3FAD19}" type="presOf" srcId="{A79CA04C-1A94-41D9-9FA0-A72AF9A5F5A5}" destId="{14009FE3-469C-45BF-8F32-B062F2EDCB06}" srcOrd="0" destOrd="0" presId="urn:microsoft.com/office/officeart/2008/layout/PictureAccentList"/>
    <dgm:cxn modelId="{DA5E7F2D-B91E-4EA8-BA36-FE944237ABBE}" type="presParOf" srcId="{11614E84-3C33-4FF2-B39B-03A6811EC5AF}" destId="{76666C8F-A543-4553-A70F-FFF51DC0F93C}" srcOrd="0" destOrd="0" presId="urn:microsoft.com/office/officeart/2008/layout/PictureAccentList"/>
    <dgm:cxn modelId="{B84F0ACC-E687-4AC8-B828-02F6CACB5581}" type="presParOf" srcId="{76666C8F-A543-4553-A70F-FFF51DC0F93C}" destId="{DF2D3EB9-5DD9-496C-8563-83810A484D86}" srcOrd="0" destOrd="0" presId="urn:microsoft.com/office/officeart/2008/layout/PictureAccentList"/>
    <dgm:cxn modelId="{832BC117-85BF-4E26-A4A6-FB5FF0B6EEE9}" type="presParOf" srcId="{DF2D3EB9-5DD9-496C-8563-83810A484D86}" destId="{14009FE3-469C-45BF-8F32-B062F2EDCB06}" srcOrd="0" destOrd="0" presId="urn:microsoft.com/office/officeart/2008/layout/PictureAccentList"/>
    <dgm:cxn modelId="{D127EE23-86DC-4168-9EB5-BADA89087D81}" type="presParOf" srcId="{76666C8F-A543-4553-A70F-FFF51DC0F93C}" destId="{04B4E081-35FE-4AAA-A806-4F941FE0195D}" srcOrd="1" destOrd="0" presId="urn:microsoft.com/office/officeart/2008/layout/PictureAccentList"/>
    <dgm:cxn modelId="{351238A4-3F76-4D27-8BE6-A83E41C88AB8}" type="presParOf" srcId="{04B4E081-35FE-4AAA-A806-4F941FE0195D}" destId="{E38270BB-ED96-4D91-8D05-9F6BF5A70188}" srcOrd="0" destOrd="0" presId="urn:microsoft.com/office/officeart/2008/layout/PictureAccentList"/>
    <dgm:cxn modelId="{F455A261-EA0E-4662-9191-4756AB89050B}" type="presParOf" srcId="{E38270BB-ED96-4D91-8D05-9F6BF5A70188}" destId="{C65E64C8-5772-4BC6-AB34-194ACB323EE7}" srcOrd="0" destOrd="0" presId="urn:microsoft.com/office/officeart/2008/layout/PictureAccentList"/>
    <dgm:cxn modelId="{58BF725B-8840-494E-B17B-468727ABD44C}" type="presParOf" srcId="{E38270BB-ED96-4D91-8D05-9F6BF5A70188}" destId="{750C9E65-03D0-484E-AA35-E615F38E232F}" srcOrd="1" destOrd="0" presId="urn:microsoft.com/office/officeart/2008/layout/PictureAccentList"/>
    <dgm:cxn modelId="{57662464-2592-4291-90A3-45954F957923}" type="presParOf" srcId="{04B4E081-35FE-4AAA-A806-4F941FE0195D}" destId="{0F67F9DF-834D-48BB-A895-AABB578FDB7A}" srcOrd="1" destOrd="0" presId="urn:microsoft.com/office/officeart/2008/layout/PictureAccentList"/>
    <dgm:cxn modelId="{9431F053-9B93-4014-81B7-F6AA2356F3AB}" type="presParOf" srcId="{0F67F9DF-834D-48BB-A895-AABB578FDB7A}" destId="{D8D3DC67-0EA3-4C62-B2E6-B6F44FDC604B}" srcOrd="0" destOrd="0" presId="urn:microsoft.com/office/officeart/2008/layout/PictureAccentList"/>
    <dgm:cxn modelId="{76775647-50AD-434D-B563-20E34DAE5EEC}" type="presParOf" srcId="{0F67F9DF-834D-48BB-A895-AABB578FDB7A}" destId="{34F600E1-EFE0-4AA2-8282-D0EE5F9142ED}" srcOrd="1" destOrd="0" presId="urn:microsoft.com/office/officeart/2008/layout/PictureAccentList"/>
    <dgm:cxn modelId="{BFC652B1-0A61-4BDB-943C-D4B474BE371E}" type="presParOf" srcId="{04B4E081-35FE-4AAA-A806-4F941FE0195D}" destId="{39949993-B62E-4F90-8A32-25AB55F71A0E}" srcOrd="2" destOrd="0" presId="urn:microsoft.com/office/officeart/2008/layout/PictureAccentList"/>
    <dgm:cxn modelId="{847F42B0-5E7B-4602-8EE5-5271AD95D05A}" type="presParOf" srcId="{39949993-B62E-4F90-8A32-25AB55F71A0E}" destId="{F9F076C4-B6E8-498F-834F-9BCAE1AE77B2}" srcOrd="0" destOrd="0" presId="urn:microsoft.com/office/officeart/2008/layout/PictureAccentList"/>
    <dgm:cxn modelId="{78982907-D001-42AD-A4BD-DF0DD2A4B580}" type="presParOf" srcId="{39949993-B62E-4F90-8A32-25AB55F71A0E}" destId="{C556B695-70D7-4021-A685-A3C67284D50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01FA33C1-B326-49D0-8F10-0571ED114A2B}"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0D04607C-79ED-44A9-AE69-F006D5084F7C}">
      <dgm:prSet phldrT="[Text]"/>
      <dgm:spPr/>
      <dgm:t>
        <a:bodyPr/>
        <a:lstStyle/>
        <a:p>
          <a:r>
            <a:rPr lang="en-US" b="1" dirty="0" smtClean="0">
              <a:solidFill>
                <a:schemeClr val="tx1"/>
              </a:solidFill>
            </a:rPr>
            <a:t>John Gardner</a:t>
          </a:r>
          <a:endParaRPr lang="en-US" dirty="0">
            <a:solidFill>
              <a:schemeClr val="tx1"/>
            </a:solidFill>
          </a:endParaRPr>
        </a:p>
      </dgm:t>
    </dgm:pt>
    <dgm:pt modelId="{45F204DE-24D8-4A83-A0A8-CEF05F89C115}" type="parTrans" cxnId="{42EA4AF8-6FBA-4FAC-A940-25B06D04178B}">
      <dgm:prSet/>
      <dgm:spPr/>
      <dgm:t>
        <a:bodyPr/>
        <a:lstStyle/>
        <a:p>
          <a:endParaRPr lang="en-US"/>
        </a:p>
      </dgm:t>
    </dgm:pt>
    <dgm:pt modelId="{5CFC31D7-CD1A-4008-A2CC-5540A461605B}" type="sibTrans" cxnId="{42EA4AF8-6FBA-4FAC-A940-25B06D04178B}">
      <dgm:prSet/>
      <dgm:spPr/>
      <dgm:t>
        <a:bodyPr/>
        <a:lstStyle/>
        <a:p>
          <a:endParaRPr lang="en-US"/>
        </a:p>
      </dgm:t>
    </dgm:pt>
    <dgm:pt modelId="{CC601425-7C32-4BED-B70E-7218AD2AE58D}">
      <dgm:prSet phldrT="[Text]"/>
      <dgm:spPr/>
      <dgm:t>
        <a:bodyPr/>
        <a:lstStyle/>
        <a:p>
          <a:r>
            <a:rPr lang="en-US" dirty="0" smtClean="0">
              <a:solidFill>
                <a:schemeClr val="bg1"/>
              </a:solidFill>
            </a:rPr>
            <a:t>Some people strengthen the society just by being the kind of people they are.</a:t>
          </a:r>
          <a:endParaRPr lang="en-US" dirty="0">
            <a:solidFill>
              <a:schemeClr val="bg1"/>
            </a:solidFill>
          </a:endParaRPr>
        </a:p>
      </dgm:t>
    </dgm:pt>
    <dgm:pt modelId="{0F9ACED8-672C-4D08-8461-4AFE4E381046}" type="parTrans" cxnId="{F6EA4A6A-A0C7-4BEF-8635-777E7F8E67D9}">
      <dgm:prSet/>
      <dgm:spPr/>
      <dgm:t>
        <a:bodyPr/>
        <a:lstStyle/>
        <a:p>
          <a:endParaRPr lang="en-US"/>
        </a:p>
      </dgm:t>
    </dgm:pt>
    <dgm:pt modelId="{63F91506-2EF6-4BF3-B3EC-FC19E9049E47}" type="sibTrans" cxnId="{F6EA4A6A-A0C7-4BEF-8635-777E7F8E67D9}">
      <dgm:prSet/>
      <dgm:spPr/>
      <dgm:t>
        <a:bodyPr/>
        <a:lstStyle/>
        <a:p>
          <a:endParaRPr lang="en-US"/>
        </a:p>
      </dgm:t>
    </dgm:pt>
    <dgm:pt modelId="{C6601C51-8C51-48F5-9C30-3AE99D51A8F6}">
      <dgm:prSet phldrT="[Text]"/>
      <dgm:spPr/>
      <dgm:t>
        <a:bodyPr/>
        <a:lstStyle/>
        <a:p>
          <a:r>
            <a:rPr lang="en-US" b="1" dirty="0" smtClean="0">
              <a:solidFill>
                <a:schemeClr val="tx1"/>
              </a:solidFill>
            </a:rPr>
            <a:t>A. J. McLean</a:t>
          </a:r>
          <a:endParaRPr lang="en-US" dirty="0">
            <a:solidFill>
              <a:schemeClr val="tx1"/>
            </a:solidFill>
          </a:endParaRPr>
        </a:p>
      </dgm:t>
    </dgm:pt>
    <dgm:pt modelId="{C4837031-3BEE-4AEE-96E9-CD52AEE97509}" type="parTrans" cxnId="{86C35A10-48FD-4E70-98B3-21DB6107309B}">
      <dgm:prSet/>
      <dgm:spPr/>
      <dgm:t>
        <a:bodyPr/>
        <a:lstStyle/>
        <a:p>
          <a:endParaRPr lang="en-US"/>
        </a:p>
      </dgm:t>
    </dgm:pt>
    <dgm:pt modelId="{75B08B0B-C255-40F1-BAE1-4C6F57017D30}" type="sibTrans" cxnId="{86C35A10-48FD-4E70-98B3-21DB6107309B}">
      <dgm:prSet/>
      <dgm:spPr/>
      <dgm:t>
        <a:bodyPr/>
        <a:lstStyle/>
        <a:p>
          <a:endParaRPr lang="en-US"/>
        </a:p>
      </dgm:t>
    </dgm:pt>
    <dgm:pt modelId="{9A6D33A1-7BF3-48E9-8160-79622A8C8BED}">
      <dgm:prSet phldrT="[Text]"/>
      <dgm:spPr/>
      <dgm:t>
        <a:bodyPr/>
        <a:lstStyle/>
        <a:p>
          <a:r>
            <a:rPr lang="en-US" dirty="0" smtClean="0">
              <a:solidFill>
                <a:schemeClr val="bg1"/>
              </a:solidFill>
            </a:rPr>
            <a:t>Be very, very patient and very open-minded, and listen to what people have to say.</a:t>
          </a:r>
          <a:endParaRPr lang="en-US" dirty="0">
            <a:solidFill>
              <a:schemeClr val="bg1"/>
            </a:solidFill>
          </a:endParaRPr>
        </a:p>
      </dgm:t>
    </dgm:pt>
    <dgm:pt modelId="{FF224077-5333-4153-98A5-5547ACD8BB40}" type="parTrans" cxnId="{12B2B1C6-3896-46C6-8E7D-759FFC0F2CCF}">
      <dgm:prSet/>
      <dgm:spPr/>
      <dgm:t>
        <a:bodyPr/>
        <a:lstStyle/>
        <a:p>
          <a:endParaRPr lang="en-US"/>
        </a:p>
      </dgm:t>
    </dgm:pt>
    <dgm:pt modelId="{EF18EB5D-6F96-4E89-8C01-6CF150F99B68}" type="sibTrans" cxnId="{12B2B1C6-3896-46C6-8E7D-759FFC0F2CCF}">
      <dgm:prSet/>
      <dgm:spPr/>
      <dgm:t>
        <a:bodyPr/>
        <a:lstStyle/>
        <a:p>
          <a:endParaRPr lang="en-US"/>
        </a:p>
      </dgm:t>
    </dgm:pt>
    <dgm:pt modelId="{C9E0B99E-D2CA-4969-8138-C48184F76C6F}">
      <dgm:prSet phldrT="[Text]"/>
      <dgm:spPr/>
      <dgm:t>
        <a:bodyPr/>
        <a:lstStyle/>
        <a:p>
          <a:r>
            <a:rPr lang="en-US" b="1" dirty="0" smtClean="0">
              <a:solidFill>
                <a:schemeClr val="tx1"/>
              </a:solidFill>
            </a:rPr>
            <a:t>Mahatma Gandhi</a:t>
          </a:r>
          <a:endParaRPr lang="en-US" dirty="0">
            <a:solidFill>
              <a:schemeClr val="tx1"/>
            </a:solidFill>
          </a:endParaRPr>
        </a:p>
      </dgm:t>
    </dgm:pt>
    <dgm:pt modelId="{946C2D35-42A8-445D-8B00-F1F930FC1F7F}" type="parTrans" cxnId="{07EE42A3-423E-4BCA-87EF-4521B884A119}">
      <dgm:prSet/>
      <dgm:spPr/>
      <dgm:t>
        <a:bodyPr/>
        <a:lstStyle/>
        <a:p>
          <a:endParaRPr lang="en-US"/>
        </a:p>
      </dgm:t>
    </dgm:pt>
    <dgm:pt modelId="{95FB12A4-9529-4F9D-A66B-B67194148364}" type="sibTrans" cxnId="{07EE42A3-423E-4BCA-87EF-4521B884A119}">
      <dgm:prSet/>
      <dgm:spPr/>
      <dgm:t>
        <a:bodyPr/>
        <a:lstStyle/>
        <a:p>
          <a:endParaRPr lang="en-US"/>
        </a:p>
      </dgm:t>
    </dgm:pt>
    <dgm:pt modelId="{FDDB4AAF-31BA-4F4F-8083-B57BE82A4644}">
      <dgm:prSet/>
      <dgm:spPr/>
      <dgm:t>
        <a:bodyPr/>
        <a:lstStyle/>
        <a:p>
          <a:r>
            <a:rPr lang="en-US" dirty="0" smtClean="0">
              <a:solidFill>
                <a:schemeClr val="bg1"/>
              </a:solidFill>
            </a:rPr>
            <a:t>Interdependence is and ought to be as much the ideal of man as self-sufficiency. Man is a social being.</a:t>
          </a:r>
          <a:endParaRPr lang="en-US" b="1" dirty="0">
            <a:solidFill>
              <a:schemeClr val="bg1"/>
            </a:solidFill>
          </a:endParaRPr>
        </a:p>
      </dgm:t>
    </dgm:pt>
    <dgm:pt modelId="{22ABDDD0-5182-4249-A9B2-1EFF6A08A17B}" type="parTrans" cxnId="{03600782-CBC1-4E71-9D46-0D52125F9FEC}">
      <dgm:prSet/>
      <dgm:spPr/>
      <dgm:t>
        <a:bodyPr/>
        <a:lstStyle/>
        <a:p>
          <a:endParaRPr lang="en-US"/>
        </a:p>
      </dgm:t>
    </dgm:pt>
    <dgm:pt modelId="{5D755200-1914-4648-A387-33807BA26B85}" type="sibTrans" cxnId="{03600782-CBC1-4E71-9D46-0D52125F9FEC}">
      <dgm:prSet/>
      <dgm:spPr/>
      <dgm:t>
        <a:bodyPr/>
        <a:lstStyle/>
        <a:p>
          <a:endParaRPr lang="en-US"/>
        </a:p>
      </dgm:t>
    </dgm:pt>
    <dgm:pt modelId="{EE010C69-207C-421C-8CDC-C64745E1F3E6}" type="pres">
      <dgm:prSet presAssocID="{01FA33C1-B326-49D0-8F10-0571ED114A2B}" presName="Name0" presStyleCnt="0">
        <dgm:presLayoutVars>
          <dgm:dir/>
          <dgm:animLvl val="lvl"/>
          <dgm:resizeHandles val="exact"/>
        </dgm:presLayoutVars>
      </dgm:prSet>
      <dgm:spPr/>
      <dgm:t>
        <a:bodyPr/>
        <a:lstStyle/>
        <a:p>
          <a:endParaRPr lang="en-US"/>
        </a:p>
      </dgm:t>
    </dgm:pt>
    <dgm:pt modelId="{82ECB159-0DF8-433B-9E8D-75BC8212AAE7}" type="pres">
      <dgm:prSet presAssocID="{0D04607C-79ED-44A9-AE69-F006D5084F7C}" presName="linNode" presStyleCnt="0"/>
      <dgm:spPr/>
    </dgm:pt>
    <dgm:pt modelId="{2B4AF2DA-18C8-4A89-907C-EA8E21E99BF4}" type="pres">
      <dgm:prSet presAssocID="{0D04607C-79ED-44A9-AE69-F006D5084F7C}" presName="parTx" presStyleLbl="revTx" presStyleIdx="0" presStyleCnt="3">
        <dgm:presLayoutVars>
          <dgm:chMax val="1"/>
          <dgm:bulletEnabled val="1"/>
        </dgm:presLayoutVars>
      </dgm:prSet>
      <dgm:spPr/>
      <dgm:t>
        <a:bodyPr/>
        <a:lstStyle/>
        <a:p>
          <a:endParaRPr lang="en-US"/>
        </a:p>
      </dgm:t>
    </dgm:pt>
    <dgm:pt modelId="{FF000D30-BB60-4B13-B31C-95739E14E27C}" type="pres">
      <dgm:prSet presAssocID="{0D04607C-79ED-44A9-AE69-F006D5084F7C}" presName="bracket" presStyleLbl="parChTrans1D1" presStyleIdx="0" presStyleCnt="3"/>
      <dgm:spPr/>
    </dgm:pt>
    <dgm:pt modelId="{DAF3D3ED-0A32-4CCB-AA85-766397F1FD18}" type="pres">
      <dgm:prSet presAssocID="{0D04607C-79ED-44A9-AE69-F006D5084F7C}" presName="spH" presStyleCnt="0"/>
      <dgm:spPr/>
    </dgm:pt>
    <dgm:pt modelId="{CB283F2A-3774-4467-9631-40ADD3839128}" type="pres">
      <dgm:prSet presAssocID="{0D04607C-79ED-44A9-AE69-F006D5084F7C}" presName="desTx" presStyleLbl="node1" presStyleIdx="0" presStyleCnt="3">
        <dgm:presLayoutVars>
          <dgm:bulletEnabled val="1"/>
        </dgm:presLayoutVars>
      </dgm:prSet>
      <dgm:spPr/>
      <dgm:t>
        <a:bodyPr/>
        <a:lstStyle/>
        <a:p>
          <a:endParaRPr lang="en-US"/>
        </a:p>
      </dgm:t>
    </dgm:pt>
    <dgm:pt modelId="{9231D361-48A9-4D8C-BEC6-D5B64E0C2B02}" type="pres">
      <dgm:prSet presAssocID="{5CFC31D7-CD1A-4008-A2CC-5540A461605B}" presName="spV" presStyleCnt="0"/>
      <dgm:spPr/>
    </dgm:pt>
    <dgm:pt modelId="{D412C22D-C722-4694-915C-929E72C7F99C}" type="pres">
      <dgm:prSet presAssocID="{C6601C51-8C51-48F5-9C30-3AE99D51A8F6}" presName="linNode" presStyleCnt="0"/>
      <dgm:spPr/>
    </dgm:pt>
    <dgm:pt modelId="{694B2A69-752D-41DA-8E7A-768BCE6B5BE4}" type="pres">
      <dgm:prSet presAssocID="{C6601C51-8C51-48F5-9C30-3AE99D51A8F6}" presName="parTx" presStyleLbl="revTx" presStyleIdx="1" presStyleCnt="3">
        <dgm:presLayoutVars>
          <dgm:chMax val="1"/>
          <dgm:bulletEnabled val="1"/>
        </dgm:presLayoutVars>
      </dgm:prSet>
      <dgm:spPr/>
      <dgm:t>
        <a:bodyPr/>
        <a:lstStyle/>
        <a:p>
          <a:endParaRPr lang="en-US"/>
        </a:p>
      </dgm:t>
    </dgm:pt>
    <dgm:pt modelId="{28828119-345A-40C5-8A59-7A9D385CFD0C}" type="pres">
      <dgm:prSet presAssocID="{C6601C51-8C51-48F5-9C30-3AE99D51A8F6}" presName="bracket" presStyleLbl="parChTrans1D1" presStyleIdx="1" presStyleCnt="3"/>
      <dgm:spPr/>
    </dgm:pt>
    <dgm:pt modelId="{7F8EC85A-36E1-4623-B328-D66AAE3BE92F}" type="pres">
      <dgm:prSet presAssocID="{C6601C51-8C51-48F5-9C30-3AE99D51A8F6}" presName="spH" presStyleCnt="0"/>
      <dgm:spPr/>
    </dgm:pt>
    <dgm:pt modelId="{F87C26A8-C4D9-48F1-B239-7C7045558FCC}" type="pres">
      <dgm:prSet presAssocID="{C6601C51-8C51-48F5-9C30-3AE99D51A8F6}" presName="desTx" presStyleLbl="node1" presStyleIdx="1" presStyleCnt="3">
        <dgm:presLayoutVars>
          <dgm:bulletEnabled val="1"/>
        </dgm:presLayoutVars>
      </dgm:prSet>
      <dgm:spPr/>
      <dgm:t>
        <a:bodyPr/>
        <a:lstStyle/>
        <a:p>
          <a:endParaRPr lang="en-US"/>
        </a:p>
      </dgm:t>
    </dgm:pt>
    <dgm:pt modelId="{F36D365B-86ED-48B3-9ED8-AD21EBBE0B6F}" type="pres">
      <dgm:prSet presAssocID="{75B08B0B-C255-40F1-BAE1-4C6F57017D30}" presName="spV" presStyleCnt="0"/>
      <dgm:spPr/>
    </dgm:pt>
    <dgm:pt modelId="{C1C597B0-9895-4142-B85F-0AF2BAA25F70}" type="pres">
      <dgm:prSet presAssocID="{C9E0B99E-D2CA-4969-8138-C48184F76C6F}" presName="linNode" presStyleCnt="0"/>
      <dgm:spPr/>
    </dgm:pt>
    <dgm:pt modelId="{1240393F-9547-4E4B-A035-12B7087B0DDE}" type="pres">
      <dgm:prSet presAssocID="{C9E0B99E-D2CA-4969-8138-C48184F76C6F}" presName="parTx" presStyleLbl="revTx" presStyleIdx="2" presStyleCnt="3">
        <dgm:presLayoutVars>
          <dgm:chMax val="1"/>
          <dgm:bulletEnabled val="1"/>
        </dgm:presLayoutVars>
      </dgm:prSet>
      <dgm:spPr/>
      <dgm:t>
        <a:bodyPr/>
        <a:lstStyle/>
        <a:p>
          <a:endParaRPr lang="en-US"/>
        </a:p>
      </dgm:t>
    </dgm:pt>
    <dgm:pt modelId="{C6602094-6D09-4EAB-92DD-6511C9B36BAD}" type="pres">
      <dgm:prSet presAssocID="{C9E0B99E-D2CA-4969-8138-C48184F76C6F}" presName="bracket" presStyleLbl="parChTrans1D1" presStyleIdx="2" presStyleCnt="3"/>
      <dgm:spPr/>
    </dgm:pt>
    <dgm:pt modelId="{0119D66F-D427-491B-B93D-3742980B76BB}" type="pres">
      <dgm:prSet presAssocID="{C9E0B99E-D2CA-4969-8138-C48184F76C6F}" presName="spH" presStyleCnt="0"/>
      <dgm:spPr/>
    </dgm:pt>
    <dgm:pt modelId="{3FBEFC2B-A479-427D-83A6-571B37F6E147}" type="pres">
      <dgm:prSet presAssocID="{C9E0B99E-D2CA-4969-8138-C48184F76C6F}" presName="desTx" presStyleLbl="node1" presStyleIdx="2" presStyleCnt="3">
        <dgm:presLayoutVars>
          <dgm:bulletEnabled val="1"/>
        </dgm:presLayoutVars>
      </dgm:prSet>
      <dgm:spPr/>
      <dgm:t>
        <a:bodyPr/>
        <a:lstStyle/>
        <a:p>
          <a:endParaRPr lang="en-US"/>
        </a:p>
      </dgm:t>
    </dgm:pt>
  </dgm:ptLst>
  <dgm:cxnLst>
    <dgm:cxn modelId="{F6EA4A6A-A0C7-4BEF-8635-777E7F8E67D9}" srcId="{0D04607C-79ED-44A9-AE69-F006D5084F7C}" destId="{CC601425-7C32-4BED-B70E-7218AD2AE58D}" srcOrd="0" destOrd="0" parTransId="{0F9ACED8-672C-4D08-8461-4AFE4E381046}" sibTransId="{63F91506-2EF6-4BF3-B3EC-FC19E9049E47}"/>
    <dgm:cxn modelId="{03600782-CBC1-4E71-9D46-0D52125F9FEC}" srcId="{C9E0B99E-D2CA-4969-8138-C48184F76C6F}" destId="{FDDB4AAF-31BA-4F4F-8083-B57BE82A4644}" srcOrd="0" destOrd="0" parTransId="{22ABDDD0-5182-4249-A9B2-1EFF6A08A17B}" sibTransId="{5D755200-1914-4648-A387-33807BA26B85}"/>
    <dgm:cxn modelId="{0A588C0C-B1BB-43FC-98CB-D94E18D330E0}" type="presOf" srcId="{01FA33C1-B326-49D0-8F10-0571ED114A2B}" destId="{EE010C69-207C-421C-8CDC-C64745E1F3E6}" srcOrd="0" destOrd="0" presId="urn:diagrams.loki3.com/BracketList+Icon"/>
    <dgm:cxn modelId="{0B08E187-FC22-4D66-BCBC-4533D365117B}" type="presOf" srcId="{FDDB4AAF-31BA-4F4F-8083-B57BE82A4644}" destId="{3FBEFC2B-A479-427D-83A6-571B37F6E147}" srcOrd="0" destOrd="0" presId="urn:diagrams.loki3.com/BracketList+Icon"/>
    <dgm:cxn modelId="{86C35A10-48FD-4E70-98B3-21DB6107309B}" srcId="{01FA33C1-B326-49D0-8F10-0571ED114A2B}" destId="{C6601C51-8C51-48F5-9C30-3AE99D51A8F6}" srcOrd="1" destOrd="0" parTransId="{C4837031-3BEE-4AEE-96E9-CD52AEE97509}" sibTransId="{75B08B0B-C255-40F1-BAE1-4C6F57017D30}"/>
    <dgm:cxn modelId="{396146B8-C84D-45D2-BC3A-323B220CC83E}" type="presOf" srcId="{CC601425-7C32-4BED-B70E-7218AD2AE58D}" destId="{CB283F2A-3774-4467-9631-40ADD3839128}" srcOrd="0" destOrd="0" presId="urn:diagrams.loki3.com/BracketList+Icon"/>
    <dgm:cxn modelId="{07EE42A3-423E-4BCA-87EF-4521B884A119}" srcId="{01FA33C1-B326-49D0-8F10-0571ED114A2B}" destId="{C9E0B99E-D2CA-4969-8138-C48184F76C6F}" srcOrd="2" destOrd="0" parTransId="{946C2D35-42A8-445D-8B00-F1F930FC1F7F}" sibTransId="{95FB12A4-9529-4F9D-A66B-B67194148364}"/>
    <dgm:cxn modelId="{12B2B1C6-3896-46C6-8E7D-759FFC0F2CCF}" srcId="{C6601C51-8C51-48F5-9C30-3AE99D51A8F6}" destId="{9A6D33A1-7BF3-48E9-8160-79622A8C8BED}" srcOrd="0" destOrd="0" parTransId="{FF224077-5333-4153-98A5-5547ACD8BB40}" sibTransId="{EF18EB5D-6F96-4E89-8C01-6CF150F99B68}"/>
    <dgm:cxn modelId="{7B9DAED5-29FF-498A-9038-D835A8D94BB7}" type="presOf" srcId="{9A6D33A1-7BF3-48E9-8160-79622A8C8BED}" destId="{F87C26A8-C4D9-48F1-B239-7C7045558FCC}" srcOrd="0" destOrd="0" presId="urn:diagrams.loki3.com/BracketList+Icon"/>
    <dgm:cxn modelId="{B68B8FB5-03EB-4357-9A52-3896233B123F}" type="presOf" srcId="{C9E0B99E-D2CA-4969-8138-C48184F76C6F}" destId="{1240393F-9547-4E4B-A035-12B7087B0DDE}" srcOrd="0" destOrd="0" presId="urn:diagrams.loki3.com/BracketList+Icon"/>
    <dgm:cxn modelId="{24F1F6EC-CC19-4613-9A82-FD6A2057CAAC}" type="presOf" srcId="{0D04607C-79ED-44A9-AE69-F006D5084F7C}" destId="{2B4AF2DA-18C8-4A89-907C-EA8E21E99BF4}" srcOrd="0" destOrd="0" presId="urn:diagrams.loki3.com/BracketList+Icon"/>
    <dgm:cxn modelId="{DFC2C841-6F24-4D69-B694-318B1168FE79}" type="presOf" srcId="{C6601C51-8C51-48F5-9C30-3AE99D51A8F6}" destId="{694B2A69-752D-41DA-8E7A-768BCE6B5BE4}" srcOrd="0" destOrd="0" presId="urn:diagrams.loki3.com/BracketList+Icon"/>
    <dgm:cxn modelId="{42EA4AF8-6FBA-4FAC-A940-25B06D04178B}" srcId="{01FA33C1-B326-49D0-8F10-0571ED114A2B}" destId="{0D04607C-79ED-44A9-AE69-F006D5084F7C}" srcOrd="0" destOrd="0" parTransId="{45F204DE-24D8-4A83-A0A8-CEF05F89C115}" sibTransId="{5CFC31D7-CD1A-4008-A2CC-5540A461605B}"/>
    <dgm:cxn modelId="{942223CB-01C5-42CC-970E-CD4AE529D466}" type="presParOf" srcId="{EE010C69-207C-421C-8CDC-C64745E1F3E6}" destId="{82ECB159-0DF8-433B-9E8D-75BC8212AAE7}" srcOrd="0" destOrd="0" presId="urn:diagrams.loki3.com/BracketList+Icon"/>
    <dgm:cxn modelId="{2035F263-0824-4344-911A-C7891CD46C1C}" type="presParOf" srcId="{82ECB159-0DF8-433B-9E8D-75BC8212AAE7}" destId="{2B4AF2DA-18C8-4A89-907C-EA8E21E99BF4}" srcOrd="0" destOrd="0" presId="urn:diagrams.loki3.com/BracketList+Icon"/>
    <dgm:cxn modelId="{0C8CE719-7F90-4CCF-AEE3-BC593927BD01}" type="presParOf" srcId="{82ECB159-0DF8-433B-9E8D-75BC8212AAE7}" destId="{FF000D30-BB60-4B13-B31C-95739E14E27C}" srcOrd="1" destOrd="0" presId="urn:diagrams.loki3.com/BracketList+Icon"/>
    <dgm:cxn modelId="{F286C419-CE6F-4101-8841-8F605218516C}" type="presParOf" srcId="{82ECB159-0DF8-433B-9E8D-75BC8212AAE7}" destId="{DAF3D3ED-0A32-4CCB-AA85-766397F1FD18}" srcOrd="2" destOrd="0" presId="urn:diagrams.loki3.com/BracketList+Icon"/>
    <dgm:cxn modelId="{857BAC32-6088-4531-8503-8364037A07AC}" type="presParOf" srcId="{82ECB159-0DF8-433B-9E8D-75BC8212AAE7}" destId="{CB283F2A-3774-4467-9631-40ADD3839128}" srcOrd="3" destOrd="0" presId="urn:diagrams.loki3.com/BracketList+Icon"/>
    <dgm:cxn modelId="{84653EA2-2445-4382-B493-F437A19A2041}" type="presParOf" srcId="{EE010C69-207C-421C-8CDC-C64745E1F3E6}" destId="{9231D361-48A9-4D8C-BEC6-D5B64E0C2B02}" srcOrd="1" destOrd="0" presId="urn:diagrams.loki3.com/BracketList+Icon"/>
    <dgm:cxn modelId="{156971A7-D46C-43C3-ADB5-03E8FCDCB694}" type="presParOf" srcId="{EE010C69-207C-421C-8CDC-C64745E1F3E6}" destId="{D412C22D-C722-4694-915C-929E72C7F99C}" srcOrd="2" destOrd="0" presId="urn:diagrams.loki3.com/BracketList+Icon"/>
    <dgm:cxn modelId="{91AC7CA5-B0A7-4976-B8FB-FA2E07585C5D}" type="presParOf" srcId="{D412C22D-C722-4694-915C-929E72C7F99C}" destId="{694B2A69-752D-41DA-8E7A-768BCE6B5BE4}" srcOrd="0" destOrd="0" presId="urn:diagrams.loki3.com/BracketList+Icon"/>
    <dgm:cxn modelId="{421079C5-D219-49D4-97B4-6FB3FB0A7EB8}" type="presParOf" srcId="{D412C22D-C722-4694-915C-929E72C7F99C}" destId="{28828119-345A-40C5-8A59-7A9D385CFD0C}" srcOrd="1" destOrd="0" presId="urn:diagrams.loki3.com/BracketList+Icon"/>
    <dgm:cxn modelId="{AF92DB26-6CDC-474B-ADA4-FBF41DE96F76}" type="presParOf" srcId="{D412C22D-C722-4694-915C-929E72C7F99C}" destId="{7F8EC85A-36E1-4623-B328-D66AAE3BE92F}" srcOrd="2" destOrd="0" presId="urn:diagrams.loki3.com/BracketList+Icon"/>
    <dgm:cxn modelId="{AEDEE084-A05C-4603-AC51-F56C873BEE11}" type="presParOf" srcId="{D412C22D-C722-4694-915C-929E72C7F99C}" destId="{F87C26A8-C4D9-48F1-B239-7C7045558FCC}" srcOrd="3" destOrd="0" presId="urn:diagrams.loki3.com/BracketList+Icon"/>
    <dgm:cxn modelId="{3518F658-6CEF-4313-8D17-C5D2EACB6825}" type="presParOf" srcId="{EE010C69-207C-421C-8CDC-C64745E1F3E6}" destId="{F36D365B-86ED-48B3-9ED8-AD21EBBE0B6F}" srcOrd="3" destOrd="0" presId="urn:diagrams.loki3.com/BracketList+Icon"/>
    <dgm:cxn modelId="{69B1CE02-3CAE-4D25-B564-4A7A238FEFE7}" type="presParOf" srcId="{EE010C69-207C-421C-8CDC-C64745E1F3E6}" destId="{C1C597B0-9895-4142-B85F-0AF2BAA25F70}" srcOrd="4" destOrd="0" presId="urn:diagrams.loki3.com/BracketList+Icon"/>
    <dgm:cxn modelId="{5011E8E4-EF3A-4540-98CD-4214352B5804}" type="presParOf" srcId="{C1C597B0-9895-4142-B85F-0AF2BAA25F70}" destId="{1240393F-9547-4E4B-A035-12B7087B0DDE}" srcOrd="0" destOrd="0" presId="urn:diagrams.loki3.com/BracketList+Icon"/>
    <dgm:cxn modelId="{111A11D7-68C6-407B-A380-4602ABD3D44D}" type="presParOf" srcId="{C1C597B0-9895-4142-B85F-0AF2BAA25F70}" destId="{C6602094-6D09-4EAB-92DD-6511C9B36BAD}" srcOrd="1" destOrd="0" presId="urn:diagrams.loki3.com/BracketList+Icon"/>
    <dgm:cxn modelId="{8C3B9B70-8535-4971-862D-CFAD8CEA8F1C}" type="presParOf" srcId="{C1C597B0-9895-4142-B85F-0AF2BAA25F70}" destId="{0119D66F-D427-491B-B93D-3742980B76BB}" srcOrd="2" destOrd="0" presId="urn:diagrams.loki3.com/BracketList+Icon"/>
    <dgm:cxn modelId="{7D8FFB03-7AFF-4883-998D-BAD9A8C50F4D}" type="presParOf" srcId="{C1C597B0-9895-4142-B85F-0AF2BAA25F70}" destId="{3FBEFC2B-A479-427D-83A6-571B37F6E147}" srcOrd="3" destOrd="0" presId="urn:diagrams.loki3.com/BracketLis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2D9E0C0-27CE-458D-AC7F-4F8AB8F4050D}"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A79CA04C-1A94-41D9-9FA0-A72AF9A5F5A5}">
      <dgm:prSet phldrT="[Text]"/>
      <dgm:spPr/>
      <dgm:t>
        <a:bodyPr/>
        <a:lstStyle/>
        <a:p>
          <a:r>
            <a:rPr lang="en-US" dirty="0" smtClean="0"/>
            <a:t>Penny wants to become more self-aware of her actions</a:t>
          </a:r>
          <a:endParaRPr lang="en-US" dirty="0"/>
        </a:p>
      </dgm:t>
    </dgm:pt>
    <dgm:pt modelId="{45CCB3B5-6C62-451F-ACC3-91B56FEBF661}" type="parTrans" cxnId="{5AD32301-40FA-49AB-93B7-1BD25E678DE5}">
      <dgm:prSet/>
      <dgm:spPr/>
      <dgm:t>
        <a:bodyPr/>
        <a:lstStyle/>
        <a:p>
          <a:endParaRPr lang="en-US"/>
        </a:p>
      </dgm:t>
    </dgm:pt>
    <dgm:pt modelId="{00D5490A-1EBF-40B1-A9B0-DB161E09CF30}" type="sibTrans" cxnId="{5AD32301-40FA-49AB-93B7-1BD25E678DE5}">
      <dgm:prSet/>
      <dgm:spPr/>
      <dgm:t>
        <a:bodyPr/>
        <a:lstStyle/>
        <a:p>
          <a:endParaRPr lang="en-US"/>
        </a:p>
      </dgm:t>
    </dgm:pt>
    <dgm:pt modelId="{DB5C3C51-76F8-46D6-B82B-B1CE2A649E40}">
      <dgm:prSet phldrT="[Text]"/>
      <dgm:spPr/>
      <dgm:t>
        <a:bodyPr/>
        <a:lstStyle/>
        <a:p>
          <a:r>
            <a:rPr lang="en-US" dirty="0" smtClean="0"/>
            <a:t>She is speaking for the first time at a small held at her office building</a:t>
          </a:r>
          <a:endParaRPr lang="en-US" dirty="0"/>
        </a:p>
      </dgm:t>
    </dgm:pt>
    <dgm:pt modelId="{0892E015-CD2C-4BB5-9012-757577A6928F}" type="parTrans" cxnId="{635784A2-A055-45D2-8752-B536C9294E3A}">
      <dgm:prSet/>
      <dgm:spPr/>
      <dgm:t>
        <a:bodyPr/>
        <a:lstStyle/>
        <a:p>
          <a:endParaRPr lang="en-US"/>
        </a:p>
      </dgm:t>
    </dgm:pt>
    <dgm:pt modelId="{96AF30E6-57DB-4848-AF48-CD34E6C1BD23}" type="sibTrans" cxnId="{635784A2-A055-45D2-8752-B536C9294E3A}">
      <dgm:prSet/>
      <dgm:spPr/>
      <dgm:t>
        <a:bodyPr/>
        <a:lstStyle/>
        <a:p>
          <a:endParaRPr lang="en-US"/>
        </a:p>
      </dgm:t>
    </dgm:pt>
    <dgm:pt modelId="{637F917F-0A96-4041-94F9-DA378BF6B7AE}">
      <dgm:prSet phldrT="[Text]"/>
      <dgm:spPr/>
      <dgm:t>
        <a:bodyPr/>
        <a:lstStyle/>
        <a:p>
          <a:r>
            <a:rPr lang="en-US" dirty="0" smtClean="0"/>
            <a:t>She asks a coworker, Jimmy, to watch her speech for her and give her some feedback</a:t>
          </a:r>
          <a:endParaRPr lang="en-US" dirty="0"/>
        </a:p>
      </dgm:t>
    </dgm:pt>
    <dgm:pt modelId="{1F123DDA-31C3-4681-B625-F88D56D64815}" type="parTrans" cxnId="{0C19712A-724F-47E0-9D8B-9AA5B417DCCE}">
      <dgm:prSet/>
      <dgm:spPr/>
      <dgm:t>
        <a:bodyPr/>
        <a:lstStyle/>
        <a:p>
          <a:endParaRPr lang="en-US"/>
        </a:p>
      </dgm:t>
    </dgm:pt>
    <dgm:pt modelId="{F3078DE1-8581-4F42-9CA6-026C6BCDA921}" type="sibTrans" cxnId="{0C19712A-724F-47E0-9D8B-9AA5B417DCCE}">
      <dgm:prSet/>
      <dgm:spPr/>
      <dgm:t>
        <a:bodyPr/>
        <a:lstStyle/>
        <a:p>
          <a:endParaRPr lang="en-US"/>
        </a:p>
      </dgm:t>
    </dgm:pt>
    <dgm:pt modelId="{171A0121-E587-4BEE-A31C-C934024B5CA3}">
      <dgm:prSet phldrT="[Text]"/>
      <dgm:spPr/>
      <dgm:t>
        <a:bodyPr/>
        <a:lstStyle/>
        <a:p>
          <a:r>
            <a:rPr lang="en-US" dirty="0" smtClean="0"/>
            <a:t>Jimmy was able to offer some helpful hints about the items in the speech and how she used them</a:t>
          </a:r>
          <a:endParaRPr lang="en-US" dirty="0"/>
        </a:p>
      </dgm:t>
    </dgm:pt>
    <dgm:pt modelId="{E697C170-630B-4ED2-A84E-65553B5E3AA0}" type="parTrans" cxnId="{4BBF92F0-6B80-4DA6-B5A0-8E4784C8FAD7}">
      <dgm:prSet/>
      <dgm:spPr/>
      <dgm:t>
        <a:bodyPr/>
        <a:lstStyle/>
        <a:p>
          <a:endParaRPr lang="en-US"/>
        </a:p>
      </dgm:t>
    </dgm:pt>
    <dgm:pt modelId="{DB5CD754-F097-456B-83B1-203F5E39D801}" type="sibTrans" cxnId="{4BBF92F0-6B80-4DA6-B5A0-8E4784C8FAD7}">
      <dgm:prSet/>
      <dgm:spPr/>
      <dgm:t>
        <a:bodyPr/>
        <a:lstStyle/>
        <a:p>
          <a:endParaRPr lang="en-US"/>
        </a:p>
      </dgm:t>
    </dgm:pt>
    <dgm:pt modelId="{11614E84-3C33-4FF2-B39B-03A6811EC5AF}" type="pres">
      <dgm:prSet presAssocID="{82D9E0C0-27CE-458D-AC7F-4F8AB8F4050D}" presName="layout" presStyleCnt="0">
        <dgm:presLayoutVars>
          <dgm:chMax/>
          <dgm:chPref/>
          <dgm:dir/>
          <dgm:animOne val="branch"/>
          <dgm:animLvl val="lvl"/>
          <dgm:resizeHandles/>
        </dgm:presLayoutVars>
      </dgm:prSet>
      <dgm:spPr/>
      <dgm:t>
        <a:bodyPr/>
        <a:lstStyle/>
        <a:p>
          <a:endParaRPr lang="en-US"/>
        </a:p>
      </dgm:t>
    </dgm:pt>
    <dgm:pt modelId="{76666C8F-A543-4553-A70F-FFF51DC0F93C}" type="pres">
      <dgm:prSet presAssocID="{A79CA04C-1A94-41D9-9FA0-A72AF9A5F5A5}" presName="root" presStyleCnt="0">
        <dgm:presLayoutVars>
          <dgm:chMax/>
          <dgm:chPref val="4"/>
        </dgm:presLayoutVars>
      </dgm:prSet>
      <dgm:spPr/>
    </dgm:pt>
    <dgm:pt modelId="{DF2D3EB9-5DD9-496C-8563-83810A484D86}" type="pres">
      <dgm:prSet presAssocID="{A79CA04C-1A94-41D9-9FA0-A72AF9A5F5A5}" presName="rootComposite" presStyleCnt="0">
        <dgm:presLayoutVars/>
      </dgm:prSet>
      <dgm:spPr/>
    </dgm:pt>
    <dgm:pt modelId="{14009FE3-469C-45BF-8F32-B062F2EDCB06}" type="pres">
      <dgm:prSet presAssocID="{A79CA04C-1A94-41D9-9FA0-A72AF9A5F5A5}" presName="rootText" presStyleLbl="node0" presStyleIdx="0" presStyleCnt="1">
        <dgm:presLayoutVars>
          <dgm:chMax/>
          <dgm:chPref val="4"/>
        </dgm:presLayoutVars>
      </dgm:prSet>
      <dgm:spPr/>
      <dgm:t>
        <a:bodyPr/>
        <a:lstStyle/>
        <a:p>
          <a:endParaRPr lang="en-US"/>
        </a:p>
      </dgm:t>
    </dgm:pt>
    <dgm:pt modelId="{04B4E081-35FE-4AAA-A806-4F941FE0195D}" type="pres">
      <dgm:prSet presAssocID="{A79CA04C-1A94-41D9-9FA0-A72AF9A5F5A5}" presName="childShape" presStyleCnt="0">
        <dgm:presLayoutVars>
          <dgm:chMax val="0"/>
          <dgm:chPref val="0"/>
        </dgm:presLayoutVars>
      </dgm:prSet>
      <dgm:spPr/>
    </dgm:pt>
    <dgm:pt modelId="{E38270BB-ED96-4D91-8D05-9F6BF5A70188}" type="pres">
      <dgm:prSet presAssocID="{DB5C3C51-76F8-46D6-B82B-B1CE2A649E40}" presName="childComposite" presStyleCnt="0">
        <dgm:presLayoutVars>
          <dgm:chMax val="0"/>
          <dgm:chPref val="0"/>
        </dgm:presLayoutVars>
      </dgm:prSet>
      <dgm:spPr/>
    </dgm:pt>
    <dgm:pt modelId="{C65E64C8-5772-4BC6-AB34-194ACB323EE7}" type="pres">
      <dgm:prSet presAssocID="{DB5C3C51-76F8-46D6-B82B-B1CE2A649E40}" presName="Image" presStyleLbl="node1" presStyleIdx="0" presStyleCnt="3"/>
      <dgm:spPr>
        <a:solidFill>
          <a:schemeClr val="accent2">
            <a:hueOff val="0"/>
            <a:satOff val="0"/>
            <a:lumOff val="0"/>
          </a:schemeClr>
        </a:solidFill>
      </dgm:spPr>
    </dgm:pt>
    <dgm:pt modelId="{750C9E65-03D0-484E-AA35-E615F38E232F}" type="pres">
      <dgm:prSet presAssocID="{DB5C3C51-76F8-46D6-B82B-B1CE2A649E40}" presName="childText" presStyleLbl="lnNode1" presStyleIdx="0" presStyleCnt="3">
        <dgm:presLayoutVars>
          <dgm:chMax val="0"/>
          <dgm:chPref val="0"/>
          <dgm:bulletEnabled val="1"/>
        </dgm:presLayoutVars>
      </dgm:prSet>
      <dgm:spPr/>
      <dgm:t>
        <a:bodyPr/>
        <a:lstStyle/>
        <a:p>
          <a:endParaRPr lang="en-US"/>
        </a:p>
      </dgm:t>
    </dgm:pt>
    <dgm:pt modelId="{0F67F9DF-834D-48BB-A895-AABB578FDB7A}" type="pres">
      <dgm:prSet presAssocID="{637F917F-0A96-4041-94F9-DA378BF6B7AE}" presName="childComposite" presStyleCnt="0">
        <dgm:presLayoutVars>
          <dgm:chMax val="0"/>
          <dgm:chPref val="0"/>
        </dgm:presLayoutVars>
      </dgm:prSet>
      <dgm:spPr/>
    </dgm:pt>
    <dgm:pt modelId="{D8D3DC67-0EA3-4C62-B2E6-B6F44FDC604B}" type="pres">
      <dgm:prSet presAssocID="{637F917F-0A96-4041-94F9-DA378BF6B7AE}" presName="Image" presStyleLbl="node1" presStyleIdx="1" presStyleCnt="3"/>
      <dgm:spPr>
        <a:solidFill>
          <a:schemeClr val="accent3">
            <a:hueOff val="0"/>
            <a:satOff val="0"/>
            <a:lumOff val="0"/>
          </a:schemeClr>
        </a:solidFill>
      </dgm:spPr>
    </dgm:pt>
    <dgm:pt modelId="{34F600E1-EFE0-4AA2-8282-D0EE5F9142ED}" type="pres">
      <dgm:prSet presAssocID="{637F917F-0A96-4041-94F9-DA378BF6B7AE}" presName="childText" presStyleLbl="lnNode1" presStyleIdx="1" presStyleCnt="3">
        <dgm:presLayoutVars>
          <dgm:chMax val="0"/>
          <dgm:chPref val="0"/>
          <dgm:bulletEnabled val="1"/>
        </dgm:presLayoutVars>
      </dgm:prSet>
      <dgm:spPr/>
      <dgm:t>
        <a:bodyPr/>
        <a:lstStyle/>
        <a:p>
          <a:endParaRPr lang="en-US"/>
        </a:p>
      </dgm:t>
    </dgm:pt>
    <dgm:pt modelId="{39949993-B62E-4F90-8A32-25AB55F71A0E}" type="pres">
      <dgm:prSet presAssocID="{171A0121-E587-4BEE-A31C-C934024B5CA3}" presName="childComposite" presStyleCnt="0">
        <dgm:presLayoutVars>
          <dgm:chMax val="0"/>
          <dgm:chPref val="0"/>
        </dgm:presLayoutVars>
      </dgm:prSet>
      <dgm:spPr/>
    </dgm:pt>
    <dgm:pt modelId="{F9F076C4-B6E8-498F-834F-9BCAE1AE77B2}" type="pres">
      <dgm:prSet presAssocID="{171A0121-E587-4BEE-A31C-C934024B5CA3}" presName="Image" presStyleLbl="node1" presStyleIdx="2" presStyleCnt="3"/>
      <dgm:spPr>
        <a:solidFill>
          <a:schemeClr val="accent4">
            <a:hueOff val="0"/>
            <a:satOff val="0"/>
            <a:lumOff val="0"/>
          </a:schemeClr>
        </a:solidFill>
      </dgm:spPr>
    </dgm:pt>
    <dgm:pt modelId="{C556B695-70D7-4021-A685-A3C67284D507}" type="pres">
      <dgm:prSet presAssocID="{171A0121-E587-4BEE-A31C-C934024B5CA3}" presName="childText" presStyleLbl="lnNode1" presStyleIdx="2" presStyleCnt="3">
        <dgm:presLayoutVars>
          <dgm:chMax val="0"/>
          <dgm:chPref val="0"/>
          <dgm:bulletEnabled val="1"/>
        </dgm:presLayoutVars>
      </dgm:prSet>
      <dgm:spPr/>
      <dgm:t>
        <a:bodyPr/>
        <a:lstStyle/>
        <a:p>
          <a:endParaRPr lang="en-US"/>
        </a:p>
      </dgm:t>
    </dgm:pt>
  </dgm:ptLst>
  <dgm:cxnLst>
    <dgm:cxn modelId="{747E105C-75D0-4C6C-9323-5D627A694247}" type="presOf" srcId="{A79CA04C-1A94-41D9-9FA0-A72AF9A5F5A5}" destId="{14009FE3-469C-45BF-8F32-B062F2EDCB06}" srcOrd="0" destOrd="0" presId="urn:microsoft.com/office/officeart/2008/layout/PictureAccentList"/>
    <dgm:cxn modelId="{08B3A897-EAB6-4032-AFBE-F594A2CBCCCF}" type="presOf" srcId="{637F917F-0A96-4041-94F9-DA378BF6B7AE}" destId="{34F600E1-EFE0-4AA2-8282-D0EE5F9142ED}" srcOrd="0" destOrd="0" presId="urn:microsoft.com/office/officeart/2008/layout/PictureAccentList"/>
    <dgm:cxn modelId="{635784A2-A055-45D2-8752-B536C9294E3A}" srcId="{A79CA04C-1A94-41D9-9FA0-A72AF9A5F5A5}" destId="{DB5C3C51-76F8-46D6-B82B-B1CE2A649E40}" srcOrd="0" destOrd="0" parTransId="{0892E015-CD2C-4BB5-9012-757577A6928F}" sibTransId="{96AF30E6-57DB-4848-AF48-CD34E6C1BD23}"/>
    <dgm:cxn modelId="{E5599905-88E2-4DE3-A2F5-47736E3FA677}" type="presOf" srcId="{DB5C3C51-76F8-46D6-B82B-B1CE2A649E40}" destId="{750C9E65-03D0-484E-AA35-E615F38E232F}" srcOrd="0" destOrd="0" presId="urn:microsoft.com/office/officeart/2008/layout/PictureAccentList"/>
    <dgm:cxn modelId="{4BBF92F0-6B80-4DA6-B5A0-8E4784C8FAD7}" srcId="{A79CA04C-1A94-41D9-9FA0-A72AF9A5F5A5}" destId="{171A0121-E587-4BEE-A31C-C934024B5CA3}" srcOrd="2" destOrd="0" parTransId="{E697C170-630B-4ED2-A84E-65553B5E3AA0}" sibTransId="{DB5CD754-F097-456B-83B1-203F5E39D801}"/>
    <dgm:cxn modelId="{0C19712A-724F-47E0-9D8B-9AA5B417DCCE}" srcId="{A79CA04C-1A94-41D9-9FA0-A72AF9A5F5A5}" destId="{637F917F-0A96-4041-94F9-DA378BF6B7AE}" srcOrd="1" destOrd="0" parTransId="{1F123DDA-31C3-4681-B625-F88D56D64815}" sibTransId="{F3078DE1-8581-4F42-9CA6-026C6BCDA921}"/>
    <dgm:cxn modelId="{35C635E1-D341-4040-9BB1-DC239A9DA18D}" type="presOf" srcId="{171A0121-E587-4BEE-A31C-C934024B5CA3}" destId="{C556B695-70D7-4021-A685-A3C67284D507}" srcOrd="0" destOrd="0" presId="urn:microsoft.com/office/officeart/2008/layout/PictureAccentList"/>
    <dgm:cxn modelId="{C734875B-D4E5-4AE0-BA5C-C0657967D349}" type="presOf" srcId="{82D9E0C0-27CE-458D-AC7F-4F8AB8F4050D}" destId="{11614E84-3C33-4FF2-B39B-03A6811EC5AF}" srcOrd="0" destOrd="0" presId="urn:microsoft.com/office/officeart/2008/layout/PictureAccentList"/>
    <dgm:cxn modelId="{5AD32301-40FA-49AB-93B7-1BD25E678DE5}" srcId="{82D9E0C0-27CE-458D-AC7F-4F8AB8F4050D}" destId="{A79CA04C-1A94-41D9-9FA0-A72AF9A5F5A5}" srcOrd="0" destOrd="0" parTransId="{45CCB3B5-6C62-451F-ACC3-91B56FEBF661}" sibTransId="{00D5490A-1EBF-40B1-A9B0-DB161E09CF30}"/>
    <dgm:cxn modelId="{BE72A631-BE84-4640-A8F4-F3DA86F6FEA4}" type="presParOf" srcId="{11614E84-3C33-4FF2-B39B-03A6811EC5AF}" destId="{76666C8F-A543-4553-A70F-FFF51DC0F93C}" srcOrd="0" destOrd="0" presId="urn:microsoft.com/office/officeart/2008/layout/PictureAccentList"/>
    <dgm:cxn modelId="{B12A0AA6-501C-4213-A39A-BA7ED03B12FA}" type="presParOf" srcId="{76666C8F-A543-4553-A70F-FFF51DC0F93C}" destId="{DF2D3EB9-5DD9-496C-8563-83810A484D86}" srcOrd="0" destOrd="0" presId="urn:microsoft.com/office/officeart/2008/layout/PictureAccentList"/>
    <dgm:cxn modelId="{DB621CB7-43FC-485E-9F3C-CBF68E54AEF7}" type="presParOf" srcId="{DF2D3EB9-5DD9-496C-8563-83810A484D86}" destId="{14009FE3-469C-45BF-8F32-B062F2EDCB06}" srcOrd="0" destOrd="0" presId="urn:microsoft.com/office/officeart/2008/layout/PictureAccentList"/>
    <dgm:cxn modelId="{3D69E115-F23C-4839-A9E2-D0D29594A8B1}" type="presParOf" srcId="{76666C8F-A543-4553-A70F-FFF51DC0F93C}" destId="{04B4E081-35FE-4AAA-A806-4F941FE0195D}" srcOrd="1" destOrd="0" presId="urn:microsoft.com/office/officeart/2008/layout/PictureAccentList"/>
    <dgm:cxn modelId="{D940CD91-32B2-43BC-931E-8A83C57A94B9}" type="presParOf" srcId="{04B4E081-35FE-4AAA-A806-4F941FE0195D}" destId="{E38270BB-ED96-4D91-8D05-9F6BF5A70188}" srcOrd="0" destOrd="0" presId="urn:microsoft.com/office/officeart/2008/layout/PictureAccentList"/>
    <dgm:cxn modelId="{88EB1461-B793-462A-B7B8-C21E0EAB364D}" type="presParOf" srcId="{E38270BB-ED96-4D91-8D05-9F6BF5A70188}" destId="{C65E64C8-5772-4BC6-AB34-194ACB323EE7}" srcOrd="0" destOrd="0" presId="urn:microsoft.com/office/officeart/2008/layout/PictureAccentList"/>
    <dgm:cxn modelId="{73283CD4-F6C6-401B-B131-9BB58B02706E}" type="presParOf" srcId="{E38270BB-ED96-4D91-8D05-9F6BF5A70188}" destId="{750C9E65-03D0-484E-AA35-E615F38E232F}" srcOrd="1" destOrd="0" presId="urn:microsoft.com/office/officeart/2008/layout/PictureAccentList"/>
    <dgm:cxn modelId="{69CBBA71-362D-4591-83FB-DEA13A9AD80D}" type="presParOf" srcId="{04B4E081-35FE-4AAA-A806-4F941FE0195D}" destId="{0F67F9DF-834D-48BB-A895-AABB578FDB7A}" srcOrd="1" destOrd="0" presId="urn:microsoft.com/office/officeart/2008/layout/PictureAccentList"/>
    <dgm:cxn modelId="{A39BF084-846B-4311-AAB6-28E3B8ABFA04}" type="presParOf" srcId="{0F67F9DF-834D-48BB-A895-AABB578FDB7A}" destId="{D8D3DC67-0EA3-4C62-B2E6-B6F44FDC604B}" srcOrd="0" destOrd="0" presId="urn:microsoft.com/office/officeart/2008/layout/PictureAccentList"/>
    <dgm:cxn modelId="{BB1F68A1-432A-46FA-8E42-E6788CA9B562}" type="presParOf" srcId="{0F67F9DF-834D-48BB-A895-AABB578FDB7A}" destId="{34F600E1-EFE0-4AA2-8282-D0EE5F9142ED}" srcOrd="1" destOrd="0" presId="urn:microsoft.com/office/officeart/2008/layout/PictureAccentList"/>
    <dgm:cxn modelId="{961352A4-E527-4135-8493-B4D5EDAE1176}" type="presParOf" srcId="{04B4E081-35FE-4AAA-A806-4F941FE0195D}" destId="{39949993-B62E-4F90-8A32-25AB55F71A0E}" srcOrd="2" destOrd="0" presId="urn:microsoft.com/office/officeart/2008/layout/PictureAccentList"/>
    <dgm:cxn modelId="{1F1301FA-8294-4922-95AF-3D23145069C8}" type="presParOf" srcId="{39949993-B62E-4F90-8A32-25AB55F71A0E}" destId="{F9F076C4-B6E8-498F-834F-9BCAE1AE77B2}" srcOrd="0" destOrd="0" presId="urn:microsoft.com/office/officeart/2008/layout/PictureAccentList"/>
    <dgm:cxn modelId="{0F1F0C5B-DC21-4B8C-94F1-F00E58E10FA7}" type="presParOf" srcId="{39949993-B62E-4F90-8A32-25AB55F71A0E}" destId="{C556B695-70D7-4021-A685-A3C67284D50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E86505F-37C6-4CA2-A0A9-40459FA58536}"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67772D2E-A8BF-4B18-B1A7-0540ECD4A6EE}">
      <dgm:prSet phldrT="[Text]" custT="1"/>
      <dgm:spPr/>
      <dgm:t>
        <a:bodyPr/>
        <a:lstStyle/>
        <a:p>
          <a:r>
            <a:rPr lang="en-US" sz="2400" dirty="0" smtClean="0"/>
            <a:t>Remove any distractions</a:t>
          </a:r>
          <a:endParaRPr lang="en-US" sz="2400" dirty="0"/>
        </a:p>
      </dgm:t>
    </dgm:pt>
    <dgm:pt modelId="{B5B0BB9B-019D-4A07-9940-FC11FF403A26}" type="parTrans" cxnId="{A00DEF18-8518-4C07-831D-77FF71B3CBDA}">
      <dgm:prSet/>
      <dgm:spPr/>
      <dgm:t>
        <a:bodyPr/>
        <a:lstStyle/>
        <a:p>
          <a:endParaRPr lang="en-US"/>
        </a:p>
      </dgm:t>
    </dgm:pt>
    <dgm:pt modelId="{625F3D38-1765-4D53-B23B-B78DA62737D2}" type="sibTrans" cxnId="{A00DEF18-8518-4C07-831D-77FF71B3CBDA}">
      <dgm:prSet/>
      <dgm:spPr/>
      <dgm:t>
        <a:bodyPr/>
        <a:lstStyle/>
        <a:p>
          <a:endParaRPr lang="en-US"/>
        </a:p>
      </dgm:t>
    </dgm:pt>
    <dgm:pt modelId="{F95D58EF-BB31-4C78-A69E-FB9B51871BD0}">
      <dgm:prSet phldrT="[Text]" custT="1"/>
      <dgm:spPr/>
      <dgm:t>
        <a:bodyPr/>
        <a:lstStyle/>
        <a:p>
          <a:r>
            <a:rPr lang="en-US" sz="2400" dirty="0" smtClean="0"/>
            <a:t>Make eye contact</a:t>
          </a:r>
          <a:endParaRPr lang="en-US" sz="2400" dirty="0"/>
        </a:p>
      </dgm:t>
    </dgm:pt>
    <dgm:pt modelId="{96AE70F0-899F-45BB-99B2-E0453906A715}" type="parTrans" cxnId="{62B7D8EA-A780-47E0-9B21-56268129A17E}">
      <dgm:prSet/>
      <dgm:spPr/>
      <dgm:t>
        <a:bodyPr/>
        <a:lstStyle/>
        <a:p>
          <a:endParaRPr lang="en-US"/>
        </a:p>
      </dgm:t>
    </dgm:pt>
    <dgm:pt modelId="{CAC3F664-CA8A-487E-A249-DBCEC21E85BC}" type="sibTrans" cxnId="{62B7D8EA-A780-47E0-9B21-56268129A17E}">
      <dgm:prSet/>
      <dgm:spPr/>
      <dgm:t>
        <a:bodyPr/>
        <a:lstStyle/>
        <a:p>
          <a:endParaRPr lang="en-US"/>
        </a:p>
      </dgm:t>
    </dgm:pt>
    <dgm:pt modelId="{918264AA-7348-442A-8633-E65496893189}">
      <dgm:prSet phldrT="[Text]" custT="1"/>
      <dgm:spPr/>
      <dgm:t>
        <a:bodyPr/>
        <a:lstStyle/>
        <a:p>
          <a:r>
            <a:rPr lang="en-US" sz="2400" dirty="0" smtClean="0"/>
            <a:t>Nod your head periodically</a:t>
          </a:r>
          <a:endParaRPr lang="en-US" sz="2400" dirty="0"/>
        </a:p>
      </dgm:t>
    </dgm:pt>
    <dgm:pt modelId="{57435FAD-89A1-4789-8C04-8B13B5021611}" type="parTrans" cxnId="{F0DA177B-3FB4-4658-87E0-9126BDDC2887}">
      <dgm:prSet/>
      <dgm:spPr/>
      <dgm:t>
        <a:bodyPr/>
        <a:lstStyle/>
        <a:p>
          <a:endParaRPr lang="en-US"/>
        </a:p>
      </dgm:t>
    </dgm:pt>
    <dgm:pt modelId="{E9651A22-0D10-44A1-B597-A8CD217A4BA1}" type="sibTrans" cxnId="{F0DA177B-3FB4-4658-87E0-9126BDDC2887}">
      <dgm:prSet/>
      <dgm:spPr/>
      <dgm:t>
        <a:bodyPr/>
        <a:lstStyle/>
        <a:p>
          <a:endParaRPr lang="en-US"/>
        </a:p>
      </dgm:t>
    </dgm:pt>
    <dgm:pt modelId="{21A2C2F1-9418-4D79-9016-1580D2568541}">
      <dgm:prSet phldrT="[Text]" custT="1"/>
      <dgm:spPr/>
      <dgm:t>
        <a:bodyPr/>
        <a:lstStyle/>
        <a:p>
          <a:r>
            <a:rPr lang="en-US" sz="2400" dirty="0" smtClean="0"/>
            <a:t>Ask the person to repeat anything missed</a:t>
          </a:r>
          <a:endParaRPr lang="en-US" sz="2400" dirty="0"/>
        </a:p>
      </dgm:t>
    </dgm:pt>
    <dgm:pt modelId="{E1CD6493-3802-4D11-BEF3-346102CB4D95}" type="parTrans" cxnId="{C0EAF12B-A50E-4845-B7E0-D953F516B66B}">
      <dgm:prSet/>
      <dgm:spPr/>
      <dgm:t>
        <a:bodyPr/>
        <a:lstStyle/>
        <a:p>
          <a:endParaRPr lang="en-US"/>
        </a:p>
      </dgm:t>
    </dgm:pt>
    <dgm:pt modelId="{0EAEEE52-1969-4B82-A8ED-149BA396E105}" type="sibTrans" cxnId="{C0EAF12B-A50E-4845-B7E0-D953F516B66B}">
      <dgm:prSet/>
      <dgm:spPr/>
      <dgm:t>
        <a:bodyPr/>
        <a:lstStyle/>
        <a:p>
          <a:endParaRPr lang="en-US"/>
        </a:p>
      </dgm:t>
    </dgm:pt>
    <dgm:pt modelId="{84F7E0CE-41D5-4F24-9A0A-20FD34528A65}">
      <dgm:prSet phldrT="[Text]" custT="1"/>
      <dgm:spPr/>
      <dgm:t>
        <a:bodyPr/>
        <a:lstStyle/>
        <a:p>
          <a:r>
            <a:rPr lang="en-US" sz="2400" dirty="0" smtClean="0"/>
            <a:t>Ask for follow up details</a:t>
          </a:r>
          <a:endParaRPr lang="en-US" sz="2400" dirty="0"/>
        </a:p>
      </dgm:t>
    </dgm:pt>
    <dgm:pt modelId="{AE59D00C-5D5C-4C50-A641-72C6EDD0E3B5}" type="parTrans" cxnId="{E6EB0780-3B25-4A1E-A923-F73B9C15A029}">
      <dgm:prSet/>
      <dgm:spPr/>
      <dgm:t>
        <a:bodyPr/>
        <a:lstStyle/>
        <a:p>
          <a:endParaRPr lang="en-US"/>
        </a:p>
      </dgm:t>
    </dgm:pt>
    <dgm:pt modelId="{CA186E3E-BA6D-4185-90A3-522597227CFC}" type="sibTrans" cxnId="{E6EB0780-3B25-4A1E-A923-F73B9C15A029}">
      <dgm:prSet/>
      <dgm:spPr/>
      <dgm:t>
        <a:bodyPr/>
        <a:lstStyle/>
        <a:p>
          <a:endParaRPr lang="en-US"/>
        </a:p>
      </dgm:t>
    </dgm:pt>
    <dgm:pt modelId="{B5A1B2CB-5EF1-4652-99AB-147B31C7F54F}" type="pres">
      <dgm:prSet presAssocID="{AE86505F-37C6-4CA2-A0A9-40459FA58536}" presName="linear" presStyleCnt="0">
        <dgm:presLayoutVars>
          <dgm:dir/>
          <dgm:animLvl val="lvl"/>
          <dgm:resizeHandles val="exact"/>
        </dgm:presLayoutVars>
      </dgm:prSet>
      <dgm:spPr/>
      <dgm:t>
        <a:bodyPr/>
        <a:lstStyle/>
        <a:p>
          <a:endParaRPr lang="en-US"/>
        </a:p>
      </dgm:t>
    </dgm:pt>
    <dgm:pt modelId="{D801AF0C-63EA-4B2D-93B1-A9D0BB754491}" type="pres">
      <dgm:prSet presAssocID="{67772D2E-A8BF-4B18-B1A7-0540ECD4A6EE}" presName="parentLin" presStyleCnt="0"/>
      <dgm:spPr/>
    </dgm:pt>
    <dgm:pt modelId="{F2D2DE4E-3640-457F-BD8B-CC4F70518966}" type="pres">
      <dgm:prSet presAssocID="{67772D2E-A8BF-4B18-B1A7-0540ECD4A6EE}" presName="parentLeftMargin" presStyleLbl="node1" presStyleIdx="0" presStyleCnt="5"/>
      <dgm:spPr/>
      <dgm:t>
        <a:bodyPr/>
        <a:lstStyle/>
        <a:p>
          <a:endParaRPr lang="en-US"/>
        </a:p>
      </dgm:t>
    </dgm:pt>
    <dgm:pt modelId="{4B605AC7-3532-40DD-B014-4B6C5627C562}" type="pres">
      <dgm:prSet presAssocID="{67772D2E-A8BF-4B18-B1A7-0540ECD4A6EE}" presName="parentText" presStyleLbl="node1" presStyleIdx="0" presStyleCnt="5" custScaleX="110000" custScaleY="133101">
        <dgm:presLayoutVars>
          <dgm:chMax val="0"/>
          <dgm:bulletEnabled val="1"/>
        </dgm:presLayoutVars>
      </dgm:prSet>
      <dgm:spPr/>
      <dgm:t>
        <a:bodyPr/>
        <a:lstStyle/>
        <a:p>
          <a:endParaRPr lang="en-US"/>
        </a:p>
      </dgm:t>
    </dgm:pt>
    <dgm:pt modelId="{CC898B17-D521-483B-8053-A952FAAF02BF}" type="pres">
      <dgm:prSet presAssocID="{67772D2E-A8BF-4B18-B1A7-0540ECD4A6EE}" presName="negativeSpace" presStyleCnt="0"/>
      <dgm:spPr/>
    </dgm:pt>
    <dgm:pt modelId="{F536356E-55BD-496A-881C-AB4FF7FF890E}" type="pres">
      <dgm:prSet presAssocID="{67772D2E-A8BF-4B18-B1A7-0540ECD4A6EE}" presName="childText" presStyleLbl="conFgAcc1" presStyleIdx="0" presStyleCnt="5">
        <dgm:presLayoutVars>
          <dgm:bulletEnabled val="1"/>
        </dgm:presLayoutVars>
      </dgm:prSet>
      <dgm:spPr>
        <a:noFill/>
      </dgm:spPr>
    </dgm:pt>
    <dgm:pt modelId="{8643C0FB-EBF1-445C-9601-50D2D18AB513}" type="pres">
      <dgm:prSet presAssocID="{625F3D38-1765-4D53-B23B-B78DA62737D2}" presName="spaceBetweenRectangles" presStyleCnt="0"/>
      <dgm:spPr/>
    </dgm:pt>
    <dgm:pt modelId="{BB49BF5F-394B-4086-BAB6-5CE2E86565F0}" type="pres">
      <dgm:prSet presAssocID="{F95D58EF-BB31-4C78-A69E-FB9B51871BD0}" presName="parentLin" presStyleCnt="0"/>
      <dgm:spPr/>
    </dgm:pt>
    <dgm:pt modelId="{132D9547-DE39-48FA-8FA2-CF4D33980505}" type="pres">
      <dgm:prSet presAssocID="{F95D58EF-BB31-4C78-A69E-FB9B51871BD0}" presName="parentLeftMargin" presStyleLbl="node1" presStyleIdx="0" presStyleCnt="5"/>
      <dgm:spPr/>
      <dgm:t>
        <a:bodyPr/>
        <a:lstStyle/>
        <a:p>
          <a:endParaRPr lang="en-US"/>
        </a:p>
      </dgm:t>
    </dgm:pt>
    <dgm:pt modelId="{BFE0FA9B-C74B-43BD-A23C-F639939B6FBC}" type="pres">
      <dgm:prSet presAssocID="{F95D58EF-BB31-4C78-A69E-FB9B51871BD0}" presName="parentText" presStyleLbl="node1" presStyleIdx="1" presStyleCnt="5" custScaleX="110000" custScaleY="133101">
        <dgm:presLayoutVars>
          <dgm:chMax val="0"/>
          <dgm:bulletEnabled val="1"/>
        </dgm:presLayoutVars>
      </dgm:prSet>
      <dgm:spPr/>
      <dgm:t>
        <a:bodyPr/>
        <a:lstStyle/>
        <a:p>
          <a:endParaRPr lang="en-US"/>
        </a:p>
      </dgm:t>
    </dgm:pt>
    <dgm:pt modelId="{A2B355DC-6A86-4F40-A612-B29F6C7C90F4}" type="pres">
      <dgm:prSet presAssocID="{F95D58EF-BB31-4C78-A69E-FB9B51871BD0}" presName="negativeSpace" presStyleCnt="0"/>
      <dgm:spPr/>
    </dgm:pt>
    <dgm:pt modelId="{D772C2C1-0A43-4A31-8AD7-1D71490D0796}" type="pres">
      <dgm:prSet presAssocID="{F95D58EF-BB31-4C78-A69E-FB9B51871BD0}" presName="childText" presStyleLbl="conFgAcc1" presStyleIdx="1" presStyleCnt="5">
        <dgm:presLayoutVars>
          <dgm:bulletEnabled val="1"/>
        </dgm:presLayoutVars>
      </dgm:prSet>
      <dgm:spPr>
        <a:noFill/>
      </dgm:spPr>
    </dgm:pt>
    <dgm:pt modelId="{A94EE827-639E-4403-BE3F-E251D868BCF6}" type="pres">
      <dgm:prSet presAssocID="{CAC3F664-CA8A-487E-A249-DBCEC21E85BC}" presName="spaceBetweenRectangles" presStyleCnt="0"/>
      <dgm:spPr/>
    </dgm:pt>
    <dgm:pt modelId="{0D7B08B3-8B5D-48A0-89B0-6AC64EC7A5D2}" type="pres">
      <dgm:prSet presAssocID="{918264AA-7348-442A-8633-E65496893189}" presName="parentLin" presStyleCnt="0"/>
      <dgm:spPr/>
    </dgm:pt>
    <dgm:pt modelId="{0E989338-8B66-4863-BE57-5727D928503D}" type="pres">
      <dgm:prSet presAssocID="{918264AA-7348-442A-8633-E65496893189}" presName="parentLeftMargin" presStyleLbl="node1" presStyleIdx="1" presStyleCnt="5"/>
      <dgm:spPr/>
      <dgm:t>
        <a:bodyPr/>
        <a:lstStyle/>
        <a:p>
          <a:endParaRPr lang="en-US"/>
        </a:p>
      </dgm:t>
    </dgm:pt>
    <dgm:pt modelId="{223FA193-DF02-495A-9F4A-A71E9B32ADB0}" type="pres">
      <dgm:prSet presAssocID="{918264AA-7348-442A-8633-E65496893189}" presName="parentText" presStyleLbl="node1" presStyleIdx="2" presStyleCnt="5" custScaleX="110000" custScaleY="133101">
        <dgm:presLayoutVars>
          <dgm:chMax val="0"/>
          <dgm:bulletEnabled val="1"/>
        </dgm:presLayoutVars>
      </dgm:prSet>
      <dgm:spPr/>
      <dgm:t>
        <a:bodyPr/>
        <a:lstStyle/>
        <a:p>
          <a:endParaRPr lang="en-US"/>
        </a:p>
      </dgm:t>
    </dgm:pt>
    <dgm:pt modelId="{89612412-E39E-499A-803B-7F8FA05FB333}" type="pres">
      <dgm:prSet presAssocID="{918264AA-7348-442A-8633-E65496893189}" presName="negativeSpace" presStyleCnt="0"/>
      <dgm:spPr/>
    </dgm:pt>
    <dgm:pt modelId="{5BFFC1DE-CB00-4E45-9501-739C1257478F}" type="pres">
      <dgm:prSet presAssocID="{918264AA-7348-442A-8633-E65496893189}" presName="childText" presStyleLbl="conFgAcc1" presStyleIdx="2" presStyleCnt="5">
        <dgm:presLayoutVars>
          <dgm:bulletEnabled val="1"/>
        </dgm:presLayoutVars>
      </dgm:prSet>
      <dgm:spPr>
        <a:noFill/>
      </dgm:spPr>
    </dgm:pt>
    <dgm:pt modelId="{9B2440F9-0163-40EA-9D2A-73FAF4087F9B}" type="pres">
      <dgm:prSet presAssocID="{E9651A22-0D10-44A1-B597-A8CD217A4BA1}" presName="spaceBetweenRectangles" presStyleCnt="0"/>
      <dgm:spPr/>
    </dgm:pt>
    <dgm:pt modelId="{A95EB1E8-764B-4842-A777-0CEC9F97A0C7}" type="pres">
      <dgm:prSet presAssocID="{84F7E0CE-41D5-4F24-9A0A-20FD34528A65}" presName="parentLin" presStyleCnt="0"/>
      <dgm:spPr/>
    </dgm:pt>
    <dgm:pt modelId="{2DCB4F68-428C-4AF0-A35A-2E1D5EEAC604}" type="pres">
      <dgm:prSet presAssocID="{84F7E0CE-41D5-4F24-9A0A-20FD34528A65}" presName="parentLeftMargin" presStyleLbl="node1" presStyleIdx="2" presStyleCnt="5"/>
      <dgm:spPr/>
      <dgm:t>
        <a:bodyPr/>
        <a:lstStyle/>
        <a:p>
          <a:endParaRPr lang="en-US"/>
        </a:p>
      </dgm:t>
    </dgm:pt>
    <dgm:pt modelId="{9D02CF13-5B62-4570-B33A-9022D8BFCA4E}" type="pres">
      <dgm:prSet presAssocID="{84F7E0CE-41D5-4F24-9A0A-20FD34528A65}" presName="parentText" presStyleLbl="node1" presStyleIdx="3" presStyleCnt="5" custScaleX="110000" custScaleY="133101">
        <dgm:presLayoutVars>
          <dgm:chMax val="0"/>
          <dgm:bulletEnabled val="1"/>
        </dgm:presLayoutVars>
      </dgm:prSet>
      <dgm:spPr/>
      <dgm:t>
        <a:bodyPr/>
        <a:lstStyle/>
        <a:p>
          <a:endParaRPr lang="en-US"/>
        </a:p>
      </dgm:t>
    </dgm:pt>
    <dgm:pt modelId="{D35912B3-94C7-41CF-8809-3E63BE2CFB8D}" type="pres">
      <dgm:prSet presAssocID="{84F7E0CE-41D5-4F24-9A0A-20FD34528A65}" presName="negativeSpace" presStyleCnt="0"/>
      <dgm:spPr/>
    </dgm:pt>
    <dgm:pt modelId="{5C0E25BE-D149-4C58-AB8D-32E344617755}" type="pres">
      <dgm:prSet presAssocID="{84F7E0CE-41D5-4F24-9A0A-20FD34528A65}" presName="childText" presStyleLbl="conFgAcc1" presStyleIdx="3" presStyleCnt="5">
        <dgm:presLayoutVars>
          <dgm:bulletEnabled val="1"/>
        </dgm:presLayoutVars>
      </dgm:prSet>
      <dgm:spPr>
        <a:noFill/>
      </dgm:spPr>
    </dgm:pt>
    <dgm:pt modelId="{794737A8-53D6-45DE-8392-42A0D90D6DAD}" type="pres">
      <dgm:prSet presAssocID="{CA186E3E-BA6D-4185-90A3-522597227CFC}" presName="spaceBetweenRectangles" presStyleCnt="0"/>
      <dgm:spPr/>
    </dgm:pt>
    <dgm:pt modelId="{6C17451E-6F69-4A11-9CCF-7D5F3E459094}" type="pres">
      <dgm:prSet presAssocID="{21A2C2F1-9418-4D79-9016-1580D2568541}" presName="parentLin" presStyleCnt="0"/>
      <dgm:spPr/>
    </dgm:pt>
    <dgm:pt modelId="{50722872-9032-4857-8335-8AA9F4C3EDB1}" type="pres">
      <dgm:prSet presAssocID="{21A2C2F1-9418-4D79-9016-1580D2568541}" presName="parentLeftMargin" presStyleLbl="node1" presStyleIdx="3" presStyleCnt="5"/>
      <dgm:spPr/>
      <dgm:t>
        <a:bodyPr/>
        <a:lstStyle/>
        <a:p>
          <a:endParaRPr lang="en-US"/>
        </a:p>
      </dgm:t>
    </dgm:pt>
    <dgm:pt modelId="{1B4D37D6-E932-4E21-9971-87A644B83716}" type="pres">
      <dgm:prSet presAssocID="{21A2C2F1-9418-4D79-9016-1580D2568541}" presName="parentText" presStyleLbl="node1" presStyleIdx="4" presStyleCnt="5" custScaleX="110000" custScaleY="133101">
        <dgm:presLayoutVars>
          <dgm:chMax val="0"/>
          <dgm:bulletEnabled val="1"/>
        </dgm:presLayoutVars>
      </dgm:prSet>
      <dgm:spPr/>
      <dgm:t>
        <a:bodyPr/>
        <a:lstStyle/>
        <a:p>
          <a:endParaRPr lang="en-US"/>
        </a:p>
      </dgm:t>
    </dgm:pt>
    <dgm:pt modelId="{75A2778B-588D-4EF1-BBF6-21FED3E0B678}" type="pres">
      <dgm:prSet presAssocID="{21A2C2F1-9418-4D79-9016-1580D2568541}" presName="negativeSpace" presStyleCnt="0"/>
      <dgm:spPr/>
    </dgm:pt>
    <dgm:pt modelId="{624BDD25-514F-4AB7-AE19-5D3C356F811E}" type="pres">
      <dgm:prSet presAssocID="{21A2C2F1-9418-4D79-9016-1580D2568541}" presName="childText" presStyleLbl="conFgAcc1" presStyleIdx="4" presStyleCnt="5">
        <dgm:presLayoutVars>
          <dgm:bulletEnabled val="1"/>
        </dgm:presLayoutVars>
      </dgm:prSet>
      <dgm:spPr>
        <a:noFill/>
      </dgm:spPr>
    </dgm:pt>
  </dgm:ptLst>
  <dgm:cxnLst>
    <dgm:cxn modelId="{814A8601-9BC8-4EAA-A67F-B134A922D662}" type="presOf" srcId="{67772D2E-A8BF-4B18-B1A7-0540ECD4A6EE}" destId="{F2D2DE4E-3640-457F-BD8B-CC4F70518966}" srcOrd="0" destOrd="0" presId="urn:microsoft.com/office/officeart/2005/8/layout/list1"/>
    <dgm:cxn modelId="{47A3A90C-282A-4474-A38A-9DC5BB41DB20}" type="presOf" srcId="{918264AA-7348-442A-8633-E65496893189}" destId="{0E989338-8B66-4863-BE57-5727D928503D}" srcOrd="0" destOrd="0" presId="urn:microsoft.com/office/officeart/2005/8/layout/list1"/>
    <dgm:cxn modelId="{A885B6EF-7168-4098-9338-C5703EB5A0E4}" type="presOf" srcId="{F95D58EF-BB31-4C78-A69E-FB9B51871BD0}" destId="{BFE0FA9B-C74B-43BD-A23C-F639939B6FBC}" srcOrd="1" destOrd="0" presId="urn:microsoft.com/office/officeart/2005/8/layout/list1"/>
    <dgm:cxn modelId="{BBAA0A0B-A73A-40BB-8D22-626A5256C0D4}" type="presOf" srcId="{84F7E0CE-41D5-4F24-9A0A-20FD34528A65}" destId="{9D02CF13-5B62-4570-B33A-9022D8BFCA4E}" srcOrd="1" destOrd="0" presId="urn:microsoft.com/office/officeart/2005/8/layout/list1"/>
    <dgm:cxn modelId="{DA0D2A36-A0EB-450B-9116-03539771DBA3}" type="presOf" srcId="{21A2C2F1-9418-4D79-9016-1580D2568541}" destId="{50722872-9032-4857-8335-8AA9F4C3EDB1}" srcOrd="0" destOrd="0" presId="urn:microsoft.com/office/officeart/2005/8/layout/list1"/>
    <dgm:cxn modelId="{19CE71F4-AB6B-4015-BE14-16B3221BF925}" type="presOf" srcId="{21A2C2F1-9418-4D79-9016-1580D2568541}" destId="{1B4D37D6-E932-4E21-9971-87A644B83716}" srcOrd="1" destOrd="0" presId="urn:microsoft.com/office/officeart/2005/8/layout/list1"/>
    <dgm:cxn modelId="{62B7D8EA-A780-47E0-9B21-56268129A17E}" srcId="{AE86505F-37C6-4CA2-A0A9-40459FA58536}" destId="{F95D58EF-BB31-4C78-A69E-FB9B51871BD0}" srcOrd="1" destOrd="0" parTransId="{96AE70F0-899F-45BB-99B2-E0453906A715}" sibTransId="{CAC3F664-CA8A-487E-A249-DBCEC21E85BC}"/>
    <dgm:cxn modelId="{F0DA177B-3FB4-4658-87E0-9126BDDC2887}" srcId="{AE86505F-37C6-4CA2-A0A9-40459FA58536}" destId="{918264AA-7348-442A-8633-E65496893189}" srcOrd="2" destOrd="0" parTransId="{57435FAD-89A1-4789-8C04-8B13B5021611}" sibTransId="{E9651A22-0D10-44A1-B597-A8CD217A4BA1}"/>
    <dgm:cxn modelId="{0AEF4972-F0D7-4902-B4B7-50D1974DA8B2}" type="presOf" srcId="{84F7E0CE-41D5-4F24-9A0A-20FD34528A65}" destId="{2DCB4F68-428C-4AF0-A35A-2E1D5EEAC604}" srcOrd="0" destOrd="0" presId="urn:microsoft.com/office/officeart/2005/8/layout/list1"/>
    <dgm:cxn modelId="{2076B03F-EA6B-4E24-A448-B8E8BC8077F2}" type="presOf" srcId="{67772D2E-A8BF-4B18-B1A7-0540ECD4A6EE}" destId="{4B605AC7-3532-40DD-B014-4B6C5627C562}" srcOrd="1" destOrd="0" presId="urn:microsoft.com/office/officeart/2005/8/layout/list1"/>
    <dgm:cxn modelId="{2D5B9F15-0446-4C7A-974F-7E7CB77A2926}" type="presOf" srcId="{F95D58EF-BB31-4C78-A69E-FB9B51871BD0}" destId="{132D9547-DE39-48FA-8FA2-CF4D33980505}" srcOrd="0" destOrd="0" presId="urn:microsoft.com/office/officeart/2005/8/layout/list1"/>
    <dgm:cxn modelId="{C0EAF12B-A50E-4845-B7E0-D953F516B66B}" srcId="{AE86505F-37C6-4CA2-A0A9-40459FA58536}" destId="{21A2C2F1-9418-4D79-9016-1580D2568541}" srcOrd="4" destOrd="0" parTransId="{E1CD6493-3802-4D11-BEF3-346102CB4D95}" sibTransId="{0EAEEE52-1969-4B82-A8ED-149BA396E105}"/>
    <dgm:cxn modelId="{1CD3CB9A-77A4-41F2-8F78-AE26D93C5CAA}" type="presOf" srcId="{918264AA-7348-442A-8633-E65496893189}" destId="{223FA193-DF02-495A-9F4A-A71E9B32ADB0}" srcOrd="1" destOrd="0" presId="urn:microsoft.com/office/officeart/2005/8/layout/list1"/>
    <dgm:cxn modelId="{23BB7EC9-50D7-404B-B270-508127FCCC52}" type="presOf" srcId="{AE86505F-37C6-4CA2-A0A9-40459FA58536}" destId="{B5A1B2CB-5EF1-4652-99AB-147B31C7F54F}" srcOrd="0" destOrd="0" presId="urn:microsoft.com/office/officeart/2005/8/layout/list1"/>
    <dgm:cxn modelId="{E6EB0780-3B25-4A1E-A923-F73B9C15A029}" srcId="{AE86505F-37C6-4CA2-A0A9-40459FA58536}" destId="{84F7E0CE-41D5-4F24-9A0A-20FD34528A65}" srcOrd="3" destOrd="0" parTransId="{AE59D00C-5D5C-4C50-A641-72C6EDD0E3B5}" sibTransId="{CA186E3E-BA6D-4185-90A3-522597227CFC}"/>
    <dgm:cxn modelId="{A00DEF18-8518-4C07-831D-77FF71B3CBDA}" srcId="{AE86505F-37C6-4CA2-A0A9-40459FA58536}" destId="{67772D2E-A8BF-4B18-B1A7-0540ECD4A6EE}" srcOrd="0" destOrd="0" parTransId="{B5B0BB9B-019D-4A07-9940-FC11FF403A26}" sibTransId="{625F3D38-1765-4D53-B23B-B78DA62737D2}"/>
    <dgm:cxn modelId="{B62B67A3-DBFE-4411-A948-303E7F2477E4}" type="presParOf" srcId="{B5A1B2CB-5EF1-4652-99AB-147B31C7F54F}" destId="{D801AF0C-63EA-4B2D-93B1-A9D0BB754491}" srcOrd="0" destOrd="0" presId="urn:microsoft.com/office/officeart/2005/8/layout/list1"/>
    <dgm:cxn modelId="{69DD4237-FEB2-4D1D-9D1E-A2CAA77F39C3}" type="presParOf" srcId="{D801AF0C-63EA-4B2D-93B1-A9D0BB754491}" destId="{F2D2DE4E-3640-457F-BD8B-CC4F70518966}" srcOrd="0" destOrd="0" presId="urn:microsoft.com/office/officeart/2005/8/layout/list1"/>
    <dgm:cxn modelId="{F828202F-0683-4D04-B45A-00B18788BBEC}" type="presParOf" srcId="{D801AF0C-63EA-4B2D-93B1-A9D0BB754491}" destId="{4B605AC7-3532-40DD-B014-4B6C5627C562}" srcOrd="1" destOrd="0" presId="urn:microsoft.com/office/officeart/2005/8/layout/list1"/>
    <dgm:cxn modelId="{1D8E5B5B-72DC-4DA1-8B9E-FC381D30F38A}" type="presParOf" srcId="{B5A1B2CB-5EF1-4652-99AB-147B31C7F54F}" destId="{CC898B17-D521-483B-8053-A952FAAF02BF}" srcOrd="1" destOrd="0" presId="urn:microsoft.com/office/officeart/2005/8/layout/list1"/>
    <dgm:cxn modelId="{5A0C05F6-5409-474E-843A-5708DDF012BB}" type="presParOf" srcId="{B5A1B2CB-5EF1-4652-99AB-147B31C7F54F}" destId="{F536356E-55BD-496A-881C-AB4FF7FF890E}" srcOrd="2" destOrd="0" presId="urn:microsoft.com/office/officeart/2005/8/layout/list1"/>
    <dgm:cxn modelId="{B6E8BB09-410E-47D0-90C2-50FE2F5A3DD3}" type="presParOf" srcId="{B5A1B2CB-5EF1-4652-99AB-147B31C7F54F}" destId="{8643C0FB-EBF1-445C-9601-50D2D18AB513}" srcOrd="3" destOrd="0" presId="urn:microsoft.com/office/officeart/2005/8/layout/list1"/>
    <dgm:cxn modelId="{E8E9ED03-E5C1-4C6F-823F-BAD0E7E33095}" type="presParOf" srcId="{B5A1B2CB-5EF1-4652-99AB-147B31C7F54F}" destId="{BB49BF5F-394B-4086-BAB6-5CE2E86565F0}" srcOrd="4" destOrd="0" presId="urn:microsoft.com/office/officeart/2005/8/layout/list1"/>
    <dgm:cxn modelId="{7F998382-EF8E-4AB4-A6B7-21BA2842CE41}" type="presParOf" srcId="{BB49BF5F-394B-4086-BAB6-5CE2E86565F0}" destId="{132D9547-DE39-48FA-8FA2-CF4D33980505}" srcOrd="0" destOrd="0" presId="urn:microsoft.com/office/officeart/2005/8/layout/list1"/>
    <dgm:cxn modelId="{1FA38C4E-038C-452F-9ABC-0DBC22962D55}" type="presParOf" srcId="{BB49BF5F-394B-4086-BAB6-5CE2E86565F0}" destId="{BFE0FA9B-C74B-43BD-A23C-F639939B6FBC}" srcOrd="1" destOrd="0" presId="urn:microsoft.com/office/officeart/2005/8/layout/list1"/>
    <dgm:cxn modelId="{4B359C22-8C36-4B3B-8DF7-E201E9219AFA}" type="presParOf" srcId="{B5A1B2CB-5EF1-4652-99AB-147B31C7F54F}" destId="{A2B355DC-6A86-4F40-A612-B29F6C7C90F4}" srcOrd="5" destOrd="0" presId="urn:microsoft.com/office/officeart/2005/8/layout/list1"/>
    <dgm:cxn modelId="{C77A58C9-9A44-4BB6-BE7B-A7D5D7B70F6E}" type="presParOf" srcId="{B5A1B2CB-5EF1-4652-99AB-147B31C7F54F}" destId="{D772C2C1-0A43-4A31-8AD7-1D71490D0796}" srcOrd="6" destOrd="0" presId="urn:microsoft.com/office/officeart/2005/8/layout/list1"/>
    <dgm:cxn modelId="{99A7CE67-8BA2-4BFC-9332-FD020708EC9F}" type="presParOf" srcId="{B5A1B2CB-5EF1-4652-99AB-147B31C7F54F}" destId="{A94EE827-639E-4403-BE3F-E251D868BCF6}" srcOrd="7" destOrd="0" presId="urn:microsoft.com/office/officeart/2005/8/layout/list1"/>
    <dgm:cxn modelId="{8D0CB96F-57F7-4D91-85FC-DA7807E5E49C}" type="presParOf" srcId="{B5A1B2CB-5EF1-4652-99AB-147B31C7F54F}" destId="{0D7B08B3-8B5D-48A0-89B0-6AC64EC7A5D2}" srcOrd="8" destOrd="0" presId="urn:microsoft.com/office/officeart/2005/8/layout/list1"/>
    <dgm:cxn modelId="{7C1A4F4F-538D-4953-85F1-95381EDED20B}" type="presParOf" srcId="{0D7B08B3-8B5D-48A0-89B0-6AC64EC7A5D2}" destId="{0E989338-8B66-4863-BE57-5727D928503D}" srcOrd="0" destOrd="0" presId="urn:microsoft.com/office/officeart/2005/8/layout/list1"/>
    <dgm:cxn modelId="{7A9F4AC3-7A1C-4D50-B54F-3DBC6826351B}" type="presParOf" srcId="{0D7B08B3-8B5D-48A0-89B0-6AC64EC7A5D2}" destId="{223FA193-DF02-495A-9F4A-A71E9B32ADB0}" srcOrd="1" destOrd="0" presId="urn:microsoft.com/office/officeart/2005/8/layout/list1"/>
    <dgm:cxn modelId="{F740001E-9B8D-4BC4-8234-062CE58BF9A4}" type="presParOf" srcId="{B5A1B2CB-5EF1-4652-99AB-147B31C7F54F}" destId="{89612412-E39E-499A-803B-7F8FA05FB333}" srcOrd="9" destOrd="0" presId="urn:microsoft.com/office/officeart/2005/8/layout/list1"/>
    <dgm:cxn modelId="{3939A722-CDCD-412C-934B-111044FD5874}" type="presParOf" srcId="{B5A1B2CB-5EF1-4652-99AB-147B31C7F54F}" destId="{5BFFC1DE-CB00-4E45-9501-739C1257478F}" srcOrd="10" destOrd="0" presId="urn:microsoft.com/office/officeart/2005/8/layout/list1"/>
    <dgm:cxn modelId="{04C861C1-0AB2-4B66-879D-1360DAE89967}" type="presParOf" srcId="{B5A1B2CB-5EF1-4652-99AB-147B31C7F54F}" destId="{9B2440F9-0163-40EA-9D2A-73FAF4087F9B}" srcOrd="11" destOrd="0" presId="urn:microsoft.com/office/officeart/2005/8/layout/list1"/>
    <dgm:cxn modelId="{999AABA8-452B-4DE6-9FD1-F1702368D028}" type="presParOf" srcId="{B5A1B2CB-5EF1-4652-99AB-147B31C7F54F}" destId="{A95EB1E8-764B-4842-A777-0CEC9F97A0C7}" srcOrd="12" destOrd="0" presId="urn:microsoft.com/office/officeart/2005/8/layout/list1"/>
    <dgm:cxn modelId="{00ABF53E-7E32-41C6-98E3-2BEE51B80E75}" type="presParOf" srcId="{A95EB1E8-764B-4842-A777-0CEC9F97A0C7}" destId="{2DCB4F68-428C-4AF0-A35A-2E1D5EEAC604}" srcOrd="0" destOrd="0" presId="urn:microsoft.com/office/officeart/2005/8/layout/list1"/>
    <dgm:cxn modelId="{820CA89A-E13E-449A-832E-D5678ADCA0A3}" type="presParOf" srcId="{A95EB1E8-764B-4842-A777-0CEC9F97A0C7}" destId="{9D02CF13-5B62-4570-B33A-9022D8BFCA4E}" srcOrd="1" destOrd="0" presId="urn:microsoft.com/office/officeart/2005/8/layout/list1"/>
    <dgm:cxn modelId="{EB9AE0EE-3237-49C0-860F-AB52EB0B1B6D}" type="presParOf" srcId="{B5A1B2CB-5EF1-4652-99AB-147B31C7F54F}" destId="{D35912B3-94C7-41CF-8809-3E63BE2CFB8D}" srcOrd="13" destOrd="0" presId="urn:microsoft.com/office/officeart/2005/8/layout/list1"/>
    <dgm:cxn modelId="{35DC5EFD-F8DB-4687-88DC-B8241C69D226}" type="presParOf" srcId="{B5A1B2CB-5EF1-4652-99AB-147B31C7F54F}" destId="{5C0E25BE-D149-4C58-AB8D-32E344617755}" srcOrd="14" destOrd="0" presId="urn:microsoft.com/office/officeart/2005/8/layout/list1"/>
    <dgm:cxn modelId="{D4C82C85-63B3-4172-B726-0F8711DC9B25}" type="presParOf" srcId="{B5A1B2CB-5EF1-4652-99AB-147B31C7F54F}" destId="{794737A8-53D6-45DE-8392-42A0D90D6DAD}" srcOrd="15" destOrd="0" presId="urn:microsoft.com/office/officeart/2005/8/layout/list1"/>
    <dgm:cxn modelId="{CD3A08A0-482B-445C-AD1A-DC69A7C58AB1}" type="presParOf" srcId="{B5A1B2CB-5EF1-4652-99AB-147B31C7F54F}" destId="{6C17451E-6F69-4A11-9CCF-7D5F3E459094}" srcOrd="16" destOrd="0" presId="urn:microsoft.com/office/officeart/2005/8/layout/list1"/>
    <dgm:cxn modelId="{AC2BA355-B1FF-44E0-8535-5270B11423C0}" type="presParOf" srcId="{6C17451E-6F69-4A11-9CCF-7D5F3E459094}" destId="{50722872-9032-4857-8335-8AA9F4C3EDB1}" srcOrd="0" destOrd="0" presId="urn:microsoft.com/office/officeart/2005/8/layout/list1"/>
    <dgm:cxn modelId="{8BF2327F-D49B-4AED-AD38-562BA2AFB805}" type="presParOf" srcId="{6C17451E-6F69-4A11-9CCF-7D5F3E459094}" destId="{1B4D37D6-E932-4E21-9971-87A644B83716}" srcOrd="1" destOrd="0" presId="urn:microsoft.com/office/officeart/2005/8/layout/list1"/>
    <dgm:cxn modelId="{3441CD89-D3AE-46AB-9AE8-7C19A9E07664}" type="presParOf" srcId="{B5A1B2CB-5EF1-4652-99AB-147B31C7F54F}" destId="{75A2778B-588D-4EF1-BBF6-21FED3E0B678}" srcOrd="17" destOrd="0" presId="urn:microsoft.com/office/officeart/2005/8/layout/list1"/>
    <dgm:cxn modelId="{783DCBC4-4359-4041-87D7-D9E68CC4301B}" type="presParOf" srcId="{B5A1B2CB-5EF1-4652-99AB-147B31C7F54F}" destId="{624BDD25-514F-4AB7-AE19-5D3C356F811E}"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61D509A-63EE-42C7-AC0D-2910338A2E2C}"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DD30D0E3-FA92-47C5-A8CD-D41B56B05AB6}">
      <dgm:prSet phldrT="[Text]"/>
      <dgm:spPr/>
      <dgm:t>
        <a:bodyPr/>
        <a:lstStyle/>
        <a:p>
          <a:r>
            <a:rPr lang="en-US" dirty="0" smtClean="0"/>
            <a:t>Done subconsciously </a:t>
          </a:r>
          <a:endParaRPr lang="en-US" dirty="0"/>
        </a:p>
      </dgm:t>
    </dgm:pt>
    <dgm:pt modelId="{945E0F40-B03D-4A1B-9C8A-49EE1F6EBE34}" type="parTrans" cxnId="{8CF89DF1-F69F-41B7-B7AC-3E417C03369D}">
      <dgm:prSet/>
      <dgm:spPr/>
      <dgm:t>
        <a:bodyPr/>
        <a:lstStyle/>
        <a:p>
          <a:endParaRPr lang="en-US"/>
        </a:p>
      </dgm:t>
    </dgm:pt>
    <dgm:pt modelId="{983F50EA-6632-4CFD-95BA-0AD111F8E741}" type="sibTrans" cxnId="{8CF89DF1-F69F-41B7-B7AC-3E417C03369D}">
      <dgm:prSet/>
      <dgm:spPr/>
      <dgm:t>
        <a:bodyPr/>
        <a:lstStyle/>
        <a:p>
          <a:endParaRPr lang="en-US"/>
        </a:p>
      </dgm:t>
    </dgm:pt>
    <dgm:pt modelId="{119B475E-28A5-4A54-B4F4-0815FC6B1511}">
      <dgm:prSet phldrT="[Text]"/>
      <dgm:spPr/>
      <dgm:t>
        <a:bodyPr/>
        <a:lstStyle/>
        <a:p>
          <a:r>
            <a:rPr lang="en-US" dirty="0" smtClean="0"/>
            <a:t>In your mind</a:t>
          </a:r>
          <a:endParaRPr lang="en-US" dirty="0"/>
        </a:p>
      </dgm:t>
    </dgm:pt>
    <dgm:pt modelId="{053EEB90-BBF2-4029-AD7E-88C4D7EAD3FA}" type="parTrans" cxnId="{1F01FC78-9367-4A04-9156-454BD02C5C90}">
      <dgm:prSet/>
      <dgm:spPr/>
      <dgm:t>
        <a:bodyPr/>
        <a:lstStyle/>
        <a:p>
          <a:endParaRPr lang="en-US"/>
        </a:p>
      </dgm:t>
    </dgm:pt>
    <dgm:pt modelId="{BB97662B-7749-444D-B78A-C2EC648F2DBF}" type="sibTrans" cxnId="{1F01FC78-9367-4A04-9156-454BD02C5C90}">
      <dgm:prSet/>
      <dgm:spPr/>
      <dgm:t>
        <a:bodyPr/>
        <a:lstStyle/>
        <a:p>
          <a:endParaRPr lang="en-US"/>
        </a:p>
      </dgm:t>
    </dgm:pt>
    <dgm:pt modelId="{5243392B-2D84-4385-9099-C4E51E69F23C}">
      <dgm:prSet phldrT="[Text]"/>
      <dgm:spPr/>
      <dgm:t>
        <a:bodyPr/>
        <a:lstStyle/>
        <a:p>
          <a:r>
            <a:rPr lang="en-US" dirty="0" smtClean="0"/>
            <a:t>Creates barriers</a:t>
          </a:r>
          <a:endParaRPr lang="en-US" dirty="0"/>
        </a:p>
      </dgm:t>
    </dgm:pt>
    <dgm:pt modelId="{2E7A5D27-C9C2-4C41-9713-121D3EBC0391}" type="parTrans" cxnId="{2B13F2EB-1EE6-4A42-B032-BAE164B3A0AF}">
      <dgm:prSet/>
      <dgm:spPr/>
      <dgm:t>
        <a:bodyPr/>
        <a:lstStyle/>
        <a:p>
          <a:endParaRPr lang="en-US"/>
        </a:p>
      </dgm:t>
    </dgm:pt>
    <dgm:pt modelId="{7407047B-F363-4E07-9366-C08D62ABD632}" type="sibTrans" cxnId="{2B13F2EB-1EE6-4A42-B032-BAE164B3A0AF}">
      <dgm:prSet/>
      <dgm:spPr/>
      <dgm:t>
        <a:bodyPr/>
        <a:lstStyle/>
        <a:p>
          <a:endParaRPr lang="en-US"/>
        </a:p>
      </dgm:t>
    </dgm:pt>
    <dgm:pt modelId="{30192F27-C6FB-48B7-95D6-7BC766C741C6}" type="pres">
      <dgm:prSet presAssocID="{461D509A-63EE-42C7-AC0D-2910338A2E2C}" presName="Name0" presStyleCnt="0">
        <dgm:presLayoutVars>
          <dgm:resizeHandles/>
        </dgm:presLayoutVars>
      </dgm:prSet>
      <dgm:spPr/>
      <dgm:t>
        <a:bodyPr/>
        <a:lstStyle/>
        <a:p>
          <a:endParaRPr lang="en-US"/>
        </a:p>
      </dgm:t>
    </dgm:pt>
    <dgm:pt modelId="{7DFC4451-DEB1-4EEC-B0F0-E62C4117CCAC}" type="pres">
      <dgm:prSet presAssocID="{DD30D0E3-FA92-47C5-A8CD-D41B56B05AB6}" presName="text" presStyleLbl="node1" presStyleIdx="0" presStyleCnt="3">
        <dgm:presLayoutVars>
          <dgm:bulletEnabled val="1"/>
        </dgm:presLayoutVars>
      </dgm:prSet>
      <dgm:spPr/>
      <dgm:t>
        <a:bodyPr/>
        <a:lstStyle/>
        <a:p>
          <a:endParaRPr lang="en-US"/>
        </a:p>
      </dgm:t>
    </dgm:pt>
    <dgm:pt modelId="{EF7F783E-96DE-4E70-900F-F35478A10F7C}" type="pres">
      <dgm:prSet presAssocID="{983F50EA-6632-4CFD-95BA-0AD111F8E741}" presName="space" presStyleCnt="0"/>
      <dgm:spPr/>
    </dgm:pt>
    <dgm:pt modelId="{6C898A55-9616-4F4D-BD1C-65C94B8BB91E}" type="pres">
      <dgm:prSet presAssocID="{119B475E-28A5-4A54-B4F4-0815FC6B1511}" presName="text" presStyleLbl="node1" presStyleIdx="1" presStyleCnt="3">
        <dgm:presLayoutVars>
          <dgm:bulletEnabled val="1"/>
        </dgm:presLayoutVars>
      </dgm:prSet>
      <dgm:spPr/>
      <dgm:t>
        <a:bodyPr/>
        <a:lstStyle/>
        <a:p>
          <a:endParaRPr lang="en-US"/>
        </a:p>
      </dgm:t>
    </dgm:pt>
    <dgm:pt modelId="{E428FFB6-28D8-4B4C-9843-455642324DDD}" type="pres">
      <dgm:prSet presAssocID="{BB97662B-7749-444D-B78A-C2EC648F2DBF}" presName="space" presStyleCnt="0"/>
      <dgm:spPr/>
    </dgm:pt>
    <dgm:pt modelId="{82DD6981-28F0-4C49-86A3-7171D1DED5FB}" type="pres">
      <dgm:prSet presAssocID="{5243392B-2D84-4385-9099-C4E51E69F23C}" presName="text" presStyleLbl="node1" presStyleIdx="2" presStyleCnt="3">
        <dgm:presLayoutVars>
          <dgm:bulletEnabled val="1"/>
        </dgm:presLayoutVars>
      </dgm:prSet>
      <dgm:spPr/>
      <dgm:t>
        <a:bodyPr/>
        <a:lstStyle/>
        <a:p>
          <a:endParaRPr lang="en-US"/>
        </a:p>
      </dgm:t>
    </dgm:pt>
  </dgm:ptLst>
  <dgm:cxnLst>
    <dgm:cxn modelId="{8CF89DF1-F69F-41B7-B7AC-3E417C03369D}" srcId="{461D509A-63EE-42C7-AC0D-2910338A2E2C}" destId="{DD30D0E3-FA92-47C5-A8CD-D41B56B05AB6}" srcOrd="0" destOrd="0" parTransId="{945E0F40-B03D-4A1B-9C8A-49EE1F6EBE34}" sibTransId="{983F50EA-6632-4CFD-95BA-0AD111F8E741}"/>
    <dgm:cxn modelId="{73B2DAE9-63FF-4AF0-AB82-6352AC7274B6}" type="presOf" srcId="{DD30D0E3-FA92-47C5-A8CD-D41B56B05AB6}" destId="{7DFC4451-DEB1-4EEC-B0F0-E62C4117CCAC}" srcOrd="0" destOrd="0" presId="urn:diagrams.loki3.com/VaryingWidthList+Icon"/>
    <dgm:cxn modelId="{677B952C-C5AC-4B37-B7B4-817B58A1197A}" type="presOf" srcId="{5243392B-2D84-4385-9099-C4E51E69F23C}" destId="{82DD6981-28F0-4C49-86A3-7171D1DED5FB}" srcOrd="0" destOrd="0" presId="urn:diagrams.loki3.com/VaryingWidthList+Icon"/>
    <dgm:cxn modelId="{9395CD82-AAEC-4503-BAE4-B2AF2B2CB7BF}" type="presOf" srcId="{461D509A-63EE-42C7-AC0D-2910338A2E2C}" destId="{30192F27-C6FB-48B7-95D6-7BC766C741C6}" srcOrd="0" destOrd="0" presId="urn:diagrams.loki3.com/VaryingWidthList+Icon"/>
    <dgm:cxn modelId="{2B13F2EB-1EE6-4A42-B032-BAE164B3A0AF}" srcId="{461D509A-63EE-42C7-AC0D-2910338A2E2C}" destId="{5243392B-2D84-4385-9099-C4E51E69F23C}" srcOrd="2" destOrd="0" parTransId="{2E7A5D27-C9C2-4C41-9713-121D3EBC0391}" sibTransId="{7407047B-F363-4E07-9366-C08D62ABD632}"/>
    <dgm:cxn modelId="{8EC54AE0-6331-40B8-810A-87F9F4F80116}" type="presOf" srcId="{119B475E-28A5-4A54-B4F4-0815FC6B1511}" destId="{6C898A55-9616-4F4D-BD1C-65C94B8BB91E}" srcOrd="0" destOrd="0" presId="urn:diagrams.loki3.com/VaryingWidthList+Icon"/>
    <dgm:cxn modelId="{1F01FC78-9367-4A04-9156-454BD02C5C90}" srcId="{461D509A-63EE-42C7-AC0D-2910338A2E2C}" destId="{119B475E-28A5-4A54-B4F4-0815FC6B1511}" srcOrd="1" destOrd="0" parTransId="{053EEB90-BBF2-4029-AD7E-88C4D7EAD3FA}" sibTransId="{BB97662B-7749-444D-B78A-C2EC648F2DBF}"/>
    <dgm:cxn modelId="{032AA38A-8C8D-49C0-BEFE-2D0E5AD4D20A}" type="presParOf" srcId="{30192F27-C6FB-48B7-95D6-7BC766C741C6}" destId="{7DFC4451-DEB1-4EEC-B0F0-E62C4117CCAC}" srcOrd="0" destOrd="0" presId="urn:diagrams.loki3.com/VaryingWidthList+Icon"/>
    <dgm:cxn modelId="{6957F155-D498-41E4-B3EB-ACDB49094FEB}" type="presParOf" srcId="{30192F27-C6FB-48B7-95D6-7BC766C741C6}" destId="{EF7F783E-96DE-4E70-900F-F35478A10F7C}" srcOrd="1" destOrd="0" presId="urn:diagrams.loki3.com/VaryingWidthList+Icon"/>
    <dgm:cxn modelId="{B098F338-70DB-43AB-83C2-9465BD2DC5AB}" type="presParOf" srcId="{30192F27-C6FB-48B7-95D6-7BC766C741C6}" destId="{6C898A55-9616-4F4D-BD1C-65C94B8BB91E}" srcOrd="2" destOrd="0" presId="urn:diagrams.loki3.com/VaryingWidthList+Icon"/>
    <dgm:cxn modelId="{43E9E0EB-7026-448B-B11C-B6917C920628}" type="presParOf" srcId="{30192F27-C6FB-48B7-95D6-7BC766C741C6}" destId="{E428FFB6-28D8-4B4C-9843-455642324DDD}" srcOrd="3" destOrd="0" presId="urn:diagrams.loki3.com/VaryingWidthList+Icon"/>
    <dgm:cxn modelId="{DE31C3C7-333A-4DE7-B793-280ECC7F2DAE}" type="presParOf" srcId="{30192F27-C6FB-48B7-95D6-7BC766C741C6}" destId="{82DD6981-28F0-4C49-86A3-7171D1DED5FB}"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A63BDB7-1A78-44DE-A38F-7836891B04F9}" type="doc">
      <dgm:prSet loTypeId="urn:microsoft.com/office/officeart/2005/8/layout/process4" loCatId="list" qsTypeId="urn:microsoft.com/office/officeart/2005/8/quickstyle/simple1" qsCatId="simple" csTypeId="urn:microsoft.com/office/officeart/2005/8/colors/colorful2" csCatId="colorful" phldr="1"/>
      <dgm:spPr/>
      <dgm:t>
        <a:bodyPr/>
        <a:lstStyle/>
        <a:p>
          <a:endParaRPr lang="en-US"/>
        </a:p>
      </dgm:t>
    </dgm:pt>
    <dgm:pt modelId="{045AE884-77D9-4642-B966-74E302183417}">
      <dgm:prSet phldrT="[Text]"/>
      <dgm:spPr/>
      <dgm:t>
        <a:bodyPr/>
        <a:lstStyle/>
        <a:p>
          <a:r>
            <a:rPr lang="en-US" dirty="0" smtClean="0"/>
            <a:t>Stand in their shoes</a:t>
          </a:r>
          <a:endParaRPr lang="en-US" dirty="0"/>
        </a:p>
      </dgm:t>
    </dgm:pt>
    <dgm:pt modelId="{91898122-55D6-459E-939F-730AC88C2C71}" type="parTrans" cxnId="{DAECF5DF-2C04-44D0-B59B-5DD02DBDBF48}">
      <dgm:prSet/>
      <dgm:spPr/>
      <dgm:t>
        <a:bodyPr/>
        <a:lstStyle/>
        <a:p>
          <a:endParaRPr lang="en-US"/>
        </a:p>
      </dgm:t>
    </dgm:pt>
    <dgm:pt modelId="{D2724E82-21FB-430B-BE93-ADB06EA42B19}" type="sibTrans" cxnId="{DAECF5DF-2C04-44D0-B59B-5DD02DBDBF48}">
      <dgm:prSet/>
      <dgm:spPr/>
      <dgm:t>
        <a:bodyPr/>
        <a:lstStyle/>
        <a:p>
          <a:endParaRPr lang="en-US"/>
        </a:p>
      </dgm:t>
    </dgm:pt>
    <dgm:pt modelId="{885A2ACE-337B-4947-83AF-141793536776}">
      <dgm:prSet phldrT="[Text]"/>
      <dgm:spPr/>
      <dgm:t>
        <a:bodyPr/>
        <a:lstStyle/>
        <a:p>
          <a:r>
            <a:rPr lang="en-US" dirty="0" smtClean="0"/>
            <a:t>Stop and reflect</a:t>
          </a:r>
          <a:endParaRPr lang="en-US" dirty="0"/>
        </a:p>
      </dgm:t>
    </dgm:pt>
    <dgm:pt modelId="{42FC4BF8-0119-4EA6-A4B0-55BF5489DBE5}" type="parTrans" cxnId="{605D1CA0-E813-4E41-8EED-9456329C946D}">
      <dgm:prSet/>
      <dgm:spPr/>
      <dgm:t>
        <a:bodyPr/>
        <a:lstStyle/>
        <a:p>
          <a:endParaRPr lang="en-US"/>
        </a:p>
      </dgm:t>
    </dgm:pt>
    <dgm:pt modelId="{3A2F7A87-3096-4022-AD46-4B24AD9F148A}" type="sibTrans" cxnId="{605D1CA0-E813-4E41-8EED-9456329C946D}">
      <dgm:prSet/>
      <dgm:spPr/>
      <dgm:t>
        <a:bodyPr/>
        <a:lstStyle/>
        <a:p>
          <a:endParaRPr lang="en-US"/>
        </a:p>
      </dgm:t>
    </dgm:pt>
    <dgm:pt modelId="{A973A85D-191C-4701-968D-03D71C9665D0}">
      <dgm:prSet phldrT="[Text]"/>
      <dgm:spPr/>
      <dgm:t>
        <a:bodyPr/>
        <a:lstStyle/>
        <a:p>
          <a:r>
            <a:rPr lang="en-US" dirty="0" smtClean="0"/>
            <a:t>Show empathy</a:t>
          </a:r>
          <a:endParaRPr lang="en-US" dirty="0"/>
        </a:p>
      </dgm:t>
    </dgm:pt>
    <dgm:pt modelId="{49F39521-4486-4722-B70A-0F64B864BE47}" type="parTrans" cxnId="{FAEBA688-3498-4D48-8C64-639F3048CBF6}">
      <dgm:prSet/>
      <dgm:spPr/>
      <dgm:t>
        <a:bodyPr/>
        <a:lstStyle/>
        <a:p>
          <a:endParaRPr lang="en-US"/>
        </a:p>
      </dgm:t>
    </dgm:pt>
    <dgm:pt modelId="{BB6A8E3D-BD4D-4D39-9308-F2BD019F8ED8}" type="sibTrans" cxnId="{FAEBA688-3498-4D48-8C64-639F3048CBF6}">
      <dgm:prSet/>
      <dgm:spPr/>
      <dgm:t>
        <a:bodyPr/>
        <a:lstStyle/>
        <a:p>
          <a:endParaRPr lang="en-US"/>
        </a:p>
      </dgm:t>
    </dgm:pt>
    <dgm:pt modelId="{7D1AE445-5093-4255-80C3-0C2DE8B3B938}" type="pres">
      <dgm:prSet presAssocID="{7A63BDB7-1A78-44DE-A38F-7836891B04F9}" presName="Name0" presStyleCnt="0">
        <dgm:presLayoutVars>
          <dgm:dir/>
          <dgm:animLvl val="lvl"/>
          <dgm:resizeHandles val="exact"/>
        </dgm:presLayoutVars>
      </dgm:prSet>
      <dgm:spPr/>
      <dgm:t>
        <a:bodyPr/>
        <a:lstStyle/>
        <a:p>
          <a:endParaRPr lang="en-US"/>
        </a:p>
      </dgm:t>
    </dgm:pt>
    <dgm:pt modelId="{669456E2-12BA-4D24-9ABF-3FBD3ED028E7}" type="pres">
      <dgm:prSet presAssocID="{A973A85D-191C-4701-968D-03D71C9665D0}" presName="boxAndChildren" presStyleCnt="0"/>
      <dgm:spPr/>
    </dgm:pt>
    <dgm:pt modelId="{3C59A0C9-8B4D-4610-8DD7-C4489045ADB9}" type="pres">
      <dgm:prSet presAssocID="{A973A85D-191C-4701-968D-03D71C9665D0}" presName="parentTextBox" presStyleLbl="node1" presStyleIdx="0" presStyleCnt="3"/>
      <dgm:spPr/>
      <dgm:t>
        <a:bodyPr/>
        <a:lstStyle/>
        <a:p>
          <a:endParaRPr lang="en-US"/>
        </a:p>
      </dgm:t>
    </dgm:pt>
    <dgm:pt modelId="{158F1826-2CDD-4F12-A46B-98080AFEC20C}" type="pres">
      <dgm:prSet presAssocID="{3A2F7A87-3096-4022-AD46-4B24AD9F148A}" presName="sp" presStyleCnt="0"/>
      <dgm:spPr/>
    </dgm:pt>
    <dgm:pt modelId="{29923A49-9559-454E-9658-649C5592F0AB}" type="pres">
      <dgm:prSet presAssocID="{885A2ACE-337B-4947-83AF-141793536776}" presName="arrowAndChildren" presStyleCnt="0"/>
      <dgm:spPr/>
    </dgm:pt>
    <dgm:pt modelId="{ACF45303-95F9-4F3F-9E68-66426BDFE08D}" type="pres">
      <dgm:prSet presAssocID="{885A2ACE-337B-4947-83AF-141793536776}" presName="parentTextArrow" presStyleLbl="node1" presStyleIdx="1" presStyleCnt="3"/>
      <dgm:spPr/>
      <dgm:t>
        <a:bodyPr/>
        <a:lstStyle/>
        <a:p>
          <a:endParaRPr lang="en-US"/>
        </a:p>
      </dgm:t>
    </dgm:pt>
    <dgm:pt modelId="{D3EEE7A7-2BF3-462D-A7F6-D4CACC62D993}" type="pres">
      <dgm:prSet presAssocID="{D2724E82-21FB-430B-BE93-ADB06EA42B19}" presName="sp" presStyleCnt="0"/>
      <dgm:spPr/>
    </dgm:pt>
    <dgm:pt modelId="{510A7AC9-E7C0-44B7-A4E5-CC6F6212794A}" type="pres">
      <dgm:prSet presAssocID="{045AE884-77D9-4642-B966-74E302183417}" presName="arrowAndChildren" presStyleCnt="0"/>
      <dgm:spPr/>
    </dgm:pt>
    <dgm:pt modelId="{F6C5831C-71BD-469C-A581-63C882721CF9}" type="pres">
      <dgm:prSet presAssocID="{045AE884-77D9-4642-B966-74E302183417}" presName="parentTextArrow" presStyleLbl="node1" presStyleIdx="2" presStyleCnt="3"/>
      <dgm:spPr/>
      <dgm:t>
        <a:bodyPr/>
        <a:lstStyle/>
        <a:p>
          <a:endParaRPr lang="en-US"/>
        </a:p>
      </dgm:t>
    </dgm:pt>
  </dgm:ptLst>
  <dgm:cxnLst>
    <dgm:cxn modelId="{B5056783-34C5-45F1-BEC4-F3334DA858C9}" type="presOf" srcId="{7A63BDB7-1A78-44DE-A38F-7836891B04F9}" destId="{7D1AE445-5093-4255-80C3-0C2DE8B3B938}" srcOrd="0" destOrd="0" presId="urn:microsoft.com/office/officeart/2005/8/layout/process4"/>
    <dgm:cxn modelId="{05BD930E-378D-4F9D-BE89-4C382A442ABA}" type="presOf" srcId="{885A2ACE-337B-4947-83AF-141793536776}" destId="{ACF45303-95F9-4F3F-9E68-66426BDFE08D}" srcOrd="0" destOrd="0" presId="urn:microsoft.com/office/officeart/2005/8/layout/process4"/>
    <dgm:cxn modelId="{DAECF5DF-2C04-44D0-B59B-5DD02DBDBF48}" srcId="{7A63BDB7-1A78-44DE-A38F-7836891B04F9}" destId="{045AE884-77D9-4642-B966-74E302183417}" srcOrd="0" destOrd="0" parTransId="{91898122-55D6-459E-939F-730AC88C2C71}" sibTransId="{D2724E82-21FB-430B-BE93-ADB06EA42B19}"/>
    <dgm:cxn modelId="{605D1CA0-E813-4E41-8EED-9456329C946D}" srcId="{7A63BDB7-1A78-44DE-A38F-7836891B04F9}" destId="{885A2ACE-337B-4947-83AF-141793536776}" srcOrd="1" destOrd="0" parTransId="{42FC4BF8-0119-4EA6-A4B0-55BF5489DBE5}" sibTransId="{3A2F7A87-3096-4022-AD46-4B24AD9F148A}"/>
    <dgm:cxn modelId="{8FBDD467-1C48-43F1-B2B0-C9ACCE29774C}" type="presOf" srcId="{A973A85D-191C-4701-968D-03D71C9665D0}" destId="{3C59A0C9-8B4D-4610-8DD7-C4489045ADB9}" srcOrd="0" destOrd="0" presId="urn:microsoft.com/office/officeart/2005/8/layout/process4"/>
    <dgm:cxn modelId="{13EDB412-0233-4F76-A034-0DFD8C188C48}" type="presOf" srcId="{045AE884-77D9-4642-B966-74E302183417}" destId="{F6C5831C-71BD-469C-A581-63C882721CF9}" srcOrd="0" destOrd="0" presId="urn:microsoft.com/office/officeart/2005/8/layout/process4"/>
    <dgm:cxn modelId="{FAEBA688-3498-4D48-8C64-639F3048CBF6}" srcId="{7A63BDB7-1A78-44DE-A38F-7836891B04F9}" destId="{A973A85D-191C-4701-968D-03D71C9665D0}" srcOrd="2" destOrd="0" parTransId="{49F39521-4486-4722-B70A-0F64B864BE47}" sibTransId="{BB6A8E3D-BD4D-4D39-9308-F2BD019F8ED8}"/>
    <dgm:cxn modelId="{423BA1A9-6310-4CE5-BB5D-3B913B407EE8}" type="presParOf" srcId="{7D1AE445-5093-4255-80C3-0C2DE8B3B938}" destId="{669456E2-12BA-4D24-9ABF-3FBD3ED028E7}" srcOrd="0" destOrd="0" presId="urn:microsoft.com/office/officeart/2005/8/layout/process4"/>
    <dgm:cxn modelId="{EFB0C290-5424-44F0-AB9B-688133D6E275}" type="presParOf" srcId="{669456E2-12BA-4D24-9ABF-3FBD3ED028E7}" destId="{3C59A0C9-8B4D-4610-8DD7-C4489045ADB9}" srcOrd="0" destOrd="0" presId="urn:microsoft.com/office/officeart/2005/8/layout/process4"/>
    <dgm:cxn modelId="{76641A4D-7872-45A3-9AE2-45A7DACE3696}" type="presParOf" srcId="{7D1AE445-5093-4255-80C3-0C2DE8B3B938}" destId="{158F1826-2CDD-4F12-A46B-98080AFEC20C}" srcOrd="1" destOrd="0" presId="urn:microsoft.com/office/officeart/2005/8/layout/process4"/>
    <dgm:cxn modelId="{4D40BAB3-3030-42FB-AF84-0BD7F24DFC24}" type="presParOf" srcId="{7D1AE445-5093-4255-80C3-0C2DE8B3B938}" destId="{29923A49-9559-454E-9658-649C5592F0AB}" srcOrd="2" destOrd="0" presId="urn:microsoft.com/office/officeart/2005/8/layout/process4"/>
    <dgm:cxn modelId="{47800308-1FE6-4289-9494-D4B63BF96F1A}" type="presParOf" srcId="{29923A49-9559-454E-9658-649C5592F0AB}" destId="{ACF45303-95F9-4F3F-9E68-66426BDFE08D}" srcOrd="0" destOrd="0" presId="urn:microsoft.com/office/officeart/2005/8/layout/process4"/>
    <dgm:cxn modelId="{72445A44-4E8F-4770-B4AA-FEAE693692CE}" type="presParOf" srcId="{7D1AE445-5093-4255-80C3-0C2DE8B3B938}" destId="{D3EEE7A7-2BF3-462D-A7F6-D4CACC62D993}" srcOrd="3" destOrd="0" presId="urn:microsoft.com/office/officeart/2005/8/layout/process4"/>
    <dgm:cxn modelId="{1B1FF6DE-2240-4575-9F2B-A50E20344206}" type="presParOf" srcId="{7D1AE445-5093-4255-80C3-0C2DE8B3B938}" destId="{510A7AC9-E7C0-44B7-A4E5-CC6F6212794A}" srcOrd="4" destOrd="0" presId="urn:microsoft.com/office/officeart/2005/8/layout/process4"/>
    <dgm:cxn modelId="{5D1EC93B-1734-4952-A8CF-D5324ED753B2}" type="presParOf" srcId="{510A7AC9-E7C0-44B7-A4E5-CC6F6212794A}" destId="{F6C5831C-71BD-469C-A581-63C882721CF9}"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84A3FB-24F4-44D7-A550-6F80BFC52799}">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9090" bIns="0" numCol="1" spcCol="1270" anchor="ctr" anchorCtr="0">
          <a:noAutofit/>
        </a:bodyPr>
        <a:lstStyle/>
        <a:p>
          <a:pPr lvl="0" algn="ctr" defTabSz="1244600">
            <a:lnSpc>
              <a:spcPct val="90000"/>
            </a:lnSpc>
            <a:spcBef>
              <a:spcPct val="0"/>
            </a:spcBef>
            <a:spcAft>
              <a:spcPct val="35000"/>
            </a:spcAft>
          </a:pPr>
          <a:r>
            <a:rPr lang="en-US" sz="2800" kern="1200" dirty="0" smtClean="0"/>
            <a:t>Be empathetic</a:t>
          </a:r>
          <a:endParaRPr lang="en-US" sz="2800" kern="1200" dirty="0"/>
        </a:p>
      </dsp:txBody>
      <dsp:txXfrm rot="5400000">
        <a:off x="1005" y="905192"/>
        <a:ext cx="2611933" cy="2715577"/>
      </dsp:txXfrm>
    </dsp:sp>
    <dsp:sp modelId="{47B3AF72-D8BD-491E-AF7D-46A46E6D6A3B}">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9090" bIns="0" numCol="1" spcCol="1270" anchor="ctr" anchorCtr="0">
          <a:noAutofit/>
        </a:bodyPr>
        <a:lstStyle/>
        <a:p>
          <a:pPr lvl="0" algn="ctr" defTabSz="1244600">
            <a:lnSpc>
              <a:spcPct val="90000"/>
            </a:lnSpc>
            <a:spcBef>
              <a:spcPct val="0"/>
            </a:spcBef>
            <a:spcAft>
              <a:spcPct val="35000"/>
            </a:spcAft>
          </a:pPr>
          <a:r>
            <a:rPr lang="en-US" sz="2800" kern="1200" dirty="0" smtClean="0"/>
            <a:t>Active listening</a:t>
          </a:r>
          <a:endParaRPr lang="en-US" sz="2800" kern="1200" dirty="0"/>
        </a:p>
      </dsp:txBody>
      <dsp:txXfrm rot="5400000">
        <a:off x="2808833" y="905192"/>
        <a:ext cx="2611933" cy="2715577"/>
      </dsp:txXfrm>
    </dsp:sp>
    <dsp:sp modelId="{8F589FAB-304C-4A02-8433-6E57EA554606}">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9090" bIns="0" numCol="1" spcCol="1270" anchor="ctr" anchorCtr="0">
          <a:noAutofit/>
        </a:bodyPr>
        <a:lstStyle/>
        <a:p>
          <a:pPr lvl="0" algn="ctr" defTabSz="1244600">
            <a:lnSpc>
              <a:spcPct val="90000"/>
            </a:lnSpc>
            <a:spcBef>
              <a:spcPct val="0"/>
            </a:spcBef>
            <a:spcAft>
              <a:spcPct val="35000"/>
            </a:spcAft>
          </a:pPr>
          <a:r>
            <a:rPr lang="en-US" sz="2800" kern="1200" dirty="0" smtClean="0"/>
            <a:t>Improve communication skills</a:t>
          </a:r>
          <a:endParaRPr lang="en-US" sz="2800" kern="1200" dirty="0"/>
        </a:p>
      </dsp:txBody>
      <dsp:txXfrm rot="5400000">
        <a:off x="5616662" y="905192"/>
        <a:ext cx="2611933"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E20E42-CC58-4B36-A3E8-37F20979C5A8}">
      <dsp:nvSpPr>
        <dsp:cNvPr id="0" name=""/>
        <dsp:cNvSpPr/>
      </dsp:nvSpPr>
      <dsp:spPr>
        <a:xfrm>
          <a:off x="46029"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E2BB26A-E948-4FB1-956D-612DC5A2F5BE}">
      <dsp:nvSpPr>
        <dsp:cNvPr id="0" name=""/>
        <dsp:cNvSpPr/>
      </dsp:nvSpPr>
      <dsp:spPr>
        <a:xfrm>
          <a:off x="2262981" y="0"/>
          <a:ext cx="5966618" cy="4525963"/>
        </a:xfrm>
        <a:prstGeom prst="rect">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36220" tIns="236220" rIns="236220" bIns="236220" numCol="1" spcCol="1270" anchor="ctr" anchorCtr="0">
          <a:noAutofit/>
        </a:bodyPr>
        <a:lstStyle/>
        <a:p>
          <a:pPr lvl="0" algn="l" defTabSz="2755900">
            <a:lnSpc>
              <a:spcPct val="90000"/>
            </a:lnSpc>
            <a:spcBef>
              <a:spcPct val="0"/>
            </a:spcBef>
            <a:spcAft>
              <a:spcPct val="35000"/>
            </a:spcAft>
          </a:pPr>
          <a:r>
            <a:rPr lang="en-US" sz="6200" kern="1200" dirty="0" smtClean="0">
              <a:solidFill>
                <a:schemeClr val="bg1"/>
              </a:solidFill>
            </a:rPr>
            <a:t>In your mind</a:t>
          </a:r>
          <a:endParaRPr lang="en-US" sz="6200" kern="1200" dirty="0">
            <a:solidFill>
              <a:schemeClr val="bg1"/>
            </a:solidFill>
          </a:endParaRPr>
        </a:p>
      </dsp:txBody>
      <dsp:txXfrm>
        <a:off x="2262981" y="0"/>
        <a:ext cx="5966618" cy="1357791"/>
      </dsp:txXfrm>
    </dsp:sp>
    <dsp:sp modelId="{DD22264B-8694-4966-AE9E-4C79D8A7FE09}">
      <dsp:nvSpPr>
        <dsp:cNvPr id="0" name=""/>
        <dsp:cNvSpPr/>
      </dsp:nvSpPr>
      <dsp:spPr>
        <a:xfrm>
          <a:off x="792044"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4403108-D886-42EB-A920-42D6CDDD4150}">
      <dsp:nvSpPr>
        <dsp:cNvPr id="0" name=""/>
        <dsp:cNvSpPr/>
      </dsp:nvSpPr>
      <dsp:spPr>
        <a:xfrm>
          <a:off x="2262981" y="1357791"/>
          <a:ext cx="5966618" cy="2941873"/>
        </a:xfrm>
        <a:prstGeom prst="rect">
          <a:avLst/>
        </a:prstGeom>
        <a:solidFill>
          <a:schemeClr val="accent3"/>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36220" tIns="236220" rIns="236220" bIns="236220" numCol="1" spcCol="1270" anchor="ctr" anchorCtr="0">
          <a:noAutofit/>
        </a:bodyPr>
        <a:lstStyle/>
        <a:p>
          <a:pPr lvl="0" algn="l" defTabSz="2755900">
            <a:lnSpc>
              <a:spcPct val="90000"/>
            </a:lnSpc>
            <a:spcBef>
              <a:spcPct val="0"/>
            </a:spcBef>
            <a:spcAft>
              <a:spcPct val="35000"/>
            </a:spcAft>
          </a:pPr>
          <a:r>
            <a:rPr lang="en-US" sz="6200" kern="1200" dirty="0" smtClean="0">
              <a:solidFill>
                <a:schemeClr val="bg1"/>
              </a:solidFill>
            </a:rPr>
            <a:t>Everyone does it</a:t>
          </a:r>
          <a:endParaRPr lang="en-US" sz="6200" kern="1200" dirty="0">
            <a:solidFill>
              <a:schemeClr val="bg1"/>
            </a:solidFill>
          </a:endParaRPr>
        </a:p>
      </dsp:txBody>
      <dsp:txXfrm>
        <a:off x="2262981" y="1357791"/>
        <a:ext cx="5966618" cy="1357787"/>
      </dsp:txXfrm>
    </dsp:sp>
    <dsp:sp modelId="{95ADF25A-9F96-464D-A314-744292E04E3D}">
      <dsp:nvSpPr>
        <dsp:cNvPr id="0" name=""/>
        <dsp:cNvSpPr/>
      </dsp:nvSpPr>
      <dsp:spPr>
        <a:xfrm>
          <a:off x="1614013"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0542550-1B2B-42DF-A11D-B917AADFA636}">
      <dsp:nvSpPr>
        <dsp:cNvPr id="0" name=""/>
        <dsp:cNvSpPr/>
      </dsp:nvSpPr>
      <dsp:spPr>
        <a:xfrm>
          <a:off x="2262981" y="2715579"/>
          <a:ext cx="5966618" cy="1357787"/>
        </a:xfrm>
        <a:prstGeom prst="rect">
          <a:avLst/>
        </a:prstGeom>
        <a:solidFill>
          <a:schemeClr val="accent4"/>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36220" tIns="236220" rIns="236220" bIns="236220" numCol="1" spcCol="1270" anchor="ctr" anchorCtr="0">
          <a:noAutofit/>
        </a:bodyPr>
        <a:lstStyle/>
        <a:p>
          <a:pPr lvl="0" algn="l" defTabSz="2755900">
            <a:lnSpc>
              <a:spcPct val="90000"/>
            </a:lnSpc>
            <a:spcBef>
              <a:spcPct val="0"/>
            </a:spcBef>
            <a:spcAft>
              <a:spcPct val="35000"/>
            </a:spcAft>
          </a:pPr>
          <a:r>
            <a:rPr lang="en-US" sz="6200" kern="1200" dirty="0" smtClean="0">
              <a:solidFill>
                <a:schemeClr val="bg1"/>
              </a:solidFill>
            </a:rPr>
            <a:t>Recognize facts</a:t>
          </a:r>
          <a:endParaRPr lang="en-US" sz="6200" kern="1200" dirty="0">
            <a:solidFill>
              <a:schemeClr val="bg1"/>
            </a:solidFill>
          </a:endParaRPr>
        </a:p>
      </dsp:txBody>
      <dsp:txXfrm>
        <a:off x="2262981" y="2715579"/>
        <a:ext cx="5966618" cy="135778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2CF9AF-0711-4D6B-B860-F59A0366A37B}">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en-US" sz="4900" kern="1200" dirty="0" smtClean="0"/>
            <a:t>Great tool</a:t>
          </a:r>
          <a:endParaRPr lang="en-US" sz="4900" kern="1200" dirty="0"/>
        </a:p>
      </dsp:txBody>
      <dsp:txXfrm>
        <a:off x="460905" y="1047"/>
        <a:ext cx="3479899" cy="2087939"/>
      </dsp:txXfrm>
    </dsp:sp>
    <dsp:sp modelId="{6C0783CB-A92B-4271-87E5-D3AA050AA7C4}">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en-US" sz="4900" kern="1200" dirty="0" smtClean="0"/>
            <a:t>Casual</a:t>
          </a:r>
          <a:endParaRPr lang="en-US" sz="4900" kern="1200" dirty="0"/>
        </a:p>
      </dsp:txBody>
      <dsp:txXfrm>
        <a:off x="4288794" y="1047"/>
        <a:ext cx="3479899" cy="2087939"/>
      </dsp:txXfrm>
    </dsp:sp>
    <dsp:sp modelId="{42E50B75-23CD-4B0B-9CA9-FC493262B3BC}">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en-US" sz="4900" kern="1200" dirty="0" smtClean="0"/>
            <a:t>Prepare yourself</a:t>
          </a:r>
          <a:endParaRPr lang="en-US" sz="4900" kern="1200" dirty="0"/>
        </a:p>
      </dsp:txBody>
      <dsp:txXfrm>
        <a:off x="460905" y="2436976"/>
        <a:ext cx="3479899" cy="2087939"/>
      </dsp:txXfrm>
    </dsp:sp>
    <dsp:sp modelId="{7A323F26-80FF-4AB9-B4EF-DFC6EC6077E9}">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en-US" sz="4900" kern="1200" dirty="0" smtClean="0"/>
            <a:t>Positive and negative</a:t>
          </a:r>
          <a:endParaRPr lang="en-US" sz="4900" kern="1200" dirty="0"/>
        </a:p>
      </dsp:txBody>
      <dsp:txXfrm>
        <a:off x="4288794" y="2436976"/>
        <a:ext cx="3479899" cy="2087939"/>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648864-9A99-4ACB-8C11-221F3A299095}">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r>
            <a:rPr lang="en-US" sz="4600" kern="1200" dirty="0" smtClean="0"/>
            <a:t>Lots of variations</a:t>
          </a:r>
          <a:endParaRPr lang="en-US" sz="4600" kern="1200" dirty="0"/>
        </a:p>
      </dsp:txBody>
      <dsp:txXfrm>
        <a:off x="460905" y="1047"/>
        <a:ext cx="3479899" cy="2087939"/>
      </dsp:txXfrm>
    </dsp:sp>
    <dsp:sp modelId="{4A6B6280-3A7F-4CCF-85D7-0A648628FC52}">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r>
            <a:rPr lang="en-US" sz="4600" kern="1200" dirty="0" smtClean="0"/>
            <a:t>Very obvious</a:t>
          </a:r>
          <a:endParaRPr lang="en-US" sz="4600" kern="1200" dirty="0"/>
        </a:p>
      </dsp:txBody>
      <dsp:txXfrm>
        <a:off x="4288794" y="1047"/>
        <a:ext cx="3479899" cy="2087939"/>
      </dsp:txXfrm>
    </dsp:sp>
    <dsp:sp modelId="{D3B8E85B-AA12-4DC4-8120-17D9CF40A12F}">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r>
            <a:rPr lang="en-US" sz="4600" kern="1200" dirty="0" smtClean="0"/>
            <a:t>Subtle and easily missed</a:t>
          </a:r>
          <a:endParaRPr lang="en-US" sz="4600" kern="1200" dirty="0"/>
        </a:p>
      </dsp:txBody>
      <dsp:txXfrm>
        <a:off x="460905" y="2436976"/>
        <a:ext cx="3479899" cy="2087939"/>
      </dsp:txXfrm>
    </dsp:sp>
    <dsp:sp modelId="{1E6987B7-87A1-4F0F-91EC-A72B89F0A5F8}">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r>
            <a:rPr lang="en-US" sz="4600" kern="1200" dirty="0" smtClean="0"/>
            <a:t>Recognize each side</a:t>
          </a:r>
          <a:endParaRPr lang="en-US" sz="4600" kern="1200" dirty="0"/>
        </a:p>
      </dsp:txBody>
      <dsp:txXfrm>
        <a:off x="4288794" y="2436976"/>
        <a:ext cx="3479899" cy="2087939"/>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8AE794-001E-4188-8A73-5FCBA7FDD46D}">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897A51-756E-46D0-94F5-C2B9EB02056A}">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Take a moment and review</a:t>
          </a:r>
          <a:endParaRPr lang="en-US" sz="4700" kern="1200" dirty="0"/>
        </a:p>
      </dsp:txBody>
      <dsp:txXfrm>
        <a:off x="628203" y="452596"/>
        <a:ext cx="7538938" cy="905192"/>
      </dsp:txXfrm>
    </dsp:sp>
    <dsp:sp modelId="{8FA9254F-6470-4D8D-9636-0F66463A4817}">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1F6F9AA-38A7-464E-BCCE-5A9A744D76C2}">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Triggers?</a:t>
          </a:r>
          <a:endParaRPr lang="en-US" sz="4700" kern="1200" dirty="0"/>
        </a:p>
      </dsp:txBody>
      <dsp:txXfrm>
        <a:off x="957241" y="1810385"/>
        <a:ext cx="7209900" cy="905192"/>
      </dsp:txXfrm>
    </dsp:sp>
    <dsp:sp modelId="{C66D6278-1655-46B1-B08F-74102C00D2EA}">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840BE35-0773-475A-8ADA-1D6B125AA30E}">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Don’t jump to a conclusion</a:t>
          </a:r>
          <a:endParaRPr lang="en-US" sz="4700" kern="1200" dirty="0"/>
        </a:p>
      </dsp:txBody>
      <dsp:txXfrm>
        <a:off x="628203" y="3168174"/>
        <a:ext cx="7538938" cy="905192"/>
      </dsp:txXfrm>
    </dsp:sp>
    <dsp:sp modelId="{3C559A8D-4351-47B7-9C2F-BC8F7E51CADD}">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A137FD-D30A-4AD1-BD7B-29FECB6C4904}">
      <dsp:nvSpPr>
        <dsp:cNvPr id="0" name=""/>
        <dsp:cNvSpPr/>
      </dsp:nvSpPr>
      <dsp:spPr>
        <a:xfrm>
          <a:off x="0" y="543261"/>
          <a:ext cx="8229599"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2709C0-02AC-45A8-9171-0AE72D649657}">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Recognize </a:t>
          </a:r>
          <a:r>
            <a:rPr lang="en-US" sz="3400" kern="1200" dirty="0" smtClean="0"/>
            <a:t>each </a:t>
          </a:r>
          <a:r>
            <a:rPr lang="en-US" sz="3400" kern="1200" dirty="0" smtClean="0"/>
            <a:t>situation</a:t>
          </a:r>
          <a:endParaRPr lang="en-US" sz="3400" kern="1200" dirty="0"/>
        </a:p>
      </dsp:txBody>
      <dsp:txXfrm>
        <a:off x="460476" y="90417"/>
        <a:ext cx="5662728" cy="905688"/>
      </dsp:txXfrm>
    </dsp:sp>
    <dsp:sp modelId="{D13EB4B7-6647-4584-BFDC-A73BE89B24AC}">
      <dsp:nvSpPr>
        <dsp:cNvPr id="0" name=""/>
        <dsp:cNvSpPr/>
      </dsp:nvSpPr>
      <dsp:spPr>
        <a:xfrm>
          <a:off x="0" y="2085501"/>
          <a:ext cx="8229599"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AED814-620D-45A3-9E96-A0F0F712D495}">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Not always comfortable</a:t>
          </a:r>
          <a:endParaRPr lang="en-US" sz="3400" kern="1200" dirty="0"/>
        </a:p>
      </dsp:txBody>
      <dsp:txXfrm>
        <a:off x="460476" y="1632657"/>
        <a:ext cx="5662728" cy="905688"/>
      </dsp:txXfrm>
    </dsp:sp>
    <dsp:sp modelId="{A89C1A75-3398-4904-9702-92062DD91056}">
      <dsp:nvSpPr>
        <dsp:cNvPr id="0" name=""/>
        <dsp:cNvSpPr/>
      </dsp:nvSpPr>
      <dsp:spPr>
        <a:xfrm>
          <a:off x="0" y="3627741"/>
          <a:ext cx="8229599" cy="8568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3434FF0-A035-4142-8545-8080ADAC9BFB}">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People will follow cues</a:t>
          </a:r>
          <a:endParaRPr lang="en-US" sz="3400" kern="1200" dirty="0"/>
        </a:p>
      </dsp:txBody>
      <dsp:txXfrm>
        <a:off x="460476" y="3174897"/>
        <a:ext cx="5662728" cy="905688"/>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EA7222-7CFB-4CEA-AF8E-49D955EA1F5E}">
      <dsp:nvSpPr>
        <dsp:cNvPr id="0" name=""/>
        <dsp:cNvSpPr/>
      </dsp:nvSpPr>
      <dsp:spPr>
        <a:xfrm>
          <a:off x="1819799" y="1988"/>
          <a:ext cx="4590000" cy="86961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3600" kern="1200" dirty="0" smtClean="0"/>
            <a:t>Excuse yourself politely</a:t>
          </a:r>
          <a:endParaRPr lang="en-US" sz="3600" kern="1200" dirty="0"/>
        </a:p>
      </dsp:txBody>
      <dsp:txXfrm>
        <a:off x="1819799" y="1988"/>
        <a:ext cx="4590000" cy="869612"/>
      </dsp:txXfrm>
    </dsp:sp>
    <dsp:sp modelId="{AC9882F1-DF68-4E7B-9186-0193ACE3E81E}">
      <dsp:nvSpPr>
        <dsp:cNvPr id="0" name=""/>
        <dsp:cNvSpPr/>
      </dsp:nvSpPr>
      <dsp:spPr>
        <a:xfrm>
          <a:off x="1279799" y="915082"/>
          <a:ext cx="5670000" cy="86961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3600" kern="1200" dirty="0" smtClean="0"/>
            <a:t>Step to the side a step or two </a:t>
          </a:r>
          <a:endParaRPr lang="en-US" sz="3600" kern="1200" dirty="0"/>
        </a:p>
      </dsp:txBody>
      <dsp:txXfrm>
        <a:off x="1279799" y="915082"/>
        <a:ext cx="5670000" cy="869612"/>
      </dsp:txXfrm>
    </dsp:sp>
    <dsp:sp modelId="{B49EC6DD-6EC4-4E48-A305-0D5089916F16}">
      <dsp:nvSpPr>
        <dsp:cNvPr id="0" name=""/>
        <dsp:cNvSpPr/>
      </dsp:nvSpPr>
      <dsp:spPr>
        <a:xfrm>
          <a:off x="2044799" y="1828175"/>
          <a:ext cx="4140000" cy="86961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3600" kern="1200" dirty="0" smtClean="0"/>
            <a:t>Roam about the area</a:t>
          </a:r>
          <a:endParaRPr lang="en-US" sz="3600" kern="1200" dirty="0"/>
        </a:p>
      </dsp:txBody>
      <dsp:txXfrm>
        <a:off x="2044799" y="1828175"/>
        <a:ext cx="4140000" cy="869612"/>
      </dsp:txXfrm>
    </dsp:sp>
    <dsp:sp modelId="{10859384-9338-4C72-94DB-BFB219F2A27C}">
      <dsp:nvSpPr>
        <dsp:cNvPr id="0" name=""/>
        <dsp:cNvSpPr/>
      </dsp:nvSpPr>
      <dsp:spPr>
        <a:xfrm>
          <a:off x="64799" y="2741268"/>
          <a:ext cx="8100000" cy="869612"/>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3600" kern="1200" dirty="0" smtClean="0"/>
            <a:t>Opt for a handshake when greeting people</a:t>
          </a:r>
          <a:endParaRPr lang="en-US" sz="3600" kern="1200" dirty="0"/>
        </a:p>
      </dsp:txBody>
      <dsp:txXfrm>
        <a:off x="64799" y="2741268"/>
        <a:ext cx="8100000" cy="869612"/>
      </dsp:txXfrm>
    </dsp:sp>
    <dsp:sp modelId="{297C1F9D-3EDB-40F5-B1F3-AB7E5BD133BA}">
      <dsp:nvSpPr>
        <dsp:cNvPr id="0" name=""/>
        <dsp:cNvSpPr/>
      </dsp:nvSpPr>
      <dsp:spPr>
        <a:xfrm>
          <a:off x="1054799" y="3654361"/>
          <a:ext cx="6120000" cy="869612"/>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3600" kern="1200" dirty="0" smtClean="0"/>
            <a:t>Be aware of cultural differences</a:t>
          </a:r>
          <a:endParaRPr lang="en-US" sz="3600" kern="1200" dirty="0"/>
        </a:p>
      </dsp:txBody>
      <dsp:txXfrm>
        <a:off x="1054799" y="3654361"/>
        <a:ext cx="6120000" cy="869612"/>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09FE3-469C-45BF-8F32-B062F2EDCB0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Andrew was working with a group of coworkers that was developing a new project</a:t>
          </a:r>
          <a:endParaRPr lang="en-US" sz="3100" kern="1200" dirty="0"/>
        </a:p>
      </dsp:txBody>
      <dsp:txXfrm>
        <a:off x="423768" y="31670"/>
        <a:ext cx="7382063" cy="963265"/>
      </dsp:txXfrm>
    </dsp:sp>
    <dsp:sp modelId="{C65E64C8-5772-4BC6-AB34-194ACB323EE7}">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0C9E65-03D0-484E-AA35-E615F38E232F}">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Many of them worked on different shifts</a:t>
          </a:r>
          <a:endParaRPr lang="en-US" sz="2100" kern="1200" dirty="0"/>
        </a:p>
      </dsp:txBody>
      <dsp:txXfrm>
        <a:off x="1528352" y="1259039"/>
        <a:ext cx="6257489" cy="923287"/>
      </dsp:txXfrm>
    </dsp:sp>
    <dsp:sp modelId="{D8D3DC67-0EA3-4C62-B2E6-B6F44FDC604B}">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F600E1-EFE0-4AA2-8282-D0EE5F9142ED}">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Andrew noticed many of them displayed very different social cues</a:t>
          </a:r>
          <a:endParaRPr lang="en-US" sz="2100" kern="1200" dirty="0"/>
        </a:p>
      </dsp:txBody>
      <dsp:txXfrm>
        <a:off x="1528352" y="2405027"/>
        <a:ext cx="6257489" cy="923287"/>
      </dsp:txXfrm>
    </dsp:sp>
    <dsp:sp modelId="{F9F076C4-B6E8-498F-834F-9BCAE1AE77B2}">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56B695-70D7-4021-A685-A3C67284D507}">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Andrew made sure he kept his mind open and made himself flexible </a:t>
          </a:r>
          <a:endParaRPr lang="en-US" sz="2100" kern="1200" dirty="0"/>
        </a:p>
      </dsp:txBody>
      <dsp:txXfrm>
        <a:off x="1528352" y="3551015"/>
        <a:ext cx="6257489" cy="923287"/>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2B619B-5ED6-41CB-9408-A34189B06B89}">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Builds conversations</a:t>
          </a:r>
          <a:endParaRPr lang="en-US" sz="4200" kern="1200" dirty="0"/>
        </a:p>
      </dsp:txBody>
      <dsp:txXfrm>
        <a:off x="460905" y="1047"/>
        <a:ext cx="3479899" cy="2087939"/>
      </dsp:txXfrm>
    </dsp:sp>
    <dsp:sp modelId="{FE820884-02FC-441C-BEBB-7DC183B4A203}">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Avoid sensitive topics</a:t>
          </a:r>
          <a:endParaRPr lang="en-US" sz="4200" kern="1200" dirty="0"/>
        </a:p>
      </dsp:txBody>
      <dsp:txXfrm>
        <a:off x="4288794" y="1047"/>
        <a:ext cx="3479899" cy="2087939"/>
      </dsp:txXfrm>
    </dsp:sp>
    <dsp:sp modelId="{2E135C99-F5A0-4379-A0D9-43BBA496E951}">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Find a common event</a:t>
          </a:r>
          <a:endParaRPr lang="en-US" sz="4200" kern="1200" dirty="0"/>
        </a:p>
      </dsp:txBody>
      <dsp:txXfrm>
        <a:off x="2374850" y="2436976"/>
        <a:ext cx="3479899" cy="2087939"/>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0CB2B8-A7B7-4556-9876-0970D6A2D81E}">
      <dsp:nvSpPr>
        <dsp:cNvPr id="0" name=""/>
        <dsp:cNvSpPr/>
      </dsp:nvSpPr>
      <dsp:spPr>
        <a:xfrm>
          <a:off x="1208019" y="2152"/>
          <a:ext cx="2583805" cy="129190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80010" bIns="53340" numCol="1" spcCol="1270" anchor="ctr" anchorCtr="0">
          <a:noAutofit/>
        </a:bodyPr>
        <a:lstStyle/>
        <a:p>
          <a:pPr lvl="0" algn="ctr" defTabSz="1866900">
            <a:lnSpc>
              <a:spcPct val="90000"/>
            </a:lnSpc>
            <a:spcBef>
              <a:spcPct val="0"/>
            </a:spcBef>
            <a:spcAft>
              <a:spcPct val="35000"/>
            </a:spcAft>
          </a:pPr>
          <a:r>
            <a:rPr lang="en-US" sz="4200" kern="1200" dirty="0" smtClean="0"/>
            <a:t>Safe topics</a:t>
          </a:r>
          <a:endParaRPr lang="en-US" sz="4200" kern="1200" dirty="0"/>
        </a:p>
      </dsp:txBody>
      <dsp:txXfrm>
        <a:off x="1245858" y="39991"/>
        <a:ext cx="2508127" cy="1216224"/>
      </dsp:txXfrm>
    </dsp:sp>
    <dsp:sp modelId="{03073F1A-2496-45CB-978B-990B870EAAEF}">
      <dsp:nvSpPr>
        <dsp:cNvPr id="0" name=""/>
        <dsp:cNvSpPr/>
      </dsp:nvSpPr>
      <dsp:spPr>
        <a:xfrm>
          <a:off x="1466399"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A86810-9259-4EC8-95BC-08451F16D4AC}">
      <dsp:nvSpPr>
        <dsp:cNvPr id="0" name=""/>
        <dsp:cNvSpPr/>
      </dsp:nvSpPr>
      <dsp:spPr>
        <a:xfrm>
          <a:off x="1724780"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55880" rIns="83820" bIns="55880" numCol="1" spcCol="1270" anchor="ctr" anchorCtr="0">
          <a:noAutofit/>
        </a:bodyPr>
        <a:lstStyle/>
        <a:p>
          <a:pPr lvl="0" algn="ctr" defTabSz="1955800">
            <a:lnSpc>
              <a:spcPct val="90000"/>
            </a:lnSpc>
            <a:spcBef>
              <a:spcPct val="0"/>
            </a:spcBef>
            <a:spcAft>
              <a:spcPct val="35000"/>
            </a:spcAft>
          </a:pPr>
          <a:r>
            <a:rPr lang="en-US" sz="4400" kern="1200" dirty="0" smtClean="0"/>
            <a:t>Sports</a:t>
          </a:r>
          <a:endParaRPr lang="en-US" sz="4400" kern="1200" dirty="0"/>
        </a:p>
      </dsp:txBody>
      <dsp:txXfrm>
        <a:off x="1762619" y="1654869"/>
        <a:ext cx="1991366" cy="1216224"/>
      </dsp:txXfrm>
    </dsp:sp>
    <dsp:sp modelId="{D81DEC44-325F-4172-8217-8B96E6931FED}">
      <dsp:nvSpPr>
        <dsp:cNvPr id="0" name=""/>
        <dsp:cNvSpPr/>
      </dsp:nvSpPr>
      <dsp:spPr>
        <a:xfrm>
          <a:off x="1466399"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347A1A8-388B-4DE7-A4E5-33427B764B3F}">
      <dsp:nvSpPr>
        <dsp:cNvPr id="0" name=""/>
        <dsp:cNvSpPr/>
      </dsp:nvSpPr>
      <dsp:spPr>
        <a:xfrm>
          <a:off x="1724780"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55880" rIns="83820" bIns="55880" numCol="1" spcCol="1270" anchor="ctr" anchorCtr="0">
          <a:noAutofit/>
        </a:bodyPr>
        <a:lstStyle/>
        <a:p>
          <a:pPr lvl="0" algn="ctr" defTabSz="1955800">
            <a:lnSpc>
              <a:spcPct val="90000"/>
            </a:lnSpc>
            <a:spcBef>
              <a:spcPct val="0"/>
            </a:spcBef>
            <a:spcAft>
              <a:spcPct val="35000"/>
            </a:spcAft>
          </a:pPr>
          <a:r>
            <a:rPr lang="en-US" sz="4400" kern="1200" dirty="0" smtClean="0"/>
            <a:t>Movies</a:t>
          </a:r>
          <a:endParaRPr lang="en-US" sz="4400" kern="1200" dirty="0"/>
        </a:p>
      </dsp:txBody>
      <dsp:txXfrm>
        <a:off x="1762619" y="3269747"/>
        <a:ext cx="1991366" cy="1216224"/>
      </dsp:txXfrm>
    </dsp:sp>
    <dsp:sp modelId="{A6545742-4990-419C-B51D-B5852BBB7C28}">
      <dsp:nvSpPr>
        <dsp:cNvPr id="0" name=""/>
        <dsp:cNvSpPr/>
      </dsp:nvSpPr>
      <dsp:spPr>
        <a:xfrm>
          <a:off x="4437775" y="2152"/>
          <a:ext cx="2583805" cy="1291902"/>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80010" bIns="53340" numCol="1" spcCol="1270" anchor="ctr" anchorCtr="0">
          <a:noAutofit/>
        </a:bodyPr>
        <a:lstStyle/>
        <a:p>
          <a:pPr lvl="0" algn="ctr" defTabSz="1866900">
            <a:lnSpc>
              <a:spcPct val="90000"/>
            </a:lnSpc>
            <a:spcBef>
              <a:spcPct val="0"/>
            </a:spcBef>
            <a:spcAft>
              <a:spcPct val="35000"/>
            </a:spcAft>
          </a:pPr>
          <a:r>
            <a:rPr lang="en-US" sz="4200" kern="1200" dirty="0" smtClean="0"/>
            <a:t>Avoid</a:t>
          </a:r>
          <a:endParaRPr lang="en-US" sz="4200" kern="1200" dirty="0"/>
        </a:p>
      </dsp:txBody>
      <dsp:txXfrm>
        <a:off x="4475614" y="39991"/>
        <a:ext cx="2508127" cy="1216224"/>
      </dsp:txXfrm>
    </dsp:sp>
    <dsp:sp modelId="{1F34DC1A-2ABA-4806-B0C8-A4518E9E632B}">
      <dsp:nvSpPr>
        <dsp:cNvPr id="0" name=""/>
        <dsp:cNvSpPr/>
      </dsp:nvSpPr>
      <dsp:spPr>
        <a:xfrm>
          <a:off x="4696156"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57FA09-D6C3-4DB2-A62C-8313EA578DD2}">
      <dsp:nvSpPr>
        <dsp:cNvPr id="0" name=""/>
        <dsp:cNvSpPr/>
      </dsp:nvSpPr>
      <dsp:spPr>
        <a:xfrm>
          <a:off x="4954536"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55880" rIns="83820" bIns="55880" numCol="1" spcCol="1270" anchor="ctr" anchorCtr="0">
          <a:noAutofit/>
        </a:bodyPr>
        <a:lstStyle/>
        <a:p>
          <a:pPr lvl="0" algn="ctr" defTabSz="1955800">
            <a:lnSpc>
              <a:spcPct val="90000"/>
            </a:lnSpc>
            <a:spcBef>
              <a:spcPct val="0"/>
            </a:spcBef>
            <a:spcAft>
              <a:spcPct val="35000"/>
            </a:spcAft>
          </a:pPr>
          <a:r>
            <a:rPr lang="en-US" sz="4400" kern="1200" dirty="0" smtClean="0"/>
            <a:t>Religion</a:t>
          </a:r>
          <a:endParaRPr lang="en-US" sz="4400" kern="1200" dirty="0"/>
        </a:p>
      </dsp:txBody>
      <dsp:txXfrm>
        <a:off x="4992375" y="1654869"/>
        <a:ext cx="1991366" cy="1216224"/>
      </dsp:txXfrm>
    </dsp:sp>
    <dsp:sp modelId="{518D746B-573B-4AFD-B217-4674B1C771E5}">
      <dsp:nvSpPr>
        <dsp:cNvPr id="0" name=""/>
        <dsp:cNvSpPr/>
      </dsp:nvSpPr>
      <dsp:spPr>
        <a:xfrm>
          <a:off x="4696156"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A9317C-9D2D-4E79-B56F-E7DB8A1BBC9C}">
      <dsp:nvSpPr>
        <dsp:cNvPr id="0" name=""/>
        <dsp:cNvSpPr/>
      </dsp:nvSpPr>
      <dsp:spPr>
        <a:xfrm>
          <a:off x="4954536"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55880" rIns="83820" bIns="55880" numCol="1" spcCol="1270" anchor="ctr" anchorCtr="0">
          <a:noAutofit/>
        </a:bodyPr>
        <a:lstStyle/>
        <a:p>
          <a:pPr lvl="0" algn="ctr" defTabSz="1955800">
            <a:lnSpc>
              <a:spcPct val="90000"/>
            </a:lnSpc>
            <a:spcBef>
              <a:spcPct val="0"/>
            </a:spcBef>
            <a:spcAft>
              <a:spcPct val="35000"/>
            </a:spcAft>
          </a:pPr>
          <a:r>
            <a:rPr lang="en-US" sz="4400" kern="1200" dirty="0" smtClean="0"/>
            <a:t>Sex</a:t>
          </a:r>
          <a:endParaRPr lang="en-US" sz="4400" kern="1200" dirty="0"/>
        </a:p>
      </dsp:txBody>
      <dsp:txXfrm>
        <a:off x="4992375" y="3269747"/>
        <a:ext cx="1991366" cy="1216224"/>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E95FDA-E7DA-429E-906A-40783C084632}">
      <dsp:nvSpPr>
        <dsp:cNvPr id="0" name=""/>
        <dsp:cNvSpPr/>
      </dsp:nvSpPr>
      <dsp:spPr>
        <a:xfrm>
          <a:off x="5734000" y="1325"/>
          <a:ext cx="2488168" cy="105193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608B40-274B-42AA-8564-685CBB056EC5}">
      <dsp:nvSpPr>
        <dsp:cNvPr id="0" name=""/>
        <dsp:cNvSpPr/>
      </dsp:nvSpPr>
      <dsp:spPr>
        <a:xfrm>
          <a:off x="7431" y="1325"/>
          <a:ext cx="5726568" cy="105193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dirty="0" smtClean="0"/>
            <a:t>Boredom or annoyance</a:t>
          </a:r>
          <a:endParaRPr lang="en-US" sz="2800" kern="1200" dirty="0"/>
        </a:p>
      </dsp:txBody>
      <dsp:txXfrm>
        <a:off x="58782" y="52676"/>
        <a:ext cx="5623866" cy="949230"/>
      </dsp:txXfrm>
    </dsp:sp>
    <dsp:sp modelId="{668959D4-C46B-433B-9458-DA5AE3FEBAFE}">
      <dsp:nvSpPr>
        <dsp:cNvPr id="0" name=""/>
        <dsp:cNvSpPr/>
      </dsp:nvSpPr>
      <dsp:spPr>
        <a:xfrm>
          <a:off x="5734000" y="1158452"/>
          <a:ext cx="2488168" cy="1051932"/>
        </a:xfrm>
        <a:prstGeom prst="rightArrow">
          <a:avLst>
            <a:gd name="adj1" fmla="val 75000"/>
            <a:gd name="adj2" fmla="val 50000"/>
          </a:avLst>
        </a:prstGeom>
        <a:solidFill>
          <a:schemeClr val="accent2">
            <a:tint val="40000"/>
            <a:alpha val="90000"/>
            <a:hueOff val="1675274"/>
            <a:satOff val="-1459"/>
            <a:lumOff val="-2"/>
            <a:alphaOff val="0"/>
          </a:schemeClr>
        </a:solidFill>
        <a:ln w="25400" cap="flat" cmpd="sng" algn="ctr">
          <a:solidFill>
            <a:schemeClr val="accent2">
              <a:tint val="40000"/>
              <a:alpha val="90000"/>
              <a:hueOff val="1675274"/>
              <a:satOff val="-1459"/>
              <a:lumOff val="-2"/>
              <a:alphaOff val="0"/>
            </a:schemeClr>
          </a:solidFill>
          <a:prstDash val="solid"/>
        </a:ln>
        <a:effectLst/>
      </dsp:spPr>
      <dsp:style>
        <a:lnRef idx="2">
          <a:scrgbClr r="0" g="0" b="0"/>
        </a:lnRef>
        <a:fillRef idx="1">
          <a:scrgbClr r="0" g="0" b="0"/>
        </a:fillRef>
        <a:effectRef idx="0">
          <a:scrgbClr r="0" g="0" b="0"/>
        </a:effectRef>
        <a:fontRef idx="minor"/>
      </dsp:style>
    </dsp:sp>
    <dsp:sp modelId="{377C0D8B-7582-4CD3-BD41-8484B897F77D}">
      <dsp:nvSpPr>
        <dsp:cNvPr id="0" name=""/>
        <dsp:cNvSpPr/>
      </dsp:nvSpPr>
      <dsp:spPr>
        <a:xfrm>
          <a:off x="7431" y="1158452"/>
          <a:ext cx="5726568" cy="1051932"/>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dirty="0" smtClean="0"/>
            <a:t>Anger or offense</a:t>
          </a:r>
          <a:endParaRPr lang="en-US" sz="2800" kern="1200" dirty="0"/>
        </a:p>
      </dsp:txBody>
      <dsp:txXfrm>
        <a:off x="58782" y="1209803"/>
        <a:ext cx="5623866" cy="949230"/>
      </dsp:txXfrm>
    </dsp:sp>
    <dsp:sp modelId="{82DFF9C0-7BC6-4370-B875-D15AB953C932}">
      <dsp:nvSpPr>
        <dsp:cNvPr id="0" name=""/>
        <dsp:cNvSpPr/>
      </dsp:nvSpPr>
      <dsp:spPr>
        <a:xfrm>
          <a:off x="5734000" y="2315578"/>
          <a:ext cx="2488168" cy="1051932"/>
        </a:xfrm>
        <a:prstGeom prst="rightArrow">
          <a:avLst>
            <a:gd name="adj1" fmla="val 75000"/>
            <a:gd name="adj2" fmla="val 50000"/>
          </a:avLst>
        </a:prstGeom>
        <a:solidFill>
          <a:schemeClr val="accent2">
            <a:tint val="40000"/>
            <a:alpha val="90000"/>
            <a:hueOff val="3350547"/>
            <a:satOff val="-2919"/>
            <a:lumOff val="-4"/>
            <a:alphaOff val="0"/>
          </a:schemeClr>
        </a:solidFill>
        <a:ln w="25400" cap="flat" cmpd="sng" algn="ctr">
          <a:solidFill>
            <a:schemeClr val="accent2">
              <a:tint val="40000"/>
              <a:alpha val="90000"/>
              <a:hueOff val="3350547"/>
              <a:satOff val="-2919"/>
              <a:lumOff val="-4"/>
              <a:alphaOff val="0"/>
            </a:schemeClr>
          </a:solidFill>
          <a:prstDash val="solid"/>
        </a:ln>
        <a:effectLst/>
      </dsp:spPr>
      <dsp:style>
        <a:lnRef idx="2">
          <a:scrgbClr r="0" g="0" b="0"/>
        </a:lnRef>
        <a:fillRef idx="1">
          <a:scrgbClr r="0" g="0" b="0"/>
        </a:fillRef>
        <a:effectRef idx="0">
          <a:scrgbClr r="0" g="0" b="0"/>
        </a:effectRef>
        <a:fontRef idx="minor"/>
      </dsp:style>
    </dsp:sp>
    <dsp:sp modelId="{7F3ED45A-C867-4AE8-A071-9900F4621D55}">
      <dsp:nvSpPr>
        <dsp:cNvPr id="0" name=""/>
        <dsp:cNvSpPr/>
      </dsp:nvSpPr>
      <dsp:spPr>
        <a:xfrm>
          <a:off x="7431" y="2315578"/>
          <a:ext cx="5726568" cy="1051932"/>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dirty="0" smtClean="0"/>
            <a:t>Cues signaling different types of body language – whether open or closed</a:t>
          </a:r>
          <a:endParaRPr lang="en-US" sz="2800" kern="1200" dirty="0"/>
        </a:p>
      </dsp:txBody>
      <dsp:txXfrm>
        <a:off x="58782" y="2366929"/>
        <a:ext cx="5623866" cy="949230"/>
      </dsp:txXfrm>
    </dsp:sp>
    <dsp:sp modelId="{D6779200-65C8-44F1-9C09-979783B357EC}">
      <dsp:nvSpPr>
        <dsp:cNvPr id="0" name=""/>
        <dsp:cNvSpPr/>
      </dsp:nvSpPr>
      <dsp:spPr>
        <a:xfrm>
          <a:off x="5734000" y="3472704"/>
          <a:ext cx="2488168" cy="1051932"/>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AC9A53DE-8B48-4872-B998-20B10F2BE4D5}">
      <dsp:nvSpPr>
        <dsp:cNvPr id="0" name=""/>
        <dsp:cNvSpPr/>
      </dsp:nvSpPr>
      <dsp:spPr>
        <a:xfrm>
          <a:off x="7431" y="3472704"/>
          <a:ext cx="5726568" cy="1051932"/>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kern="1200" dirty="0" smtClean="0"/>
            <a:t>Cues signaling for interest or comfort</a:t>
          </a:r>
          <a:endParaRPr lang="en-US" sz="2800" kern="1200" dirty="0"/>
        </a:p>
      </dsp:txBody>
      <dsp:txXfrm>
        <a:off x="58782" y="3524055"/>
        <a:ext cx="5623866" cy="9492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BA9A8C-D828-4906-A205-C6A59A9815A1}">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C4FFAF1-96F8-4B36-AF14-1BCC6D95C8C9}">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Determine how the change can benefit you</a:t>
          </a:r>
          <a:endParaRPr lang="en-US" sz="2800" kern="1200" dirty="0"/>
        </a:p>
      </dsp:txBody>
      <dsp:txXfrm>
        <a:off x="628203" y="452596"/>
        <a:ext cx="7538938" cy="905192"/>
      </dsp:txXfrm>
    </dsp:sp>
    <dsp:sp modelId="{F0539ACB-1CFE-4D85-A64D-2082FFB7097A}">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2FA3864-1440-4B4A-A80C-649457B88502}">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Don’t assume a need for change is negative</a:t>
          </a:r>
          <a:endParaRPr lang="en-US" sz="2800" kern="1200" dirty="0"/>
        </a:p>
      </dsp:txBody>
      <dsp:txXfrm>
        <a:off x="957241" y="1810385"/>
        <a:ext cx="7209900" cy="905192"/>
      </dsp:txXfrm>
    </dsp:sp>
    <dsp:sp modelId="{06331E3C-463F-4C46-8A95-552F4BD092AE}">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7EEA849-600D-487E-A0E4-A6289C68C2C8}">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Recognize that it is a chance for improvement</a:t>
          </a:r>
          <a:endParaRPr lang="en-US" sz="2800" kern="1200" dirty="0"/>
        </a:p>
      </dsp:txBody>
      <dsp:txXfrm>
        <a:off x="628203" y="3168174"/>
        <a:ext cx="7538938" cy="905192"/>
      </dsp:txXfrm>
    </dsp:sp>
    <dsp:sp modelId="{229E03E6-B391-47A1-89CA-401AADAFEFDC}">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7E24A4-2231-4A4C-9B63-30CB9A70B2AB}">
      <dsp:nvSpPr>
        <dsp:cNvPr id="0" name=""/>
        <dsp:cNvSpPr/>
      </dsp:nvSpPr>
      <dsp:spPr>
        <a:xfrm>
          <a:off x="0" y="3712270"/>
          <a:ext cx="8229599" cy="81215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kern="1200" dirty="0" smtClean="0"/>
            <a:t>Remove distractions, such as cell phones</a:t>
          </a:r>
          <a:endParaRPr lang="en-US" sz="2800" kern="1200" dirty="0"/>
        </a:p>
      </dsp:txBody>
      <dsp:txXfrm>
        <a:off x="0" y="3712270"/>
        <a:ext cx="8229599" cy="812154"/>
      </dsp:txXfrm>
    </dsp:sp>
    <dsp:sp modelId="{A5DD361A-FEE8-4C8B-BDDE-6C48C677375B}">
      <dsp:nvSpPr>
        <dsp:cNvPr id="0" name=""/>
        <dsp:cNvSpPr/>
      </dsp:nvSpPr>
      <dsp:spPr>
        <a:xfrm rot="10800000">
          <a:off x="0" y="2475359"/>
          <a:ext cx="8229599" cy="1249092"/>
        </a:xfrm>
        <a:prstGeom prst="upArrowCallou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kern="1200" dirty="0" smtClean="0"/>
            <a:t>Ask questions or make a follow up comment</a:t>
          </a:r>
          <a:endParaRPr lang="en-US" sz="2800" kern="1200" dirty="0"/>
        </a:p>
      </dsp:txBody>
      <dsp:txXfrm rot="10800000">
        <a:off x="0" y="2475359"/>
        <a:ext cx="8229599" cy="811623"/>
      </dsp:txXfrm>
    </dsp:sp>
    <dsp:sp modelId="{DD141F80-9CB5-43BC-8D4C-76EF1D9FAD82}">
      <dsp:nvSpPr>
        <dsp:cNvPr id="0" name=""/>
        <dsp:cNvSpPr/>
      </dsp:nvSpPr>
      <dsp:spPr>
        <a:xfrm rot="10800000">
          <a:off x="0" y="1238449"/>
          <a:ext cx="8229599" cy="1249092"/>
        </a:xfrm>
        <a:prstGeom prst="upArrowCallou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kern="1200" dirty="0" smtClean="0"/>
            <a:t>Nod and show facial movements</a:t>
          </a:r>
          <a:endParaRPr lang="en-US" sz="2800" kern="1200" dirty="0"/>
        </a:p>
      </dsp:txBody>
      <dsp:txXfrm rot="10800000">
        <a:off x="0" y="1238449"/>
        <a:ext cx="8229599" cy="811623"/>
      </dsp:txXfrm>
    </dsp:sp>
    <dsp:sp modelId="{EBC8D50D-BA2D-4B5E-A80C-744D340857B4}">
      <dsp:nvSpPr>
        <dsp:cNvPr id="0" name=""/>
        <dsp:cNvSpPr/>
      </dsp:nvSpPr>
      <dsp:spPr>
        <a:xfrm rot="10800000">
          <a:off x="0" y="1538"/>
          <a:ext cx="8229599" cy="1249092"/>
        </a:xfrm>
        <a:prstGeom prst="upArrowCallou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kern="1200" dirty="0" smtClean="0"/>
            <a:t>Make eye contact</a:t>
          </a:r>
          <a:endParaRPr lang="en-US" sz="2800" kern="1200" dirty="0"/>
        </a:p>
      </dsp:txBody>
      <dsp:txXfrm rot="10800000">
        <a:off x="0" y="1538"/>
        <a:ext cx="8229599" cy="811623"/>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09FE3-469C-45BF-8F32-B062F2EDCB0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Tina was having a group discussion with some of her coworkers</a:t>
          </a:r>
          <a:endParaRPr lang="en-US" sz="3100" kern="1200" dirty="0"/>
        </a:p>
      </dsp:txBody>
      <dsp:txXfrm>
        <a:off x="423768" y="31670"/>
        <a:ext cx="7382063" cy="963265"/>
      </dsp:txXfrm>
    </dsp:sp>
    <dsp:sp modelId="{C65E64C8-5772-4BC6-AB34-194ACB323EE7}">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0C9E65-03D0-484E-AA35-E615F38E232F}">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One of the topics was about the government and the effect it had on the company</a:t>
          </a:r>
          <a:endParaRPr lang="en-US" sz="2100" kern="1200" dirty="0"/>
        </a:p>
      </dsp:txBody>
      <dsp:txXfrm>
        <a:off x="1528352" y="1259039"/>
        <a:ext cx="6257489" cy="923287"/>
      </dsp:txXfrm>
    </dsp:sp>
    <dsp:sp modelId="{D8D3DC67-0EA3-4C62-B2E6-B6F44FDC604B}">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F600E1-EFE0-4AA2-8282-D0EE5F9142ED}">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She thought that the mention of politics could start arguments between coworkers</a:t>
          </a:r>
          <a:endParaRPr lang="en-US" sz="2100" kern="1200" dirty="0"/>
        </a:p>
      </dsp:txBody>
      <dsp:txXfrm>
        <a:off x="1528352" y="2405027"/>
        <a:ext cx="6257489" cy="923287"/>
      </dsp:txXfrm>
    </dsp:sp>
    <dsp:sp modelId="{F9F076C4-B6E8-498F-834F-9BCAE1AE77B2}">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56B695-70D7-4021-A685-A3C67284D507}">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Tina decided to change the subject to the recent growth of the company</a:t>
          </a:r>
          <a:endParaRPr lang="en-US" sz="2100" kern="1200" dirty="0"/>
        </a:p>
      </dsp:txBody>
      <dsp:txXfrm>
        <a:off x="1528352" y="3551015"/>
        <a:ext cx="6257489" cy="923287"/>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323B73-FC7C-4D44-89A5-9210106329CA}">
      <dsp:nvSpPr>
        <dsp:cNvPr id="0" name=""/>
        <dsp:cNvSpPr/>
      </dsp:nvSpPr>
      <dsp:spPr>
        <a:xfrm>
          <a:off x="0" y="543261"/>
          <a:ext cx="8229599"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E37D97F-CB5D-4CFA-ACFF-9C1C08CD2304}">
      <dsp:nvSpPr>
        <dsp:cNvPr id="0" name=""/>
        <dsp:cNvSpPr/>
      </dsp:nvSpPr>
      <dsp:spPr>
        <a:xfrm>
          <a:off x="411480" y="4142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Nonverbal communication </a:t>
          </a:r>
          <a:endParaRPr lang="en-US" sz="3400" kern="1200" dirty="0"/>
        </a:p>
      </dsp:txBody>
      <dsp:txXfrm>
        <a:off x="460476" y="90417"/>
        <a:ext cx="5662728" cy="905688"/>
      </dsp:txXfrm>
    </dsp:sp>
    <dsp:sp modelId="{67FAC857-4947-4546-9CA0-6E12AFAEC28A}">
      <dsp:nvSpPr>
        <dsp:cNvPr id="0" name=""/>
        <dsp:cNvSpPr/>
      </dsp:nvSpPr>
      <dsp:spPr>
        <a:xfrm>
          <a:off x="0" y="2085501"/>
          <a:ext cx="8229599" cy="856800"/>
        </a:xfrm>
        <a:prstGeom prst="rect">
          <a:avLst/>
        </a:prstGeom>
        <a:no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9FB81BB8-9AD1-4D6F-A63E-144358E38723}">
      <dsp:nvSpPr>
        <dsp:cNvPr id="0" name=""/>
        <dsp:cNvSpPr/>
      </dsp:nvSpPr>
      <dsp:spPr>
        <a:xfrm>
          <a:off x="411480" y="1583661"/>
          <a:ext cx="5760720" cy="10036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Practice with a mirror</a:t>
          </a:r>
          <a:endParaRPr lang="en-US" sz="3400" kern="1200" dirty="0"/>
        </a:p>
      </dsp:txBody>
      <dsp:txXfrm>
        <a:off x="460476" y="1632657"/>
        <a:ext cx="5662728" cy="905688"/>
      </dsp:txXfrm>
    </dsp:sp>
    <dsp:sp modelId="{062B0A3F-C865-4A50-B023-FED1301549C5}">
      <dsp:nvSpPr>
        <dsp:cNvPr id="0" name=""/>
        <dsp:cNvSpPr/>
      </dsp:nvSpPr>
      <dsp:spPr>
        <a:xfrm>
          <a:off x="0" y="3627741"/>
          <a:ext cx="8229599" cy="856800"/>
        </a:xfrm>
        <a:prstGeom prst="rect">
          <a:avLst/>
        </a:prstGeom>
        <a:no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74D5DC6C-D89D-4B1B-A672-BBD6C6FB9460}">
      <dsp:nvSpPr>
        <dsp:cNvPr id="0" name=""/>
        <dsp:cNvSpPr/>
      </dsp:nvSpPr>
      <dsp:spPr>
        <a:xfrm>
          <a:off x="411480" y="3125901"/>
          <a:ext cx="5760720" cy="10036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Watch reactions from people</a:t>
          </a:r>
          <a:endParaRPr lang="en-US" sz="3400" kern="1200" dirty="0"/>
        </a:p>
      </dsp:txBody>
      <dsp:txXfrm>
        <a:off x="460476" y="3174897"/>
        <a:ext cx="5662728" cy="905688"/>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73D7F4-E122-45A5-91E5-228C2E77280A}">
      <dsp:nvSpPr>
        <dsp:cNvPr id="0" name=""/>
        <dsp:cNvSpPr/>
      </dsp:nvSpPr>
      <dsp:spPr>
        <a:xfrm>
          <a:off x="0" y="11181"/>
          <a:ext cx="8229599" cy="14320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b="1" i="1" kern="1200" dirty="0" smtClean="0"/>
            <a:t>I’d</a:t>
          </a:r>
          <a:r>
            <a:rPr lang="en-US" sz="3600" kern="1200" dirty="0" smtClean="0"/>
            <a:t> like to help you work on your presentations.</a:t>
          </a:r>
          <a:endParaRPr lang="en-US" sz="3600" kern="1200" dirty="0"/>
        </a:p>
      </dsp:txBody>
      <dsp:txXfrm>
        <a:off x="69908" y="81089"/>
        <a:ext cx="8089783" cy="1292264"/>
      </dsp:txXfrm>
    </dsp:sp>
    <dsp:sp modelId="{B2D65306-32FA-44B9-B419-1D7EFF3FCA17}">
      <dsp:nvSpPr>
        <dsp:cNvPr id="0" name=""/>
        <dsp:cNvSpPr/>
      </dsp:nvSpPr>
      <dsp:spPr>
        <a:xfrm>
          <a:off x="0" y="1546941"/>
          <a:ext cx="8229599" cy="14320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b="0" i="0" kern="1200" dirty="0" smtClean="0"/>
            <a:t>I’d</a:t>
          </a:r>
          <a:r>
            <a:rPr lang="en-US" sz="3600" kern="1200" dirty="0" smtClean="0"/>
            <a:t> like to help you </a:t>
          </a:r>
          <a:r>
            <a:rPr lang="en-US" sz="3600" b="1" i="1" kern="1200" dirty="0" smtClean="0"/>
            <a:t>work on </a:t>
          </a:r>
          <a:r>
            <a:rPr lang="en-US" sz="3600" kern="1200" dirty="0" smtClean="0"/>
            <a:t>your presentations.</a:t>
          </a:r>
          <a:endParaRPr lang="en-US" sz="3600" kern="1200" dirty="0"/>
        </a:p>
      </dsp:txBody>
      <dsp:txXfrm>
        <a:off x="69908" y="1616849"/>
        <a:ext cx="8089783" cy="1292264"/>
      </dsp:txXfrm>
    </dsp:sp>
    <dsp:sp modelId="{72DB535A-F829-4162-BA52-E0B248ECCFAB}">
      <dsp:nvSpPr>
        <dsp:cNvPr id="0" name=""/>
        <dsp:cNvSpPr/>
      </dsp:nvSpPr>
      <dsp:spPr>
        <a:xfrm>
          <a:off x="0" y="3082701"/>
          <a:ext cx="8229599" cy="14320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b="0" i="0" kern="1200" dirty="0" smtClean="0"/>
            <a:t>I’d</a:t>
          </a:r>
          <a:r>
            <a:rPr lang="en-US" sz="3600" kern="1200" dirty="0" smtClean="0"/>
            <a:t> like to help you work on your </a:t>
          </a:r>
          <a:r>
            <a:rPr lang="en-US" sz="3600" b="1" i="1" kern="1200" dirty="0" smtClean="0"/>
            <a:t>presentations</a:t>
          </a:r>
          <a:r>
            <a:rPr lang="en-US" sz="3600" kern="1200" dirty="0" smtClean="0"/>
            <a:t>.</a:t>
          </a:r>
          <a:endParaRPr lang="en-US" sz="3600" kern="1200" dirty="0"/>
        </a:p>
      </dsp:txBody>
      <dsp:txXfrm>
        <a:off x="69908" y="3152609"/>
        <a:ext cx="8089783" cy="1292264"/>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634621-030D-440F-A26D-64FC439A352C}">
      <dsp:nvSpPr>
        <dsp:cNvPr id="0" name=""/>
        <dsp:cNvSpPr/>
      </dsp:nvSpPr>
      <dsp:spPr>
        <a:xfrm>
          <a:off x="4018" y="783831"/>
          <a:ext cx="2055390" cy="752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256" tIns="96520" rIns="270256" bIns="96520" numCol="1" spcCol="1270" anchor="ctr" anchorCtr="0">
          <a:noAutofit/>
        </a:bodyPr>
        <a:lstStyle/>
        <a:p>
          <a:pPr lvl="0" algn="r" defTabSz="1689100">
            <a:lnSpc>
              <a:spcPct val="90000"/>
            </a:lnSpc>
            <a:spcBef>
              <a:spcPct val="0"/>
            </a:spcBef>
            <a:spcAft>
              <a:spcPct val="35000"/>
            </a:spcAft>
          </a:pPr>
          <a:r>
            <a:rPr lang="en-US" sz="3800" kern="1200" dirty="0" smtClean="0"/>
            <a:t>Open</a:t>
          </a:r>
          <a:endParaRPr lang="en-US" sz="3800" kern="1200" dirty="0"/>
        </a:p>
      </dsp:txBody>
      <dsp:txXfrm>
        <a:off x="4018" y="783831"/>
        <a:ext cx="2055390" cy="752400"/>
      </dsp:txXfrm>
    </dsp:sp>
    <dsp:sp modelId="{41CA1091-E18A-4D73-BE0D-4001CB57578D}">
      <dsp:nvSpPr>
        <dsp:cNvPr id="0" name=""/>
        <dsp:cNvSpPr/>
      </dsp:nvSpPr>
      <dsp:spPr>
        <a:xfrm>
          <a:off x="2059409" y="125481"/>
          <a:ext cx="411078" cy="2069100"/>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9DE5D59-5A59-4AF7-9CA8-C1C2FAD8579E}">
      <dsp:nvSpPr>
        <dsp:cNvPr id="0" name=""/>
        <dsp:cNvSpPr/>
      </dsp:nvSpPr>
      <dsp:spPr>
        <a:xfrm>
          <a:off x="2634918" y="125481"/>
          <a:ext cx="5590663" cy="206910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285750" lvl="1" indent="-285750" algn="l" defTabSz="1689100">
            <a:lnSpc>
              <a:spcPct val="90000"/>
            </a:lnSpc>
            <a:spcBef>
              <a:spcPct val="0"/>
            </a:spcBef>
            <a:spcAft>
              <a:spcPct val="15000"/>
            </a:spcAft>
            <a:buChar char="••"/>
          </a:pPr>
          <a:r>
            <a:rPr lang="en-US" sz="3800" kern="1200" dirty="0" smtClean="0"/>
            <a:t>Feet facing forward	</a:t>
          </a:r>
          <a:endParaRPr lang="en-US" sz="3800" kern="1200" dirty="0"/>
        </a:p>
        <a:p>
          <a:pPr marL="285750" lvl="1" indent="-285750" algn="l" defTabSz="1689100">
            <a:lnSpc>
              <a:spcPct val="90000"/>
            </a:lnSpc>
            <a:spcBef>
              <a:spcPct val="0"/>
            </a:spcBef>
            <a:spcAft>
              <a:spcPct val="15000"/>
            </a:spcAft>
            <a:buChar char="••"/>
          </a:pPr>
          <a:r>
            <a:rPr lang="en-US" sz="3800" kern="1200" dirty="0" smtClean="0"/>
            <a:t>Smiling face	</a:t>
          </a:r>
          <a:endParaRPr lang="en-US" sz="3800" kern="1200" dirty="0"/>
        </a:p>
        <a:p>
          <a:pPr marL="285750" lvl="1" indent="-285750" algn="l" defTabSz="1689100">
            <a:lnSpc>
              <a:spcPct val="90000"/>
            </a:lnSpc>
            <a:spcBef>
              <a:spcPct val="0"/>
            </a:spcBef>
            <a:spcAft>
              <a:spcPct val="15000"/>
            </a:spcAft>
            <a:buChar char="••"/>
          </a:pPr>
          <a:r>
            <a:rPr lang="en-US" sz="3800" kern="1200" dirty="0" smtClean="0"/>
            <a:t>Making eye contact	</a:t>
          </a:r>
          <a:endParaRPr lang="en-US" sz="3800" kern="1200" dirty="0"/>
        </a:p>
      </dsp:txBody>
      <dsp:txXfrm>
        <a:off x="2634918" y="125481"/>
        <a:ext cx="5590663" cy="2069100"/>
      </dsp:txXfrm>
    </dsp:sp>
    <dsp:sp modelId="{CD70E08B-E9B7-4BC8-917B-84A53E87E1CE}">
      <dsp:nvSpPr>
        <dsp:cNvPr id="0" name=""/>
        <dsp:cNvSpPr/>
      </dsp:nvSpPr>
      <dsp:spPr>
        <a:xfrm>
          <a:off x="4018" y="2989731"/>
          <a:ext cx="2055390" cy="752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256" tIns="96520" rIns="270256" bIns="96520" numCol="1" spcCol="1270" anchor="ctr" anchorCtr="0">
          <a:noAutofit/>
        </a:bodyPr>
        <a:lstStyle/>
        <a:p>
          <a:pPr lvl="0" algn="r" defTabSz="1689100">
            <a:lnSpc>
              <a:spcPct val="90000"/>
            </a:lnSpc>
            <a:spcBef>
              <a:spcPct val="0"/>
            </a:spcBef>
            <a:spcAft>
              <a:spcPct val="35000"/>
            </a:spcAft>
          </a:pPr>
          <a:r>
            <a:rPr lang="en-US" sz="3800" kern="1200" dirty="0" smtClean="0"/>
            <a:t>Closed</a:t>
          </a:r>
          <a:endParaRPr lang="en-US" sz="3800" kern="1200" dirty="0"/>
        </a:p>
      </dsp:txBody>
      <dsp:txXfrm>
        <a:off x="4018" y="2989731"/>
        <a:ext cx="2055390" cy="752400"/>
      </dsp:txXfrm>
    </dsp:sp>
    <dsp:sp modelId="{EACF2ECB-AAEF-47C2-937E-A2773723408F}">
      <dsp:nvSpPr>
        <dsp:cNvPr id="0" name=""/>
        <dsp:cNvSpPr/>
      </dsp:nvSpPr>
      <dsp:spPr>
        <a:xfrm>
          <a:off x="2059409" y="2331381"/>
          <a:ext cx="411078" cy="2069100"/>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9C4E6BB-1F15-4B21-9679-BD3205AEE22D}">
      <dsp:nvSpPr>
        <dsp:cNvPr id="0" name=""/>
        <dsp:cNvSpPr/>
      </dsp:nvSpPr>
      <dsp:spPr>
        <a:xfrm>
          <a:off x="2634918" y="2331381"/>
          <a:ext cx="5590663" cy="206910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285750" lvl="1" indent="-285750" algn="l" defTabSz="1689100">
            <a:lnSpc>
              <a:spcPct val="90000"/>
            </a:lnSpc>
            <a:spcBef>
              <a:spcPct val="0"/>
            </a:spcBef>
            <a:spcAft>
              <a:spcPct val="15000"/>
            </a:spcAft>
            <a:buChar char="••"/>
          </a:pPr>
          <a:r>
            <a:rPr lang="en-US" sz="3800" kern="1200" dirty="0" smtClean="0"/>
            <a:t>Looking away or around</a:t>
          </a:r>
          <a:endParaRPr lang="en-US" sz="3800" kern="1200" dirty="0"/>
        </a:p>
        <a:p>
          <a:pPr marL="285750" lvl="1" indent="-285750" algn="l" defTabSz="1689100">
            <a:lnSpc>
              <a:spcPct val="90000"/>
            </a:lnSpc>
            <a:spcBef>
              <a:spcPct val="0"/>
            </a:spcBef>
            <a:spcAft>
              <a:spcPct val="15000"/>
            </a:spcAft>
            <a:buChar char="••"/>
          </a:pPr>
          <a:r>
            <a:rPr lang="en-US" sz="3800" kern="1200" dirty="0" smtClean="0"/>
            <a:t>Crossing the arms or legs</a:t>
          </a:r>
          <a:endParaRPr lang="en-US" sz="3800" kern="1200" dirty="0"/>
        </a:p>
        <a:p>
          <a:pPr marL="285750" lvl="1" indent="-285750" algn="l" defTabSz="1689100">
            <a:lnSpc>
              <a:spcPct val="90000"/>
            </a:lnSpc>
            <a:spcBef>
              <a:spcPct val="0"/>
            </a:spcBef>
            <a:spcAft>
              <a:spcPct val="15000"/>
            </a:spcAft>
            <a:buChar char="••"/>
          </a:pPr>
          <a:r>
            <a:rPr lang="en-US" sz="3800" kern="1200" dirty="0" smtClean="0"/>
            <a:t>Rolling the eyes</a:t>
          </a:r>
          <a:endParaRPr lang="en-US" sz="3800" kern="1200" dirty="0"/>
        </a:p>
      </dsp:txBody>
      <dsp:txXfrm>
        <a:off x="2634918" y="2331381"/>
        <a:ext cx="5590663" cy="2069100"/>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03AD3D-8746-4A3F-AE3D-0F4F629C77A3}">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37F616-E6D3-4E58-8152-953DF82D49E0}">
      <dsp:nvSpPr>
        <dsp:cNvPr id="0" name=""/>
        <dsp:cNvSpPr/>
      </dsp:nvSpPr>
      <dsp:spPr>
        <a:xfrm>
          <a:off x="511409" y="347956"/>
          <a:ext cx="7655707" cy="6962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88900" rIns="88900" bIns="88900" numCol="1" spcCol="1270" anchor="ctr" anchorCtr="0">
          <a:noAutofit/>
        </a:bodyPr>
        <a:lstStyle/>
        <a:p>
          <a:pPr lvl="0" algn="l" defTabSz="1555750">
            <a:lnSpc>
              <a:spcPct val="90000"/>
            </a:lnSpc>
            <a:spcBef>
              <a:spcPct val="0"/>
            </a:spcBef>
            <a:spcAft>
              <a:spcPct val="35000"/>
            </a:spcAft>
          </a:pPr>
          <a:r>
            <a:rPr lang="en-US" sz="3500" kern="1200" dirty="0" smtClean="0"/>
            <a:t>Think before you speak</a:t>
          </a:r>
          <a:endParaRPr lang="en-US" sz="3500" kern="1200" dirty="0"/>
        </a:p>
      </dsp:txBody>
      <dsp:txXfrm>
        <a:off x="511409" y="347956"/>
        <a:ext cx="7655707" cy="696274"/>
      </dsp:txXfrm>
    </dsp:sp>
    <dsp:sp modelId="{CC11891E-81AE-41CE-B458-87E90FAF29AA}">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AEFD13-BBCB-42FD-9983-D72D8E740B56}">
      <dsp:nvSpPr>
        <dsp:cNvPr id="0" name=""/>
        <dsp:cNvSpPr/>
      </dsp:nvSpPr>
      <dsp:spPr>
        <a:xfrm>
          <a:off x="910599" y="1392548"/>
          <a:ext cx="7256517" cy="696274"/>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88900" rIns="88900" bIns="88900" numCol="1" spcCol="1270" anchor="ctr" anchorCtr="0">
          <a:noAutofit/>
        </a:bodyPr>
        <a:lstStyle/>
        <a:p>
          <a:pPr lvl="0" algn="l" defTabSz="1555750">
            <a:lnSpc>
              <a:spcPct val="90000"/>
            </a:lnSpc>
            <a:spcBef>
              <a:spcPct val="0"/>
            </a:spcBef>
            <a:spcAft>
              <a:spcPct val="35000"/>
            </a:spcAft>
          </a:pPr>
          <a:r>
            <a:rPr lang="en-US" sz="3500" kern="1200" dirty="0" smtClean="0"/>
            <a:t>Be an active listener</a:t>
          </a:r>
          <a:endParaRPr lang="en-US" sz="3500" kern="1200" dirty="0"/>
        </a:p>
      </dsp:txBody>
      <dsp:txXfrm>
        <a:off x="910599" y="1392548"/>
        <a:ext cx="7256517" cy="696274"/>
      </dsp:txXfrm>
    </dsp:sp>
    <dsp:sp modelId="{E9E4A22B-DAC7-467E-940C-F507E085AB9E}">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sp>
    <dsp:sp modelId="{CD8C21D3-F306-467B-B994-5DF937044B55}">
      <dsp:nvSpPr>
        <dsp:cNvPr id="0" name=""/>
        <dsp:cNvSpPr/>
      </dsp:nvSpPr>
      <dsp:spPr>
        <a:xfrm>
          <a:off x="910599" y="2437140"/>
          <a:ext cx="7256517" cy="696274"/>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88900" rIns="88900" bIns="88900" numCol="1" spcCol="1270" anchor="ctr" anchorCtr="0">
          <a:noAutofit/>
        </a:bodyPr>
        <a:lstStyle/>
        <a:p>
          <a:pPr lvl="0" algn="l" defTabSz="1555750">
            <a:lnSpc>
              <a:spcPct val="90000"/>
            </a:lnSpc>
            <a:spcBef>
              <a:spcPct val="0"/>
            </a:spcBef>
            <a:spcAft>
              <a:spcPct val="35000"/>
            </a:spcAft>
          </a:pPr>
          <a:r>
            <a:rPr lang="en-US" sz="3500" kern="1200" dirty="0" smtClean="0"/>
            <a:t>Watch for verbal and nonverbal cues</a:t>
          </a:r>
          <a:endParaRPr lang="en-US" sz="3500" kern="1200" dirty="0"/>
        </a:p>
      </dsp:txBody>
      <dsp:txXfrm>
        <a:off x="910599" y="2437140"/>
        <a:ext cx="7256517" cy="696274"/>
      </dsp:txXfrm>
    </dsp:sp>
    <dsp:sp modelId="{B5708E73-F4E9-4692-9EFA-BC034E65B66A}">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sp>
    <dsp:sp modelId="{E40AB025-2714-44A7-B2FE-D51EA605D72A}">
      <dsp:nvSpPr>
        <dsp:cNvPr id="0" name=""/>
        <dsp:cNvSpPr/>
      </dsp:nvSpPr>
      <dsp:spPr>
        <a:xfrm>
          <a:off x="511409" y="3481732"/>
          <a:ext cx="7655707" cy="696274"/>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88900" rIns="88900" bIns="88900" numCol="1" spcCol="1270" anchor="ctr" anchorCtr="0">
          <a:noAutofit/>
        </a:bodyPr>
        <a:lstStyle/>
        <a:p>
          <a:pPr lvl="0" algn="l" defTabSz="1555750">
            <a:lnSpc>
              <a:spcPct val="90000"/>
            </a:lnSpc>
            <a:spcBef>
              <a:spcPct val="0"/>
            </a:spcBef>
            <a:spcAft>
              <a:spcPct val="35000"/>
            </a:spcAft>
          </a:pPr>
          <a:r>
            <a:rPr lang="en-US" sz="3500" kern="1200" dirty="0" smtClean="0"/>
            <a:t>Be aware of your body language</a:t>
          </a:r>
          <a:endParaRPr lang="en-US" sz="3500" kern="1200" dirty="0"/>
        </a:p>
      </dsp:txBody>
      <dsp:txXfrm>
        <a:off x="511409" y="3481732"/>
        <a:ext cx="7655707" cy="696274"/>
      </dsp:txXfrm>
    </dsp:sp>
    <dsp:sp modelId="{B694CDAB-1037-4DFE-9F85-C26BDCAA69FA}">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09FE3-469C-45BF-8F32-B062F2EDCB06}">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kern="1200" dirty="0" smtClean="0"/>
            <a:t>Seth was speaking with a couple of his coworkers about the recent report they had finished</a:t>
          </a:r>
          <a:endParaRPr lang="en-US" sz="2800" kern="1200" dirty="0"/>
        </a:p>
      </dsp:txBody>
      <dsp:txXfrm>
        <a:off x="423768" y="31670"/>
        <a:ext cx="7382063" cy="963265"/>
      </dsp:txXfrm>
    </dsp:sp>
    <dsp:sp modelId="{C65E64C8-5772-4BC6-AB34-194ACB323EE7}">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0C9E65-03D0-484E-AA35-E615F38E232F}">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It was a challenging report, so some of the coworkers were still tense</a:t>
          </a:r>
          <a:endParaRPr lang="en-US" sz="2100" kern="1200" dirty="0"/>
        </a:p>
      </dsp:txBody>
      <dsp:txXfrm>
        <a:off x="1528352" y="1259039"/>
        <a:ext cx="6257489" cy="923287"/>
      </dsp:txXfrm>
    </dsp:sp>
    <dsp:sp modelId="{D8D3DC67-0EA3-4C62-B2E6-B6F44FDC604B}">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F600E1-EFE0-4AA2-8282-D0EE5F9142ED}">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He thought maybe he was coming across as too aggressive</a:t>
          </a:r>
          <a:endParaRPr lang="en-US" sz="2100" kern="1200" dirty="0"/>
        </a:p>
      </dsp:txBody>
      <dsp:txXfrm>
        <a:off x="1528352" y="2405027"/>
        <a:ext cx="6257489" cy="923287"/>
      </dsp:txXfrm>
    </dsp:sp>
    <dsp:sp modelId="{F9F076C4-B6E8-498F-834F-9BCAE1AE77B2}">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56B695-70D7-4021-A685-A3C67284D507}">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So Seth gathered everyone together and re-discussed the report</a:t>
          </a:r>
          <a:endParaRPr lang="en-US" sz="2100" kern="1200" dirty="0"/>
        </a:p>
      </dsp:txBody>
      <dsp:txXfrm>
        <a:off x="1528352" y="3551015"/>
        <a:ext cx="6257489" cy="923287"/>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06EDD2-B7B8-4677-9BC1-561275A58AB9}">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en-US" sz="4900" kern="1200" dirty="0" smtClean="0"/>
            <a:t>Be humble</a:t>
          </a:r>
          <a:endParaRPr lang="en-US" sz="4900" kern="1200" dirty="0"/>
        </a:p>
      </dsp:txBody>
      <dsp:txXfrm>
        <a:off x="460905" y="1047"/>
        <a:ext cx="3479899" cy="2087939"/>
      </dsp:txXfrm>
    </dsp:sp>
    <dsp:sp modelId="{38E0BE2F-8B38-4FE1-9BE8-5F6A36080AD4}">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en-US" sz="4900" kern="1200" dirty="0" smtClean="0"/>
            <a:t>Not a competition</a:t>
          </a:r>
          <a:endParaRPr lang="en-US" sz="4900" kern="1200" dirty="0"/>
        </a:p>
      </dsp:txBody>
      <dsp:txXfrm>
        <a:off x="4288794" y="1047"/>
        <a:ext cx="3479899" cy="2087939"/>
      </dsp:txXfrm>
    </dsp:sp>
    <dsp:sp modelId="{B8F3DC3F-D4DB-4CD0-9E6A-B4E73BD5D177}">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en-US" sz="4900" kern="1200" dirty="0" smtClean="0"/>
            <a:t>Offer input</a:t>
          </a:r>
          <a:endParaRPr lang="en-US" sz="4900" kern="1200" dirty="0"/>
        </a:p>
      </dsp:txBody>
      <dsp:txXfrm>
        <a:off x="460905" y="2436976"/>
        <a:ext cx="3479899" cy="2087939"/>
      </dsp:txXfrm>
    </dsp:sp>
    <dsp:sp modelId="{5B007D47-AC34-40AB-A079-85589756F5BE}">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en-US" sz="4900" kern="1200" dirty="0" smtClean="0"/>
            <a:t>Take an interest</a:t>
          </a:r>
          <a:endParaRPr lang="en-US" sz="4900" kern="1200" dirty="0"/>
        </a:p>
      </dsp:txBody>
      <dsp:txXfrm>
        <a:off x="4288794" y="2436976"/>
        <a:ext cx="3479899" cy="2087939"/>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98A6ED-2B9E-4248-840F-E823B2FB9BAB}">
      <dsp:nvSpPr>
        <dsp:cNvPr id="0" name=""/>
        <dsp:cNvSpPr/>
      </dsp:nvSpPr>
      <dsp:spPr>
        <a:xfrm>
          <a:off x="0" y="0"/>
          <a:ext cx="6583679" cy="99571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t>Be an active listener</a:t>
          </a:r>
          <a:endParaRPr lang="en-US" sz="2600" kern="1200" dirty="0"/>
        </a:p>
      </dsp:txBody>
      <dsp:txXfrm>
        <a:off x="29163" y="29163"/>
        <a:ext cx="5425092" cy="937385"/>
      </dsp:txXfrm>
    </dsp:sp>
    <dsp:sp modelId="{F643D28C-8237-4171-B46B-7D0D56038144}">
      <dsp:nvSpPr>
        <dsp:cNvPr id="0" name=""/>
        <dsp:cNvSpPr/>
      </dsp:nvSpPr>
      <dsp:spPr>
        <a:xfrm>
          <a:off x="551383" y="1176750"/>
          <a:ext cx="6583679" cy="99571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t>Show interest in their ideas</a:t>
          </a:r>
          <a:endParaRPr lang="en-US" sz="2600" kern="1200" dirty="0"/>
        </a:p>
      </dsp:txBody>
      <dsp:txXfrm>
        <a:off x="580546" y="1205913"/>
        <a:ext cx="5326758" cy="937385"/>
      </dsp:txXfrm>
    </dsp:sp>
    <dsp:sp modelId="{6B47CA95-020C-45DC-90FD-026C716C6DBB}">
      <dsp:nvSpPr>
        <dsp:cNvPr id="0" name=""/>
        <dsp:cNvSpPr/>
      </dsp:nvSpPr>
      <dsp:spPr>
        <a:xfrm>
          <a:off x="1094536" y="2353500"/>
          <a:ext cx="6583679" cy="995711"/>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t>Ask for follow up information</a:t>
          </a:r>
          <a:endParaRPr lang="en-US" sz="2600" kern="1200" dirty="0"/>
        </a:p>
      </dsp:txBody>
      <dsp:txXfrm>
        <a:off x="1123699" y="2382663"/>
        <a:ext cx="5334987" cy="937385"/>
      </dsp:txXfrm>
    </dsp:sp>
    <dsp:sp modelId="{09F456C9-B59F-489B-ACC3-E8051F62B2D8}">
      <dsp:nvSpPr>
        <dsp:cNvPr id="0" name=""/>
        <dsp:cNvSpPr/>
      </dsp:nvSpPr>
      <dsp:spPr>
        <a:xfrm>
          <a:off x="1645919" y="3530251"/>
          <a:ext cx="6583679" cy="995711"/>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t>Offer opinions as needed, but focus on them</a:t>
          </a:r>
          <a:endParaRPr lang="en-US" sz="2600" kern="1200" dirty="0"/>
        </a:p>
      </dsp:txBody>
      <dsp:txXfrm>
        <a:off x="1675082" y="3559414"/>
        <a:ext cx="5326758" cy="937385"/>
      </dsp:txXfrm>
    </dsp:sp>
    <dsp:sp modelId="{7936B613-8554-4027-AB37-BCD0A5F058DB}">
      <dsp:nvSpPr>
        <dsp:cNvPr id="0" name=""/>
        <dsp:cNvSpPr/>
      </dsp:nvSpPr>
      <dsp:spPr>
        <a:xfrm>
          <a:off x="5936467" y="762624"/>
          <a:ext cx="647212" cy="64721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a:p>
      </dsp:txBody>
      <dsp:txXfrm>
        <a:off x="6082090" y="762624"/>
        <a:ext cx="355966" cy="487027"/>
      </dsp:txXfrm>
    </dsp:sp>
    <dsp:sp modelId="{B0296FA3-8F94-46ED-8656-8156E5D6F915}">
      <dsp:nvSpPr>
        <dsp:cNvPr id="0" name=""/>
        <dsp:cNvSpPr/>
      </dsp:nvSpPr>
      <dsp:spPr>
        <a:xfrm>
          <a:off x="6487850" y="1939375"/>
          <a:ext cx="647212" cy="64721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a:p>
      </dsp:txBody>
      <dsp:txXfrm>
        <a:off x="6633473" y="1939375"/>
        <a:ext cx="355966" cy="487027"/>
      </dsp:txXfrm>
    </dsp:sp>
    <dsp:sp modelId="{27B2BEEC-0271-457F-BC5A-DE5CF080F3F8}">
      <dsp:nvSpPr>
        <dsp:cNvPr id="0" name=""/>
        <dsp:cNvSpPr/>
      </dsp:nvSpPr>
      <dsp:spPr>
        <a:xfrm>
          <a:off x="7031004" y="3116125"/>
          <a:ext cx="647212" cy="647212"/>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a:p>
      </dsp:txBody>
      <dsp:txXfrm>
        <a:off x="7176627" y="3116125"/>
        <a:ext cx="355966" cy="487027"/>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523A09-72DE-4EEA-B8A0-AD16A512630B}">
      <dsp:nvSpPr>
        <dsp:cNvPr id="0" name=""/>
        <dsp:cNvSpPr/>
      </dsp:nvSpPr>
      <dsp:spPr>
        <a:xfrm>
          <a:off x="1427399" y="4472"/>
          <a:ext cx="5374800" cy="108843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3600" kern="1200" dirty="0" smtClean="0"/>
            <a:t>Say their name immediately</a:t>
          </a:r>
          <a:endParaRPr lang="en-US" sz="3600" kern="1200" dirty="0"/>
        </a:p>
      </dsp:txBody>
      <dsp:txXfrm>
        <a:off x="1427399" y="4472"/>
        <a:ext cx="5374800" cy="1088437"/>
      </dsp:txXfrm>
    </dsp:sp>
    <dsp:sp modelId="{94B2EE8D-15E1-4954-A204-9E8F22DF23E3}">
      <dsp:nvSpPr>
        <dsp:cNvPr id="0" name=""/>
        <dsp:cNvSpPr/>
      </dsp:nvSpPr>
      <dsp:spPr>
        <a:xfrm>
          <a:off x="0" y="1147332"/>
          <a:ext cx="8229599" cy="1088437"/>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3600" kern="1200" dirty="0" smtClean="0"/>
            <a:t>Don’t be afraid to ask them to repeat their name</a:t>
          </a:r>
          <a:endParaRPr lang="en-US" sz="3600" kern="1200" dirty="0"/>
        </a:p>
      </dsp:txBody>
      <dsp:txXfrm>
        <a:off x="0" y="1147332"/>
        <a:ext cx="8229599" cy="1088437"/>
      </dsp:txXfrm>
    </dsp:sp>
    <dsp:sp modelId="{31AB847C-705E-49A1-AC24-47CEC37A0674}">
      <dsp:nvSpPr>
        <dsp:cNvPr id="0" name=""/>
        <dsp:cNvSpPr/>
      </dsp:nvSpPr>
      <dsp:spPr>
        <a:xfrm>
          <a:off x="424799" y="2290192"/>
          <a:ext cx="7380000" cy="108843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3600" kern="1200" dirty="0" smtClean="0"/>
            <a:t>Associate a gesture with their greeting</a:t>
          </a:r>
          <a:endParaRPr lang="en-US" sz="3600" kern="1200" dirty="0"/>
        </a:p>
      </dsp:txBody>
      <dsp:txXfrm>
        <a:off x="424799" y="2290192"/>
        <a:ext cx="7380000" cy="1088437"/>
      </dsp:txXfrm>
    </dsp:sp>
    <dsp:sp modelId="{A7FCC943-5167-4BF8-9200-504E8B3C7AE0}">
      <dsp:nvSpPr>
        <dsp:cNvPr id="0" name=""/>
        <dsp:cNvSpPr/>
      </dsp:nvSpPr>
      <dsp:spPr>
        <a:xfrm>
          <a:off x="1414799" y="3433052"/>
          <a:ext cx="5400000" cy="1088437"/>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3600" kern="1200" dirty="0" smtClean="0"/>
            <a:t>Remember distinct features</a:t>
          </a:r>
          <a:endParaRPr lang="en-US" sz="3600" kern="1200" dirty="0"/>
        </a:p>
      </dsp:txBody>
      <dsp:txXfrm>
        <a:off x="1414799" y="3433052"/>
        <a:ext cx="5400000" cy="108843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C72437-E3F6-489E-85DF-10468748A85C}">
      <dsp:nvSpPr>
        <dsp:cNvPr id="0" name=""/>
        <dsp:cNvSpPr/>
      </dsp:nvSpPr>
      <dsp:spPr>
        <a:xfrm>
          <a:off x="5565878" y="0"/>
          <a:ext cx="2656939"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FE2B54-E464-4006-8F17-8B7C0A414FF3}">
      <dsp:nvSpPr>
        <dsp:cNvPr id="0" name=""/>
        <dsp:cNvSpPr/>
      </dsp:nvSpPr>
      <dsp:spPr>
        <a:xfrm>
          <a:off x="6782" y="0"/>
          <a:ext cx="5559096"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lvl="0" algn="ctr" defTabSz="1822450">
            <a:lnSpc>
              <a:spcPct val="90000"/>
            </a:lnSpc>
            <a:spcBef>
              <a:spcPct val="0"/>
            </a:spcBef>
            <a:spcAft>
              <a:spcPct val="35000"/>
            </a:spcAft>
          </a:pPr>
          <a:r>
            <a:rPr lang="en-US" sz="4100" kern="1200" dirty="0" smtClean="0"/>
            <a:t>Learn from the past</a:t>
          </a:r>
          <a:endParaRPr lang="en-US" sz="4100" kern="1200" dirty="0"/>
        </a:p>
      </dsp:txBody>
      <dsp:txXfrm>
        <a:off x="75826" y="69044"/>
        <a:ext cx="5421008" cy="1276275"/>
      </dsp:txXfrm>
    </dsp:sp>
    <dsp:sp modelId="{E07FBD95-9861-4058-BAFC-64304B18BCCB}">
      <dsp:nvSpPr>
        <dsp:cNvPr id="0" name=""/>
        <dsp:cNvSpPr/>
      </dsp:nvSpPr>
      <dsp:spPr>
        <a:xfrm>
          <a:off x="5565878" y="1555799"/>
          <a:ext cx="2656939"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6B2CDC6-FE19-41CF-BA1B-9EA9FFD93C9C}">
      <dsp:nvSpPr>
        <dsp:cNvPr id="0" name=""/>
        <dsp:cNvSpPr/>
      </dsp:nvSpPr>
      <dsp:spPr>
        <a:xfrm>
          <a:off x="6782" y="1555799"/>
          <a:ext cx="5559096"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lvl="0" algn="ctr" defTabSz="1822450">
            <a:lnSpc>
              <a:spcPct val="90000"/>
            </a:lnSpc>
            <a:spcBef>
              <a:spcPct val="0"/>
            </a:spcBef>
            <a:spcAft>
              <a:spcPct val="35000"/>
            </a:spcAft>
          </a:pPr>
          <a:r>
            <a:rPr lang="en-US" sz="4100" kern="1200" dirty="0" smtClean="0"/>
            <a:t>Recognize opportunities</a:t>
          </a:r>
          <a:endParaRPr lang="en-US" sz="4100" kern="1200" dirty="0"/>
        </a:p>
      </dsp:txBody>
      <dsp:txXfrm>
        <a:off x="75826" y="1624843"/>
        <a:ext cx="5421008" cy="1276275"/>
      </dsp:txXfrm>
    </dsp:sp>
    <dsp:sp modelId="{131D0783-CB7E-4958-9E14-3BB6E99F5DBE}">
      <dsp:nvSpPr>
        <dsp:cNvPr id="0" name=""/>
        <dsp:cNvSpPr/>
      </dsp:nvSpPr>
      <dsp:spPr>
        <a:xfrm>
          <a:off x="5565878" y="3111599"/>
          <a:ext cx="2656939"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4D10B75-E314-4DD9-98CE-ED51A0622790}">
      <dsp:nvSpPr>
        <dsp:cNvPr id="0" name=""/>
        <dsp:cNvSpPr/>
      </dsp:nvSpPr>
      <dsp:spPr>
        <a:xfrm>
          <a:off x="6782" y="3111599"/>
          <a:ext cx="5559096"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lvl="0" algn="ctr" defTabSz="1822450">
            <a:lnSpc>
              <a:spcPct val="90000"/>
            </a:lnSpc>
            <a:spcBef>
              <a:spcPct val="0"/>
            </a:spcBef>
            <a:spcAft>
              <a:spcPct val="35000"/>
            </a:spcAft>
          </a:pPr>
          <a:r>
            <a:rPr lang="en-US" sz="4100" kern="1200" dirty="0" smtClean="0"/>
            <a:t>Recreate experiences</a:t>
          </a:r>
          <a:endParaRPr lang="en-US" sz="4100" kern="1200" dirty="0"/>
        </a:p>
      </dsp:txBody>
      <dsp:txXfrm>
        <a:off x="75826" y="3180643"/>
        <a:ext cx="5421008" cy="1276275"/>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1AE79-67F9-44C1-B9BE-C4F34A9BACD8}">
      <dsp:nvSpPr>
        <dsp:cNvPr id="0" name=""/>
        <dsp:cNvSpPr/>
      </dsp:nvSpPr>
      <dsp:spPr>
        <a:xfrm>
          <a:off x="0" y="14143"/>
          <a:ext cx="8229599" cy="143010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t>“What do you enjoy most about _____?”</a:t>
          </a:r>
          <a:endParaRPr lang="en-US" sz="3600" kern="1200" dirty="0"/>
        </a:p>
      </dsp:txBody>
      <dsp:txXfrm>
        <a:off x="69812" y="83955"/>
        <a:ext cx="8089975" cy="1290481"/>
      </dsp:txXfrm>
    </dsp:sp>
    <dsp:sp modelId="{C2B4105A-D213-4F30-B3F7-2555B9A47A15}">
      <dsp:nvSpPr>
        <dsp:cNvPr id="0" name=""/>
        <dsp:cNvSpPr/>
      </dsp:nvSpPr>
      <dsp:spPr>
        <a:xfrm>
          <a:off x="0" y="1547928"/>
          <a:ext cx="8229599" cy="143010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t>“What kind of advice would you offer?”</a:t>
          </a:r>
          <a:endParaRPr lang="en-US" sz="3600" kern="1200" dirty="0"/>
        </a:p>
      </dsp:txBody>
      <dsp:txXfrm>
        <a:off x="69812" y="1617740"/>
        <a:ext cx="8089975" cy="1290481"/>
      </dsp:txXfrm>
    </dsp:sp>
    <dsp:sp modelId="{653CEBF5-6094-4F3F-B00A-CE1B3E9729C7}">
      <dsp:nvSpPr>
        <dsp:cNvPr id="0" name=""/>
        <dsp:cNvSpPr/>
      </dsp:nvSpPr>
      <dsp:spPr>
        <a:xfrm>
          <a:off x="0" y="3081714"/>
          <a:ext cx="8229599" cy="143010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t>“What are some of your accomplishments with the company?”</a:t>
          </a:r>
          <a:endParaRPr lang="en-US" sz="3600" kern="1200" dirty="0"/>
        </a:p>
      </dsp:txBody>
      <dsp:txXfrm>
        <a:off x="69812" y="3151526"/>
        <a:ext cx="8089975" cy="1290481"/>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09FE3-469C-45BF-8F32-B062F2EDCB0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Ellen was a new employee to a group of marketers</a:t>
          </a:r>
          <a:endParaRPr lang="en-US" sz="3100" kern="1200" dirty="0"/>
        </a:p>
      </dsp:txBody>
      <dsp:txXfrm>
        <a:off x="423768" y="31670"/>
        <a:ext cx="7382063" cy="963265"/>
      </dsp:txXfrm>
    </dsp:sp>
    <dsp:sp modelId="{C65E64C8-5772-4BC6-AB34-194ACB323EE7}">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0C9E65-03D0-484E-AA35-E615F38E232F}">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She was fairly shy to speak with them</a:t>
          </a:r>
          <a:endParaRPr lang="en-US" sz="2100" kern="1200" dirty="0"/>
        </a:p>
      </dsp:txBody>
      <dsp:txXfrm>
        <a:off x="1528352" y="1259039"/>
        <a:ext cx="6257489" cy="923287"/>
      </dsp:txXfrm>
    </dsp:sp>
    <dsp:sp modelId="{D8D3DC67-0EA3-4C62-B2E6-B6F44FDC604B}">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F600E1-EFE0-4AA2-8282-D0EE5F9142ED}">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She made an effort to remember their names</a:t>
          </a:r>
          <a:endParaRPr lang="en-US" sz="2100" kern="1200" dirty="0"/>
        </a:p>
      </dsp:txBody>
      <dsp:txXfrm>
        <a:off x="1528352" y="2405027"/>
        <a:ext cx="6257489" cy="923287"/>
      </dsp:txXfrm>
    </dsp:sp>
    <dsp:sp modelId="{F9F076C4-B6E8-498F-834F-9BCAE1AE77B2}">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56B695-70D7-4021-A685-A3C67284D507}">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Over time, Ellen had built a great rapport with this group of coworkers</a:t>
          </a:r>
          <a:endParaRPr lang="en-US" sz="2100" kern="1200" dirty="0"/>
        </a:p>
      </dsp:txBody>
      <dsp:txXfrm>
        <a:off x="1528352" y="3551015"/>
        <a:ext cx="6257489" cy="923287"/>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4AF2DA-18C8-4A89-907C-EA8E21E99BF4}">
      <dsp:nvSpPr>
        <dsp:cNvPr id="0" name=""/>
        <dsp:cNvSpPr/>
      </dsp:nvSpPr>
      <dsp:spPr>
        <a:xfrm>
          <a:off x="4018" y="361506"/>
          <a:ext cx="2055390" cy="902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lvl="0" algn="r" defTabSz="1200150">
            <a:lnSpc>
              <a:spcPct val="90000"/>
            </a:lnSpc>
            <a:spcBef>
              <a:spcPct val="0"/>
            </a:spcBef>
            <a:spcAft>
              <a:spcPct val="35000"/>
            </a:spcAft>
          </a:pPr>
          <a:r>
            <a:rPr lang="en-US" sz="2700" b="1" kern="1200" dirty="0" smtClean="0">
              <a:solidFill>
                <a:schemeClr val="tx1"/>
              </a:solidFill>
            </a:rPr>
            <a:t>John Gardner</a:t>
          </a:r>
          <a:endParaRPr lang="en-US" sz="2700" kern="1200" dirty="0">
            <a:solidFill>
              <a:schemeClr val="tx1"/>
            </a:solidFill>
          </a:endParaRPr>
        </a:p>
      </dsp:txBody>
      <dsp:txXfrm>
        <a:off x="4018" y="361506"/>
        <a:ext cx="2055390" cy="902137"/>
      </dsp:txXfrm>
    </dsp:sp>
    <dsp:sp modelId="{FF000D30-BB60-4B13-B31C-95739E14E27C}">
      <dsp:nvSpPr>
        <dsp:cNvPr id="0" name=""/>
        <dsp:cNvSpPr/>
      </dsp:nvSpPr>
      <dsp:spPr>
        <a:xfrm>
          <a:off x="2059409" y="135972"/>
          <a:ext cx="411078" cy="1353206"/>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B283F2A-3774-4467-9631-40ADD3839128}">
      <dsp:nvSpPr>
        <dsp:cNvPr id="0" name=""/>
        <dsp:cNvSpPr/>
      </dsp:nvSpPr>
      <dsp:spPr>
        <a:xfrm>
          <a:off x="2634918" y="135972"/>
          <a:ext cx="5590663" cy="135320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smtClean="0">
              <a:solidFill>
                <a:schemeClr val="bg1"/>
              </a:solidFill>
            </a:rPr>
            <a:t>Some people strengthen the society just by being the kind of people they are.</a:t>
          </a:r>
          <a:endParaRPr lang="en-US" sz="2700" kern="1200" dirty="0">
            <a:solidFill>
              <a:schemeClr val="bg1"/>
            </a:solidFill>
          </a:endParaRPr>
        </a:p>
      </dsp:txBody>
      <dsp:txXfrm>
        <a:off x="2634918" y="135972"/>
        <a:ext cx="5590663" cy="1353206"/>
      </dsp:txXfrm>
    </dsp:sp>
    <dsp:sp modelId="{694B2A69-752D-41DA-8E7A-768BCE6B5BE4}">
      <dsp:nvSpPr>
        <dsp:cNvPr id="0" name=""/>
        <dsp:cNvSpPr/>
      </dsp:nvSpPr>
      <dsp:spPr>
        <a:xfrm>
          <a:off x="4018" y="1811912"/>
          <a:ext cx="2055390" cy="902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lvl="0" algn="r" defTabSz="1200150">
            <a:lnSpc>
              <a:spcPct val="90000"/>
            </a:lnSpc>
            <a:spcBef>
              <a:spcPct val="0"/>
            </a:spcBef>
            <a:spcAft>
              <a:spcPct val="35000"/>
            </a:spcAft>
          </a:pPr>
          <a:r>
            <a:rPr lang="en-US" sz="2700" b="1" kern="1200" dirty="0" smtClean="0">
              <a:solidFill>
                <a:schemeClr val="tx1"/>
              </a:solidFill>
            </a:rPr>
            <a:t>A. J. McLean</a:t>
          </a:r>
          <a:endParaRPr lang="en-US" sz="2700" kern="1200" dirty="0">
            <a:solidFill>
              <a:schemeClr val="tx1"/>
            </a:solidFill>
          </a:endParaRPr>
        </a:p>
      </dsp:txBody>
      <dsp:txXfrm>
        <a:off x="4018" y="1811912"/>
        <a:ext cx="2055390" cy="902137"/>
      </dsp:txXfrm>
    </dsp:sp>
    <dsp:sp modelId="{28828119-345A-40C5-8A59-7A9D385CFD0C}">
      <dsp:nvSpPr>
        <dsp:cNvPr id="0" name=""/>
        <dsp:cNvSpPr/>
      </dsp:nvSpPr>
      <dsp:spPr>
        <a:xfrm>
          <a:off x="2059409" y="1586378"/>
          <a:ext cx="411078" cy="1353206"/>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7C26A8-C4D9-48F1-B239-7C7045558FCC}">
      <dsp:nvSpPr>
        <dsp:cNvPr id="0" name=""/>
        <dsp:cNvSpPr/>
      </dsp:nvSpPr>
      <dsp:spPr>
        <a:xfrm>
          <a:off x="2634918" y="1586378"/>
          <a:ext cx="5590663" cy="1353206"/>
        </a:xfrm>
        <a:prstGeom prst="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smtClean="0">
              <a:solidFill>
                <a:schemeClr val="bg1"/>
              </a:solidFill>
            </a:rPr>
            <a:t>Be very, very patient and very open-minded, and listen to what people have to say.</a:t>
          </a:r>
          <a:endParaRPr lang="en-US" sz="2700" kern="1200" dirty="0">
            <a:solidFill>
              <a:schemeClr val="bg1"/>
            </a:solidFill>
          </a:endParaRPr>
        </a:p>
      </dsp:txBody>
      <dsp:txXfrm>
        <a:off x="2634918" y="1586378"/>
        <a:ext cx="5590663" cy="1353206"/>
      </dsp:txXfrm>
    </dsp:sp>
    <dsp:sp modelId="{1240393F-9547-4E4B-A035-12B7087B0DDE}">
      <dsp:nvSpPr>
        <dsp:cNvPr id="0" name=""/>
        <dsp:cNvSpPr/>
      </dsp:nvSpPr>
      <dsp:spPr>
        <a:xfrm>
          <a:off x="4018" y="3262319"/>
          <a:ext cx="2055390" cy="902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lvl="0" algn="r" defTabSz="1200150">
            <a:lnSpc>
              <a:spcPct val="90000"/>
            </a:lnSpc>
            <a:spcBef>
              <a:spcPct val="0"/>
            </a:spcBef>
            <a:spcAft>
              <a:spcPct val="35000"/>
            </a:spcAft>
          </a:pPr>
          <a:r>
            <a:rPr lang="en-US" sz="2700" b="1" kern="1200" dirty="0" smtClean="0">
              <a:solidFill>
                <a:schemeClr val="tx1"/>
              </a:solidFill>
            </a:rPr>
            <a:t>Mahatma Gandhi</a:t>
          </a:r>
          <a:endParaRPr lang="en-US" sz="2700" kern="1200" dirty="0">
            <a:solidFill>
              <a:schemeClr val="tx1"/>
            </a:solidFill>
          </a:endParaRPr>
        </a:p>
      </dsp:txBody>
      <dsp:txXfrm>
        <a:off x="4018" y="3262319"/>
        <a:ext cx="2055390" cy="902137"/>
      </dsp:txXfrm>
    </dsp:sp>
    <dsp:sp modelId="{C6602094-6D09-4EAB-92DD-6511C9B36BAD}">
      <dsp:nvSpPr>
        <dsp:cNvPr id="0" name=""/>
        <dsp:cNvSpPr/>
      </dsp:nvSpPr>
      <dsp:spPr>
        <a:xfrm>
          <a:off x="2059409" y="3036784"/>
          <a:ext cx="411078" cy="1353206"/>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FBEFC2B-A479-427D-83A6-571B37F6E147}">
      <dsp:nvSpPr>
        <dsp:cNvPr id="0" name=""/>
        <dsp:cNvSpPr/>
      </dsp:nvSpPr>
      <dsp:spPr>
        <a:xfrm>
          <a:off x="2634918" y="3036784"/>
          <a:ext cx="5590663" cy="1353206"/>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smtClean="0">
              <a:solidFill>
                <a:schemeClr val="bg1"/>
              </a:solidFill>
            </a:rPr>
            <a:t>Interdependence is and ought to be as much the ideal of man as self-sufficiency. Man is a social being.</a:t>
          </a:r>
          <a:endParaRPr lang="en-US" sz="2700" b="1" kern="1200" dirty="0">
            <a:solidFill>
              <a:schemeClr val="bg1"/>
            </a:solidFill>
          </a:endParaRPr>
        </a:p>
      </dsp:txBody>
      <dsp:txXfrm>
        <a:off x="2634918" y="3036784"/>
        <a:ext cx="5590663" cy="135320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4.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0.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4.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9.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2.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5/27/2013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Social intelligence can seem like a complicated term and can make many of us feel nervous. But social intelligence is something we deal with every day and it can help us navigate better experiences from our social environment. Whether we’re at home or at work, knowing how to be more aware of ourselves and our surroundings can help us make the best out of any social situation!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a:t>
            </a:fld>
            <a:endParaRPr lang="en-US" dirty="0"/>
          </a:p>
        </p:txBody>
      </p:sp>
    </p:spTree>
    <p:extLst>
      <p:ext uri="{BB962C8B-B14F-4D97-AF65-F5344CB8AC3E}">
        <p14:creationId xmlns:p14="http://schemas.microsoft.com/office/powerpoint/2010/main" val="41309573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all know that there is a difference between hearing and listening, but yet we still seem to confuse the two when we communicate with other people. Listening is considered a skill, so like any other skill it must be implemented and strengthened. Listening allows for you to understand what the person is talking about and register what they are trying to communicate. Building better listening skills starts with learning to pay attention when someone speaks and actively listening to what they are saying. Key tips to help accomplish this are to give your attention to the person by facing them and making eye contact. Turn off any cell phones or pagers or remove any item from the area that can distract you and make you lose focus. You’ll find that you will catch more of what the person is saying and be able to retain more. Paying attention and building better listening skills can show support for the other person and build rapport with them.</a:t>
            </a:r>
          </a:p>
          <a:p>
            <a:r>
              <a:rPr lang="en-US" dirty="0" smtClean="0"/>
              <a:t>Tips for better listening skills:</a:t>
            </a:r>
          </a:p>
          <a:p>
            <a:r>
              <a:rPr lang="en-US" dirty="0" smtClean="0"/>
              <a:t>•	Remove any distractions</a:t>
            </a:r>
          </a:p>
          <a:p>
            <a:r>
              <a:rPr lang="en-US" dirty="0" smtClean="0"/>
              <a:t>•	Make eye contact with the person speaking</a:t>
            </a:r>
          </a:p>
          <a:p>
            <a:r>
              <a:rPr lang="en-US" dirty="0" smtClean="0"/>
              <a:t>•	Nod your head periodically</a:t>
            </a:r>
          </a:p>
          <a:p>
            <a:r>
              <a:rPr lang="en-US" dirty="0" smtClean="0"/>
              <a:t>•	Ask for follow up details or information</a:t>
            </a:r>
          </a:p>
          <a:p>
            <a:r>
              <a:rPr lang="en-US" dirty="0" smtClean="0"/>
              <a:t>•	Ask the person to repeat anything you may have missed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21</a:t>
            </a:fld>
            <a:endParaRPr lang="en-US" dirty="0"/>
          </a:p>
        </p:txBody>
      </p:sp>
    </p:spTree>
    <p:extLst>
      <p:ext uri="{BB962C8B-B14F-4D97-AF65-F5344CB8AC3E}">
        <p14:creationId xmlns:p14="http://schemas.microsoft.com/office/powerpoint/2010/main" val="18948821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 matter how many times we hear the old phrase “Don’t judge people” or “It’s not our place to judge”, we more than likely find ourselves doing it anyway – we just don’t want to admit it. Whether subconsciously or not, we still find ourselves judging those around us, whether it is based on their clothes, job title, the way the talk or walk, gender, hair color, skin color, and etc. When someone is speaking or completes a task, what do you think in your head? Do you automatically make comments on how their assignment was too easy or that the way they speak is subpar to the group. Of course you would never say this out loud or tell them directly, but in your mind you have already made up your mind about them.</a:t>
            </a:r>
          </a:p>
          <a:p>
            <a:r>
              <a:rPr lang="en-US" dirty="0" smtClean="0"/>
              <a:t>Thoughts like this cause us to judge people more and more, which can create barriers between people and lose connections and chances to network over time. Every person has an “inside person” and an “outside person” – we see the outside person every day and try to form our own opinions without seeing everything first. Don’t forget that there is an “inside person” as well that has an entirely different side.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22</a:t>
            </a:fld>
            <a:endParaRPr lang="en-US" dirty="0"/>
          </a:p>
        </p:txBody>
      </p:sp>
    </p:spTree>
    <p:extLst>
      <p:ext uri="{BB962C8B-B14F-4D97-AF65-F5344CB8AC3E}">
        <p14:creationId xmlns:p14="http://schemas.microsoft.com/office/powerpoint/2010/main" val="9921631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Empathy is simply defined as putting yourself in another person’s shoes and seeing things from their point of view. When communicating with another person, think about how it would feel to be in their shoes and do the things they have to do. How would you feel if you have to complete their assignment in the weekly meeting or if you have to conduct a speech in front of hundreds of people? </a:t>
            </a:r>
          </a:p>
          <a:p>
            <a:r>
              <a:rPr lang="en-US" dirty="0" smtClean="0"/>
              <a:t>Shifting your view does not mean that you have to entirely give up your opinions and what you think. It involves taking a few minutes to stop and reflect on the actions and words of the other person and picturing yourself in their situation. Think about what it would be like to stand in their shoes in the conference room or in front of the new manager. By doing this, we can better understand why they may act or speak a certain way and what can drive them to do what they do. By showing empathy, you are able to connect with this person and create an important relationship to have in the workplace.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23</a:t>
            </a:fld>
            <a:endParaRPr lang="en-US" dirty="0"/>
          </a:p>
        </p:txBody>
      </p:sp>
    </p:spTree>
    <p:extLst>
      <p:ext uri="{BB962C8B-B14F-4D97-AF65-F5344CB8AC3E}">
        <p14:creationId xmlns:p14="http://schemas.microsoft.com/office/powerpoint/2010/main" val="35427306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social situations it is never a good idea to fake our emotions or how we feel toward others. Of course, this does not mean we have full permission to start tearing into people and ripping them to shreds if we didn’t like their recent speech. But if you are not entirely happy about something in the group or feel anxious about something else, it is not a good idea to fake a smile or laugh just to appear happy. </a:t>
            </a:r>
          </a:p>
          <a:p>
            <a:r>
              <a:rPr lang="en-US" dirty="0" smtClean="0"/>
              <a:t>This ‘fakeness’ will more than likely be detected, which can offend others around you or even make them feel insecure. Instead, be honest about how you feel and show honest concern for your peers. Be tactful if delivering negative feedback and offers helpful tips for improvement or changes. Although they may not accept your true feelings at first, and may even seem angry about it, in the end they will appreciate the fact that you were honest with them and didn’t show a mask of fake emotions with them.</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24</a:t>
            </a:fld>
            <a:endParaRPr lang="en-US" dirty="0"/>
          </a:p>
        </p:txBody>
      </p:sp>
    </p:spTree>
    <p:extLst>
      <p:ext uri="{BB962C8B-B14F-4D97-AF65-F5344CB8AC3E}">
        <p14:creationId xmlns:p14="http://schemas.microsoft.com/office/powerpoint/2010/main" val="32508931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Donald realized he was not connecting well his other coworkers. He some of his coworkers were upset about the new workload, so he thought this would be a good time to show empathy and connect with some of them. He approached Brad and asked him how he felt about the new changes. Donald listened as Brad expressed anger about it and ranted about the overtime. Although Donald thought he may have been over-reacting, he didn’t mention these feelings out loud because he didn’t want to judge Brad. Then Donald genuinely told him how he could see his point about the stress of having so much extra work to do and offered his support if he needed help. Brad thanked him for the offer and then asked if Donald wanted to grab some lunch before heading back to work.</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25</a:t>
            </a:fld>
            <a:endParaRPr lang="en-US" dirty="0"/>
          </a:p>
        </p:txBody>
      </p:sp>
    </p:spTree>
    <p:extLst>
      <p:ext uri="{BB962C8B-B14F-4D97-AF65-F5344CB8AC3E}">
        <p14:creationId xmlns:p14="http://schemas.microsoft.com/office/powerpoint/2010/main" val="10389260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not always enough to simply listen to a person and have the sense of ‘waiting to speak’. This type of listening will cause us to lose out on important information and deny us the chance to make any real connection. By using active listening, we are more inept to learn about other people and take an active interest in what they have to say and offer. This concept can not only improve your overall listening skills, but your overall connections with other people as well.</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36</a:t>
            </a:fld>
            <a:endParaRPr lang="en-US" dirty="0"/>
          </a:p>
        </p:txBody>
      </p:sp>
    </p:spTree>
    <p:extLst>
      <p:ext uri="{BB962C8B-B14F-4D97-AF65-F5344CB8AC3E}">
        <p14:creationId xmlns:p14="http://schemas.microsoft.com/office/powerpoint/2010/main" val="38449412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Attunement is defined as being aware and responsive to another person. When developing active listening skills, this tool is used to better connect with the person and become more ‘in tune’ with what they are saying. Since attunement relies heavily on nonverbal communication (such as body language), it is important to pay attention to the signals that the other person gives off, as well as the ones we use. Key gestures such as smiling, hand gesturing, eye contact and body movement can signal a connection or a break in communication. When we use these gestures toward other people, it can make them feel more connected with us and continue to open up with us. These connections can form bonds that can benefit the both of you and build networks for the future.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37</a:t>
            </a:fld>
            <a:endParaRPr lang="en-US" dirty="0"/>
          </a:p>
        </p:txBody>
      </p:sp>
    </p:spTree>
    <p:extLst>
      <p:ext uri="{BB962C8B-B14F-4D97-AF65-F5344CB8AC3E}">
        <p14:creationId xmlns:p14="http://schemas.microsoft.com/office/powerpoint/2010/main" val="23295183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It’s a common gesture to hear something or witness someone do something and try to jump to a conclusion about it right away. Maybe you didn’t like what they said or heard something you didn’t think was appropriate, so you reach conclusions that the person has poor speaking skills or doesn’t know how to communicate with others. But this quick acting judgment can only harm your business relationships and misses the chance to really listen to someone and make a connection. While you may believe you have all the facts and have reached a final decision, always remember there is another side of the coin and most likely more information to know.</a:t>
            </a:r>
          </a:p>
          <a:p>
            <a:r>
              <a:rPr lang="en-US" dirty="0" smtClean="0"/>
              <a:t>Even if you in fact do have everything you need, you may still not be able to process his thought in way that can be productive or even helpful to anyone since it is based on negativity.  If someone says something that makes you jump to a conclusion, ask them to repeat it or clarify what they said. Then take a few minutes to reflect on what was said or done and take enough time to form a logical conclusion about it. Taking a little extra time may seem like a chore at times, but it can save you from jumping to unnecessary conclusions and ruining the chance to build a relationship with another coworker.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38</a:t>
            </a:fld>
            <a:endParaRPr lang="en-US" dirty="0"/>
          </a:p>
        </p:txBody>
      </p:sp>
    </p:spTree>
    <p:extLst>
      <p:ext uri="{BB962C8B-B14F-4D97-AF65-F5344CB8AC3E}">
        <p14:creationId xmlns:p14="http://schemas.microsoft.com/office/powerpoint/2010/main" val="13443435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Naturally, we often think of ourselves as Number One. We’re the first person we try to take care of and try to guard ourselves when necessary. But when it comes to active listening, the role is often reversed in order to focus on the other person. In order to actively listen, we must shift the focus from ourselves to the person speaking at the time and become attune to what they are saying. Steps should include turning to face the person and making eye contact with them. During the conversation, nod your head periodically and give them time to pause or rest before talking yourself. </a:t>
            </a:r>
          </a:p>
          <a:p>
            <a:r>
              <a:rPr lang="en-US" dirty="0" smtClean="0"/>
              <a:t>When they have finished, stay focused on them by asking questions about what they have said. Don’t be afraid to ask them to clarify something you didn’t catch or something you may have missed. By shifting your focus to them instead of on your thoughts, you should be able to remember and comprehend most of what was said. From here you can be able to offer suggestions or opinions and engage in open conversation with the person. They’ll be more likely to openly share with you if they feel as though you can focus on them as well as yourself.</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39</a:t>
            </a:fld>
            <a:endParaRPr lang="en-US" dirty="0"/>
          </a:p>
        </p:txBody>
      </p:sp>
    </p:spTree>
    <p:extLst>
      <p:ext uri="{BB962C8B-B14F-4D97-AF65-F5344CB8AC3E}">
        <p14:creationId xmlns:p14="http://schemas.microsoft.com/office/powerpoint/2010/main" val="32782586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biggest faults many of us have is the need to ‘fix’ things when we something that has gone wrong. When we get some bad news or information about a bad situation, we often try to follow it up with “It’s not so bad” or “It could be worse”. While this may seem like a helpful gesture, it can actually cause more damage than good because it makes the other person feel as though their feelings about the situation are invalid or void. </a:t>
            </a:r>
          </a:p>
          <a:p>
            <a:r>
              <a:rPr lang="en-US" dirty="0" smtClean="0"/>
              <a:t>It gives the impression that you are not necessarily listening to the problem, but imply trying to brush it over and discount their feelings altogether. When a person is speaking about something they feel strongly about, whether it is about work or personal situations, it is important to recognize that it is the way they feel and that they are entitled to feel that way. Instead of trying to smooth the problem over, listen to what the person is saying and how they are feeling and offer support. Let them know you are there to help and can always lend an ear. They will appreciate the gesture much more than any half-hearted solution or smooth-over phrase.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40</a:t>
            </a:fld>
            <a:endParaRPr lang="en-US" dirty="0"/>
          </a:p>
        </p:txBody>
      </p:sp>
    </p:spTree>
    <p:extLst>
      <p:ext uri="{BB962C8B-B14F-4D97-AF65-F5344CB8AC3E}">
        <p14:creationId xmlns:p14="http://schemas.microsoft.com/office/powerpoint/2010/main" val="2390943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Be aware of our own behaviors</a:t>
            </a:r>
          </a:p>
          <a:p>
            <a:r>
              <a:rPr lang="en-US" dirty="0" smtClean="0"/>
              <a:t>•	Learn to be empathetic with others</a:t>
            </a:r>
          </a:p>
          <a:p>
            <a:r>
              <a:rPr lang="en-US" dirty="0" smtClean="0"/>
              <a:t>•	Know tools for active listening</a:t>
            </a:r>
          </a:p>
          <a:p>
            <a:r>
              <a:rPr lang="en-US" dirty="0" smtClean="0"/>
              <a:t>•	Effectively communicate interpersonally</a:t>
            </a:r>
          </a:p>
          <a:p>
            <a:r>
              <a:rPr lang="en-US" dirty="0" smtClean="0"/>
              <a:t>•	Recognize various social cues</a:t>
            </a:r>
          </a:p>
          <a:p>
            <a:r>
              <a:rPr lang="en-US" dirty="0" smtClean="0"/>
              <a:t>•	Determine appropriate conversation topics</a:t>
            </a:r>
          </a:p>
          <a:p>
            <a:r>
              <a:rPr lang="en-US" dirty="0" smtClean="0"/>
              <a:t>•	Know various forms of body language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a:t>
            </a:fld>
            <a:endParaRPr lang="en-US" dirty="0"/>
          </a:p>
        </p:txBody>
      </p:sp>
    </p:spTree>
    <p:extLst>
      <p:ext uri="{BB962C8B-B14F-4D97-AF65-F5344CB8AC3E}">
        <p14:creationId xmlns:p14="http://schemas.microsoft.com/office/powerpoint/2010/main" val="15593009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Judy was talking with a coworker of hers about the new software they had received at work. Cindy complained a lot about having to learn how to work the software and how to use it every day. Judy could see where she was coming from, since it frustrated her too. Judy told her that the software wasn’t so bad, which didn’t make Cindy feel any better. But the way Cindy complained, Judy got the impression that she didn’t want to work here anymore, which made Judy feel upset. But Judy decided to just ask Cindy if that is how she really felt. Cindy says she doesn’t dislike the system to much to leave, but it does make her very frustrated. Judy was relieved to hear that her friend didn’t want to leave and was glad she took the time to listen to Cindy’s opinions before making any conclusions.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41</a:t>
            </a:fld>
            <a:endParaRPr lang="en-US" dirty="0"/>
          </a:p>
        </p:txBody>
      </p:sp>
    </p:spTree>
    <p:extLst>
      <p:ext uri="{BB962C8B-B14F-4D97-AF65-F5344CB8AC3E}">
        <p14:creationId xmlns:p14="http://schemas.microsoft.com/office/powerpoint/2010/main" val="14097954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Behavior can be a complicated concept to try and master, much less understand. Every person is different and can interpret behaviors differently. In social groups, there is a wide range of behaviors occurring, which can seem overwhelming at times. But by having a little insight on not only the behavior others, but our own, we are able to better understand what is going on around us and how to navigate through the situation.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52</a:t>
            </a:fld>
            <a:endParaRPr lang="en-US" dirty="0"/>
          </a:p>
        </p:txBody>
      </p:sp>
    </p:spTree>
    <p:extLst>
      <p:ext uri="{BB962C8B-B14F-4D97-AF65-F5344CB8AC3E}">
        <p14:creationId xmlns:p14="http://schemas.microsoft.com/office/powerpoint/2010/main" val="6039373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Perception can be a hard aspect to learn from since most of the time our perception can only be drawn from our own experiences – and we’re pretty biased when it come to our own thoughts. Perception is an important tool in controlling behavior because it helps us determine how we can appear to others and how other people’s behaviors can influence us. Your belief in yourself can affect your perception and can in turn affect your outward behavior. </a:t>
            </a:r>
          </a:p>
          <a:p>
            <a:r>
              <a:rPr lang="en-US" dirty="0" smtClean="0"/>
              <a:t>We may not always know exactly how people perceive us since many will not say these things out loud, but we can make our own conclusions based on our perception of their behavior. Do they come close when they speak to you or do they try to move away? Do they smile and interact with you or do they seem withdrawn? Do you use these thoughts when you perceive people and their behaviors? It is likely you form some of the same conclusions and determine how to respond to the behaviors they are displaying.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53</a:t>
            </a:fld>
            <a:endParaRPr lang="en-US" dirty="0"/>
          </a:p>
        </p:txBody>
      </p:sp>
    </p:spTree>
    <p:extLst>
      <p:ext uri="{BB962C8B-B14F-4D97-AF65-F5344CB8AC3E}">
        <p14:creationId xmlns:p14="http://schemas.microsoft.com/office/powerpoint/2010/main" val="17422480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main difference between facts and emotions is that facts are based on definite results while emotions are often involuntary and one-sided. But both facts and emotions can affect our behaviors and change how we act towards others. Facts can drive a conversation and allow people to connect on a logical level. Emotions are involved in everything we do, but sometimes they can affect the impact of our behavior and the information we are talking about. </a:t>
            </a:r>
          </a:p>
          <a:p>
            <a:r>
              <a:rPr lang="en-US" dirty="0" smtClean="0"/>
              <a:t>Any social situation is most likely driven with emotions, and sometimes this can cause facts to become irrelevant and even misconstrue the information given. For example, a male speaker may not be taken seriously at a feminism rally, or a group full of teachers may not listen to a group of school board members. When you recognize that emotion may be driving the situation, it’s time to reflect back on the situation and rediscover the facts and figures of the information. You may have to be a leader in the group and remind everyone to focus on the facts and save the emotions for later.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54</a:t>
            </a:fld>
            <a:endParaRPr lang="en-US" dirty="0"/>
          </a:p>
        </p:txBody>
      </p:sp>
    </p:spTree>
    <p:extLst>
      <p:ext uri="{BB962C8B-B14F-4D97-AF65-F5344CB8AC3E}">
        <p14:creationId xmlns:p14="http://schemas.microsoft.com/office/powerpoint/2010/main" val="8218585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Online communication can be a hard concept to conquer since it can cover a wide range of areas. In our ever-growing world of technology, online communication can include emails, instant chats, video calls, and even text messages. While this form of communication can be a quick and easy way to connect with someone and cut out the need to physically see them or pick up a telephone, it can cause misconceptions in the process. </a:t>
            </a:r>
          </a:p>
          <a:p>
            <a:r>
              <a:rPr lang="en-US" dirty="0" smtClean="0"/>
              <a:t>It is difficult to convey feeling, emotions, or even tone in online communications, so the use of particular words is important to remember. People may not be able to hear the light-heartedness in your words or the stern demeanor in our office warnings. Additionally, online communication can often seem impersonal, since you do not have to take the time to contact someone and speak to them personally, which can cause people to feel insulted or even slighted. When possibly, speak to the person face to face or by phone in order to get your message and feelings across. Save the electronic communications for quick and impersonal messages.</a:t>
            </a:r>
          </a:p>
          <a:p>
            <a:r>
              <a:rPr lang="en-US" dirty="0" smtClean="0"/>
              <a:t>Popular forms of online communication:</a:t>
            </a:r>
          </a:p>
          <a:p>
            <a:r>
              <a:rPr lang="en-US" dirty="0" smtClean="0"/>
              <a:t>•	Blogs</a:t>
            </a:r>
          </a:p>
          <a:p>
            <a:r>
              <a:rPr lang="en-US" dirty="0" smtClean="0"/>
              <a:t>•	Emails</a:t>
            </a:r>
          </a:p>
          <a:p>
            <a:r>
              <a:rPr lang="en-US" dirty="0" smtClean="0"/>
              <a:t>•	Online memo</a:t>
            </a:r>
          </a:p>
          <a:p>
            <a:r>
              <a:rPr lang="en-US" dirty="0" smtClean="0"/>
              <a:t>•	Instant messaging</a:t>
            </a:r>
          </a:p>
          <a:p>
            <a:r>
              <a:rPr lang="en-US" dirty="0" smtClean="0"/>
              <a:t>•	Video or text chats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55</a:t>
            </a:fld>
            <a:endParaRPr lang="en-US" dirty="0"/>
          </a:p>
        </p:txBody>
      </p:sp>
    </p:spTree>
    <p:extLst>
      <p:ext uri="{BB962C8B-B14F-4D97-AF65-F5344CB8AC3E}">
        <p14:creationId xmlns:p14="http://schemas.microsoft.com/office/powerpoint/2010/main" val="42740274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best ways to monitor your behavior and the behavior of others is to learn to listen and watch more than you participate. When listening to others talk, focus on their words, not necessarily the person saying them. Don’t get caught up in one or two things they say and try to stay focused on the topic at hand. Even though you want to chime in, avoid making your own predictions and assumptions and continue to listen until the end. By watching and listening more, we are able to better to monitor the behaviors of other as well as our own since we are not focused mainly on ourselves. By focusing on the other person and their actions, we can develop better listening skills and catch more information than if we tried to assume it all ourselves.</a:t>
            </a:r>
          </a:p>
          <a:p>
            <a:r>
              <a:rPr lang="en-US" dirty="0" smtClean="0"/>
              <a:t>Tips for better listening:</a:t>
            </a:r>
          </a:p>
          <a:p>
            <a:r>
              <a:rPr lang="en-US" dirty="0" smtClean="0"/>
              <a:t>•	Listen for verbal cues</a:t>
            </a:r>
          </a:p>
          <a:p>
            <a:r>
              <a:rPr lang="en-US" dirty="0" smtClean="0"/>
              <a:t>•	Watch for nonverbal cues</a:t>
            </a:r>
          </a:p>
          <a:p>
            <a:r>
              <a:rPr lang="en-US" dirty="0" smtClean="0"/>
              <a:t>•	Focus on what is being said, not the person</a:t>
            </a:r>
          </a:p>
          <a:p>
            <a:r>
              <a:rPr lang="en-US" dirty="0" smtClean="0"/>
              <a:t>•	Be aware of your own behaviors and reactions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56</a:t>
            </a:fld>
            <a:endParaRPr lang="en-US" dirty="0"/>
          </a:p>
        </p:txBody>
      </p:sp>
    </p:spTree>
    <p:extLst>
      <p:ext uri="{BB962C8B-B14F-4D97-AF65-F5344CB8AC3E}">
        <p14:creationId xmlns:p14="http://schemas.microsoft.com/office/powerpoint/2010/main" val="20395430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Robert was meeting with his partner, Rick for lunch to discuss a recent project. When Rick arrived, he seemed agitated and it made Robert feel tenser. Robert noticed that Rick’s behavior was making him feel uneasy and wasn’t sure how to perceive them. As they talked about the project, Robert noticed Rick’s behavior began to shift and he began to ease up. Finally, Robert asked him if something was wrong. It turns out that Rick was having personal trouble at home and it was affecting his work, so he hadn’t quite gotten out of his bad mood. Robert offered his support and told Rick he can help him with the work load. Robert was glad he asked Rick about his behavior instead of just focusing on his emotions and feelings about it.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57</a:t>
            </a:fld>
            <a:endParaRPr lang="en-US" dirty="0"/>
          </a:p>
        </p:txBody>
      </p:sp>
    </p:spTree>
    <p:extLst>
      <p:ext uri="{BB962C8B-B14F-4D97-AF65-F5344CB8AC3E}">
        <p14:creationId xmlns:p14="http://schemas.microsoft.com/office/powerpoint/2010/main" val="4012392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Sadly, talking and listening has often been seen as a tool for simply communicating with other people, but not for building connections and networks. This assumption doesn’t recognize the fact that interpersonal communication is a great tool to connect with people on a deeper level and form a connection with them. Speaking interpersonally allows both parties to feel more at ease and open up to one another. Just remember to be an active listener and watch your own body language.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68</a:t>
            </a:fld>
            <a:endParaRPr lang="en-US" dirty="0"/>
          </a:p>
        </p:txBody>
      </p:sp>
    </p:spTree>
    <p:extLst>
      <p:ext uri="{BB962C8B-B14F-4D97-AF65-F5344CB8AC3E}">
        <p14:creationId xmlns:p14="http://schemas.microsoft.com/office/powerpoint/2010/main" val="28816188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a common courtesy in any conversation to treat the other person respectfully and professionally. By treating their ideas and opinions respectfully and with due consideration, you are showing respect by hearing them out, listening to them, and considering what they have to say with an open mind. When communicating with coworkers, it is important to build rapport and trust by speaking with each other respectfully and giving each other your full attention. After all, they deserved to be treated with dignity and courtesy for their thoughts and opinions. In addition, give your trust to them and let them know that you feel confident enough to speak with them openly. The motions and feelings we put out into the world will come back to us, so don’t be afraid to speak openly with your coworkers. They will be impressed that you can give respect and trust so freely and appreciate the effort you are trying to make with them.</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69</a:t>
            </a:fld>
            <a:endParaRPr lang="en-US" dirty="0"/>
          </a:p>
        </p:txBody>
      </p:sp>
    </p:spTree>
    <p:extLst>
      <p:ext uri="{BB962C8B-B14F-4D97-AF65-F5344CB8AC3E}">
        <p14:creationId xmlns:p14="http://schemas.microsoft.com/office/powerpoint/2010/main" val="32198472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Consistency is a key factor that builds interpersonal relationships. Being consistent in what we say and do shows knowledge and reliability because it helps build a familiar base to start from. People will want to communicate with you because you will become a factor they know they can trust and depend on. In addition, ensure that your actions are consistent with what you say – in other words– do what you say you’ll do. If you say you will meet someone after lunch to review a report, ensure that you are there early to greet them. If you volunteered to give a speech at the next work convention, be prepared ahead of time and be ready when the day arrives. Showing you are consistent in turn shows how reliable you are and what an asset you can be for the group. </a:t>
            </a:r>
          </a:p>
          <a:p>
            <a:r>
              <a:rPr lang="en-US" dirty="0" smtClean="0"/>
              <a:t>Take a few minutes to reflect back on your actions and note if they have been consistent over time. Are there behaviors you can change? What can you do differently in the future?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70</a:t>
            </a:fld>
            <a:endParaRPr lang="en-US" dirty="0"/>
          </a:p>
        </p:txBody>
      </p:sp>
    </p:spTree>
    <p:extLst>
      <p:ext uri="{BB962C8B-B14F-4D97-AF65-F5344CB8AC3E}">
        <p14:creationId xmlns:p14="http://schemas.microsoft.com/office/powerpoint/2010/main" val="209814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Many times we wonder why the situations around us change simply because we are relying on the people around us to change. But being aware of our own actions and behaviors is one of the key tools to change not only ourselves, but our surroundings. We must be aware of what communication we are putting out there and how our behaviors can affect others.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a:t>
            </a:fld>
            <a:endParaRPr lang="en-US" dirty="0"/>
          </a:p>
        </p:txBody>
      </p:sp>
    </p:spTree>
    <p:extLst>
      <p:ext uri="{BB962C8B-B14F-4D97-AF65-F5344CB8AC3E}">
        <p14:creationId xmlns:p14="http://schemas.microsoft.com/office/powerpoint/2010/main" val="3670543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Keeping our cool in tight or stressful situations can be tough and takes a lot of skill to make it through gracefully. It is perfectly normal to feel embarrassed or hurt when someone does something you don’t like, such as speaking rudely to you or pointing out a mistake you made. Our first instinct is to possibly lash out at them or try to retaliate by hurting them in return. But the key to strong and professional communication is to keep your cool at all times and not let the negative feelings take over. When something happens that may send you over the edge, take a minute to reflect on what was said and what happened. If needed, you should step away for a few moments to compose yourself. Don’t deny the other person their opinion, but let them know how you feel and how it affects you. Kinder coworkers will back track their statements and try to address the problem in less negative terms. If the coworker is unwilling to give respect, realize that their opinion may not be worth the fight.</a:t>
            </a:r>
          </a:p>
          <a:p>
            <a:r>
              <a:rPr lang="en-US" dirty="0" smtClean="0"/>
              <a:t>Tips for keeping your cool:</a:t>
            </a:r>
          </a:p>
          <a:p>
            <a:r>
              <a:rPr lang="en-US" dirty="0" smtClean="0"/>
              <a:t>•	Try not to take words personally</a:t>
            </a:r>
          </a:p>
          <a:p>
            <a:r>
              <a:rPr lang="en-US" dirty="0" smtClean="0"/>
              <a:t>•	Stop and reflect what was said, not how it was said</a:t>
            </a:r>
          </a:p>
          <a:p>
            <a:r>
              <a:rPr lang="en-US" dirty="0" smtClean="0"/>
              <a:t>•	Make a note to learn from this experience</a:t>
            </a:r>
          </a:p>
          <a:p>
            <a:r>
              <a:rPr lang="en-US" dirty="0" smtClean="0"/>
              <a:t>•	Ask yourself if the person had reason for what was said – if so, what can you do to change it?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71</a:t>
            </a:fld>
            <a:endParaRPr lang="en-US" dirty="0"/>
          </a:p>
        </p:txBody>
      </p:sp>
    </p:spTree>
    <p:extLst>
      <p:ext uri="{BB962C8B-B14F-4D97-AF65-F5344CB8AC3E}">
        <p14:creationId xmlns:p14="http://schemas.microsoft.com/office/powerpoint/2010/main" val="20839167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Body language can speak volumes between people, even if it does not have words to accompany it. Many times people may say one message, but their body language can say another, meaning they may not be truthful in what they say. By observing and becoming more aware of body language and what it might mean, we can learn to read people more easily and understand some of their body movements. By better understanding their movements, you can be better prepared to communicate with them, while at the same time better understanding the body language you may be conveying to them. Even though there are times that we can send mixed messages, we can try to get our point across using certain behaviors. Our body language affects how we act with others and how we react to them, as well as how they can react to ours.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72</a:t>
            </a:fld>
            <a:endParaRPr lang="en-US" dirty="0"/>
          </a:p>
        </p:txBody>
      </p:sp>
    </p:spTree>
    <p:extLst>
      <p:ext uri="{BB962C8B-B14F-4D97-AF65-F5344CB8AC3E}">
        <p14:creationId xmlns:p14="http://schemas.microsoft.com/office/powerpoint/2010/main" val="19470818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Danielle was giving a </a:t>
            </a:r>
            <a:r>
              <a:rPr lang="en-US" sz="1200" kern="1200" dirty="0" smtClean="0">
                <a:solidFill>
                  <a:schemeClr val="tx1"/>
                </a:solidFill>
                <a:effectLst/>
                <a:latin typeface="+mn-lt"/>
                <a:ea typeface="+mn-ea"/>
                <a:cs typeface="+mn-cs"/>
              </a:rPr>
              <a:t>presentation</a:t>
            </a:r>
            <a:r>
              <a:rPr lang="en-US" dirty="0" smtClean="0"/>
              <a:t> in front of her coworkers and was a little nervous about what they would think. She was friendly with all of them, but was unsure how they would react to her work. During the presentation, she spoke with each coworker and answered their questions respectfully. As she looked around the room, she didn’t see a lot of negative body language, such as yawning or wandering eyes, which she took as a good sign. When her presentation was complete, she spoke with each coworker and got their opinions and thoughts. One coworker in particular told Danielle that she didn’t like the presentation at all and thought Danielle needed to work harder on the next one. Danielle became furious at her negativity, but took a minute to think it over. She knew it was her coworker’s opinion, and didn’t want to let it ruin all her work. She thanked the woman for her insight and told her she would do her best.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73</a:t>
            </a:fld>
            <a:endParaRPr lang="en-US" dirty="0"/>
          </a:p>
        </p:txBody>
      </p:sp>
    </p:spTree>
    <p:extLst>
      <p:ext uri="{BB962C8B-B14F-4D97-AF65-F5344CB8AC3E}">
        <p14:creationId xmlns:p14="http://schemas.microsoft.com/office/powerpoint/2010/main" val="16877207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Social cues are verbal or non-verbal hints that let us know what someone maybe thinking or feeling. When in a social situation, it is important to keep an eye out for these social cues and ensure our behavior isn’t contributing to them. While some cues can be obvious, other may be very subtle, so we must train ourselves to be able to recognize them when they do appear.</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84</a:t>
            </a:fld>
            <a:endParaRPr lang="en-US" dirty="0"/>
          </a:p>
        </p:txBody>
      </p:sp>
    </p:spTree>
    <p:extLst>
      <p:ext uri="{BB962C8B-B14F-4D97-AF65-F5344CB8AC3E}">
        <p14:creationId xmlns:p14="http://schemas.microsoft.com/office/powerpoint/2010/main" val="25344673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Social situations are not a ‘one size fits all’ situation. Because the people in each situation are different, we must learn to adapt ourselves to this ever-changing group – and know how to handle them. This does not mean we have to change who we are or hide our own personality, but rather we can change how we present ourselves around other people. Some of the best hints we can use are the ones we get from other people around you. How are they behaving? How are they ‘working through’ the event? Do you know all of them? Are there faces you do not recognize? With this information in mind, determine what type of social situation you may be in. Is this a formal gathering? Is it a business meeting or function with coworkers? Maybe a few friends catching a bite to eat? The key is to recognize your surroundings and the people involved to help determine how to present yourself.</a:t>
            </a:r>
          </a:p>
          <a:p>
            <a:r>
              <a:rPr lang="en-US" dirty="0" smtClean="0"/>
              <a:t>Questions to ask in a social situation:</a:t>
            </a:r>
          </a:p>
          <a:p>
            <a:r>
              <a:rPr lang="en-US" dirty="0" smtClean="0"/>
              <a:t>•	“What is the gathering for?”</a:t>
            </a:r>
          </a:p>
          <a:p>
            <a:r>
              <a:rPr lang="en-US" dirty="0" smtClean="0"/>
              <a:t>•	“Who is present?”</a:t>
            </a:r>
          </a:p>
          <a:p>
            <a:r>
              <a:rPr lang="en-US" dirty="0" smtClean="0"/>
              <a:t>•	“Do we share common interests?”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85</a:t>
            </a:fld>
            <a:endParaRPr lang="en-US" dirty="0"/>
          </a:p>
        </p:txBody>
      </p:sp>
    </p:spTree>
    <p:extLst>
      <p:ext uri="{BB962C8B-B14F-4D97-AF65-F5344CB8AC3E}">
        <p14:creationId xmlns:p14="http://schemas.microsoft.com/office/powerpoint/2010/main" val="32698220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 all cues from others can be seen right and may be well hidden, but the eyes will always give them away. Without blatantly staring at a person (of course), try to observe how they are looking at you and others. Do certain words or phrases make them blink more or dart their eyes in another direction? Are they staying focused on a subject for a long period of time? Unfortunately, the eyes cannot lie – often. Many feelings or behaviors we try to hide in ourselves will often be shown through the eyes. Common eye behaviors such as rolling the eyes or looking around frequently can be signs of boredom or discomfort. If a person looks at you while talking or moves their eyebrows while listening to you talk, this can be a sign of interest or curiosity. But since these feelings may not be said out loud, or even gestured, it is a key tool to remember when gauging the people around you.</a:t>
            </a:r>
          </a:p>
          <a:p>
            <a:r>
              <a:rPr lang="en-US" dirty="0" smtClean="0"/>
              <a:t>Common eye behaviors:</a:t>
            </a:r>
          </a:p>
          <a:p>
            <a:r>
              <a:rPr lang="en-US" dirty="0" smtClean="0"/>
              <a:t>•	Eye rolling</a:t>
            </a:r>
          </a:p>
          <a:p>
            <a:r>
              <a:rPr lang="en-US" dirty="0" smtClean="0"/>
              <a:t>•	Blinking too much or too little</a:t>
            </a:r>
          </a:p>
          <a:p>
            <a:r>
              <a:rPr lang="en-US" dirty="0" smtClean="0"/>
              <a:t>•	Wandering eyes; not looking directly at a person</a:t>
            </a:r>
          </a:p>
          <a:p>
            <a:r>
              <a:rPr lang="en-US" dirty="0" smtClean="0"/>
              <a:t>•	Long</a:t>
            </a:r>
            <a:r>
              <a:rPr lang="en-US" baseline="0" dirty="0" smtClean="0"/>
              <a:t> blinks</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86</a:t>
            </a:fld>
            <a:endParaRPr lang="en-US" dirty="0"/>
          </a:p>
        </p:txBody>
      </p:sp>
    </p:spTree>
    <p:extLst>
      <p:ext uri="{BB962C8B-B14F-4D97-AF65-F5344CB8AC3E}">
        <p14:creationId xmlns:p14="http://schemas.microsoft.com/office/powerpoint/2010/main" val="13491731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has been said that non-verbal communication is the most powerful form of communication since it can expand beyond voice, tone, and even words. It accounts for over 90% of our communication methods. Although the differences in non-verbal communication can be different in certain situations (amount of personal space or use of hand gestures), most cues can send the same message across the board. Nonverbal cues can include facial expressions, body movements, eye movement, and various gestures and usually are not associated with supported words or phrases. </a:t>
            </a:r>
          </a:p>
          <a:p>
            <a:r>
              <a:rPr lang="en-US" dirty="0" smtClean="0"/>
              <a:t>Common non-verbal cues include folding the arms, gripping or moving hands while speaking, rolling the eyes and even misusing the tone of voice. Do you notice these gestures when speaking with people around you? When thinking of your behavior, do you find yourself making any of these gestures when you are in a social situation? If so, think of ways you can try to eliminate some of them and replace them with more welcoming or outgoing gestures instead.</a:t>
            </a:r>
          </a:p>
          <a:p>
            <a:r>
              <a:rPr lang="en-US" dirty="0" smtClean="0"/>
              <a:t>Common non-verbal cues:</a:t>
            </a:r>
          </a:p>
          <a:p>
            <a:r>
              <a:rPr lang="en-US" dirty="0" smtClean="0"/>
              <a:t>•	Folding the arms</a:t>
            </a:r>
          </a:p>
          <a:p>
            <a:r>
              <a:rPr lang="en-US" dirty="0" smtClean="0"/>
              <a:t>•	Looking around frequently</a:t>
            </a:r>
          </a:p>
          <a:p>
            <a:r>
              <a:rPr lang="en-US" dirty="0" smtClean="0"/>
              <a:t>•	Tapping the feet or clasping hands</a:t>
            </a:r>
          </a:p>
          <a:p>
            <a:r>
              <a:rPr lang="en-US" dirty="0" smtClean="0"/>
              <a:t>•	Fidgeting</a:t>
            </a:r>
          </a:p>
          <a:p>
            <a:r>
              <a:rPr lang="en-US" dirty="0" smtClean="0"/>
              <a:t>•	Moving closer/farther away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87</a:t>
            </a:fld>
            <a:endParaRPr lang="en-US" dirty="0"/>
          </a:p>
        </p:txBody>
      </p:sp>
    </p:spTree>
    <p:extLst>
      <p:ext uri="{BB962C8B-B14F-4D97-AF65-F5344CB8AC3E}">
        <p14:creationId xmlns:p14="http://schemas.microsoft.com/office/powerpoint/2010/main" val="7585032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Verbal cues are cues that we are more likely to pick up on and notice right away. They are usually done with some sort of emphasis or tone that causes an effect within us, and is mostly likely to stick with us in the future. Phrases such as “Did you see the new rules in the handbook?” or “I can’t wait to see the projections for this week” add emphasis to certain words to stress a point or effect. Other verbal cues can include appropriate pauses when speaking, pitch, or volume of the voice or even speaking too slowly or quickly. These are cues that we can control and use with our voices (hence the term verbal) to get a message across. </a:t>
            </a:r>
          </a:p>
          <a:p>
            <a:r>
              <a:rPr lang="en-US" dirty="0" smtClean="0"/>
              <a:t>When in a social situation, listen to those around you and determine what verbal cues you can pick up on. Do they sound positive or negative? Do they appropriately portray the message being sent? Do you find yourself using these verbal cues on others? Maybe you emphasized the wrong word or spoke in a higher pitch when trying to speak with a group of people. When we can recognize these cues in others and learn to adapt ourselves to them, we can learn to identify them in ourselves and ensure that we are not putting the wrong message out there.</a:t>
            </a:r>
          </a:p>
          <a:p>
            <a:r>
              <a:rPr lang="en-US" dirty="0" smtClean="0"/>
              <a:t>Common verbal cues:</a:t>
            </a:r>
          </a:p>
          <a:p>
            <a:r>
              <a:rPr lang="en-US" dirty="0" smtClean="0"/>
              <a:t>•	Voice tone or pitch</a:t>
            </a:r>
          </a:p>
          <a:p>
            <a:r>
              <a:rPr lang="en-US" dirty="0" smtClean="0"/>
              <a:t>•	Word emphasis</a:t>
            </a:r>
          </a:p>
          <a:p>
            <a:r>
              <a:rPr lang="en-US" dirty="0" smtClean="0"/>
              <a:t>•	Volume</a:t>
            </a:r>
          </a:p>
          <a:p>
            <a:r>
              <a:rPr lang="en-US" dirty="0" smtClean="0"/>
              <a:t>•	Uncomfortable pauses or word inserts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88</a:t>
            </a:fld>
            <a:endParaRPr lang="en-US" dirty="0"/>
          </a:p>
        </p:txBody>
      </p:sp>
    </p:spTree>
    <p:extLst>
      <p:ext uri="{BB962C8B-B14F-4D97-AF65-F5344CB8AC3E}">
        <p14:creationId xmlns:p14="http://schemas.microsoft.com/office/powerpoint/2010/main" val="7668862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Mary was at a small office party the company was holding to discuss new department assignments. She walked around and spoke to all of the employees and chatted with them about work and non-work aspects of their life. She noticed many of them seemed uneasy, since they would avert their eyes or stay away from some of the other workers. Others seemed to be at ease with the changes, since they were openly asking questions and making positive comments. Mary decided to ask one of the workers how they were handling the changes, and although they said it was alright, Mary could tell in their eyes that they were uneasy. She asked them if there was something she could do, but the employee just shook his head. Mary was uncertain if he was really alright, but she supposed she would have to wait and see if he opened up to her or not.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89</a:t>
            </a:fld>
            <a:endParaRPr lang="en-US" dirty="0"/>
          </a:p>
        </p:txBody>
      </p:sp>
    </p:spTree>
    <p:extLst>
      <p:ext uri="{BB962C8B-B14F-4D97-AF65-F5344CB8AC3E}">
        <p14:creationId xmlns:p14="http://schemas.microsoft.com/office/powerpoint/2010/main" val="25630511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Social cues can often enhance, or even downplay, what is being said or portrayed in a situation. But the social cue needs to be interpreted in the right manner for it to better a social situation – not make it worse. People who are better equipped to identify and understand these social cues are more likely to act appropriately to them, and will be better prepared to respond to them and adapt their behavior.</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100</a:t>
            </a:fld>
            <a:endParaRPr lang="en-US" dirty="0"/>
          </a:p>
        </p:txBody>
      </p:sp>
    </p:spTree>
    <p:extLst>
      <p:ext uri="{BB962C8B-B14F-4D97-AF65-F5344CB8AC3E}">
        <p14:creationId xmlns:p14="http://schemas.microsoft.com/office/powerpoint/2010/main" val="30216455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Self-deception is a tool we commonly use to try and hide something from ourselves or prevent ourselves from accepting something. We can often try to make ourselves believe whatever we want and alter facts in our mind by self-deceiving ourselves. No one is exempt from this habit and we can find ourselves practicing it more often than we think. For instance, we can self-deceive ourselves that our presentation was the best in the group or self-deceive ourselves to believe that people are talking about us when we walk away. It can affect our relationships with others and give people the wrong impression of ourselves. One of the simplest ways we can help prevent this type of deception is to simply be direct with ourselves and others. </a:t>
            </a:r>
          </a:p>
          <a:p>
            <a:r>
              <a:rPr lang="en-US" dirty="0" smtClean="0"/>
              <a:t>Always say what you mean and mean what you say – don’t try to deceive with alternative phrases or meanings. When taking in information, review it over before making conclusions. Recognize facts and happenings that could form a final thought. For instance, your presentation may have been very good, but do not assume it was the best out of the group. While it is alright to build confidence and esteem by believing in yourself or believing you know what is best, it is not beneficial to deceive ourselves into thinking over the line since it can cause us to damage our future relationships with others.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a:t>
            </a:fld>
            <a:endParaRPr lang="en-US" dirty="0"/>
          </a:p>
        </p:txBody>
      </p:sp>
    </p:spTree>
    <p:extLst>
      <p:ext uri="{BB962C8B-B14F-4D97-AF65-F5344CB8AC3E}">
        <p14:creationId xmlns:p14="http://schemas.microsoft.com/office/powerpoint/2010/main" val="8780961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in all situations, there is always a possibility for going to one extreme to the other without having any middle ground in between. For social cues, it can be a fairly wide spectrum with plenty of variations. On one side of the spectrum, a person can be very obvious with their cues, such as speaking very loudly or making very large and awkward hand gestures. These types of cues are easy to spot and can often make people feel uncomfortable right away. On the other hand, there are cues that are more subtle and can often be missed if not recognized right away, such as excessive eye blinking or adding a tone to their words. </a:t>
            </a:r>
          </a:p>
          <a:p>
            <a:r>
              <a:rPr lang="en-US" dirty="0" smtClean="0"/>
              <a:t>Unfortunately, these types of cues may go unnoticed and can portray the wrong message when they may not be intended to. They key point is being able to recognize each side of this spectrum and the different ways a social cue can go wrong and right at the same time. When you learn the extremes they can reach, you’re better equipped to catch the cues in between and adapt your behavior faster.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101</a:t>
            </a:fld>
            <a:endParaRPr lang="en-US" dirty="0"/>
          </a:p>
        </p:txBody>
      </p:sp>
    </p:spTree>
    <p:extLst>
      <p:ext uri="{BB962C8B-B14F-4D97-AF65-F5344CB8AC3E}">
        <p14:creationId xmlns:p14="http://schemas.microsoft.com/office/powerpoint/2010/main" val="138156554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It’s a natural behavior to want to react to a cue we may recognize and want to confront right away. Are you bored? Did I offend you? Did you understand? But these approaches are not the best solution to connect with people and better understand their behavior. When you notice a social cue, such as someone rolling their eyes or speaking in a shrill voice at you, take a moment to stop and review the action. Take notice if it is being directed at you or if others around you are subject to it as well. Does the behavior continue? Maybe the behavior was a onetime occurrence? </a:t>
            </a:r>
          </a:p>
          <a:p>
            <a:r>
              <a:rPr lang="en-US" dirty="0" smtClean="0"/>
              <a:t>Reflect on what you can do to adapt yourself to the situation. Was there something you said to trigger this feeling? Does this person have something they want to share? Or maybe you just need to take a step back from this person. Sometimes they need a moment to review and reflect as well, and may need some personal space to do it. Whatever your results, remember to refrain from jumping to conclusions about the cues we encounter. </a:t>
            </a:r>
            <a:r>
              <a:rPr lang="en-US" smtClean="0"/>
              <a:t>Always take a minute to two before responding with your own actions.</a:t>
            </a:r>
          </a:p>
          <a:p>
            <a:endParaRPr lang="en-US"/>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102</a:t>
            </a:fld>
            <a:endParaRPr lang="en-US" dirty="0"/>
          </a:p>
        </p:txBody>
      </p:sp>
    </p:spTree>
    <p:extLst>
      <p:ext uri="{BB962C8B-B14F-4D97-AF65-F5344CB8AC3E}">
        <p14:creationId xmlns:p14="http://schemas.microsoft.com/office/powerpoint/2010/main" val="39406176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Even though there are times we can pick up on these social cues, we may be able to change them or even get away from them as soon as we’d like. These are the times we must learn to be flexible and adapt to the situation. We all know that not all situations will be comfortable for us and we may need to find a way to adapt until it’s over. Sometimes the room can have more people than we are comfortable with or maybe the other visitors are sending cues of boredom or annoyance, but don’t let these cues sink you. Be flexible to the group and reflect on what you can do to help the situation. Try to start a conversation with people that seem distant or unsure. Lead by example and speak in lower pitches or in casual tones. Many times the people around you will catch onto the cues you are sending out and will become adaptable as well. This great trick doesn’t always work in all situations, but it is one way we can help ourselves adapt and manage through a difficult situation.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103</a:t>
            </a:fld>
            <a:endParaRPr lang="en-US" dirty="0"/>
          </a:p>
        </p:txBody>
      </p:sp>
    </p:spTree>
    <p:extLst>
      <p:ext uri="{BB962C8B-B14F-4D97-AF65-F5344CB8AC3E}">
        <p14:creationId xmlns:p14="http://schemas.microsoft.com/office/powerpoint/2010/main" val="213210794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dirty="0" smtClean="0"/>
              <a:t>Edward Hall was one of the first people to define and characterize the space around us – our different level of spaces. The outer most space around us is our public space, such as in a large room. Coming in closer is our social space, such as talking with a group of friends. The next inward space is our personal space, which is usually within arms’ reach of us. This space is usually on reserve for ‘invitation-only’, meaning we do not like for people to be in our personal space unless we initiate it and welcome them over. </a:t>
            </a:r>
          </a:p>
          <a:p>
            <a:r>
              <a:rPr lang="en-US" dirty="0" smtClean="0"/>
              <a:t>In social situations, this can be a hard thing to maintain. The key is to refrain from being rude to someone who may have encroached on your space. If this person is too close, take a few steps to the side instead of backwards, which creates subtle distance and doesn’t appear as though you are backing away. If you must leave a group of people, or even just one, that are too close, always excuse yourself politely and move to an open area. If possible, take a few steps around the room every so often, which keeps you mobile and doesn’t allow for crowding. Remember, this is the time to be adaptable, so you may need to be flexible with your surroundings to feel more at ease.</a:t>
            </a:r>
          </a:p>
          <a:p>
            <a:r>
              <a:rPr lang="en-US" dirty="0" smtClean="0"/>
              <a:t>Tips for keeping your personal space personal:</a:t>
            </a:r>
          </a:p>
          <a:p>
            <a:r>
              <a:rPr lang="en-US" dirty="0" smtClean="0"/>
              <a:t>•	Excuse yourself politely when leaving a group</a:t>
            </a:r>
          </a:p>
          <a:p>
            <a:r>
              <a:rPr lang="en-US" dirty="0" smtClean="0"/>
              <a:t>•	Step to the side a step or two to create subtle distance</a:t>
            </a:r>
          </a:p>
          <a:p>
            <a:r>
              <a:rPr lang="en-US" dirty="0" smtClean="0"/>
              <a:t>•	Walk often or roam about the area – if possible</a:t>
            </a:r>
          </a:p>
          <a:p>
            <a:r>
              <a:rPr lang="en-US" dirty="0" smtClean="0"/>
              <a:t>•	Opt for a handshake when greeting people – it allows for the other person to stay at arm’s length</a:t>
            </a:r>
          </a:p>
          <a:p>
            <a:r>
              <a:rPr lang="en-US" dirty="0" smtClean="0"/>
              <a:t>•	Be aware of cultural differences in personal space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104</a:t>
            </a:fld>
            <a:endParaRPr lang="en-US" dirty="0"/>
          </a:p>
        </p:txBody>
      </p:sp>
    </p:spTree>
    <p:extLst>
      <p:ext uri="{BB962C8B-B14F-4D97-AF65-F5344CB8AC3E}">
        <p14:creationId xmlns:p14="http://schemas.microsoft.com/office/powerpoint/2010/main" val="272390427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Andrew was working with a group of coworkers that was developing a new project. Many of them worked on different shifts, so it was hard for them to keep their schedules together. Right away Andrew noticed many of them displayed very different social cues, such as being very aggressive and some were more nonverbal. As he reviewed the situation, he realized that if he was going to work well with the group, he would need to adapt some of his habits and attitudes. So Andrew made sure he kept his mind open and made himself flexible in order to get the project finished. He stayed out of everyone’s personal space, but was available when needed. At the end of the project, Andrew reflected back on his experience and noted that even though it helped him learn new social cues, it was not something he thought he could get used to.</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105</a:t>
            </a:fld>
            <a:endParaRPr lang="en-US" dirty="0"/>
          </a:p>
        </p:txBody>
      </p:sp>
    </p:spTree>
    <p:extLst>
      <p:ext uri="{BB962C8B-B14F-4D97-AF65-F5344CB8AC3E}">
        <p14:creationId xmlns:p14="http://schemas.microsoft.com/office/powerpoint/2010/main" val="267309272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Conversation is like an adhesive that can bring people together. It can make friends, create networks, and even seal a deal. But it can have the opposite effect when used in the wrong way. Some key points about holding a conversation include the topic, the tone, and even presentation. Only you are familiar with how to work on these aspects, conversation in social situations will become second nature.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116</a:t>
            </a:fld>
            <a:endParaRPr lang="en-US" dirty="0"/>
          </a:p>
        </p:txBody>
      </p:sp>
    </p:spTree>
    <p:extLst>
      <p:ext uri="{BB962C8B-B14F-4D97-AF65-F5344CB8AC3E}">
        <p14:creationId xmlns:p14="http://schemas.microsoft.com/office/powerpoint/2010/main" val="301565210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Discussing current events can be a great skill to build conversation and become engaged in the real world around us. Tragic current events, such as war or weather disasters, can bring in many members to a conversation and can share empathy and sorrow among people. Of course more pleasant events, such as economic upswing and the cost of gas going down can be a more uplifting line of topics to discuss and create a lighter atmosphere. Discussing what is going on in the world allows for group members to connect on many levels. After all, we live here and we see what’s going on! But be aware of current events that can cross into sensitive topics such as politics or religion, since these can offend some people and cause tension among a group.</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117</a:t>
            </a:fld>
            <a:endParaRPr lang="en-US" dirty="0"/>
          </a:p>
        </p:txBody>
      </p:sp>
    </p:spTree>
    <p:extLst>
      <p:ext uri="{BB962C8B-B14F-4D97-AF65-F5344CB8AC3E}">
        <p14:creationId xmlns:p14="http://schemas.microsoft.com/office/powerpoint/2010/main" val="373835506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Sometimes when we speak among other people in social situations, the lines of safe conversation topics can become blurry. We can become too comfortable and begin talking about subjects that can seem fine to some people, but can be offensive or rude to others. It is usually recommended to stick with topics that are considered ‘safe’ for everyone, such as common work areas or hobbies. Some other safe topics include sporting events, television or movies and even forms of travel. These can help people connections and friendships without crossing into dangerous territories.  Some infamous topics to avoid include religion, gossip, risqué jokes, and the government/politics, since these can cause tension and arguments among group members, even if it was not the intention.</a:t>
            </a:r>
          </a:p>
          <a:p>
            <a:r>
              <a:rPr lang="en-US" dirty="0" smtClean="0"/>
              <a:t>If all else fails, you can always talk about the weather!</a:t>
            </a:r>
          </a:p>
          <a:p>
            <a:endParaRPr lang="en-US" dirty="0" smtClean="0"/>
          </a:p>
          <a:p>
            <a:r>
              <a:rPr lang="en-US" dirty="0" smtClean="0"/>
              <a:t>Topics to avoid in a group:</a:t>
            </a:r>
          </a:p>
          <a:p>
            <a:r>
              <a:rPr lang="en-US" dirty="0" smtClean="0"/>
              <a:t>•	Religion</a:t>
            </a:r>
          </a:p>
          <a:p>
            <a:r>
              <a:rPr lang="en-US" dirty="0" smtClean="0"/>
              <a:t>•	Politics</a:t>
            </a:r>
          </a:p>
          <a:p>
            <a:r>
              <a:rPr lang="en-US" dirty="0" smtClean="0"/>
              <a:t>•	Personal health</a:t>
            </a:r>
          </a:p>
          <a:p>
            <a:r>
              <a:rPr lang="en-US" dirty="0" smtClean="0"/>
              <a:t>•	Prejudice topics (racism, sexism, etc.), including jokes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118</a:t>
            </a:fld>
            <a:endParaRPr lang="en-US" dirty="0"/>
          </a:p>
        </p:txBody>
      </p:sp>
    </p:spTree>
    <p:extLst>
      <p:ext uri="{BB962C8B-B14F-4D97-AF65-F5344CB8AC3E}">
        <p14:creationId xmlns:p14="http://schemas.microsoft.com/office/powerpoint/2010/main" val="186620200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we’ve come to learn, we’re not psychic and can’t always predict what other people are thinking. This is why it is important to learn about verbal and nonverbal cues to look and listen for when in a social situation. Remember the nonverbal cues such as crossing the arms or turning their heads away to signal signs of discomfort or disinterest. These can be signs to change the current subject or recognize that something inappropriate was probably said. However, cues such as full smiles or open hands can be positive in nature and can signal approval and happiness. </a:t>
            </a:r>
          </a:p>
          <a:p>
            <a:r>
              <a:rPr lang="en-US" dirty="0" smtClean="0"/>
              <a:t>Many cues that are given are from the subconscious are not always shared on purpose, especially if some feels offended or angry, in which they may not want to express out loud. So while in the midst of a conversation, look around at the people talking and the people listening. Do you see any of the typical cues, such as eye rolling, loud speaking, turned away bodies or inappropriate laughter? If so, what can you do to change the situation or even adapt yourself to it?</a:t>
            </a:r>
          </a:p>
          <a:p>
            <a:r>
              <a:rPr lang="en-US" dirty="0" smtClean="0"/>
              <a:t>Cues to keep an eye out for:</a:t>
            </a:r>
          </a:p>
          <a:p>
            <a:r>
              <a:rPr lang="en-US" dirty="0" smtClean="0"/>
              <a:t>•	Cues signaling boredom or annoyance</a:t>
            </a:r>
          </a:p>
          <a:p>
            <a:r>
              <a:rPr lang="en-US" dirty="0" smtClean="0"/>
              <a:t>•	Cues signaling anger or offense</a:t>
            </a:r>
          </a:p>
          <a:p>
            <a:r>
              <a:rPr lang="en-US" dirty="0" smtClean="0"/>
              <a:t>•	Cues signaling different types of body language – whether open or closed</a:t>
            </a:r>
          </a:p>
          <a:p>
            <a:r>
              <a:rPr lang="en-US" dirty="0" smtClean="0"/>
              <a:t>•	Cues signaling for interest or comfort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119</a:t>
            </a:fld>
            <a:endParaRPr lang="en-US" dirty="0"/>
          </a:p>
        </p:txBody>
      </p:sp>
    </p:spTree>
    <p:extLst>
      <p:ext uri="{BB962C8B-B14F-4D97-AF65-F5344CB8AC3E}">
        <p14:creationId xmlns:p14="http://schemas.microsoft.com/office/powerpoint/2010/main" val="315537849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Whether you’re in a conversation with just one person, a few people, or even a large group, it is important for you to give them your attention. It shows your respect for the person, or people, talking and that you really value what they are saying. When listening to other people, nod your head and make eye contact with them to let them know they have your attention and that you are listening. This can make people feel more at ease with you and make them not only put their trust in you, but feel more confident when speaking with you. If you know a head of time that you will be in a group or be speaking with others, remember to turn off your phone or set it to vibrate, so it will not be a distraction. The emails or notices can usually wait until after your conversation.</a:t>
            </a:r>
          </a:p>
          <a:p>
            <a:r>
              <a:rPr lang="en-US" dirty="0" smtClean="0"/>
              <a:t>Tips to remember:</a:t>
            </a:r>
          </a:p>
          <a:p>
            <a:r>
              <a:rPr lang="en-US" dirty="0" smtClean="0"/>
              <a:t>•	Make eye contact</a:t>
            </a:r>
          </a:p>
          <a:p>
            <a:r>
              <a:rPr lang="en-US" dirty="0" smtClean="0"/>
              <a:t>•	Nod and show facial movements</a:t>
            </a:r>
          </a:p>
          <a:p>
            <a:r>
              <a:rPr lang="en-US" dirty="0" smtClean="0"/>
              <a:t>•	Ask questions or make a follow up comment</a:t>
            </a:r>
          </a:p>
          <a:p>
            <a:r>
              <a:rPr lang="en-US" dirty="0" smtClean="0"/>
              <a:t>•	Remove distractions, such as cell phones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120</a:t>
            </a:fld>
            <a:endParaRPr lang="en-US" dirty="0"/>
          </a:p>
        </p:txBody>
      </p:sp>
    </p:spTree>
    <p:extLst>
      <p:ext uri="{BB962C8B-B14F-4D97-AF65-F5344CB8AC3E}">
        <p14:creationId xmlns:p14="http://schemas.microsoft.com/office/powerpoint/2010/main" val="14102922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often forget one of the easiest tools to increase our own self-awareness is to simply ask for feedback from those around us. It doesn’t have to be a lengthy or complicated process and can be done very professionally or casually. The people around us can see our usual actions and behaviors and can give an honest opinion about them. The thought of asking someone to share their opinions and thoughts about us can seem unnerving and even downright scary, but the advice and thoughts can prove invaluable.  If possible, let the person know in advance you will want feedback later so they have time to form an impression and gather any tips or hints. A random request for feedback (such as right after a meeting) can be acceptable too, but keep in mind the person may be caught off guard and will not be able to give a good answer right away. </a:t>
            </a:r>
          </a:p>
          <a:p>
            <a:r>
              <a:rPr lang="en-US" dirty="0" smtClean="0"/>
              <a:t>The most important part about asking for feedback it to prepare yourself for what you may hear. Not all feedback is positive. Take the advice and tips that the person offers as tools to help you improve yourself and style. Don’t turn defensive or angry just because the person delivering the feedback may have said something you don’t particularly want to hear.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379571895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Tina was having a group discussion with some of her coworkers during one of their weekly meetings. One of the topics that came up was about the government and the effect it had on the company. While Tina thought this would be interesting to discuss, she thought that the mention of government and politics at work could start arguments between coworkers. So Tina decided to change the subject to the recent growth of the company and how it was doing so well with the new changes. She noticed some of the other coworkers let out a small sigh, possibly out of relief. Soon they were discussing current events, which made everyone feel more connected. As each person spoke, Tina made sure to offer her full attention to let them know she was interested in what they had to say. Soon the group was talking about much more positive topics that were ‘safer’ to discuss at work.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121</a:t>
            </a:fld>
            <a:endParaRPr lang="en-US" dirty="0"/>
          </a:p>
        </p:txBody>
      </p:sp>
    </p:spTree>
    <p:extLst>
      <p:ext uri="{BB962C8B-B14F-4D97-AF65-F5344CB8AC3E}">
        <p14:creationId xmlns:p14="http://schemas.microsoft.com/office/powerpoint/2010/main" val="50081934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Body language is a form of language that relies on body movements as gestures. It accounts for over 90% of the language we use in society – the other 10% consisting of actual words or phrases. It can provide cues and hints about how the other person is feeling and thinking. Learning to read body language is an important lesson to know since people may not always simply say what is on their mind, but will definitely show it in their movements.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132</a:t>
            </a:fld>
            <a:endParaRPr lang="en-US" dirty="0"/>
          </a:p>
        </p:txBody>
      </p:sp>
    </p:spTree>
    <p:extLst>
      <p:ext uri="{BB962C8B-B14F-4D97-AF65-F5344CB8AC3E}">
        <p14:creationId xmlns:p14="http://schemas.microsoft.com/office/powerpoint/2010/main" val="216709951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Unless the room is covered in mirrors, we may not always be aware of the body language we are displaying to people around us. Since the majority of body language is nonverbal, we cannot always control what we show and what we are ‘saying’, so we must learn to be aware of our own movements and gestures to prevent any miscommunications. Some tips to try out on your own are to look at yourself in a reflective surface, such as a mirror or a piece of glass, and practice saying things from a conversation. Do you show any signs of body language – and what are they? When in the room, listen to what other people are saying when they talk to you. Don’t put up defense barriers and block them out. Look at the way they act or behave when they are around you or speak directly to you. Their body language can often let you know how you are coming across and let you know what you may be putting out into the room, even if you are not aware of it.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133</a:t>
            </a:fld>
            <a:endParaRPr lang="en-US" dirty="0"/>
          </a:p>
        </p:txBody>
      </p:sp>
    </p:spTree>
    <p:extLst>
      <p:ext uri="{BB962C8B-B14F-4D97-AF65-F5344CB8AC3E}">
        <p14:creationId xmlns:p14="http://schemas.microsoft.com/office/powerpoint/2010/main" val="330029155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we rely on our words alone and open our mouths to let them out, we can accidentally let fly all sorts of meanings and phrases that were never meant to come out. Linguistic tools such as tone, emphasis, and even pitch can make even the simplest or nicest phrase come out very wrong. When we speak, the emphasis on certain words comes naturally, which can seem off-putting to others and can lead to a confused message. It can often lead them to question if that is what you meant to say or if you just didn’t know what you were trying to say to begin with.</a:t>
            </a:r>
          </a:p>
          <a:p>
            <a:r>
              <a:rPr lang="en-US" dirty="0" smtClean="0"/>
              <a:t>Practice saying the following phrase with tone and emphasis on a different word each time:</a:t>
            </a:r>
          </a:p>
          <a:p>
            <a:r>
              <a:rPr lang="en-US" dirty="0" smtClean="0"/>
              <a:t>•	“I’d like to help you work on your presentations.”</a:t>
            </a:r>
          </a:p>
          <a:p>
            <a:r>
              <a:rPr lang="en-US" dirty="0" smtClean="0"/>
              <a:t>•	“I’d like to help you work on your presentations.”</a:t>
            </a:r>
          </a:p>
          <a:p>
            <a:r>
              <a:rPr lang="en-US" dirty="0" smtClean="0"/>
              <a:t>•	“I’d like to help you work on your presentations.”</a:t>
            </a:r>
          </a:p>
          <a:p>
            <a:r>
              <a:rPr lang="en-US" dirty="0" smtClean="0"/>
              <a:t>Do you hear the different messages that the same phrase can have with different words stressed and tones implied? The words we say only make up half of our message – the rest is in how you say it.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134</a:t>
            </a:fld>
            <a:endParaRPr lang="en-US" dirty="0"/>
          </a:p>
        </p:txBody>
      </p:sp>
    </p:spTree>
    <p:extLst>
      <p:ext uri="{BB962C8B-B14F-4D97-AF65-F5344CB8AC3E}">
        <p14:creationId xmlns:p14="http://schemas.microsoft.com/office/powerpoint/2010/main" val="248636808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Our body language can be like a traffic light to the people around us. Open body language can signal a green light for people to approach you and engage in conversations with you. However, closed body language can signal a red light and make people want to keep their distance from you while they can. Open body language includes gestures such as having open hands and palms, making eye contact, and reaching out to greet someone. This can also you seem more persuasive when speaking with other people and gain their trust. Closed body language such as crossing the arms, turning the head away and constantly fidgeting are much less inviting, and will not get other people to come around. This kind of body language can make you seem defensive and withholding from those around you. If you wish to communicate well with others, it is important to realize how to use (and not use) your body to speak out.</a:t>
            </a:r>
          </a:p>
          <a:p>
            <a:r>
              <a:rPr lang="en-US" dirty="0" smtClean="0"/>
              <a:t>Example of open body language:			Examples of closed body language:</a:t>
            </a:r>
          </a:p>
          <a:p>
            <a:r>
              <a:rPr lang="en-US" dirty="0" smtClean="0"/>
              <a:t>•	Feet facing forward				Looking away or around the room</a:t>
            </a:r>
          </a:p>
          <a:p>
            <a:r>
              <a:rPr lang="en-US" dirty="0" smtClean="0"/>
              <a:t>•	Smiling face					Crossing the arms or legs</a:t>
            </a:r>
          </a:p>
          <a:p>
            <a:r>
              <a:rPr lang="en-US" dirty="0" smtClean="0"/>
              <a:t>•	Open palms					Turning your body away</a:t>
            </a:r>
          </a:p>
          <a:p>
            <a:r>
              <a:rPr lang="en-US" dirty="0" smtClean="0"/>
              <a:t>•	Making eye contact				Rolling the eyes or blinking excessively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135</a:t>
            </a:fld>
            <a:endParaRPr lang="en-US" dirty="0"/>
          </a:p>
        </p:txBody>
      </p:sp>
    </p:spTree>
    <p:extLst>
      <p:ext uri="{BB962C8B-B14F-4D97-AF65-F5344CB8AC3E}">
        <p14:creationId xmlns:p14="http://schemas.microsoft.com/office/powerpoint/2010/main" val="52671947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Effective communication is key in any situation. When you communicate with others, you want it to be a powerful message that they will take away with them when you part ways. No one wants their message to come across as week and easily forgotten. Before you even begin to form words, think about what you want to say, and how you want your message to come across. Make notes of any wrongful tones or emphasis might be used and prevent it. When you are done speaking, listen to what the other person has to say and show signs of active listening, such as nodding your head or asking follow up questions. Turn your body to the other person and give them your full attention during the session. As always, remove any distractions that can incur the wrong body language, such as checking a ringing phone or being distracted while checking emails.</a:t>
            </a:r>
          </a:p>
          <a:p>
            <a:r>
              <a:rPr lang="en-US" dirty="0" smtClean="0"/>
              <a:t>Tips for communicating with power:</a:t>
            </a:r>
          </a:p>
          <a:p>
            <a:r>
              <a:rPr lang="en-US" dirty="0" smtClean="0"/>
              <a:t>•	Think before you speak</a:t>
            </a:r>
          </a:p>
          <a:p>
            <a:r>
              <a:rPr lang="en-US" dirty="0" smtClean="0"/>
              <a:t>•	Be an active listener</a:t>
            </a:r>
          </a:p>
          <a:p>
            <a:r>
              <a:rPr lang="en-US" dirty="0" smtClean="0"/>
              <a:t>•	Watch for verbal and nonverbal cues</a:t>
            </a:r>
          </a:p>
          <a:p>
            <a:r>
              <a:rPr lang="en-US" dirty="0" smtClean="0"/>
              <a:t>•	Be aware of your body language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136</a:t>
            </a:fld>
            <a:endParaRPr lang="en-US" dirty="0"/>
          </a:p>
        </p:txBody>
      </p:sp>
    </p:spTree>
    <p:extLst>
      <p:ext uri="{BB962C8B-B14F-4D97-AF65-F5344CB8AC3E}">
        <p14:creationId xmlns:p14="http://schemas.microsoft.com/office/powerpoint/2010/main" val="371497538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Seth was speaking with a couple of his coworkers about the recent report they had finished. It was a </a:t>
            </a:r>
            <a:r>
              <a:rPr lang="en-US" sz="1200" kern="1200" dirty="0" smtClean="0">
                <a:solidFill>
                  <a:schemeClr val="tx1"/>
                </a:solidFill>
                <a:effectLst/>
                <a:latin typeface="+mn-lt"/>
                <a:ea typeface="+mn-ea"/>
                <a:cs typeface="+mn-cs"/>
              </a:rPr>
              <a:t>challenging </a:t>
            </a:r>
            <a:r>
              <a:rPr lang="en-US" dirty="0" smtClean="0"/>
              <a:t>report, so some of the coworkers were still tense. When Seth approached them, they would cross their arms or turn their body away from him. He thought maybe he was coming across as too aggressive in his movements, so he decided to try and make softer, more open movements. Some of them felt more at ease, but others did not. They were not happy about how Seth had given the results of the report and had implied that they had not worked hard enough. Seth then realized that the words he had used during their discussion must have come across wrong and he needed to readdress to topic. So Seth gathered everyone together and re-discussed the report, this time making sure to be aware of not only the words he used, but the tone and emphasis as well.</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137</a:t>
            </a:fld>
            <a:endParaRPr lang="en-US" dirty="0"/>
          </a:p>
        </p:txBody>
      </p:sp>
    </p:spTree>
    <p:extLst>
      <p:ext uri="{BB962C8B-B14F-4D97-AF65-F5344CB8AC3E}">
        <p14:creationId xmlns:p14="http://schemas.microsoft.com/office/powerpoint/2010/main" val="51751433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Rapport is used in the business world to build professional relationships and networks. It helps gain confidence and trust in other people and makes them feel more at ease. When in social situations, this can include simple techniques such as mirroring and sharing common interests. Building rapport early on can help you be successful later in business and create less awkward moments in social situations.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148</a:t>
            </a:fld>
            <a:endParaRPr lang="en-US" dirty="0"/>
          </a:p>
        </p:txBody>
      </p:sp>
    </p:spTree>
    <p:extLst>
      <p:ext uri="{BB962C8B-B14F-4D97-AF65-F5344CB8AC3E}">
        <p14:creationId xmlns:p14="http://schemas.microsoft.com/office/powerpoint/2010/main" val="180253178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Building rapport is about standing out and standing above others around you to make connections and networks with various people. While this can seem like an aggressive gesture, it is actually just the opposite. Taking the high road is being humble and putting others before yourself. Don’t treat the situation like a competition, but rather more of a showcase. Show others that you can be a great listener as well as a contributor to a team or group. While others are scrambling around you to show off their talents and skills to come out as the ‘top dog’, take the road less taken and have a lower profile to display. Offer your input and take interest in what the other person is saying. By showing you can stand out over the others without trying to crush them shows that you can display great skills without having to put others down in the process, which benefits the entire group. Remember, building rapport is about building connections- not destroying them.</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149</a:t>
            </a:fld>
            <a:endParaRPr lang="en-US" dirty="0"/>
          </a:p>
        </p:txBody>
      </p:sp>
    </p:spTree>
    <p:extLst>
      <p:ext uri="{BB962C8B-B14F-4D97-AF65-F5344CB8AC3E}">
        <p14:creationId xmlns:p14="http://schemas.microsoft.com/office/powerpoint/2010/main" val="333148892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you want to build rapport with another person, or group, the key element is to actually take yourself out of the equation. Although you have things to say and contribute, spend more time listening to what they have to say and ask follow up questions to expand on their ideas. Yes, you know you have great opinions and ideas and want to share them with the world, but this is not the time. Building rapport requires you to develop an honest interest in another party besides yourself. Become interested in the people around you and what they do and stand for. When people feel that you care about their lives and what they do, they are more inclined to open up and share more, opening the gates to build stronger connections and longer relationships. </a:t>
            </a:r>
          </a:p>
          <a:p>
            <a:r>
              <a:rPr lang="en-US" dirty="0" smtClean="0"/>
              <a:t>Key points to remember:</a:t>
            </a:r>
          </a:p>
          <a:p>
            <a:r>
              <a:rPr lang="en-US" dirty="0" smtClean="0"/>
              <a:t>•	Be an active listener</a:t>
            </a:r>
          </a:p>
          <a:p>
            <a:r>
              <a:rPr lang="en-US" dirty="0" smtClean="0"/>
              <a:t>•	Show interest in their ideas and thoughts</a:t>
            </a:r>
          </a:p>
          <a:p>
            <a:r>
              <a:rPr lang="en-US" dirty="0" smtClean="0"/>
              <a:t>•	Ask for follow up information</a:t>
            </a:r>
          </a:p>
          <a:p>
            <a:r>
              <a:rPr lang="en-US" dirty="0" smtClean="0"/>
              <a:t>•	Offer opinions as needed, but focus on them</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150</a:t>
            </a:fld>
            <a:endParaRPr lang="en-US" dirty="0"/>
          </a:p>
        </p:txBody>
      </p:sp>
    </p:spTree>
    <p:extLst>
      <p:ext uri="{BB962C8B-B14F-4D97-AF65-F5344CB8AC3E}">
        <p14:creationId xmlns:p14="http://schemas.microsoft.com/office/powerpoint/2010/main" val="35276164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Humans are designed to be creatures of habit. We often have the mindset of “we want what we want when we want it”, and if something throws a kink in our routine, we can go a little crazy sometimes. But being open to change allows us to adapt to new surroundings and situations and helps us grow as a person. Changing our attitude about ourselves and others can help determine how we build our connections. Sometimes after we receive feedback from our peers, we may need to change how we do things or behave in a group. Perhaps after a meeting we decide we need to change how we plan our presentations. Whatever the reason, it is important to not disregard the importance of your willingness to change and not turn a blind eye to its prospects. Changing how we see ourselves and the people that surround us can have a positive impact on our attitudes and can help build better relationships with our peers.</a:t>
            </a:r>
          </a:p>
          <a:p>
            <a:r>
              <a:rPr lang="en-US" dirty="0" smtClean="0"/>
              <a:t>Tips for accepting change:</a:t>
            </a:r>
          </a:p>
          <a:p>
            <a:r>
              <a:rPr lang="en-US" dirty="0" smtClean="0"/>
              <a:t>•	Determine how the change can benefit you</a:t>
            </a:r>
          </a:p>
          <a:p>
            <a:r>
              <a:rPr lang="en-US" dirty="0" smtClean="0"/>
              <a:t>•	Don’t assume a need for change is negative</a:t>
            </a:r>
          </a:p>
          <a:p>
            <a:r>
              <a:rPr lang="en-US" dirty="0" smtClean="0"/>
              <a:t>•	Recognize that change is a chance for improvement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a:t>
            </a:fld>
            <a:endParaRPr lang="en-US" dirty="0"/>
          </a:p>
        </p:txBody>
      </p:sp>
    </p:spTree>
    <p:extLst>
      <p:ext uri="{BB962C8B-B14F-4D97-AF65-F5344CB8AC3E}">
        <p14:creationId xmlns:p14="http://schemas.microsoft.com/office/powerpoint/2010/main" val="125073838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we meet new people, sometimes the names or faces can become a blur. Most people are great at remembering one or the other, but rarely both. But rapport depends on being able to recall a person at a later time over many encounters. One of the main reasons we forget a person’s name or face is because we are not truly listening or paying attention when we are being introduced. Don’t be nervous and put your mind at ease so that you can easily register the person’s face and hearing their name with it. When you look at the person, look for any features that stand out, such as hair color, facial features, scars or even the use of makeup. Remembering a key characteristic while fully listening to their name will help keep them associated in your brain to retrieve at a later date when needed.</a:t>
            </a:r>
          </a:p>
          <a:p>
            <a:r>
              <a:rPr lang="en-US" dirty="0" smtClean="0"/>
              <a:t>Tips to remember name and faces:</a:t>
            </a:r>
          </a:p>
          <a:p>
            <a:r>
              <a:rPr lang="en-US" dirty="0" smtClean="0"/>
              <a:t>•	Say their name immediately after hearing it</a:t>
            </a:r>
          </a:p>
          <a:p>
            <a:r>
              <a:rPr lang="en-US" dirty="0" smtClean="0"/>
              <a:t>•	Don’t be afraid to ask them to repeat their name</a:t>
            </a:r>
          </a:p>
          <a:p>
            <a:r>
              <a:rPr lang="en-US" dirty="0" smtClean="0"/>
              <a:t>•	Associate a gesture with their greeting, such as a handshake or smile</a:t>
            </a:r>
          </a:p>
          <a:p>
            <a:r>
              <a:rPr lang="en-US" dirty="0" smtClean="0"/>
              <a:t>•	Remember distinct features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151</a:t>
            </a:fld>
            <a:endParaRPr lang="en-US" dirty="0"/>
          </a:p>
        </p:txBody>
      </p:sp>
    </p:spTree>
    <p:extLst>
      <p:ext uri="{BB962C8B-B14F-4D97-AF65-F5344CB8AC3E}">
        <p14:creationId xmlns:p14="http://schemas.microsoft.com/office/powerpoint/2010/main" val="100377772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cannot expect to get anywhere with people if you do not know more about them and form a connection with them. One of the best ways to start building this connection is to ask good questions that allow them to share their pearls of wisdom and what they have come to know over time. In turn, they will usually ask for your opinions or thoughts after they have shared, pulling you into to create a network of ideas. The key is asking questions about them and their company, which gives them plenty of area to talk about themselves. Ask open-ended questions that pertain to what they do or don’t like about their area and what kind of advice they would offer newcomers. Try to avoid simple yes or no questions, or questions that can make you seem as though you are encroaching on their territory.  You’re trying to build a bridge between people, not burning it behind you.</a:t>
            </a:r>
          </a:p>
          <a:p>
            <a:r>
              <a:rPr lang="en-US" dirty="0" smtClean="0"/>
              <a:t>Sample questions to ask:</a:t>
            </a:r>
          </a:p>
          <a:p>
            <a:r>
              <a:rPr lang="en-US" dirty="0" smtClean="0"/>
              <a:t>•	“What do you enjoy most about ______________?”</a:t>
            </a:r>
          </a:p>
          <a:p>
            <a:r>
              <a:rPr lang="en-US" dirty="0" smtClean="0"/>
              <a:t>•	“What kind of advice would you offer someone like me?”</a:t>
            </a:r>
          </a:p>
          <a:p>
            <a:r>
              <a:rPr lang="en-US" dirty="0" smtClean="0"/>
              <a:t>•	“What are some of your accomplishments with the company?”</a:t>
            </a:r>
          </a:p>
          <a:p>
            <a:r>
              <a:rPr lang="en-US" dirty="0" smtClean="0"/>
              <a:t>•	“What is one thing you would want everyone to know about your business?”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152</a:t>
            </a:fld>
            <a:endParaRPr lang="en-US" dirty="0"/>
          </a:p>
        </p:txBody>
      </p:sp>
    </p:spTree>
    <p:extLst>
      <p:ext uri="{BB962C8B-B14F-4D97-AF65-F5344CB8AC3E}">
        <p14:creationId xmlns:p14="http://schemas.microsoft.com/office/powerpoint/2010/main" val="267935304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Ellen was a new employee to a group of marketers. She was fairly shy to speak with them, but wanted to build rapport and gain associates while she was here. To begin with, as she met each one of her coworkers, she made an effort to remember their names and faces for future reference. She made sure she let them know she was available to help when needed and could help out with different tasks. While Ellen still remembered to do her share of the work, she tried to think more about her coworkers and focused less on herself so that she could get to know everyone better. When she did get a chance to speak with them, she always asked in depth questions and asked for their advice. Over time, Ellen had built a great rapport with this group of coworkers and felt like she had built a great network with them as well.</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153</a:t>
            </a:fld>
            <a:endParaRPr lang="en-US" dirty="0"/>
          </a:p>
        </p:txBody>
      </p:sp>
    </p:spTree>
    <p:extLst>
      <p:ext uri="{BB962C8B-B14F-4D97-AF65-F5344CB8AC3E}">
        <p14:creationId xmlns:p14="http://schemas.microsoft.com/office/powerpoint/2010/main" val="1048992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 feedback from other people can be a great tool to use, feedback from ourselves can be just as valuable (without being self-deceptive). Being reflective gives us a chance to learn from our past experiences (even our mistakes) and recognize the chance for learning opportunities. By reflecting on our actions, we can see firsthand what actions we took, how they played out, and what kind of effect they had on people. Use all of your senses to recreate an experience in your mind and the actions that you took. What behaviors did you show? What did you feel at the time? What type of reactions did you receive from other people? </a:t>
            </a:r>
          </a:p>
          <a:p>
            <a:r>
              <a:rPr lang="en-US" dirty="0" smtClean="0"/>
              <a:t>Reflect back on any body language cues you may have used and make note of any cues you may have seen in others. What intuitions or gut feelings do you feel from the experience? Do you feel as though you have learned anything new from the experience? These steps and process can help you reflect back on your actions and increase not only your self-awareness, but your awareness of others.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a:t>
            </a:fld>
            <a:endParaRPr lang="en-US" dirty="0"/>
          </a:p>
        </p:txBody>
      </p:sp>
    </p:spTree>
    <p:extLst>
      <p:ext uri="{BB962C8B-B14F-4D97-AF65-F5344CB8AC3E}">
        <p14:creationId xmlns:p14="http://schemas.microsoft.com/office/powerpoint/2010/main" val="6657795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Penny wants to become more self-aware of her actions and how she comes across to people. She is speaking for the first time at a small held at her office building. She’s pretty nervous, but she asks a coworker, Jimmy, to watch her speech for her and give her some feedback on it when she’s through. When it was over, Penny met up with Jimmy and asked him what he thought. Jimmy was able to offer her several compliments on her delivery and attitude, but he also had some helpful hints about the items in the speech and how she used them. At first Penny was hurt, but when she reflected back on her actions and what Jimmy said, she realized he was right and just trying to help. So Penny decided to research some new topic ideas and better prepare herself for the next speech she would have to give sometime in the future.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a:t>
            </a:fld>
            <a:endParaRPr lang="en-US" dirty="0"/>
          </a:p>
        </p:txBody>
      </p:sp>
    </p:spTree>
    <p:extLst>
      <p:ext uri="{BB962C8B-B14F-4D97-AF65-F5344CB8AC3E}">
        <p14:creationId xmlns:p14="http://schemas.microsoft.com/office/powerpoint/2010/main" val="33223633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Empathy is one of our greatest interpersonal skills because it allows us to have better communication with people around us and increases our understanding of others. We know empathy can simply mean to ‘put ourselves in the other person’s shoes’, but it can also mean to take an active role in getting to know the people around you and treating them with the respect they deserve.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20</a:t>
            </a:fld>
            <a:endParaRPr lang="en-US" dirty="0"/>
          </a:p>
        </p:txBody>
      </p:sp>
    </p:spTree>
    <p:extLst>
      <p:ext uri="{BB962C8B-B14F-4D97-AF65-F5344CB8AC3E}">
        <p14:creationId xmlns:p14="http://schemas.microsoft.com/office/powerpoint/2010/main" val="24649001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1" kern="1200" dirty="0" smtClean="0">
                <a:solidFill>
                  <a:schemeClr val="tx1"/>
                </a:solidFill>
                <a:effectLst/>
                <a:latin typeface="+mj-lt"/>
                <a:ea typeface="+mn-ea"/>
                <a:cs typeface="Times New Roman" pitchFamily="18" charset="0"/>
              </a:defRPr>
            </a:lvl1pPr>
          </a:lstStyle>
          <a:p>
            <a:pPr lvl="0"/>
            <a:r>
              <a:rPr lang="en-US" dirty="0" smtClean="0"/>
              <a:t>Click to edit Master text styles</a:t>
            </a:r>
          </a:p>
        </p:txBody>
      </p:sp>
      <p:pic>
        <p:nvPicPr>
          <p:cNvPr id="6" name="Picture 5" descr="C:\Users\Darren\Desktop\New Photos\s00069.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400800" y="4856932"/>
            <a:ext cx="2667000" cy="2001068"/>
          </a:xfrm>
          <a:prstGeom prst="rect">
            <a:avLst/>
          </a:prstGeom>
          <a:noFill/>
          <a:ln>
            <a:noFill/>
          </a:ln>
        </p:spPr>
      </p:pic>
    </p:spTree>
    <p:extLst>
      <p:ext uri="{BB962C8B-B14F-4D97-AF65-F5344CB8AC3E}">
        <p14:creationId xmlns:p14="http://schemas.microsoft.com/office/powerpoint/2010/main" val="209589555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Click to edit Master text styles</a:t>
            </a:r>
          </a:p>
        </p:txBody>
      </p:sp>
    </p:spTree>
    <p:extLst>
      <p:ext uri="{BB962C8B-B14F-4D97-AF65-F5344CB8AC3E}">
        <p14:creationId xmlns:p14="http://schemas.microsoft.com/office/powerpoint/2010/main" val="235839221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5/27/2013</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02.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03.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05.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18.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19.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21.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34.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35.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36.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137.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51.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52.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53.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5.xml.rels><?xml version="1.0" encoding="UTF-8" standalone="yes"?>
<Relationships xmlns="http://schemas.openxmlformats.org/package/2006/relationships"><Relationship Id="rId3" Type="http://schemas.openxmlformats.org/officeDocument/2006/relationships/diagramLayout" Target="../diagrams/layout52.xml"/><Relationship Id="rId2" Type="http://schemas.openxmlformats.org/officeDocument/2006/relationships/diagramData" Target="../diagrams/data52.xml"/><Relationship Id="rId1" Type="http://schemas.openxmlformats.org/officeDocument/2006/relationships/slideLayout" Target="../slideLayouts/slideLayout2.xml"/><Relationship Id="rId6" Type="http://schemas.microsoft.com/office/2007/relationships/diagramDrawing" Target="../diagrams/drawing52.xml"/><Relationship Id="rId5" Type="http://schemas.openxmlformats.org/officeDocument/2006/relationships/diagramColors" Target="../diagrams/colors52.xml"/><Relationship Id="rId4" Type="http://schemas.openxmlformats.org/officeDocument/2006/relationships/diagramQuickStyle" Target="../diagrams/quickStyle5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87.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89.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914400" y="16288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Social </a:t>
            </a:r>
            <a:r>
              <a:rPr lang="en-US" sz="4800" b="1" dirty="0" smtClean="0"/>
              <a:t>Intelligence</a:t>
            </a:r>
            <a:endParaRPr lang="en-US" sz="4800" dirty="0"/>
          </a:p>
          <a:p>
            <a:pPr algn="r" eaLnBrk="1" hangingPunct="1"/>
            <a:endParaRPr lang="en-US" sz="4800" dirty="0"/>
          </a:p>
          <a:p>
            <a:pPr algn="r" eaLnBrk="1" hangingPunct="1"/>
            <a:endParaRPr lang="en-CA" sz="1100" b="1" dirty="0">
              <a:solidFill>
                <a:srgbClr val="17365D"/>
              </a:solidFill>
              <a:latin typeface="Calibri" pitchFamily="34" charset="0"/>
            </a:endParaRPr>
          </a:p>
          <a:p>
            <a:pPr algn="r" eaLnBrk="1" hangingPunct="1"/>
            <a:endParaRPr lang="en-CA" sz="1100" b="1" dirty="0" smtClean="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smtClean="0">
                <a:latin typeface="Calibri" pitchFamily="34" charset="0"/>
              </a:rPr>
              <a:t>Corporate </a:t>
            </a:r>
            <a:r>
              <a:rPr lang="en-CA" sz="2000" b="1" dirty="0">
                <a:latin typeface="Calibri" pitchFamily="34" charset="0"/>
              </a:rPr>
              <a:t>Training Materials</a:t>
            </a:r>
            <a:endParaRPr lang="en-US" sz="2000" b="1" dirty="0">
              <a:latin typeface="Calibri" pitchFamily="34" charset="0"/>
            </a:endParaRPr>
          </a:p>
        </p:txBody>
      </p:sp>
      <p:pic>
        <p:nvPicPr>
          <p:cNvPr id="3" name="Picture 2" descr="C:\Users\Darren\Desktop\New Photos\s00069.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4856932"/>
            <a:ext cx="2667000" cy="2001068"/>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a:xfrm>
            <a:off x="457200" y="1600200"/>
            <a:ext cx="8229600" cy="4876800"/>
          </a:xfrm>
        </p:spPr>
        <p:txBody>
          <a:bodyPr>
            <a:normAutofit fontScale="77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self-deception?</a:t>
            </a:r>
          </a:p>
          <a:p>
            <a:pPr marL="690563" lvl="0">
              <a:lnSpc>
                <a:spcPct val="115000"/>
              </a:lnSpc>
              <a:spcBef>
                <a:spcPts val="0"/>
              </a:spcBef>
              <a:spcAft>
                <a:spcPts val="0"/>
              </a:spcAft>
              <a:buFont typeface="+mj-lt"/>
              <a:buAutoNum type="alphaLcParenR"/>
            </a:pPr>
            <a:r>
              <a:rPr lang="en-US" dirty="0">
                <a:ea typeface="Times New Roman"/>
                <a:cs typeface="Times New Roman"/>
              </a:rPr>
              <a:t>Convincing others of the wrong facts</a:t>
            </a:r>
          </a:p>
          <a:p>
            <a:pPr marL="690563" lvl="0">
              <a:lnSpc>
                <a:spcPct val="115000"/>
              </a:lnSpc>
              <a:spcBef>
                <a:spcPts val="0"/>
              </a:spcBef>
              <a:spcAft>
                <a:spcPts val="0"/>
              </a:spcAft>
              <a:buFont typeface="+mj-lt"/>
              <a:buAutoNum type="alphaLcParenR"/>
            </a:pPr>
            <a:r>
              <a:rPr lang="en-US" dirty="0">
                <a:ea typeface="Times New Roman"/>
                <a:cs typeface="Times New Roman"/>
              </a:rPr>
              <a:t>Convincing ourselves of different facts</a:t>
            </a:r>
          </a:p>
          <a:p>
            <a:pPr marL="690563" lvl="0">
              <a:lnSpc>
                <a:spcPct val="115000"/>
              </a:lnSpc>
              <a:spcBef>
                <a:spcPts val="0"/>
              </a:spcBef>
              <a:spcAft>
                <a:spcPts val="0"/>
              </a:spcAft>
              <a:buFont typeface="+mj-lt"/>
              <a:buAutoNum type="alphaLcParenR"/>
            </a:pPr>
            <a:r>
              <a:rPr lang="en-US" dirty="0">
                <a:ea typeface="Times New Roman"/>
                <a:cs typeface="Times New Roman"/>
              </a:rPr>
              <a:t>Lying about our hair color</a:t>
            </a:r>
          </a:p>
          <a:p>
            <a:pPr marL="690563" lvl="0">
              <a:lnSpc>
                <a:spcPct val="115000"/>
              </a:lnSpc>
              <a:spcBef>
                <a:spcPts val="0"/>
              </a:spcBef>
              <a:spcAft>
                <a:spcPts val="1000"/>
              </a:spcAft>
              <a:buFont typeface="+mj-lt"/>
              <a:buAutoNum type="alphaLcParenR"/>
            </a:pPr>
            <a:r>
              <a:rPr lang="en-US" dirty="0">
                <a:ea typeface="Times New Roman"/>
                <a:cs typeface="Times New Roman"/>
              </a:rPr>
              <a:t>Omitting facts during a presentation</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85800" algn="l"/>
              </a:tabLst>
            </a:pPr>
            <a:r>
              <a:rPr lang="en-US" dirty="0">
                <a:ea typeface="Times New Roman"/>
                <a:cs typeface="Times New Roman"/>
              </a:rPr>
              <a:t>How can we prevent self-deception?</a:t>
            </a:r>
          </a:p>
          <a:p>
            <a:pPr marL="690563" lvl="0">
              <a:lnSpc>
                <a:spcPct val="115000"/>
              </a:lnSpc>
              <a:spcBef>
                <a:spcPts val="0"/>
              </a:spcBef>
              <a:spcAft>
                <a:spcPts val="0"/>
              </a:spcAft>
              <a:buFont typeface="+mj-lt"/>
              <a:buAutoNum type="alphaLcParenR"/>
            </a:pPr>
            <a:r>
              <a:rPr lang="en-US" dirty="0">
                <a:ea typeface="Times New Roman"/>
                <a:cs typeface="Times New Roman"/>
              </a:rPr>
              <a:t>Be honest</a:t>
            </a:r>
          </a:p>
          <a:p>
            <a:pPr marL="690563" lvl="0">
              <a:lnSpc>
                <a:spcPct val="115000"/>
              </a:lnSpc>
              <a:spcBef>
                <a:spcPts val="0"/>
              </a:spcBef>
              <a:spcAft>
                <a:spcPts val="0"/>
              </a:spcAft>
              <a:buFont typeface="+mj-lt"/>
              <a:buAutoNum type="alphaLcParenR"/>
            </a:pPr>
            <a:r>
              <a:rPr lang="en-US" dirty="0">
                <a:ea typeface="Times New Roman"/>
                <a:cs typeface="Times New Roman"/>
              </a:rPr>
              <a:t>Hide it better</a:t>
            </a:r>
          </a:p>
          <a:p>
            <a:pPr marL="690563" lvl="0">
              <a:lnSpc>
                <a:spcPct val="115000"/>
              </a:lnSpc>
              <a:spcBef>
                <a:spcPts val="0"/>
              </a:spcBef>
              <a:spcAft>
                <a:spcPts val="0"/>
              </a:spcAft>
              <a:buFont typeface="+mj-lt"/>
              <a:buAutoNum type="alphaLcParenR"/>
            </a:pPr>
            <a:r>
              <a:rPr lang="en-US" dirty="0">
                <a:ea typeface="Times New Roman"/>
                <a:cs typeface="Times New Roman"/>
              </a:rPr>
              <a:t>Tell no one about it</a:t>
            </a:r>
          </a:p>
          <a:p>
            <a:pPr marL="690563" lvl="0">
              <a:lnSpc>
                <a:spcPct val="115000"/>
              </a:lnSpc>
              <a:spcBef>
                <a:spcPts val="0"/>
              </a:spcBef>
              <a:spcAft>
                <a:spcPts val="1000"/>
              </a:spcAft>
              <a:buFont typeface="+mj-lt"/>
              <a:buAutoNum type="alphaLcParenR"/>
            </a:pPr>
            <a:r>
              <a:rPr lang="en-US" dirty="0">
                <a:ea typeface="Times New Roman"/>
                <a:cs typeface="Times New Roman"/>
              </a:rPr>
              <a:t>Learn to control </a:t>
            </a:r>
            <a:r>
              <a:rPr lang="en-US" dirty="0" smtClean="0">
                <a:ea typeface="Times New Roman"/>
                <a:cs typeface="Times New Roman"/>
              </a:rPr>
              <a:t>it</a:t>
            </a:r>
            <a:endParaRPr lang="en-US" dirty="0">
              <a:ea typeface="Times New Roman"/>
              <a:cs typeface="Times New Roman"/>
            </a:endParaRPr>
          </a:p>
        </p:txBody>
      </p:sp>
    </p:spTree>
    <p:extLst>
      <p:ext uri="{BB962C8B-B14F-4D97-AF65-F5344CB8AC3E}">
        <p14:creationId xmlns:p14="http://schemas.microsoft.com/office/powerpoint/2010/main" val="691668069"/>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a:bodyPr>
          <a:lstStyle/>
          <a:p>
            <a:r>
              <a:rPr lang="en-US" sz="3600" dirty="0"/>
              <a:t>Module Eight: Social Cues (II)</a:t>
            </a:r>
            <a:endParaRPr lang="en-US" sz="3600" dirty="0" smtClean="0"/>
          </a:p>
        </p:txBody>
      </p:sp>
      <p:sp>
        <p:nvSpPr>
          <p:cNvPr id="39939" name="Content Placeholder 2"/>
          <p:cNvSpPr>
            <a:spLocks noGrp="1"/>
          </p:cNvSpPr>
          <p:nvPr>
            <p:ph idx="1"/>
          </p:nvPr>
        </p:nvSpPr>
        <p:spPr/>
        <p:txBody>
          <a:bodyPr>
            <a:normAutofit/>
          </a:bodyPr>
          <a:lstStyle/>
          <a:p>
            <a:r>
              <a:rPr lang="en-US" dirty="0"/>
              <a:t>S</a:t>
            </a:r>
            <a:r>
              <a:rPr lang="en-US" dirty="0" smtClean="0"/>
              <a:t>ocial cues need </a:t>
            </a:r>
            <a:r>
              <a:rPr lang="en-US" dirty="0"/>
              <a:t>to be interpreted in the right manner for it to better a social situation – not make it worse. People who are better equipped to identify and understand these social cues are more likely to act appropriately to them, and will be better prepared to respond to them and adapt their behavior. </a:t>
            </a:r>
            <a:endParaRPr lang="en-US" dirty="0" smtClean="0"/>
          </a:p>
        </p:txBody>
      </p:sp>
      <p:sp>
        <p:nvSpPr>
          <p:cNvPr id="399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dirty="0">
                <a:ea typeface="Times New Roman"/>
                <a:cs typeface="Times New Roman"/>
              </a:rPr>
              <a:t>Behavior is the mirror in which everyone shows their image.</a:t>
            </a:r>
            <a:endParaRPr lang="en-US" sz="1400" dirty="0">
              <a:latin typeface="Calibri"/>
              <a:ea typeface="Times New Roman"/>
              <a:cs typeface="Times New Roman"/>
            </a:endParaRPr>
          </a:p>
          <a:p>
            <a:pPr algn="ctr">
              <a:spcBef>
                <a:spcPts val="0"/>
              </a:spcBef>
              <a:spcAft>
                <a:spcPts val="1000"/>
              </a:spcAft>
            </a:pPr>
            <a:r>
              <a:rPr lang="en-US" b="1" dirty="0">
                <a:ea typeface="Times New Roman"/>
                <a:cs typeface="Times New Roman"/>
              </a:rPr>
              <a:t>Johann Wolfgang von Goethe</a:t>
            </a:r>
            <a:endParaRPr lang="en-US" sz="1400" dirty="0">
              <a:latin typeface="Calibri"/>
              <a:ea typeface="Times New Roman"/>
              <a:cs typeface="Times New Roman"/>
            </a:endParaRP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a:t>Spectrum of Cues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301620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Review and Reflect</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61277485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dirty="0"/>
              <a:t>Being Adaptable and Flexible</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0599408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dirty="0"/>
              <a:t>Personal Space</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30607483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dirty="0"/>
              <a:t>Case Study</a:t>
            </a:r>
            <a:br>
              <a:rPr lang="en-US" dirty="0"/>
            </a:br>
            <a:endParaRPr lang="en-US" dirty="0" smtClean="0"/>
          </a:p>
        </p:txBody>
      </p:sp>
      <p:graphicFrame>
        <p:nvGraphicFramePr>
          <p:cNvPr id="4" name="Content Placeholder 1"/>
          <p:cNvGraphicFramePr>
            <a:graphicFrameLocks/>
          </p:cNvGraphicFramePr>
          <p:nvPr>
            <p:extLst>
              <p:ext uri="{D42A27DB-BD31-4B8C-83A1-F6EECF244321}">
                <p14:modId xmlns:p14="http://schemas.microsoft.com/office/powerpoint/2010/main" val="3543235181"/>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50348850"/>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sz="3400" dirty="0">
                <a:ea typeface="Times New Roman"/>
                <a:cs typeface="Times New Roman"/>
              </a:rPr>
              <a:t>One extreme example of a social cue is what?</a:t>
            </a:r>
          </a:p>
          <a:p>
            <a:pPr marL="690563" lvl="0">
              <a:lnSpc>
                <a:spcPct val="115000"/>
              </a:lnSpc>
              <a:spcBef>
                <a:spcPts val="0"/>
              </a:spcBef>
              <a:spcAft>
                <a:spcPts val="0"/>
              </a:spcAft>
              <a:buFont typeface="+mj-lt"/>
              <a:buAutoNum type="alphaLcParenR"/>
            </a:pPr>
            <a:r>
              <a:rPr lang="en-US" sz="3400" dirty="0">
                <a:ea typeface="Times New Roman"/>
                <a:cs typeface="Times New Roman"/>
              </a:rPr>
              <a:t>Crossing the arms</a:t>
            </a:r>
          </a:p>
          <a:p>
            <a:pPr marL="690563" lvl="0">
              <a:lnSpc>
                <a:spcPct val="115000"/>
              </a:lnSpc>
              <a:spcBef>
                <a:spcPts val="0"/>
              </a:spcBef>
              <a:spcAft>
                <a:spcPts val="0"/>
              </a:spcAft>
              <a:buFont typeface="+mj-lt"/>
              <a:buAutoNum type="alphaLcParenR"/>
            </a:pPr>
            <a:r>
              <a:rPr lang="en-US" sz="3400" dirty="0">
                <a:ea typeface="Times New Roman"/>
                <a:cs typeface="Times New Roman"/>
              </a:rPr>
              <a:t>Speaking angrily</a:t>
            </a:r>
          </a:p>
          <a:p>
            <a:pPr marL="690563" lvl="0">
              <a:lnSpc>
                <a:spcPct val="115000"/>
              </a:lnSpc>
              <a:spcBef>
                <a:spcPts val="0"/>
              </a:spcBef>
              <a:spcAft>
                <a:spcPts val="0"/>
              </a:spcAft>
              <a:buFont typeface="+mj-lt"/>
              <a:buAutoNum type="alphaLcParenR"/>
            </a:pPr>
            <a:r>
              <a:rPr lang="en-US" sz="3400" dirty="0">
                <a:ea typeface="Times New Roman"/>
                <a:cs typeface="Times New Roman"/>
              </a:rPr>
              <a:t>Tapping the toes</a:t>
            </a:r>
          </a:p>
          <a:p>
            <a:pPr marL="690563" lvl="0">
              <a:lnSpc>
                <a:spcPct val="115000"/>
              </a:lnSpc>
              <a:spcBef>
                <a:spcPts val="0"/>
              </a:spcBef>
              <a:spcAft>
                <a:spcPts val="1000"/>
              </a:spcAft>
              <a:buFont typeface="+mj-lt"/>
              <a:buAutoNum type="alphaLcParenR"/>
            </a:pPr>
            <a:r>
              <a:rPr lang="en-US" sz="3400" dirty="0">
                <a:ea typeface="Times New Roman"/>
                <a:cs typeface="Times New Roman"/>
              </a:rPr>
              <a:t>Turning the head to the side</a:t>
            </a:r>
          </a:p>
          <a:p>
            <a:pPr marL="347663" marR="0" indent="0">
              <a:lnSpc>
                <a:spcPct val="115000"/>
              </a:lnSpc>
              <a:spcBef>
                <a:spcPts val="0"/>
              </a:spcBef>
              <a:spcAft>
                <a:spcPts val="1000"/>
              </a:spcAft>
            </a:pPr>
            <a:endParaRPr lang="en-US" sz="3400"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sz="3400" dirty="0">
                <a:ea typeface="Times New Roman"/>
                <a:cs typeface="Times New Roman"/>
              </a:rPr>
              <a:t>One subtle example of a social cue is what?</a:t>
            </a:r>
          </a:p>
          <a:p>
            <a:pPr marL="690563" lvl="0">
              <a:lnSpc>
                <a:spcPct val="115000"/>
              </a:lnSpc>
              <a:spcBef>
                <a:spcPts val="0"/>
              </a:spcBef>
              <a:spcAft>
                <a:spcPts val="0"/>
              </a:spcAft>
              <a:buFont typeface="+mj-lt"/>
              <a:buAutoNum type="alphaLcParenR"/>
            </a:pPr>
            <a:r>
              <a:rPr lang="en-US" sz="3400" dirty="0">
                <a:ea typeface="Times New Roman"/>
                <a:cs typeface="Times New Roman"/>
              </a:rPr>
              <a:t>Rubbing the forehead</a:t>
            </a:r>
          </a:p>
          <a:p>
            <a:pPr marL="690563" lvl="0">
              <a:lnSpc>
                <a:spcPct val="115000"/>
              </a:lnSpc>
              <a:spcBef>
                <a:spcPts val="0"/>
              </a:spcBef>
              <a:spcAft>
                <a:spcPts val="0"/>
              </a:spcAft>
              <a:buFont typeface="+mj-lt"/>
              <a:buAutoNum type="alphaLcParenR"/>
            </a:pPr>
            <a:r>
              <a:rPr lang="en-US" sz="3400" dirty="0">
                <a:ea typeface="Times New Roman"/>
                <a:cs typeface="Times New Roman"/>
              </a:rPr>
              <a:t>Rolling the eyes</a:t>
            </a:r>
          </a:p>
          <a:p>
            <a:pPr marL="690563" lvl="0">
              <a:lnSpc>
                <a:spcPct val="115000"/>
              </a:lnSpc>
              <a:spcBef>
                <a:spcPts val="0"/>
              </a:spcBef>
              <a:spcAft>
                <a:spcPts val="0"/>
              </a:spcAft>
              <a:buFont typeface="+mj-lt"/>
              <a:buAutoNum type="alphaLcParenR"/>
            </a:pPr>
            <a:r>
              <a:rPr lang="en-US" sz="3400" dirty="0">
                <a:ea typeface="Times New Roman"/>
                <a:cs typeface="Times New Roman"/>
              </a:rPr>
              <a:t>Speaking loudly</a:t>
            </a:r>
          </a:p>
          <a:p>
            <a:pPr marL="690563" lvl="0">
              <a:lnSpc>
                <a:spcPct val="115000"/>
              </a:lnSpc>
              <a:spcBef>
                <a:spcPts val="0"/>
              </a:spcBef>
              <a:spcAft>
                <a:spcPts val="1000"/>
              </a:spcAft>
              <a:buFont typeface="+mj-lt"/>
              <a:buAutoNum type="alphaLcParenR"/>
            </a:pPr>
            <a:r>
              <a:rPr lang="en-US" sz="3400" dirty="0">
                <a:ea typeface="Times New Roman"/>
                <a:cs typeface="Times New Roman"/>
              </a:rPr>
              <a:t>Changing tone of </a:t>
            </a:r>
            <a:r>
              <a:rPr lang="en-US" sz="3400" dirty="0" smtClean="0">
                <a:ea typeface="Times New Roman"/>
                <a:cs typeface="Times New Roman"/>
              </a:rPr>
              <a:t>voice</a:t>
            </a:r>
            <a:endParaRPr lang="en-US" sz="3400" dirty="0">
              <a:ea typeface="Times New Roman"/>
              <a:cs typeface="Times New Roman"/>
            </a:endParaRPr>
          </a:p>
        </p:txBody>
      </p:sp>
    </p:spTree>
    <p:extLst>
      <p:ext uri="{BB962C8B-B14F-4D97-AF65-F5344CB8AC3E}">
        <p14:creationId xmlns:p14="http://schemas.microsoft.com/office/powerpoint/2010/main" val="2450348850"/>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When we notice a social cue, it is important to do what?</a:t>
            </a:r>
          </a:p>
          <a:p>
            <a:pPr marL="681038" lvl="0">
              <a:lnSpc>
                <a:spcPct val="115000"/>
              </a:lnSpc>
              <a:spcBef>
                <a:spcPts val="0"/>
              </a:spcBef>
              <a:spcAft>
                <a:spcPts val="0"/>
              </a:spcAft>
              <a:buFont typeface="+mj-lt"/>
              <a:buAutoNum type="alphaLcParenR"/>
            </a:pPr>
            <a:r>
              <a:rPr lang="en-US" dirty="0">
                <a:ea typeface="Times New Roman"/>
                <a:cs typeface="Times New Roman"/>
              </a:rPr>
              <a:t>Ask the person what that was about</a:t>
            </a:r>
          </a:p>
          <a:p>
            <a:pPr marL="681038" lvl="0">
              <a:lnSpc>
                <a:spcPct val="115000"/>
              </a:lnSpc>
              <a:spcBef>
                <a:spcPts val="0"/>
              </a:spcBef>
              <a:spcAft>
                <a:spcPts val="0"/>
              </a:spcAft>
              <a:buFont typeface="+mj-lt"/>
              <a:buAutoNum type="alphaLcParenR"/>
            </a:pPr>
            <a:r>
              <a:rPr lang="en-US" dirty="0">
                <a:ea typeface="Times New Roman"/>
                <a:cs typeface="Times New Roman"/>
              </a:rPr>
              <a:t>Ignore it</a:t>
            </a:r>
          </a:p>
          <a:p>
            <a:pPr marL="681038" lvl="0">
              <a:lnSpc>
                <a:spcPct val="115000"/>
              </a:lnSpc>
              <a:spcBef>
                <a:spcPts val="0"/>
              </a:spcBef>
              <a:spcAft>
                <a:spcPts val="0"/>
              </a:spcAft>
              <a:buFont typeface="+mj-lt"/>
              <a:buAutoNum type="alphaLcParenR"/>
            </a:pPr>
            <a:r>
              <a:rPr lang="en-US" dirty="0">
                <a:ea typeface="Times New Roman"/>
                <a:cs typeface="Times New Roman"/>
              </a:rPr>
              <a:t>Ask someone else if they saw it too</a:t>
            </a:r>
          </a:p>
          <a:p>
            <a:pPr marL="681038" lvl="0">
              <a:lnSpc>
                <a:spcPct val="115000"/>
              </a:lnSpc>
              <a:spcBef>
                <a:spcPts val="0"/>
              </a:spcBef>
              <a:spcAft>
                <a:spcPts val="1000"/>
              </a:spcAft>
              <a:buFont typeface="+mj-lt"/>
              <a:buAutoNum type="alphaLcParenR"/>
            </a:pPr>
            <a:r>
              <a:rPr lang="en-US" dirty="0">
                <a:ea typeface="Times New Roman"/>
                <a:cs typeface="Times New Roman"/>
              </a:rPr>
              <a:t>Stop and review it</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Before acting on a cue, we should do what first?</a:t>
            </a:r>
          </a:p>
          <a:p>
            <a:pPr marL="681038" lvl="0">
              <a:lnSpc>
                <a:spcPct val="115000"/>
              </a:lnSpc>
              <a:spcBef>
                <a:spcPts val="0"/>
              </a:spcBef>
              <a:spcAft>
                <a:spcPts val="0"/>
              </a:spcAft>
              <a:buFont typeface="+mj-lt"/>
              <a:buAutoNum type="alphaLcParenR"/>
            </a:pPr>
            <a:r>
              <a:rPr lang="en-US" dirty="0">
                <a:ea typeface="Times New Roman"/>
                <a:cs typeface="Times New Roman"/>
              </a:rPr>
              <a:t>Make an announcement about it</a:t>
            </a:r>
          </a:p>
          <a:p>
            <a:pPr marL="681038" lvl="0">
              <a:lnSpc>
                <a:spcPct val="115000"/>
              </a:lnSpc>
              <a:spcBef>
                <a:spcPts val="0"/>
              </a:spcBef>
              <a:spcAft>
                <a:spcPts val="0"/>
              </a:spcAft>
              <a:buFont typeface="+mj-lt"/>
              <a:buAutoNum type="alphaLcParenR"/>
            </a:pPr>
            <a:r>
              <a:rPr lang="en-US" dirty="0">
                <a:ea typeface="Times New Roman"/>
                <a:cs typeface="Times New Roman"/>
              </a:rPr>
              <a:t>Confront the person who made it</a:t>
            </a:r>
          </a:p>
          <a:p>
            <a:pPr marL="681038" lvl="0">
              <a:lnSpc>
                <a:spcPct val="115000"/>
              </a:lnSpc>
              <a:spcBef>
                <a:spcPts val="0"/>
              </a:spcBef>
              <a:spcAft>
                <a:spcPts val="0"/>
              </a:spcAft>
              <a:buFont typeface="+mj-lt"/>
              <a:buAutoNum type="alphaLcParenR"/>
            </a:pPr>
            <a:r>
              <a:rPr lang="en-US" dirty="0">
                <a:ea typeface="Times New Roman"/>
                <a:cs typeface="Times New Roman"/>
              </a:rPr>
              <a:t>Reflect on it</a:t>
            </a:r>
          </a:p>
          <a:p>
            <a:pPr marL="681038" lvl="0">
              <a:lnSpc>
                <a:spcPct val="115000"/>
              </a:lnSpc>
              <a:spcBef>
                <a:spcPts val="0"/>
              </a:spcBef>
              <a:spcAft>
                <a:spcPts val="1000"/>
              </a:spcAft>
              <a:buFont typeface="+mj-lt"/>
              <a:buAutoNum type="alphaLcParenR"/>
            </a:pPr>
            <a:r>
              <a:rPr lang="en-US" dirty="0">
                <a:ea typeface="Times New Roman"/>
                <a:cs typeface="Times New Roman"/>
              </a:rPr>
              <a:t>Make a note as to when and where it </a:t>
            </a:r>
            <a:r>
              <a:rPr lang="en-US" dirty="0" smtClean="0">
                <a:ea typeface="Times New Roman"/>
                <a:cs typeface="Times New Roman"/>
              </a:rPr>
              <a:t>happened</a:t>
            </a:r>
            <a:endParaRPr lang="en-US" dirty="0">
              <a:ea typeface="Times New Roman"/>
              <a:cs typeface="Times New Roman"/>
            </a:endParaRPr>
          </a:p>
        </p:txBody>
      </p:sp>
    </p:spTree>
    <p:extLst>
      <p:ext uri="{BB962C8B-B14F-4D97-AF65-F5344CB8AC3E}">
        <p14:creationId xmlns:p14="http://schemas.microsoft.com/office/powerpoint/2010/main" val="3040220265"/>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tabLst>
                <a:tab pos="804863" algn="l"/>
              </a:tabLst>
            </a:pPr>
            <a:r>
              <a:rPr lang="en-US" dirty="0">
                <a:ea typeface="Times New Roman"/>
                <a:cs typeface="Times New Roman"/>
              </a:rPr>
              <a:t>What is one way we can be adaptable in social situations?</a:t>
            </a:r>
          </a:p>
          <a:p>
            <a:pPr marL="681038" lvl="0">
              <a:lnSpc>
                <a:spcPct val="115000"/>
              </a:lnSpc>
              <a:spcBef>
                <a:spcPts val="0"/>
              </a:spcBef>
              <a:spcAft>
                <a:spcPts val="0"/>
              </a:spcAft>
              <a:buFont typeface="+mj-lt"/>
              <a:buAutoNum type="alphaLcParenR"/>
            </a:pPr>
            <a:r>
              <a:rPr lang="en-US" dirty="0">
                <a:ea typeface="Times New Roman"/>
                <a:cs typeface="Times New Roman"/>
              </a:rPr>
              <a:t>Change the words we use</a:t>
            </a:r>
          </a:p>
          <a:p>
            <a:pPr marL="681038" lvl="0">
              <a:lnSpc>
                <a:spcPct val="115000"/>
              </a:lnSpc>
              <a:spcBef>
                <a:spcPts val="0"/>
              </a:spcBef>
              <a:spcAft>
                <a:spcPts val="0"/>
              </a:spcAft>
              <a:buFont typeface="+mj-lt"/>
              <a:buAutoNum type="alphaLcParenR"/>
            </a:pPr>
            <a:r>
              <a:rPr lang="en-US" dirty="0">
                <a:ea typeface="Times New Roman"/>
                <a:cs typeface="Times New Roman"/>
              </a:rPr>
              <a:t>Have everyone follow our behavior</a:t>
            </a:r>
          </a:p>
          <a:p>
            <a:pPr marL="681038" lvl="0">
              <a:lnSpc>
                <a:spcPct val="115000"/>
              </a:lnSpc>
              <a:spcBef>
                <a:spcPts val="0"/>
              </a:spcBef>
              <a:spcAft>
                <a:spcPts val="0"/>
              </a:spcAft>
              <a:buFont typeface="+mj-lt"/>
              <a:buAutoNum type="alphaLcParenR"/>
            </a:pPr>
            <a:r>
              <a:rPr lang="en-US" dirty="0">
                <a:ea typeface="Times New Roman"/>
                <a:cs typeface="Times New Roman"/>
              </a:rPr>
              <a:t>Change our tone of voice</a:t>
            </a:r>
          </a:p>
          <a:p>
            <a:pPr marL="681038" lvl="0">
              <a:lnSpc>
                <a:spcPct val="115000"/>
              </a:lnSpc>
              <a:spcBef>
                <a:spcPts val="0"/>
              </a:spcBef>
              <a:spcAft>
                <a:spcPts val="1000"/>
              </a:spcAft>
              <a:buFont typeface="+mj-lt"/>
              <a:buAutoNum type="alphaLcParenR"/>
            </a:pPr>
            <a:r>
              <a:rPr lang="en-US" dirty="0">
                <a:ea typeface="Times New Roman"/>
                <a:cs typeface="Times New Roman"/>
              </a:rPr>
              <a:t>Say nothing at all</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When we are able to be flexible, other people will ___________.</a:t>
            </a:r>
          </a:p>
          <a:p>
            <a:pPr marL="681038" lvl="0">
              <a:lnSpc>
                <a:spcPct val="115000"/>
              </a:lnSpc>
              <a:spcBef>
                <a:spcPts val="0"/>
              </a:spcBef>
              <a:spcAft>
                <a:spcPts val="0"/>
              </a:spcAft>
              <a:buFont typeface="+mj-lt"/>
              <a:buAutoNum type="alphaLcParenR"/>
            </a:pPr>
            <a:r>
              <a:rPr lang="en-US" dirty="0">
                <a:ea typeface="Times New Roman"/>
                <a:cs typeface="Times New Roman"/>
              </a:rPr>
              <a:t>Ignore it</a:t>
            </a:r>
          </a:p>
          <a:p>
            <a:pPr marL="681038" lvl="0">
              <a:lnSpc>
                <a:spcPct val="115000"/>
              </a:lnSpc>
              <a:spcBef>
                <a:spcPts val="0"/>
              </a:spcBef>
              <a:spcAft>
                <a:spcPts val="0"/>
              </a:spcAft>
              <a:buFont typeface="+mj-lt"/>
              <a:buAutoNum type="alphaLcParenR"/>
            </a:pPr>
            <a:r>
              <a:rPr lang="en-US" dirty="0">
                <a:ea typeface="Times New Roman"/>
                <a:cs typeface="Times New Roman"/>
              </a:rPr>
              <a:t>Catch on</a:t>
            </a:r>
          </a:p>
          <a:p>
            <a:pPr marL="681038" lvl="0">
              <a:lnSpc>
                <a:spcPct val="115000"/>
              </a:lnSpc>
              <a:spcBef>
                <a:spcPts val="0"/>
              </a:spcBef>
              <a:spcAft>
                <a:spcPts val="0"/>
              </a:spcAft>
              <a:buFont typeface="+mj-lt"/>
              <a:buAutoNum type="alphaLcParenR"/>
            </a:pPr>
            <a:r>
              <a:rPr lang="en-US" dirty="0">
                <a:ea typeface="Times New Roman"/>
                <a:cs typeface="Times New Roman"/>
              </a:rPr>
              <a:t>Make fun of us</a:t>
            </a:r>
          </a:p>
          <a:p>
            <a:pPr marL="681038" lvl="0">
              <a:lnSpc>
                <a:spcPct val="115000"/>
              </a:lnSpc>
              <a:spcBef>
                <a:spcPts val="0"/>
              </a:spcBef>
              <a:spcAft>
                <a:spcPts val="1000"/>
              </a:spcAft>
              <a:buFont typeface="+mj-lt"/>
              <a:buAutoNum type="alphaLcParenR"/>
            </a:pPr>
            <a:r>
              <a:rPr lang="en-US" dirty="0">
                <a:ea typeface="Times New Roman"/>
                <a:cs typeface="Times New Roman"/>
              </a:rPr>
              <a:t>Do </a:t>
            </a:r>
            <a:r>
              <a:rPr lang="en-US" dirty="0" smtClean="0">
                <a:ea typeface="Times New Roman"/>
                <a:cs typeface="Times New Roman"/>
              </a:rPr>
              <a:t>nothing</a:t>
            </a:r>
            <a:endParaRPr lang="en-US" dirty="0">
              <a:ea typeface="Times New Roman"/>
              <a:cs typeface="Times New Roman"/>
            </a:endParaRPr>
          </a:p>
        </p:txBody>
      </p:sp>
    </p:spTree>
    <p:extLst>
      <p:ext uri="{BB962C8B-B14F-4D97-AF65-F5344CB8AC3E}">
        <p14:creationId xmlns:p14="http://schemas.microsoft.com/office/powerpoint/2010/main" val="3040220265"/>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Personal space is usually defined as what?</a:t>
            </a:r>
          </a:p>
          <a:p>
            <a:pPr marL="690563" lvl="0">
              <a:lnSpc>
                <a:spcPct val="115000"/>
              </a:lnSpc>
              <a:spcBef>
                <a:spcPts val="0"/>
              </a:spcBef>
              <a:spcAft>
                <a:spcPts val="0"/>
              </a:spcAft>
              <a:buFont typeface="+mj-lt"/>
              <a:buAutoNum type="alphaLcParenR"/>
            </a:pPr>
            <a:r>
              <a:rPr lang="en-US" dirty="0">
                <a:ea typeface="Times New Roman"/>
                <a:cs typeface="Times New Roman"/>
              </a:rPr>
              <a:t>10 feet from us</a:t>
            </a:r>
          </a:p>
          <a:p>
            <a:pPr marL="690563" lvl="0">
              <a:lnSpc>
                <a:spcPct val="115000"/>
              </a:lnSpc>
              <a:spcBef>
                <a:spcPts val="0"/>
              </a:spcBef>
              <a:spcAft>
                <a:spcPts val="0"/>
              </a:spcAft>
              <a:buFont typeface="+mj-lt"/>
              <a:buAutoNum type="alphaLcParenR"/>
            </a:pPr>
            <a:r>
              <a:rPr lang="en-US" dirty="0">
                <a:ea typeface="Times New Roman"/>
                <a:cs typeface="Times New Roman"/>
              </a:rPr>
              <a:t>Two jumps away</a:t>
            </a:r>
          </a:p>
          <a:p>
            <a:pPr marL="690563" lvl="0">
              <a:lnSpc>
                <a:spcPct val="115000"/>
              </a:lnSpc>
              <a:spcBef>
                <a:spcPts val="0"/>
              </a:spcBef>
              <a:spcAft>
                <a:spcPts val="0"/>
              </a:spcAft>
              <a:buFont typeface="+mj-lt"/>
              <a:buAutoNum type="alphaLcParenR"/>
            </a:pPr>
            <a:r>
              <a:rPr lang="en-US" dirty="0">
                <a:ea typeface="Times New Roman"/>
                <a:cs typeface="Times New Roman"/>
              </a:rPr>
              <a:t>Shoulder to shoulder</a:t>
            </a:r>
          </a:p>
          <a:p>
            <a:pPr marL="690563" lvl="0">
              <a:lnSpc>
                <a:spcPct val="115000"/>
              </a:lnSpc>
              <a:spcBef>
                <a:spcPts val="0"/>
              </a:spcBef>
              <a:spcAft>
                <a:spcPts val="1000"/>
              </a:spcAft>
              <a:buFont typeface="+mj-lt"/>
              <a:buAutoNum type="alphaLcParenR"/>
            </a:pPr>
            <a:r>
              <a:rPr lang="en-US" dirty="0">
                <a:ea typeface="Times New Roman"/>
                <a:cs typeface="Times New Roman"/>
              </a:rPr>
              <a:t>Arm’s length</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One way to subtly clear personal space is to do what?</a:t>
            </a:r>
          </a:p>
          <a:p>
            <a:pPr marL="690563" lvl="0">
              <a:lnSpc>
                <a:spcPct val="115000"/>
              </a:lnSpc>
              <a:spcBef>
                <a:spcPts val="0"/>
              </a:spcBef>
              <a:spcAft>
                <a:spcPts val="0"/>
              </a:spcAft>
              <a:buFont typeface="+mj-lt"/>
              <a:buAutoNum type="alphaLcParenR"/>
            </a:pPr>
            <a:r>
              <a:rPr lang="en-US" dirty="0">
                <a:ea typeface="Times New Roman"/>
                <a:cs typeface="Times New Roman"/>
              </a:rPr>
              <a:t>Step to the side</a:t>
            </a:r>
          </a:p>
          <a:p>
            <a:pPr marL="690563" lvl="0">
              <a:lnSpc>
                <a:spcPct val="115000"/>
              </a:lnSpc>
              <a:spcBef>
                <a:spcPts val="0"/>
              </a:spcBef>
              <a:spcAft>
                <a:spcPts val="0"/>
              </a:spcAft>
              <a:buFont typeface="+mj-lt"/>
              <a:buAutoNum type="alphaLcParenR"/>
            </a:pPr>
            <a:r>
              <a:rPr lang="en-US" dirty="0">
                <a:ea typeface="Times New Roman"/>
                <a:cs typeface="Times New Roman"/>
              </a:rPr>
              <a:t>Move back</a:t>
            </a:r>
          </a:p>
          <a:p>
            <a:pPr marL="690563" lvl="0">
              <a:lnSpc>
                <a:spcPct val="115000"/>
              </a:lnSpc>
              <a:spcBef>
                <a:spcPts val="0"/>
              </a:spcBef>
              <a:spcAft>
                <a:spcPts val="0"/>
              </a:spcAft>
              <a:buFont typeface="+mj-lt"/>
              <a:buAutoNum type="alphaLcParenR"/>
            </a:pPr>
            <a:r>
              <a:rPr lang="en-US" dirty="0">
                <a:ea typeface="Times New Roman"/>
                <a:cs typeface="Times New Roman"/>
              </a:rPr>
              <a:t>Push forward</a:t>
            </a:r>
          </a:p>
          <a:p>
            <a:pPr marL="690563" lvl="0">
              <a:lnSpc>
                <a:spcPct val="115000"/>
              </a:lnSpc>
              <a:spcBef>
                <a:spcPts val="0"/>
              </a:spcBef>
              <a:spcAft>
                <a:spcPts val="1000"/>
              </a:spcAft>
              <a:buFont typeface="+mj-lt"/>
              <a:buAutoNum type="alphaLcParenR"/>
            </a:pPr>
            <a:r>
              <a:rPr lang="en-US" dirty="0">
                <a:ea typeface="Times New Roman"/>
                <a:cs typeface="Times New Roman"/>
              </a:rPr>
              <a:t>Yell </a:t>
            </a:r>
            <a:r>
              <a:rPr lang="en-US" dirty="0" smtClean="0">
                <a:ea typeface="Times New Roman"/>
                <a:cs typeface="Times New Roman"/>
              </a:rPr>
              <a:t>loudly</a:t>
            </a:r>
            <a:endParaRPr lang="en-US" dirty="0">
              <a:ea typeface="Times New Roman"/>
              <a:cs typeface="Times New Roman"/>
            </a:endParaRPr>
          </a:p>
        </p:txBody>
      </p:sp>
    </p:spTree>
    <p:extLst>
      <p:ext uri="{BB962C8B-B14F-4D97-AF65-F5344CB8AC3E}">
        <p14:creationId xmlns:p14="http://schemas.microsoft.com/office/powerpoint/2010/main" val="30402202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a:xfrm>
            <a:off x="457200" y="1600200"/>
            <a:ext cx="8229600" cy="48768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tabLst>
                <a:tab pos="685800" algn="l"/>
              </a:tabLst>
            </a:pPr>
            <a:r>
              <a:rPr lang="en-US" dirty="0">
                <a:ea typeface="Times New Roman"/>
                <a:cs typeface="Times New Roman"/>
              </a:rPr>
              <a:t>When asking for feedback, it is better to do what, if possible?</a:t>
            </a:r>
          </a:p>
          <a:p>
            <a:pPr marL="690563" lvl="0">
              <a:lnSpc>
                <a:spcPct val="115000"/>
              </a:lnSpc>
              <a:spcBef>
                <a:spcPts val="0"/>
              </a:spcBef>
              <a:spcAft>
                <a:spcPts val="0"/>
              </a:spcAft>
              <a:buFont typeface="+mj-lt"/>
              <a:buAutoNum type="alphaLcParenR"/>
            </a:pPr>
            <a:r>
              <a:rPr lang="en-US" dirty="0">
                <a:ea typeface="Times New Roman"/>
                <a:cs typeface="Times New Roman"/>
              </a:rPr>
              <a:t>Ask on spur of the notice</a:t>
            </a:r>
          </a:p>
          <a:p>
            <a:pPr marL="690563" lvl="0">
              <a:lnSpc>
                <a:spcPct val="115000"/>
              </a:lnSpc>
              <a:spcBef>
                <a:spcPts val="0"/>
              </a:spcBef>
              <a:spcAft>
                <a:spcPts val="0"/>
              </a:spcAft>
              <a:buFont typeface="+mj-lt"/>
              <a:buAutoNum type="alphaLcParenR"/>
            </a:pPr>
            <a:r>
              <a:rPr lang="en-US" dirty="0">
                <a:ea typeface="Times New Roman"/>
                <a:cs typeface="Times New Roman"/>
              </a:rPr>
              <a:t>Request a written report</a:t>
            </a:r>
          </a:p>
          <a:p>
            <a:pPr marL="690563" lvl="0">
              <a:lnSpc>
                <a:spcPct val="115000"/>
              </a:lnSpc>
              <a:spcBef>
                <a:spcPts val="0"/>
              </a:spcBef>
              <a:spcAft>
                <a:spcPts val="0"/>
              </a:spcAft>
              <a:buFont typeface="+mj-lt"/>
              <a:buAutoNum type="alphaLcParenR"/>
            </a:pPr>
            <a:r>
              <a:rPr lang="en-US" dirty="0">
                <a:ea typeface="Times New Roman"/>
                <a:cs typeface="Times New Roman"/>
              </a:rPr>
              <a:t>Consult with more than one person</a:t>
            </a:r>
          </a:p>
          <a:p>
            <a:pPr marL="690563" lvl="0">
              <a:lnSpc>
                <a:spcPct val="115000"/>
              </a:lnSpc>
              <a:spcBef>
                <a:spcPts val="0"/>
              </a:spcBef>
              <a:spcAft>
                <a:spcPts val="1000"/>
              </a:spcAft>
              <a:buFont typeface="+mj-lt"/>
              <a:buAutoNum type="alphaLcParenR"/>
            </a:pPr>
            <a:r>
              <a:rPr lang="en-US" dirty="0">
                <a:ea typeface="Times New Roman"/>
                <a:cs typeface="Times New Roman"/>
              </a:rPr>
              <a:t>Give notice</a:t>
            </a:r>
          </a:p>
          <a:p>
            <a:pPr marL="347663"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When receiving feedback, it is important to be what?</a:t>
            </a:r>
          </a:p>
          <a:p>
            <a:pPr marL="690563" lvl="0">
              <a:lnSpc>
                <a:spcPct val="115000"/>
              </a:lnSpc>
              <a:spcBef>
                <a:spcPts val="0"/>
              </a:spcBef>
              <a:spcAft>
                <a:spcPts val="0"/>
              </a:spcAft>
              <a:buFont typeface="+mj-lt"/>
              <a:buAutoNum type="alphaLcParenR"/>
            </a:pPr>
            <a:r>
              <a:rPr lang="en-US" dirty="0">
                <a:ea typeface="Times New Roman"/>
                <a:cs typeface="Times New Roman"/>
              </a:rPr>
              <a:t>Persistent</a:t>
            </a:r>
          </a:p>
          <a:p>
            <a:pPr marL="690563" lvl="0">
              <a:lnSpc>
                <a:spcPct val="115000"/>
              </a:lnSpc>
              <a:spcBef>
                <a:spcPts val="0"/>
              </a:spcBef>
              <a:spcAft>
                <a:spcPts val="0"/>
              </a:spcAft>
              <a:buFont typeface="+mj-lt"/>
              <a:buAutoNum type="alphaLcParenR"/>
            </a:pPr>
            <a:r>
              <a:rPr lang="en-US" dirty="0">
                <a:ea typeface="Times New Roman"/>
                <a:cs typeface="Times New Roman"/>
              </a:rPr>
              <a:t>Aggressive</a:t>
            </a:r>
          </a:p>
          <a:p>
            <a:pPr marL="690563" lvl="0">
              <a:lnSpc>
                <a:spcPct val="115000"/>
              </a:lnSpc>
              <a:spcBef>
                <a:spcPts val="0"/>
              </a:spcBef>
              <a:spcAft>
                <a:spcPts val="0"/>
              </a:spcAft>
              <a:buFont typeface="+mj-lt"/>
              <a:buAutoNum type="alphaLcParenR"/>
            </a:pPr>
            <a:r>
              <a:rPr lang="en-US" dirty="0">
                <a:ea typeface="Times New Roman"/>
                <a:cs typeface="Times New Roman"/>
              </a:rPr>
              <a:t>Grateful</a:t>
            </a:r>
          </a:p>
          <a:p>
            <a:pPr marL="690563" lvl="0">
              <a:lnSpc>
                <a:spcPct val="115000"/>
              </a:lnSpc>
              <a:spcBef>
                <a:spcPts val="0"/>
              </a:spcBef>
              <a:spcAft>
                <a:spcPts val="1000"/>
              </a:spcAft>
              <a:buFont typeface="+mj-lt"/>
              <a:buAutoNum type="alphaLcParenR"/>
            </a:pPr>
            <a:r>
              <a:rPr lang="en-US" dirty="0" smtClean="0">
                <a:ea typeface="Times New Roman"/>
                <a:cs typeface="Times New Roman"/>
              </a:rPr>
              <a:t>Annoying</a:t>
            </a:r>
            <a:endParaRPr lang="en-US" dirty="0">
              <a:ea typeface="Times New Roman"/>
              <a:cs typeface="Times New Roman"/>
            </a:endParaRPr>
          </a:p>
        </p:txBody>
      </p:sp>
    </p:spTree>
    <p:extLst>
      <p:ext uri="{BB962C8B-B14F-4D97-AF65-F5344CB8AC3E}">
        <p14:creationId xmlns:p14="http://schemas.microsoft.com/office/powerpoint/2010/main" val="3307554589"/>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Why did Andrew think the new group would be hard to work with?</a:t>
            </a:r>
          </a:p>
          <a:p>
            <a:pPr marL="690563" lvl="0">
              <a:lnSpc>
                <a:spcPct val="115000"/>
              </a:lnSpc>
              <a:spcBef>
                <a:spcPts val="0"/>
              </a:spcBef>
              <a:spcAft>
                <a:spcPts val="0"/>
              </a:spcAft>
              <a:buFont typeface="+mj-lt"/>
              <a:buAutoNum type="alphaLcParenR"/>
            </a:pPr>
            <a:r>
              <a:rPr lang="en-US" dirty="0">
                <a:ea typeface="Times New Roman"/>
                <a:cs typeface="Times New Roman"/>
              </a:rPr>
              <a:t>Everyone wanted to work on their own</a:t>
            </a:r>
          </a:p>
          <a:p>
            <a:pPr marL="690563" lvl="0">
              <a:lnSpc>
                <a:spcPct val="115000"/>
              </a:lnSpc>
              <a:spcBef>
                <a:spcPts val="0"/>
              </a:spcBef>
              <a:spcAft>
                <a:spcPts val="0"/>
              </a:spcAft>
              <a:buFont typeface="+mj-lt"/>
              <a:buAutoNum type="alphaLcParenR"/>
            </a:pPr>
            <a:r>
              <a:rPr lang="en-US" dirty="0">
                <a:ea typeface="Times New Roman"/>
                <a:cs typeface="Times New Roman"/>
              </a:rPr>
              <a:t>Everyone worked on different shifts</a:t>
            </a:r>
          </a:p>
          <a:p>
            <a:pPr marL="690563" lvl="0">
              <a:lnSpc>
                <a:spcPct val="115000"/>
              </a:lnSpc>
              <a:spcBef>
                <a:spcPts val="0"/>
              </a:spcBef>
              <a:spcAft>
                <a:spcPts val="0"/>
              </a:spcAft>
              <a:buFont typeface="+mj-lt"/>
              <a:buAutoNum type="alphaLcParenR"/>
            </a:pPr>
            <a:r>
              <a:rPr lang="en-US" dirty="0">
                <a:ea typeface="Times New Roman"/>
                <a:cs typeface="Times New Roman"/>
              </a:rPr>
              <a:t>Some workers didn’t want to do their share</a:t>
            </a:r>
          </a:p>
          <a:p>
            <a:pPr marL="690563" lvl="0">
              <a:lnSpc>
                <a:spcPct val="115000"/>
              </a:lnSpc>
              <a:spcBef>
                <a:spcPts val="0"/>
              </a:spcBef>
              <a:spcAft>
                <a:spcPts val="1000"/>
              </a:spcAft>
              <a:buFont typeface="+mj-lt"/>
              <a:buAutoNum type="alphaLcParenR"/>
            </a:pPr>
            <a:r>
              <a:rPr lang="en-US" dirty="0">
                <a:ea typeface="Times New Roman"/>
                <a:cs typeface="Times New Roman"/>
              </a:rPr>
              <a:t>Some of the workers had just quit</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Andrew do to work better with the group?</a:t>
            </a:r>
          </a:p>
          <a:p>
            <a:pPr marL="690563" lvl="0">
              <a:lnSpc>
                <a:spcPct val="115000"/>
              </a:lnSpc>
              <a:spcBef>
                <a:spcPts val="0"/>
              </a:spcBef>
              <a:spcAft>
                <a:spcPts val="0"/>
              </a:spcAft>
              <a:buFont typeface="+mj-lt"/>
              <a:buAutoNum type="alphaLcParenR"/>
            </a:pPr>
            <a:r>
              <a:rPr lang="en-US" dirty="0">
                <a:ea typeface="Times New Roman"/>
                <a:cs typeface="Times New Roman"/>
              </a:rPr>
              <a:t>He tried to do more of the work</a:t>
            </a:r>
          </a:p>
          <a:p>
            <a:pPr marL="690563" lvl="0">
              <a:lnSpc>
                <a:spcPct val="115000"/>
              </a:lnSpc>
              <a:spcBef>
                <a:spcPts val="0"/>
              </a:spcBef>
              <a:spcAft>
                <a:spcPts val="0"/>
              </a:spcAft>
              <a:buFont typeface="+mj-lt"/>
              <a:buAutoNum type="alphaLcParenR"/>
            </a:pPr>
            <a:r>
              <a:rPr lang="en-US" dirty="0">
                <a:ea typeface="Times New Roman"/>
                <a:cs typeface="Times New Roman"/>
              </a:rPr>
              <a:t>He bought them all coffee</a:t>
            </a:r>
          </a:p>
          <a:p>
            <a:pPr marL="690563" lvl="0">
              <a:lnSpc>
                <a:spcPct val="115000"/>
              </a:lnSpc>
              <a:spcBef>
                <a:spcPts val="0"/>
              </a:spcBef>
              <a:spcAft>
                <a:spcPts val="0"/>
              </a:spcAft>
              <a:buFont typeface="+mj-lt"/>
              <a:buAutoNum type="alphaLcParenR"/>
            </a:pPr>
            <a:r>
              <a:rPr lang="en-US" dirty="0">
                <a:ea typeface="Times New Roman"/>
                <a:cs typeface="Times New Roman"/>
              </a:rPr>
              <a:t>He made himself more adaptable</a:t>
            </a:r>
          </a:p>
          <a:p>
            <a:pPr marL="690563" lvl="0">
              <a:lnSpc>
                <a:spcPct val="115000"/>
              </a:lnSpc>
              <a:spcBef>
                <a:spcPts val="0"/>
              </a:spcBef>
              <a:spcAft>
                <a:spcPts val="1000"/>
              </a:spcAft>
              <a:buFont typeface="+mj-lt"/>
              <a:buAutoNum type="alphaLcParenR"/>
            </a:pPr>
            <a:r>
              <a:rPr lang="en-US" dirty="0">
                <a:ea typeface="Times New Roman"/>
                <a:cs typeface="Times New Roman"/>
              </a:rPr>
              <a:t>He offered to become the leader of the </a:t>
            </a:r>
            <a:r>
              <a:rPr lang="en-US" dirty="0" smtClean="0">
                <a:ea typeface="Times New Roman"/>
                <a:cs typeface="Times New Roman"/>
              </a:rPr>
              <a:t>group</a:t>
            </a:r>
            <a:endParaRPr lang="en-US" dirty="0">
              <a:ea typeface="Times New Roman"/>
              <a:cs typeface="Times New Roman"/>
            </a:endParaRPr>
          </a:p>
        </p:txBody>
      </p:sp>
    </p:spTree>
    <p:extLst>
      <p:ext uri="{BB962C8B-B14F-4D97-AF65-F5344CB8AC3E}">
        <p14:creationId xmlns:p14="http://schemas.microsoft.com/office/powerpoint/2010/main" val="3040220265"/>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4035" name="Content Placeholder 2"/>
          <p:cNvSpPr>
            <a:spLocks noGrp="1"/>
          </p:cNvSpPr>
          <p:nvPr>
            <p:ph idx="1"/>
          </p:nvPr>
        </p:nvSpPr>
        <p:spPr>
          <a:xfrm>
            <a:off x="457200" y="1600200"/>
            <a:ext cx="8229600" cy="4953000"/>
          </a:xfrm>
        </p:spPr>
        <p:txBody>
          <a:bodyPr>
            <a:normAutofit fontScale="47500" lnSpcReduction="20000"/>
          </a:bodyPr>
          <a:lstStyle/>
          <a:p>
            <a:pPr marL="342900" lvl="0">
              <a:lnSpc>
                <a:spcPct val="115000"/>
              </a:lnSpc>
              <a:spcBef>
                <a:spcPts val="0"/>
              </a:spcBef>
              <a:spcAft>
                <a:spcPts val="1000"/>
              </a:spcAft>
              <a:buFont typeface="+mj-lt"/>
              <a:buAutoNum type="arabicPeriod"/>
            </a:pPr>
            <a:r>
              <a:rPr lang="en-US" sz="3400" dirty="0">
                <a:ea typeface="Times New Roman"/>
                <a:cs typeface="Times New Roman"/>
              </a:rPr>
              <a:t>One extreme example of a social cue is what?</a:t>
            </a:r>
          </a:p>
          <a:p>
            <a:pPr marL="690563" lvl="0">
              <a:lnSpc>
                <a:spcPct val="115000"/>
              </a:lnSpc>
              <a:spcBef>
                <a:spcPts val="0"/>
              </a:spcBef>
              <a:spcAft>
                <a:spcPts val="0"/>
              </a:spcAft>
              <a:buFont typeface="+mj-lt"/>
              <a:buAutoNum type="alphaLcParenR"/>
            </a:pPr>
            <a:r>
              <a:rPr lang="en-US" sz="3400" dirty="0">
                <a:ea typeface="Times New Roman"/>
                <a:cs typeface="Times New Roman"/>
              </a:rPr>
              <a:t>Crossing the arms</a:t>
            </a:r>
          </a:p>
          <a:p>
            <a:pPr marL="690563" lvl="0">
              <a:lnSpc>
                <a:spcPct val="115000"/>
              </a:lnSpc>
              <a:spcBef>
                <a:spcPts val="0"/>
              </a:spcBef>
              <a:spcAft>
                <a:spcPts val="0"/>
              </a:spcAft>
              <a:buFont typeface="+mj-lt"/>
              <a:buAutoNum type="alphaLcParenR"/>
            </a:pPr>
            <a:r>
              <a:rPr lang="en-US" sz="3400" dirty="0">
                <a:solidFill>
                  <a:srgbClr val="FF0000"/>
                </a:solidFill>
                <a:ea typeface="Times New Roman"/>
                <a:cs typeface="Times New Roman"/>
              </a:rPr>
              <a:t>Speaking angrily</a:t>
            </a:r>
            <a:endParaRPr lang="en-US" sz="3400" dirty="0">
              <a:ea typeface="Times New Roman"/>
              <a:cs typeface="Times New Roman"/>
            </a:endParaRPr>
          </a:p>
          <a:p>
            <a:pPr marL="690563" lvl="0">
              <a:lnSpc>
                <a:spcPct val="115000"/>
              </a:lnSpc>
              <a:spcBef>
                <a:spcPts val="0"/>
              </a:spcBef>
              <a:spcAft>
                <a:spcPts val="0"/>
              </a:spcAft>
              <a:buFont typeface="+mj-lt"/>
              <a:buAutoNum type="alphaLcParenR"/>
            </a:pPr>
            <a:r>
              <a:rPr lang="en-US" sz="3400" dirty="0">
                <a:ea typeface="Times New Roman"/>
                <a:cs typeface="Times New Roman"/>
              </a:rPr>
              <a:t>Tapping the toes</a:t>
            </a:r>
          </a:p>
          <a:p>
            <a:pPr marL="690563" lvl="0">
              <a:lnSpc>
                <a:spcPct val="115000"/>
              </a:lnSpc>
              <a:spcBef>
                <a:spcPts val="0"/>
              </a:spcBef>
              <a:spcAft>
                <a:spcPts val="1000"/>
              </a:spcAft>
              <a:buFont typeface="+mj-lt"/>
              <a:buAutoNum type="alphaLcParenR"/>
            </a:pPr>
            <a:r>
              <a:rPr lang="en-US" sz="3400" dirty="0">
                <a:ea typeface="Times New Roman"/>
                <a:cs typeface="Times New Roman"/>
              </a:rPr>
              <a:t>Turning the head to the side</a:t>
            </a:r>
          </a:p>
          <a:p>
            <a:pPr marL="347663" marR="0" indent="0">
              <a:lnSpc>
                <a:spcPct val="115000"/>
              </a:lnSpc>
              <a:spcBef>
                <a:spcPts val="0"/>
              </a:spcBef>
              <a:spcAft>
                <a:spcPts val="1000"/>
              </a:spcAft>
            </a:pPr>
            <a:r>
              <a:rPr lang="en-US" sz="3400" dirty="0">
                <a:solidFill>
                  <a:srgbClr val="FF0000"/>
                </a:solidFill>
                <a:ea typeface="Times New Roman"/>
                <a:cs typeface="Times New Roman"/>
              </a:rPr>
              <a:t>Speaking angrily is one form of an extreme social cue, which is a behavior that can be loud and aggressive. Extreme social cues can usually cause some form of nervousness or tenseness.</a:t>
            </a:r>
            <a:endParaRPr lang="en-US" sz="3400"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sz="3400" dirty="0">
                <a:ea typeface="Times New Roman"/>
                <a:cs typeface="Times New Roman"/>
              </a:rPr>
              <a:t>One subtle example of a social cue is what?</a:t>
            </a:r>
          </a:p>
          <a:p>
            <a:pPr marL="690563" lvl="0">
              <a:lnSpc>
                <a:spcPct val="115000"/>
              </a:lnSpc>
              <a:spcBef>
                <a:spcPts val="0"/>
              </a:spcBef>
              <a:spcAft>
                <a:spcPts val="0"/>
              </a:spcAft>
              <a:buFont typeface="+mj-lt"/>
              <a:buAutoNum type="alphaLcParenR"/>
            </a:pPr>
            <a:r>
              <a:rPr lang="en-US" sz="3400" dirty="0">
                <a:solidFill>
                  <a:srgbClr val="FF0000"/>
                </a:solidFill>
                <a:ea typeface="Times New Roman"/>
                <a:cs typeface="Times New Roman"/>
              </a:rPr>
              <a:t>Rubbing the forehead</a:t>
            </a:r>
            <a:endParaRPr lang="en-US" sz="3400" dirty="0">
              <a:ea typeface="Times New Roman"/>
              <a:cs typeface="Times New Roman"/>
            </a:endParaRPr>
          </a:p>
          <a:p>
            <a:pPr marL="690563" lvl="0">
              <a:lnSpc>
                <a:spcPct val="115000"/>
              </a:lnSpc>
              <a:spcBef>
                <a:spcPts val="0"/>
              </a:spcBef>
              <a:spcAft>
                <a:spcPts val="0"/>
              </a:spcAft>
              <a:buFont typeface="+mj-lt"/>
              <a:buAutoNum type="alphaLcParenR"/>
            </a:pPr>
            <a:r>
              <a:rPr lang="en-US" sz="3400" dirty="0">
                <a:ea typeface="Times New Roman"/>
                <a:cs typeface="Times New Roman"/>
              </a:rPr>
              <a:t>Rolling the eyes</a:t>
            </a:r>
          </a:p>
          <a:p>
            <a:pPr marL="690563" lvl="0">
              <a:lnSpc>
                <a:spcPct val="115000"/>
              </a:lnSpc>
              <a:spcBef>
                <a:spcPts val="0"/>
              </a:spcBef>
              <a:spcAft>
                <a:spcPts val="0"/>
              </a:spcAft>
              <a:buFont typeface="+mj-lt"/>
              <a:buAutoNum type="alphaLcParenR"/>
            </a:pPr>
            <a:r>
              <a:rPr lang="en-US" sz="3400" dirty="0">
                <a:ea typeface="Times New Roman"/>
                <a:cs typeface="Times New Roman"/>
              </a:rPr>
              <a:t>Speaking loudly</a:t>
            </a:r>
          </a:p>
          <a:p>
            <a:pPr marL="690563" lvl="0">
              <a:lnSpc>
                <a:spcPct val="115000"/>
              </a:lnSpc>
              <a:spcBef>
                <a:spcPts val="0"/>
              </a:spcBef>
              <a:spcAft>
                <a:spcPts val="1000"/>
              </a:spcAft>
              <a:buFont typeface="+mj-lt"/>
              <a:buAutoNum type="alphaLcParenR"/>
            </a:pPr>
            <a:r>
              <a:rPr lang="en-US" sz="3400" dirty="0">
                <a:ea typeface="Times New Roman"/>
                <a:cs typeface="Times New Roman"/>
              </a:rPr>
              <a:t>Changing tone of voice</a:t>
            </a:r>
          </a:p>
          <a:p>
            <a:pPr marL="347663" marR="0" indent="0">
              <a:lnSpc>
                <a:spcPct val="115000"/>
              </a:lnSpc>
              <a:spcBef>
                <a:spcPts val="0"/>
              </a:spcBef>
              <a:spcAft>
                <a:spcPts val="1000"/>
              </a:spcAft>
            </a:pPr>
            <a:r>
              <a:rPr lang="en-US" sz="3400" dirty="0">
                <a:solidFill>
                  <a:srgbClr val="FF0000"/>
                </a:solidFill>
                <a:ea typeface="Times New Roman"/>
                <a:cs typeface="Times New Roman"/>
              </a:rPr>
              <a:t>Rubbing the forehead is a more subtle for of a social cue because it does not use words and may or may not be noticed by other people. Subtle social cues can often go unnoticed and usually do not cause a scene.</a:t>
            </a:r>
            <a:endParaRPr lang="en-US" sz="3400" dirty="0">
              <a:ea typeface="Times New Roman"/>
              <a:cs typeface="Times New Roman"/>
            </a:endParaRPr>
          </a:p>
          <a:p>
            <a:endParaRPr lang="en-US" dirty="0" smtClean="0"/>
          </a:p>
        </p:txBody>
      </p:sp>
    </p:spTree>
    <p:extLst>
      <p:ext uri="{BB962C8B-B14F-4D97-AF65-F5344CB8AC3E}">
        <p14:creationId xmlns:p14="http://schemas.microsoft.com/office/powerpoint/2010/main" val="186087009"/>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4035"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When we notice a social cue, it is important to do what?</a:t>
            </a:r>
          </a:p>
          <a:p>
            <a:pPr marL="681038" lvl="0">
              <a:lnSpc>
                <a:spcPct val="115000"/>
              </a:lnSpc>
              <a:spcBef>
                <a:spcPts val="0"/>
              </a:spcBef>
              <a:spcAft>
                <a:spcPts val="0"/>
              </a:spcAft>
              <a:buFont typeface="+mj-lt"/>
              <a:buAutoNum type="alphaLcParenR"/>
            </a:pPr>
            <a:r>
              <a:rPr lang="en-US" dirty="0">
                <a:ea typeface="Times New Roman"/>
                <a:cs typeface="Times New Roman"/>
              </a:rPr>
              <a:t>Ask the person what that was about</a:t>
            </a:r>
          </a:p>
          <a:p>
            <a:pPr marL="681038" lvl="0">
              <a:lnSpc>
                <a:spcPct val="115000"/>
              </a:lnSpc>
              <a:spcBef>
                <a:spcPts val="0"/>
              </a:spcBef>
              <a:spcAft>
                <a:spcPts val="0"/>
              </a:spcAft>
              <a:buFont typeface="+mj-lt"/>
              <a:buAutoNum type="alphaLcParenR"/>
            </a:pPr>
            <a:r>
              <a:rPr lang="en-US" dirty="0">
                <a:ea typeface="Times New Roman"/>
                <a:cs typeface="Times New Roman"/>
              </a:rPr>
              <a:t>Ignore it</a:t>
            </a:r>
          </a:p>
          <a:p>
            <a:pPr marL="681038" lvl="0">
              <a:lnSpc>
                <a:spcPct val="115000"/>
              </a:lnSpc>
              <a:spcBef>
                <a:spcPts val="0"/>
              </a:spcBef>
              <a:spcAft>
                <a:spcPts val="0"/>
              </a:spcAft>
              <a:buFont typeface="+mj-lt"/>
              <a:buAutoNum type="alphaLcParenR"/>
            </a:pPr>
            <a:r>
              <a:rPr lang="en-US" dirty="0">
                <a:ea typeface="Times New Roman"/>
                <a:cs typeface="Times New Roman"/>
              </a:rPr>
              <a:t>Ask someone else if they saw it too</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Stop and review it</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When we notice a social cue, our first instinct may be to act on it, but it is important to stop and think about what the cue may have meant.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Before acting on a cue, we should do what first?</a:t>
            </a:r>
          </a:p>
          <a:p>
            <a:pPr marL="681038" lvl="0">
              <a:lnSpc>
                <a:spcPct val="115000"/>
              </a:lnSpc>
              <a:spcBef>
                <a:spcPts val="0"/>
              </a:spcBef>
              <a:spcAft>
                <a:spcPts val="0"/>
              </a:spcAft>
              <a:buFont typeface="+mj-lt"/>
              <a:buAutoNum type="alphaLcParenR"/>
            </a:pPr>
            <a:r>
              <a:rPr lang="en-US" dirty="0">
                <a:ea typeface="Times New Roman"/>
                <a:cs typeface="Times New Roman"/>
              </a:rPr>
              <a:t>Make an announcement about it</a:t>
            </a:r>
          </a:p>
          <a:p>
            <a:pPr marL="681038" lvl="0">
              <a:lnSpc>
                <a:spcPct val="115000"/>
              </a:lnSpc>
              <a:spcBef>
                <a:spcPts val="0"/>
              </a:spcBef>
              <a:spcAft>
                <a:spcPts val="0"/>
              </a:spcAft>
              <a:buFont typeface="+mj-lt"/>
              <a:buAutoNum type="alphaLcParenR"/>
            </a:pPr>
            <a:r>
              <a:rPr lang="en-US" dirty="0">
                <a:ea typeface="Times New Roman"/>
                <a:cs typeface="Times New Roman"/>
              </a:rPr>
              <a:t>Confront the person who made it</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Reflect on it</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Make a note as to when and where it happened</a:t>
            </a:r>
          </a:p>
          <a:p>
            <a:pPr marL="347663" marR="0" indent="0">
              <a:lnSpc>
                <a:spcPct val="115000"/>
              </a:lnSpc>
              <a:spcBef>
                <a:spcPts val="0"/>
              </a:spcBef>
              <a:spcAft>
                <a:spcPts val="1000"/>
              </a:spcAft>
              <a:tabLst>
                <a:tab pos="1490663" algn="l"/>
              </a:tabLst>
            </a:pPr>
            <a:r>
              <a:rPr lang="en-US" dirty="0">
                <a:solidFill>
                  <a:srgbClr val="FF0000"/>
                </a:solidFill>
                <a:ea typeface="Times New Roman"/>
                <a:cs typeface="Times New Roman"/>
              </a:rPr>
              <a:t>Before acting on a social cue that was noticed, it is important to stop and reflect on the cue and what it could have meant. Before jumping to any conclusions, we must think about what happened and if we are interpreting it correctly.</a:t>
            </a:r>
            <a:endParaRPr lang="en-US" dirty="0">
              <a:ea typeface="Times New Roman"/>
              <a:cs typeface="Times New Roman"/>
            </a:endParaRPr>
          </a:p>
          <a:p>
            <a:pPr>
              <a:lnSpc>
                <a:spcPct val="115000"/>
              </a:lnSpc>
              <a:spcBef>
                <a:spcPts val="0"/>
              </a:spcBef>
              <a:spcAft>
                <a:spcPts val="0"/>
              </a:spcAft>
            </a:pPr>
            <a:r>
              <a:rPr lang="en-US" dirty="0">
                <a:ea typeface="Times New Roman"/>
                <a:cs typeface="Times New Roman"/>
              </a:rPr>
              <a:t/>
            </a:r>
            <a:br>
              <a:rPr lang="en-US" dirty="0">
                <a:ea typeface="Times New Roman"/>
                <a:cs typeface="Times New Roman"/>
              </a:rPr>
            </a:br>
            <a:r>
              <a:rPr lang="en-US" dirty="0">
                <a:ea typeface="Times New Roman"/>
                <a:cs typeface="Times New Roman"/>
              </a:rPr>
              <a:t> </a:t>
            </a:r>
          </a:p>
          <a:p>
            <a:endParaRPr lang="en-US" dirty="0" smtClean="0"/>
          </a:p>
        </p:txBody>
      </p:sp>
    </p:spTree>
    <p:extLst>
      <p:ext uri="{BB962C8B-B14F-4D97-AF65-F5344CB8AC3E}">
        <p14:creationId xmlns:p14="http://schemas.microsoft.com/office/powerpoint/2010/main" val="3780951511"/>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tabLst>
                <a:tab pos="804863" algn="l"/>
              </a:tabLst>
            </a:pPr>
            <a:r>
              <a:rPr lang="en-US" dirty="0">
                <a:ea typeface="Times New Roman"/>
                <a:cs typeface="Times New Roman"/>
              </a:rPr>
              <a:t>What is one way we can be adaptable in social situations?</a:t>
            </a:r>
          </a:p>
          <a:p>
            <a:pPr marL="681038" lvl="0">
              <a:lnSpc>
                <a:spcPct val="115000"/>
              </a:lnSpc>
              <a:spcBef>
                <a:spcPts val="0"/>
              </a:spcBef>
              <a:spcAft>
                <a:spcPts val="0"/>
              </a:spcAft>
              <a:buFont typeface="+mj-lt"/>
              <a:buAutoNum type="alphaLcParenR"/>
            </a:pPr>
            <a:r>
              <a:rPr lang="en-US" dirty="0">
                <a:ea typeface="Times New Roman"/>
                <a:cs typeface="Times New Roman"/>
              </a:rPr>
              <a:t>Change the words we use</a:t>
            </a:r>
          </a:p>
          <a:p>
            <a:pPr marL="6810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Have everyone follow our behavior</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Change our tone of voice</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Say nothing at all</a:t>
            </a:r>
          </a:p>
          <a:p>
            <a:pPr marL="347663" marR="0" indent="0">
              <a:lnSpc>
                <a:spcPct val="115000"/>
              </a:lnSpc>
              <a:spcBef>
                <a:spcPts val="0"/>
              </a:spcBef>
              <a:spcAft>
                <a:spcPts val="1000"/>
              </a:spcAft>
            </a:pPr>
            <a:r>
              <a:rPr lang="en-US" dirty="0">
                <a:solidFill>
                  <a:srgbClr val="FF0000"/>
                </a:solidFill>
                <a:ea typeface="Times New Roman"/>
                <a:cs typeface="Times New Roman"/>
              </a:rPr>
              <a:t>It is important to be adaptable in social situations since we cannot always change our surroundings. One way to do this is to change our tone of voice to match those around us.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When we are able to be flexible, other people will ___________.</a:t>
            </a:r>
          </a:p>
          <a:p>
            <a:pPr marL="681038" lvl="0">
              <a:lnSpc>
                <a:spcPct val="115000"/>
              </a:lnSpc>
              <a:spcBef>
                <a:spcPts val="0"/>
              </a:spcBef>
              <a:spcAft>
                <a:spcPts val="0"/>
              </a:spcAft>
              <a:buFont typeface="+mj-lt"/>
              <a:buAutoNum type="alphaLcParenR"/>
            </a:pPr>
            <a:r>
              <a:rPr lang="en-US" dirty="0">
                <a:ea typeface="Times New Roman"/>
                <a:cs typeface="Times New Roman"/>
              </a:rPr>
              <a:t>Ignore it</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Catch on</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Make fun of us</a:t>
            </a:r>
          </a:p>
          <a:p>
            <a:pPr marL="681038" lvl="0">
              <a:lnSpc>
                <a:spcPct val="115000"/>
              </a:lnSpc>
              <a:spcBef>
                <a:spcPts val="0"/>
              </a:spcBef>
              <a:spcAft>
                <a:spcPts val="1000"/>
              </a:spcAft>
              <a:buFont typeface="+mj-lt"/>
              <a:buAutoNum type="alphaLcParenR"/>
            </a:pPr>
            <a:r>
              <a:rPr lang="en-US" dirty="0">
                <a:ea typeface="Times New Roman"/>
                <a:cs typeface="Times New Roman"/>
              </a:rPr>
              <a:t>Do nothing</a:t>
            </a:r>
          </a:p>
          <a:p>
            <a:pPr marL="347663" marR="0" indent="0">
              <a:lnSpc>
                <a:spcPct val="115000"/>
              </a:lnSpc>
              <a:spcBef>
                <a:spcPts val="0"/>
              </a:spcBef>
              <a:spcAft>
                <a:spcPts val="1000"/>
              </a:spcAft>
            </a:pPr>
            <a:r>
              <a:rPr lang="en-US" dirty="0">
                <a:solidFill>
                  <a:srgbClr val="FF0000"/>
                </a:solidFill>
                <a:ea typeface="Times New Roman"/>
                <a:cs typeface="Times New Roman"/>
              </a:rPr>
              <a:t>When we show people we can be flexible in a social situation, it can lead others to follow suit and become more flexible themselves.</a:t>
            </a:r>
            <a:endParaRPr lang="en-US" dirty="0">
              <a:ea typeface="Times New Roman"/>
              <a:cs typeface="Times New Roman"/>
            </a:endParaRPr>
          </a:p>
        </p:txBody>
      </p:sp>
    </p:spTree>
    <p:extLst>
      <p:ext uri="{BB962C8B-B14F-4D97-AF65-F5344CB8AC3E}">
        <p14:creationId xmlns:p14="http://schemas.microsoft.com/office/powerpoint/2010/main" val="1735902735"/>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4035"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Personal space is usually defined as what?</a:t>
            </a:r>
          </a:p>
          <a:p>
            <a:pPr marL="690563" lvl="0">
              <a:lnSpc>
                <a:spcPct val="115000"/>
              </a:lnSpc>
              <a:spcBef>
                <a:spcPts val="0"/>
              </a:spcBef>
              <a:spcAft>
                <a:spcPts val="0"/>
              </a:spcAft>
              <a:buFont typeface="+mj-lt"/>
              <a:buAutoNum type="alphaLcParenR"/>
            </a:pPr>
            <a:r>
              <a:rPr lang="en-US" dirty="0">
                <a:ea typeface="Times New Roman"/>
                <a:cs typeface="Times New Roman"/>
              </a:rPr>
              <a:t>10 feet from us</a:t>
            </a:r>
          </a:p>
          <a:p>
            <a:pPr marL="690563" lvl="0">
              <a:lnSpc>
                <a:spcPct val="115000"/>
              </a:lnSpc>
              <a:spcBef>
                <a:spcPts val="0"/>
              </a:spcBef>
              <a:spcAft>
                <a:spcPts val="0"/>
              </a:spcAft>
              <a:buFont typeface="+mj-lt"/>
              <a:buAutoNum type="alphaLcParenR"/>
            </a:pPr>
            <a:r>
              <a:rPr lang="en-US" dirty="0">
                <a:ea typeface="Times New Roman"/>
                <a:cs typeface="Times New Roman"/>
              </a:rPr>
              <a:t>Two jumps away</a:t>
            </a:r>
          </a:p>
          <a:p>
            <a:pPr marL="690563" lvl="0">
              <a:lnSpc>
                <a:spcPct val="115000"/>
              </a:lnSpc>
              <a:spcBef>
                <a:spcPts val="0"/>
              </a:spcBef>
              <a:spcAft>
                <a:spcPts val="0"/>
              </a:spcAft>
              <a:buFont typeface="+mj-lt"/>
              <a:buAutoNum type="alphaLcParenR"/>
            </a:pPr>
            <a:r>
              <a:rPr lang="en-US" dirty="0">
                <a:ea typeface="Times New Roman"/>
                <a:cs typeface="Times New Roman"/>
              </a:rPr>
              <a:t>Shoulder to shoulder</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Arm’s length</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Personal space is typically defined as the space that is within our arm’s length of us, all the way around. This space is usually reserved for ‘invitation only’.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One way to subtly clear personal space is to do what?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Step to the side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Move back</a:t>
            </a:r>
          </a:p>
          <a:p>
            <a:pPr marL="690563" lvl="0">
              <a:lnSpc>
                <a:spcPct val="115000"/>
              </a:lnSpc>
              <a:spcBef>
                <a:spcPts val="0"/>
              </a:spcBef>
              <a:spcAft>
                <a:spcPts val="0"/>
              </a:spcAft>
              <a:buFont typeface="+mj-lt"/>
              <a:buAutoNum type="alphaLcParenR"/>
            </a:pPr>
            <a:r>
              <a:rPr lang="en-US" dirty="0">
                <a:ea typeface="Times New Roman"/>
                <a:cs typeface="Times New Roman"/>
              </a:rPr>
              <a:t>Push forward</a:t>
            </a:r>
          </a:p>
          <a:p>
            <a:pPr marL="690563" lvl="0">
              <a:lnSpc>
                <a:spcPct val="115000"/>
              </a:lnSpc>
              <a:spcBef>
                <a:spcPts val="0"/>
              </a:spcBef>
              <a:spcAft>
                <a:spcPts val="1000"/>
              </a:spcAft>
              <a:buFont typeface="+mj-lt"/>
              <a:buAutoNum type="alphaLcParenR"/>
            </a:pPr>
            <a:r>
              <a:rPr lang="en-US" dirty="0">
                <a:ea typeface="Times New Roman"/>
                <a:cs typeface="Times New Roman"/>
              </a:rPr>
              <a:t>Yell loudly</a:t>
            </a:r>
          </a:p>
          <a:p>
            <a:pPr marL="347663" marR="0" indent="0">
              <a:lnSpc>
                <a:spcPct val="115000"/>
              </a:lnSpc>
              <a:spcBef>
                <a:spcPts val="0"/>
              </a:spcBef>
              <a:spcAft>
                <a:spcPts val="1000"/>
              </a:spcAft>
            </a:pPr>
            <a:r>
              <a:rPr lang="en-US" dirty="0">
                <a:solidFill>
                  <a:srgbClr val="FF0000"/>
                </a:solidFill>
                <a:ea typeface="Times New Roman"/>
                <a:cs typeface="Times New Roman"/>
              </a:rPr>
              <a:t>If someone is in your personal space, the best move is to subtle move to the side, usually with a step or two. Stepping to the side can seem less offensive since stepping to the back or front can seem like you are trying to get away from the person and cause them offense.</a:t>
            </a:r>
            <a:endParaRPr lang="en-US" dirty="0">
              <a:ea typeface="Times New Roman"/>
              <a:cs typeface="Times New Roman"/>
            </a:endParaRPr>
          </a:p>
          <a:p>
            <a:pPr>
              <a:lnSpc>
                <a:spcPct val="115000"/>
              </a:lnSpc>
              <a:spcBef>
                <a:spcPts val="0"/>
              </a:spcBef>
              <a:spcAft>
                <a:spcPts val="0"/>
              </a:spcAft>
            </a:pPr>
            <a:r>
              <a:rPr lang="en-US" dirty="0">
                <a:ea typeface="Times New Roman"/>
                <a:cs typeface="Times New Roman"/>
              </a:rPr>
              <a:t/>
            </a:r>
            <a:br>
              <a:rPr lang="en-US" dirty="0">
                <a:ea typeface="Times New Roman"/>
                <a:cs typeface="Times New Roman"/>
              </a:rPr>
            </a:br>
            <a:r>
              <a:rPr lang="en-US" dirty="0">
                <a:ea typeface="Times New Roman"/>
                <a:cs typeface="Times New Roman"/>
              </a:rPr>
              <a:t> </a:t>
            </a:r>
          </a:p>
          <a:p>
            <a:endParaRPr lang="en-US" dirty="0" smtClean="0"/>
          </a:p>
        </p:txBody>
      </p:sp>
    </p:spTree>
    <p:extLst>
      <p:ext uri="{BB962C8B-B14F-4D97-AF65-F5344CB8AC3E}">
        <p14:creationId xmlns:p14="http://schemas.microsoft.com/office/powerpoint/2010/main" val="2190647344"/>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Why did Andrew think the new group would be hard to work with?</a:t>
            </a:r>
          </a:p>
          <a:p>
            <a:pPr marL="690563" lvl="0">
              <a:lnSpc>
                <a:spcPct val="115000"/>
              </a:lnSpc>
              <a:spcBef>
                <a:spcPts val="0"/>
              </a:spcBef>
              <a:spcAft>
                <a:spcPts val="0"/>
              </a:spcAft>
              <a:buFont typeface="+mj-lt"/>
              <a:buAutoNum type="alphaLcParenR"/>
            </a:pPr>
            <a:r>
              <a:rPr lang="en-US" dirty="0">
                <a:ea typeface="Times New Roman"/>
                <a:cs typeface="Times New Roman"/>
              </a:rPr>
              <a:t>Everyone wanted to work on their own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Everyone worked on different shifts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Some workers didn’t want to do their share</a:t>
            </a:r>
          </a:p>
          <a:p>
            <a:pPr marL="690563" lvl="0">
              <a:lnSpc>
                <a:spcPct val="115000"/>
              </a:lnSpc>
              <a:spcBef>
                <a:spcPts val="0"/>
              </a:spcBef>
              <a:spcAft>
                <a:spcPts val="1000"/>
              </a:spcAft>
              <a:buFont typeface="+mj-lt"/>
              <a:buAutoNum type="alphaLcParenR"/>
            </a:pPr>
            <a:r>
              <a:rPr lang="en-US" dirty="0">
                <a:ea typeface="Times New Roman"/>
                <a:cs typeface="Times New Roman"/>
              </a:rPr>
              <a:t>Some of the workers had just quit</a:t>
            </a:r>
          </a:p>
          <a:p>
            <a:pPr marL="347663" marR="0" indent="0">
              <a:lnSpc>
                <a:spcPct val="115000"/>
              </a:lnSpc>
              <a:spcBef>
                <a:spcPts val="0"/>
              </a:spcBef>
              <a:spcAft>
                <a:spcPts val="1000"/>
              </a:spcAft>
            </a:pPr>
            <a:r>
              <a:rPr lang="en-US" dirty="0">
                <a:solidFill>
                  <a:srgbClr val="FF0000"/>
                </a:solidFill>
                <a:ea typeface="Times New Roman"/>
                <a:cs typeface="Times New Roman"/>
              </a:rPr>
              <a:t>When Andrew first joined the group, he noticed that everyone worked on different shifts, making it harder to work together.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Andrew do to work better with the group?</a:t>
            </a:r>
          </a:p>
          <a:p>
            <a:pPr marL="690563" lvl="0">
              <a:lnSpc>
                <a:spcPct val="115000"/>
              </a:lnSpc>
              <a:spcBef>
                <a:spcPts val="0"/>
              </a:spcBef>
              <a:spcAft>
                <a:spcPts val="0"/>
              </a:spcAft>
              <a:buFont typeface="+mj-lt"/>
              <a:buAutoNum type="alphaLcParenR"/>
            </a:pPr>
            <a:r>
              <a:rPr lang="en-US" dirty="0">
                <a:ea typeface="Times New Roman"/>
                <a:cs typeface="Times New Roman"/>
              </a:rPr>
              <a:t>He tried to do more of the work</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He bought them all coffee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He made himself more adaptable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He offered to become the leader of the group</a:t>
            </a:r>
          </a:p>
          <a:p>
            <a:pPr marL="347663" marR="0" indent="0">
              <a:lnSpc>
                <a:spcPct val="115000"/>
              </a:lnSpc>
              <a:spcBef>
                <a:spcPts val="0"/>
              </a:spcBef>
              <a:spcAft>
                <a:spcPts val="1000"/>
              </a:spcAft>
            </a:pPr>
            <a:r>
              <a:rPr lang="en-US" dirty="0">
                <a:solidFill>
                  <a:srgbClr val="FF0000"/>
                </a:solidFill>
                <a:ea typeface="Times New Roman"/>
                <a:cs typeface="Times New Roman"/>
              </a:rPr>
              <a:t>Andrew realized that if he wanted to work well with everyone that he would need to be more adaptable to suit the different needs of the group.</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778347256"/>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fontScale="90000"/>
          </a:bodyPr>
          <a:lstStyle/>
          <a:p>
            <a:r>
              <a:rPr lang="en-US" dirty="0"/>
              <a:t>Module Nine: Conversation Skills</a:t>
            </a:r>
            <a:endParaRPr lang="en-US" dirty="0" smtClean="0"/>
          </a:p>
        </p:txBody>
      </p:sp>
      <p:sp>
        <p:nvSpPr>
          <p:cNvPr id="45059" name="Content Placeholder 2"/>
          <p:cNvSpPr>
            <a:spLocks noGrp="1"/>
          </p:cNvSpPr>
          <p:nvPr>
            <p:ph idx="1"/>
          </p:nvPr>
        </p:nvSpPr>
        <p:spPr/>
        <p:txBody>
          <a:bodyPr>
            <a:normAutofit/>
          </a:bodyPr>
          <a:lstStyle/>
          <a:p>
            <a:r>
              <a:rPr lang="en-US" dirty="0" smtClean="0"/>
              <a:t>Conversation </a:t>
            </a:r>
            <a:r>
              <a:rPr lang="en-US" dirty="0"/>
              <a:t>is like an adhesive that can bring people together. It can make friends, create networks, and even seal a deal. But it can have the opposite effect when used in the wrong way. Some key points about holding a conversation include the topic, the tone, and even presentation. </a:t>
            </a:r>
            <a:endParaRPr lang="en-US" dirty="0" smtClean="0"/>
          </a:p>
        </p:txBody>
      </p:sp>
      <p:sp>
        <p:nvSpPr>
          <p:cNvPr id="4506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dirty="0">
                <a:ea typeface="Times New Roman"/>
                <a:cs typeface="Times New Roman"/>
              </a:rPr>
              <a:t>The more elaborate our means of communication, the less we communicate.</a:t>
            </a:r>
            <a:endParaRPr lang="en-US" sz="1400" dirty="0">
              <a:latin typeface="Calibri"/>
              <a:ea typeface="Times New Roman"/>
              <a:cs typeface="Times New Roman"/>
            </a:endParaRPr>
          </a:p>
          <a:p>
            <a:pPr algn="ctr">
              <a:spcBef>
                <a:spcPts val="0"/>
              </a:spcBef>
              <a:spcAft>
                <a:spcPts val="1000"/>
              </a:spcAft>
            </a:pPr>
            <a:r>
              <a:rPr lang="en-US" b="1" dirty="0">
                <a:ea typeface="Times New Roman"/>
                <a:cs typeface="Times New Roman"/>
              </a:rPr>
              <a:t>Joseph Priestley</a:t>
            </a:r>
            <a:endParaRPr lang="en-US" sz="1400" dirty="0">
              <a:latin typeface="Calibri"/>
              <a:ea typeface="Times New Roman"/>
              <a:cs typeface="Times New Roman"/>
            </a:endParaRP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Current Events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37995769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Conversation Topics</a:t>
            </a:r>
            <a:endParaRPr lang="en-US"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941515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Cues to Watch For</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9680756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It is important to recognize that change is not always ________________.</a:t>
            </a:r>
          </a:p>
          <a:p>
            <a:pPr marL="690563" lvl="0">
              <a:lnSpc>
                <a:spcPct val="115000"/>
              </a:lnSpc>
              <a:spcBef>
                <a:spcPts val="0"/>
              </a:spcBef>
              <a:spcAft>
                <a:spcPts val="0"/>
              </a:spcAft>
              <a:buFont typeface="+mj-lt"/>
              <a:buAutoNum type="alphaLcParenR"/>
            </a:pPr>
            <a:r>
              <a:rPr lang="en-US" dirty="0">
                <a:ea typeface="Times New Roman"/>
                <a:cs typeface="Times New Roman"/>
              </a:rPr>
              <a:t>Constant</a:t>
            </a:r>
          </a:p>
          <a:p>
            <a:pPr marL="690563" lvl="0">
              <a:lnSpc>
                <a:spcPct val="115000"/>
              </a:lnSpc>
              <a:spcBef>
                <a:spcPts val="0"/>
              </a:spcBef>
              <a:spcAft>
                <a:spcPts val="0"/>
              </a:spcAft>
              <a:buFont typeface="+mj-lt"/>
              <a:buAutoNum type="alphaLcParenR"/>
            </a:pPr>
            <a:r>
              <a:rPr lang="en-US" dirty="0">
                <a:ea typeface="Times New Roman"/>
                <a:cs typeface="Times New Roman"/>
              </a:rPr>
              <a:t>Right</a:t>
            </a:r>
          </a:p>
          <a:p>
            <a:pPr marL="690563" lvl="0">
              <a:lnSpc>
                <a:spcPct val="115000"/>
              </a:lnSpc>
              <a:spcBef>
                <a:spcPts val="0"/>
              </a:spcBef>
              <a:spcAft>
                <a:spcPts val="0"/>
              </a:spcAft>
              <a:buFont typeface="+mj-lt"/>
              <a:buAutoNum type="alphaLcParenR"/>
            </a:pPr>
            <a:r>
              <a:rPr lang="en-US" dirty="0">
                <a:ea typeface="Times New Roman"/>
                <a:cs typeface="Times New Roman"/>
              </a:rPr>
              <a:t>Negative</a:t>
            </a:r>
          </a:p>
          <a:p>
            <a:pPr marL="690563" lvl="0">
              <a:lnSpc>
                <a:spcPct val="115000"/>
              </a:lnSpc>
              <a:spcBef>
                <a:spcPts val="0"/>
              </a:spcBef>
              <a:spcAft>
                <a:spcPts val="1000"/>
              </a:spcAft>
              <a:buFont typeface="+mj-lt"/>
              <a:buAutoNum type="alphaLcParenR"/>
            </a:pPr>
            <a:r>
              <a:rPr lang="en-US" dirty="0">
                <a:ea typeface="Times New Roman"/>
                <a:cs typeface="Times New Roman"/>
              </a:rPr>
              <a:t>Helpful</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Change can have a great impact on what?</a:t>
            </a:r>
          </a:p>
          <a:p>
            <a:pPr marL="690563" lvl="0">
              <a:lnSpc>
                <a:spcPct val="115000"/>
              </a:lnSpc>
              <a:spcBef>
                <a:spcPts val="0"/>
              </a:spcBef>
              <a:spcAft>
                <a:spcPts val="0"/>
              </a:spcAft>
              <a:buFont typeface="+mj-lt"/>
              <a:buAutoNum type="alphaLcParenR"/>
            </a:pPr>
            <a:r>
              <a:rPr lang="en-US" dirty="0">
                <a:ea typeface="Times New Roman"/>
                <a:cs typeface="Times New Roman"/>
              </a:rPr>
              <a:t>Other people’s behaviors</a:t>
            </a:r>
          </a:p>
          <a:p>
            <a:pPr marL="690563" lvl="0">
              <a:lnSpc>
                <a:spcPct val="115000"/>
              </a:lnSpc>
              <a:spcBef>
                <a:spcPts val="0"/>
              </a:spcBef>
              <a:spcAft>
                <a:spcPts val="0"/>
              </a:spcAft>
              <a:buFont typeface="+mj-lt"/>
              <a:buAutoNum type="alphaLcParenR"/>
            </a:pPr>
            <a:r>
              <a:rPr lang="en-US" dirty="0">
                <a:ea typeface="Times New Roman"/>
                <a:cs typeface="Times New Roman"/>
              </a:rPr>
              <a:t>Our attitudes</a:t>
            </a:r>
          </a:p>
          <a:p>
            <a:pPr marL="690563" lvl="0">
              <a:lnSpc>
                <a:spcPct val="115000"/>
              </a:lnSpc>
              <a:spcBef>
                <a:spcPts val="0"/>
              </a:spcBef>
              <a:spcAft>
                <a:spcPts val="0"/>
              </a:spcAft>
              <a:buFont typeface="+mj-lt"/>
              <a:buAutoNum type="alphaLcParenR"/>
            </a:pPr>
            <a:r>
              <a:rPr lang="en-US" dirty="0">
                <a:ea typeface="Times New Roman"/>
                <a:cs typeface="Times New Roman"/>
              </a:rPr>
              <a:t>Our jobs</a:t>
            </a:r>
          </a:p>
          <a:p>
            <a:pPr marL="690563" lvl="0">
              <a:lnSpc>
                <a:spcPct val="115000"/>
              </a:lnSpc>
              <a:spcBef>
                <a:spcPts val="0"/>
              </a:spcBef>
              <a:spcAft>
                <a:spcPts val="1000"/>
              </a:spcAft>
              <a:buFont typeface="+mj-lt"/>
              <a:buAutoNum type="alphaLcParenR"/>
            </a:pPr>
            <a:r>
              <a:rPr lang="en-US" dirty="0">
                <a:ea typeface="Times New Roman"/>
                <a:cs typeface="Times New Roman"/>
              </a:rPr>
              <a:t>Other worker’s </a:t>
            </a:r>
            <a:r>
              <a:rPr lang="en-US" dirty="0" smtClean="0">
                <a:ea typeface="Times New Roman"/>
                <a:cs typeface="Times New Roman"/>
              </a:rPr>
              <a:t>motivation</a:t>
            </a:r>
            <a:endParaRPr lang="en-US" dirty="0">
              <a:ea typeface="Times New Roman"/>
              <a:cs typeface="Times New Roman"/>
            </a:endParaRPr>
          </a:p>
        </p:txBody>
      </p:sp>
    </p:spTree>
    <p:extLst>
      <p:ext uri="{BB962C8B-B14F-4D97-AF65-F5344CB8AC3E}">
        <p14:creationId xmlns:p14="http://schemas.microsoft.com/office/powerpoint/2010/main" val="3307554589"/>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Give People Your Attention</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494695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Case Study</a:t>
            </a:r>
            <a:br>
              <a:rPr lang="en-US" dirty="0"/>
            </a:br>
            <a:endParaRPr lang="en-US" dirty="0" smtClean="0"/>
          </a:p>
        </p:txBody>
      </p:sp>
      <p:graphicFrame>
        <p:nvGraphicFramePr>
          <p:cNvPr id="4" name="Content Placeholder 1"/>
          <p:cNvGraphicFramePr>
            <a:graphicFrameLocks/>
          </p:cNvGraphicFramePr>
          <p:nvPr>
            <p:extLst>
              <p:ext uri="{D42A27DB-BD31-4B8C-83A1-F6EECF244321}">
                <p14:modId xmlns:p14="http://schemas.microsoft.com/office/powerpoint/2010/main" val="393170913"/>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85149588"/>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Why are current events a good conversation topic?</a:t>
            </a:r>
          </a:p>
          <a:p>
            <a:pPr marL="685800" lvl="0" indent="-347663">
              <a:lnSpc>
                <a:spcPct val="115000"/>
              </a:lnSpc>
              <a:spcBef>
                <a:spcPts val="0"/>
              </a:spcBef>
              <a:spcAft>
                <a:spcPts val="0"/>
              </a:spcAft>
              <a:buFont typeface="+mj-lt"/>
              <a:buAutoNum type="alphaLcParenR"/>
            </a:pPr>
            <a:r>
              <a:rPr lang="en-US" dirty="0">
                <a:ea typeface="Times New Roman"/>
                <a:cs typeface="Times New Roman"/>
              </a:rPr>
              <a:t>People can complain about it</a:t>
            </a:r>
          </a:p>
          <a:p>
            <a:pPr marL="685800" lvl="0" indent="-347663">
              <a:lnSpc>
                <a:spcPct val="115000"/>
              </a:lnSpc>
              <a:spcBef>
                <a:spcPts val="0"/>
              </a:spcBef>
              <a:spcAft>
                <a:spcPts val="0"/>
              </a:spcAft>
              <a:buFont typeface="+mj-lt"/>
              <a:buAutoNum type="alphaLcParenR"/>
            </a:pPr>
            <a:r>
              <a:rPr lang="en-US" dirty="0">
                <a:ea typeface="Times New Roman"/>
                <a:cs typeface="Times New Roman"/>
              </a:rPr>
              <a:t>People can connect better</a:t>
            </a:r>
          </a:p>
          <a:p>
            <a:pPr marL="685800" lvl="0" indent="-347663">
              <a:lnSpc>
                <a:spcPct val="115000"/>
              </a:lnSpc>
              <a:spcBef>
                <a:spcPts val="0"/>
              </a:spcBef>
              <a:spcAft>
                <a:spcPts val="0"/>
              </a:spcAft>
              <a:buFont typeface="+mj-lt"/>
              <a:buAutoNum type="alphaLcParenR"/>
            </a:pPr>
            <a:r>
              <a:rPr lang="en-US" dirty="0">
                <a:ea typeface="Times New Roman"/>
                <a:cs typeface="Times New Roman"/>
              </a:rPr>
              <a:t>People can argue about it</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People can share different points of view</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A current event conversation should not do what?</a:t>
            </a:r>
          </a:p>
          <a:p>
            <a:pPr marL="685800" lvl="0" indent="-347663">
              <a:lnSpc>
                <a:spcPct val="115000"/>
              </a:lnSpc>
              <a:spcBef>
                <a:spcPts val="0"/>
              </a:spcBef>
              <a:spcAft>
                <a:spcPts val="0"/>
              </a:spcAft>
              <a:buFont typeface="+mj-lt"/>
              <a:buAutoNum type="alphaLcParenR"/>
            </a:pPr>
            <a:r>
              <a:rPr lang="en-US" dirty="0">
                <a:ea typeface="Times New Roman"/>
                <a:cs typeface="Times New Roman"/>
              </a:rPr>
              <a:t>Cross into sensitive areas</a:t>
            </a:r>
          </a:p>
          <a:p>
            <a:pPr marL="685800" lvl="0" indent="-347663">
              <a:lnSpc>
                <a:spcPct val="115000"/>
              </a:lnSpc>
              <a:spcBef>
                <a:spcPts val="0"/>
              </a:spcBef>
              <a:spcAft>
                <a:spcPts val="0"/>
              </a:spcAft>
              <a:buFont typeface="+mj-lt"/>
              <a:buAutoNum type="alphaLcParenR"/>
            </a:pPr>
            <a:r>
              <a:rPr lang="en-US" dirty="0">
                <a:ea typeface="Times New Roman"/>
                <a:cs typeface="Times New Roman"/>
              </a:rPr>
              <a:t>Forms bonds between people</a:t>
            </a:r>
          </a:p>
          <a:p>
            <a:pPr marL="685800" lvl="0" indent="-347663">
              <a:lnSpc>
                <a:spcPct val="115000"/>
              </a:lnSpc>
              <a:spcBef>
                <a:spcPts val="0"/>
              </a:spcBef>
              <a:spcAft>
                <a:spcPts val="0"/>
              </a:spcAft>
              <a:buFont typeface="+mj-lt"/>
              <a:buAutoNum type="alphaLcParenR"/>
            </a:pPr>
            <a:r>
              <a:rPr lang="en-US" dirty="0">
                <a:ea typeface="Times New Roman"/>
                <a:cs typeface="Times New Roman"/>
              </a:rPr>
              <a:t>Remain neutral</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Make people </a:t>
            </a:r>
            <a:r>
              <a:rPr lang="en-US" dirty="0" smtClean="0">
                <a:ea typeface="Times New Roman"/>
                <a:cs typeface="Times New Roman"/>
              </a:rPr>
              <a:t>think</a:t>
            </a:r>
            <a:endParaRPr lang="en-US" dirty="0">
              <a:ea typeface="Times New Roman"/>
              <a:cs typeface="Times New Roman"/>
            </a:endParaRPr>
          </a:p>
        </p:txBody>
      </p:sp>
    </p:spTree>
    <p:extLst>
      <p:ext uri="{BB962C8B-B14F-4D97-AF65-F5344CB8AC3E}">
        <p14:creationId xmlns:p14="http://schemas.microsoft.com/office/powerpoint/2010/main" val="3885149588"/>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Which of the following is considered a ‘safe’ conversation topic?</a:t>
            </a:r>
          </a:p>
          <a:p>
            <a:pPr marL="690563" lvl="0">
              <a:lnSpc>
                <a:spcPct val="115000"/>
              </a:lnSpc>
              <a:spcBef>
                <a:spcPts val="0"/>
              </a:spcBef>
              <a:spcAft>
                <a:spcPts val="0"/>
              </a:spcAft>
              <a:buFont typeface="+mj-lt"/>
              <a:buAutoNum type="alphaLcParenR"/>
            </a:pPr>
            <a:r>
              <a:rPr lang="en-US" dirty="0">
                <a:ea typeface="Times New Roman"/>
                <a:cs typeface="Times New Roman"/>
              </a:rPr>
              <a:t>Religious beliefs</a:t>
            </a:r>
          </a:p>
          <a:p>
            <a:pPr marL="690563" lvl="0">
              <a:lnSpc>
                <a:spcPct val="115000"/>
              </a:lnSpc>
              <a:spcBef>
                <a:spcPts val="0"/>
              </a:spcBef>
              <a:spcAft>
                <a:spcPts val="0"/>
              </a:spcAft>
              <a:buFont typeface="+mj-lt"/>
              <a:buAutoNum type="alphaLcParenR"/>
            </a:pPr>
            <a:r>
              <a:rPr lang="en-US" dirty="0">
                <a:ea typeface="Times New Roman"/>
                <a:cs typeface="Times New Roman"/>
              </a:rPr>
              <a:t>Health disorders</a:t>
            </a:r>
          </a:p>
          <a:p>
            <a:pPr marL="690563" lvl="0">
              <a:lnSpc>
                <a:spcPct val="115000"/>
              </a:lnSpc>
              <a:spcBef>
                <a:spcPts val="0"/>
              </a:spcBef>
              <a:spcAft>
                <a:spcPts val="0"/>
              </a:spcAft>
              <a:buFont typeface="+mj-lt"/>
              <a:buAutoNum type="alphaLcParenR"/>
            </a:pPr>
            <a:r>
              <a:rPr lang="en-US" dirty="0">
                <a:ea typeface="Times New Roman"/>
                <a:cs typeface="Times New Roman"/>
              </a:rPr>
              <a:t>Recent politics</a:t>
            </a:r>
          </a:p>
          <a:p>
            <a:pPr marL="690563" lvl="0">
              <a:lnSpc>
                <a:spcPct val="115000"/>
              </a:lnSpc>
              <a:spcBef>
                <a:spcPts val="0"/>
              </a:spcBef>
              <a:spcAft>
                <a:spcPts val="1000"/>
              </a:spcAft>
              <a:buFont typeface="+mj-lt"/>
              <a:buAutoNum type="alphaLcParenR"/>
            </a:pPr>
            <a:r>
              <a:rPr lang="en-US" dirty="0">
                <a:ea typeface="Times New Roman"/>
                <a:cs typeface="Times New Roman"/>
              </a:rPr>
              <a:t>Favorite hobbies</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of the following is considered an ‘off limits’ conversation topic?</a:t>
            </a:r>
          </a:p>
          <a:p>
            <a:pPr marL="690563" lvl="0">
              <a:lnSpc>
                <a:spcPct val="115000"/>
              </a:lnSpc>
              <a:spcBef>
                <a:spcPts val="0"/>
              </a:spcBef>
              <a:spcAft>
                <a:spcPts val="0"/>
              </a:spcAft>
              <a:buFont typeface="+mj-lt"/>
              <a:buAutoNum type="alphaLcParenR"/>
            </a:pPr>
            <a:r>
              <a:rPr lang="en-US" dirty="0">
                <a:ea typeface="Times New Roman"/>
                <a:cs typeface="Times New Roman"/>
              </a:rPr>
              <a:t>Recent vacations</a:t>
            </a:r>
          </a:p>
          <a:p>
            <a:pPr marL="690563" lvl="0">
              <a:lnSpc>
                <a:spcPct val="115000"/>
              </a:lnSpc>
              <a:spcBef>
                <a:spcPts val="0"/>
              </a:spcBef>
              <a:spcAft>
                <a:spcPts val="0"/>
              </a:spcAft>
              <a:buFont typeface="+mj-lt"/>
              <a:buAutoNum type="alphaLcParenR"/>
            </a:pPr>
            <a:r>
              <a:rPr lang="en-US" dirty="0">
                <a:ea typeface="Times New Roman"/>
                <a:cs typeface="Times New Roman"/>
              </a:rPr>
              <a:t>Job assignments</a:t>
            </a:r>
          </a:p>
          <a:p>
            <a:pPr marL="690563" lvl="0">
              <a:lnSpc>
                <a:spcPct val="115000"/>
              </a:lnSpc>
              <a:spcBef>
                <a:spcPts val="0"/>
              </a:spcBef>
              <a:spcAft>
                <a:spcPts val="0"/>
              </a:spcAft>
              <a:buFont typeface="+mj-lt"/>
              <a:buAutoNum type="alphaLcParenR"/>
            </a:pPr>
            <a:r>
              <a:rPr lang="en-US" dirty="0">
                <a:ea typeface="Times New Roman"/>
                <a:cs typeface="Times New Roman"/>
              </a:rPr>
              <a:t>Gossip</a:t>
            </a:r>
          </a:p>
          <a:p>
            <a:pPr marL="690563" lvl="0">
              <a:lnSpc>
                <a:spcPct val="115000"/>
              </a:lnSpc>
              <a:spcBef>
                <a:spcPts val="0"/>
              </a:spcBef>
              <a:spcAft>
                <a:spcPts val="1000"/>
              </a:spcAft>
              <a:buFont typeface="+mj-lt"/>
              <a:buAutoNum type="alphaLcParenR"/>
            </a:pPr>
            <a:r>
              <a:rPr lang="en-US" dirty="0">
                <a:ea typeface="Times New Roman"/>
                <a:cs typeface="Times New Roman"/>
              </a:rPr>
              <a:t>Weather </a:t>
            </a:r>
            <a:r>
              <a:rPr lang="en-US" dirty="0" smtClean="0">
                <a:ea typeface="Times New Roman"/>
                <a:cs typeface="Times New Roman"/>
              </a:rPr>
              <a:t>conditions</a:t>
            </a:r>
            <a:endParaRPr lang="en-US" dirty="0">
              <a:ea typeface="Times New Roman"/>
              <a:cs typeface="Times New Roman"/>
            </a:endParaRPr>
          </a:p>
        </p:txBody>
      </p:sp>
    </p:spTree>
    <p:extLst>
      <p:ext uri="{BB962C8B-B14F-4D97-AF65-F5344CB8AC3E}">
        <p14:creationId xmlns:p14="http://schemas.microsoft.com/office/powerpoint/2010/main" val="3199411198"/>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Cues during a conversation can signal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A time limit</a:t>
            </a:r>
          </a:p>
          <a:p>
            <a:pPr marL="690563" lvl="0">
              <a:lnSpc>
                <a:spcPct val="115000"/>
              </a:lnSpc>
              <a:spcBef>
                <a:spcPts val="0"/>
              </a:spcBef>
              <a:spcAft>
                <a:spcPts val="0"/>
              </a:spcAft>
              <a:buFont typeface="+mj-lt"/>
              <a:buAutoNum type="alphaLcParenR"/>
            </a:pPr>
            <a:r>
              <a:rPr lang="en-US" dirty="0">
                <a:ea typeface="Times New Roman"/>
                <a:cs typeface="Times New Roman"/>
              </a:rPr>
              <a:t>Employee illness</a:t>
            </a:r>
          </a:p>
          <a:p>
            <a:pPr marL="690563" lvl="0">
              <a:lnSpc>
                <a:spcPct val="115000"/>
              </a:lnSpc>
              <a:spcBef>
                <a:spcPts val="0"/>
              </a:spcBef>
              <a:spcAft>
                <a:spcPts val="0"/>
              </a:spcAft>
              <a:buFont typeface="+mj-lt"/>
              <a:buAutoNum type="alphaLcParenR"/>
            </a:pPr>
            <a:r>
              <a:rPr lang="en-US" dirty="0">
                <a:ea typeface="Times New Roman"/>
                <a:cs typeface="Times New Roman"/>
              </a:rPr>
              <a:t>Boredom</a:t>
            </a:r>
          </a:p>
          <a:p>
            <a:pPr marL="690563" lvl="0">
              <a:lnSpc>
                <a:spcPct val="115000"/>
              </a:lnSpc>
              <a:spcBef>
                <a:spcPts val="0"/>
              </a:spcBef>
              <a:spcAft>
                <a:spcPts val="1000"/>
              </a:spcAft>
              <a:buFont typeface="+mj-lt"/>
              <a:buAutoNum type="alphaLcParenR"/>
            </a:pPr>
            <a:r>
              <a:rPr lang="en-US" dirty="0">
                <a:ea typeface="Times New Roman"/>
                <a:cs typeface="Times New Roman"/>
              </a:rPr>
              <a:t>Faulty speech equipment</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When we see certain cues during a conversation can signal us to do what?</a:t>
            </a:r>
          </a:p>
          <a:p>
            <a:pPr marL="690563" lvl="0">
              <a:lnSpc>
                <a:spcPct val="115000"/>
              </a:lnSpc>
              <a:spcBef>
                <a:spcPts val="0"/>
              </a:spcBef>
              <a:spcAft>
                <a:spcPts val="0"/>
              </a:spcAft>
              <a:buFont typeface="+mj-lt"/>
              <a:buAutoNum type="alphaLcParenR"/>
            </a:pPr>
            <a:r>
              <a:rPr lang="en-US" dirty="0">
                <a:ea typeface="Times New Roman"/>
                <a:cs typeface="Times New Roman"/>
              </a:rPr>
              <a:t>Keep going the way we are</a:t>
            </a:r>
          </a:p>
          <a:p>
            <a:pPr marL="690563" lvl="0">
              <a:lnSpc>
                <a:spcPct val="115000"/>
              </a:lnSpc>
              <a:spcBef>
                <a:spcPts val="0"/>
              </a:spcBef>
              <a:spcAft>
                <a:spcPts val="0"/>
              </a:spcAft>
              <a:buFont typeface="+mj-lt"/>
              <a:buAutoNum type="alphaLcParenR"/>
            </a:pPr>
            <a:r>
              <a:rPr lang="en-US" dirty="0">
                <a:ea typeface="Times New Roman"/>
                <a:cs typeface="Times New Roman"/>
              </a:rPr>
              <a:t>Change what we say</a:t>
            </a:r>
          </a:p>
          <a:p>
            <a:pPr marL="690563" lvl="0">
              <a:lnSpc>
                <a:spcPct val="115000"/>
              </a:lnSpc>
              <a:spcBef>
                <a:spcPts val="0"/>
              </a:spcBef>
              <a:spcAft>
                <a:spcPts val="0"/>
              </a:spcAft>
              <a:buFont typeface="+mj-lt"/>
              <a:buAutoNum type="alphaLcParenR"/>
            </a:pPr>
            <a:r>
              <a:rPr lang="en-US" dirty="0">
                <a:ea typeface="Times New Roman"/>
                <a:cs typeface="Times New Roman"/>
              </a:rPr>
              <a:t>Turn away from that person</a:t>
            </a:r>
          </a:p>
          <a:p>
            <a:pPr marL="690563" lvl="0">
              <a:lnSpc>
                <a:spcPct val="115000"/>
              </a:lnSpc>
              <a:spcBef>
                <a:spcPts val="0"/>
              </a:spcBef>
              <a:spcAft>
                <a:spcPts val="1000"/>
              </a:spcAft>
              <a:buFont typeface="+mj-lt"/>
              <a:buAutoNum type="alphaLcParenR"/>
            </a:pPr>
            <a:r>
              <a:rPr lang="en-US" dirty="0">
                <a:ea typeface="Times New Roman"/>
                <a:cs typeface="Times New Roman"/>
              </a:rPr>
              <a:t>Start </a:t>
            </a:r>
            <a:r>
              <a:rPr lang="en-US" dirty="0" smtClean="0">
                <a:ea typeface="Times New Roman"/>
                <a:cs typeface="Times New Roman"/>
              </a:rPr>
              <a:t>over</a:t>
            </a:r>
            <a:endParaRPr lang="en-US" dirty="0">
              <a:ea typeface="Times New Roman"/>
              <a:cs typeface="Times New Roman"/>
            </a:endParaRPr>
          </a:p>
        </p:txBody>
      </p:sp>
    </p:spTree>
    <p:extLst>
      <p:ext uri="{BB962C8B-B14F-4D97-AF65-F5344CB8AC3E}">
        <p14:creationId xmlns:p14="http://schemas.microsoft.com/office/powerpoint/2010/main" val="3199411198"/>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of the following is one way we can give our full attention to someone?</a:t>
            </a:r>
          </a:p>
          <a:p>
            <a:pPr marL="690563" lvl="0">
              <a:lnSpc>
                <a:spcPct val="115000"/>
              </a:lnSpc>
              <a:spcBef>
                <a:spcPts val="0"/>
              </a:spcBef>
              <a:spcAft>
                <a:spcPts val="0"/>
              </a:spcAft>
              <a:buFont typeface="+mj-lt"/>
              <a:buAutoNum type="alphaLcParenR"/>
            </a:pPr>
            <a:r>
              <a:rPr lang="en-US" dirty="0">
                <a:ea typeface="Times New Roman"/>
                <a:cs typeface="Times New Roman"/>
              </a:rPr>
              <a:t>Sit behind them</a:t>
            </a:r>
          </a:p>
          <a:p>
            <a:pPr marL="690563" lvl="0">
              <a:lnSpc>
                <a:spcPct val="115000"/>
              </a:lnSpc>
              <a:spcBef>
                <a:spcPts val="0"/>
              </a:spcBef>
              <a:spcAft>
                <a:spcPts val="0"/>
              </a:spcAft>
              <a:buFont typeface="+mj-lt"/>
              <a:buAutoNum type="alphaLcParenR"/>
            </a:pPr>
            <a:r>
              <a:rPr lang="en-US" dirty="0">
                <a:ea typeface="Times New Roman"/>
                <a:cs typeface="Times New Roman"/>
              </a:rPr>
              <a:t>Talk to them over the phone</a:t>
            </a:r>
          </a:p>
          <a:p>
            <a:pPr marL="690563" lvl="0">
              <a:lnSpc>
                <a:spcPct val="115000"/>
              </a:lnSpc>
              <a:spcBef>
                <a:spcPts val="0"/>
              </a:spcBef>
              <a:spcAft>
                <a:spcPts val="0"/>
              </a:spcAft>
              <a:buFont typeface="+mj-lt"/>
              <a:buAutoNum type="alphaLcParenR"/>
            </a:pPr>
            <a:r>
              <a:rPr lang="en-US" dirty="0">
                <a:ea typeface="Times New Roman"/>
                <a:cs typeface="Times New Roman"/>
              </a:rPr>
              <a:t>Speak with them in between tasks</a:t>
            </a:r>
          </a:p>
          <a:p>
            <a:pPr marL="690563" lvl="0">
              <a:lnSpc>
                <a:spcPct val="115000"/>
              </a:lnSpc>
              <a:spcBef>
                <a:spcPts val="0"/>
              </a:spcBef>
              <a:spcAft>
                <a:spcPts val="1000"/>
              </a:spcAft>
              <a:buFont typeface="+mj-lt"/>
              <a:buAutoNum type="alphaLcParenR"/>
            </a:pPr>
            <a:r>
              <a:rPr lang="en-US" dirty="0">
                <a:ea typeface="Times New Roman"/>
                <a:cs typeface="Times New Roman"/>
              </a:rPr>
              <a:t>Remove any distractions</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Giving our full attention to someone shows them ___________.</a:t>
            </a:r>
          </a:p>
          <a:p>
            <a:pPr marL="690563" lvl="0">
              <a:lnSpc>
                <a:spcPct val="115000"/>
              </a:lnSpc>
              <a:spcBef>
                <a:spcPts val="0"/>
              </a:spcBef>
              <a:spcAft>
                <a:spcPts val="0"/>
              </a:spcAft>
              <a:buFont typeface="+mj-lt"/>
              <a:buAutoNum type="alphaLcParenR"/>
            </a:pPr>
            <a:r>
              <a:rPr lang="en-US" dirty="0">
                <a:ea typeface="Times New Roman"/>
                <a:cs typeface="Times New Roman"/>
              </a:rPr>
              <a:t>Respect</a:t>
            </a:r>
          </a:p>
          <a:p>
            <a:pPr marL="690563" lvl="0">
              <a:lnSpc>
                <a:spcPct val="115000"/>
              </a:lnSpc>
              <a:spcBef>
                <a:spcPts val="0"/>
              </a:spcBef>
              <a:spcAft>
                <a:spcPts val="0"/>
              </a:spcAft>
              <a:buFont typeface="+mj-lt"/>
              <a:buAutoNum type="alphaLcParenR"/>
            </a:pPr>
            <a:r>
              <a:rPr lang="en-US" dirty="0">
                <a:ea typeface="Times New Roman"/>
                <a:cs typeface="Times New Roman"/>
              </a:rPr>
              <a:t>Boredom</a:t>
            </a:r>
          </a:p>
          <a:p>
            <a:pPr marL="690563" lvl="0">
              <a:lnSpc>
                <a:spcPct val="115000"/>
              </a:lnSpc>
              <a:spcBef>
                <a:spcPts val="0"/>
              </a:spcBef>
              <a:spcAft>
                <a:spcPts val="0"/>
              </a:spcAft>
              <a:buFont typeface="+mj-lt"/>
              <a:buAutoNum type="alphaLcParenR"/>
            </a:pPr>
            <a:r>
              <a:rPr lang="en-US" dirty="0">
                <a:ea typeface="Times New Roman"/>
                <a:cs typeface="Times New Roman"/>
              </a:rPr>
              <a:t>Annoyance</a:t>
            </a:r>
          </a:p>
          <a:p>
            <a:pPr marL="690563" lvl="0">
              <a:lnSpc>
                <a:spcPct val="115000"/>
              </a:lnSpc>
              <a:spcBef>
                <a:spcPts val="0"/>
              </a:spcBef>
              <a:spcAft>
                <a:spcPts val="1000"/>
              </a:spcAft>
              <a:buFont typeface="+mj-lt"/>
              <a:buAutoNum type="alphaLcParenR"/>
            </a:pPr>
            <a:r>
              <a:rPr lang="en-US" dirty="0" smtClean="0">
                <a:ea typeface="Times New Roman"/>
                <a:cs typeface="Times New Roman"/>
              </a:rPr>
              <a:t>Humility</a:t>
            </a:r>
            <a:endParaRPr lang="en-US" dirty="0">
              <a:ea typeface="Times New Roman"/>
              <a:cs typeface="Times New Roman"/>
            </a:endParaRPr>
          </a:p>
        </p:txBody>
      </p:sp>
    </p:spTree>
    <p:extLst>
      <p:ext uri="{BB962C8B-B14F-4D97-AF65-F5344CB8AC3E}">
        <p14:creationId xmlns:p14="http://schemas.microsoft.com/office/powerpoint/2010/main" val="3199411198"/>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topic did Tina feel was inappropriate to discuss in the group?</a:t>
            </a:r>
          </a:p>
          <a:p>
            <a:pPr marL="690563" lvl="0">
              <a:lnSpc>
                <a:spcPct val="115000"/>
              </a:lnSpc>
              <a:spcBef>
                <a:spcPts val="0"/>
              </a:spcBef>
              <a:spcAft>
                <a:spcPts val="0"/>
              </a:spcAft>
              <a:buFont typeface="+mj-lt"/>
              <a:buAutoNum type="alphaLcParenR"/>
            </a:pPr>
            <a:r>
              <a:rPr lang="en-US" dirty="0">
                <a:ea typeface="Times New Roman"/>
                <a:cs typeface="Times New Roman"/>
              </a:rPr>
              <a:t>Salary rates</a:t>
            </a:r>
          </a:p>
          <a:p>
            <a:pPr marL="690563" lvl="0">
              <a:lnSpc>
                <a:spcPct val="115000"/>
              </a:lnSpc>
              <a:spcBef>
                <a:spcPts val="0"/>
              </a:spcBef>
              <a:spcAft>
                <a:spcPts val="0"/>
              </a:spcAft>
              <a:buFont typeface="+mj-lt"/>
              <a:buAutoNum type="alphaLcParenR"/>
            </a:pPr>
            <a:r>
              <a:rPr lang="en-US" dirty="0">
                <a:ea typeface="Times New Roman"/>
                <a:cs typeface="Times New Roman"/>
              </a:rPr>
              <a:t>The government</a:t>
            </a:r>
          </a:p>
          <a:p>
            <a:pPr marL="690563" lvl="0">
              <a:lnSpc>
                <a:spcPct val="115000"/>
              </a:lnSpc>
              <a:spcBef>
                <a:spcPts val="0"/>
              </a:spcBef>
              <a:spcAft>
                <a:spcPts val="0"/>
              </a:spcAft>
              <a:buFont typeface="+mj-lt"/>
              <a:buAutoNum type="alphaLcParenR"/>
            </a:pPr>
            <a:r>
              <a:rPr lang="en-US" dirty="0">
                <a:ea typeface="Times New Roman"/>
                <a:cs typeface="Times New Roman"/>
              </a:rPr>
              <a:t>Recent vacations</a:t>
            </a:r>
          </a:p>
          <a:p>
            <a:pPr marL="690563" lvl="0">
              <a:lnSpc>
                <a:spcPct val="115000"/>
              </a:lnSpc>
              <a:spcBef>
                <a:spcPts val="0"/>
              </a:spcBef>
              <a:spcAft>
                <a:spcPts val="1000"/>
              </a:spcAft>
              <a:buFont typeface="+mj-lt"/>
              <a:buAutoNum type="alphaLcParenR"/>
            </a:pPr>
            <a:r>
              <a:rPr lang="en-US" dirty="0">
                <a:ea typeface="Times New Roman"/>
                <a:cs typeface="Times New Roman"/>
              </a:rPr>
              <a:t>Work assignments</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nonverbal cue did Tina notice after changing the subject in the group?</a:t>
            </a:r>
          </a:p>
          <a:p>
            <a:pPr marL="690563" lvl="0">
              <a:lnSpc>
                <a:spcPct val="115000"/>
              </a:lnSpc>
              <a:spcBef>
                <a:spcPts val="0"/>
              </a:spcBef>
              <a:spcAft>
                <a:spcPts val="0"/>
              </a:spcAft>
              <a:buFont typeface="+mj-lt"/>
              <a:buAutoNum type="alphaLcParenR"/>
            </a:pPr>
            <a:r>
              <a:rPr lang="en-US" dirty="0">
                <a:ea typeface="Times New Roman"/>
                <a:cs typeface="Times New Roman"/>
              </a:rPr>
              <a:t>Eye blinking</a:t>
            </a:r>
          </a:p>
          <a:p>
            <a:pPr marL="690563" lvl="0">
              <a:lnSpc>
                <a:spcPct val="115000"/>
              </a:lnSpc>
              <a:spcBef>
                <a:spcPts val="0"/>
              </a:spcBef>
              <a:spcAft>
                <a:spcPts val="0"/>
              </a:spcAft>
              <a:buFont typeface="+mj-lt"/>
              <a:buAutoNum type="alphaLcParenR"/>
            </a:pPr>
            <a:r>
              <a:rPr lang="en-US" dirty="0">
                <a:ea typeface="Times New Roman"/>
                <a:cs typeface="Times New Roman"/>
              </a:rPr>
              <a:t>Head nodding</a:t>
            </a:r>
          </a:p>
          <a:p>
            <a:pPr marL="690563" lvl="0">
              <a:lnSpc>
                <a:spcPct val="115000"/>
              </a:lnSpc>
              <a:spcBef>
                <a:spcPts val="0"/>
              </a:spcBef>
              <a:spcAft>
                <a:spcPts val="0"/>
              </a:spcAft>
              <a:buFont typeface="+mj-lt"/>
              <a:buAutoNum type="alphaLcParenR"/>
            </a:pPr>
            <a:r>
              <a:rPr lang="en-US" dirty="0">
                <a:ea typeface="Times New Roman"/>
                <a:cs typeface="Times New Roman"/>
              </a:rPr>
              <a:t>Sighs</a:t>
            </a:r>
          </a:p>
          <a:p>
            <a:pPr marL="690563" lvl="0">
              <a:lnSpc>
                <a:spcPct val="115000"/>
              </a:lnSpc>
              <a:spcBef>
                <a:spcPts val="0"/>
              </a:spcBef>
              <a:spcAft>
                <a:spcPts val="1000"/>
              </a:spcAft>
              <a:buFont typeface="+mj-lt"/>
              <a:buAutoNum type="alphaLcParenR"/>
            </a:pPr>
            <a:r>
              <a:rPr lang="en-US" dirty="0" smtClean="0">
                <a:ea typeface="Times New Roman"/>
                <a:cs typeface="Times New Roman"/>
              </a:rPr>
              <a:t>Fidgeting</a:t>
            </a:r>
            <a:endParaRPr lang="en-US" dirty="0">
              <a:ea typeface="Times New Roman"/>
              <a:cs typeface="Times New Roman"/>
            </a:endParaRPr>
          </a:p>
        </p:txBody>
      </p:sp>
    </p:spTree>
    <p:extLst>
      <p:ext uri="{BB962C8B-B14F-4D97-AF65-F5344CB8AC3E}">
        <p14:creationId xmlns:p14="http://schemas.microsoft.com/office/powerpoint/2010/main" val="3199411198"/>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Why are current events a good conversation topic?</a:t>
            </a:r>
          </a:p>
          <a:p>
            <a:pPr marL="685800" lvl="0" indent="-347663">
              <a:lnSpc>
                <a:spcPct val="115000"/>
              </a:lnSpc>
              <a:spcBef>
                <a:spcPts val="0"/>
              </a:spcBef>
              <a:spcAft>
                <a:spcPts val="0"/>
              </a:spcAft>
              <a:buFont typeface="+mj-lt"/>
              <a:buAutoNum type="alphaLcParenR"/>
            </a:pPr>
            <a:r>
              <a:rPr lang="en-US" dirty="0">
                <a:ea typeface="Times New Roman"/>
                <a:cs typeface="Times New Roman"/>
              </a:rPr>
              <a:t>People can complain about it</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People can connect better</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People can argue about it</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People can share different points of view</a:t>
            </a:r>
          </a:p>
          <a:p>
            <a:pPr marL="347663" marR="0" indent="0">
              <a:lnSpc>
                <a:spcPct val="115000"/>
              </a:lnSpc>
              <a:spcBef>
                <a:spcPts val="0"/>
              </a:spcBef>
              <a:spcAft>
                <a:spcPts val="1000"/>
              </a:spcAft>
            </a:pPr>
            <a:r>
              <a:rPr lang="en-US" dirty="0">
                <a:solidFill>
                  <a:srgbClr val="FF0000"/>
                </a:solidFill>
                <a:ea typeface="Times New Roman"/>
                <a:cs typeface="Times New Roman"/>
              </a:rPr>
              <a:t>Since current events happen in the same world we all live in, they are typically a good conversation topic to connect with people over.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A current event conversation should not do what?</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Cross into sensitive areas</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Forms bonds between people</a:t>
            </a:r>
          </a:p>
          <a:p>
            <a:pPr marL="685800" lvl="0" indent="-347663">
              <a:lnSpc>
                <a:spcPct val="115000"/>
              </a:lnSpc>
              <a:spcBef>
                <a:spcPts val="0"/>
              </a:spcBef>
              <a:spcAft>
                <a:spcPts val="0"/>
              </a:spcAft>
              <a:buFont typeface="+mj-lt"/>
              <a:buAutoNum type="alphaLcParenR"/>
            </a:pPr>
            <a:r>
              <a:rPr lang="en-US" dirty="0">
                <a:ea typeface="Times New Roman"/>
                <a:cs typeface="Times New Roman"/>
              </a:rPr>
              <a:t>Remain neutral</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Make people think</a:t>
            </a:r>
          </a:p>
          <a:p>
            <a:pPr marL="347663" marR="0" indent="0">
              <a:lnSpc>
                <a:spcPct val="115000"/>
              </a:lnSpc>
              <a:spcBef>
                <a:spcPts val="0"/>
              </a:spcBef>
              <a:spcAft>
                <a:spcPts val="1000"/>
              </a:spcAft>
            </a:pPr>
            <a:r>
              <a:rPr lang="en-US" dirty="0">
                <a:solidFill>
                  <a:srgbClr val="FF0000"/>
                </a:solidFill>
                <a:ea typeface="Times New Roman"/>
                <a:cs typeface="Times New Roman"/>
              </a:rPr>
              <a:t>Current events are generally a safe topic to discuss in a group, unless the topic crosses into a sensitive area, such as politics or religion.</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372674923"/>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9155"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Which of the following is considered a ‘safe’ conversation topic?</a:t>
            </a:r>
          </a:p>
          <a:p>
            <a:pPr marL="690563" lvl="0">
              <a:lnSpc>
                <a:spcPct val="115000"/>
              </a:lnSpc>
              <a:spcBef>
                <a:spcPts val="0"/>
              </a:spcBef>
              <a:spcAft>
                <a:spcPts val="0"/>
              </a:spcAft>
              <a:buFont typeface="+mj-lt"/>
              <a:buAutoNum type="alphaLcParenR"/>
            </a:pPr>
            <a:r>
              <a:rPr lang="en-US" dirty="0">
                <a:ea typeface="Times New Roman"/>
                <a:cs typeface="Times New Roman"/>
              </a:rPr>
              <a:t>Religious beliefs</a:t>
            </a:r>
          </a:p>
          <a:p>
            <a:pPr marL="690563" lvl="0">
              <a:lnSpc>
                <a:spcPct val="115000"/>
              </a:lnSpc>
              <a:spcBef>
                <a:spcPts val="0"/>
              </a:spcBef>
              <a:spcAft>
                <a:spcPts val="0"/>
              </a:spcAft>
              <a:buFont typeface="+mj-lt"/>
              <a:buAutoNum type="alphaLcParenR"/>
            </a:pPr>
            <a:r>
              <a:rPr lang="en-US" dirty="0">
                <a:ea typeface="Times New Roman"/>
                <a:cs typeface="Times New Roman"/>
              </a:rPr>
              <a:t>Health disorders</a:t>
            </a:r>
          </a:p>
          <a:p>
            <a:pPr marL="690563" lvl="0">
              <a:lnSpc>
                <a:spcPct val="115000"/>
              </a:lnSpc>
              <a:spcBef>
                <a:spcPts val="0"/>
              </a:spcBef>
              <a:spcAft>
                <a:spcPts val="0"/>
              </a:spcAft>
              <a:buFont typeface="+mj-lt"/>
              <a:buAutoNum type="alphaLcParenR"/>
            </a:pPr>
            <a:r>
              <a:rPr lang="en-US" dirty="0">
                <a:ea typeface="Times New Roman"/>
                <a:cs typeface="Times New Roman"/>
              </a:rPr>
              <a:t>Recent politics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Favorite hobbies</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Having a conversation about things such as personal hobbies, job duties or even movies and television are what are referred to as ‘safe’ topics because they do not involve talking about offensive or sensitive topics.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of the following is considered an ‘off limits’ conversation topic?</a:t>
            </a:r>
          </a:p>
          <a:p>
            <a:pPr marL="690563" lvl="0">
              <a:lnSpc>
                <a:spcPct val="115000"/>
              </a:lnSpc>
              <a:spcBef>
                <a:spcPts val="0"/>
              </a:spcBef>
              <a:spcAft>
                <a:spcPts val="0"/>
              </a:spcAft>
              <a:buFont typeface="+mj-lt"/>
              <a:buAutoNum type="alphaLcParenR"/>
            </a:pPr>
            <a:r>
              <a:rPr lang="en-US" dirty="0">
                <a:ea typeface="Times New Roman"/>
                <a:cs typeface="Times New Roman"/>
              </a:rPr>
              <a:t>Recent vacations</a:t>
            </a:r>
          </a:p>
          <a:p>
            <a:pPr marL="690563" lvl="0">
              <a:lnSpc>
                <a:spcPct val="115000"/>
              </a:lnSpc>
              <a:spcBef>
                <a:spcPts val="0"/>
              </a:spcBef>
              <a:spcAft>
                <a:spcPts val="0"/>
              </a:spcAft>
              <a:buFont typeface="+mj-lt"/>
              <a:buAutoNum type="alphaLcParenR"/>
            </a:pPr>
            <a:r>
              <a:rPr lang="en-US" dirty="0">
                <a:ea typeface="Times New Roman"/>
                <a:cs typeface="Times New Roman"/>
              </a:rPr>
              <a:t>Job assignments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Gossip</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Weather conditions</a:t>
            </a:r>
          </a:p>
          <a:p>
            <a:pPr marL="347663" marR="0" indent="0">
              <a:lnSpc>
                <a:spcPct val="115000"/>
              </a:lnSpc>
              <a:spcBef>
                <a:spcPts val="0"/>
              </a:spcBef>
              <a:spcAft>
                <a:spcPts val="1000"/>
              </a:spcAft>
            </a:pPr>
            <a:r>
              <a:rPr lang="en-US" dirty="0">
                <a:solidFill>
                  <a:srgbClr val="FF0000"/>
                </a:solidFill>
                <a:ea typeface="Times New Roman"/>
                <a:cs typeface="Times New Roman"/>
              </a:rPr>
              <a:t>Conversation topics such as gossip, religion, risqué jokes and even health problems are topics that are considered ‘off limits’ in a group conversation because they can cause arguments or offense among other group members.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25828085"/>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Cues during a conversation can signal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A time limit</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Employee illness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Boredom</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Faulty speech equipment</a:t>
            </a:r>
          </a:p>
          <a:p>
            <a:pPr marL="347663" marR="0" indent="0">
              <a:lnSpc>
                <a:spcPct val="115000"/>
              </a:lnSpc>
              <a:spcBef>
                <a:spcPts val="0"/>
              </a:spcBef>
              <a:spcAft>
                <a:spcPts val="1000"/>
              </a:spcAft>
            </a:pPr>
            <a:r>
              <a:rPr lang="en-US" dirty="0">
                <a:solidFill>
                  <a:srgbClr val="FF0000"/>
                </a:solidFill>
                <a:ea typeface="Times New Roman"/>
                <a:cs typeface="Times New Roman"/>
              </a:rPr>
              <a:t>When social cues happen during a conversation, they typically indicate a new feeling that occurred while someone was talking, such as annoyance, surprise, or even boredom.</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When we see certain cues during a conversation can signal us to do what?</a:t>
            </a:r>
          </a:p>
          <a:p>
            <a:pPr marL="690563" lvl="0">
              <a:lnSpc>
                <a:spcPct val="115000"/>
              </a:lnSpc>
              <a:spcBef>
                <a:spcPts val="0"/>
              </a:spcBef>
              <a:spcAft>
                <a:spcPts val="0"/>
              </a:spcAft>
              <a:buFont typeface="+mj-lt"/>
              <a:buAutoNum type="alphaLcParenR"/>
            </a:pPr>
            <a:r>
              <a:rPr lang="en-US" dirty="0">
                <a:ea typeface="Times New Roman"/>
                <a:cs typeface="Times New Roman"/>
              </a:rPr>
              <a:t>Keep going the way we are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Change what we say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Turn away from that person</a:t>
            </a:r>
          </a:p>
          <a:p>
            <a:pPr marL="690563" lvl="0">
              <a:lnSpc>
                <a:spcPct val="115000"/>
              </a:lnSpc>
              <a:spcBef>
                <a:spcPts val="0"/>
              </a:spcBef>
              <a:spcAft>
                <a:spcPts val="1000"/>
              </a:spcAft>
              <a:buFont typeface="+mj-lt"/>
              <a:buAutoNum type="alphaLcParenR"/>
            </a:pPr>
            <a:r>
              <a:rPr lang="en-US" dirty="0">
                <a:ea typeface="Times New Roman"/>
                <a:cs typeface="Times New Roman"/>
              </a:rPr>
              <a:t>Start over</a:t>
            </a:r>
          </a:p>
          <a:p>
            <a:pPr marL="347663" marR="0" indent="0">
              <a:lnSpc>
                <a:spcPct val="115000"/>
              </a:lnSpc>
              <a:spcBef>
                <a:spcPts val="0"/>
              </a:spcBef>
              <a:spcAft>
                <a:spcPts val="1000"/>
              </a:spcAft>
            </a:pPr>
            <a:r>
              <a:rPr lang="en-US" dirty="0">
                <a:solidFill>
                  <a:srgbClr val="FF0000"/>
                </a:solidFill>
                <a:ea typeface="Times New Roman"/>
                <a:cs typeface="Times New Roman"/>
              </a:rPr>
              <a:t>When we notice a new social cue during a conversation, it can signal us to adapt what we are saying and how we are saying it to avoid causing a further problem.</a:t>
            </a:r>
            <a:endParaRPr lang="en-US" dirty="0">
              <a:ea typeface="Times New Roman"/>
              <a:cs typeface="Times New Roman"/>
            </a:endParaRPr>
          </a:p>
        </p:txBody>
      </p:sp>
    </p:spTree>
    <p:extLst>
      <p:ext uri="{BB962C8B-B14F-4D97-AF65-F5344CB8AC3E}">
        <p14:creationId xmlns:p14="http://schemas.microsoft.com/office/powerpoint/2010/main" val="39020864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Reflection allows us to do what?</a:t>
            </a:r>
          </a:p>
          <a:p>
            <a:pPr marL="690563" lvl="0">
              <a:lnSpc>
                <a:spcPct val="115000"/>
              </a:lnSpc>
              <a:spcBef>
                <a:spcPts val="0"/>
              </a:spcBef>
              <a:spcAft>
                <a:spcPts val="0"/>
              </a:spcAft>
              <a:buFont typeface="+mj-lt"/>
              <a:buAutoNum type="alphaLcParenR"/>
            </a:pPr>
            <a:r>
              <a:rPr lang="en-US" dirty="0">
                <a:ea typeface="Times New Roman"/>
                <a:cs typeface="Times New Roman"/>
              </a:rPr>
              <a:t>Remember our mistakes</a:t>
            </a:r>
          </a:p>
          <a:p>
            <a:pPr marL="690563" lvl="0">
              <a:lnSpc>
                <a:spcPct val="115000"/>
              </a:lnSpc>
              <a:spcBef>
                <a:spcPts val="0"/>
              </a:spcBef>
              <a:spcAft>
                <a:spcPts val="0"/>
              </a:spcAft>
              <a:buFont typeface="+mj-lt"/>
              <a:buAutoNum type="alphaLcParenR"/>
            </a:pPr>
            <a:r>
              <a:rPr lang="en-US" dirty="0">
                <a:ea typeface="Times New Roman"/>
                <a:cs typeface="Times New Roman"/>
              </a:rPr>
              <a:t>Cause embarrassment</a:t>
            </a:r>
          </a:p>
          <a:p>
            <a:pPr marL="690563" lvl="0">
              <a:lnSpc>
                <a:spcPct val="115000"/>
              </a:lnSpc>
              <a:spcBef>
                <a:spcPts val="0"/>
              </a:spcBef>
              <a:spcAft>
                <a:spcPts val="0"/>
              </a:spcAft>
              <a:buFont typeface="+mj-lt"/>
              <a:buAutoNum type="alphaLcParenR"/>
            </a:pPr>
            <a:r>
              <a:rPr lang="en-US" dirty="0">
                <a:ea typeface="Times New Roman"/>
                <a:cs typeface="Times New Roman"/>
              </a:rPr>
              <a:t>Make jokes</a:t>
            </a:r>
          </a:p>
          <a:p>
            <a:pPr marL="690563" lvl="0">
              <a:lnSpc>
                <a:spcPct val="115000"/>
              </a:lnSpc>
              <a:spcBef>
                <a:spcPts val="0"/>
              </a:spcBef>
              <a:spcAft>
                <a:spcPts val="1000"/>
              </a:spcAft>
              <a:buFont typeface="+mj-lt"/>
              <a:buAutoNum type="alphaLcParenR"/>
            </a:pPr>
            <a:r>
              <a:rPr lang="en-US" dirty="0" smtClean="0">
                <a:ea typeface="Times New Roman"/>
                <a:cs typeface="Times New Roman"/>
              </a:rPr>
              <a:t>Find learning opportunities</a:t>
            </a:r>
          </a:p>
          <a:p>
            <a:pPr marL="347663" indent="0">
              <a:lnSpc>
                <a:spcPct val="115000"/>
              </a:lnSpc>
              <a:spcBef>
                <a:spcPts val="0"/>
              </a:spcBef>
              <a:spcAft>
                <a:spcPts val="1000"/>
              </a:spcAft>
            </a:pPr>
            <a:endParaRPr lang="en-US" dirty="0" smtClean="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smtClean="0">
                <a:ea typeface="Times New Roman"/>
                <a:cs typeface="Times New Roman"/>
              </a:rPr>
              <a:t>During </a:t>
            </a:r>
            <a:r>
              <a:rPr lang="en-US" dirty="0">
                <a:ea typeface="Times New Roman"/>
                <a:cs typeface="Times New Roman"/>
              </a:rPr>
              <a:t>reflection, think about ___________________.</a:t>
            </a:r>
          </a:p>
          <a:p>
            <a:pPr marL="690563" lvl="0">
              <a:lnSpc>
                <a:spcPct val="115000"/>
              </a:lnSpc>
              <a:spcBef>
                <a:spcPts val="0"/>
              </a:spcBef>
              <a:spcAft>
                <a:spcPts val="0"/>
              </a:spcAft>
              <a:buFont typeface="+mj-lt"/>
              <a:buAutoNum type="alphaLcParenR"/>
            </a:pPr>
            <a:r>
              <a:rPr lang="en-US" dirty="0">
                <a:ea typeface="Times New Roman"/>
                <a:cs typeface="Times New Roman"/>
              </a:rPr>
              <a:t>How the experience made you feel</a:t>
            </a:r>
          </a:p>
          <a:p>
            <a:pPr marL="690563" lvl="0">
              <a:lnSpc>
                <a:spcPct val="115000"/>
              </a:lnSpc>
              <a:spcBef>
                <a:spcPts val="0"/>
              </a:spcBef>
              <a:spcAft>
                <a:spcPts val="0"/>
              </a:spcAft>
              <a:buFont typeface="+mj-lt"/>
              <a:buAutoNum type="alphaLcParenR"/>
            </a:pPr>
            <a:r>
              <a:rPr lang="en-US" dirty="0">
                <a:ea typeface="Times New Roman"/>
                <a:cs typeface="Times New Roman"/>
              </a:rPr>
              <a:t>How the experience ended</a:t>
            </a:r>
          </a:p>
          <a:p>
            <a:pPr marL="690563" lvl="0">
              <a:lnSpc>
                <a:spcPct val="115000"/>
              </a:lnSpc>
              <a:spcBef>
                <a:spcPts val="0"/>
              </a:spcBef>
              <a:spcAft>
                <a:spcPts val="0"/>
              </a:spcAft>
              <a:buFont typeface="+mj-lt"/>
              <a:buAutoNum type="alphaLcParenR"/>
            </a:pPr>
            <a:r>
              <a:rPr lang="en-US" dirty="0">
                <a:ea typeface="Times New Roman"/>
                <a:cs typeface="Times New Roman"/>
              </a:rPr>
              <a:t>The details of what happened</a:t>
            </a:r>
          </a:p>
          <a:p>
            <a:pPr marL="690563" lvl="0">
              <a:lnSpc>
                <a:spcPct val="115000"/>
              </a:lnSpc>
              <a:spcBef>
                <a:spcPts val="0"/>
              </a:spcBef>
              <a:spcAft>
                <a:spcPts val="1000"/>
              </a:spcAft>
              <a:buFont typeface="+mj-lt"/>
              <a:buAutoNum type="alphaLcParenR"/>
            </a:pPr>
            <a:r>
              <a:rPr lang="en-US" dirty="0">
                <a:ea typeface="Times New Roman"/>
                <a:cs typeface="Times New Roman"/>
              </a:rPr>
              <a:t>The people that were </a:t>
            </a:r>
            <a:r>
              <a:rPr lang="en-US" dirty="0" smtClean="0">
                <a:ea typeface="Times New Roman"/>
                <a:cs typeface="Times New Roman"/>
              </a:rPr>
              <a:t>involved</a:t>
            </a:r>
          </a:p>
        </p:txBody>
      </p:sp>
    </p:spTree>
    <p:extLst>
      <p:ext uri="{BB962C8B-B14F-4D97-AF65-F5344CB8AC3E}">
        <p14:creationId xmlns:p14="http://schemas.microsoft.com/office/powerpoint/2010/main" val="3307554589"/>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9155"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of the following is one way we can give our full attention to someone?</a:t>
            </a:r>
          </a:p>
          <a:p>
            <a:pPr marL="690563" lvl="0">
              <a:lnSpc>
                <a:spcPct val="115000"/>
              </a:lnSpc>
              <a:spcBef>
                <a:spcPts val="0"/>
              </a:spcBef>
              <a:spcAft>
                <a:spcPts val="0"/>
              </a:spcAft>
              <a:buFont typeface="+mj-lt"/>
              <a:buAutoNum type="alphaLcParenR"/>
            </a:pPr>
            <a:r>
              <a:rPr lang="en-US" dirty="0">
                <a:ea typeface="Times New Roman"/>
                <a:cs typeface="Times New Roman"/>
              </a:rPr>
              <a:t>Sit behind them</a:t>
            </a:r>
          </a:p>
          <a:p>
            <a:pPr marL="690563" lvl="0">
              <a:lnSpc>
                <a:spcPct val="115000"/>
              </a:lnSpc>
              <a:spcBef>
                <a:spcPts val="0"/>
              </a:spcBef>
              <a:spcAft>
                <a:spcPts val="0"/>
              </a:spcAft>
              <a:buFont typeface="+mj-lt"/>
              <a:buAutoNum type="alphaLcParenR"/>
            </a:pPr>
            <a:r>
              <a:rPr lang="en-US" dirty="0">
                <a:ea typeface="Times New Roman"/>
                <a:cs typeface="Times New Roman"/>
              </a:rPr>
              <a:t>Talk to them over the phone</a:t>
            </a:r>
          </a:p>
          <a:p>
            <a:pPr marL="690563" lvl="0">
              <a:lnSpc>
                <a:spcPct val="115000"/>
              </a:lnSpc>
              <a:spcBef>
                <a:spcPts val="0"/>
              </a:spcBef>
              <a:spcAft>
                <a:spcPts val="0"/>
              </a:spcAft>
              <a:buFont typeface="+mj-lt"/>
              <a:buAutoNum type="alphaLcParenR"/>
            </a:pPr>
            <a:r>
              <a:rPr lang="en-US" dirty="0">
                <a:ea typeface="Times New Roman"/>
                <a:cs typeface="Times New Roman"/>
              </a:rPr>
              <a:t>Speak with them in between tasks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Remove any distractions</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By removing any distractions that may take away our focus, we are able to give our full attention to the person speaking to us.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Giving our full attention to someone shows them ___________.</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Respect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Boredom</a:t>
            </a:r>
          </a:p>
          <a:p>
            <a:pPr marL="690563" lvl="0">
              <a:lnSpc>
                <a:spcPct val="115000"/>
              </a:lnSpc>
              <a:spcBef>
                <a:spcPts val="0"/>
              </a:spcBef>
              <a:spcAft>
                <a:spcPts val="0"/>
              </a:spcAft>
              <a:buFont typeface="+mj-lt"/>
              <a:buAutoNum type="alphaLcParenR"/>
            </a:pPr>
            <a:r>
              <a:rPr lang="en-US" dirty="0">
                <a:ea typeface="Times New Roman"/>
                <a:cs typeface="Times New Roman"/>
              </a:rPr>
              <a:t>Annoyance</a:t>
            </a:r>
          </a:p>
          <a:p>
            <a:pPr marL="690563" lvl="0">
              <a:lnSpc>
                <a:spcPct val="115000"/>
              </a:lnSpc>
              <a:spcBef>
                <a:spcPts val="0"/>
              </a:spcBef>
              <a:spcAft>
                <a:spcPts val="1000"/>
              </a:spcAft>
              <a:buFont typeface="+mj-lt"/>
              <a:buAutoNum type="alphaLcParenR"/>
            </a:pPr>
            <a:r>
              <a:rPr lang="en-US" dirty="0">
                <a:ea typeface="Times New Roman"/>
                <a:cs typeface="Times New Roman"/>
              </a:rPr>
              <a:t>Humility</a:t>
            </a:r>
          </a:p>
          <a:p>
            <a:pPr marL="347663" marR="0" indent="0">
              <a:lnSpc>
                <a:spcPct val="115000"/>
              </a:lnSpc>
              <a:spcBef>
                <a:spcPts val="0"/>
              </a:spcBef>
              <a:spcAft>
                <a:spcPts val="1000"/>
              </a:spcAft>
            </a:pPr>
            <a:r>
              <a:rPr lang="en-US" dirty="0">
                <a:solidFill>
                  <a:srgbClr val="FF0000"/>
                </a:solidFill>
                <a:ea typeface="Times New Roman"/>
                <a:cs typeface="Times New Roman"/>
              </a:rPr>
              <a:t>By giving our full attention to the person speaking to us, we are showing them the respect they deserve and not taking away from what they have to say.</a:t>
            </a:r>
            <a:endParaRPr lang="en-US" dirty="0">
              <a:ea typeface="Times New Roman"/>
              <a:cs typeface="Times New Roman"/>
            </a:endParaRPr>
          </a:p>
          <a:p>
            <a:pPr>
              <a:lnSpc>
                <a:spcPct val="115000"/>
              </a:lnSpc>
              <a:spcBef>
                <a:spcPts val="0"/>
              </a:spcBef>
              <a:spcAft>
                <a:spcPts val="0"/>
              </a:spcAft>
            </a:pPr>
            <a:r>
              <a:rPr lang="en-US" dirty="0">
                <a:ea typeface="Times New Roman"/>
                <a:cs typeface="Times New Roman"/>
              </a:rPr>
              <a:t/>
            </a:r>
            <a:br>
              <a:rPr lang="en-US" dirty="0">
                <a:ea typeface="Times New Roman"/>
                <a:cs typeface="Times New Roman"/>
              </a:rPr>
            </a:br>
            <a:r>
              <a:rPr lang="en-US" dirty="0">
                <a:ea typeface="Times New Roman"/>
                <a:cs typeface="Times New Roman"/>
              </a:rPr>
              <a:t> </a:t>
            </a:r>
          </a:p>
        </p:txBody>
      </p:sp>
    </p:spTree>
    <p:extLst>
      <p:ext uri="{BB962C8B-B14F-4D97-AF65-F5344CB8AC3E}">
        <p14:creationId xmlns:p14="http://schemas.microsoft.com/office/powerpoint/2010/main" val="892371897"/>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topic did Tina feel was inappropriate to discuss in the group?</a:t>
            </a:r>
          </a:p>
          <a:p>
            <a:pPr marL="690563" lvl="0">
              <a:lnSpc>
                <a:spcPct val="115000"/>
              </a:lnSpc>
              <a:spcBef>
                <a:spcPts val="0"/>
              </a:spcBef>
              <a:spcAft>
                <a:spcPts val="0"/>
              </a:spcAft>
              <a:buFont typeface="+mj-lt"/>
              <a:buAutoNum type="alphaLcParenR"/>
            </a:pPr>
            <a:r>
              <a:rPr lang="en-US" dirty="0">
                <a:ea typeface="Times New Roman"/>
                <a:cs typeface="Times New Roman"/>
              </a:rPr>
              <a:t>Salary rates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government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Recent vacations</a:t>
            </a:r>
          </a:p>
          <a:p>
            <a:pPr marL="690563" lvl="0">
              <a:lnSpc>
                <a:spcPct val="115000"/>
              </a:lnSpc>
              <a:spcBef>
                <a:spcPts val="0"/>
              </a:spcBef>
              <a:spcAft>
                <a:spcPts val="1000"/>
              </a:spcAft>
              <a:buFont typeface="+mj-lt"/>
              <a:buAutoNum type="alphaLcParenR"/>
            </a:pPr>
            <a:r>
              <a:rPr lang="en-US" dirty="0">
                <a:ea typeface="Times New Roman"/>
                <a:cs typeface="Times New Roman"/>
              </a:rPr>
              <a:t>Work assignments</a:t>
            </a:r>
          </a:p>
          <a:p>
            <a:pPr marL="347663" marR="0" indent="0">
              <a:lnSpc>
                <a:spcPct val="115000"/>
              </a:lnSpc>
              <a:spcBef>
                <a:spcPts val="0"/>
              </a:spcBef>
              <a:spcAft>
                <a:spcPts val="1000"/>
              </a:spcAft>
            </a:pPr>
            <a:r>
              <a:rPr lang="en-US" dirty="0">
                <a:solidFill>
                  <a:srgbClr val="FF0000"/>
                </a:solidFill>
                <a:ea typeface="Times New Roman"/>
                <a:cs typeface="Times New Roman"/>
              </a:rPr>
              <a:t>Tina was uncomfortable for having the group discuss the recent government situation since it could potentially cause arguments between the group members.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nonverbal cue did Tina notice after changing the subject in the group?</a:t>
            </a:r>
          </a:p>
          <a:p>
            <a:pPr marL="690563" lvl="0">
              <a:lnSpc>
                <a:spcPct val="115000"/>
              </a:lnSpc>
              <a:spcBef>
                <a:spcPts val="0"/>
              </a:spcBef>
              <a:spcAft>
                <a:spcPts val="0"/>
              </a:spcAft>
              <a:buFont typeface="+mj-lt"/>
              <a:buAutoNum type="alphaLcParenR"/>
            </a:pPr>
            <a:r>
              <a:rPr lang="en-US" dirty="0">
                <a:ea typeface="Times New Roman"/>
                <a:cs typeface="Times New Roman"/>
              </a:rPr>
              <a:t>Eye blinking</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Head nodding</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Sighs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Fidgeting</a:t>
            </a:r>
          </a:p>
          <a:p>
            <a:pPr marL="347663" marR="0" indent="0">
              <a:lnSpc>
                <a:spcPct val="115000"/>
              </a:lnSpc>
              <a:spcBef>
                <a:spcPts val="0"/>
              </a:spcBef>
              <a:spcAft>
                <a:spcPts val="1000"/>
              </a:spcAft>
            </a:pPr>
            <a:r>
              <a:rPr lang="en-US" dirty="0">
                <a:solidFill>
                  <a:srgbClr val="FF0000"/>
                </a:solidFill>
                <a:ea typeface="Times New Roman"/>
                <a:cs typeface="Times New Roman"/>
              </a:rPr>
              <a:t>When Tina had the group change the topic, she noticed several people sighed, which were possibly signs of relief.</a:t>
            </a:r>
            <a:endParaRPr lang="en-US" dirty="0">
              <a:ea typeface="Times New Roman"/>
              <a:cs typeface="Times New Roman"/>
            </a:endParaRPr>
          </a:p>
          <a:p>
            <a:pPr>
              <a:lnSpc>
                <a:spcPct val="115000"/>
              </a:lnSpc>
              <a:spcBef>
                <a:spcPts val="0"/>
              </a:spcBef>
              <a:spcAft>
                <a:spcPts val="1000"/>
              </a:spcAft>
            </a:pPr>
            <a:r>
              <a:rPr lang="en-US" dirty="0">
                <a:ea typeface="Times New Roman"/>
                <a:cs typeface="Times New Roman"/>
              </a:rPr>
              <a:t> </a:t>
            </a:r>
          </a:p>
        </p:txBody>
      </p:sp>
    </p:spTree>
    <p:extLst>
      <p:ext uri="{BB962C8B-B14F-4D97-AF65-F5344CB8AC3E}">
        <p14:creationId xmlns:p14="http://schemas.microsoft.com/office/powerpoint/2010/main" val="3124873358"/>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fontScale="90000"/>
          </a:bodyPr>
          <a:lstStyle/>
          <a:p>
            <a:r>
              <a:rPr lang="en-US" dirty="0"/>
              <a:t>Module Ten: Body Language</a:t>
            </a:r>
            <a:endParaRPr lang="en-US" dirty="0" smtClean="0"/>
          </a:p>
        </p:txBody>
      </p:sp>
      <p:sp>
        <p:nvSpPr>
          <p:cNvPr id="50179" name="Content Placeholder 2"/>
          <p:cNvSpPr>
            <a:spLocks noGrp="1"/>
          </p:cNvSpPr>
          <p:nvPr>
            <p:ph idx="1"/>
          </p:nvPr>
        </p:nvSpPr>
        <p:spPr/>
        <p:txBody>
          <a:bodyPr>
            <a:normAutofit/>
          </a:bodyPr>
          <a:lstStyle/>
          <a:p>
            <a:r>
              <a:rPr lang="en-US" dirty="0" smtClean="0"/>
              <a:t>Body </a:t>
            </a:r>
            <a:r>
              <a:rPr lang="en-US" dirty="0"/>
              <a:t>language is a form of language that relies on body movements as gestures. It accounts for over 90% of the language we use in society – the other 10% consisting of actual words or phrases. It can provide cues and hints about how the other person is feeling and thinking. </a:t>
            </a:r>
            <a:endParaRPr lang="en-US" dirty="0" smtClean="0"/>
          </a:p>
        </p:txBody>
      </p:sp>
      <p:sp>
        <p:nvSpPr>
          <p:cNvPr id="5018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dirty="0">
                <a:ea typeface="Times New Roman"/>
                <a:cs typeface="Times New Roman"/>
              </a:rPr>
              <a:t>Body language is a very powerful tool. We had body language before we had speech.</a:t>
            </a:r>
            <a:endParaRPr lang="en-US" sz="1400" dirty="0">
              <a:latin typeface="Calibri"/>
              <a:ea typeface="Times New Roman"/>
              <a:cs typeface="Times New Roman"/>
            </a:endParaRPr>
          </a:p>
          <a:p>
            <a:pPr algn="ctr">
              <a:spcBef>
                <a:spcPts val="0"/>
              </a:spcBef>
              <a:spcAft>
                <a:spcPts val="1000"/>
              </a:spcAft>
            </a:pPr>
            <a:r>
              <a:rPr lang="en-US" b="1" dirty="0">
                <a:ea typeface="Times New Roman"/>
                <a:cs typeface="Times New Roman"/>
              </a:rPr>
              <a:t>Deborah Bull</a:t>
            </a:r>
            <a:endParaRPr lang="en-US" sz="1400" dirty="0">
              <a:latin typeface="Calibri"/>
              <a:ea typeface="Times New Roman"/>
              <a:cs typeface="Times New Roman"/>
            </a:endParaRPr>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a:t>Be Aware of Your Movements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7304609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normAutofit fontScale="90000"/>
          </a:bodyPr>
          <a:lstStyle/>
          <a:p>
            <a:r>
              <a:rPr lang="en-US" dirty="0"/>
              <a:t>It’s Not What You Say – It’s How You Say It</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8462023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Open vs. Closed Body Language</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36730394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Communicate with Power</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84020993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Case Study</a:t>
            </a:r>
            <a:br>
              <a:rPr lang="en-US" dirty="0"/>
            </a:br>
            <a:endParaRPr lang="en-US" b="0" dirty="0" smtClean="0"/>
          </a:p>
        </p:txBody>
      </p:sp>
      <p:graphicFrame>
        <p:nvGraphicFramePr>
          <p:cNvPr id="4" name="Content Placeholder 1"/>
          <p:cNvGraphicFramePr>
            <a:graphicFrameLocks/>
          </p:cNvGraphicFramePr>
          <p:nvPr>
            <p:extLst>
              <p:ext uri="{D42A27DB-BD31-4B8C-83A1-F6EECF244321}">
                <p14:modId xmlns:p14="http://schemas.microsoft.com/office/powerpoint/2010/main" val="1552950080"/>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8587482"/>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endParaRPr lang="en-US" dirty="0" smtClean="0"/>
          </a:p>
        </p:txBody>
      </p:sp>
      <p:sp>
        <p:nvSpPr>
          <p:cNvPr id="54275" name="Content Placeholder 2"/>
          <p:cNvSpPr>
            <a:spLocks noGrp="1"/>
          </p:cNvSpPr>
          <p:nvPr>
            <p:ph idx="1"/>
          </p:nvPr>
        </p:nvSpPr>
        <p:spPr>
          <a:xfrm>
            <a:off x="457200" y="1600200"/>
            <a:ext cx="8229600" cy="48768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One way to become more aware of your movements is to do what?</a:t>
            </a:r>
          </a:p>
          <a:p>
            <a:pPr marL="690563" lvl="0">
              <a:lnSpc>
                <a:spcPct val="115000"/>
              </a:lnSpc>
              <a:spcBef>
                <a:spcPts val="0"/>
              </a:spcBef>
              <a:spcAft>
                <a:spcPts val="0"/>
              </a:spcAft>
              <a:buFont typeface="+mj-lt"/>
              <a:buAutoNum type="alphaLcParenR"/>
            </a:pPr>
            <a:r>
              <a:rPr lang="en-US" dirty="0">
                <a:ea typeface="Times New Roman"/>
                <a:cs typeface="Times New Roman"/>
              </a:rPr>
              <a:t>Stage them</a:t>
            </a:r>
          </a:p>
          <a:p>
            <a:pPr marL="690563" lvl="0">
              <a:lnSpc>
                <a:spcPct val="115000"/>
              </a:lnSpc>
              <a:spcBef>
                <a:spcPts val="0"/>
              </a:spcBef>
              <a:spcAft>
                <a:spcPts val="0"/>
              </a:spcAft>
              <a:buFont typeface="+mj-lt"/>
              <a:buAutoNum type="alphaLcParenR"/>
            </a:pPr>
            <a:r>
              <a:rPr lang="en-US" dirty="0">
                <a:ea typeface="Times New Roman"/>
                <a:cs typeface="Times New Roman"/>
              </a:rPr>
              <a:t>Practice them</a:t>
            </a:r>
          </a:p>
          <a:p>
            <a:pPr marL="690563" lvl="0">
              <a:lnSpc>
                <a:spcPct val="115000"/>
              </a:lnSpc>
              <a:spcBef>
                <a:spcPts val="0"/>
              </a:spcBef>
              <a:spcAft>
                <a:spcPts val="0"/>
              </a:spcAft>
              <a:buFont typeface="+mj-lt"/>
              <a:buAutoNum type="alphaLcParenR"/>
            </a:pPr>
            <a:r>
              <a:rPr lang="en-US" dirty="0">
                <a:ea typeface="Times New Roman"/>
                <a:cs typeface="Times New Roman"/>
              </a:rPr>
              <a:t>Ask others to tell you about them</a:t>
            </a:r>
          </a:p>
          <a:p>
            <a:pPr marL="690563" lvl="0">
              <a:lnSpc>
                <a:spcPct val="115000"/>
              </a:lnSpc>
              <a:spcBef>
                <a:spcPts val="0"/>
              </a:spcBef>
              <a:spcAft>
                <a:spcPts val="1000"/>
              </a:spcAft>
              <a:buFont typeface="+mj-lt"/>
              <a:buAutoNum type="alphaLcParenR"/>
            </a:pPr>
            <a:r>
              <a:rPr lang="en-US" dirty="0">
                <a:ea typeface="Times New Roman"/>
                <a:cs typeface="Times New Roman"/>
              </a:rPr>
              <a:t>Make them up</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one tool that can help us be aware of our movements?</a:t>
            </a:r>
          </a:p>
          <a:p>
            <a:pPr marL="690563" lvl="0">
              <a:lnSpc>
                <a:spcPct val="115000"/>
              </a:lnSpc>
              <a:spcBef>
                <a:spcPts val="0"/>
              </a:spcBef>
              <a:spcAft>
                <a:spcPts val="0"/>
              </a:spcAft>
              <a:buFont typeface="+mj-lt"/>
              <a:buAutoNum type="alphaLcParenR"/>
            </a:pPr>
            <a:r>
              <a:rPr lang="en-US" dirty="0">
                <a:ea typeface="Times New Roman"/>
                <a:cs typeface="Times New Roman"/>
              </a:rPr>
              <a:t>Other people’s reactions</a:t>
            </a:r>
          </a:p>
          <a:p>
            <a:pPr marL="690563" lvl="0">
              <a:lnSpc>
                <a:spcPct val="115000"/>
              </a:lnSpc>
              <a:spcBef>
                <a:spcPts val="0"/>
              </a:spcBef>
              <a:spcAft>
                <a:spcPts val="0"/>
              </a:spcAft>
              <a:buFont typeface="+mj-lt"/>
              <a:buAutoNum type="alphaLcParenR"/>
            </a:pPr>
            <a:r>
              <a:rPr lang="en-US" dirty="0">
                <a:ea typeface="Times New Roman"/>
                <a:cs typeface="Times New Roman"/>
              </a:rPr>
              <a:t>A tape recorder</a:t>
            </a:r>
          </a:p>
          <a:p>
            <a:pPr marL="690563" lvl="0">
              <a:lnSpc>
                <a:spcPct val="115000"/>
              </a:lnSpc>
              <a:spcBef>
                <a:spcPts val="0"/>
              </a:spcBef>
              <a:spcAft>
                <a:spcPts val="0"/>
              </a:spcAft>
              <a:buFont typeface="+mj-lt"/>
              <a:buAutoNum type="alphaLcParenR"/>
            </a:pPr>
            <a:r>
              <a:rPr lang="en-US" dirty="0">
                <a:ea typeface="Times New Roman"/>
                <a:cs typeface="Times New Roman"/>
              </a:rPr>
              <a:t>Theater class</a:t>
            </a:r>
          </a:p>
          <a:p>
            <a:pPr marL="690563" lvl="0">
              <a:lnSpc>
                <a:spcPct val="115000"/>
              </a:lnSpc>
              <a:spcBef>
                <a:spcPts val="0"/>
              </a:spcBef>
              <a:spcAft>
                <a:spcPts val="1000"/>
              </a:spcAft>
              <a:buFont typeface="+mj-lt"/>
              <a:buAutoNum type="alphaLcParenR"/>
            </a:pPr>
            <a:r>
              <a:rPr lang="en-US" dirty="0">
                <a:ea typeface="Times New Roman"/>
                <a:cs typeface="Times New Roman"/>
              </a:rPr>
              <a:t>Dance </a:t>
            </a:r>
            <a:r>
              <a:rPr lang="en-US" dirty="0" smtClean="0">
                <a:ea typeface="Times New Roman"/>
                <a:cs typeface="Times New Roman"/>
              </a:rPr>
              <a:t>shoes</a:t>
            </a:r>
            <a:endParaRPr lang="en-US" dirty="0">
              <a:ea typeface="Times New Roman"/>
              <a:cs typeface="Times New Roman"/>
            </a:endParaRPr>
          </a:p>
        </p:txBody>
      </p:sp>
    </p:spTree>
    <p:extLst>
      <p:ext uri="{BB962C8B-B14F-4D97-AF65-F5344CB8AC3E}">
        <p14:creationId xmlns:p14="http://schemas.microsoft.com/office/powerpoint/2010/main" val="298587482"/>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endParaRPr lang="en-US" dirty="0" smtClean="0"/>
          </a:p>
        </p:txBody>
      </p:sp>
      <p:sp>
        <p:nvSpPr>
          <p:cNvPr id="54275"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can word emphasis affect what we say?</a:t>
            </a:r>
          </a:p>
          <a:p>
            <a:pPr marL="690563" lvl="0">
              <a:lnSpc>
                <a:spcPct val="115000"/>
              </a:lnSpc>
              <a:spcBef>
                <a:spcPts val="0"/>
              </a:spcBef>
              <a:spcAft>
                <a:spcPts val="0"/>
              </a:spcAft>
              <a:buFont typeface="+mj-lt"/>
              <a:buAutoNum type="alphaLcParenR"/>
            </a:pPr>
            <a:r>
              <a:rPr lang="en-US" dirty="0">
                <a:ea typeface="Times New Roman"/>
                <a:cs typeface="Times New Roman"/>
              </a:rPr>
              <a:t>It can make ideas more clear</a:t>
            </a:r>
          </a:p>
          <a:p>
            <a:pPr marL="690563" lvl="0">
              <a:lnSpc>
                <a:spcPct val="115000"/>
              </a:lnSpc>
              <a:spcBef>
                <a:spcPts val="0"/>
              </a:spcBef>
              <a:spcAft>
                <a:spcPts val="0"/>
              </a:spcAft>
              <a:buFont typeface="+mj-lt"/>
              <a:buAutoNum type="alphaLcParenR"/>
            </a:pPr>
            <a:r>
              <a:rPr lang="en-US" dirty="0">
                <a:ea typeface="Times New Roman"/>
                <a:cs typeface="Times New Roman"/>
              </a:rPr>
              <a:t>It can improve articulation</a:t>
            </a:r>
          </a:p>
          <a:p>
            <a:pPr marL="690563" lvl="0">
              <a:lnSpc>
                <a:spcPct val="115000"/>
              </a:lnSpc>
              <a:spcBef>
                <a:spcPts val="0"/>
              </a:spcBef>
              <a:spcAft>
                <a:spcPts val="0"/>
              </a:spcAft>
              <a:buFont typeface="+mj-lt"/>
              <a:buAutoNum type="alphaLcParenR"/>
            </a:pPr>
            <a:r>
              <a:rPr lang="en-US" dirty="0">
                <a:ea typeface="Times New Roman"/>
                <a:cs typeface="Times New Roman"/>
              </a:rPr>
              <a:t>It can make others feel confident</a:t>
            </a:r>
          </a:p>
          <a:p>
            <a:pPr marL="690563" lvl="0">
              <a:lnSpc>
                <a:spcPct val="115000"/>
              </a:lnSpc>
              <a:spcBef>
                <a:spcPts val="0"/>
              </a:spcBef>
              <a:spcAft>
                <a:spcPts val="1000"/>
              </a:spcAft>
              <a:buFont typeface="+mj-lt"/>
              <a:buAutoNum type="alphaLcParenR"/>
            </a:pPr>
            <a:r>
              <a:rPr lang="en-US" dirty="0">
                <a:ea typeface="Times New Roman"/>
                <a:cs typeface="Times New Roman"/>
              </a:rPr>
              <a:t>It can imply the wrong tone</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Using the wrong tone of voice can make people feel what?</a:t>
            </a:r>
          </a:p>
          <a:p>
            <a:pPr marL="690563" lvl="0">
              <a:lnSpc>
                <a:spcPct val="115000"/>
              </a:lnSpc>
              <a:spcBef>
                <a:spcPts val="0"/>
              </a:spcBef>
              <a:spcAft>
                <a:spcPts val="0"/>
              </a:spcAft>
              <a:buFont typeface="+mj-lt"/>
              <a:buAutoNum type="alphaLcParenR"/>
            </a:pPr>
            <a:r>
              <a:rPr lang="en-US" dirty="0">
                <a:ea typeface="Times New Roman"/>
                <a:cs typeface="Times New Roman"/>
              </a:rPr>
              <a:t>Happy</a:t>
            </a:r>
          </a:p>
          <a:p>
            <a:pPr marL="690563" lvl="0">
              <a:lnSpc>
                <a:spcPct val="115000"/>
              </a:lnSpc>
              <a:spcBef>
                <a:spcPts val="0"/>
              </a:spcBef>
              <a:spcAft>
                <a:spcPts val="0"/>
              </a:spcAft>
              <a:buFont typeface="+mj-lt"/>
              <a:buAutoNum type="alphaLcParenR"/>
            </a:pPr>
            <a:r>
              <a:rPr lang="en-US" dirty="0">
                <a:ea typeface="Times New Roman"/>
                <a:cs typeface="Times New Roman"/>
              </a:rPr>
              <a:t>Surprised</a:t>
            </a:r>
          </a:p>
          <a:p>
            <a:pPr marL="690563" lvl="0">
              <a:lnSpc>
                <a:spcPct val="115000"/>
              </a:lnSpc>
              <a:spcBef>
                <a:spcPts val="0"/>
              </a:spcBef>
              <a:spcAft>
                <a:spcPts val="0"/>
              </a:spcAft>
              <a:buFont typeface="+mj-lt"/>
              <a:buAutoNum type="alphaLcParenR"/>
            </a:pPr>
            <a:r>
              <a:rPr lang="en-US" dirty="0">
                <a:ea typeface="Times New Roman"/>
                <a:cs typeface="Times New Roman"/>
              </a:rPr>
              <a:t>Confused</a:t>
            </a:r>
          </a:p>
          <a:p>
            <a:pPr marL="690563" lvl="0">
              <a:lnSpc>
                <a:spcPct val="115000"/>
              </a:lnSpc>
              <a:spcBef>
                <a:spcPts val="0"/>
              </a:spcBef>
              <a:spcAft>
                <a:spcPts val="1000"/>
              </a:spcAft>
              <a:buFont typeface="+mj-lt"/>
              <a:buAutoNum type="alphaLcParenR"/>
            </a:pPr>
            <a:r>
              <a:rPr lang="en-US" dirty="0" smtClean="0">
                <a:ea typeface="Times New Roman"/>
                <a:cs typeface="Times New Roman"/>
              </a:rPr>
              <a:t>Calm</a:t>
            </a:r>
            <a:endParaRPr lang="en-US" dirty="0">
              <a:ea typeface="Times New Roman"/>
              <a:cs typeface="Times New Roman"/>
            </a:endParaRPr>
          </a:p>
        </p:txBody>
      </p:sp>
    </p:spTree>
    <p:extLst>
      <p:ext uri="{BB962C8B-B14F-4D97-AF65-F5344CB8AC3E}">
        <p14:creationId xmlns:p14="http://schemas.microsoft.com/office/powerpoint/2010/main" val="17852079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Why was Penny nervous?</a:t>
            </a:r>
          </a:p>
          <a:p>
            <a:pPr marL="690563" lvl="0">
              <a:lnSpc>
                <a:spcPct val="115000"/>
              </a:lnSpc>
              <a:spcBef>
                <a:spcPts val="0"/>
              </a:spcBef>
              <a:spcAft>
                <a:spcPts val="0"/>
              </a:spcAft>
              <a:buFont typeface="+mj-lt"/>
              <a:buAutoNum type="alphaLcParenR"/>
            </a:pPr>
            <a:r>
              <a:rPr lang="en-US" dirty="0">
                <a:ea typeface="Times New Roman"/>
                <a:cs typeface="Times New Roman"/>
              </a:rPr>
              <a:t>She had the lead role in a play</a:t>
            </a:r>
          </a:p>
          <a:p>
            <a:pPr marL="690563" lvl="0">
              <a:lnSpc>
                <a:spcPct val="115000"/>
              </a:lnSpc>
              <a:spcBef>
                <a:spcPts val="0"/>
              </a:spcBef>
              <a:spcAft>
                <a:spcPts val="0"/>
              </a:spcAft>
              <a:buFont typeface="+mj-lt"/>
              <a:buAutoNum type="alphaLcParenR"/>
            </a:pPr>
            <a:r>
              <a:rPr lang="en-US" dirty="0">
                <a:ea typeface="Times New Roman"/>
                <a:cs typeface="Times New Roman"/>
              </a:rPr>
              <a:t>She had to give a speech at a convention</a:t>
            </a:r>
          </a:p>
          <a:p>
            <a:pPr marL="690563" lvl="0">
              <a:lnSpc>
                <a:spcPct val="115000"/>
              </a:lnSpc>
              <a:spcBef>
                <a:spcPts val="0"/>
              </a:spcBef>
              <a:spcAft>
                <a:spcPts val="0"/>
              </a:spcAft>
              <a:buFont typeface="+mj-lt"/>
              <a:buAutoNum type="alphaLcParenR"/>
            </a:pPr>
            <a:r>
              <a:rPr lang="en-US" dirty="0">
                <a:ea typeface="Times New Roman"/>
                <a:cs typeface="Times New Roman"/>
              </a:rPr>
              <a:t>She had a meeting with the supervisor coming up</a:t>
            </a:r>
          </a:p>
          <a:p>
            <a:pPr marL="690563" lvl="0">
              <a:lnSpc>
                <a:spcPct val="115000"/>
              </a:lnSpc>
              <a:spcBef>
                <a:spcPts val="0"/>
              </a:spcBef>
              <a:spcAft>
                <a:spcPts val="1000"/>
              </a:spcAft>
              <a:buFont typeface="+mj-lt"/>
              <a:buAutoNum type="alphaLcParenR"/>
            </a:pPr>
            <a:r>
              <a:rPr lang="en-US" dirty="0">
                <a:ea typeface="Times New Roman"/>
                <a:cs typeface="Times New Roman"/>
              </a:rPr>
              <a:t>She hadn’t finished her report in time</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Jimmy help Penny become more self-aware?</a:t>
            </a:r>
          </a:p>
          <a:p>
            <a:pPr marL="690563" lvl="0">
              <a:lnSpc>
                <a:spcPct val="115000"/>
              </a:lnSpc>
              <a:spcBef>
                <a:spcPts val="0"/>
              </a:spcBef>
              <a:spcAft>
                <a:spcPts val="0"/>
              </a:spcAft>
              <a:buFont typeface="+mj-lt"/>
              <a:buAutoNum type="alphaLcParenR"/>
            </a:pPr>
            <a:r>
              <a:rPr lang="en-US" dirty="0">
                <a:ea typeface="Times New Roman"/>
                <a:cs typeface="Times New Roman"/>
              </a:rPr>
              <a:t>He told Penny what to say in her speech</a:t>
            </a:r>
          </a:p>
          <a:p>
            <a:pPr marL="690563" lvl="0">
              <a:lnSpc>
                <a:spcPct val="115000"/>
              </a:lnSpc>
              <a:spcBef>
                <a:spcPts val="0"/>
              </a:spcBef>
              <a:spcAft>
                <a:spcPts val="0"/>
              </a:spcAft>
              <a:buFont typeface="+mj-lt"/>
              <a:buAutoNum type="alphaLcParenR"/>
            </a:pPr>
            <a:r>
              <a:rPr lang="en-US" dirty="0">
                <a:ea typeface="Times New Roman"/>
                <a:cs typeface="Times New Roman"/>
              </a:rPr>
              <a:t>He pointed out that her underwear was showing</a:t>
            </a:r>
          </a:p>
          <a:p>
            <a:pPr marL="690563" lvl="0">
              <a:lnSpc>
                <a:spcPct val="115000"/>
              </a:lnSpc>
              <a:spcBef>
                <a:spcPts val="0"/>
              </a:spcBef>
              <a:spcAft>
                <a:spcPts val="0"/>
              </a:spcAft>
              <a:buFont typeface="+mj-lt"/>
              <a:buAutoNum type="alphaLcParenR"/>
            </a:pPr>
            <a:r>
              <a:rPr lang="en-US" dirty="0">
                <a:ea typeface="Times New Roman"/>
                <a:cs typeface="Times New Roman"/>
              </a:rPr>
              <a:t>He offered advice on her speech techniques</a:t>
            </a:r>
          </a:p>
          <a:p>
            <a:pPr marL="690563" lvl="0">
              <a:lnSpc>
                <a:spcPct val="115000"/>
              </a:lnSpc>
              <a:spcBef>
                <a:spcPts val="0"/>
              </a:spcBef>
              <a:spcAft>
                <a:spcPts val="1000"/>
              </a:spcAft>
              <a:buFont typeface="+mj-lt"/>
              <a:buAutoNum type="alphaLcParenR"/>
            </a:pPr>
            <a:r>
              <a:rPr lang="en-US" dirty="0">
                <a:ea typeface="Times New Roman"/>
                <a:cs typeface="Times New Roman"/>
              </a:rPr>
              <a:t>He told Penny to not make any more </a:t>
            </a:r>
            <a:r>
              <a:rPr lang="en-US" dirty="0" smtClean="0">
                <a:ea typeface="Times New Roman"/>
                <a:cs typeface="Times New Roman"/>
              </a:rPr>
              <a:t>speeches</a:t>
            </a:r>
            <a:endParaRPr lang="en-US" dirty="0">
              <a:ea typeface="Times New Roman"/>
              <a:cs typeface="Times New Roman"/>
            </a:endParaRPr>
          </a:p>
        </p:txBody>
      </p:sp>
    </p:spTree>
    <p:extLst>
      <p:ext uri="{BB962C8B-B14F-4D97-AF65-F5344CB8AC3E}">
        <p14:creationId xmlns:p14="http://schemas.microsoft.com/office/powerpoint/2010/main" val="3307554589"/>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endParaRPr lang="en-US" dirty="0" smtClean="0"/>
          </a:p>
        </p:txBody>
      </p:sp>
      <p:sp>
        <p:nvSpPr>
          <p:cNvPr id="54275" name="Content Placeholder 2"/>
          <p:cNvSpPr>
            <a:spLocks noGrp="1"/>
          </p:cNvSpPr>
          <p:nvPr>
            <p:ph idx="1"/>
          </p:nvPr>
        </p:nvSpPr>
        <p:spPr>
          <a:xfrm>
            <a:off x="457200" y="1600200"/>
            <a:ext cx="8229600" cy="48768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one example of open body language?</a:t>
            </a:r>
          </a:p>
          <a:p>
            <a:pPr marL="685800" lvl="0" indent="-347663">
              <a:lnSpc>
                <a:spcPct val="115000"/>
              </a:lnSpc>
              <a:spcBef>
                <a:spcPts val="0"/>
              </a:spcBef>
              <a:spcAft>
                <a:spcPts val="0"/>
              </a:spcAft>
              <a:buFont typeface="+mj-lt"/>
              <a:buAutoNum type="alphaLcParenR"/>
            </a:pPr>
            <a:r>
              <a:rPr lang="en-US" dirty="0">
                <a:ea typeface="Times New Roman"/>
                <a:cs typeface="Times New Roman"/>
              </a:rPr>
              <a:t>Crossing the arms</a:t>
            </a:r>
          </a:p>
          <a:p>
            <a:pPr marL="685800" lvl="0" indent="-347663">
              <a:lnSpc>
                <a:spcPct val="115000"/>
              </a:lnSpc>
              <a:spcBef>
                <a:spcPts val="0"/>
              </a:spcBef>
              <a:spcAft>
                <a:spcPts val="0"/>
              </a:spcAft>
              <a:buFont typeface="+mj-lt"/>
              <a:buAutoNum type="alphaLcParenR"/>
            </a:pPr>
            <a:r>
              <a:rPr lang="en-US" dirty="0">
                <a:ea typeface="Times New Roman"/>
                <a:cs typeface="Times New Roman"/>
              </a:rPr>
              <a:t>Turning the body away</a:t>
            </a:r>
          </a:p>
          <a:p>
            <a:pPr marL="685800" lvl="0" indent="-347663">
              <a:lnSpc>
                <a:spcPct val="115000"/>
              </a:lnSpc>
              <a:spcBef>
                <a:spcPts val="0"/>
              </a:spcBef>
              <a:spcAft>
                <a:spcPts val="0"/>
              </a:spcAft>
              <a:buFont typeface="+mj-lt"/>
              <a:buAutoNum type="alphaLcParenR"/>
            </a:pPr>
            <a:r>
              <a:rPr lang="en-US" dirty="0">
                <a:ea typeface="Times New Roman"/>
                <a:cs typeface="Times New Roman"/>
              </a:rPr>
              <a:t>Making eye contact</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Looking away</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Which of the following is an example of closed body language?</a:t>
            </a:r>
          </a:p>
          <a:p>
            <a:pPr marL="685800" lvl="0" indent="-347663">
              <a:lnSpc>
                <a:spcPct val="115000"/>
              </a:lnSpc>
              <a:spcBef>
                <a:spcPts val="0"/>
              </a:spcBef>
              <a:spcAft>
                <a:spcPts val="0"/>
              </a:spcAft>
              <a:buFont typeface="+mj-lt"/>
              <a:buAutoNum type="alphaLcParenR"/>
            </a:pPr>
            <a:r>
              <a:rPr lang="en-US" dirty="0">
                <a:ea typeface="Times New Roman"/>
                <a:cs typeface="Times New Roman"/>
              </a:rPr>
              <a:t>Opening the hands</a:t>
            </a:r>
          </a:p>
          <a:p>
            <a:pPr marL="685800" lvl="0" indent="-347663">
              <a:lnSpc>
                <a:spcPct val="115000"/>
              </a:lnSpc>
              <a:spcBef>
                <a:spcPts val="0"/>
              </a:spcBef>
              <a:spcAft>
                <a:spcPts val="0"/>
              </a:spcAft>
              <a:buFont typeface="+mj-lt"/>
              <a:buAutoNum type="alphaLcParenR"/>
            </a:pPr>
            <a:r>
              <a:rPr lang="en-US" dirty="0">
                <a:ea typeface="Times New Roman"/>
                <a:cs typeface="Times New Roman"/>
              </a:rPr>
              <a:t>Turning the body away</a:t>
            </a:r>
          </a:p>
          <a:p>
            <a:pPr marL="685800" lvl="0" indent="-347663">
              <a:lnSpc>
                <a:spcPct val="115000"/>
              </a:lnSpc>
              <a:spcBef>
                <a:spcPts val="0"/>
              </a:spcBef>
              <a:spcAft>
                <a:spcPts val="0"/>
              </a:spcAft>
              <a:buFont typeface="+mj-lt"/>
              <a:buAutoNum type="alphaLcParenR"/>
            </a:pPr>
            <a:r>
              <a:rPr lang="en-US" dirty="0">
                <a:ea typeface="Times New Roman"/>
                <a:cs typeface="Times New Roman"/>
              </a:rPr>
              <a:t>Smiling</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Making eye </a:t>
            </a:r>
            <a:r>
              <a:rPr lang="en-US" dirty="0" smtClean="0">
                <a:ea typeface="Times New Roman"/>
                <a:cs typeface="Times New Roman"/>
              </a:rPr>
              <a:t>contact</a:t>
            </a:r>
            <a:endParaRPr lang="en-US" dirty="0">
              <a:ea typeface="Times New Roman"/>
              <a:cs typeface="Times New Roman"/>
            </a:endParaRPr>
          </a:p>
        </p:txBody>
      </p:sp>
    </p:spTree>
    <p:extLst>
      <p:ext uri="{BB962C8B-B14F-4D97-AF65-F5344CB8AC3E}">
        <p14:creationId xmlns:p14="http://schemas.microsoft.com/office/powerpoint/2010/main" val="1785207944"/>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endParaRPr lang="en-US" dirty="0" smtClean="0"/>
          </a:p>
        </p:txBody>
      </p:sp>
      <p:sp>
        <p:nvSpPr>
          <p:cNvPr id="54275" name="Content Placeholder 2"/>
          <p:cNvSpPr>
            <a:spLocks noGrp="1"/>
          </p:cNvSpPr>
          <p:nvPr>
            <p:ph idx="1"/>
          </p:nvPr>
        </p:nvSpPr>
        <p:spPr>
          <a:xfrm>
            <a:off x="457200" y="1600200"/>
            <a:ext cx="8229600" cy="48768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One way to communicate with power includes _____________.</a:t>
            </a:r>
          </a:p>
          <a:p>
            <a:pPr marL="690563" lvl="0">
              <a:lnSpc>
                <a:spcPct val="115000"/>
              </a:lnSpc>
              <a:spcBef>
                <a:spcPts val="0"/>
              </a:spcBef>
              <a:spcAft>
                <a:spcPts val="0"/>
              </a:spcAft>
              <a:buFont typeface="+mj-lt"/>
              <a:buAutoNum type="alphaLcParenR"/>
            </a:pPr>
            <a:r>
              <a:rPr lang="en-US" dirty="0">
                <a:ea typeface="Times New Roman"/>
                <a:cs typeface="Times New Roman"/>
              </a:rPr>
              <a:t>Speaking loudly</a:t>
            </a:r>
          </a:p>
          <a:p>
            <a:pPr marL="690563" lvl="0">
              <a:lnSpc>
                <a:spcPct val="115000"/>
              </a:lnSpc>
              <a:spcBef>
                <a:spcPts val="0"/>
              </a:spcBef>
              <a:spcAft>
                <a:spcPts val="0"/>
              </a:spcAft>
              <a:buFont typeface="+mj-lt"/>
              <a:buAutoNum type="alphaLcParenR"/>
            </a:pPr>
            <a:r>
              <a:rPr lang="en-US" dirty="0">
                <a:ea typeface="Times New Roman"/>
                <a:cs typeface="Times New Roman"/>
              </a:rPr>
              <a:t>Be aggressive</a:t>
            </a:r>
          </a:p>
          <a:p>
            <a:pPr marL="690563" lvl="0">
              <a:lnSpc>
                <a:spcPct val="115000"/>
              </a:lnSpc>
              <a:spcBef>
                <a:spcPts val="0"/>
              </a:spcBef>
              <a:spcAft>
                <a:spcPts val="0"/>
              </a:spcAft>
              <a:buFont typeface="+mj-lt"/>
              <a:buAutoNum type="alphaLcParenR"/>
            </a:pPr>
            <a:r>
              <a:rPr lang="en-US" dirty="0">
                <a:ea typeface="Times New Roman"/>
                <a:cs typeface="Times New Roman"/>
              </a:rPr>
              <a:t>Demand all the attention</a:t>
            </a:r>
          </a:p>
          <a:p>
            <a:pPr marL="690563" lvl="0">
              <a:lnSpc>
                <a:spcPct val="115000"/>
              </a:lnSpc>
              <a:spcBef>
                <a:spcPts val="0"/>
              </a:spcBef>
              <a:spcAft>
                <a:spcPts val="1000"/>
              </a:spcAft>
              <a:buFont typeface="+mj-lt"/>
              <a:buAutoNum type="alphaLcParenR"/>
            </a:pPr>
            <a:r>
              <a:rPr lang="en-US" dirty="0">
                <a:ea typeface="Times New Roman"/>
                <a:cs typeface="Times New Roman"/>
              </a:rPr>
              <a:t>Removing negative tones</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Communicating with power helps ensure what?</a:t>
            </a:r>
          </a:p>
          <a:p>
            <a:pPr marL="690563" lvl="0">
              <a:lnSpc>
                <a:spcPct val="115000"/>
              </a:lnSpc>
              <a:spcBef>
                <a:spcPts val="0"/>
              </a:spcBef>
              <a:spcAft>
                <a:spcPts val="0"/>
              </a:spcAft>
              <a:buFont typeface="+mj-lt"/>
              <a:buAutoNum type="alphaLcParenR"/>
            </a:pPr>
            <a:r>
              <a:rPr lang="en-US" dirty="0">
                <a:ea typeface="Times New Roman"/>
                <a:cs typeface="Times New Roman"/>
              </a:rPr>
              <a:t>People will remember what we say</a:t>
            </a:r>
          </a:p>
          <a:p>
            <a:pPr marL="690563" lvl="0">
              <a:lnSpc>
                <a:spcPct val="115000"/>
              </a:lnSpc>
              <a:spcBef>
                <a:spcPts val="0"/>
              </a:spcBef>
              <a:spcAft>
                <a:spcPts val="0"/>
              </a:spcAft>
              <a:buFont typeface="+mj-lt"/>
              <a:buAutoNum type="alphaLcParenR"/>
            </a:pPr>
            <a:r>
              <a:rPr lang="en-US" dirty="0">
                <a:ea typeface="Times New Roman"/>
                <a:cs typeface="Times New Roman"/>
              </a:rPr>
              <a:t>People will take you seriously</a:t>
            </a:r>
          </a:p>
          <a:p>
            <a:pPr marL="690563" lvl="0">
              <a:lnSpc>
                <a:spcPct val="115000"/>
              </a:lnSpc>
              <a:spcBef>
                <a:spcPts val="0"/>
              </a:spcBef>
              <a:spcAft>
                <a:spcPts val="0"/>
              </a:spcAft>
              <a:buFont typeface="+mj-lt"/>
              <a:buAutoNum type="alphaLcParenR"/>
            </a:pPr>
            <a:r>
              <a:rPr lang="en-US" dirty="0">
                <a:ea typeface="Times New Roman"/>
                <a:cs typeface="Times New Roman"/>
              </a:rPr>
              <a:t>People will do what you say</a:t>
            </a:r>
          </a:p>
          <a:p>
            <a:pPr marL="690563" lvl="0">
              <a:lnSpc>
                <a:spcPct val="115000"/>
              </a:lnSpc>
              <a:spcBef>
                <a:spcPts val="0"/>
              </a:spcBef>
              <a:spcAft>
                <a:spcPts val="1000"/>
              </a:spcAft>
              <a:buFont typeface="+mj-lt"/>
              <a:buAutoNum type="alphaLcParenR"/>
            </a:pPr>
            <a:r>
              <a:rPr lang="en-US" dirty="0">
                <a:ea typeface="Times New Roman"/>
                <a:cs typeface="Times New Roman"/>
              </a:rPr>
              <a:t>People will like you </a:t>
            </a:r>
            <a:r>
              <a:rPr lang="en-US" dirty="0" smtClean="0">
                <a:ea typeface="Times New Roman"/>
                <a:cs typeface="Times New Roman"/>
              </a:rPr>
              <a:t>more</a:t>
            </a:r>
            <a:endParaRPr lang="en-US" dirty="0">
              <a:ea typeface="Times New Roman"/>
              <a:cs typeface="Times New Roman"/>
            </a:endParaRPr>
          </a:p>
        </p:txBody>
      </p:sp>
    </p:spTree>
    <p:extLst>
      <p:ext uri="{BB962C8B-B14F-4D97-AF65-F5344CB8AC3E}">
        <p14:creationId xmlns:p14="http://schemas.microsoft.com/office/powerpoint/2010/main" val="1785207944"/>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endParaRPr lang="en-US" dirty="0" smtClean="0"/>
          </a:p>
        </p:txBody>
      </p:sp>
      <p:sp>
        <p:nvSpPr>
          <p:cNvPr id="54275" name="Content Placeholder 2"/>
          <p:cNvSpPr>
            <a:spLocks noGrp="1"/>
          </p:cNvSpPr>
          <p:nvPr>
            <p:ph idx="1"/>
          </p:nvPr>
        </p:nvSpPr>
        <p:spPr>
          <a:xfrm>
            <a:off x="457200" y="1600200"/>
            <a:ext cx="8229600" cy="48768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Why were some of Seth’s coworkers upset with him?</a:t>
            </a:r>
          </a:p>
          <a:p>
            <a:pPr marL="681038" lvl="0">
              <a:lnSpc>
                <a:spcPct val="115000"/>
              </a:lnSpc>
              <a:spcBef>
                <a:spcPts val="0"/>
              </a:spcBef>
              <a:spcAft>
                <a:spcPts val="0"/>
              </a:spcAft>
              <a:buFont typeface="+mj-lt"/>
              <a:buAutoNum type="alphaLcParenR"/>
            </a:pPr>
            <a:r>
              <a:rPr lang="en-US" dirty="0">
                <a:ea typeface="Times New Roman"/>
                <a:cs typeface="Times New Roman"/>
              </a:rPr>
              <a:t>They didn’t like his attitude</a:t>
            </a:r>
          </a:p>
          <a:p>
            <a:pPr marL="681038" lvl="0">
              <a:lnSpc>
                <a:spcPct val="115000"/>
              </a:lnSpc>
              <a:spcBef>
                <a:spcPts val="0"/>
              </a:spcBef>
              <a:spcAft>
                <a:spcPts val="0"/>
              </a:spcAft>
              <a:buFont typeface="+mj-lt"/>
              <a:buAutoNum type="alphaLcParenR"/>
            </a:pPr>
            <a:r>
              <a:rPr lang="en-US" dirty="0">
                <a:ea typeface="Times New Roman"/>
                <a:cs typeface="Times New Roman"/>
              </a:rPr>
              <a:t>They felt he had talked down about their work efforts</a:t>
            </a:r>
          </a:p>
          <a:p>
            <a:pPr marL="681038" lvl="0">
              <a:lnSpc>
                <a:spcPct val="115000"/>
              </a:lnSpc>
              <a:spcBef>
                <a:spcPts val="0"/>
              </a:spcBef>
              <a:spcAft>
                <a:spcPts val="0"/>
              </a:spcAft>
              <a:buFont typeface="+mj-lt"/>
              <a:buAutoNum type="alphaLcParenR"/>
            </a:pPr>
            <a:r>
              <a:rPr lang="en-US" dirty="0">
                <a:ea typeface="Times New Roman"/>
                <a:cs typeface="Times New Roman"/>
              </a:rPr>
              <a:t>They felt like he didn’t do enough of the work</a:t>
            </a:r>
          </a:p>
          <a:p>
            <a:pPr marL="681038" lvl="0">
              <a:lnSpc>
                <a:spcPct val="115000"/>
              </a:lnSpc>
              <a:spcBef>
                <a:spcPts val="0"/>
              </a:spcBef>
              <a:spcAft>
                <a:spcPts val="1000"/>
              </a:spcAft>
              <a:buFont typeface="+mj-lt"/>
              <a:buAutoNum type="alphaLcParenR"/>
            </a:pPr>
            <a:r>
              <a:rPr lang="en-US" dirty="0">
                <a:ea typeface="Times New Roman"/>
                <a:cs typeface="Times New Roman"/>
              </a:rPr>
              <a:t>They didn’t think he should be the leader</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is one form of body language Seth encountered with his coworkers?</a:t>
            </a:r>
          </a:p>
          <a:p>
            <a:pPr marL="681038" lvl="0">
              <a:lnSpc>
                <a:spcPct val="115000"/>
              </a:lnSpc>
              <a:spcBef>
                <a:spcPts val="0"/>
              </a:spcBef>
              <a:spcAft>
                <a:spcPts val="0"/>
              </a:spcAft>
              <a:buFont typeface="+mj-lt"/>
              <a:buAutoNum type="alphaLcParenR"/>
            </a:pPr>
            <a:r>
              <a:rPr lang="en-US" dirty="0">
                <a:ea typeface="Times New Roman"/>
                <a:cs typeface="Times New Roman"/>
              </a:rPr>
              <a:t>Fidgeting</a:t>
            </a:r>
          </a:p>
          <a:p>
            <a:pPr marL="681038" lvl="0">
              <a:lnSpc>
                <a:spcPct val="115000"/>
              </a:lnSpc>
              <a:spcBef>
                <a:spcPts val="0"/>
              </a:spcBef>
              <a:spcAft>
                <a:spcPts val="0"/>
              </a:spcAft>
              <a:buFont typeface="+mj-lt"/>
              <a:buAutoNum type="alphaLcParenR"/>
            </a:pPr>
            <a:r>
              <a:rPr lang="en-US" dirty="0">
                <a:ea typeface="Times New Roman"/>
                <a:cs typeface="Times New Roman"/>
              </a:rPr>
              <a:t>Eye contact</a:t>
            </a:r>
          </a:p>
          <a:p>
            <a:pPr marL="681038" lvl="0">
              <a:lnSpc>
                <a:spcPct val="115000"/>
              </a:lnSpc>
              <a:spcBef>
                <a:spcPts val="0"/>
              </a:spcBef>
              <a:spcAft>
                <a:spcPts val="0"/>
              </a:spcAft>
              <a:buFont typeface="+mj-lt"/>
              <a:buAutoNum type="alphaLcParenR"/>
            </a:pPr>
            <a:r>
              <a:rPr lang="en-US" dirty="0">
                <a:ea typeface="Times New Roman"/>
                <a:cs typeface="Times New Roman"/>
              </a:rPr>
              <a:t>Crossed arms</a:t>
            </a:r>
          </a:p>
          <a:p>
            <a:pPr marL="681038" lvl="0">
              <a:lnSpc>
                <a:spcPct val="115000"/>
              </a:lnSpc>
              <a:spcBef>
                <a:spcPts val="0"/>
              </a:spcBef>
              <a:spcAft>
                <a:spcPts val="1000"/>
              </a:spcAft>
              <a:buFont typeface="+mj-lt"/>
              <a:buAutoNum type="alphaLcParenR"/>
            </a:pPr>
            <a:r>
              <a:rPr lang="en-US" dirty="0">
                <a:ea typeface="Times New Roman"/>
                <a:cs typeface="Times New Roman"/>
              </a:rPr>
              <a:t>Hand </a:t>
            </a:r>
            <a:r>
              <a:rPr lang="en-US" dirty="0" smtClean="0">
                <a:ea typeface="Times New Roman"/>
                <a:cs typeface="Times New Roman"/>
              </a:rPr>
              <a:t>gestures</a:t>
            </a:r>
            <a:endParaRPr lang="en-US" dirty="0">
              <a:ea typeface="Times New Roman"/>
              <a:cs typeface="Times New Roman"/>
            </a:endParaRPr>
          </a:p>
        </p:txBody>
      </p:sp>
    </p:spTree>
    <p:extLst>
      <p:ext uri="{BB962C8B-B14F-4D97-AF65-F5344CB8AC3E}">
        <p14:creationId xmlns:p14="http://schemas.microsoft.com/office/powerpoint/2010/main" val="1785207944"/>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endParaRPr lang="en-US" dirty="0" smtClean="0"/>
          </a:p>
        </p:txBody>
      </p:sp>
      <p:sp>
        <p:nvSpPr>
          <p:cNvPr id="54275" name="Content Placeholder 2"/>
          <p:cNvSpPr>
            <a:spLocks noGrp="1"/>
          </p:cNvSpPr>
          <p:nvPr>
            <p:ph idx="1"/>
          </p:nvPr>
        </p:nvSpPr>
        <p:spPr>
          <a:xfrm>
            <a:off x="457200" y="1600200"/>
            <a:ext cx="8229600" cy="48768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One way to become more aware of your movements is to do what?</a:t>
            </a:r>
          </a:p>
          <a:p>
            <a:pPr marL="690563" lvl="0">
              <a:lnSpc>
                <a:spcPct val="115000"/>
              </a:lnSpc>
              <a:spcBef>
                <a:spcPts val="0"/>
              </a:spcBef>
              <a:spcAft>
                <a:spcPts val="0"/>
              </a:spcAft>
              <a:buFont typeface="+mj-lt"/>
              <a:buAutoNum type="alphaLcParenR"/>
            </a:pPr>
            <a:r>
              <a:rPr lang="en-US" dirty="0">
                <a:ea typeface="Times New Roman"/>
                <a:cs typeface="Times New Roman"/>
              </a:rPr>
              <a:t>Stage them</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Practice them</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Ask others to tell you about them</a:t>
            </a:r>
          </a:p>
          <a:p>
            <a:pPr marL="690563" lvl="0">
              <a:lnSpc>
                <a:spcPct val="115000"/>
              </a:lnSpc>
              <a:spcBef>
                <a:spcPts val="0"/>
              </a:spcBef>
              <a:spcAft>
                <a:spcPts val="1000"/>
              </a:spcAft>
              <a:buFont typeface="+mj-lt"/>
              <a:buAutoNum type="alphaLcParenR"/>
            </a:pPr>
            <a:r>
              <a:rPr lang="en-US" dirty="0">
                <a:ea typeface="Times New Roman"/>
                <a:cs typeface="Times New Roman"/>
              </a:rPr>
              <a:t>Make them up</a:t>
            </a:r>
          </a:p>
          <a:p>
            <a:pPr marL="347663" marR="0" indent="0">
              <a:lnSpc>
                <a:spcPct val="115000"/>
              </a:lnSpc>
              <a:spcBef>
                <a:spcPts val="0"/>
              </a:spcBef>
              <a:spcAft>
                <a:spcPts val="1000"/>
              </a:spcAft>
            </a:pPr>
            <a:r>
              <a:rPr lang="en-US" dirty="0" smtClean="0">
                <a:solidFill>
                  <a:srgbClr val="FF0000"/>
                </a:solidFill>
                <a:ea typeface="Times New Roman"/>
                <a:cs typeface="Times New Roman"/>
              </a:rPr>
              <a:t>One way to become more aware of our body movements is to practice them in our spare time. Talk and move in front of a mirror or a reflective surface to see what kind of movements the body makes at different times.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one tool that can help us be aware of our movements?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Other people’s reactions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 tape recorder</a:t>
            </a:r>
          </a:p>
          <a:p>
            <a:pPr marL="690563" lvl="0">
              <a:lnSpc>
                <a:spcPct val="115000"/>
              </a:lnSpc>
              <a:spcBef>
                <a:spcPts val="0"/>
              </a:spcBef>
              <a:spcAft>
                <a:spcPts val="0"/>
              </a:spcAft>
              <a:buFont typeface="+mj-lt"/>
              <a:buAutoNum type="alphaLcParenR"/>
            </a:pPr>
            <a:r>
              <a:rPr lang="en-US" dirty="0">
                <a:ea typeface="Times New Roman"/>
                <a:cs typeface="Times New Roman"/>
              </a:rPr>
              <a:t>Theater class</a:t>
            </a:r>
          </a:p>
          <a:p>
            <a:pPr marL="690563" lvl="0">
              <a:lnSpc>
                <a:spcPct val="115000"/>
              </a:lnSpc>
              <a:spcBef>
                <a:spcPts val="0"/>
              </a:spcBef>
              <a:spcAft>
                <a:spcPts val="1000"/>
              </a:spcAft>
              <a:buFont typeface="+mj-lt"/>
              <a:buAutoNum type="alphaLcParenR"/>
            </a:pPr>
            <a:r>
              <a:rPr lang="en-US" dirty="0">
                <a:ea typeface="Times New Roman"/>
                <a:cs typeface="Times New Roman"/>
              </a:rPr>
              <a:t>Dance </a:t>
            </a:r>
            <a:r>
              <a:rPr lang="en-US" dirty="0" smtClean="0">
                <a:ea typeface="Times New Roman"/>
                <a:cs typeface="Times New Roman"/>
              </a:rPr>
              <a:t>shoes</a:t>
            </a:r>
          </a:p>
          <a:p>
            <a:pPr marL="347663" marR="0" indent="0">
              <a:lnSpc>
                <a:spcPct val="115000"/>
              </a:lnSpc>
              <a:spcBef>
                <a:spcPts val="0"/>
              </a:spcBef>
              <a:spcAft>
                <a:spcPts val="1000"/>
              </a:spcAft>
            </a:pPr>
            <a:r>
              <a:rPr lang="en-US" dirty="0" smtClean="0">
                <a:solidFill>
                  <a:srgbClr val="FF0000"/>
                </a:solidFill>
                <a:ea typeface="Times New Roman"/>
                <a:cs typeface="Times New Roman"/>
              </a:rPr>
              <a:t>By gauging other’s people’s reactions to us and our actions, we can be more away of the way we move and the actions we are displaying in front of others.</a:t>
            </a:r>
            <a:endParaRPr lang="en-US" dirty="0" smtClean="0">
              <a:ea typeface="Times New Roman"/>
              <a:cs typeface="Times New Roman"/>
            </a:endParaRPr>
          </a:p>
          <a:p>
            <a:endParaRPr lang="en-US" dirty="0" smtClean="0"/>
          </a:p>
        </p:txBody>
      </p:sp>
    </p:spTree>
    <p:extLst>
      <p:ext uri="{BB962C8B-B14F-4D97-AF65-F5344CB8AC3E}">
        <p14:creationId xmlns:p14="http://schemas.microsoft.com/office/powerpoint/2010/main" val="3237668390"/>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endParaRPr lang="en-US" dirty="0" smtClean="0"/>
          </a:p>
        </p:txBody>
      </p:sp>
      <p:sp>
        <p:nvSpPr>
          <p:cNvPr id="54275"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can word emphasis affect what we say?</a:t>
            </a:r>
          </a:p>
          <a:p>
            <a:pPr marL="690563" lvl="0">
              <a:lnSpc>
                <a:spcPct val="115000"/>
              </a:lnSpc>
              <a:spcBef>
                <a:spcPts val="0"/>
              </a:spcBef>
              <a:spcAft>
                <a:spcPts val="0"/>
              </a:spcAft>
              <a:buFont typeface="+mj-lt"/>
              <a:buAutoNum type="alphaLcParenR"/>
            </a:pPr>
            <a:r>
              <a:rPr lang="en-US" dirty="0">
                <a:ea typeface="Times New Roman"/>
                <a:cs typeface="Times New Roman"/>
              </a:rPr>
              <a:t>It can make ideas more clear</a:t>
            </a:r>
          </a:p>
          <a:p>
            <a:pPr marL="690563" lvl="0">
              <a:lnSpc>
                <a:spcPct val="115000"/>
              </a:lnSpc>
              <a:spcBef>
                <a:spcPts val="0"/>
              </a:spcBef>
              <a:spcAft>
                <a:spcPts val="0"/>
              </a:spcAft>
              <a:buFont typeface="+mj-lt"/>
              <a:buAutoNum type="alphaLcParenR"/>
            </a:pPr>
            <a:r>
              <a:rPr lang="en-US" dirty="0">
                <a:ea typeface="Times New Roman"/>
                <a:cs typeface="Times New Roman"/>
              </a:rPr>
              <a:t>It can improve articulation</a:t>
            </a:r>
          </a:p>
          <a:p>
            <a:pPr marL="690563" lvl="0">
              <a:lnSpc>
                <a:spcPct val="115000"/>
              </a:lnSpc>
              <a:spcBef>
                <a:spcPts val="0"/>
              </a:spcBef>
              <a:spcAft>
                <a:spcPts val="0"/>
              </a:spcAft>
              <a:buFont typeface="+mj-lt"/>
              <a:buAutoNum type="alphaLcParenR"/>
            </a:pPr>
            <a:r>
              <a:rPr lang="en-US" dirty="0">
                <a:ea typeface="Times New Roman"/>
                <a:cs typeface="Times New Roman"/>
              </a:rPr>
              <a:t>It can make others feel confident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It can imply the wrong tone</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When using different word emphasis, we can often stress the wrong word or syllable, which in turn can portray the wrong tone and misconstrue what we are trying to say.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Using the wrong tone of voice can make people feel what?</a:t>
            </a:r>
          </a:p>
          <a:p>
            <a:pPr marL="690563" lvl="0">
              <a:lnSpc>
                <a:spcPct val="115000"/>
              </a:lnSpc>
              <a:spcBef>
                <a:spcPts val="0"/>
              </a:spcBef>
              <a:spcAft>
                <a:spcPts val="0"/>
              </a:spcAft>
              <a:buFont typeface="+mj-lt"/>
              <a:buAutoNum type="alphaLcParenR"/>
            </a:pPr>
            <a:r>
              <a:rPr lang="en-US" dirty="0">
                <a:ea typeface="Times New Roman"/>
                <a:cs typeface="Times New Roman"/>
              </a:rPr>
              <a:t>Happy</a:t>
            </a:r>
          </a:p>
          <a:p>
            <a:pPr marL="690563" lvl="0">
              <a:lnSpc>
                <a:spcPct val="115000"/>
              </a:lnSpc>
              <a:spcBef>
                <a:spcPts val="0"/>
              </a:spcBef>
              <a:spcAft>
                <a:spcPts val="0"/>
              </a:spcAft>
              <a:buFont typeface="+mj-lt"/>
              <a:buAutoNum type="alphaLcParenR"/>
            </a:pPr>
            <a:r>
              <a:rPr lang="en-US" dirty="0">
                <a:ea typeface="Times New Roman"/>
                <a:cs typeface="Times New Roman"/>
              </a:rPr>
              <a:t>Surprised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Confused</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Calm</a:t>
            </a:r>
          </a:p>
          <a:p>
            <a:pPr marL="347663" marR="0" indent="0">
              <a:lnSpc>
                <a:spcPct val="115000"/>
              </a:lnSpc>
              <a:spcBef>
                <a:spcPts val="0"/>
              </a:spcBef>
              <a:spcAft>
                <a:spcPts val="1000"/>
              </a:spcAft>
            </a:pPr>
            <a:r>
              <a:rPr lang="en-US" dirty="0">
                <a:solidFill>
                  <a:srgbClr val="FF0000"/>
                </a:solidFill>
                <a:ea typeface="Times New Roman"/>
                <a:cs typeface="Times New Roman"/>
              </a:rPr>
              <a:t>When we use the wrong tone of word or emphasis, it can leave people confused because we may say one thing, but are stressing another.</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348631649"/>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endParaRPr lang="en-US" dirty="0" smtClean="0"/>
          </a:p>
        </p:txBody>
      </p:sp>
      <p:sp>
        <p:nvSpPr>
          <p:cNvPr id="54275" name="Content Placeholder 2"/>
          <p:cNvSpPr>
            <a:spLocks noGrp="1"/>
          </p:cNvSpPr>
          <p:nvPr>
            <p:ph idx="1"/>
          </p:nvPr>
        </p:nvSpPr>
        <p:spPr>
          <a:xfrm>
            <a:off x="457200" y="1600200"/>
            <a:ext cx="8229600" cy="48768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one example of open body language?</a:t>
            </a:r>
          </a:p>
          <a:p>
            <a:pPr marL="685800" lvl="0" indent="-347663">
              <a:lnSpc>
                <a:spcPct val="115000"/>
              </a:lnSpc>
              <a:spcBef>
                <a:spcPts val="0"/>
              </a:spcBef>
              <a:spcAft>
                <a:spcPts val="0"/>
              </a:spcAft>
              <a:buFont typeface="+mj-lt"/>
              <a:buAutoNum type="alphaLcParenR"/>
            </a:pPr>
            <a:r>
              <a:rPr lang="en-US" dirty="0">
                <a:ea typeface="Times New Roman"/>
                <a:cs typeface="Times New Roman"/>
              </a:rPr>
              <a:t>Crossing the arms</a:t>
            </a:r>
          </a:p>
          <a:p>
            <a:pPr marL="685800" lvl="0" indent="-347663">
              <a:lnSpc>
                <a:spcPct val="115000"/>
              </a:lnSpc>
              <a:spcBef>
                <a:spcPts val="0"/>
              </a:spcBef>
              <a:spcAft>
                <a:spcPts val="0"/>
              </a:spcAft>
              <a:buFont typeface="+mj-lt"/>
              <a:buAutoNum type="alphaLcParenR"/>
            </a:pPr>
            <a:r>
              <a:rPr lang="en-US" dirty="0">
                <a:solidFill>
                  <a:srgbClr val="000000"/>
                </a:solidFill>
                <a:ea typeface="Times New Roman"/>
                <a:cs typeface="Times New Roman"/>
              </a:rPr>
              <a:t>Turning the body away</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Making eye contact</a:t>
            </a:r>
            <a:endParaRPr lang="en-US" dirty="0">
              <a:ea typeface="Times New Roman"/>
              <a:cs typeface="Times New Roman"/>
            </a:endParaRPr>
          </a:p>
          <a:p>
            <a:pPr marL="685800" lvl="0" indent="-347663">
              <a:lnSpc>
                <a:spcPct val="115000"/>
              </a:lnSpc>
              <a:spcBef>
                <a:spcPts val="0"/>
              </a:spcBef>
              <a:spcAft>
                <a:spcPts val="1000"/>
              </a:spcAft>
              <a:buFont typeface="+mj-lt"/>
              <a:buAutoNum type="alphaLcParenR"/>
            </a:pPr>
            <a:r>
              <a:rPr lang="en-US" dirty="0">
                <a:ea typeface="Times New Roman"/>
                <a:cs typeface="Times New Roman"/>
              </a:rPr>
              <a:t>Looking away</a:t>
            </a:r>
          </a:p>
          <a:p>
            <a:pPr marL="347663" marR="0" indent="0">
              <a:lnSpc>
                <a:spcPct val="115000"/>
              </a:lnSpc>
              <a:spcBef>
                <a:spcPts val="0"/>
              </a:spcBef>
              <a:spcAft>
                <a:spcPts val="1000"/>
              </a:spcAft>
            </a:pPr>
            <a:r>
              <a:rPr lang="en-US" dirty="0">
                <a:solidFill>
                  <a:srgbClr val="FF0000"/>
                </a:solidFill>
                <a:ea typeface="Times New Roman"/>
                <a:cs typeface="Times New Roman"/>
              </a:rPr>
              <a:t>Open body language is loosely defined as welcoming body language, which makes people feel more at ease and comfortable. Open body language movements include opening the hand, making eye contact, and facing toward someone.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Which of the following is an example of closed body language?</a:t>
            </a:r>
          </a:p>
          <a:p>
            <a:pPr marL="685800" lvl="0" indent="-347663">
              <a:lnSpc>
                <a:spcPct val="115000"/>
              </a:lnSpc>
              <a:spcBef>
                <a:spcPts val="0"/>
              </a:spcBef>
              <a:spcAft>
                <a:spcPts val="0"/>
              </a:spcAft>
              <a:buFont typeface="+mj-lt"/>
              <a:buAutoNum type="alphaLcParenR"/>
            </a:pPr>
            <a:r>
              <a:rPr lang="en-US" dirty="0">
                <a:ea typeface="Times New Roman"/>
                <a:cs typeface="Times New Roman"/>
              </a:rPr>
              <a:t>Opening the hands</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Turning the body away</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Smiling</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Making eye contact</a:t>
            </a:r>
          </a:p>
          <a:p>
            <a:pPr marL="347663" marR="0" indent="0">
              <a:lnSpc>
                <a:spcPct val="115000"/>
              </a:lnSpc>
              <a:spcBef>
                <a:spcPts val="0"/>
              </a:spcBef>
              <a:spcAft>
                <a:spcPts val="1000"/>
              </a:spcAft>
            </a:pPr>
            <a:r>
              <a:rPr lang="en-US" dirty="0">
                <a:solidFill>
                  <a:srgbClr val="FF0000"/>
                </a:solidFill>
                <a:ea typeface="Times New Roman"/>
                <a:cs typeface="Times New Roman"/>
              </a:rPr>
              <a:t>Closed body language is generally defined as body language that is closed off or a barrier, which signals disinterest. Such gestures include crossing the arms, rolling the eyes or turning the body away.</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38530029"/>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endParaRPr lang="en-US" dirty="0" smtClean="0"/>
          </a:p>
        </p:txBody>
      </p:sp>
      <p:sp>
        <p:nvSpPr>
          <p:cNvPr id="54275"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One way to communicate with power includes _____________.</a:t>
            </a:r>
          </a:p>
          <a:p>
            <a:pPr marL="690563" lvl="0">
              <a:lnSpc>
                <a:spcPct val="115000"/>
              </a:lnSpc>
              <a:spcBef>
                <a:spcPts val="0"/>
              </a:spcBef>
              <a:spcAft>
                <a:spcPts val="0"/>
              </a:spcAft>
              <a:buFont typeface="+mj-lt"/>
              <a:buAutoNum type="alphaLcParenR"/>
            </a:pPr>
            <a:r>
              <a:rPr lang="en-US" dirty="0">
                <a:ea typeface="Times New Roman"/>
                <a:cs typeface="Times New Roman"/>
              </a:rPr>
              <a:t>Speaking loudly</a:t>
            </a:r>
          </a:p>
          <a:p>
            <a:pPr marL="690563" lvl="0">
              <a:lnSpc>
                <a:spcPct val="115000"/>
              </a:lnSpc>
              <a:spcBef>
                <a:spcPts val="0"/>
              </a:spcBef>
              <a:spcAft>
                <a:spcPts val="0"/>
              </a:spcAft>
              <a:buFont typeface="+mj-lt"/>
              <a:buAutoNum type="alphaLcParenR"/>
            </a:pPr>
            <a:r>
              <a:rPr lang="en-US" dirty="0">
                <a:ea typeface="Times New Roman"/>
                <a:cs typeface="Times New Roman"/>
              </a:rPr>
              <a:t>Be aggressive</a:t>
            </a:r>
          </a:p>
          <a:p>
            <a:pPr marL="690563" lvl="0">
              <a:lnSpc>
                <a:spcPct val="115000"/>
              </a:lnSpc>
              <a:spcBef>
                <a:spcPts val="0"/>
              </a:spcBef>
              <a:spcAft>
                <a:spcPts val="0"/>
              </a:spcAft>
              <a:buFont typeface="+mj-lt"/>
              <a:buAutoNum type="alphaLcParenR"/>
            </a:pPr>
            <a:r>
              <a:rPr lang="en-US" dirty="0">
                <a:ea typeface="Times New Roman"/>
                <a:cs typeface="Times New Roman"/>
              </a:rPr>
              <a:t>Demand all the attention</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Removing negative tones</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When we communicate, we can communicate with power by removing any negative tones in our voice and speak positively, since this can gain more attention and esteem.</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Communicating with power helps ensure what?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People will remember what we say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People will take you seriously</a:t>
            </a:r>
          </a:p>
          <a:p>
            <a:pPr marL="690563" lvl="0">
              <a:lnSpc>
                <a:spcPct val="115000"/>
              </a:lnSpc>
              <a:spcBef>
                <a:spcPts val="0"/>
              </a:spcBef>
              <a:spcAft>
                <a:spcPts val="0"/>
              </a:spcAft>
              <a:buFont typeface="+mj-lt"/>
              <a:buAutoNum type="alphaLcParenR"/>
            </a:pPr>
            <a:r>
              <a:rPr lang="en-US" dirty="0">
                <a:ea typeface="Times New Roman"/>
                <a:cs typeface="Times New Roman"/>
              </a:rPr>
              <a:t>People will do what you say</a:t>
            </a:r>
          </a:p>
          <a:p>
            <a:pPr marL="690563" lvl="0">
              <a:lnSpc>
                <a:spcPct val="115000"/>
              </a:lnSpc>
              <a:spcBef>
                <a:spcPts val="0"/>
              </a:spcBef>
              <a:spcAft>
                <a:spcPts val="1000"/>
              </a:spcAft>
              <a:buFont typeface="+mj-lt"/>
              <a:buAutoNum type="alphaLcParenR"/>
            </a:pPr>
            <a:r>
              <a:rPr lang="en-US" dirty="0">
                <a:ea typeface="Times New Roman"/>
                <a:cs typeface="Times New Roman"/>
              </a:rPr>
              <a:t>People will like you more</a:t>
            </a:r>
          </a:p>
          <a:p>
            <a:pPr marL="347663" marR="0" indent="0">
              <a:lnSpc>
                <a:spcPct val="115000"/>
              </a:lnSpc>
              <a:spcBef>
                <a:spcPts val="0"/>
              </a:spcBef>
              <a:spcAft>
                <a:spcPts val="1000"/>
              </a:spcAft>
            </a:pPr>
            <a:r>
              <a:rPr lang="en-US" dirty="0">
                <a:solidFill>
                  <a:srgbClr val="FF0000"/>
                </a:solidFill>
                <a:ea typeface="Times New Roman"/>
                <a:cs typeface="Times New Roman"/>
              </a:rPr>
              <a:t>By communicating with power, it helps to ensure that we will make an impact on people and they will walk away remembering what you said or talked about.</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054760847"/>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endParaRPr lang="en-US" dirty="0" smtClean="0"/>
          </a:p>
        </p:txBody>
      </p:sp>
      <p:sp>
        <p:nvSpPr>
          <p:cNvPr id="54275"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Why were some of Seth’s coworkers upset with him?</a:t>
            </a:r>
          </a:p>
          <a:p>
            <a:pPr marL="681038" lvl="0">
              <a:lnSpc>
                <a:spcPct val="115000"/>
              </a:lnSpc>
              <a:spcBef>
                <a:spcPts val="0"/>
              </a:spcBef>
              <a:spcAft>
                <a:spcPts val="0"/>
              </a:spcAft>
              <a:buFont typeface="+mj-lt"/>
              <a:buAutoNum type="alphaLcParenR"/>
            </a:pPr>
            <a:r>
              <a:rPr lang="en-US" dirty="0">
                <a:ea typeface="Times New Roman"/>
                <a:cs typeface="Times New Roman"/>
              </a:rPr>
              <a:t>They didn’t like his attitude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felt he had talked down about their work efforts</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They felt like he didn’t do enough of the work</a:t>
            </a:r>
          </a:p>
          <a:p>
            <a:pPr marL="681038" lvl="0">
              <a:lnSpc>
                <a:spcPct val="115000"/>
              </a:lnSpc>
              <a:spcBef>
                <a:spcPts val="0"/>
              </a:spcBef>
              <a:spcAft>
                <a:spcPts val="1000"/>
              </a:spcAft>
              <a:buFont typeface="+mj-lt"/>
              <a:buAutoNum type="alphaLcParenR"/>
            </a:pPr>
            <a:r>
              <a:rPr lang="en-US" dirty="0">
                <a:ea typeface="Times New Roman"/>
                <a:cs typeface="Times New Roman"/>
              </a:rPr>
              <a:t>They didn’t think he should be the leader</a:t>
            </a:r>
          </a:p>
          <a:p>
            <a:pPr marL="347663" marR="0" indent="0">
              <a:lnSpc>
                <a:spcPct val="115000"/>
              </a:lnSpc>
              <a:spcBef>
                <a:spcPts val="0"/>
              </a:spcBef>
              <a:spcAft>
                <a:spcPts val="1000"/>
              </a:spcAft>
            </a:pPr>
            <a:r>
              <a:rPr lang="en-US" dirty="0">
                <a:solidFill>
                  <a:srgbClr val="FF0000"/>
                </a:solidFill>
                <a:ea typeface="Times New Roman"/>
                <a:cs typeface="Times New Roman"/>
              </a:rPr>
              <a:t>Some of Seth’s coworkers were upset with him because they felt like he did not believe they had worked hard on the report, possibly due to the words and tones Seth used when speaking to them about it.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is one form of body language Seth encountered with his coworkers?</a:t>
            </a:r>
          </a:p>
          <a:p>
            <a:pPr marL="681038" lvl="0">
              <a:lnSpc>
                <a:spcPct val="115000"/>
              </a:lnSpc>
              <a:spcBef>
                <a:spcPts val="0"/>
              </a:spcBef>
              <a:spcAft>
                <a:spcPts val="0"/>
              </a:spcAft>
              <a:buFont typeface="+mj-lt"/>
              <a:buAutoNum type="alphaLcParenR"/>
            </a:pPr>
            <a:r>
              <a:rPr lang="en-US" dirty="0">
                <a:ea typeface="Times New Roman"/>
                <a:cs typeface="Times New Roman"/>
              </a:rPr>
              <a:t>Fidgeting</a:t>
            </a:r>
          </a:p>
          <a:p>
            <a:pPr marL="6810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Eye contact</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Crossed arms</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Hand gestures</a:t>
            </a:r>
          </a:p>
          <a:p>
            <a:pPr marL="347663" marR="0" indent="0">
              <a:lnSpc>
                <a:spcPct val="115000"/>
              </a:lnSpc>
              <a:spcBef>
                <a:spcPts val="0"/>
              </a:spcBef>
              <a:spcAft>
                <a:spcPts val="1000"/>
              </a:spcAft>
            </a:pPr>
            <a:r>
              <a:rPr lang="en-US" dirty="0">
                <a:solidFill>
                  <a:srgbClr val="FF0000"/>
                </a:solidFill>
                <a:ea typeface="Times New Roman"/>
                <a:cs typeface="Times New Roman"/>
              </a:rPr>
              <a:t>When Seth approached some of his coworkers, he encountered several people that crossed their arms or turned their bodies away from him.</a:t>
            </a:r>
            <a:endParaRPr lang="en-US" dirty="0">
              <a:ea typeface="Times New Roman"/>
              <a:cs typeface="Times New Roman"/>
            </a:endParaRPr>
          </a:p>
        </p:txBody>
      </p:sp>
    </p:spTree>
    <p:extLst>
      <p:ext uri="{BB962C8B-B14F-4D97-AF65-F5344CB8AC3E}">
        <p14:creationId xmlns:p14="http://schemas.microsoft.com/office/powerpoint/2010/main" val="936545505"/>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fontScale="90000"/>
          </a:bodyPr>
          <a:lstStyle/>
          <a:p>
            <a:r>
              <a:rPr lang="en-US" dirty="0"/>
              <a:t>Module Eleven: Building Rapport</a:t>
            </a:r>
            <a:endParaRPr lang="en-US" dirty="0" smtClean="0"/>
          </a:p>
        </p:txBody>
      </p:sp>
      <p:sp>
        <p:nvSpPr>
          <p:cNvPr id="55299" name="Content Placeholder 2"/>
          <p:cNvSpPr>
            <a:spLocks noGrp="1"/>
          </p:cNvSpPr>
          <p:nvPr>
            <p:ph idx="1"/>
          </p:nvPr>
        </p:nvSpPr>
        <p:spPr/>
        <p:txBody>
          <a:bodyPr>
            <a:normAutofit/>
          </a:bodyPr>
          <a:lstStyle/>
          <a:p>
            <a:r>
              <a:rPr lang="en-US" dirty="0" smtClean="0"/>
              <a:t>Rapport </a:t>
            </a:r>
            <a:r>
              <a:rPr lang="en-US" dirty="0"/>
              <a:t>is used in the business world to build professional relationships and networks. It helps gain confidence and trust in other people and makes them feel more at ease. When in social situations, this can include simple techniques such as mirroring and sharing common interests. </a:t>
            </a:r>
            <a:endParaRPr lang="en-US" dirty="0" smtClean="0"/>
          </a:p>
        </p:txBody>
      </p:sp>
      <p:sp>
        <p:nvSpPr>
          <p:cNvPr id="5530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dirty="0">
                <a:ea typeface="Times New Roman"/>
                <a:cs typeface="Times New Roman"/>
              </a:rPr>
              <a:t>The quality of your life is the quality of your relationships.</a:t>
            </a:r>
            <a:endParaRPr lang="en-US" sz="1400" dirty="0">
              <a:latin typeface="Calibri"/>
              <a:ea typeface="Times New Roman"/>
              <a:cs typeface="Times New Roman"/>
            </a:endParaRPr>
          </a:p>
          <a:p>
            <a:pPr algn="ctr">
              <a:spcBef>
                <a:spcPts val="0"/>
              </a:spcBef>
              <a:spcAft>
                <a:spcPts val="1000"/>
              </a:spcAft>
            </a:pPr>
            <a:r>
              <a:rPr lang="en-US" b="1" dirty="0">
                <a:ea typeface="Times New Roman"/>
                <a:cs typeface="Times New Roman"/>
              </a:rPr>
              <a:t>Anthony Robbins</a:t>
            </a:r>
            <a:endParaRPr lang="en-US" sz="1400" dirty="0">
              <a:latin typeface="Calibri"/>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dirty="0"/>
              <a:t>Take the High Road</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1043694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a:xfrm>
            <a:off x="457200" y="1600200"/>
            <a:ext cx="8229600" cy="4876800"/>
          </a:xfrm>
        </p:spPr>
        <p:txBody>
          <a:bodyPr>
            <a:normAutofit fontScale="55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self-deception?</a:t>
            </a:r>
          </a:p>
          <a:p>
            <a:pPr marL="690563" lvl="0">
              <a:lnSpc>
                <a:spcPct val="115000"/>
              </a:lnSpc>
              <a:spcBef>
                <a:spcPts val="0"/>
              </a:spcBef>
              <a:spcAft>
                <a:spcPts val="0"/>
              </a:spcAft>
              <a:buFont typeface="+mj-lt"/>
              <a:buAutoNum type="alphaLcParenR"/>
            </a:pPr>
            <a:r>
              <a:rPr lang="en-US" dirty="0">
                <a:ea typeface="Times New Roman"/>
                <a:cs typeface="Times New Roman"/>
              </a:rPr>
              <a:t>Convincing others of the wrong facts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Convincing ourselves of different facts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Lying about our hair color</a:t>
            </a:r>
          </a:p>
          <a:p>
            <a:pPr marL="690563" lvl="0">
              <a:lnSpc>
                <a:spcPct val="115000"/>
              </a:lnSpc>
              <a:spcBef>
                <a:spcPts val="0"/>
              </a:spcBef>
              <a:spcAft>
                <a:spcPts val="1000"/>
              </a:spcAft>
              <a:buFont typeface="+mj-lt"/>
              <a:buAutoNum type="alphaLcParenR"/>
            </a:pPr>
            <a:r>
              <a:rPr lang="en-US" dirty="0">
                <a:ea typeface="Times New Roman"/>
                <a:cs typeface="Times New Roman"/>
              </a:rPr>
              <a:t>Omitting facts during a presentation</a:t>
            </a:r>
          </a:p>
          <a:p>
            <a:pPr marL="347663" marR="0" indent="0">
              <a:lnSpc>
                <a:spcPct val="115000"/>
              </a:lnSpc>
              <a:spcBef>
                <a:spcPts val="0"/>
              </a:spcBef>
              <a:spcAft>
                <a:spcPts val="1000"/>
              </a:spcAft>
            </a:pPr>
            <a:r>
              <a:rPr lang="en-US" dirty="0">
                <a:solidFill>
                  <a:srgbClr val="FF0000"/>
                </a:solidFill>
                <a:ea typeface="Times New Roman"/>
                <a:cs typeface="Times New Roman"/>
              </a:rPr>
              <a:t>Self-deception is a term used when we try to convince ourselves of facts or figures that are not true or that we think are not true. Also known as delusions or lying to ourselves.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85800" algn="l"/>
              </a:tabLst>
            </a:pPr>
            <a:r>
              <a:rPr lang="en-US" dirty="0">
                <a:ea typeface="Times New Roman"/>
                <a:cs typeface="Times New Roman"/>
              </a:rPr>
              <a:t>How can we prevent self-deception?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 honest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Hide it better</a:t>
            </a:r>
          </a:p>
          <a:p>
            <a:pPr marL="690563" lvl="0">
              <a:lnSpc>
                <a:spcPct val="115000"/>
              </a:lnSpc>
              <a:spcBef>
                <a:spcPts val="0"/>
              </a:spcBef>
              <a:spcAft>
                <a:spcPts val="0"/>
              </a:spcAft>
              <a:buFont typeface="+mj-lt"/>
              <a:buAutoNum type="alphaLcParenR"/>
            </a:pPr>
            <a:r>
              <a:rPr lang="en-US" dirty="0">
                <a:ea typeface="Times New Roman"/>
                <a:cs typeface="Times New Roman"/>
              </a:rPr>
              <a:t>Tell no one about it</a:t>
            </a:r>
          </a:p>
          <a:p>
            <a:pPr marL="690563" lvl="0">
              <a:lnSpc>
                <a:spcPct val="115000"/>
              </a:lnSpc>
              <a:spcBef>
                <a:spcPts val="0"/>
              </a:spcBef>
              <a:spcAft>
                <a:spcPts val="1000"/>
              </a:spcAft>
              <a:buFont typeface="+mj-lt"/>
              <a:buAutoNum type="alphaLcParenR"/>
            </a:pPr>
            <a:r>
              <a:rPr lang="en-US" dirty="0">
                <a:ea typeface="Times New Roman"/>
                <a:cs typeface="Times New Roman"/>
              </a:rPr>
              <a:t>Learn to control it</a:t>
            </a:r>
          </a:p>
          <a:p>
            <a:pPr marL="347663" indent="0">
              <a:lnSpc>
                <a:spcPct val="115000"/>
              </a:lnSpc>
              <a:spcBef>
                <a:spcPts val="0"/>
              </a:spcBef>
              <a:spcAft>
                <a:spcPts val="1000"/>
              </a:spcAft>
            </a:pPr>
            <a:r>
              <a:rPr lang="en-US" dirty="0">
                <a:solidFill>
                  <a:srgbClr val="FF0000"/>
                </a:solidFill>
                <a:ea typeface="Times New Roman"/>
                <a:cs typeface="Times New Roman"/>
              </a:rPr>
              <a:t>We can prevent self-deception by always being honest with ourselves and others. When we are honest about things, w=there is no room to cause deception.</a:t>
            </a:r>
          </a:p>
          <a:p>
            <a:endParaRPr lang="en-US" dirty="0" smtClean="0"/>
          </a:p>
        </p:txBody>
      </p:sp>
    </p:spTree>
    <p:extLst>
      <p:ext uri="{BB962C8B-B14F-4D97-AF65-F5344CB8AC3E}">
        <p14:creationId xmlns:p14="http://schemas.microsoft.com/office/powerpoint/2010/main" val="1735647919"/>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dirty="0"/>
              <a:t>Forget About Yourself</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29381985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dirty="0"/>
              <a:t>Remembering People</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0692492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dirty="0"/>
              <a:t>Ask Good Questions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0066704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Case Study</a:t>
            </a:r>
            <a:br>
              <a:rPr lang="en-US" dirty="0"/>
            </a:br>
            <a:endParaRPr lang="en-US" dirty="0" smtClean="0"/>
          </a:p>
        </p:txBody>
      </p:sp>
      <p:graphicFrame>
        <p:nvGraphicFramePr>
          <p:cNvPr id="4" name="Content Placeholder 1"/>
          <p:cNvGraphicFramePr>
            <a:graphicFrameLocks/>
          </p:cNvGraphicFramePr>
          <p:nvPr>
            <p:extLst>
              <p:ext uri="{D42A27DB-BD31-4B8C-83A1-F6EECF244321}">
                <p14:modId xmlns:p14="http://schemas.microsoft.com/office/powerpoint/2010/main" val="3780160902"/>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In contrast, the key to taking the high road includes what?</a:t>
            </a:r>
          </a:p>
          <a:p>
            <a:pPr marL="690563" lvl="0">
              <a:lnSpc>
                <a:spcPct val="115000"/>
              </a:lnSpc>
              <a:spcBef>
                <a:spcPts val="0"/>
              </a:spcBef>
              <a:spcAft>
                <a:spcPts val="0"/>
              </a:spcAft>
              <a:buFont typeface="+mj-lt"/>
              <a:buAutoNum type="alphaLcParenR"/>
            </a:pPr>
            <a:r>
              <a:rPr lang="en-US" dirty="0">
                <a:ea typeface="Times New Roman"/>
                <a:cs typeface="Times New Roman"/>
              </a:rPr>
              <a:t>Being aggressive</a:t>
            </a:r>
          </a:p>
          <a:p>
            <a:pPr marL="690563" lvl="0">
              <a:lnSpc>
                <a:spcPct val="115000"/>
              </a:lnSpc>
              <a:spcBef>
                <a:spcPts val="0"/>
              </a:spcBef>
              <a:spcAft>
                <a:spcPts val="0"/>
              </a:spcAft>
              <a:buFont typeface="+mj-lt"/>
              <a:buAutoNum type="alphaLcParenR"/>
            </a:pPr>
            <a:r>
              <a:rPr lang="en-US" dirty="0">
                <a:ea typeface="Times New Roman"/>
                <a:cs typeface="Times New Roman"/>
              </a:rPr>
              <a:t>Being humble</a:t>
            </a:r>
          </a:p>
          <a:p>
            <a:pPr marL="690563" lvl="0">
              <a:lnSpc>
                <a:spcPct val="115000"/>
              </a:lnSpc>
              <a:spcBef>
                <a:spcPts val="0"/>
              </a:spcBef>
              <a:spcAft>
                <a:spcPts val="0"/>
              </a:spcAft>
              <a:buFont typeface="+mj-lt"/>
              <a:buAutoNum type="alphaLcParenR"/>
            </a:pPr>
            <a:r>
              <a:rPr lang="en-US" dirty="0">
                <a:ea typeface="Times New Roman"/>
                <a:cs typeface="Times New Roman"/>
              </a:rPr>
              <a:t>Being fast</a:t>
            </a:r>
          </a:p>
          <a:p>
            <a:pPr marL="690563" lvl="0">
              <a:lnSpc>
                <a:spcPct val="115000"/>
              </a:lnSpc>
              <a:spcBef>
                <a:spcPts val="0"/>
              </a:spcBef>
              <a:spcAft>
                <a:spcPts val="1000"/>
              </a:spcAft>
              <a:buFont typeface="+mj-lt"/>
              <a:buAutoNum type="alphaLcParenR"/>
            </a:pPr>
            <a:r>
              <a:rPr lang="en-US" dirty="0">
                <a:ea typeface="Times New Roman"/>
                <a:cs typeface="Times New Roman"/>
              </a:rPr>
              <a:t>Being the loudest</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Taking the high road is not considered ________________.</a:t>
            </a:r>
          </a:p>
          <a:p>
            <a:pPr marL="690563" lvl="0">
              <a:lnSpc>
                <a:spcPct val="115000"/>
              </a:lnSpc>
              <a:spcBef>
                <a:spcPts val="0"/>
              </a:spcBef>
              <a:spcAft>
                <a:spcPts val="0"/>
              </a:spcAft>
              <a:buFont typeface="+mj-lt"/>
              <a:buAutoNum type="alphaLcParenR"/>
            </a:pPr>
            <a:r>
              <a:rPr lang="en-US" dirty="0">
                <a:ea typeface="Times New Roman"/>
                <a:cs typeface="Times New Roman"/>
              </a:rPr>
              <a:t>A competition</a:t>
            </a:r>
          </a:p>
          <a:p>
            <a:pPr marL="690563" lvl="0">
              <a:lnSpc>
                <a:spcPct val="115000"/>
              </a:lnSpc>
              <a:spcBef>
                <a:spcPts val="0"/>
              </a:spcBef>
              <a:spcAft>
                <a:spcPts val="0"/>
              </a:spcAft>
              <a:buFont typeface="+mj-lt"/>
              <a:buAutoNum type="alphaLcParenR"/>
            </a:pPr>
            <a:r>
              <a:rPr lang="en-US" dirty="0">
                <a:ea typeface="Times New Roman"/>
                <a:cs typeface="Times New Roman"/>
              </a:rPr>
              <a:t>Any fun</a:t>
            </a:r>
          </a:p>
          <a:p>
            <a:pPr marL="690563" lvl="0">
              <a:lnSpc>
                <a:spcPct val="115000"/>
              </a:lnSpc>
              <a:spcBef>
                <a:spcPts val="0"/>
              </a:spcBef>
              <a:spcAft>
                <a:spcPts val="0"/>
              </a:spcAft>
              <a:buFont typeface="+mj-lt"/>
              <a:buAutoNum type="alphaLcParenR"/>
            </a:pPr>
            <a:r>
              <a:rPr lang="en-US" dirty="0">
                <a:ea typeface="Times New Roman"/>
                <a:cs typeface="Times New Roman"/>
              </a:rPr>
              <a:t>Easy</a:t>
            </a:r>
          </a:p>
          <a:p>
            <a:pPr marL="690563" lvl="0">
              <a:lnSpc>
                <a:spcPct val="115000"/>
              </a:lnSpc>
              <a:spcBef>
                <a:spcPts val="0"/>
              </a:spcBef>
              <a:spcAft>
                <a:spcPts val="1000"/>
              </a:spcAft>
              <a:buFont typeface="+mj-lt"/>
              <a:buAutoNum type="alphaLcParenR"/>
            </a:pPr>
            <a:r>
              <a:rPr lang="en-US" dirty="0">
                <a:ea typeface="Times New Roman"/>
                <a:cs typeface="Times New Roman"/>
              </a:rPr>
              <a:t>A joint </a:t>
            </a:r>
            <a:r>
              <a:rPr lang="en-US" dirty="0" smtClean="0">
                <a:ea typeface="Times New Roman"/>
                <a:cs typeface="Times New Roman"/>
              </a:rPr>
              <a:t>effort</a:t>
            </a:r>
            <a:endParaRPr lang="en-US" dirty="0">
              <a:ea typeface="Times New Roman"/>
              <a:cs typeface="Times New Roman"/>
            </a:endParaRPr>
          </a:p>
        </p:txBody>
      </p:sp>
    </p:spTree>
    <p:extLst>
      <p:ext uri="{BB962C8B-B14F-4D97-AF65-F5344CB8AC3E}">
        <p14:creationId xmlns:p14="http://schemas.microsoft.com/office/powerpoint/2010/main" val="1865600017"/>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Focusing your attention on the other person helps build what?</a:t>
            </a:r>
          </a:p>
          <a:p>
            <a:pPr marL="690563" lvl="0">
              <a:lnSpc>
                <a:spcPct val="115000"/>
              </a:lnSpc>
              <a:spcBef>
                <a:spcPts val="0"/>
              </a:spcBef>
              <a:spcAft>
                <a:spcPts val="0"/>
              </a:spcAft>
              <a:buFont typeface="+mj-lt"/>
              <a:buAutoNum type="alphaLcParenR"/>
            </a:pPr>
            <a:r>
              <a:rPr lang="en-US" dirty="0">
                <a:ea typeface="Times New Roman"/>
                <a:cs typeface="Times New Roman"/>
              </a:rPr>
              <a:t>Esteem</a:t>
            </a:r>
          </a:p>
          <a:p>
            <a:pPr marL="690563" lvl="0">
              <a:lnSpc>
                <a:spcPct val="115000"/>
              </a:lnSpc>
              <a:spcBef>
                <a:spcPts val="0"/>
              </a:spcBef>
              <a:spcAft>
                <a:spcPts val="0"/>
              </a:spcAft>
              <a:buFont typeface="+mj-lt"/>
              <a:buAutoNum type="alphaLcParenR"/>
            </a:pPr>
            <a:r>
              <a:rPr lang="en-US" dirty="0">
                <a:ea typeface="Times New Roman"/>
                <a:cs typeface="Times New Roman"/>
              </a:rPr>
              <a:t>Confidence</a:t>
            </a:r>
          </a:p>
          <a:p>
            <a:pPr marL="690563" lvl="0">
              <a:lnSpc>
                <a:spcPct val="115000"/>
              </a:lnSpc>
              <a:spcBef>
                <a:spcPts val="0"/>
              </a:spcBef>
              <a:spcAft>
                <a:spcPts val="0"/>
              </a:spcAft>
              <a:buFont typeface="+mj-lt"/>
              <a:buAutoNum type="alphaLcParenR"/>
            </a:pPr>
            <a:r>
              <a:rPr lang="en-US" dirty="0">
                <a:ea typeface="Times New Roman"/>
                <a:cs typeface="Times New Roman"/>
              </a:rPr>
              <a:t>Boredom</a:t>
            </a:r>
          </a:p>
          <a:p>
            <a:pPr marL="690563" lvl="0">
              <a:lnSpc>
                <a:spcPct val="115000"/>
              </a:lnSpc>
              <a:spcBef>
                <a:spcPts val="0"/>
              </a:spcBef>
              <a:spcAft>
                <a:spcPts val="1000"/>
              </a:spcAft>
              <a:buFont typeface="+mj-lt"/>
              <a:buAutoNum type="alphaLcParenR"/>
            </a:pPr>
            <a:r>
              <a:rPr lang="en-US" dirty="0">
                <a:ea typeface="Times New Roman"/>
                <a:cs typeface="Times New Roman"/>
              </a:rPr>
              <a:t>Rapport</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One way to forget about ourselves is to do what?</a:t>
            </a:r>
          </a:p>
          <a:p>
            <a:pPr marL="690563" lvl="0">
              <a:lnSpc>
                <a:spcPct val="115000"/>
              </a:lnSpc>
              <a:spcBef>
                <a:spcPts val="0"/>
              </a:spcBef>
              <a:spcAft>
                <a:spcPts val="0"/>
              </a:spcAft>
              <a:buFont typeface="+mj-lt"/>
              <a:buAutoNum type="alphaLcParenR"/>
            </a:pPr>
            <a:r>
              <a:rPr lang="en-US" dirty="0">
                <a:ea typeface="Times New Roman"/>
                <a:cs typeface="Times New Roman"/>
              </a:rPr>
              <a:t>Show interest in nothing at all</a:t>
            </a:r>
          </a:p>
          <a:p>
            <a:pPr marL="690563" lvl="0">
              <a:lnSpc>
                <a:spcPct val="115000"/>
              </a:lnSpc>
              <a:spcBef>
                <a:spcPts val="0"/>
              </a:spcBef>
              <a:spcAft>
                <a:spcPts val="0"/>
              </a:spcAft>
              <a:buFont typeface="+mj-lt"/>
              <a:buAutoNum type="alphaLcParenR"/>
            </a:pPr>
            <a:r>
              <a:rPr lang="en-US" dirty="0">
                <a:ea typeface="Times New Roman"/>
                <a:cs typeface="Times New Roman"/>
              </a:rPr>
              <a:t>Distract ourselves</a:t>
            </a:r>
          </a:p>
          <a:p>
            <a:pPr marL="690563" lvl="0">
              <a:lnSpc>
                <a:spcPct val="115000"/>
              </a:lnSpc>
              <a:spcBef>
                <a:spcPts val="0"/>
              </a:spcBef>
              <a:spcAft>
                <a:spcPts val="0"/>
              </a:spcAft>
              <a:buFont typeface="+mj-lt"/>
              <a:buAutoNum type="alphaLcParenR"/>
            </a:pPr>
            <a:r>
              <a:rPr lang="en-US" dirty="0">
                <a:ea typeface="Times New Roman"/>
                <a:cs typeface="Times New Roman"/>
              </a:rPr>
              <a:t>Show interest in the other person</a:t>
            </a:r>
          </a:p>
          <a:p>
            <a:pPr marL="690563" lvl="0">
              <a:lnSpc>
                <a:spcPct val="115000"/>
              </a:lnSpc>
              <a:spcBef>
                <a:spcPts val="0"/>
              </a:spcBef>
              <a:spcAft>
                <a:spcPts val="1000"/>
              </a:spcAft>
              <a:buFont typeface="+mj-lt"/>
              <a:buAutoNum type="alphaLcParenR"/>
            </a:pPr>
            <a:r>
              <a:rPr lang="en-US" dirty="0">
                <a:ea typeface="Times New Roman"/>
                <a:cs typeface="Times New Roman"/>
              </a:rPr>
              <a:t>Do nothing </a:t>
            </a:r>
            <a:r>
              <a:rPr lang="en-US" dirty="0" smtClean="0">
                <a:ea typeface="Times New Roman"/>
                <a:cs typeface="Times New Roman"/>
              </a:rPr>
              <a:t>different</a:t>
            </a:r>
            <a:endParaRPr lang="en-US" dirty="0">
              <a:ea typeface="Times New Roman"/>
              <a:cs typeface="Times New Roman"/>
            </a:endParaRPr>
          </a:p>
        </p:txBody>
      </p:sp>
    </p:spTree>
    <p:extLst>
      <p:ext uri="{BB962C8B-B14F-4D97-AF65-F5344CB8AC3E}">
        <p14:creationId xmlns:p14="http://schemas.microsoft.com/office/powerpoint/2010/main" val="1084021443"/>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one way to help remember a person’s name?</a:t>
            </a:r>
          </a:p>
          <a:p>
            <a:pPr marL="681038" lvl="0">
              <a:lnSpc>
                <a:spcPct val="115000"/>
              </a:lnSpc>
              <a:spcBef>
                <a:spcPts val="0"/>
              </a:spcBef>
              <a:spcAft>
                <a:spcPts val="0"/>
              </a:spcAft>
              <a:buFont typeface="+mj-lt"/>
              <a:buAutoNum type="alphaLcParenR"/>
            </a:pPr>
            <a:r>
              <a:rPr lang="en-US" dirty="0">
                <a:ea typeface="Times New Roman"/>
                <a:cs typeface="Times New Roman"/>
              </a:rPr>
              <a:t>Write it on your hand</a:t>
            </a:r>
          </a:p>
          <a:p>
            <a:pPr marL="681038" lvl="0">
              <a:lnSpc>
                <a:spcPct val="115000"/>
              </a:lnSpc>
              <a:spcBef>
                <a:spcPts val="0"/>
              </a:spcBef>
              <a:spcAft>
                <a:spcPts val="0"/>
              </a:spcAft>
              <a:buFont typeface="+mj-lt"/>
              <a:buAutoNum type="alphaLcParenR"/>
            </a:pPr>
            <a:r>
              <a:rPr lang="en-US" dirty="0">
                <a:ea typeface="Times New Roman"/>
                <a:cs typeface="Times New Roman"/>
              </a:rPr>
              <a:t>Repeat it over again in your head</a:t>
            </a:r>
          </a:p>
          <a:p>
            <a:pPr marL="681038" lvl="0">
              <a:lnSpc>
                <a:spcPct val="115000"/>
              </a:lnSpc>
              <a:spcBef>
                <a:spcPts val="0"/>
              </a:spcBef>
              <a:spcAft>
                <a:spcPts val="0"/>
              </a:spcAft>
              <a:buFont typeface="+mj-lt"/>
              <a:buAutoNum type="alphaLcParenR"/>
            </a:pPr>
            <a:r>
              <a:rPr lang="en-US" dirty="0">
                <a:ea typeface="Times New Roman"/>
                <a:cs typeface="Times New Roman"/>
              </a:rPr>
              <a:t>Use it right away</a:t>
            </a:r>
          </a:p>
          <a:p>
            <a:pPr marL="681038" lvl="0">
              <a:lnSpc>
                <a:spcPct val="115000"/>
              </a:lnSpc>
              <a:spcBef>
                <a:spcPts val="0"/>
              </a:spcBef>
              <a:spcAft>
                <a:spcPts val="1000"/>
              </a:spcAft>
              <a:buFont typeface="+mj-lt"/>
              <a:buAutoNum type="alphaLcParenR"/>
            </a:pPr>
            <a:r>
              <a:rPr lang="en-US" dirty="0">
                <a:ea typeface="Times New Roman"/>
                <a:cs typeface="Times New Roman"/>
              </a:rPr>
              <a:t>Spell it out</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one way to help remember someone’s face?</a:t>
            </a:r>
          </a:p>
          <a:p>
            <a:pPr marL="681038" lvl="0">
              <a:lnSpc>
                <a:spcPct val="115000"/>
              </a:lnSpc>
              <a:spcBef>
                <a:spcPts val="0"/>
              </a:spcBef>
              <a:spcAft>
                <a:spcPts val="0"/>
              </a:spcAft>
              <a:buFont typeface="+mj-lt"/>
              <a:buAutoNum type="alphaLcParenR"/>
            </a:pPr>
            <a:r>
              <a:rPr lang="en-US" dirty="0">
                <a:ea typeface="Times New Roman"/>
                <a:cs typeface="Times New Roman"/>
              </a:rPr>
              <a:t>Take a picture</a:t>
            </a:r>
          </a:p>
          <a:p>
            <a:pPr marL="681038" lvl="0">
              <a:lnSpc>
                <a:spcPct val="115000"/>
              </a:lnSpc>
              <a:spcBef>
                <a:spcPts val="0"/>
              </a:spcBef>
              <a:spcAft>
                <a:spcPts val="0"/>
              </a:spcAft>
              <a:buFont typeface="+mj-lt"/>
              <a:buAutoNum type="alphaLcParenR"/>
            </a:pPr>
            <a:r>
              <a:rPr lang="en-US" dirty="0">
                <a:ea typeface="Times New Roman"/>
                <a:cs typeface="Times New Roman"/>
              </a:rPr>
              <a:t>Notice a characteristic</a:t>
            </a:r>
          </a:p>
          <a:p>
            <a:pPr marL="681038" lvl="0">
              <a:lnSpc>
                <a:spcPct val="115000"/>
              </a:lnSpc>
              <a:spcBef>
                <a:spcPts val="0"/>
              </a:spcBef>
              <a:spcAft>
                <a:spcPts val="0"/>
              </a:spcAft>
              <a:buFont typeface="+mj-lt"/>
              <a:buAutoNum type="alphaLcParenR"/>
            </a:pPr>
            <a:r>
              <a:rPr lang="en-US" dirty="0">
                <a:ea typeface="Times New Roman"/>
                <a:cs typeface="Times New Roman"/>
              </a:rPr>
              <a:t>Relate them to a funny animal</a:t>
            </a:r>
          </a:p>
          <a:p>
            <a:pPr marL="681038" lvl="0">
              <a:lnSpc>
                <a:spcPct val="115000"/>
              </a:lnSpc>
              <a:spcBef>
                <a:spcPts val="0"/>
              </a:spcBef>
              <a:spcAft>
                <a:spcPts val="1000"/>
              </a:spcAft>
              <a:buFont typeface="+mj-lt"/>
              <a:buAutoNum type="alphaLcParenR"/>
            </a:pPr>
            <a:r>
              <a:rPr lang="en-US" dirty="0">
                <a:ea typeface="Times New Roman"/>
                <a:cs typeface="Times New Roman"/>
              </a:rPr>
              <a:t>Do </a:t>
            </a:r>
            <a:r>
              <a:rPr lang="en-US" dirty="0" smtClean="0">
                <a:ea typeface="Times New Roman"/>
                <a:cs typeface="Times New Roman"/>
              </a:rPr>
              <a:t>nothing</a:t>
            </a:r>
            <a:endParaRPr lang="en-US" dirty="0">
              <a:ea typeface="Times New Roman"/>
              <a:cs typeface="Times New Roman"/>
            </a:endParaRPr>
          </a:p>
        </p:txBody>
      </p:sp>
    </p:spTree>
    <p:extLst>
      <p:ext uri="{BB962C8B-B14F-4D97-AF65-F5344CB8AC3E}">
        <p14:creationId xmlns:p14="http://schemas.microsoft.com/office/powerpoint/2010/main" val="1084021443"/>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A good question is typically ______________.</a:t>
            </a:r>
          </a:p>
          <a:p>
            <a:pPr marL="681038" lvl="0">
              <a:lnSpc>
                <a:spcPct val="115000"/>
              </a:lnSpc>
              <a:spcBef>
                <a:spcPts val="0"/>
              </a:spcBef>
              <a:spcAft>
                <a:spcPts val="0"/>
              </a:spcAft>
              <a:buFont typeface="+mj-lt"/>
              <a:buAutoNum type="alphaLcParenR"/>
            </a:pPr>
            <a:r>
              <a:rPr lang="en-US" dirty="0">
                <a:ea typeface="Times New Roman"/>
                <a:cs typeface="Times New Roman"/>
              </a:rPr>
              <a:t>Open and close</a:t>
            </a:r>
          </a:p>
          <a:p>
            <a:pPr marL="681038" lvl="0">
              <a:lnSpc>
                <a:spcPct val="115000"/>
              </a:lnSpc>
              <a:spcBef>
                <a:spcPts val="0"/>
              </a:spcBef>
              <a:spcAft>
                <a:spcPts val="0"/>
              </a:spcAft>
              <a:buFont typeface="+mj-lt"/>
              <a:buAutoNum type="alphaLcParenR"/>
            </a:pPr>
            <a:r>
              <a:rPr lang="en-US" dirty="0">
                <a:ea typeface="Times New Roman"/>
                <a:cs typeface="Times New Roman"/>
              </a:rPr>
              <a:t>Multiple choice</a:t>
            </a:r>
          </a:p>
          <a:p>
            <a:pPr marL="681038" lvl="0">
              <a:lnSpc>
                <a:spcPct val="115000"/>
              </a:lnSpc>
              <a:spcBef>
                <a:spcPts val="0"/>
              </a:spcBef>
              <a:spcAft>
                <a:spcPts val="0"/>
              </a:spcAft>
              <a:buFont typeface="+mj-lt"/>
              <a:buAutoNum type="alphaLcParenR"/>
            </a:pPr>
            <a:r>
              <a:rPr lang="en-US" dirty="0">
                <a:ea typeface="Times New Roman"/>
                <a:cs typeface="Times New Roman"/>
              </a:rPr>
              <a:t>A few words long</a:t>
            </a:r>
          </a:p>
          <a:p>
            <a:pPr marL="681038" lvl="0">
              <a:lnSpc>
                <a:spcPct val="115000"/>
              </a:lnSpc>
              <a:spcBef>
                <a:spcPts val="0"/>
              </a:spcBef>
              <a:spcAft>
                <a:spcPts val="1000"/>
              </a:spcAft>
              <a:buFont typeface="+mj-lt"/>
              <a:buAutoNum type="alphaLcParenR"/>
            </a:pPr>
            <a:r>
              <a:rPr lang="en-US" dirty="0">
                <a:ea typeface="Times New Roman"/>
                <a:cs typeface="Times New Roman"/>
              </a:rPr>
              <a:t>Open-ended</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Good questions ask about what?</a:t>
            </a:r>
          </a:p>
          <a:p>
            <a:pPr marL="681038" lvl="0">
              <a:lnSpc>
                <a:spcPct val="115000"/>
              </a:lnSpc>
              <a:spcBef>
                <a:spcPts val="0"/>
              </a:spcBef>
              <a:spcAft>
                <a:spcPts val="0"/>
              </a:spcAft>
              <a:buFont typeface="+mj-lt"/>
              <a:buAutoNum type="alphaLcParenR"/>
            </a:pPr>
            <a:r>
              <a:rPr lang="en-US" dirty="0">
                <a:ea typeface="Times New Roman"/>
                <a:cs typeface="Times New Roman"/>
              </a:rPr>
              <a:t>The other person</a:t>
            </a:r>
          </a:p>
          <a:p>
            <a:pPr marL="681038" lvl="0">
              <a:lnSpc>
                <a:spcPct val="115000"/>
              </a:lnSpc>
              <a:spcBef>
                <a:spcPts val="0"/>
              </a:spcBef>
              <a:spcAft>
                <a:spcPts val="0"/>
              </a:spcAft>
              <a:buFont typeface="+mj-lt"/>
              <a:buAutoNum type="alphaLcParenR"/>
            </a:pPr>
            <a:r>
              <a:rPr lang="en-US" dirty="0">
                <a:ea typeface="Times New Roman"/>
                <a:cs typeface="Times New Roman"/>
              </a:rPr>
              <a:t>The one asking the questions</a:t>
            </a:r>
          </a:p>
          <a:p>
            <a:pPr marL="681038" lvl="0">
              <a:lnSpc>
                <a:spcPct val="115000"/>
              </a:lnSpc>
              <a:spcBef>
                <a:spcPts val="0"/>
              </a:spcBef>
              <a:spcAft>
                <a:spcPts val="0"/>
              </a:spcAft>
              <a:buFont typeface="+mj-lt"/>
              <a:buAutoNum type="alphaLcParenR"/>
            </a:pPr>
            <a:r>
              <a:rPr lang="en-US" dirty="0">
                <a:ea typeface="Times New Roman"/>
                <a:cs typeface="Times New Roman"/>
              </a:rPr>
              <a:t>The company</a:t>
            </a:r>
          </a:p>
          <a:p>
            <a:pPr marL="681038" lvl="0">
              <a:lnSpc>
                <a:spcPct val="115000"/>
              </a:lnSpc>
              <a:spcBef>
                <a:spcPts val="0"/>
              </a:spcBef>
              <a:spcAft>
                <a:spcPts val="1000"/>
              </a:spcAft>
              <a:buFont typeface="+mj-lt"/>
              <a:buAutoNum type="alphaLcParenR"/>
            </a:pPr>
            <a:r>
              <a:rPr lang="en-US" dirty="0">
                <a:ea typeface="Times New Roman"/>
                <a:cs typeface="Times New Roman"/>
              </a:rPr>
              <a:t>Pay </a:t>
            </a:r>
            <a:r>
              <a:rPr lang="en-US" dirty="0" smtClean="0">
                <a:ea typeface="Times New Roman"/>
                <a:cs typeface="Times New Roman"/>
              </a:rPr>
              <a:t>grades</a:t>
            </a:r>
            <a:endParaRPr lang="en-US" dirty="0">
              <a:ea typeface="Times New Roman"/>
              <a:cs typeface="Times New Roman"/>
            </a:endParaRPr>
          </a:p>
        </p:txBody>
      </p:sp>
    </p:spTree>
    <p:extLst>
      <p:ext uri="{BB962C8B-B14F-4D97-AF65-F5344CB8AC3E}">
        <p14:creationId xmlns:p14="http://schemas.microsoft.com/office/powerpoint/2010/main" val="1084021443"/>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did Ellen try to do when she met each coworker?</a:t>
            </a:r>
          </a:p>
          <a:p>
            <a:pPr marL="571500" lvl="0">
              <a:lnSpc>
                <a:spcPct val="115000"/>
              </a:lnSpc>
              <a:spcBef>
                <a:spcPts val="0"/>
              </a:spcBef>
              <a:spcAft>
                <a:spcPts val="0"/>
              </a:spcAft>
              <a:buFont typeface="+mj-lt"/>
              <a:buAutoNum type="alphaLcParenR"/>
            </a:pPr>
            <a:r>
              <a:rPr lang="en-US" dirty="0">
                <a:ea typeface="Times New Roman"/>
                <a:cs typeface="Times New Roman"/>
              </a:rPr>
              <a:t>Ask in depth questions</a:t>
            </a:r>
          </a:p>
          <a:p>
            <a:pPr marL="571500" lvl="0">
              <a:lnSpc>
                <a:spcPct val="115000"/>
              </a:lnSpc>
              <a:spcBef>
                <a:spcPts val="0"/>
              </a:spcBef>
              <a:spcAft>
                <a:spcPts val="0"/>
              </a:spcAft>
              <a:buFont typeface="+mj-lt"/>
              <a:buAutoNum type="alphaLcParenR"/>
            </a:pPr>
            <a:r>
              <a:rPr lang="en-US" dirty="0">
                <a:ea typeface="Times New Roman"/>
                <a:cs typeface="Times New Roman"/>
              </a:rPr>
              <a:t>Remember their name and face</a:t>
            </a:r>
          </a:p>
          <a:p>
            <a:pPr marL="571500" lvl="0">
              <a:lnSpc>
                <a:spcPct val="115000"/>
              </a:lnSpc>
              <a:spcBef>
                <a:spcPts val="0"/>
              </a:spcBef>
              <a:spcAft>
                <a:spcPts val="0"/>
              </a:spcAft>
              <a:buFont typeface="+mj-lt"/>
              <a:buAutoNum type="alphaLcParenR"/>
            </a:pPr>
            <a:r>
              <a:rPr lang="en-US" dirty="0">
                <a:ea typeface="Times New Roman"/>
                <a:cs typeface="Times New Roman"/>
              </a:rPr>
              <a:t>Ask for their advice</a:t>
            </a:r>
          </a:p>
          <a:p>
            <a:pPr marL="571500" lvl="0">
              <a:lnSpc>
                <a:spcPct val="115000"/>
              </a:lnSpc>
              <a:spcBef>
                <a:spcPts val="0"/>
              </a:spcBef>
              <a:spcAft>
                <a:spcPts val="1000"/>
              </a:spcAft>
              <a:buFont typeface="+mj-lt"/>
              <a:buAutoNum type="alphaLcParenR"/>
            </a:pPr>
            <a:r>
              <a:rPr lang="en-US" dirty="0">
                <a:ea typeface="Times New Roman"/>
                <a:cs typeface="Times New Roman"/>
              </a:rPr>
              <a:t>Spell her name correctly to them</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Why was Ellen shy around the group of marketers?</a:t>
            </a:r>
          </a:p>
          <a:p>
            <a:pPr marL="571500" lvl="0">
              <a:lnSpc>
                <a:spcPct val="115000"/>
              </a:lnSpc>
              <a:spcBef>
                <a:spcPts val="0"/>
              </a:spcBef>
              <a:spcAft>
                <a:spcPts val="0"/>
              </a:spcAft>
              <a:buFont typeface="+mj-lt"/>
              <a:buAutoNum type="alphaLcParenR"/>
            </a:pPr>
            <a:r>
              <a:rPr lang="en-US" dirty="0">
                <a:ea typeface="Times New Roman"/>
                <a:cs typeface="Times New Roman"/>
              </a:rPr>
              <a:t>She was the only woman in the group</a:t>
            </a:r>
          </a:p>
          <a:p>
            <a:pPr marL="571500" lvl="0">
              <a:lnSpc>
                <a:spcPct val="115000"/>
              </a:lnSpc>
              <a:spcBef>
                <a:spcPts val="0"/>
              </a:spcBef>
              <a:spcAft>
                <a:spcPts val="0"/>
              </a:spcAft>
              <a:buFont typeface="+mj-lt"/>
              <a:buAutoNum type="alphaLcParenR"/>
            </a:pPr>
            <a:r>
              <a:rPr lang="en-US" dirty="0">
                <a:ea typeface="Times New Roman"/>
                <a:cs typeface="Times New Roman"/>
              </a:rPr>
              <a:t>They were paid more than she was</a:t>
            </a:r>
          </a:p>
          <a:p>
            <a:pPr marL="571500" lvl="0">
              <a:lnSpc>
                <a:spcPct val="115000"/>
              </a:lnSpc>
              <a:spcBef>
                <a:spcPts val="0"/>
              </a:spcBef>
              <a:spcAft>
                <a:spcPts val="0"/>
              </a:spcAft>
              <a:buFont typeface="+mj-lt"/>
              <a:buAutoNum type="alphaLcParenR"/>
            </a:pPr>
            <a:r>
              <a:rPr lang="en-US" dirty="0">
                <a:ea typeface="Times New Roman"/>
                <a:cs typeface="Times New Roman"/>
              </a:rPr>
              <a:t>She was new to the group</a:t>
            </a:r>
          </a:p>
          <a:p>
            <a:pPr marL="571500" lvl="0">
              <a:lnSpc>
                <a:spcPct val="115000"/>
              </a:lnSpc>
              <a:spcBef>
                <a:spcPts val="0"/>
              </a:spcBef>
              <a:spcAft>
                <a:spcPts val="1000"/>
              </a:spcAft>
              <a:buFont typeface="+mj-lt"/>
              <a:buAutoNum type="alphaLcParenR"/>
            </a:pPr>
            <a:r>
              <a:rPr lang="en-US" dirty="0">
                <a:ea typeface="Times New Roman"/>
                <a:cs typeface="Times New Roman"/>
              </a:rPr>
              <a:t>They were much older than she </a:t>
            </a:r>
            <a:r>
              <a:rPr lang="en-US" dirty="0" smtClean="0">
                <a:ea typeface="Times New Roman"/>
                <a:cs typeface="Times New Roman"/>
              </a:rPr>
              <a:t>was</a:t>
            </a:r>
            <a:endParaRPr lang="en-US" dirty="0">
              <a:ea typeface="Times New Roman"/>
              <a:cs typeface="Times New Roman"/>
            </a:endParaRPr>
          </a:p>
        </p:txBody>
      </p:sp>
    </p:spTree>
    <p:extLst>
      <p:ext uri="{BB962C8B-B14F-4D97-AF65-F5344CB8AC3E}">
        <p14:creationId xmlns:p14="http://schemas.microsoft.com/office/powerpoint/2010/main" val="1084021443"/>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In contrast, the key to taking the high road includes what?</a:t>
            </a:r>
          </a:p>
          <a:p>
            <a:pPr marL="690563" lvl="0">
              <a:lnSpc>
                <a:spcPct val="115000"/>
              </a:lnSpc>
              <a:spcBef>
                <a:spcPts val="0"/>
              </a:spcBef>
              <a:spcAft>
                <a:spcPts val="0"/>
              </a:spcAft>
              <a:buFont typeface="+mj-lt"/>
              <a:buAutoNum type="alphaLcParenR"/>
            </a:pPr>
            <a:r>
              <a:rPr lang="en-US" dirty="0">
                <a:ea typeface="Times New Roman"/>
                <a:cs typeface="Times New Roman"/>
              </a:rPr>
              <a:t>Being aggressive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Being humble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Being fast</a:t>
            </a:r>
          </a:p>
          <a:p>
            <a:pPr marL="690563" lvl="0">
              <a:lnSpc>
                <a:spcPct val="115000"/>
              </a:lnSpc>
              <a:spcBef>
                <a:spcPts val="0"/>
              </a:spcBef>
              <a:spcAft>
                <a:spcPts val="1000"/>
              </a:spcAft>
              <a:buFont typeface="+mj-lt"/>
              <a:buAutoNum type="alphaLcParenR"/>
            </a:pPr>
            <a:r>
              <a:rPr lang="en-US" dirty="0">
                <a:ea typeface="Times New Roman"/>
                <a:cs typeface="Times New Roman"/>
              </a:rPr>
              <a:t>Being the loudest</a:t>
            </a:r>
          </a:p>
          <a:p>
            <a:pPr marL="347663" marR="0" indent="0">
              <a:lnSpc>
                <a:spcPct val="115000"/>
              </a:lnSpc>
              <a:spcBef>
                <a:spcPts val="0"/>
              </a:spcBef>
              <a:spcAft>
                <a:spcPts val="1000"/>
              </a:spcAft>
            </a:pPr>
            <a:r>
              <a:rPr lang="en-US" dirty="0">
                <a:solidFill>
                  <a:srgbClr val="FF0000"/>
                </a:solidFill>
                <a:ea typeface="Times New Roman"/>
                <a:cs typeface="Times New Roman"/>
              </a:rPr>
              <a:t>When taking the high road, we normally think of being competitive and forceful. But in contrast, taking the high road is more about being humble and considerate with others.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Taking the high road is not considered ________________.</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 competition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Any fun</a:t>
            </a:r>
          </a:p>
          <a:p>
            <a:pPr marL="690563" lvl="0">
              <a:lnSpc>
                <a:spcPct val="115000"/>
              </a:lnSpc>
              <a:spcBef>
                <a:spcPts val="0"/>
              </a:spcBef>
              <a:spcAft>
                <a:spcPts val="0"/>
              </a:spcAft>
              <a:buFont typeface="+mj-lt"/>
              <a:buAutoNum type="alphaLcParenR"/>
            </a:pPr>
            <a:r>
              <a:rPr lang="en-US" dirty="0">
                <a:ea typeface="Times New Roman"/>
                <a:cs typeface="Times New Roman"/>
              </a:rPr>
              <a:t>Easy</a:t>
            </a:r>
          </a:p>
          <a:p>
            <a:pPr marL="690563" lvl="0">
              <a:lnSpc>
                <a:spcPct val="115000"/>
              </a:lnSpc>
              <a:spcBef>
                <a:spcPts val="0"/>
              </a:spcBef>
              <a:spcAft>
                <a:spcPts val="1000"/>
              </a:spcAft>
              <a:buFont typeface="+mj-lt"/>
              <a:buAutoNum type="alphaLcParenR"/>
            </a:pPr>
            <a:r>
              <a:rPr lang="en-US" dirty="0">
                <a:ea typeface="Times New Roman"/>
                <a:cs typeface="Times New Roman"/>
              </a:rPr>
              <a:t>A joint effort</a:t>
            </a:r>
          </a:p>
          <a:p>
            <a:pPr marL="347663" marR="0" indent="0">
              <a:lnSpc>
                <a:spcPct val="115000"/>
              </a:lnSpc>
              <a:spcBef>
                <a:spcPts val="0"/>
              </a:spcBef>
              <a:spcAft>
                <a:spcPts val="1000"/>
              </a:spcAft>
            </a:pPr>
            <a:r>
              <a:rPr lang="en-US" dirty="0">
                <a:solidFill>
                  <a:srgbClr val="FF0000"/>
                </a:solidFill>
                <a:ea typeface="Times New Roman"/>
                <a:cs typeface="Times New Roman"/>
              </a:rPr>
              <a:t>Taking the high road is not considered a competition since this kind of aggressive attitude can actually hurt the chances of build rapport.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2993896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a:xfrm>
            <a:off x="457200" y="1600200"/>
            <a:ext cx="8229600" cy="48768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3"/>
              <a:tabLst>
                <a:tab pos="685800" algn="l"/>
              </a:tabLst>
            </a:pPr>
            <a:r>
              <a:rPr lang="en-US" dirty="0">
                <a:ea typeface="Times New Roman"/>
                <a:cs typeface="Times New Roman"/>
              </a:rPr>
              <a:t>When asking for feedback, it is better to do what, if possible?</a:t>
            </a:r>
          </a:p>
          <a:p>
            <a:pPr marL="690563" lvl="0">
              <a:lnSpc>
                <a:spcPct val="115000"/>
              </a:lnSpc>
              <a:spcBef>
                <a:spcPts val="0"/>
              </a:spcBef>
              <a:spcAft>
                <a:spcPts val="0"/>
              </a:spcAft>
              <a:buFont typeface="+mj-lt"/>
              <a:buAutoNum type="alphaLcParenR"/>
            </a:pPr>
            <a:r>
              <a:rPr lang="en-US" dirty="0">
                <a:ea typeface="Times New Roman"/>
                <a:cs typeface="Times New Roman"/>
              </a:rPr>
              <a:t>Ask on spur of the notice</a:t>
            </a:r>
          </a:p>
          <a:p>
            <a:pPr marL="690563" lvl="0">
              <a:lnSpc>
                <a:spcPct val="115000"/>
              </a:lnSpc>
              <a:spcBef>
                <a:spcPts val="0"/>
              </a:spcBef>
              <a:spcAft>
                <a:spcPts val="0"/>
              </a:spcAft>
              <a:buFont typeface="+mj-lt"/>
              <a:buAutoNum type="alphaLcParenR"/>
            </a:pPr>
            <a:r>
              <a:rPr lang="en-US" dirty="0">
                <a:ea typeface="Times New Roman"/>
                <a:cs typeface="Times New Roman"/>
              </a:rPr>
              <a:t>Request a written report</a:t>
            </a:r>
          </a:p>
          <a:p>
            <a:pPr marL="690563" lvl="0">
              <a:lnSpc>
                <a:spcPct val="115000"/>
              </a:lnSpc>
              <a:spcBef>
                <a:spcPts val="0"/>
              </a:spcBef>
              <a:spcAft>
                <a:spcPts val="0"/>
              </a:spcAft>
              <a:buFont typeface="+mj-lt"/>
              <a:buAutoNum type="alphaLcParenR"/>
            </a:pPr>
            <a:r>
              <a:rPr lang="en-US" dirty="0">
                <a:ea typeface="Times New Roman"/>
                <a:cs typeface="Times New Roman"/>
              </a:rPr>
              <a:t>Consult with more than one person</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Give notice</a:t>
            </a:r>
            <a:endParaRPr lang="en-US" dirty="0">
              <a:ea typeface="Times New Roman"/>
              <a:cs typeface="Times New Roman"/>
            </a:endParaRPr>
          </a:p>
          <a:p>
            <a:pPr marL="347663" indent="0">
              <a:lnSpc>
                <a:spcPct val="115000"/>
              </a:lnSpc>
              <a:spcBef>
                <a:spcPts val="0"/>
              </a:spcBef>
              <a:spcAft>
                <a:spcPts val="1000"/>
              </a:spcAft>
            </a:pPr>
            <a:r>
              <a:rPr lang="en-US" dirty="0">
                <a:solidFill>
                  <a:srgbClr val="FF0000"/>
                </a:solidFill>
                <a:ea typeface="Times New Roman"/>
                <a:cs typeface="Times New Roman"/>
              </a:rPr>
              <a:t>When we know we would like feedback on something, it is best to give someone a little notice before asking them for it, when possible (such as before a meeting or presentation). This allows the person to gather a collective thought and provide better results.</a:t>
            </a: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When receiving feedback, it is important to be what?</a:t>
            </a:r>
          </a:p>
          <a:p>
            <a:pPr marL="690563" lvl="0">
              <a:lnSpc>
                <a:spcPct val="115000"/>
              </a:lnSpc>
              <a:spcBef>
                <a:spcPts val="0"/>
              </a:spcBef>
              <a:spcAft>
                <a:spcPts val="0"/>
              </a:spcAft>
              <a:buFont typeface="+mj-lt"/>
              <a:buAutoNum type="alphaLcParenR"/>
            </a:pPr>
            <a:r>
              <a:rPr lang="en-US" dirty="0">
                <a:ea typeface="Times New Roman"/>
                <a:cs typeface="Times New Roman"/>
              </a:rPr>
              <a:t>Persistent</a:t>
            </a:r>
          </a:p>
          <a:p>
            <a:pPr marL="690563" lvl="0">
              <a:lnSpc>
                <a:spcPct val="115000"/>
              </a:lnSpc>
              <a:spcBef>
                <a:spcPts val="0"/>
              </a:spcBef>
              <a:spcAft>
                <a:spcPts val="0"/>
              </a:spcAft>
              <a:buFont typeface="+mj-lt"/>
              <a:buAutoNum type="alphaLcParenR"/>
            </a:pPr>
            <a:r>
              <a:rPr lang="en-US" dirty="0">
                <a:ea typeface="Times New Roman"/>
                <a:cs typeface="Times New Roman"/>
              </a:rPr>
              <a:t>Aggressive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Grateful</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Annoying</a:t>
            </a:r>
          </a:p>
          <a:p>
            <a:pPr marL="347663" marR="0" indent="0">
              <a:lnSpc>
                <a:spcPct val="115000"/>
              </a:lnSpc>
              <a:spcBef>
                <a:spcPts val="0"/>
              </a:spcBef>
              <a:spcAft>
                <a:spcPts val="1000"/>
              </a:spcAft>
            </a:pPr>
            <a:r>
              <a:rPr lang="en-US" dirty="0">
                <a:solidFill>
                  <a:srgbClr val="FF0000"/>
                </a:solidFill>
                <a:ea typeface="Times New Roman"/>
                <a:cs typeface="Times New Roman"/>
              </a:rPr>
              <a:t>Sometimes we do not get to hear what we want to hear when we receive feedback. Even if we do not like the results, it is important to be grateful for the other person’s time and efforts.</a:t>
            </a:r>
          </a:p>
        </p:txBody>
      </p:sp>
    </p:spTree>
    <p:extLst>
      <p:ext uri="{BB962C8B-B14F-4D97-AF65-F5344CB8AC3E}">
        <p14:creationId xmlns:p14="http://schemas.microsoft.com/office/powerpoint/2010/main" val="4105492372"/>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Focusing your attention on the other person helps build what?</a:t>
            </a:r>
          </a:p>
          <a:p>
            <a:pPr marL="690563" lvl="0">
              <a:lnSpc>
                <a:spcPct val="115000"/>
              </a:lnSpc>
              <a:spcBef>
                <a:spcPts val="0"/>
              </a:spcBef>
              <a:spcAft>
                <a:spcPts val="0"/>
              </a:spcAft>
              <a:buFont typeface="+mj-lt"/>
              <a:buAutoNum type="alphaLcParenR"/>
            </a:pPr>
            <a:r>
              <a:rPr lang="en-US" dirty="0">
                <a:ea typeface="Times New Roman"/>
                <a:cs typeface="Times New Roman"/>
              </a:rPr>
              <a:t>Esteem</a:t>
            </a:r>
          </a:p>
          <a:p>
            <a:pPr marL="690563" lvl="0">
              <a:lnSpc>
                <a:spcPct val="115000"/>
              </a:lnSpc>
              <a:spcBef>
                <a:spcPts val="0"/>
              </a:spcBef>
              <a:spcAft>
                <a:spcPts val="0"/>
              </a:spcAft>
              <a:buFont typeface="+mj-lt"/>
              <a:buAutoNum type="alphaLcParenR"/>
            </a:pPr>
            <a:r>
              <a:rPr lang="en-US" dirty="0">
                <a:ea typeface="Times New Roman"/>
                <a:cs typeface="Times New Roman"/>
              </a:rPr>
              <a:t>Confidence</a:t>
            </a:r>
          </a:p>
          <a:p>
            <a:pPr marL="690563" lvl="0">
              <a:lnSpc>
                <a:spcPct val="115000"/>
              </a:lnSpc>
              <a:spcBef>
                <a:spcPts val="0"/>
              </a:spcBef>
              <a:spcAft>
                <a:spcPts val="0"/>
              </a:spcAft>
              <a:buFont typeface="+mj-lt"/>
              <a:buAutoNum type="alphaLcParenR"/>
            </a:pPr>
            <a:r>
              <a:rPr lang="en-US" dirty="0">
                <a:ea typeface="Times New Roman"/>
                <a:cs typeface="Times New Roman"/>
              </a:rPr>
              <a:t>Boredom</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Rapport</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When we focus our attention on the other person, we are showing that we are interested in what they have to say and what they have to offer, which can help build rapport over time.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One way to forget about ourselves is to do what?</a:t>
            </a:r>
          </a:p>
          <a:p>
            <a:pPr marL="690563" lvl="0">
              <a:lnSpc>
                <a:spcPct val="115000"/>
              </a:lnSpc>
              <a:spcBef>
                <a:spcPts val="0"/>
              </a:spcBef>
              <a:spcAft>
                <a:spcPts val="0"/>
              </a:spcAft>
              <a:buFont typeface="+mj-lt"/>
              <a:buAutoNum type="alphaLcParenR"/>
            </a:pPr>
            <a:r>
              <a:rPr lang="en-US" dirty="0">
                <a:ea typeface="Times New Roman"/>
                <a:cs typeface="Times New Roman"/>
              </a:rPr>
              <a:t>Show interest in nothing at all</a:t>
            </a:r>
          </a:p>
          <a:p>
            <a:pPr marL="690563" lvl="0">
              <a:lnSpc>
                <a:spcPct val="115000"/>
              </a:lnSpc>
              <a:spcBef>
                <a:spcPts val="0"/>
              </a:spcBef>
              <a:spcAft>
                <a:spcPts val="0"/>
              </a:spcAft>
              <a:buFont typeface="+mj-lt"/>
              <a:buAutoNum type="alphaLcParenR"/>
            </a:pPr>
            <a:r>
              <a:rPr lang="en-US" dirty="0">
                <a:ea typeface="Times New Roman"/>
                <a:cs typeface="Times New Roman"/>
              </a:rPr>
              <a:t>Distract ourselves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Show interest in the other person</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Do nothing different</a:t>
            </a:r>
          </a:p>
          <a:p>
            <a:pPr marL="347663" marR="0" indent="0">
              <a:lnSpc>
                <a:spcPct val="115000"/>
              </a:lnSpc>
              <a:spcBef>
                <a:spcPts val="0"/>
              </a:spcBef>
              <a:spcAft>
                <a:spcPts val="1000"/>
              </a:spcAft>
            </a:pPr>
            <a:r>
              <a:rPr lang="en-US" dirty="0">
                <a:solidFill>
                  <a:srgbClr val="FF0000"/>
                </a:solidFill>
                <a:ea typeface="Times New Roman"/>
                <a:cs typeface="Times New Roman"/>
              </a:rPr>
              <a:t>When we show interest in the other person, we are forgetting about our own needs and focusing on theirs.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086147183"/>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60419"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one way to help remember a person’s name?</a:t>
            </a:r>
          </a:p>
          <a:p>
            <a:pPr marL="681038" lvl="0">
              <a:lnSpc>
                <a:spcPct val="115000"/>
              </a:lnSpc>
              <a:spcBef>
                <a:spcPts val="0"/>
              </a:spcBef>
              <a:spcAft>
                <a:spcPts val="0"/>
              </a:spcAft>
              <a:buFont typeface="+mj-lt"/>
              <a:buAutoNum type="alphaLcParenR"/>
            </a:pPr>
            <a:r>
              <a:rPr lang="en-US" dirty="0">
                <a:ea typeface="Times New Roman"/>
                <a:cs typeface="Times New Roman"/>
              </a:rPr>
              <a:t>Write it on your hand</a:t>
            </a:r>
          </a:p>
          <a:p>
            <a:pPr marL="6810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Repeat it over again in your head</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Use it right away</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Spell it out</a:t>
            </a:r>
          </a:p>
          <a:p>
            <a:pPr marL="347663" marR="0" indent="0">
              <a:lnSpc>
                <a:spcPct val="115000"/>
              </a:lnSpc>
              <a:spcBef>
                <a:spcPts val="0"/>
              </a:spcBef>
              <a:spcAft>
                <a:spcPts val="1000"/>
              </a:spcAft>
            </a:pPr>
            <a:r>
              <a:rPr lang="en-US" dirty="0">
                <a:solidFill>
                  <a:srgbClr val="FF0000"/>
                </a:solidFill>
                <a:ea typeface="Times New Roman"/>
                <a:cs typeface="Times New Roman"/>
              </a:rPr>
              <a:t>After meeting someone, one tip to help remember their name is to use it right away, which can help the name stick in your head. Re-greet them using their name or address them directly by name the next time you speak to them.</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one way to help remember someone’s face?</a:t>
            </a:r>
          </a:p>
          <a:p>
            <a:pPr marL="681038" lvl="0">
              <a:lnSpc>
                <a:spcPct val="115000"/>
              </a:lnSpc>
              <a:spcBef>
                <a:spcPts val="0"/>
              </a:spcBef>
              <a:spcAft>
                <a:spcPts val="0"/>
              </a:spcAft>
              <a:buFont typeface="+mj-lt"/>
              <a:buAutoNum type="alphaLcParenR"/>
            </a:pPr>
            <a:r>
              <a:rPr lang="en-US" dirty="0">
                <a:ea typeface="Times New Roman"/>
                <a:cs typeface="Times New Roman"/>
              </a:rPr>
              <a:t>Take a picture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Notice a characteristic</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Relate them to a funny animal</a:t>
            </a:r>
          </a:p>
          <a:p>
            <a:pPr marL="681038" lvl="0">
              <a:lnSpc>
                <a:spcPct val="115000"/>
              </a:lnSpc>
              <a:spcBef>
                <a:spcPts val="0"/>
              </a:spcBef>
              <a:spcAft>
                <a:spcPts val="1000"/>
              </a:spcAft>
              <a:buFont typeface="+mj-lt"/>
              <a:buAutoNum type="alphaLcParenR"/>
            </a:pPr>
            <a:r>
              <a:rPr lang="en-US" dirty="0">
                <a:ea typeface="Times New Roman"/>
                <a:cs typeface="Times New Roman"/>
              </a:rPr>
              <a:t>Do nothing</a:t>
            </a:r>
          </a:p>
          <a:p>
            <a:pPr marL="347663" marR="0" indent="0">
              <a:lnSpc>
                <a:spcPct val="115000"/>
              </a:lnSpc>
              <a:spcBef>
                <a:spcPts val="0"/>
              </a:spcBef>
              <a:spcAft>
                <a:spcPts val="1000"/>
              </a:spcAft>
            </a:pPr>
            <a:r>
              <a:rPr lang="en-US" dirty="0">
                <a:solidFill>
                  <a:srgbClr val="FF0000"/>
                </a:solidFill>
                <a:ea typeface="Times New Roman"/>
                <a:cs typeface="Times New Roman"/>
              </a:rPr>
              <a:t>After meeting someone, one tip to help remember their face is to make a note of any particular characteristic, such as a facial scar or a thick eyebrow. Remembering something specific about them will help you remember their face next time.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374934763"/>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A good question is typically ______________.</a:t>
            </a:r>
          </a:p>
          <a:p>
            <a:pPr marL="681038" lvl="0">
              <a:lnSpc>
                <a:spcPct val="115000"/>
              </a:lnSpc>
              <a:spcBef>
                <a:spcPts val="0"/>
              </a:spcBef>
              <a:spcAft>
                <a:spcPts val="0"/>
              </a:spcAft>
              <a:buFont typeface="+mj-lt"/>
              <a:buAutoNum type="alphaLcParenR"/>
            </a:pPr>
            <a:r>
              <a:rPr lang="en-US" dirty="0">
                <a:ea typeface="Times New Roman"/>
                <a:cs typeface="Times New Roman"/>
              </a:rPr>
              <a:t>Open and close</a:t>
            </a:r>
          </a:p>
          <a:p>
            <a:pPr marL="681038" lvl="0">
              <a:lnSpc>
                <a:spcPct val="115000"/>
              </a:lnSpc>
              <a:spcBef>
                <a:spcPts val="0"/>
              </a:spcBef>
              <a:spcAft>
                <a:spcPts val="0"/>
              </a:spcAft>
              <a:buFont typeface="+mj-lt"/>
              <a:buAutoNum type="alphaLcParenR"/>
            </a:pPr>
            <a:r>
              <a:rPr lang="en-US" dirty="0">
                <a:ea typeface="Times New Roman"/>
                <a:cs typeface="Times New Roman"/>
              </a:rPr>
              <a:t>Multiple choice</a:t>
            </a:r>
          </a:p>
          <a:p>
            <a:pPr marL="681038" lvl="0">
              <a:lnSpc>
                <a:spcPct val="115000"/>
              </a:lnSpc>
              <a:spcBef>
                <a:spcPts val="0"/>
              </a:spcBef>
              <a:spcAft>
                <a:spcPts val="0"/>
              </a:spcAft>
              <a:buFont typeface="+mj-lt"/>
              <a:buAutoNum type="alphaLcParenR"/>
            </a:pPr>
            <a:r>
              <a:rPr lang="en-US" dirty="0">
                <a:ea typeface="Times New Roman"/>
                <a:cs typeface="Times New Roman"/>
              </a:rPr>
              <a:t>A few words long</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Open-ended</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Asking good questions can build rapport, so it is important that good questions are open-ended so they can allow the other person to give a lengthy and informational answer.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Good questions ask about what?</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other person</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The one asking the questions</a:t>
            </a:r>
          </a:p>
          <a:p>
            <a:pPr marL="681038" lvl="0">
              <a:lnSpc>
                <a:spcPct val="115000"/>
              </a:lnSpc>
              <a:spcBef>
                <a:spcPts val="0"/>
              </a:spcBef>
              <a:spcAft>
                <a:spcPts val="0"/>
              </a:spcAft>
              <a:buFont typeface="+mj-lt"/>
              <a:buAutoNum type="alphaLcParenR"/>
            </a:pPr>
            <a:r>
              <a:rPr lang="en-US" dirty="0">
                <a:ea typeface="Times New Roman"/>
                <a:cs typeface="Times New Roman"/>
              </a:rPr>
              <a:t>The company</a:t>
            </a:r>
          </a:p>
          <a:p>
            <a:pPr marL="681038" lvl="0">
              <a:lnSpc>
                <a:spcPct val="115000"/>
              </a:lnSpc>
              <a:spcBef>
                <a:spcPts val="0"/>
              </a:spcBef>
              <a:spcAft>
                <a:spcPts val="1000"/>
              </a:spcAft>
              <a:buFont typeface="+mj-lt"/>
              <a:buAutoNum type="alphaLcParenR"/>
            </a:pPr>
            <a:r>
              <a:rPr lang="en-US" dirty="0">
                <a:ea typeface="Times New Roman"/>
                <a:cs typeface="Times New Roman"/>
              </a:rPr>
              <a:t>Pay grades</a:t>
            </a:r>
          </a:p>
          <a:p>
            <a:pPr marL="347663" marR="0" indent="0">
              <a:lnSpc>
                <a:spcPct val="115000"/>
              </a:lnSpc>
              <a:spcBef>
                <a:spcPts val="0"/>
              </a:spcBef>
              <a:spcAft>
                <a:spcPts val="1000"/>
              </a:spcAft>
            </a:pPr>
            <a:r>
              <a:rPr lang="en-US" dirty="0">
                <a:solidFill>
                  <a:srgbClr val="FF0000"/>
                </a:solidFill>
                <a:ea typeface="Times New Roman"/>
                <a:cs typeface="Times New Roman"/>
              </a:rPr>
              <a:t>Good questions typically ask about the other person and their skills and abilities, which allows the other person to openly talk about themselves and build a connection between the two.</a:t>
            </a:r>
            <a:endParaRPr lang="en-US" dirty="0">
              <a:ea typeface="Times New Roman"/>
              <a:cs typeface="Times New Roman"/>
            </a:endParaRPr>
          </a:p>
        </p:txBody>
      </p:sp>
    </p:spTree>
    <p:extLst>
      <p:ext uri="{BB962C8B-B14F-4D97-AF65-F5344CB8AC3E}">
        <p14:creationId xmlns:p14="http://schemas.microsoft.com/office/powerpoint/2010/main" val="3167570716"/>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did Ellen try to do when she met each coworker?</a:t>
            </a:r>
          </a:p>
          <a:p>
            <a:pPr marL="571500" lvl="0">
              <a:lnSpc>
                <a:spcPct val="115000"/>
              </a:lnSpc>
              <a:spcBef>
                <a:spcPts val="0"/>
              </a:spcBef>
              <a:spcAft>
                <a:spcPts val="0"/>
              </a:spcAft>
              <a:buFont typeface="+mj-lt"/>
              <a:buAutoNum type="alphaLcParenR"/>
            </a:pPr>
            <a:r>
              <a:rPr lang="en-US" dirty="0">
                <a:ea typeface="Times New Roman"/>
                <a:cs typeface="Times New Roman"/>
              </a:rPr>
              <a:t>Ask in depth questions</a:t>
            </a:r>
          </a:p>
          <a:p>
            <a:pPr marL="5715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Remember their name and face</a:t>
            </a:r>
            <a:endParaRPr lang="en-US" dirty="0">
              <a:ea typeface="Times New Roman"/>
              <a:cs typeface="Times New Roman"/>
            </a:endParaRPr>
          </a:p>
          <a:p>
            <a:pPr marL="571500" lvl="0">
              <a:lnSpc>
                <a:spcPct val="115000"/>
              </a:lnSpc>
              <a:spcBef>
                <a:spcPts val="0"/>
              </a:spcBef>
              <a:spcAft>
                <a:spcPts val="0"/>
              </a:spcAft>
              <a:buFont typeface="+mj-lt"/>
              <a:buAutoNum type="alphaLcParenR"/>
            </a:pPr>
            <a:r>
              <a:rPr lang="en-US" dirty="0">
                <a:ea typeface="Times New Roman"/>
                <a:cs typeface="Times New Roman"/>
              </a:rPr>
              <a:t>Ask for their advice</a:t>
            </a:r>
          </a:p>
          <a:p>
            <a:pPr marL="571500" lvl="0">
              <a:lnSpc>
                <a:spcPct val="115000"/>
              </a:lnSpc>
              <a:spcBef>
                <a:spcPts val="0"/>
              </a:spcBef>
              <a:spcAft>
                <a:spcPts val="1000"/>
              </a:spcAft>
              <a:buFont typeface="+mj-lt"/>
              <a:buAutoNum type="alphaLcParenR"/>
            </a:pPr>
            <a:r>
              <a:rPr lang="en-US" dirty="0">
                <a:ea typeface="Times New Roman"/>
                <a:cs typeface="Times New Roman"/>
              </a:rPr>
              <a:t>Spell her name correctly to them</a:t>
            </a:r>
          </a:p>
          <a:p>
            <a:pPr marL="347663" marR="0" indent="0">
              <a:lnSpc>
                <a:spcPct val="115000"/>
              </a:lnSpc>
              <a:spcBef>
                <a:spcPts val="0"/>
              </a:spcBef>
              <a:spcAft>
                <a:spcPts val="1000"/>
              </a:spcAft>
            </a:pPr>
            <a:r>
              <a:rPr lang="en-US" dirty="0">
                <a:solidFill>
                  <a:srgbClr val="FF0000"/>
                </a:solidFill>
                <a:ea typeface="Times New Roman"/>
                <a:cs typeface="Times New Roman"/>
              </a:rPr>
              <a:t>When Ellen was introduced to each coworker, she made an effort to try and remember each name with each face for future reference.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Why was Ellen shy around the group of marketers?</a:t>
            </a:r>
          </a:p>
          <a:p>
            <a:pPr marL="571500" lvl="0">
              <a:lnSpc>
                <a:spcPct val="115000"/>
              </a:lnSpc>
              <a:spcBef>
                <a:spcPts val="0"/>
              </a:spcBef>
              <a:spcAft>
                <a:spcPts val="0"/>
              </a:spcAft>
              <a:buFont typeface="+mj-lt"/>
              <a:buAutoNum type="alphaLcParenR"/>
            </a:pPr>
            <a:r>
              <a:rPr lang="en-US" dirty="0">
                <a:ea typeface="Times New Roman"/>
                <a:cs typeface="Times New Roman"/>
              </a:rPr>
              <a:t>She was the only woman in the group</a:t>
            </a:r>
          </a:p>
          <a:p>
            <a:pPr marL="5715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were paid more than she was</a:t>
            </a:r>
            <a:endParaRPr lang="en-US" dirty="0">
              <a:ea typeface="Times New Roman"/>
              <a:cs typeface="Times New Roman"/>
            </a:endParaRPr>
          </a:p>
          <a:p>
            <a:pPr marL="5715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She was new to the group</a:t>
            </a:r>
            <a:endParaRPr lang="en-US" dirty="0">
              <a:ea typeface="Times New Roman"/>
              <a:cs typeface="Times New Roman"/>
            </a:endParaRPr>
          </a:p>
          <a:p>
            <a:pPr marL="571500" lvl="0">
              <a:lnSpc>
                <a:spcPct val="115000"/>
              </a:lnSpc>
              <a:spcBef>
                <a:spcPts val="0"/>
              </a:spcBef>
              <a:spcAft>
                <a:spcPts val="1000"/>
              </a:spcAft>
              <a:buFont typeface="+mj-lt"/>
              <a:buAutoNum type="alphaLcParenR"/>
            </a:pPr>
            <a:r>
              <a:rPr lang="en-US" dirty="0">
                <a:ea typeface="Times New Roman"/>
                <a:cs typeface="Times New Roman"/>
              </a:rPr>
              <a:t>They were much older than she was</a:t>
            </a:r>
          </a:p>
          <a:p>
            <a:pPr marL="347663" marR="0" indent="0">
              <a:lnSpc>
                <a:spcPct val="115000"/>
              </a:lnSpc>
              <a:spcBef>
                <a:spcPts val="0"/>
              </a:spcBef>
              <a:spcAft>
                <a:spcPts val="1000"/>
              </a:spcAft>
            </a:pPr>
            <a:r>
              <a:rPr lang="en-US" dirty="0">
                <a:solidFill>
                  <a:srgbClr val="FF0000"/>
                </a:solidFill>
                <a:ea typeface="Times New Roman"/>
                <a:cs typeface="Times New Roman"/>
              </a:rPr>
              <a:t>Ellen was a new member to the group of marketers, so she was shy about talking to anyone at first.</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663540985"/>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Twelve: </a:t>
            </a:r>
            <a:br>
              <a:rPr lang="en-US" dirty="0" smtClean="0"/>
            </a:br>
            <a:r>
              <a:rPr lang="en-US" dirty="0" smtClean="0"/>
              <a:t>Wrapping Up</a:t>
            </a:r>
            <a:endParaRPr lang="en-US" dirty="0"/>
          </a:p>
        </p:txBody>
      </p:sp>
      <p:sp>
        <p:nvSpPr>
          <p:cNvPr id="3" name="Content Placeholder 2"/>
          <p:cNvSpPr>
            <a:spLocks noGrp="1"/>
          </p:cNvSpPr>
          <p:nvPr>
            <p:ph idx="1"/>
          </p:nvPr>
        </p:nvSpPr>
        <p:spPr/>
        <p:txBody>
          <a:bodyPr rtlCol="0">
            <a:normAutofit fontScale="92500" lnSpcReduction="20000"/>
          </a:bodyPr>
          <a:lstStyle/>
          <a:p>
            <a:pPr eaLnBrk="1" fontAlgn="auto" hangingPunct="1">
              <a:spcAft>
                <a:spcPts val="0"/>
              </a:spcAft>
              <a:buFont typeface="Arial" pitchFamily="34" charset="0"/>
              <a:buNone/>
              <a:defRPr/>
            </a:pPr>
            <a:r>
              <a:rPr lang="en-US" dirty="0" smtClean="0"/>
              <a:t>Although this workshop is coming to a close, we hope that your journey to improve your Social Intelligence skills is just beginning. </a:t>
            </a:r>
          </a:p>
          <a:p>
            <a:pPr eaLnBrk="1" fontAlgn="auto" hangingPunct="1">
              <a:spcAft>
                <a:spcPts val="0"/>
              </a:spcAft>
              <a:buFont typeface="Arial" pitchFamily="34" charset="0"/>
              <a:buNone/>
              <a:defRPr/>
            </a:pPr>
            <a:r>
              <a:rPr lang="en-US" dirty="0" smtClean="0"/>
              <a:t>Please take a moment to review and update your action plan. This will be a key tool to guide your progress in the days, weeks, months, and years to come. </a:t>
            </a:r>
          </a:p>
          <a:p>
            <a:pPr eaLnBrk="1" fontAlgn="auto" hangingPunct="1">
              <a:spcAft>
                <a:spcPts val="0"/>
              </a:spcAft>
              <a:buFont typeface="Arial" pitchFamily="34" charset="0"/>
              <a:buNone/>
              <a:defRPr/>
            </a:pPr>
            <a:r>
              <a:rPr lang="en-US" dirty="0" smtClean="0"/>
              <a:t>We wish you the best of luck on the rest of your travels! </a:t>
            </a:r>
            <a:endParaRPr lang="en-CA" dirty="0" smtClean="0"/>
          </a:p>
        </p:txBody>
      </p:sp>
      <p:sp>
        <p:nvSpPr>
          <p:cNvPr id="4" name="Text Placeholder 3"/>
          <p:cNvSpPr>
            <a:spLocks noGrp="1"/>
          </p:cNvSpPr>
          <p:nvPr>
            <p:ph type="body" sz="quarter" idx="10"/>
          </p:nvPr>
        </p:nvSpPr>
        <p:spPr>
          <a:xfrm>
            <a:off x="7391400" y="381000"/>
            <a:ext cx="1752600" cy="4191000"/>
          </a:xfrm>
        </p:spPr>
        <p:txBody>
          <a:bodyPr rtlCol="0">
            <a:normAutofit/>
          </a:bodyPr>
          <a:lstStyle/>
          <a:p>
            <a:pPr>
              <a:spcBef>
                <a:spcPts val="0"/>
              </a:spcBef>
              <a:spcAft>
                <a:spcPts val="1000"/>
              </a:spcAft>
            </a:pPr>
            <a:r>
              <a:rPr lang="en-US" dirty="0">
                <a:ea typeface="Times New Roman"/>
                <a:cs typeface="Times New Roman"/>
              </a:rPr>
              <a:t>Intelligence without ambition is a bird without wings.</a:t>
            </a:r>
            <a:endParaRPr lang="en-US" sz="1400" dirty="0">
              <a:latin typeface="Calibri"/>
              <a:ea typeface="Times New Roman"/>
              <a:cs typeface="Times New Roman"/>
            </a:endParaRPr>
          </a:p>
          <a:p>
            <a:pPr algn="ctr">
              <a:spcBef>
                <a:spcPts val="0"/>
              </a:spcBef>
              <a:spcAft>
                <a:spcPts val="1000"/>
              </a:spcAft>
            </a:pPr>
            <a:r>
              <a:rPr lang="en-US" b="1" dirty="0">
                <a:ea typeface="Times New Roman"/>
                <a:cs typeface="Times New Roman"/>
              </a:rPr>
              <a:t>Salvador Dali</a:t>
            </a:r>
            <a:endParaRPr lang="en-US" sz="1400" dirty="0">
              <a:latin typeface="Calibri"/>
              <a:ea typeface="Times New Roman"/>
              <a:cs typeface="Times New Roman"/>
            </a:endParaRPr>
          </a:p>
          <a:p>
            <a:pPr eaLnBrk="1" fontAlgn="auto" hangingPunct="1">
              <a:spcAft>
                <a:spcPts val="0"/>
              </a:spcAft>
              <a:buFont typeface="Arial" pitchFamily="34" charset="0"/>
              <a:buNone/>
              <a:defRPr/>
            </a:pPr>
            <a:endParaRPr lang="en-US" dirty="0"/>
          </a:p>
        </p:txBody>
      </p:sp>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smtClean="0"/>
              <a:t>Words from the Wise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08358559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It is important to recognize that change is not always ________________.</a:t>
            </a:r>
          </a:p>
          <a:p>
            <a:pPr marL="690563" lvl="0">
              <a:lnSpc>
                <a:spcPct val="115000"/>
              </a:lnSpc>
              <a:spcBef>
                <a:spcPts val="0"/>
              </a:spcBef>
              <a:spcAft>
                <a:spcPts val="0"/>
              </a:spcAft>
              <a:buFont typeface="+mj-lt"/>
              <a:buAutoNum type="alphaLcParenR"/>
            </a:pPr>
            <a:r>
              <a:rPr lang="en-US" dirty="0">
                <a:ea typeface="Times New Roman"/>
                <a:cs typeface="Times New Roman"/>
              </a:rPr>
              <a:t>Constant</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Right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Negative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Helpful</a:t>
            </a:r>
          </a:p>
          <a:p>
            <a:pPr marL="347663" marR="0" indent="0">
              <a:lnSpc>
                <a:spcPct val="115000"/>
              </a:lnSpc>
              <a:spcBef>
                <a:spcPts val="0"/>
              </a:spcBef>
              <a:spcAft>
                <a:spcPts val="1000"/>
              </a:spcAft>
            </a:pPr>
            <a:r>
              <a:rPr lang="en-US" dirty="0">
                <a:solidFill>
                  <a:srgbClr val="FF0000"/>
                </a:solidFill>
                <a:ea typeface="Times New Roman"/>
                <a:cs typeface="Times New Roman"/>
              </a:rPr>
              <a:t>Being open to change means we have to recognize that not all change has to be negative. Change can be a good thing and lead to positive outcomes.</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Change can have a great impact on what?</a:t>
            </a:r>
          </a:p>
          <a:p>
            <a:pPr marL="690563" lvl="0">
              <a:lnSpc>
                <a:spcPct val="115000"/>
              </a:lnSpc>
              <a:spcBef>
                <a:spcPts val="0"/>
              </a:spcBef>
              <a:spcAft>
                <a:spcPts val="0"/>
              </a:spcAft>
              <a:buFont typeface="+mj-lt"/>
              <a:buAutoNum type="alphaLcParenR"/>
            </a:pPr>
            <a:r>
              <a:rPr lang="en-US" dirty="0">
                <a:ea typeface="Times New Roman"/>
                <a:cs typeface="Times New Roman"/>
              </a:rPr>
              <a:t>Other people’s behaviors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Our attitudes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Our jobs</a:t>
            </a:r>
          </a:p>
          <a:p>
            <a:pPr marL="690563" lvl="0">
              <a:lnSpc>
                <a:spcPct val="115000"/>
              </a:lnSpc>
              <a:spcBef>
                <a:spcPts val="0"/>
              </a:spcBef>
              <a:spcAft>
                <a:spcPts val="1000"/>
              </a:spcAft>
              <a:buFont typeface="+mj-lt"/>
              <a:buAutoNum type="alphaLcParenR"/>
            </a:pPr>
            <a:r>
              <a:rPr lang="en-US" dirty="0">
                <a:ea typeface="Times New Roman"/>
                <a:cs typeface="Times New Roman"/>
              </a:rPr>
              <a:t>Other worker’s motivation</a:t>
            </a:r>
          </a:p>
          <a:p>
            <a:pPr marL="347663" indent="0">
              <a:lnSpc>
                <a:spcPct val="115000"/>
              </a:lnSpc>
              <a:spcBef>
                <a:spcPts val="0"/>
              </a:spcBef>
              <a:spcAft>
                <a:spcPts val="1000"/>
              </a:spcAft>
            </a:pPr>
            <a:r>
              <a:rPr lang="en-US" dirty="0">
                <a:solidFill>
                  <a:srgbClr val="FF0000"/>
                </a:solidFill>
                <a:ea typeface="Times New Roman"/>
                <a:cs typeface="Times New Roman"/>
              </a:rPr>
              <a:t>Change can have an impact on our attitudes because it affects how we act and behave around others. By making changes, we are adapting our attitudes to suit the situation.</a:t>
            </a:r>
          </a:p>
          <a:p>
            <a:endParaRPr lang="en-US" dirty="0" smtClean="0"/>
          </a:p>
        </p:txBody>
      </p:sp>
    </p:spTree>
    <p:extLst>
      <p:ext uri="{BB962C8B-B14F-4D97-AF65-F5344CB8AC3E}">
        <p14:creationId xmlns:p14="http://schemas.microsoft.com/office/powerpoint/2010/main" val="29404100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a:xfrm>
            <a:off x="457200" y="1600200"/>
            <a:ext cx="8229600" cy="48768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Reflection allows us to do what?</a:t>
            </a:r>
          </a:p>
          <a:p>
            <a:pPr marL="690563" lvl="0">
              <a:lnSpc>
                <a:spcPct val="115000"/>
              </a:lnSpc>
              <a:spcBef>
                <a:spcPts val="0"/>
              </a:spcBef>
              <a:spcAft>
                <a:spcPts val="0"/>
              </a:spcAft>
              <a:buFont typeface="+mj-lt"/>
              <a:buAutoNum type="alphaLcParenR"/>
            </a:pPr>
            <a:r>
              <a:rPr lang="en-US" dirty="0">
                <a:ea typeface="Times New Roman"/>
                <a:cs typeface="Times New Roman"/>
              </a:rPr>
              <a:t>Remember our mistakes</a:t>
            </a:r>
          </a:p>
          <a:p>
            <a:pPr marL="690563" lvl="0">
              <a:lnSpc>
                <a:spcPct val="115000"/>
              </a:lnSpc>
              <a:spcBef>
                <a:spcPts val="0"/>
              </a:spcBef>
              <a:spcAft>
                <a:spcPts val="0"/>
              </a:spcAft>
              <a:buFont typeface="+mj-lt"/>
              <a:buAutoNum type="alphaLcParenR"/>
            </a:pPr>
            <a:r>
              <a:rPr lang="en-US" dirty="0">
                <a:ea typeface="Times New Roman"/>
                <a:cs typeface="Times New Roman"/>
              </a:rPr>
              <a:t>Cause embarrassment</a:t>
            </a:r>
          </a:p>
          <a:p>
            <a:pPr marL="690563" lvl="0">
              <a:lnSpc>
                <a:spcPct val="115000"/>
              </a:lnSpc>
              <a:spcBef>
                <a:spcPts val="0"/>
              </a:spcBef>
              <a:spcAft>
                <a:spcPts val="0"/>
              </a:spcAft>
              <a:buFont typeface="+mj-lt"/>
              <a:buAutoNum type="alphaLcParenR"/>
            </a:pPr>
            <a:r>
              <a:rPr lang="en-US" dirty="0">
                <a:ea typeface="Times New Roman"/>
                <a:cs typeface="Times New Roman"/>
              </a:rPr>
              <a:t>Make jokes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Find learning opportunities</a:t>
            </a:r>
            <a:endParaRPr lang="en-US" dirty="0">
              <a:ea typeface="Times New Roman"/>
              <a:cs typeface="Times New Roman"/>
            </a:endParaRPr>
          </a:p>
          <a:p>
            <a:pPr marL="347663" indent="0">
              <a:lnSpc>
                <a:spcPct val="115000"/>
              </a:lnSpc>
              <a:spcBef>
                <a:spcPts val="0"/>
              </a:spcBef>
              <a:spcAft>
                <a:spcPts val="1000"/>
              </a:spcAft>
            </a:pPr>
            <a:r>
              <a:rPr lang="en-US" dirty="0">
                <a:solidFill>
                  <a:srgbClr val="FF0000"/>
                </a:solidFill>
                <a:ea typeface="Times New Roman"/>
                <a:cs typeface="Times New Roman"/>
              </a:rPr>
              <a:t>When we reflect back on past experiences, we are able to see what did and did not work for us, allowing us to find learning opportunities we can use in the future.</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During reflection, think about ___________________.</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How the experience made you feel</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How the experience ended</a:t>
            </a:r>
          </a:p>
          <a:p>
            <a:pPr marL="690563" lvl="0">
              <a:lnSpc>
                <a:spcPct val="115000"/>
              </a:lnSpc>
              <a:spcBef>
                <a:spcPts val="0"/>
              </a:spcBef>
              <a:spcAft>
                <a:spcPts val="0"/>
              </a:spcAft>
              <a:buFont typeface="+mj-lt"/>
              <a:buAutoNum type="alphaLcParenR"/>
            </a:pPr>
            <a:r>
              <a:rPr lang="en-US" dirty="0">
                <a:ea typeface="Times New Roman"/>
                <a:cs typeface="Times New Roman"/>
              </a:rPr>
              <a:t>The details of what happened</a:t>
            </a:r>
          </a:p>
          <a:p>
            <a:pPr marL="690563" lvl="0">
              <a:lnSpc>
                <a:spcPct val="115000"/>
              </a:lnSpc>
              <a:spcBef>
                <a:spcPts val="0"/>
              </a:spcBef>
              <a:spcAft>
                <a:spcPts val="1000"/>
              </a:spcAft>
              <a:buFont typeface="+mj-lt"/>
              <a:buAutoNum type="alphaLcParenR"/>
            </a:pPr>
            <a:r>
              <a:rPr lang="en-US" dirty="0">
                <a:ea typeface="Times New Roman"/>
                <a:cs typeface="Times New Roman"/>
              </a:rPr>
              <a:t>The people that were involved</a:t>
            </a:r>
          </a:p>
          <a:p>
            <a:pPr marL="347663" marR="0" indent="0">
              <a:lnSpc>
                <a:spcPct val="115000"/>
              </a:lnSpc>
              <a:spcBef>
                <a:spcPts val="0"/>
              </a:spcBef>
              <a:spcAft>
                <a:spcPts val="1000"/>
              </a:spcAft>
            </a:pPr>
            <a:r>
              <a:rPr lang="en-US" dirty="0">
                <a:solidFill>
                  <a:srgbClr val="FF0000"/>
                </a:solidFill>
                <a:ea typeface="Times New Roman"/>
                <a:cs typeface="Times New Roman"/>
              </a:rPr>
              <a:t>When we are reflecting on an experience, think about how the experience made you feel and how you reacted from it. These types of recollections can help you define future actions and behaviors.</a:t>
            </a:r>
            <a:endParaRPr lang="en-US" dirty="0">
              <a:ea typeface="Times New Roman"/>
              <a:cs typeface="Times New Roman"/>
            </a:endParaRPr>
          </a:p>
          <a:p>
            <a:pPr>
              <a:lnSpc>
                <a:spcPct val="115000"/>
              </a:lnSpc>
              <a:spcBef>
                <a:spcPts val="0"/>
              </a:spcBef>
              <a:spcAft>
                <a:spcPts val="0"/>
              </a:spcAft>
            </a:pPr>
            <a:r>
              <a:rPr lang="en-US" dirty="0">
                <a:ea typeface="Times New Roman"/>
                <a:cs typeface="Times New Roman"/>
              </a:rPr>
              <a:t/>
            </a:r>
            <a:br>
              <a:rPr lang="en-US" dirty="0">
                <a:ea typeface="Times New Roman"/>
                <a:cs typeface="Times New Roman"/>
              </a:rPr>
            </a:br>
            <a:r>
              <a:rPr lang="en-US" dirty="0">
                <a:ea typeface="Times New Roman"/>
                <a:cs typeface="Times New Roman"/>
              </a:rPr>
              <a:t> </a:t>
            </a:r>
          </a:p>
          <a:p>
            <a:endParaRPr lang="en-US" dirty="0" smtClean="0"/>
          </a:p>
        </p:txBody>
      </p:sp>
    </p:spTree>
    <p:extLst>
      <p:ext uri="{BB962C8B-B14F-4D97-AF65-F5344CB8AC3E}">
        <p14:creationId xmlns:p14="http://schemas.microsoft.com/office/powerpoint/2010/main" val="3033567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Why was Penny nervous?</a:t>
            </a:r>
          </a:p>
          <a:p>
            <a:pPr marL="690563" lvl="0">
              <a:lnSpc>
                <a:spcPct val="115000"/>
              </a:lnSpc>
              <a:spcBef>
                <a:spcPts val="0"/>
              </a:spcBef>
              <a:spcAft>
                <a:spcPts val="0"/>
              </a:spcAft>
              <a:buFont typeface="+mj-lt"/>
              <a:buAutoNum type="alphaLcParenR"/>
            </a:pPr>
            <a:r>
              <a:rPr lang="en-US" dirty="0">
                <a:ea typeface="Times New Roman"/>
                <a:cs typeface="Times New Roman"/>
              </a:rPr>
              <a:t>She had the lead role in a play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She had to give a speech at a convention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She had a meeting with the supervisor coming up</a:t>
            </a:r>
          </a:p>
          <a:p>
            <a:pPr marL="690563" lvl="0">
              <a:lnSpc>
                <a:spcPct val="115000"/>
              </a:lnSpc>
              <a:spcBef>
                <a:spcPts val="0"/>
              </a:spcBef>
              <a:spcAft>
                <a:spcPts val="1000"/>
              </a:spcAft>
              <a:buFont typeface="+mj-lt"/>
              <a:buAutoNum type="alphaLcParenR"/>
            </a:pPr>
            <a:r>
              <a:rPr lang="en-US" dirty="0">
                <a:ea typeface="Times New Roman"/>
                <a:cs typeface="Times New Roman"/>
              </a:rPr>
              <a:t>She hadn’t finished her report in time</a:t>
            </a:r>
          </a:p>
          <a:p>
            <a:pPr marL="347663" marR="0" indent="0">
              <a:lnSpc>
                <a:spcPct val="115000"/>
              </a:lnSpc>
              <a:spcBef>
                <a:spcPts val="0"/>
              </a:spcBef>
              <a:spcAft>
                <a:spcPts val="1000"/>
              </a:spcAft>
            </a:pPr>
            <a:r>
              <a:rPr lang="en-US" dirty="0">
                <a:solidFill>
                  <a:srgbClr val="FF0000"/>
                </a:solidFill>
                <a:ea typeface="Times New Roman"/>
                <a:cs typeface="Times New Roman"/>
              </a:rPr>
              <a:t>Penny was nervous because she was supposed to deliver a speech at her company’s convention being held in the office building.</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Jimmy help Penny become more self-aware?</a:t>
            </a:r>
          </a:p>
          <a:p>
            <a:pPr marL="690563" lvl="0">
              <a:lnSpc>
                <a:spcPct val="115000"/>
              </a:lnSpc>
              <a:spcBef>
                <a:spcPts val="0"/>
              </a:spcBef>
              <a:spcAft>
                <a:spcPts val="0"/>
              </a:spcAft>
              <a:buFont typeface="+mj-lt"/>
              <a:buAutoNum type="alphaLcParenR"/>
            </a:pPr>
            <a:r>
              <a:rPr lang="en-US" dirty="0">
                <a:ea typeface="Times New Roman"/>
                <a:cs typeface="Times New Roman"/>
              </a:rPr>
              <a:t>He told Penny what to say in her speech</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He pointed out that her underwear was showing</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He offered advice on her speech techniques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He told Penny to not make any more speeches</a:t>
            </a:r>
          </a:p>
          <a:p>
            <a:pPr marL="347663" marR="0" indent="0">
              <a:lnSpc>
                <a:spcPct val="115000"/>
              </a:lnSpc>
              <a:spcBef>
                <a:spcPts val="0"/>
              </a:spcBef>
              <a:spcAft>
                <a:spcPts val="1000"/>
              </a:spcAft>
            </a:pPr>
            <a:r>
              <a:rPr lang="en-US" dirty="0">
                <a:solidFill>
                  <a:srgbClr val="FF0000"/>
                </a:solidFill>
                <a:ea typeface="Times New Roman"/>
                <a:cs typeface="Times New Roman"/>
              </a:rPr>
              <a:t>After Jimmy watched Penny’s speech at the convention, he was able to offer her tips and advice about what worked and didn’t work in her speech, which helped Penny become more self-aware.</a:t>
            </a:r>
            <a:endParaRPr lang="en-US" dirty="0">
              <a:ea typeface="Times New Roman"/>
              <a:cs typeface="Times New Roman"/>
            </a:endParaRPr>
          </a:p>
        </p:txBody>
      </p:sp>
    </p:spTree>
    <p:extLst>
      <p:ext uri="{BB962C8B-B14F-4D97-AF65-F5344CB8AC3E}">
        <p14:creationId xmlns:p14="http://schemas.microsoft.com/office/powerpoint/2010/main" val="4508372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r>
              <a:rPr lang="en-US" dirty="0"/>
              <a:t>Module One: Getting Started</a:t>
            </a:r>
            <a:endParaRPr lang="en-US" dirty="0" smtClean="0"/>
          </a:p>
        </p:txBody>
      </p:sp>
      <p:sp>
        <p:nvSpPr>
          <p:cNvPr id="6147" name="Content Placeholder 2"/>
          <p:cNvSpPr>
            <a:spLocks noGrp="1"/>
          </p:cNvSpPr>
          <p:nvPr>
            <p:ph idx="1"/>
          </p:nvPr>
        </p:nvSpPr>
        <p:spPr/>
        <p:txBody>
          <a:bodyPr>
            <a:normAutofit/>
          </a:bodyPr>
          <a:lstStyle/>
          <a:p>
            <a:r>
              <a:rPr lang="en-US" dirty="0" smtClean="0"/>
              <a:t>Social </a:t>
            </a:r>
            <a:r>
              <a:rPr lang="en-US" dirty="0"/>
              <a:t>intelligence can seem like a complicated term and can make many of us feel nervous. But social intelligence is something we deal with every day and it can help us navigate better experiences from our social environment. </a:t>
            </a:r>
            <a:endParaRPr lang="en-US" dirty="0" smtClean="0"/>
          </a:p>
        </p:txBody>
      </p:sp>
      <p:sp>
        <p:nvSpPr>
          <p:cNvPr id="6148" name="Text Placeholder 3"/>
          <p:cNvSpPr>
            <a:spLocks noGrp="1"/>
          </p:cNvSpPr>
          <p:nvPr>
            <p:ph type="body" sz="quarter" idx="10"/>
          </p:nvPr>
        </p:nvSpPr>
        <p:spPr>
          <a:ln>
            <a:miter lim="800000"/>
            <a:headEnd/>
            <a:tailEnd/>
          </a:ln>
        </p:spPr>
        <p:txBody>
          <a:bodyPr/>
          <a:lstStyle/>
          <a:p>
            <a:pPr>
              <a:spcBef>
                <a:spcPts val="0"/>
              </a:spcBef>
              <a:spcAft>
                <a:spcPts val="1000"/>
              </a:spcAft>
            </a:pPr>
            <a:r>
              <a:rPr lang="en-US" dirty="0">
                <a:ea typeface="Times New Roman"/>
                <a:cs typeface="Times New Roman"/>
              </a:rPr>
              <a:t>Without a humble but reasonable confidence in your own powers, you cannot be successful or happy.</a:t>
            </a:r>
            <a:endParaRPr lang="en-US" sz="1400" dirty="0">
              <a:latin typeface="Calibri"/>
              <a:ea typeface="Times New Roman"/>
              <a:cs typeface="Times New Roman"/>
            </a:endParaRPr>
          </a:p>
          <a:p>
            <a:pPr algn="ctr">
              <a:spcBef>
                <a:spcPts val="0"/>
              </a:spcBef>
              <a:spcAft>
                <a:spcPts val="1000"/>
              </a:spcAft>
            </a:pPr>
            <a:r>
              <a:rPr lang="en-US" b="1" dirty="0">
                <a:ea typeface="Times New Roman"/>
                <a:cs typeface="Times New Roman"/>
              </a:rPr>
              <a:t>Norman Vincent Peale</a:t>
            </a:r>
            <a:endParaRPr lang="en-US" sz="1400" dirty="0">
              <a:latin typeface="Calibri"/>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fontScale="90000"/>
          </a:bodyPr>
          <a:lstStyle/>
          <a:p>
            <a:r>
              <a:rPr lang="en-US" dirty="0"/>
              <a:t>Module Three: The Keys to Empathy</a:t>
            </a:r>
            <a:endParaRPr lang="en-US" dirty="0" smtClean="0"/>
          </a:p>
        </p:txBody>
      </p:sp>
      <p:sp>
        <p:nvSpPr>
          <p:cNvPr id="14339" name="Content Placeholder 2"/>
          <p:cNvSpPr>
            <a:spLocks noGrp="1"/>
          </p:cNvSpPr>
          <p:nvPr>
            <p:ph idx="1"/>
          </p:nvPr>
        </p:nvSpPr>
        <p:spPr/>
        <p:txBody>
          <a:bodyPr>
            <a:normAutofit fontScale="92500" lnSpcReduction="10000"/>
          </a:bodyPr>
          <a:lstStyle/>
          <a:p>
            <a:r>
              <a:rPr lang="en-US" dirty="0" smtClean="0"/>
              <a:t>Empathy </a:t>
            </a:r>
            <a:r>
              <a:rPr lang="en-US" dirty="0"/>
              <a:t>is one of our greatest interpersonal skills because it allows us to have better communication with people around us and increases our understanding of others. We know empathy can simply mean to ‘put ourselves in the other person’s shoes’, but it can also mean to take an active role in getting to know the people around </a:t>
            </a:r>
            <a:r>
              <a:rPr lang="en-US" dirty="0" smtClean="0"/>
              <a:t>you.</a:t>
            </a:r>
          </a:p>
        </p:txBody>
      </p:sp>
      <p:sp>
        <p:nvSpPr>
          <p:cNvPr id="143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dirty="0">
                <a:ea typeface="Times New Roman"/>
                <a:cs typeface="Times New Roman"/>
              </a:rPr>
              <a:t>The great gift of human beings is that we have the power of empathy.</a:t>
            </a:r>
            <a:endParaRPr lang="en-US" sz="1400" dirty="0">
              <a:latin typeface="Calibri"/>
              <a:ea typeface="Times New Roman"/>
              <a:cs typeface="Times New Roman"/>
            </a:endParaRPr>
          </a:p>
          <a:p>
            <a:pPr algn="ctr">
              <a:spcBef>
                <a:spcPts val="0"/>
              </a:spcBef>
              <a:spcAft>
                <a:spcPts val="1000"/>
              </a:spcAft>
            </a:pPr>
            <a:r>
              <a:rPr lang="en-US" b="1" dirty="0">
                <a:ea typeface="Times New Roman"/>
                <a:cs typeface="Times New Roman"/>
              </a:rPr>
              <a:t>Meryl Streep</a:t>
            </a:r>
            <a:endParaRPr lang="en-US" sz="1400" dirty="0">
              <a:latin typeface="Calibri"/>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Listening and Paying Attention</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3277889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Don’t Judge</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19375839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a:t>Shift Your View</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929014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a:t>Don’t Show Fake Emotions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4796520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636345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a:t>Case Study</a:t>
            </a:r>
            <a:endParaRPr lang="en-US" dirty="0" smtClean="0"/>
          </a:p>
        </p:txBody>
      </p:sp>
      <p:graphicFrame>
        <p:nvGraphicFramePr>
          <p:cNvPr id="4" name="Content Placeholder 1"/>
          <p:cNvGraphicFramePr>
            <a:graphicFrameLocks/>
          </p:cNvGraphicFramePr>
          <p:nvPr>
            <p:extLst>
              <p:ext uri="{D42A27DB-BD31-4B8C-83A1-F6EECF244321}">
                <p14:modId xmlns:p14="http://schemas.microsoft.com/office/powerpoint/2010/main" val="1686088434"/>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182337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7411" name="Content Placeholder 2"/>
          <p:cNvSpPr>
            <a:spLocks noGrp="1"/>
          </p:cNvSpPr>
          <p:nvPr>
            <p:ph idx="1"/>
          </p:nvPr>
        </p:nvSpPr>
        <p:spPr>
          <a:xfrm>
            <a:off x="457200" y="1600200"/>
            <a:ext cx="8229600" cy="48768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Paying more attention builds better what?</a:t>
            </a:r>
          </a:p>
          <a:p>
            <a:pPr marL="690563" lvl="0">
              <a:lnSpc>
                <a:spcPct val="115000"/>
              </a:lnSpc>
              <a:spcBef>
                <a:spcPts val="0"/>
              </a:spcBef>
              <a:spcAft>
                <a:spcPts val="0"/>
              </a:spcAft>
              <a:buFont typeface="+mj-lt"/>
              <a:buAutoNum type="alphaLcParenR"/>
            </a:pPr>
            <a:r>
              <a:rPr lang="en-US" dirty="0">
                <a:ea typeface="Times New Roman"/>
                <a:cs typeface="Times New Roman"/>
              </a:rPr>
              <a:t>Focus abilities</a:t>
            </a:r>
          </a:p>
          <a:p>
            <a:pPr marL="690563" lvl="0">
              <a:lnSpc>
                <a:spcPct val="115000"/>
              </a:lnSpc>
              <a:spcBef>
                <a:spcPts val="0"/>
              </a:spcBef>
              <a:spcAft>
                <a:spcPts val="0"/>
              </a:spcAft>
              <a:buFont typeface="+mj-lt"/>
              <a:buAutoNum type="alphaLcParenR"/>
            </a:pPr>
            <a:r>
              <a:rPr lang="en-US" dirty="0">
                <a:ea typeface="Times New Roman"/>
                <a:cs typeface="Times New Roman"/>
              </a:rPr>
              <a:t>Listening skills</a:t>
            </a:r>
          </a:p>
          <a:p>
            <a:pPr marL="690563" lvl="0">
              <a:lnSpc>
                <a:spcPct val="115000"/>
              </a:lnSpc>
              <a:spcBef>
                <a:spcPts val="0"/>
              </a:spcBef>
              <a:spcAft>
                <a:spcPts val="0"/>
              </a:spcAft>
              <a:buFont typeface="+mj-lt"/>
              <a:buAutoNum type="alphaLcParenR"/>
            </a:pPr>
            <a:r>
              <a:rPr lang="en-US" dirty="0">
                <a:ea typeface="Times New Roman"/>
                <a:cs typeface="Times New Roman"/>
              </a:rPr>
              <a:t>Attention spans</a:t>
            </a:r>
          </a:p>
          <a:p>
            <a:pPr marL="690563" lvl="0">
              <a:lnSpc>
                <a:spcPct val="115000"/>
              </a:lnSpc>
              <a:spcBef>
                <a:spcPts val="0"/>
              </a:spcBef>
              <a:spcAft>
                <a:spcPts val="1000"/>
              </a:spcAft>
              <a:buFont typeface="+mj-lt"/>
              <a:buAutoNum type="alphaLcParenR"/>
            </a:pPr>
            <a:r>
              <a:rPr lang="en-US" dirty="0">
                <a:ea typeface="Times New Roman"/>
                <a:cs typeface="Times New Roman"/>
              </a:rPr>
              <a:t>Sitting endurances</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One way to improve listening skills is to do what?</a:t>
            </a:r>
          </a:p>
          <a:p>
            <a:pPr marL="690563" lvl="0">
              <a:lnSpc>
                <a:spcPct val="115000"/>
              </a:lnSpc>
              <a:spcBef>
                <a:spcPts val="0"/>
              </a:spcBef>
              <a:spcAft>
                <a:spcPts val="0"/>
              </a:spcAft>
              <a:buFont typeface="+mj-lt"/>
              <a:buAutoNum type="alphaLcParenR"/>
            </a:pPr>
            <a:r>
              <a:rPr lang="en-US" dirty="0">
                <a:ea typeface="Times New Roman"/>
                <a:cs typeface="Times New Roman"/>
              </a:rPr>
              <a:t>Make eye contact</a:t>
            </a:r>
          </a:p>
          <a:p>
            <a:pPr marL="690563" lvl="0">
              <a:lnSpc>
                <a:spcPct val="115000"/>
              </a:lnSpc>
              <a:spcBef>
                <a:spcPts val="0"/>
              </a:spcBef>
              <a:spcAft>
                <a:spcPts val="0"/>
              </a:spcAft>
              <a:buFont typeface="+mj-lt"/>
              <a:buAutoNum type="alphaLcParenR"/>
            </a:pPr>
            <a:r>
              <a:rPr lang="en-US" dirty="0">
                <a:ea typeface="Times New Roman"/>
                <a:cs typeface="Times New Roman"/>
              </a:rPr>
              <a:t>Turn away from the person</a:t>
            </a:r>
          </a:p>
          <a:p>
            <a:pPr marL="690563" lvl="0">
              <a:lnSpc>
                <a:spcPct val="115000"/>
              </a:lnSpc>
              <a:spcBef>
                <a:spcPts val="0"/>
              </a:spcBef>
              <a:spcAft>
                <a:spcPts val="0"/>
              </a:spcAft>
              <a:buFont typeface="+mj-lt"/>
              <a:buAutoNum type="alphaLcParenR"/>
            </a:pPr>
            <a:r>
              <a:rPr lang="en-US" dirty="0">
                <a:ea typeface="Times New Roman"/>
                <a:cs typeface="Times New Roman"/>
              </a:rPr>
              <a:t>Take lots of notes</a:t>
            </a:r>
          </a:p>
          <a:p>
            <a:pPr marL="690563" lvl="0">
              <a:lnSpc>
                <a:spcPct val="115000"/>
              </a:lnSpc>
              <a:spcBef>
                <a:spcPts val="0"/>
              </a:spcBef>
              <a:spcAft>
                <a:spcPts val="1000"/>
              </a:spcAft>
              <a:buFont typeface="+mj-lt"/>
              <a:buAutoNum type="alphaLcParenR"/>
            </a:pPr>
            <a:r>
              <a:rPr lang="en-US" dirty="0">
                <a:ea typeface="Times New Roman"/>
                <a:cs typeface="Times New Roman"/>
              </a:rPr>
              <a:t>Record the </a:t>
            </a:r>
            <a:r>
              <a:rPr lang="en-US" dirty="0" smtClean="0">
                <a:ea typeface="Times New Roman"/>
                <a:cs typeface="Times New Roman"/>
              </a:rPr>
              <a:t>conversation</a:t>
            </a:r>
            <a:endParaRPr lang="en-US" dirty="0">
              <a:ea typeface="Times New Roman"/>
              <a:cs typeface="Times New Roman"/>
            </a:endParaRPr>
          </a:p>
        </p:txBody>
      </p:sp>
    </p:spTree>
    <p:extLst>
      <p:ext uri="{BB962C8B-B14F-4D97-AF65-F5344CB8AC3E}">
        <p14:creationId xmlns:p14="http://schemas.microsoft.com/office/powerpoint/2010/main" val="6182337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7411" name="Content Placeholder 2"/>
          <p:cNvSpPr>
            <a:spLocks noGrp="1"/>
          </p:cNvSpPr>
          <p:nvPr>
            <p:ph idx="1"/>
          </p:nvPr>
        </p:nvSpPr>
        <p:spPr>
          <a:xfrm>
            <a:off x="457200" y="1600200"/>
            <a:ext cx="8229600" cy="48768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3"/>
            </a:pPr>
            <a:r>
              <a:rPr lang="en-US" sz="4900" dirty="0">
                <a:ea typeface="Times New Roman"/>
                <a:cs typeface="Times New Roman"/>
              </a:rPr>
              <a:t>What do we typically judge people on?</a:t>
            </a:r>
          </a:p>
          <a:p>
            <a:pPr marL="690563" lvl="0">
              <a:lnSpc>
                <a:spcPct val="115000"/>
              </a:lnSpc>
              <a:spcBef>
                <a:spcPts val="0"/>
              </a:spcBef>
              <a:spcAft>
                <a:spcPts val="0"/>
              </a:spcAft>
              <a:buFont typeface="+mj-lt"/>
              <a:buAutoNum type="alphaLcParenR"/>
            </a:pPr>
            <a:r>
              <a:rPr lang="en-US" sz="4900" dirty="0">
                <a:ea typeface="Times New Roman"/>
                <a:cs typeface="Times New Roman"/>
              </a:rPr>
              <a:t>Gender</a:t>
            </a:r>
          </a:p>
          <a:p>
            <a:pPr marL="690563" lvl="0">
              <a:lnSpc>
                <a:spcPct val="115000"/>
              </a:lnSpc>
              <a:spcBef>
                <a:spcPts val="0"/>
              </a:spcBef>
              <a:spcAft>
                <a:spcPts val="0"/>
              </a:spcAft>
              <a:buFont typeface="+mj-lt"/>
              <a:buAutoNum type="alphaLcParenR"/>
            </a:pPr>
            <a:r>
              <a:rPr lang="en-US" sz="4900" dirty="0">
                <a:ea typeface="Times New Roman"/>
                <a:cs typeface="Times New Roman"/>
              </a:rPr>
              <a:t>Job responsibilities</a:t>
            </a:r>
          </a:p>
          <a:p>
            <a:pPr marL="690563" lvl="0">
              <a:lnSpc>
                <a:spcPct val="115000"/>
              </a:lnSpc>
              <a:spcBef>
                <a:spcPts val="0"/>
              </a:spcBef>
              <a:spcAft>
                <a:spcPts val="0"/>
              </a:spcAft>
              <a:buFont typeface="+mj-lt"/>
              <a:buAutoNum type="alphaLcParenR"/>
            </a:pPr>
            <a:r>
              <a:rPr lang="en-US" sz="4900" dirty="0">
                <a:ea typeface="Times New Roman"/>
                <a:cs typeface="Times New Roman"/>
              </a:rPr>
              <a:t>Hair color</a:t>
            </a:r>
          </a:p>
          <a:p>
            <a:pPr marL="690563" lvl="0">
              <a:lnSpc>
                <a:spcPct val="115000"/>
              </a:lnSpc>
              <a:spcBef>
                <a:spcPts val="0"/>
              </a:spcBef>
              <a:spcAft>
                <a:spcPts val="1000"/>
              </a:spcAft>
              <a:buFont typeface="+mj-lt"/>
              <a:buAutoNum type="alphaLcParenR"/>
            </a:pPr>
            <a:r>
              <a:rPr lang="en-US" sz="4900" dirty="0">
                <a:ea typeface="Times New Roman"/>
                <a:cs typeface="Times New Roman"/>
              </a:rPr>
              <a:t>All of the above</a:t>
            </a:r>
          </a:p>
          <a:p>
            <a:pPr marL="347663" marR="0" indent="0">
              <a:lnSpc>
                <a:spcPct val="115000"/>
              </a:lnSpc>
              <a:spcBef>
                <a:spcPts val="0"/>
              </a:spcBef>
              <a:spcAft>
                <a:spcPts val="1000"/>
              </a:spcAft>
            </a:pPr>
            <a:endParaRPr lang="en-US" sz="4900"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sz="4900" dirty="0">
                <a:ea typeface="Times New Roman"/>
                <a:cs typeface="Times New Roman"/>
              </a:rPr>
              <a:t>Even though we make judgments about people, doesn’t mean we should _________.</a:t>
            </a:r>
          </a:p>
          <a:p>
            <a:pPr marL="690563" lvl="0">
              <a:lnSpc>
                <a:spcPct val="115000"/>
              </a:lnSpc>
              <a:spcBef>
                <a:spcPts val="0"/>
              </a:spcBef>
              <a:spcAft>
                <a:spcPts val="0"/>
              </a:spcAft>
              <a:buFont typeface="+mj-lt"/>
              <a:buAutoNum type="alphaLcParenR"/>
            </a:pPr>
            <a:r>
              <a:rPr lang="en-US" sz="4900" dirty="0">
                <a:ea typeface="Times New Roman"/>
                <a:cs typeface="Times New Roman"/>
              </a:rPr>
              <a:t>Stop doing it</a:t>
            </a:r>
          </a:p>
          <a:p>
            <a:pPr marL="690563" lvl="0">
              <a:lnSpc>
                <a:spcPct val="115000"/>
              </a:lnSpc>
              <a:spcBef>
                <a:spcPts val="0"/>
              </a:spcBef>
              <a:spcAft>
                <a:spcPts val="0"/>
              </a:spcAft>
              <a:buFont typeface="+mj-lt"/>
              <a:buAutoNum type="alphaLcParenR"/>
            </a:pPr>
            <a:r>
              <a:rPr lang="en-US" sz="4900" dirty="0">
                <a:ea typeface="Times New Roman"/>
                <a:cs typeface="Times New Roman"/>
              </a:rPr>
              <a:t>Tell someone else</a:t>
            </a:r>
          </a:p>
          <a:p>
            <a:pPr marL="690563" lvl="0">
              <a:lnSpc>
                <a:spcPct val="115000"/>
              </a:lnSpc>
              <a:spcBef>
                <a:spcPts val="0"/>
              </a:spcBef>
              <a:spcAft>
                <a:spcPts val="0"/>
              </a:spcAft>
              <a:buFont typeface="+mj-lt"/>
              <a:buAutoNum type="alphaLcParenR"/>
            </a:pPr>
            <a:r>
              <a:rPr lang="en-US" sz="4900" dirty="0">
                <a:ea typeface="Times New Roman"/>
                <a:cs typeface="Times New Roman"/>
              </a:rPr>
              <a:t>Say them out loud</a:t>
            </a:r>
          </a:p>
          <a:p>
            <a:pPr marL="690563" lvl="0">
              <a:lnSpc>
                <a:spcPct val="115000"/>
              </a:lnSpc>
              <a:spcBef>
                <a:spcPts val="0"/>
              </a:spcBef>
              <a:spcAft>
                <a:spcPts val="1000"/>
              </a:spcAft>
              <a:buFont typeface="+mj-lt"/>
              <a:buAutoNum type="alphaLcParenR"/>
            </a:pPr>
            <a:r>
              <a:rPr lang="en-US" sz="4900" dirty="0">
                <a:ea typeface="Times New Roman"/>
                <a:cs typeface="Times New Roman"/>
              </a:rPr>
              <a:t>Judge that person for </a:t>
            </a:r>
            <a:r>
              <a:rPr lang="en-US" sz="4900" dirty="0" smtClean="0">
                <a:ea typeface="Times New Roman"/>
                <a:cs typeface="Times New Roman"/>
              </a:rPr>
              <a:t>them</a:t>
            </a:r>
            <a:endParaRPr lang="en-US" sz="4900" dirty="0">
              <a:ea typeface="Times New Roman"/>
              <a:cs typeface="Times New Roman"/>
            </a:endParaRPr>
          </a:p>
        </p:txBody>
      </p:sp>
    </p:spTree>
    <p:extLst>
      <p:ext uri="{BB962C8B-B14F-4D97-AF65-F5344CB8AC3E}">
        <p14:creationId xmlns:p14="http://schemas.microsoft.com/office/powerpoint/2010/main" val="14952354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7411"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does it mean to shift your point of view?</a:t>
            </a:r>
          </a:p>
          <a:p>
            <a:pPr marL="690563" lvl="0">
              <a:lnSpc>
                <a:spcPct val="115000"/>
              </a:lnSpc>
              <a:spcBef>
                <a:spcPts val="0"/>
              </a:spcBef>
              <a:spcAft>
                <a:spcPts val="0"/>
              </a:spcAft>
              <a:buFont typeface="+mj-lt"/>
              <a:buAutoNum type="alphaLcParenR"/>
            </a:pPr>
            <a:r>
              <a:rPr lang="en-US" dirty="0">
                <a:ea typeface="Times New Roman"/>
                <a:cs typeface="Times New Roman"/>
              </a:rPr>
              <a:t>Change the way you feel about something</a:t>
            </a:r>
          </a:p>
          <a:p>
            <a:pPr marL="690563" lvl="0">
              <a:lnSpc>
                <a:spcPct val="115000"/>
              </a:lnSpc>
              <a:spcBef>
                <a:spcPts val="0"/>
              </a:spcBef>
              <a:spcAft>
                <a:spcPts val="0"/>
              </a:spcAft>
              <a:buFont typeface="+mj-lt"/>
              <a:buAutoNum type="alphaLcParenR"/>
            </a:pPr>
            <a:r>
              <a:rPr lang="en-US" dirty="0">
                <a:ea typeface="Times New Roman"/>
                <a:cs typeface="Times New Roman"/>
              </a:rPr>
              <a:t>Shift how you feel about a problem</a:t>
            </a:r>
          </a:p>
          <a:p>
            <a:pPr marL="690563" lvl="0">
              <a:lnSpc>
                <a:spcPct val="115000"/>
              </a:lnSpc>
              <a:spcBef>
                <a:spcPts val="0"/>
              </a:spcBef>
              <a:spcAft>
                <a:spcPts val="0"/>
              </a:spcAft>
              <a:buFont typeface="+mj-lt"/>
              <a:buAutoNum type="alphaLcParenR"/>
            </a:pPr>
            <a:r>
              <a:rPr lang="en-US" dirty="0">
                <a:ea typeface="Times New Roman"/>
                <a:cs typeface="Times New Roman"/>
              </a:rPr>
              <a:t>Recognizing what the other person sees</a:t>
            </a:r>
          </a:p>
          <a:p>
            <a:pPr marL="690563" lvl="0">
              <a:lnSpc>
                <a:spcPct val="115000"/>
              </a:lnSpc>
              <a:spcBef>
                <a:spcPts val="0"/>
              </a:spcBef>
              <a:spcAft>
                <a:spcPts val="1000"/>
              </a:spcAft>
              <a:buFont typeface="+mj-lt"/>
              <a:buAutoNum type="alphaLcParenR"/>
            </a:pPr>
            <a:r>
              <a:rPr lang="en-US" dirty="0">
                <a:ea typeface="Times New Roman"/>
                <a:cs typeface="Times New Roman"/>
              </a:rPr>
              <a:t>Realizing that the other person might be wrong</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Shifting our view allows us to do what?</a:t>
            </a:r>
          </a:p>
          <a:p>
            <a:pPr marL="690563" lvl="0">
              <a:lnSpc>
                <a:spcPct val="115000"/>
              </a:lnSpc>
              <a:spcBef>
                <a:spcPts val="0"/>
              </a:spcBef>
              <a:spcAft>
                <a:spcPts val="0"/>
              </a:spcAft>
              <a:buFont typeface="+mj-lt"/>
              <a:buAutoNum type="alphaLcParenR"/>
            </a:pPr>
            <a:r>
              <a:rPr lang="en-US" dirty="0">
                <a:ea typeface="Times New Roman"/>
                <a:cs typeface="Times New Roman"/>
              </a:rPr>
              <a:t>Change how we feel about things</a:t>
            </a:r>
          </a:p>
          <a:p>
            <a:pPr marL="690563" lvl="0">
              <a:lnSpc>
                <a:spcPct val="115000"/>
              </a:lnSpc>
              <a:spcBef>
                <a:spcPts val="0"/>
              </a:spcBef>
              <a:spcAft>
                <a:spcPts val="0"/>
              </a:spcAft>
              <a:buFont typeface="+mj-lt"/>
              <a:buAutoNum type="alphaLcParenR"/>
            </a:pPr>
            <a:r>
              <a:rPr lang="en-US" dirty="0">
                <a:ea typeface="Times New Roman"/>
                <a:cs typeface="Times New Roman"/>
              </a:rPr>
              <a:t>Understand how the other person feels</a:t>
            </a:r>
          </a:p>
          <a:p>
            <a:pPr marL="690563" lvl="0">
              <a:lnSpc>
                <a:spcPct val="115000"/>
              </a:lnSpc>
              <a:spcBef>
                <a:spcPts val="0"/>
              </a:spcBef>
              <a:spcAft>
                <a:spcPts val="0"/>
              </a:spcAft>
              <a:buFont typeface="+mj-lt"/>
              <a:buAutoNum type="alphaLcParenR"/>
            </a:pPr>
            <a:r>
              <a:rPr lang="en-US" dirty="0">
                <a:ea typeface="Times New Roman"/>
                <a:cs typeface="Times New Roman"/>
              </a:rPr>
              <a:t>Find other people that agree with us</a:t>
            </a:r>
          </a:p>
          <a:p>
            <a:pPr marL="690563" lvl="0">
              <a:lnSpc>
                <a:spcPct val="115000"/>
              </a:lnSpc>
              <a:spcBef>
                <a:spcPts val="0"/>
              </a:spcBef>
              <a:spcAft>
                <a:spcPts val="1000"/>
              </a:spcAft>
              <a:buFont typeface="+mj-lt"/>
              <a:buAutoNum type="alphaLcParenR"/>
            </a:pPr>
            <a:r>
              <a:rPr lang="en-US" dirty="0">
                <a:ea typeface="Times New Roman"/>
                <a:cs typeface="Times New Roman"/>
              </a:rPr>
              <a:t>Learn different ways to handle a </a:t>
            </a:r>
            <a:r>
              <a:rPr lang="en-US" dirty="0" smtClean="0">
                <a:ea typeface="Times New Roman"/>
                <a:cs typeface="Times New Roman"/>
              </a:rPr>
              <a:t>situation</a:t>
            </a:r>
            <a:endParaRPr lang="en-US" dirty="0">
              <a:ea typeface="Times New Roman"/>
              <a:cs typeface="Times New Roman"/>
            </a:endParaRPr>
          </a:p>
        </p:txBody>
      </p:sp>
    </p:spTree>
    <p:extLst>
      <p:ext uri="{BB962C8B-B14F-4D97-AF65-F5344CB8AC3E}">
        <p14:creationId xmlns:p14="http://schemas.microsoft.com/office/powerpoint/2010/main" val="14952354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7411" name="Content Placeholder 2"/>
          <p:cNvSpPr>
            <a:spLocks noGrp="1"/>
          </p:cNvSpPr>
          <p:nvPr>
            <p:ph idx="1"/>
          </p:nvPr>
        </p:nvSpPr>
        <p:spPr>
          <a:xfrm>
            <a:off x="457200" y="1600200"/>
            <a:ext cx="8229600" cy="48768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Faking an emotion can make people feel what?</a:t>
            </a:r>
          </a:p>
          <a:p>
            <a:pPr marL="690563" lvl="0">
              <a:lnSpc>
                <a:spcPct val="115000"/>
              </a:lnSpc>
              <a:spcBef>
                <a:spcPts val="0"/>
              </a:spcBef>
              <a:spcAft>
                <a:spcPts val="0"/>
              </a:spcAft>
              <a:buFont typeface="+mj-lt"/>
              <a:buAutoNum type="alphaLcParenR"/>
            </a:pPr>
            <a:r>
              <a:rPr lang="en-US" dirty="0">
                <a:ea typeface="Times New Roman"/>
                <a:cs typeface="Times New Roman"/>
              </a:rPr>
              <a:t>Confident</a:t>
            </a:r>
          </a:p>
          <a:p>
            <a:pPr marL="690563" lvl="0">
              <a:lnSpc>
                <a:spcPct val="115000"/>
              </a:lnSpc>
              <a:spcBef>
                <a:spcPts val="0"/>
              </a:spcBef>
              <a:spcAft>
                <a:spcPts val="0"/>
              </a:spcAft>
              <a:buFont typeface="+mj-lt"/>
              <a:buAutoNum type="alphaLcParenR"/>
            </a:pPr>
            <a:r>
              <a:rPr lang="en-US" dirty="0">
                <a:ea typeface="Times New Roman"/>
                <a:cs typeface="Times New Roman"/>
              </a:rPr>
              <a:t>Satisfied</a:t>
            </a:r>
          </a:p>
          <a:p>
            <a:pPr marL="690563" lvl="0">
              <a:lnSpc>
                <a:spcPct val="115000"/>
              </a:lnSpc>
              <a:spcBef>
                <a:spcPts val="0"/>
              </a:spcBef>
              <a:spcAft>
                <a:spcPts val="0"/>
              </a:spcAft>
              <a:buFont typeface="+mj-lt"/>
              <a:buAutoNum type="alphaLcParenR"/>
            </a:pPr>
            <a:r>
              <a:rPr lang="en-US" dirty="0">
                <a:ea typeface="Times New Roman"/>
                <a:cs typeface="Times New Roman"/>
              </a:rPr>
              <a:t>Happy</a:t>
            </a:r>
          </a:p>
          <a:p>
            <a:pPr marL="690563" lvl="0">
              <a:lnSpc>
                <a:spcPct val="115000"/>
              </a:lnSpc>
              <a:spcBef>
                <a:spcPts val="0"/>
              </a:spcBef>
              <a:spcAft>
                <a:spcPts val="1000"/>
              </a:spcAft>
              <a:buFont typeface="+mj-lt"/>
              <a:buAutoNum type="alphaLcParenR"/>
            </a:pPr>
            <a:r>
              <a:rPr lang="en-US" dirty="0">
                <a:ea typeface="Times New Roman"/>
                <a:cs typeface="Times New Roman"/>
              </a:rPr>
              <a:t>Offended</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It is important to be _________ with people from the beginning.</a:t>
            </a:r>
          </a:p>
          <a:p>
            <a:pPr marL="690563" lvl="0">
              <a:lnSpc>
                <a:spcPct val="115000"/>
              </a:lnSpc>
              <a:spcBef>
                <a:spcPts val="0"/>
              </a:spcBef>
              <a:spcAft>
                <a:spcPts val="0"/>
              </a:spcAft>
              <a:buFont typeface="+mj-lt"/>
              <a:buAutoNum type="alphaLcParenR"/>
            </a:pPr>
            <a:r>
              <a:rPr lang="en-US" dirty="0">
                <a:ea typeface="Times New Roman"/>
                <a:cs typeface="Times New Roman"/>
              </a:rPr>
              <a:t>Honest</a:t>
            </a:r>
          </a:p>
          <a:p>
            <a:pPr marL="690563" lvl="0">
              <a:lnSpc>
                <a:spcPct val="115000"/>
              </a:lnSpc>
              <a:spcBef>
                <a:spcPts val="0"/>
              </a:spcBef>
              <a:spcAft>
                <a:spcPts val="0"/>
              </a:spcAft>
              <a:buFont typeface="+mj-lt"/>
              <a:buAutoNum type="alphaLcParenR"/>
            </a:pPr>
            <a:r>
              <a:rPr lang="en-US" dirty="0">
                <a:ea typeface="Times New Roman"/>
                <a:cs typeface="Times New Roman"/>
              </a:rPr>
              <a:t>Fake</a:t>
            </a:r>
          </a:p>
          <a:p>
            <a:pPr marL="690563" lvl="0">
              <a:lnSpc>
                <a:spcPct val="115000"/>
              </a:lnSpc>
              <a:spcBef>
                <a:spcPts val="0"/>
              </a:spcBef>
              <a:spcAft>
                <a:spcPts val="0"/>
              </a:spcAft>
              <a:buFont typeface="+mj-lt"/>
              <a:buAutoNum type="alphaLcParenR"/>
            </a:pPr>
            <a:r>
              <a:rPr lang="en-US" dirty="0">
                <a:ea typeface="Times New Roman"/>
                <a:cs typeface="Times New Roman"/>
              </a:rPr>
              <a:t>Hidden</a:t>
            </a:r>
          </a:p>
          <a:p>
            <a:pPr marL="690563" lvl="0">
              <a:lnSpc>
                <a:spcPct val="115000"/>
              </a:lnSpc>
              <a:spcBef>
                <a:spcPts val="0"/>
              </a:spcBef>
              <a:spcAft>
                <a:spcPts val="1000"/>
              </a:spcAft>
              <a:buFont typeface="+mj-lt"/>
              <a:buAutoNum type="alphaLcParenR"/>
            </a:pPr>
            <a:r>
              <a:rPr lang="en-US" dirty="0" smtClean="0">
                <a:ea typeface="Times New Roman"/>
                <a:cs typeface="Times New Roman"/>
              </a:rPr>
              <a:t>Mysterious</a:t>
            </a:r>
            <a:endParaRPr lang="en-US" dirty="0">
              <a:ea typeface="Times New Roman"/>
              <a:cs typeface="Times New Roman"/>
            </a:endParaRPr>
          </a:p>
        </p:txBody>
      </p:sp>
    </p:spTree>
    <p:extLst>
      <p:ext uri="{BB962C8B-B14F-4D97-AF65-F5344CB8AC3E}">
        <p14:creationId xmlns:p14="http://schemas.microsoft.com/office/powerpoint/2010/main" val="14952354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Workshop Objectives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5681979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7411"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Brad upset about at work?</a:t>
            </a:r>
          </a:p>
          <a:p>
            <a:pPr marL="690563" lvl="0">
              <a:lnSpc>
                <a:spcPct val="115000"/>
              </a:lnSpc>
              <a:spcBef>
                <a:spcPts val="0"/>
              </a:spcBef>
              <a:spcAft>
                <a:spcPts val="0"/>
              </a:spcAft>
              <a:buFont typeface="+mj-lt"/>
              <a:buAutoNum type="alphaLcParenR"/>
            </a:pPr>
            <a:r>
              <a:rPr lang="en-US" dirty="0">
                <a:ea typeface="Times New Roman"/>
                <a:cs typeface="Times New Roman"/>
              </a:rPr>
              <a:t>The recent pay decrease</a:t>
            </a:r>
          </a:p>
          <a:p>
            <a:pPr marL="690563" lvl="0">
              <a:lnSpc>
                <a:spcPct val="115000"/>
              </a:lnSpc>
              <a:spcBef>
                <a:spcPts val="0"/>
              </a:spcBef>
              <a:spcAft>
                <a:spcPts val="0"/>
              </a:spcAft>
              <a:buFont typeface="+mj-lt"/>
              <a:buAutoNum type="alphaLcParenR"/>
            </a:pPr>
            <a:r>
              <a:rPr lang="en-US" dirty="0">
                <a:ea typeface="Times New Roman"/>
                <a:cs typeface="Times New Roman"/>
              </a:rPr>
              <a:t>The increased work load</a:t>
            </a:r>
          </a:p>
          <a:p>
            <a:pPr marL="690563" lvl="0">
              <a:lnSpc>
                <a:spcPct val="115000"/>
              </a:lnSpc>
              <a:spcBef>
                <a:spcPts val="0"/>
              </a:spcBef>
              <a:spcAft>
                <a:spcPts val="0"/>
              </a:spcAft>
              <a:buFont typeface="+mj-lt"/>
              <a:buAutoNum type="alphaLcParenR"/>
            </a:pPr>
            <a:r>
              <a:rPr lang="en-US" dirty="0">
                <a:ea typeface="Times New Roman"/>
                <a:cs typeface="Times New Roman"/>
              </a:rPr>
              <a:t>The new uniforms</a:t>
            </a:r>
          </a:p>
          <a:p>
            <a:pPr marL="690563" lvl="0">
              <a:lnSpc>
                <a:spcPct val="115000"/>
              </a:lnSpc>
              <a:spcBef>
                <a:spcPts val="0"/>
              </a:spcBef>
              <a:spcAft>
                <a:spcPts val="1000"/>
              </a:spcAft>
              <a:buFont typeface="+mj-lt"/>
              <a:buAutoNum type="alphaLcParenR"/>
            </a:pPr>
            <a:r>
              <a:rPr lang="en-US" dirty="0">
                <a:ea typeface="Times New Roman"/>
                <a:cs typeface="Times New Roman"/>
              </a:rPr>
              <a:t>The new computer software</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is one thing Donald did to empathize with Brad?</a:t>
            </a:r>
          </a:p>
          <a:p>
            <a:pPr marL="690563" lvl="0">
              <a:lnSpc>
                <a:spcPct val="115000"/>
              </a:lnSpc>
              <a:spcBef>
                <a:spcPts val="0"/>
              </a:spcBef>
              <a:spcAft>
                <a:spcPts val="0"/>
              </a:spcAft>
              <a:buFont typeface="+mj-lt"/>
              <a:buAutoNum type="alphaLcParenR"/>
            </a:pPr>
            <a:r>
              <a:rPr lang="en-US" dirty="0">
                <a:ea typeface="Times New Roman"/>
                <a:cs typeface="Times New Roman"/>
              </a:rPr>
              <a:t>Told Brad to get over it and go back to work</a:t>
            </a:r>
          </a:p>
          <a:p>
            <a:pPr marL="690563" lvl="0">
              <a:lnSpc>
                <a:spcPct val="115000"/>
              </a:lnSpc>
              <a:spcBef>
                <a:spcPts val="0"/>
              </a:spcBef>
              <a:spcAft>
                <a:spcPts val="0"/>
              </a:spcAft>
              <a:buFont typeface="+mj-lt"/>
              <a:buAutoNum type="alphaLcParenR"/>
            </a:pPr>
            <a:r>
              <a:rPr lang="en-US" dirty="0">
                <a:ea typeface="Times New Roman"/>
                <a:cs typeface="Times New Roman"/>
              </a:rPr>
              <a:t>Said he was angry too about the work load</a:t>
            </a:r>
          </a:p>
          <a:p>
            <a:pPr marL="690563" lvl="0">
              <a:lnSpc>
                <a:spcPct val="115000"/>
              </a:lnSpc>
              <a:spcBef>
                <a:spcPts val="0"/>
              </a:spcBef>
              <a:spcAft>
                <a:spcPts val="0"/>
              </a:spcAft>
              <a:buFont typeface="+mj-lt"/>
              <a:buAutoNum type="alphaLcParenR"/>
            </a:pPr>
            <a:r>
              <a:rPr lang="en-US" dirty="0">
                <a:ea typeface="Times New Roman"/>
                <a:cs typeface="Times New Roman"/>
              </a:rPr>
              <a:t>Acknowledged how he felt about the work load</a:t>
            </a:r>
          </a:p>
          <a:p>
            <a:pPr marL="690563" lvl="0">
              <a:lnSpc>
                <a:spcPct val="115000"/>
              </a:lnSpc>
              <a:spcBef>
                <a:spcPts val="0"/>
              </a:spcBef>
              <a:spcAft>
                <a:spcPts val="1000"/>
              </a:spcAft>
              <a:buFont typeface="+mj-lt"/>
              <a:buAutoNum type="alphaLcParenR"/>
            </a:pPr>
            <a:r>
              <a:rPr lang="en-US" dirty="0">
                <a:ea typeface="Times New Roman"/>
                <a:cs typeface="Times New Roman"/>
              </a:rPr>
              <a:t>Told Brad he would do his share of the </a:t>
            </a:r>
            <a:r>
              <a:rPr lang="en-US" dirty="0" smtClean="0">
                <a:ea typeface="Times New Roman"/>
                <a:cs typeface="Times New Roman"/>
              </a:rPr>
              <a:t>work</a:t>
            </a:r>
            <a:endParaRPr lang="en-US" dirty="0">
              <a:ea typeface="Times New Roman"/>
              <a:cs typeface="Times New Roman"/>
            </a:endParaRPr>
          </a:p>
        </p:txBody>
      </p:sp>
    </p:spTree>
    <p:extLst>
      <p:ext uri="{BB962C8B-B14F-4D97-AF65-F5344CB8AC3E}">
        <p14:creationId xmlns:p14="http://schemas.microsoft.com/office/powerpoint/2010/main" val="149523540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7411" name="Content Placeholder 2"/>
          <p:cNvSpPr>
            <a:spLocks noGrp="1"/>
          </p:cNvSpPr>
          <p:nvPr>
            <p:ph idx="1"/>
          </p:nvPr>
        </p:nvSpPr>
        <p:spPr>
          <a:xfrm>
            <a:off x="457200" y="1600200"/>
            <a:ext cx="8229600" cy="48768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Paying more attention builds better what?</a:t>
            </a:r>
          </a:p>
          <a:p>
            <a:pPr marL="690563" lvl="0">
              <a:lnSpc>
                <a:spcPct val="115000"/>
              </a:lnSpc>
              <a:spcBef>
                <a:spcPts val="0"/>
              </a:spcBef>
              <a:spcAft>
                <a:spcPts val="0"/>
              </a:spcAft>
              <a:buFont typeface="+mj-lt"/>
              <a:buAutoNum type="alphaLcParenR"/>
            </a:pPr>
            <a:r>
              <a:rPr lang="en-US" dirty="0">
                <a:ea typeface="Times New Roman"/>
                <a:cs typeface="Times New Roman"/>
              </a:rPr>
              <a:t>Focus abilities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Listening skills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Attention spans</a:t>
            </a:r>
          </a:p>
          <a:p>
            <a:pPr marL="690563" lvl="0">
              <a:lnSpc>
                <a:spcPct val="115000"/>
              </a:lnSpc>
              <a:spcBef>
                <a:spcPts val="0"/>
              </a:spcBef>
              <a:spcAft>
                <a:spcPts val="1000"/>
              </a:spcAft>
              <a:buFont typeface="+mj-lt"/>
              <a:buAutoNum type="alphaLcParenR"/>
            </a:pPr>
            <a:r>
              <a:rPr lang="en-US" dirty="0">
                <a:ea typeface="Times New Roman"/>
                <a:cs typeface="Times New Roman"/>
              </a:rPr>
              <a:t>Sitting endurances</a:t>
            </a:r>
          </a:p>
          <a:p>
            <a:pPr marL="347663" marR="0" indent="0">
              <a:lnSpc>
                <a:spcPct val="115000"/>
              </a:lnSpc>
              <a:spcBef>
                <a:spcPts val="0"/>
              </a:spcBef>
              <a:spcAft>
                <a:spcPts val="1000"/>
              </a:spcAft>
            </a:pPr>
            <a:r>
              <a:rPr lang="en-US" dirty="0">
                <a:solidFill>
                  <a:srgbClr val="FF0000"/>
                </a:solidFill>
                <a:ea typeface="Times New Roman"/>
                <a:cs typeface="Times New Roman"/>
              </a:rPr>
              <a:t>By paying better attention to the person speaking, we are able to improve our own listening skills and hear what the other person is saying better.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One way to improve listening skills is to do what?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Make eye contact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Turn away from the person</a:t>
            </a:r>
          </a:p>
          <a:p>
            <a:pPr marL="690563" lvl="0">
              <a:lnSpc>
                <a:spcPct val="115000"/>
              </a:lnSpc>
              <a:spcBef>
                <a:spcPts val="0"/>
              </a:spcBef>
              <a:spcAft>
                <a:spcPts val="0"/>
              </a:spcAft>
              <a:buFont typeface="+mj-lt"/>
              <a:buAutoNum type="alphaLcParenR"/>
            </a:pPr>
            <a:r>
              <a:rPr lang="en-US" dirty="0">
                <a:ea typeface="Times New Roman"/>
                <a:cs typeface="Times New Roman"/>
              </a:rPr>
              <a:t>Take lots of notes</a:t>
            </a:r>
          </a:p>
          <a:p>
            <a:pPr marL="690563" lvl="0">
              <a:lnSpc>
                <a:spcPct val="115000"/>
              </a:lnSpc>
              <a:spcBef>
                <a:spcPts val="0"/>
              </a:spcBef>
              <a:spcAft>
                <a:spcPts val="1000"/>
              </a:spcAft>
              <a:buFont typeface="+mj-lt"/>
              <a:buAutoNum type="alphaLcParenR"/>
            </a:pPr>
            <a:r>
              <a:rPr lang="en-US" dirty="0">
                <a:ea typeface="Times New Roman"/>
                <a:cs typeface="Times New Roman"/>
              </a:rPr>
              <a:t>Record the conversation</a:t>
            </a:r>
          </a:p>
          <a:p>
            <a:pPr marL="347663" marR="0" indent="0">
              <a:lnSpc>
                <a:spcPct val="115000"/>
              </a:lnSpc>
              <a:spcBef>
                <a:spcPts val="0"/>
              </a:spcBef>
              <a:spcAft>
                <a:spcPts val="1000"/>
              </a:spcAft>
            </a:pPr>
            <a:r>
              <a:rPr lang="en-US" dirty="0">
                <a:solidFill>
                  <a:srgbClr val="FF0000"/>
                </a:solidFill>
                <a:ea typeface="Times New Roman"/>
                <a:cs typeface="Times New Roman"/>
              </a:rPr>
              <a:t>By making eye contact, we are turning our focus and attention onto the other person and ignoring any distractions around us, which allows you to listen better while they are speaking.</a:t>
            </a:r>
            <a:endParaRPr lang="en-US" dirty="0">
              <a:ea typeface="Times New Roman"/>
              <a:cs typeface="Times New Roman"/>
            </a:endParaRPr>
          </a:p>
        </p:txBody>
      </p:sp>
    </p:spTree>
    <p:extLst>
      <p:ext uri="{BB962C8B-B14F-4D97-AF65-F5344CB8AC3E}">
        <p14:creationId xmlns:p14="http://schemas.microsoft.com/office/powerpoint/2010/main" val="13589356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7411" name="Content Placeholder 2"/>
          <p:cNvSpPr>
            <a:spLocks noGrp="1"/>
          </p:cNvSpPr>
          <p:nvPr>
            <p:ph idx="1"/>
          </p:nvPr>
        </p:nvSpPr>
        <p:spPr>
          <a:xfrm>
            <a:off x="457200" y="1600200"/>
            <a:ext cx="8229600" cy="4876800"/>
          </a:xfrm>
        </p:spPr>
        <p:txBody>
          <a:bodyPr>
            <a:normAutofit fontScale="32500" lnSpcReduction="20000"/>
          </a:bodyPr>
          <a:lstStyle/>
          <a:p>
            <a:pPr marL="347663" lvl="0" indent="-347663">
              <a:lnSpc>
                <a:spcPct val="115000"/>
              </a:lnSpc>
              <a:spcBef>
                <a:spcPts val="0"/>
              </a:spcBef>
              <a:spcAft>
                <a:spcPts val="1000"/>
              </a:spcAft>
              <a:buFont typeface="+mj-lt"/>
              <a:buAutoNum type="arabicPeriod" startAt="3"/>
            </a:pPr>
            <a:r>
              <a:rPr lang="en-US" sz="4900" dirty="0">
                <a:ea typeface="Times New Roman"/>
                <a:cs typeface="Times New Roman"/>
              </a:rPr>
              <a:t>What do we typically judge people on?</a:t>
            </a:r>
          </a:p>
          <a:p>
            <a:pPr marL="690563" lvl="0">
              <a:lnSpc>
                <a:spcPct val="115000"/>
              </a:lnSpc>
              <a:spcBef>
                <a:spcPts val="0"/>
              </a:spcBef>
              <a:spcAft>
                <a:spcPts val="0"/>
              </a:spcAft>
              <a:buFont typeface="+mj-lt"/>
              <a:buAutoNum type="alphaLcParenR"/>
            </a:pPr>
            <a:r>
              <a:rPr lang="en-US" sz="4900" dirty="0">
                <a:ea typeface="Times New Roman"/>
                <a:cs typeface="Times New Roman"/>
              </a:rPr>
              <a:t>Gender</a:t>
            </a:r>
          </a:p>
          <a:p>
            <a:pPr marL="690563" lvl="0">
              <a:lnSpc>
                <a:spcPct val="115000"/>
              </a:lnSpc>
              <a:spcBef>
                <a:spcPts val="0"/>
              </a:spcBef>
              <a:spcAft>
                <a:spcPts val="0"/>
              </a:spcAft>
              <a:buFont typeface="+mj-lt"/>
              <a:buAutoNum type="alphaLcParenR"/>
            </a:pPr>
            <a:r>
              <a:rPr lang="en-US" sz="4900" dirty="0">
                <a:ea typeface="Times New Roman"/>
                <a:cs typeface="Times New Roman"/>
              </a:rPr>
              <a:t>Job responsibilities</a:t>
            </a:r>
          </a:p>
          <a:p>
            <a:pPr marL="690563" lvl="0">
              <a:lnSpc>
                <a:spcPct val="115000"/>
              </a:lnSpc>
              <a:spcBef>
                <a:spcPts val="0"/>
              </a:spcBef>
              <a:spcAft>
                <a:spcPts val="0"/>
              </a:spcAft>
              <a:buFont typeface="+mj-lt"/>
              <a:buAutoNum type="alphaLcParenR"/>
            </a:pPr>
            <a:r>
              <a:rPr lang="en-US" sz="4900" dirty="0">
                <a:ea typeface="Times New Roman"/>
                <a:cs typeface="Times New Roman"/>
              </a:rPr>
              <a:t>Hair color</a:t>
            </a:r>
          </a:p>
          <a:p>
            <a:pPr marL="690563" lvl="0">
              <a:lnSpc>
                <a:spcPct val="115000"/>
              </a:lnSpc>
              <a:spcBef>
                <a:spcPts val="0"/>
              </a:spcBef>
              <a:spcAft>
                <a:spcPts val="1000"/>
              </a:spcAft>
              <a:buFont typeface="+mj-lt"/>
              <a:buAutoNum type="alphaLcParenR"/>
            </a:pPr>
            <a:r>
              <a:rPr lang="en-US" sz="4900" dirty="0">
                <a:solidFill>
                  <a:srgbClr val="FF0000"/>
                </a:solidFill>
                <a:ea typeface="Times New Roman"/>
                <a:cs typeface="Times New Roman"/>
              </a:rPr>
              <a:t>All of the above</a:t>
            </a:r>
            <a:endParaRPr lang="en-US" sz="4900" dirty="0">
              <a:ea typeface="Times New Roman"/>
              <a:cs typeface="Times New Roman"/>
            </a:endParaRPr>
          </a:p>
          <a:p>
            <a:pPr marL="347663" marR="0" indent="0">
              <a:lnSpc>
                <a:spcPct val="115000"/>
              </a:lnSpc>
              <a:spcBef>
                <a:spcPts val="0"/>
              </a:spcBef>
              <a:spcAft>
                <a:spcPts val="1000"/>
              </a:spcAft>
            </a:pPr>
            <a:r>
              <a:rPr lang="en-US" sz="4900" dirty="0">
                <a:solidFill>
                  <a:srgbClr val="FF0000"/>
                </a:solidFill>
                <a:ea typeface="Times New Roman"/>
                <a:cs typeface="Times New Roman"/>
              </a:rPr>
              <a:t>It is human nature to judge people on what we see or know, which are typically things such as hair color, skin color, gender, race, job title, work habits, and abilities.</a:t>
            </a:r>
            <a:endParaRPr lang="en-US" sz="4900"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sz="4900" dirty="0">
                <a:ea typeface="Times New Roman"/>
                <a:cs typeface="Times New Roman"/>
              </a:rPr>
              <a:t>Even though we make judgments about people, doesn’t mean we should _________.</a:t>
            </a:r>
          </a:p>
          <a:p>
            <a:pPr marL="690563" lvl="0">
              <a:lnSpc>
                <a:spcPct val="115000"/>
              </a:lnSpc>
              <a:spcBef>
                <a:spcPts val="0"/>
              </a:spcBef>
              <a:spcAft>
                <a:spcPts val="0"/>
              </a:spcAft>
              <a:buFont typeface="+mj-lt"/>
              <a:buAutoNum type="alphaLcParenR"/>
            </a:pPr>
            <a:r>
              <a:rPr lang="en-US" sz="4900" dirty="0">
                <a:ea typeface="Times New Roman"/>
                <a:cs typeface="Times New Roman"/>
              </a:rPr>
              <a:t>Stop doing it</a:t>
            </a:r>
          </a:p>
          <a:p>
            <a:pPr marL="690563" lvl="0">
              <a:lnSpc>
                <a:spcPct val="115000"/>
              </a:lnSpc>
              <a:spcBef>
                <a:spcPts val="0"/>
              </a:spcBef>
              <a:spcAft>
                <a:spcPts val="0"/>
              </a:spcAft>
              <a:buFont typeface="+mj-lt"/>
              <a:buAutoNum type="alphaLcParenR"/>
            </a:pPr>
            <a:r>
              <a:rPr lang="en-US" sz="4900" dirty="0">
                <a:ea typeface="Times New Roman"/>
                <a:cs typeface="Times New Roman"/>
              </a:rPr>
              <a:t>Tell someone else</a:t>
            </a:r>
          </a:p>
          <a:p>
            <a:pPr marL="690563" lvl="0">
              <a:lnSpc>
                <a:spcPct val="115000"/>
              </a:lnSpc>
              <a:spcBef>
                <a:spcPts val="0"/>
              </a:spcBef>
              <a:spcAft>
                <a:spcPts val="0"/>
              </a:spcAft>
              <a:buFont typeface="+mj-lt"/>
              <a:buAutoNum type="alphaLcParenR"/>
            </a:pPr>
            <a:r>
              <a:rPr lang="en-US" sz="4900" dirty="0">
                <a:solidFill>
                  <a:srgbClr val="FF0000"/>
                </a:solidFill>
                <a:ea typeface="Times New Roman"/>
                <a:cs typeface="Times New Roman"/>
              </a:rPr>
              <a:t>Say them out loud</a:t>
            </a:r>
            <a:endParaRPr lang="en-US" sz="4900" dirty="0">
              <a:ea typeface="Times New Roman"/>
              <a:cs typeface="Times New Roman"/>
            </a:endParaRPr>
          </a:p>
          <a:p>
            <a:pPr marL="690563" lvl="0">
              <a:lnSpc>
                <a:spcPct val="115000"/>
              </a:lnSpc>
              <a:spcBef>
                <a:spcPts val="0"/>
              </a:spcBef>
              <a:spcAft>
                <a:spcPts val="1000"/>
              </a:spcAft>
              <a:buFont typeface="+mj-lt"/>
              <a:buAutoNum type="alphaLcParenR"/>
            </a:pPr>
            <a:r>
              <a:rPr lang="en-US" sz="4900" dirty="0">
                <a:ea typeface="Times New Roman"/>
                <a:cs typeface="Times New Roman"/>
              </a:rPr>
              <a:t>Judge that person for them</a:t>
            </a:r>
          </a:p>
          <a:p>
            <a:pPr marL="347663" marR="0" indent="0">
              <a:lnSpc>
                <a:spcPct val="115000"/>
              </a:lnSpc>
              <a:spcBef>
                <a:spcPts val="0"/>
              </a:spcBef>
              <a:spcAft>
                <a:spcPts val="1000"/>
              </a:spcAft>
            </a:pPr>
            <a:r>
              <a:rPr lang="en-US" sz="4900" dirty="0">
                <a:solidFill>
                  <a:srgbClr val="FF0000"/>
                </a:solidFill>
                <a:ea typeface="Times New Roman"/>
                <a:cs typeface="Times New Roman"/>
              </a:rPr>
              <a:t>It is a natural response for our minds to make judgments about people we see, but it is important that we not express our judgments out loud since we can wrong and make false accusations.</a:t>
            </a:r>
            <a:endParaRPr lang="en-US" sz="4900" dirty="0">
              <a:ea typeface="Times New Roman"/>
              <a:cs typeface="Times New Roman"/>
            </a:endParaRPr>
          </a:p>
          <a:p>
            <a:pPr>
              <a:lnSpc>
                <a:spcPct val="115000"/>
              </a:lnSpc>
              <a:spcBef>
                <a:spcPts val="0"/>
              </a:spcBef>
              <a:spcAft>
                <a:spcPts val="0"/>
              </a:spcAft>
            </a:pPr>
            <a:r>
              <a:rPr lang="en-US" dirty="0">
                <a:ea typeface="Times New Roman"/>
                <a:cs typeface="Times New Roman"/>
              </a:rPr>
              <a:t/>
            </a:r>
            <a:br>
              <a:rPr lang="en-US" dirty="0">
                <a:ea typeface="Times New Roman"/>
                <a:cs typeface="Times New Roman"/>
              </a:rPr>
            </a:br>
            <a:r>
              <a:rPr lang="en-US" dirty="0">
                <a:ea typeface="Times New Roman"/>
                <a:cs typeface="Times New Roman"/>
              </a:rPr>
              <a:t> </a:t>
            </a:r>
          </a:p>
        </p:txBody>
      </p:sp>
    </p:spTree>
    <p:extLst>
      <p:ext uri="{BB962C8B-B14F-4D97-AF65-F5344CB8AC3E}">
        <p14:creationId xmlns:p14="http://schemas.microsoft.com/office/powerpoint/2010/main" val="82079126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7411"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does it mean to shift your point of view?</a:t>
            </a:r>
          </a:p>
          <a:p>
            <a:pPr marL="690563" lvl="0">
              <a:lnSpc>
                <a:spcPct val="115000"/>
              </a:lnSpc>
              <a:spcBef>
                <a:spcPts val="0"/>
              </a:spcBef>
              <a:spcAft>
                <a:spcPts val="0"/>
              </a:spcAft>
              <a:buFont typeface="+mj-lt"/>
              <a:buAutoNum type="alphaLcParenR"/>
            </a:pPr>
            <a:r>
              <a:rPr lang="en-US" dirty="0">
                <a:ea typeface="Times New Roman"/>
                <a:cs typeface="Times New Roman"/>
              </a:rPr>
              <a:t>Change the way you feel about something</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Shift how you feel about a problem</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Recognizing what the other person sees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Realizing that the other person might be wrong</a:t>
            </a:r>
          </a:p>
          <a:p>
            <a:pPr marL="347663" marR="0" indent="0">
              <a:lnSpc>
                <a:spcPct val="115000"/>
              </a:lnSpc>
              <a:spcBef>
                <a:spcPts val="0"/>
              </a:spcBef>
              <a:spcAft>
                <a:spcPts val="1000"/>
              </a:spcAft>
            </a:pPr>
            <a:r>
              <a:rPr lang="en-US" dirty="0">
                <a:solidFill>
                  <a:srgbClr val="FF0000"/>
                </a:solidFill>
                <a:ea typeface="Times New Roman"/>
                <a:cs typeface="Times New Roman"/>
              </a:rPr>
              <a:t>Shifting our view means that we are shifting from what we see and putting ourselves in the other person’s shoes to see what they can see. It does not mean we have to abandon what we believe or think altogether.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Shifting our view allows us to do what?</a:t>
            </a:r>
          </a:p>
          <a:p>
            <a:pPr marL="690563" lvl="0">
              <a:lnSpc>
                <a:spcPct val="115000"/>
              </a:lnSpc>
              <a:spcBef>
                <a:spcPts val="0"/>
              </a:spcBef>
              <a:spcAft>
                <a:spcPts val="0"/>
              </a:spcAft>
              <a:buFont typeface="+mj-lt"/>
              <a:buAutoNum type="alphaLcParenR"/>
            </a:pPr>
            <a:r>
              <a:rPr lang="en-US" dirty="0">
                <a:ea typeface="Times New Roman"/>
                <a:cs typeface="Times New Roman"/>
              </a:rPr>
              <a:t>Change how we feel about things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Understand how the other person feels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Find other people that agree with us</a:t>
            </a:r>
          </a:p>
          <a:p>
            <a:pPr marL="690563" lvl="0">
              <a:lnSpc>
                <a:spcPct val="115000"/>
              </a:lnSpc>
              <a:spcBef>
                <a:spcPts val="0"/>
              </a:spcBef>
              <a:spcAft>
                <a:spcPts val="1000"/>
              </a:spcAft>
              <a:buFont typeface="+mj-lt"/>
              <a:buAutoNum type="alphaLcParenR"/>
            </a:pPr>
            <a:r>
              <a:rPr lang="en-US" dirty="0">
                <a:ea typeface="Times New Roman"/>
                <a:cs typeface="Times New Roman"/>
              </a:rPr>
              <a:t>Learn different ways to handle a situation</a:t>
            </a:r>
          </a:p>
          <a:p>
            <a:pPr marL="347663" marR="0" indent="0">
              <a:lnSpc>
                <a:spcPct val="115000"/>
              </a:lnSpc>
              <a:spcBef>
                <a:spcPts val="0"/>
              </a:spcBef>
              <a:spcAft>
                <a:spcPts val="1000"/>
              </a:spcAft>
            </a:pPr>
            <a:r>
              <a:rPr lang="en-US" dirty="0">
                <a:solidFill>
                  <a:srgbClr val="FF0000"/>
                </a:solidFill>
                <a:ea typeface="Times New Roman"/>
                <a:cs typeface="Times New Roman"/>
              </a:rPr>
              <a:t>By shifting our view to what the other person sees, we are able to understand how they feel because we are able to imagine how they perceive and process things.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7153174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7411"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Faking an emotion can make people feel what?</a:t>
            </a:r>
          </a:p>
          <a:p>
            <a:pPr marL="690563" lvl="0">
              <a:lnSpc>
                <a:spcPct val="115000"/>
              </a:lnSpc>
              <a:spcBef>
                <a:spcPts val="0"/>
              </a:spcBef>
              <a:spcAft>
                <a:spcPts val="0"/>
              </a:spcAft>
              <a:buFont typeface="+mj-lt"/>
              <a:buAutoNum type="alphaLcParenR"/>
            </a:pPr>
            <a:r>
              <a:rPr lang="en-US" dirty="0">
                <a:ea typeface="Times New Roman"/>
                <a:cs typeface="Times New Roman"/>
              </a:rPr>
              <a:t>Confident</a:t>
            </a:r>
          </a:p>
          <a:p>
            <a:pPr marL="690563" lvl="0">
              <a:lnSpc>
                <a:spcPct val="115000"/>
              </a:lnSpc>
              <a:spcBef>
                <a:spcPts val="0"/>
              </a:spcBef>
              <a:spcAft>
                <a:spcPts val="0"/>
              </a:spcAft>
              <a:buFont typeface="+mj-lt"/>
              <a:buAutoNum type="alphaLcParenR"/>
            </a:pPr>
            <a:r>
              <a:rPr lang="en-US" dirty="0">
                <a:ea typeface="Times New Roman"/>
                <a:cs typeface="Times New Roman"/>
              </a:rPr>
              <a:t>Satisfied</a:t>
            </a:r>
          </a:p>
          <a:p>
            <a:pPr marL="690563" lvl="0">
              <a:lnSpc>
                <a:spcPct val="115000"/>
              </a:lnSpc>
              <a:spcBef>
                <a:spcPts val="0"/>
              </a:spcBef>
              <a:spcAft>
                <a:spcPts val="0"/>
              </a:spcAft>
              <a:buFont typeface="+mj-lt"/>
              <a:buAutoNum type="alphaLcParenR"/>
            </a:pPr>
            <a:r>
              <a:rPr lang="en-US" dirty="0">
                <a:ea typeface="Times New Roman"/>
                <a:cs typeface="Times New Roman"/>
              </a:rPr>
              <a:t>Happy</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Offended</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When we fake emotions with people, such as happiness, understanding, or even contempt, we can come across as uncaring or insensitive, and offend the other person.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It is important to be _________ with people from the beginning.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Honest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Fake</a:t>
            </a:r>
          </a:p>
          <a:p>
            <a:pPr marL="690563" lvl="0">
              <a:lnSpc>
                <a:spcPct val="115000"/>
              </a:lnSpc>
              <a:spcBef>
                <a:spcPts val="0"/>
              </a:spcBef>
              <a:spcAft>
                <a:spcPts val="0"/>
              </a:spcAft>
              <a:buFont typeface="+mj-lt"/>
              <a:buAutoNum type="alphaLcParenR"/>
            </a:pPr>
            <a:r>
              <a:rPr lang="en-US" dirty="0">
                <a:ea typeface="Times New Roman"/>
                <a:cs typeface="Times New Roman"/>
              </a:rPr>
              <a:t>Hidden</a:t>
            </a:r>
          </a:p>
          <a:p>
            <a:pPr marL="690563" lvl="0">
              <a:lnSpc>
                <a:spcPct val="115000"/>
              </a:lnSpc>
              <a:spcBef>
                <a:spcPts val="0"/>
              </a:spcBef>
              <a:spcAft>
                <a:spcPts val="1000"/>
              </a:spcAft>
              <a:buFont typeface="+mj-lt"/>
              <a:buAutoNum type="alphaLcParenR"/>
            </a:pPr>
            <a:r>
              <a:rPr lang="en-US" dirty="0">
                <a:ea typeface="Times New Roman"/>
                <a:cs typeface="Times New Roman"/>
              </a:rPr>
              <a:t>Mysterious</a:t>
            </a:r>
          </a:p>
          <a:p>
            <a:pPr marL="347663" marR="0" indent="0">
              <a:lnSpc>
                <a:spcPct val="115000"/>
              </a:lnSpc>
              <a:spcBef>
                <a:spcPts val="0"/>
              </a:spcBef>
              <a:spcAft>
                <a:spcPts val="1000"/>
              </a:spcAft>
            </a:pPr>
            <a:r>
              <a:rPr lang="en-US" dirty="0">
                <a:solidFill>
                  <a:srgbClr val="FF0000"/>
                </a:solidFill>
                <a:ea typeface="Times New Roman"/>
                <a:cs typeface="Times New Roman"/>
              </a:rPr>
              <a:t>When speaking with someone, it is best to be honest from the beginning and not allow ourselves to portray fake emotions or feelings.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5156387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17411" name="Content Placeholder 2"/>
          <p:cNvSpPr>
            <a:spLocks noGrp="1"/>
          </p:cNvSpPr>
          <p:nvPr>
            <p:ph idx="1"/>
          </p:nvPr>
        </p:nvSpPr>
        <p:spPr>
          <a:xfrm>
            <a:off x="457200" y="1600200"/>
            <a:ext cx="8229600" cy="48768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Brad upset about at work?</a:t>
            </a:r>
          </a:p>
          <a:p>
            <a:pPr marL="690563" lvl="0">
              <a:lnSpc>
                <a:spcPct val="115000"/>
              </a:lnSpc>
              <a:spcBef>
                <a:spcPts val="0"/>
              </a:spcBef>
              <a:spcAft>
                <a:spcPts val="0"/>
              </a:spcAft>
              <a:buFont typeface="+mj-lt"/>
              <a:buAutoNum type="alphaLcParenR"/>
            </a:pPr>
            <a:r>
              <a:rPr lang="en-US" dirty="0">
                <a:ea typeface="Times New Roman"/>
                <a:cs typeface="Times New Roman"/>
              </a:rPr>
              <a:t>The recent pay decrease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increased work load</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 new uniforms</a:t>
            </a:r>
          </a:p>
          <a:p>
            <a:pPr marL="690563" lvl="0">
              <a:lnSpc>
                <a:spcPct val="115000"/>
              </a:lnSpc>
              <a:spcBef>
                <a:spcPts val="0"/>
              </a:spcBef>
              <a:spcAft>
                <a:spcPts val="1000"/>
              </a:spcAft>
              <a:buFont typeface="+mj-lt"/>
              <a:buAutoNum type="alphaLcParenR"/>
            </a:pPr>
            <a:r>
              <a:rPr lang="en-US" dirty="0">
                <a:ea typeface="Times New Roman"/>
                <a:cs typeface="Times New Roman"/>
              </a:rPr>
              <a:t>The new computer software</a:t>
            </a:r>
          </a:p>
          <a:p>
            <a:pPr marL="347663" marR="0" indent="0">
              <a:lnSpc>
                <a:spcPct val="115000"/>
              </a:lnSpc>
              <a:spcBef>
                <a:spcPts val="0"/>
              </a:spcBef>
              <a:spcAft>
                <a:spcPts val="1000"/>
              </a:spcAft>
            </a:pPr>
            <a:r>
              <a:rPr lang="en-US" dirty="0">
                <a:solidFill>
                  <a:srgbClr val="FF0000"/>
                </a:solidFill>
                <a:ea typeface="Times New Roman"/>
                <a:cs typeface="Times New Roman"/>
              </a:rPr>
              <a:t>Brad was visibly upset about the increased work load for everyone and the overtime work that came with it.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is one thing Donald did to empathize with Brad?</a:t>
            </a:r>
          </a:p>
          <a:p>
            <a:pPr marL="690563" lvl="0">
              <a:lnSpc>
                <a:spcPct val="115000"/>
              </a:lnSpc>
              <a:spcBef>
                <a:spcPts val="0"/>
              </a:spcBef>
              <a:spcAft>
                <a:spcPts val="0"/>
              </a:spcAft>
              <a:buFont typeface="+mj-lt"/>
              <a:buAutoNum type="alphaLcParenR"/>
            </a:pPr>
            <a:r>
              <a:rPr lang="en-US" dirty="0">
                <a:ea typeface="Times New Roman"/>
                <a:cs typeface="Times New Roman"/>
              </a:rPr>
              <a:t>Told Brad to get over it and go back to work</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Said he was angry too about the work load</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Acknowledged how he felt about the work load</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Told Brad he would do his share of the work</a:t>
            </a:r>
          </a:p>
          <a:p>
            <a:pPr marL="347663" marR="0" indent="0">
              <a:lnSpc>
                <a:spcPct val="115000"/>
              </a:lnSpc>
              <a:spcBef>
                <a:spcPts val="0"/>
              </a:spcBef>
              <a:spcAft>
                <a:spcPts val="1000"/>
              </a:spcAft>
            </a:pPr>
            <a:r>
              <a:rPr lang="en-US" dirty="0">
                <a:solidFill>
                  <a:srgbClr val="FF0000"/>
                </a:solidFill>
                <a:ea typeface="Times New Roman"/>
                <a:cs typeface="Times New Roman"/>
              </a:rPr>
              <a:t>Even though Donald did not fully agree with Brad, he showed empathy by acknowledging how Brad felt and made his feelings seem valid.</a:t>
            </a:r>
            <a:endParaRPr lang="en-US" dirty="0">
              <a:ea typeface="Times New Roman"/>
              <a:cs typeface="Times New Roman"/>
            </a:endParaRPr>
          </a:p>
        </p:txBody>
      </p:sp>
    </p:spTree>
    <p:extLst>
      <p:ext uri="{BB962C8B-B14F-4D97-AF65-F5344CB8AC3E}">
        <p14:creationId xmlns:p14="http://schemas.microsoft.com/office/powerpoint/2010/main" val="289964986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r>
              <a:rPr lang="en-US" dirty="0"/>
              <a:t>Module Four: Active Listening</a:t>
            </a:r>
            <a:endParaRPr lang="en-US" dirty="0" smtClean="0"/>
          </a:p>
        </p:txBody>
      </p:sp>
      <p:sp>
        <p:nvSpPr>
          <p:cNvPr id="18435" name="Content Placeholder 2"/>
          <p:cNvSpPr>
            <a:spLocks noGrp="1"/>
          </p:cNvSpPr>
          <p:nvPr>
            <p:ph idx="1"/>
          </p:nvPr>
        </p:nvSpPr>
        <p:spPr/>
        <p:txBody>
          <a:bodyPr>
            <a:normAutofit fontScale="92500" lnSpcReduction="10000"/>
          </a:bodyPr>
          <a:lstStyle/>
          <a:p>
            <a:r>
              <a:rPr lang="en-US" dirty="0" smtClean="0"/>
              <a:t>It </a:t>
            </a:r>
            <a:r>
              <a:rPr lang="en-US" dirty="0"/>
              <a:t>is not always enough to simply listen to a person and have the sense of ‘waiting to speak’. This type of listening will cause us to lose out on important information and deny us the chance to make any real connection. By using active listening, we are more inept to learn about other people and take an active interest in what they have to say and offer. </a:t>
            </a:r>
            <a:endParaRPr lang="en-US" dirty="0" smtClean="0"/>
          </a:p>
        </p:txBody>
      </p:sp>
      <p:sp>
        <p:nvSpPr>
          <p:cNvPr id="1843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dirty="0">
                <a:ea typeface="Times New Roman"/>
                <a:cs typeface="Times New Roman"/>
              </a:rPr>
              <a:t>One of the most sincere forms of respect is actually listening to what another has to say.</a:t>
            </a:r>
            <a:endParaRPr lang="en-US" sz="1400" dirty="0">
              <a:latin typeface="Calibri"/>
              <a:ea typeface="Times New Roman"/>
              <a:cs typeface="Times New Roman"/>
            </a:endParaRPr>
          </a:p>
          <a:p>
            <a:pPr algn="ctr">
              <a:spcBef>
                <a:spcPts val="0"/>
              </a:spcBef>
              <a:spcAft>
                <a:spcPts val="1000"/>
              </a:spcAft>
            </a:pPr>
            <a:r>
              <a:rPr lang="en-US" b="1" dirty="0">
                <a:ea typeface="Times New Roman"/>
                <a:cs typeface="Times New Roman"/>
              </a:rPr>
              <a:t>Bryant H. McGill</a:t>
            </a:r>
            <a:endParaRPr lang="en-US" sz="1400" dirty="0">
              <a:latin typeface="Calibri"/>
              <a:ea typeface="Times New Roman"/>
              <a:cs typeface="Times New Roman"/>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Attunement</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558171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Don’t Jump to Conclusions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69487972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Shift Your Focus</a:t>
            </a:r>
            <a:endParaRPr lang="en-US"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5363339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r>
              <a:rPr lang="en-US" dirty="0"/>
              <a:t>Module Two: Increase Your Self Awareness</a:t>
            </a:r>
            <a:endParaRPr lang="en-US" dirty="0" smtClean="0"/>
          </a:p>
        </p:txBody>
      </p:sp>
      <p:sp>
        <p:nvSpPr>
          <p:cNvPr id="10243" name="Content Placeholder 2"/>
          <p:cNvSpPr>
            <a:spLocks noGrp="1"/>
          </p:cNvSpPr>
          <p:nvPr>
            <p:ph idx="1"/>
          </p:nvPr>
        </p:nvSpPr>
        <p:spPr/>
        <p:txBody>
          <a:bodyPr>
            <a:normAutofit/>
          </a:bodyPr>
          <a:lstStyle/>
          <a:p>
            <a:r>
              <a:rPr lang="en-US" dirty="0" smtClean="0"/>
              <a:t>Many </a:t>
            </a:r>
            <a:r>
              <a:rPr lang="en-US" dirty="0"/>
              <a:t>times we wonder why the situations around us change simply because we are relying on the people around us to change. But being aware of our own actions and behaviors is one of the key tools to change not only ourselves, but our surroundings. </a:t>
            </a:r>
            <a:endParaRPr lang="en-US" dirty="0" smtClean="0"/>
          </a:p>
        </p:txBody>
      </p:sp>
      <p:sp>
        <p:nvSpPr>
          <p:cNvPr id="10244" name="Text Placeholder 3"/>
          <p:cNvSpPr>
            <a:spLocks noGrp="1"/>
          </p:cNvSpPr>
          <p:nvPr>
            <p:ph type="body" sz="quarter" idx="10"/>
          </p:nvPr>
        </p:nvSpPr>
        <p:spPr>
          <a:ln>
            <a:miter lim="800000"/>
            <a:headEnd/>
            <a:tailEnd/>
          </a:ln>
        </p:spPr>
        <p:txBody>
          <a:bodyPr/>
          <a:lstStyle/>
          <a:p>
            <a:pPr>
              <a:spcBef>
                <a:spcPts val="0"/>
              </a:spcBef>
              <a:spcAft>
                <a:spcPts val="1000"/>
              </a:spcAft>
            </a:pPr>
            <a:r>
              <a:rPr lang="en-US" dirty="0">
                <a:ea typeface="Times New Roman"/>
                <a:cs typeface="Times New Roman"/>
              </a:rPr>
              <a:t>If you change the way you look at things, the things you look at change.</a:t>
            </a:r>
            <a:endParaRPr lang="en-US" sz="1400" dirty="0">
              <a:latin typeface="Calibri"/>
              <a:ea typeface="Times New Roman"/>
              <a:cs typeface="Times New Roman"/>
            </a:endParaRPr>
          </a:p>
          <a:p>
            <a:pPr algn="ctr">
              <a:spcBef>
                <a:spcPts val="0"/>
              </a:spcBef>
              <a:spcAft>
                <a:spcPts val="1000"/>
              </a:spcAft>
            </a:pPr>
            <a:r>
              <a:rPr lang="en-US" b="1" dirty="0">
                <a:ea typeface="Times New Roman"/>
                <a:cs typeface="Times New Roman"/>
              </a:rPr>
              <a:t>Wayne Dyer</a:t>
            </a:r>
            <a:endParaRPr lang="en-US" sz="1400" dirty="0">
              <a:latin typeface="Calibri"/>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Don’t Discount Feelings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6091716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Case Study</a:t>
            </a:r>
            <a:endParaRPr lang="en-US" dirty="0" smtClean="0"/>
          </a:p>
        </p:txBody>
      </p:sp>
      <p:graphicFrame>
        <p:nvGraphicFramePr>
          <p:cNvPr id="4" name="Content Placeholder 1"/>
          <p:cNvGraphicFramePr>
            <a:graphicFrameLocks/>
          </p:cNvGraphicFramePr>
          <p:nvPr>
            <p:extLst>
              <p:ext uri="{D42A27DB-BD31-4B8C-83A1-F6EECF244321}">
                <p14:modId xmlns:p14="http://schemas.microsoft.com/office/powerpoint/2010/main" val="2485087573"/>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7461369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attunement?</a:t>
            </a:r>
          </a:p>
          <a:p>
            <a:pPr marL="681038" lvl="0">
              <a:lnSpc>
                <a:spcPct val="115000"/>
              </a:lnSpc>
              <a:spcBef>
                <a:spcPts val="0"/>
              </a:spcBef>
              <a:spcAft>
                <a:spcPts val="0"/>
              </a:spcAft>
              <a:buFont typeface="+mj-lt"/>
              <a:buAutoNum type="alphaLcParenR"/>
            </a:pPr>
            <a:r>
              <a:rPr lang="en-US" dirty="0">
                <a:ea typeface="Times New Roman"/>
                <a:cs typeface="Times New Roman"/>
              </a:rPr>
              <a:t>Being able to speak in harmony</a:t>
            </a:r>
          </a:p>
          <a:p>
            <a:pPr marL="681038" lvl="0">
              <a:lnSpc>
                <a:spcPct val="115000"/>
              </a:lnSpc>
              <a:spcBef>
                <a:spcPts val="0"/>
              </a:spcBef>
              <a:spcAft>
                <a:spcPts val="0"/>
              </a:spcAft>
              <a:buFont typeface="+mj-lt"/>
              <a:buAutoNum type="alphaLcParenR"/>
            </a:pPr>
            <a:r>
              <a:rPr lang="en-US" dirty="0">
                <a:ea typeface="Times New Roman"/>
                <a:cs typeface="Times New Roman"/>
              </a:rPr>
              <a:t>Being aware and responsive to other people</a:t>
            </a:r>
          </a:p>
          <a:p>
            <a:pPr marL="681038" lvl="0">
              <a:lnSpc>
                <a:spcPct val="115000"/>
              </a:lnSpc>
              <a:spcBef>
                <a:spcPts val="0"/>
              </a:spcBef>
              <a:spcAft>
                <a:spcPts val="0"/>
              </a:spcAft>
              <a:buFont typeface="+mj-lt"/>
              <a:buAutoNum type="alphaLcParenR"/>
            </a:pPr>
            <a:r>
              <a:rPr lang="en-US" dirty="0">
                <a:ea typeface="Times New Roman"/>
                <a:cs typeface="Times New Roman"/>
              </a:rPr>
              <a:t>Being able to tune a musical instrument</a:t>
            </a:r>
          </a:p>
          <a:p>
            <a:pPr marL="681038" lvl="0">
              <a:lnSpc>
                <a:spcPct val="115000"/>
              </a:lnSpc>
              <a:spcBef>
                <a:spcPts val="0"/>
              </a:spcBef>
              <a:spcAft>
                <a:spcPts val="1000"/>
              </a:spcAft>
              <a:buFont typeface="+mj-lt"/>
              <a:buAutoNum type="alphaLcParenR"/>
            </a:pPr>
            <a:r>
              <a:rPr lang="en-US" dirty="0">
                <a:ea typeface="Times New Roman"/>
                <a:cs typeface="Times New Roman"/>
              </a:rPr>
              <a:t>Being able to answer in a timely manner</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one gesture of attunement?</a:t>
            </a:r>
          </a:p>
          <a:p>
            <a:pPr marL="681038" lvl="0">
              <a:lnSpc>
                <a:spcPct val="115000"/>
              </a:lnSpc>
              <a:spcBef>
                <a:spcPts val="0"/>
              </a:spcBef>
              <a:spcAft>
                <a:spcPts val="0"/>
              </a:spcAft>
              <a:buFont typeface="+mj-lt"/>
              <a:buAutoNum type="alphaLcParenR"/>
            </a:pPr>
            <a:r>
              <a:rPr lang="en-US" dirty="0">
                <a:ea typeface="Times New Roman"/>
                <a:cs typeface="Times New Roman"/>
              </a:rPr>
              <a:t>Smiling</a:t>
            </a:r>
          </a:p>
          <a:p>
            <a:pPr marL="681038" lvl="0">
              <a:lnSpc>
                <a:spcPct val="115000"/>
              </a:lnSpc>
              <a:spcBef>
                <a:spcPts val="0"/>
              </a:spcBef>
              <a:spcAft>
                <a:spcPts val="0"/>
              </a:spcAft>
              <a:buFont typeface="+mj-lt"/>
              <a:buAutoNum type="alphaLcParenR"/>
            </a:pPr>
            <a:r>
              <a:rPr lang="en-US" dirty="0">
                <a:ea typeface="Times New Roman"/>
                <a:cs typeface="Times New Roman"/>
              </a:rPr>
              <a:t>Clapping</a:t>
            </a:r>
          </a:p>
          <a:p>
            <a:pPr marL="681038" lvl="0">
              <a:lnSpc>
                <a:spcPct val="115000"/>
              </a:lnSpc>
              <a:spcBef>
                <a:spcPts val="0"/>
              </a:spcBef>
              <a:spcAft>
                <a:spcPts val="0"/>
              </a:spcAft>
              <a:buFont typeface="+mj-lt"/>
              <a:buAutoNum type="alphaLcParenR"/>
            </a:pPr>
            <a:r>
              <a:rPr lang="en-US" dirty="0">
                <a:ea typeface="Times New Roman"/>
                <a:cs typeface="Times New Roman"/>
              </a:rPr>
              <a:t>Blinking</a:t>
            </a:r>
          </a:p>
          <a:p>
            <a:pPr marL="681038" lvl="0">
              <a:lnSpc>
                <a:spcPct val="115000"/>
              </a:lnSpc>
              <a:spcBef>
                <a:spcPts val="0"/>
              </a:spcBef>
              <a:spcAft>
                <a:spcPts val="1000"/>
              </a:spcAft>
              <a:buFont typeface="+mj-lt"/>
              <a:buAutoNum type="alphaLcParenR"/>
            </a:pPr>
            <a:r>
              <a:rPr lang="en-US" dirty="0" smtClean="0">
                <a:ea typeface="Times New Roman"/>
                <a:cs typeface="Times New Roman"/>
              </a:rPr>
              <a:t>Fidgeting</a:t>
            </a:r>
            <a:endParaRPr lang="en-US" dirty="0">
              <a:ea typeface="Times New Roman"/>
              <a:cs typeface="Times New Roman"/>
            </a:endParaRPr>
          </a:p>
        </p:txBody>
      </p:sp>
    </p:spTree>
    <p:extLst>
      <p:ext uri="{BB962C8B-B14F-4D97-AF65-F5344CB8AC3E}">
        <p14:creationId xmlns:p14="http://schemas.microsoft.com/office/powerpoint/2010/main" val="307461369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Without knowing all of the facts, it is easy for us to do what?</a:t>
            </a:r>
          </a:p>
          <a:p>
            <a:pPr marL="690563" lvl="0">
              <a:lnSpc>
                <a:spcPct val="115000"/>
              </a:lnSpc>
              <a:spcBef>
                <a:spcPts val="0"/>
              </a:spcBef>
              <a:spcAft>
                <a:spcPts val="0"/>
              </a:spcAft>
              <a:buFont typeface="+mj-lt"/>
              <a:buAutoNum type="alphaLcParenR"/>
            </a:pPr>
            <a:r>
              <a:rPr lang="en-US" dirty="0">
                <a:ea typeface="Times New Roman"/>
                <a:cs typeface="Times New Roman"/>
              </a:rPr>
              <a:t>Make a sound judgment</a:t>
            </a:r>
          </a:p>
          <a:p>
            <a:pPr marL="690563" lvl="0">
              <a:lnSpc>
                <a:spcPct val="115000"/>
              </a:lnSpc>
              <a:spcBef>
                <a:spcPts val="0"/>
              </a:spcBef>
              <a:spcAft>
                <a:spcPts val="0"/>
              </a:spcAft>
              <a:buFont typeface="+mj-lt"/>
              <a:buAutoNum type="alphaLcParenR"/>
            </a:pPr>
            <a:r>
              <a:rPr lang="en-US" dirty="0">
                <a:ea typeface="Times New Roman"/>
                <a:cs typeface="Times New Roman"/>
              </a:rPr>
              <a:t>Create our own solutions</a:t>
            </a:r>
          </a:p>
          <a:p>
            <a:pPr marL="690563" lvl="0">
              <a:lnSpc>
                <a:spcPct val="115000"/>
              </a:lnSpc>
              <a:spcBef>
                <a:spcPts val="0"/>
              </a:spcBef>
              <a:spcAft>
                <a:spcPts val="0"/>
              </a:spcAft>
              <a:buFont typeface="+mj-lt"/>
              <a:buAutoNum type="alphaLcParenR"/>
            </a:pPr>
            <a:r>
              <a:rPr lang="en-US" dirty="0">
                <a:ea typeface="Times New Roman"/>
                <a:cs typeface="Times New Roman"/>
              </a:rPr>
              <a:t>Clarify a problem</a:t>
            </a:r>
          </a:p>
          <a:p>
            <a:pPr marL="690563" lvl="0">
              <a:lnSpc>
                <a:spcPct val="115000"/>
              </a:lnSpc>
              <a:spcBef>
                <a:spcPts val="0"/>
              </a:spcBef>
              <a:spcAft>
                <a:spcPts val="1000"/>
              </a:spcAft>
              <a:buFont typeface="+mj-lt"/>
              <a:buAutoNum type="alphaLcParenR"/>
            </a:pPr>
            <a:r>
              <a:rPr lang="en-US" dirty="0">
                <a:ea typeface="Times New Roman"/>
                <a:cs typeface="Times New Roman"/>
              </a:rPr>
              <a:t>Jump to conclusions</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Before jumping to a conclusion, we should first do what?</a:t>
            </a:r>
          </a:p>
          <a:p>
            <a:pPr marL="690563" lvl="0">
              <a:lnSpc>
                <a:spcPct val="115000"/>
              </a:lnSpc>
              <a:spcBef>
                <a:spcPts val="0"/>
              </a:spcBef>
              <a:spcAft>
                <a:spcPts val="0"/>
              </a:spcAft>
              <a:buFont typeface="+mj-lt"/>
              <a:buAutoNum type="alphaLcParenR"/>
            </a:pPr>
            <a:r>
              <a:rPr lang="en-US" dirty="0">
                <a:ea typeface="Times New Roman"/>
                <a:cs typeface="Times New Roman"/>
              </a:rPr>
              <a:t>Ask someone else about it</a:t>
            </a:r>
          </a:p>
          <a:p>
            <a:pPr marL="690563" lvl="0">
              <a:lnSpc>
                <a:spcPct val="115000"/>
              </a:lnSpc>
              <a:spcBef>
                <a:spcPts val="0"/>
              </a:spcBef>
              <a:spcAft>
                <a:spcPts val="0"/>
              </a:spcAft>
              <a:buFont typeface="+mj-lt"/>
              <a:buAutoNum type="alphaLcParenR"/>
            </a:pPr>
            <a:r>
              <a:rPr lang="en-US" dirty="0">
                <a:ea typeface="Times New Roman"/>
                <a:cs typeface="Times New Roman"/>
              </a:rPr>
              <a:t>Assume we heard everything</a:t>
            </a:r>
          </a:p>
          <a:p>
            <a:pPr marL="690563" lvl="0">
              <a:lnSpc>
                <a:spcPct val="115000"/>
              </a:lnSpc>
              <a:spcBef>
                <a:spcPts val="0"/>
              </a:spcBef>
              <a:spcAft>
                <a:spcPts val="0"/>
              </a:spcAft>
              <a:buFont typeface="+mj-lt"/>
              <a:buAutoNum type="alphaLcParenR"/>
            </a:pPr>
            <a:r>
              <a:rPr lang="en-US" dirty="0">
                <a:ea typeface="Times New Roman"/>
                <a:cs typeface="Times New Roman"/>
              </a:rPr>
              <a:t>Ask for clarification</a:t>
            </a:r>
          </a:p>
          <a:p>
            <a:pPr marL="690563" lvl="0">
              <a:lnSpc>
                <a:spcPct val="115000"/>
              </a:lnSpc>
              <a:spcBef>
                <a:spcPts val="0"/>
              </a:spcBef>
              <a:spcAft>
                <a:spcPts val="1000"/>
              </a:spcAft>
              <a:buFont typeface="+mj-lt"/>
              <a:buAutoNum type="alphaLcParenR"/>
            </a:pPr>
            <a:r>
              <a:rPr lang="en-US" dirty="0">
                <a:ea typeface="Times New Roman"/>
                <a:cs typeface="Times New Roman"/>
              </a:rPr>
              <a:t>Let everyone else know what we </a:t>
            </a:r>
            <a:r>
              <a:rPr lang="en-US" dirty="0" smtClean="0">
                <a:ea typeface="Times New Roman"/>
                <a:cs typeface="Times New Roman"/>
              </a:rPr>
              <a:t>think</a:t>
            </a:r>
            <a:endParaRPr lang="en-US" dirty="0">
              <a:ea typeface="Times New Roman"/>
              <a:cs typeface="Times New Roman"/>
            </a:endParaRPr>
          </a:p>
        </p:txBody>
      </p:sp>
    </p:spTree>
    <p:extLst>
      <p:ext uri="{BB962C8B-B14F-4D97-AF65-F5344CB8AC3E}">
        <p14:creationId xmlns:p14="http://schemas.microsoft.com/office/powerpoint/2010/main" val="77457652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One way to shift your focus to the other person is to do what?</a:t>
            </a:r>
          </a:p>
          <a:p>
            <a:pPr marL="681038" lvl="0">
              <a:lnSpc>
                <a:spcPct val="115000"/>
              </a:lnSpc>
              <a:spcBef>
                <a:spcPts val="0"/>
              </a:spcBef>
              <a:spcAft>
                <a:spcPts val="0"/>
              </a:spcAft>
              <a:buFont typeface="+mj-lt"/>
              <a:buAutoNum type="alphaLcParenR"/>
            </a:pPr>
            <a:r>
              <a:rPr lang="en-US" dirty="0">
                <a:ea typeface="Times New Roman"/>
                <a:cs typeface="Times New Roman"/>
              </a:rPr>
              <a:t>Tell them we are listening</a:t>
            </a:r>
          </a:p>
          <a:p>
            <a:pPr marL="6810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Talk about ourselves</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Turn toward them</a:t>
            </a:r>
          </a:p>
          <a:p>
            <a:pPr marL="681038" lvl="0">
              <a:lnSpc>
                <a:spcPct val="115000"/>
              </a:lnSpc>
              <a:spcBef>
                <a:spcPts val="0"/>
              </a:spcBef>
              <a:spcAft>
                <a:spcPts val="1000"/>
              </a:spcAft>
              <a:buFont typeface="+mj-lt"/>
              <a:buAutoNum type="alphaLcParenR"/>
            </a:pPr>
            <a:r>
              <a:rPr lang="en-US" dirty="0">
                <a:ea typeface="Times New Roman"/>
                <a:cs typeface="Times New Roman"/>
              </a:rPr>
              <a:t>Turn away from them</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People are more likely to open up if we do what?</a:t>
            </a:r>
          </a:p>
          <a:p>
            <a:pPr marL="681038" lvl="0">
              <a:lnSpc>
                <a:spcPct val="115000"/>
              </a:lnSpc>
              <a:spcBef>
                <a:spcPts val="0"/>
              </a:spcBef>
              <a:spcAft>
                <a:spcPts val="0"/>
              </a:spcAft>
              <a:buFont typeface="+mj-lt"/>
              <a:buAutoNum type="alphaLcParenR"/>
            </a:pPr>
            <a:r>
              <a:rPr lang="en-US" dirty="0">
                <a:ea typeface="Times New Roman"/>
                <a:cs typeface="Times New Roman"/>
              </a:rPr>
              <a:t>Ask them to</a:t>
            </a:r>
          </a:p>
          <a:p>
            <a:pPr marL="681038" lvl="0">
              <a:lnSpc>
                <a:spcPct val="115000"/>
              </a:lnSpc>
              <a:spcBef>
                <a:spcPts val="0"/>
              </a:spcBef>
              <a:spcAft>
                <a:spcPts val="0"/>
              </a:spcAft>
              <a:buFont typeface="+mj-lt"/>
              <a:buAutoNum type="alphaLcParenR"/>
            </a:pPr>
            <a:r>
              <a:rPr lang="en-US" dirty="0">
                <a:ea typeface="Times New Roman"/>
                <a:cs typeface="Times New Roman"/>
              </a:rPr>
              <a:t>Give them out attention</a:t>
            </a:r>
          </a:p>
          <a:p>
            <a:pPr marL="681038" lvl="0">
              <a:lnSpc>
                <a:spcPct val="115000"/>
              </a:lnSpc>
              <a:spcBef>
                <a:spcPts val="0"/>
              </a:spcBef>
              <a:spcAft>
                <a:spcPts val="0"/>
              </a:spcAft>
              <a:buFont typeface="+mj-lt"/>
              <a:buAutoNum type="alphaLcParenR"/>
            </a:pPr>
            <a:r>
              <a:rPr lang="en-US" dirty="0">
                <a:ea typeface="Times New Roman"/>
                <a:cs typeface="Times New Roman"/>
              </a:rPr>
              <a:t>Be more aggressive with them</a:t>
            </a:r>
          </a:p>
          <a:p>
            <a:pPr marL="681038" lvl="0">
              <a:lnSpc>
                <a:spcPct val="115000"/>
              </a:lnSpc>
              <a:spcBef>
                <a:spcPts val="0"/>
              </a:spcBef>
              <a:spcAft>
                <a:spcPts val="1000"/>
              </a:spcAft>
              <a:buFont typeface="+mj-lt"/>
              <a:buAutoNum type="alphaLcParenR"/>
            </a:pPr>
            <a:r>
              <a:rPr lang="en-US" dirty="0">
                <a:ea typeface="Times New Roman"/>
                <a:cs typeface="Times New Roman"/>
              </a:rPr>
              <a:t>Do nothing for </a:t>
            </a:r>
            <a:r>
              <a:rPr lang="en-US" dirty="0" smtClean="0">
                <a:ea typeface="Times New Roman"/>
                <a:cs typeface="Times New Roman"/>
              </a:rPr>
              <a:t>them</a:t>
            </a:r>
            <a:endParaRPr lang="en-US" dirty="0">
              <a:ea typeface="Times New Roman"/>
              <a:cs typeface="Times New Roman"/>
            </a:endParaRPr>
          </a:p>
        </p:txBody>
      </p:sp>
    </p:spTree>
    <p:extLst>
      <p:ext uri="{BB962C8B-B14F-4D97-AF65-F5344CB8AC3E}">
        <p14:creationId xmlns:p14="http://schemas.microsoft.com/office/powerpoint/2010/main" val="77457652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tabLst>
                <a:tab pos="288925" algn="l"/>
              </a:tabLst>
            </a:pPr>
            <a:r>
              <a:rPr lang="en-US" dirty="0">
                <a:ea typeface="Times New Roman"/>
                <a:cs typeface="Times New Roman"/>
              </a:rPr>
              <a:t>Instead of trying to discount a feeling, we should do what?</a:t>
            </a:r>
          </a:p>
          <a:p>
            <a:pPr marL="681038" lvl="0">
              <a:lnSpc>
                <a:spcPct val="115000"/>
              </a:lnSpc>
              <a:spcBef>
                <a:spcPts val="0"/>
              </a:spcBef>
              <a:spcAft>
                <a:spcPts val="0"/>
              </a:spcAft>
              <a:buFont typeface="+mj-lt"/>
              <a:buAutoNum type="alphaLcParenR"/>
            </a:pPr>
            <a:r>
              <a:rPr lang="en-US" dirty="0">
                <a:ea typeface="Times New Roman"/>
                <a:cs typeface="Times New Roman"/>
              </a:rPr>
              <a:t>Find the solution</a:t>
            </a:r>
          </a:p>
          <a:p>
            <a:pPr marL="681038" lvl="0">
              <a:lnSpc>
                <a:spcPct val="115000"/>
              </a:lnSpc>
              <a:spcBef>
                <a:spcPts val="0"/>
              </a:spcBef>
              <a:spcAft>
                <a:spcPts val="0"/>
              </a:spcAft>
              <a:buFont typeface="+mj-lt"/>
              <a:buAutoNum type="alphaLcParenR"/>
            </a:pPr>
            <a:r>
              <a:rPr lang="en-US" dirty="0">
                <a:ea typeface="Times New Roman"/>
                <a:cs typeface="Times New Roman"/>
              </a:rPr>
              <a:t>Try to stay out of it</a:t>
            </a:r>
          </a:p>
          <a:p>
            <a:pPr marL="681038" lvl="0">
              <a:lnSpc>
                <a:spcPct val="115000"/>
              </a:lnSpc>
              <a:spcBef>
                <a:spcPts val="0"/>
              </a:spcBef>
              <a:spcAft>
                <a:spcPts val="0"/>
              </a:spcAft>
              <a:buFont typeface="+mj-lt"/>
              <a:buAutoNum type="alphaLcParenR"/>
            </a:pPr>
            <a:r>
              <a:rPr lang="en-US" dirty="0">
                <a:ea typeface="Times New Roman"/>
                <a:cs typeface="Times New Roman"/>
              </a:rPr>
              <a:t>Refer them to someone</a:t>
            </a:r>
          </a:p>
          <a:p>
            <a:pPr marL="681038" lvl="0">
              <a:lnSpc>
                <a:spcPct val="115000"/>
              </a:lnSpc>
              <a:spcBef>
                <a:spcPts val="0"/>
              </a:spcBef>
              <a:spcAft>
                <a:spcPts val="1000"/>
              </a:spcAft>
              <a:buFont typeface="+mj-lt"/>
              <a:buAutoNum type="alphaLcParenR"/>
            </a:pPr>
            <a:r>
              <a:rPr lang="en-US" dirty="0">
                <a:ea typeface="Times New Roman"/>
                <a:cs typeface="Times New Roman"/>
              </a:rPr>
              <a:t>Offer support</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Many problems that a person brings up are looking for support, not _________.</a:t>
            </a:r>
          </a:p>
          <a:p>
            <a:pPr marL="681038" lvl="0">
              <a:lnSpc>
                <a:spcPct val="115000"/>
              </a:lnSpc>
              <a:spcBef>
                <a:spcPts val="0"/>
              </a:spcBef>
              <a:spcAft>
                <a:spcPts val="0"/>
              </a:spcAft>
              <a:buFont typeface="+mj-lt"/>
              <a:buAutoNum type="alphaLcParenR"/>
            </a:pPr>
            <a:r>
              <a:rPr lang="en-US" dirty="0">
                <a:ea typeface="Times New Roman"/>
                <a:cs typeface="Times New Roman"/>
              </a:rPr>
              <a:t>A solution</a:t>
            </a:r>
          </a:p>
          <a:p>
            <a:pPr marL="681038" lvl="0">
              <a:lnSpc>
                <a:spcPct val="115000"/>
              </a:lnSpc>
              <a:spcBef>
                <a:spcPts val="0"/>
              </a:spcBef>
              <a:spcAft>
                <a:spcPts val="0"/>
              </a:spcAft>
              <a:buFont typeface="+mj-lt"/>
              <a:buAutoNum type="alphaLcParenR"/>
            </a:pPr>
            <a:r>
              <a:rPr lang="en-US" dirty="0">
                <a:ea typeface="Times New Roman"/>
                <a:cs typeface="Times New Roman"/>
              </a:rPr>
              <a:t>A guideline</a:t>
            </a:r>
          </a:p>
          <a:p>
            <a:pPr marL="681038" lvl="0">
              <a:lnSpc>
                <a:spcPct val="115000"/>
              </a:lnSpc>
              <a:spcBef>
                <a:spcPts val="0"/>
              </a:spcBef>
              <a:spcAft>
                <a:spcPts val="0"/>
              </a:spcAft>
              <a:buFont typeface="+mj-lt"/>
              <a:buAutoNum type="alphaLcParenR"/>
            </a:pPr>
            <a:r>
              <a:rPr lang="en-US" dirty="0">
                <a:ea typeface="Times New Roman"/>
                <a:cs typeface="Times New Roman"/>
              </a:rPr>
              <a:t>More problems</a:t>
            </a:r>
          </a:p>
          <a:p>
            <a:pPr marL="681038" lvl="0">
              <a:lnSpc>
                <a:spcPct val="115000"/>
              </a:lnSpc>
              <a:spcBef>
                <a:spcPts val="0"/>
              </a:spcBef>
              <a:spcAft>
                <a:spcPts val="1000"/>
              </a:spcAft>
              <a:buFont typeface="+mj-lt"/>
              <a:buAutoNum type="alphaLcParenR"/>
            </a:pPr>
            <a:r>
              <a:rPr lang="en-US" dirty="0">
                <a:ea typeface="Times New Roman"/>
                <a:cs typeface="Times New Roman"/>
              </a:rPr>
              <a:t>Peer </a:t>
            </a:r>
            <a:r>
              <a:rPr lang="en-US" dirty="0" smtClean="0">
                <a:ea typeface="Times New Roman"/>
                <a:cs typeface="Times New Roman"/>
              </a:rPr>
              <a:t>resistance</a:t>
            </a:r>
            <a:endParaRPr lang="en-US" dirty="0">
              <a:ea typeface="Times New Roman"/>
              <a:cs typeface="Times New Roman"/>
            </a:endParaRPr>
          </a:p>
        </p:txBody>
      </p:sp>
    </p:spTree>
    <p:extLst>
      <p:ext uri="{BB962C8B-B14F-4D97-AF65-F5344CB8AC3E}">
        <p14:creationId xmlns:p14="http://schemas.microsoft.com/office/powerpoint/2010/main" val="77457652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Why was Cindy so upset at work?</a:t>
            </a:r>
          </a:p>
          <a:p>
            <a:pPr marL="690563" lvl="0">
              <a:lnSpc>
                <a:spcPct val="115000"/>
              </a:lnSpc>
              <a:spcBef>
                <a:spcPts val="0"/>
              </a:spcBef>
              <a:spcAft>
                <a:spcPts val="0"/>
              </a:spcAft>
              <a:buFont typeface="+mj-lt"/>
              <a:buAutoNum type="alphaLcParenR"/>
            </a:pPr>
            <a:r>
              <a:rPr lang="en-US" dirty="0">
                <a:ea typeface="Times New Roman"/>
                <a:cs typeface="Times New Roman"/>
              </a:rPr>
              <a:t>She wanted to quit right away</a:t>
            </a:r>
          </a:p>
          <a:p>
            <a:pPr marL="690563" lvl="0">
              <a:lnSpc>
                <a:spcPct val="115000"/>
              </a:lnSpc>
              <a:spcBef>
                <a:spcPts val="0"/>
              </a:spcBef>
              <a:spcAft>
                <a:spcPts val="0"/>
              </a:spcAft>
              <a:buFont typeface="+mj-lt"/>
              <a:buAutoNum type="alphaLcParenR"/>
            </a:pPr>
            <a:r>
              <a:rPr lang="en-US" dirty="0">
                <a:ea typeface="Times New Roman"/>
                <a:cs typeface="Times New Roman"/>
              </a:rPr>
              <a:t>She didn’t like the new software at work</a:t>
            </a:r>
          </a:p>
          <a:p>
            <a:pPr marL="690563" lvl="0">
              <a:lnSpc>
                <a:spcPct val="115000"/>
              </a:lnSpc>
              <a:spcBef>
                <a:spcPts val="0"/>
              </a:spcBef>
              <a:spcAft>
                <a:spcPts val="0"/>
              </a:spcAft>
              <a:buFont typeface="+mj-lt"/>
              <a:buAutoNum type="alphaLcParenR"/>
            </a:pPr>
            <a:r>
              <a:rPr lang="en-US" dirty="0">
                <a:ea typeface="Times New Roman"/>
                <a:cs typeface="Times New Roman"/>
              </a:rPr>
              <a:t>She didn’t get the raise she wanted</a:t>
            </a:r>
          </a:p>
          <a:p>
            <a:pPr marL="690563" lvl="0">
              <a:lnSpc>
                <a:spcPct val="115000"/>
              </a:lnSpc>
              <a:spcBef>
                <a:spcPts val="0"/>
              </a:spcBef>
              <a:spcAft>
                <a:spcPts val="1000"/>
              </a:spcAft>
              <a:buFont typeface="+mj-lt"/>
              <a:buAutoNum type="alphaLcParenR"/>
            </a:pPr>
            <a:r>
              <a:rPr lang="en-US" dirty="0">
                <a:ea typeface="Times New Roman"/>
                <a:cs typeface="Times New Roman"/>
              </a:rPr>
              <a:t>She wanted to change shifts</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Why was Judy upset with Cindy?</a:t>
            </a:r>
          </a:p>
          <a:p>
            <a:pPr marL="690563" lvl="0">
              <a:lnSpc>
                <a:spcPct val="115000"/>
              </a:lnSpc>
              <a:spcBef>
                <a:spcPts val="0"/>
              </a:spcBef>
              <a:spcAft>
                <a:spcPts val="0"/>
              </a:spcAft>
              <a:buFont typeface="+mj-lt"/>
              <a:buAutoNum type="alphaLcParenR"/>
            </a:pPr>
            <a:r>
              <a:rPr lang="en-US" dirty="0">
                <a:ea typeface="Times New Roman"/>
                <a:cs typeface="Times New Roman"/>
              </a:rPr>
              <a:t>She was tired of hearing her complain about work</a:t>
            </a:r>
          </a:p>
          <a:p>
            <a:pPr marL="690563" lvl="0">
              <a:lnSpc>
                <a:spcPct val="115000"/>
              </a:lnSpc>
              <a:spcBef>
                <a:spcPts val="0"/>
              </a:spcBef>
              <a:spcAft>
                <a:spcPts val="0"/>
              </a:spcAft>
              <a:buFont typeface="+mj-lt"/>
              <a:buAutoNum type="alphaLcParenR"/>
            </a:pPr>
            <a:r>
              <a:rPr lang="en-US" dirty="0">
                <a:ea typeface="Times New Roman"/>
                <a:cs typeface="Times New Roman"/>
              </a:rPr>
              <a:t>She thought she was trying to take her job</a:t>
            </a:r>
          </a:p>
          <a:p>
            <a:pPr marL="690563" lvl="0">
              <a:lnSpc>
                <a:spcPct val="115000"/>
              </a:lnSpc>
              <a:spcBef>
                <a:spcPts val="0"/>
              </a:spcBef>
              <a:spcAft>
                <a:spcPts val="0"/>
              </a:spcAft>
              <a:buFont typeface="+mj-lt"/>
              <a:buAutoNum type="alphaLcParenR"/>
            </a:pPr>
            <a:r>
              <a:rPr lang="en-US" dirty="0">
                <a:ea typeface="Times New Roman"/>
                <a:cs typeface="Times New Roman"/>
              </a:rPr>
              <a:t>She thought she wanted to quit</a:t>
            </a:r>
          </a:p>
          <a:p>
            <a:pPr marL="690563" lvl="0">
              <a:lnSpc>
                <a:spcPct val="115000"/>
              </a:lnSpc>
              <a:spcBef>
                <a:spcPts val="0"/>
              </a:spcBef>
              <a:spcAft>
                <a:spcPts val="1000"/>
              </a:spcAft>
              <a:buFont typeface="+mj-lt"/>
              <a:buAutoNum type="alphaLcParenR"/>
            </a:pPr>
            <a:r>
              <a:rPr lang="en-US" dirty="0">
                <a:ea typeface="Times New Roman"/>
                <a:cs typeface="Times New Roman"/>
              </a:rPr>
              <a:t>She was frustrated about doing her share of the </a:t>
            </a:r>
            <a:r>
              <a:rPr lang="en-US" dirty="0" smtClean="0">
                <a:ea typeface="Times New Roman"/>
                <a:cs typeface="Times New Roman"/>
              </a:rPr>
              <a:t>work</a:t>
            </a:r>
            <a:endParaRPr lang="en-US" dirty="0">
              <a:ea typeface="Times New Roman"/>
              <a:cs typeface="Times New Roman"/>
            </a:endParaRPr>
          </a:p>
        </p:txBody>
      </p:sp>
    </p:spTree>
    <p:extLst>
      <p:ext uri="{BB962C8B-B14F-4D97-AF65-F5344CB8AC3E}">
        <p14:creationId xmlns:p14="http://schemas.microsoft.com/office/powerpoint/2010/main" val="77457652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attunement?</a:t>
            </a:r>
          </a:p>
          <a:p>
            <a:pPr marL="681038" lvl="0">
              <a:lnSpc>
                <a:spcPct val="115000"/>
              </a:lnSpc>
              <a:spcBef>
                <a:spcPts val="0"/>
              </a:spcBef>
              <a:spcAft>
                <a:spcPts val="0"/>
              </a:spcAft>
              <a:buFont typeface="+mj-lt"/>
              <a:buAutoNum type="alphaLcParenR"/>
            </a:pPr>
            <a:r>
              <a:rPr lang="en-US" dirty="0">
                <a:ea typeface="Times New Roman"/>
                <a:cs typeface="Times New Roman"/>
              </a:rPr>
              <a:t>Being able to speak in harmony</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Being aware and responsive to other people</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Being able to tune a musical instrument</a:t>
            </a:r>
          </a:p>
          <a:p>
            <a:pPr marL="681038" lvl="0">
              <a:lnSpc>
                <a:spcPct val="115000"/>
              </a:lnSpc>
              <a:spcBef>
                <a:spcPts val="0"/>
              </a:spcBef>
              <a:spcAft>
                <a:spcPts val="1000"/>
              </a:spcAft>
              <a:buFont typeface="+mj-lt"/>
              <a:buAutoNum type="alphaLcParenR"/>
            </a:pPr>
            <a:r>
              <a:rPr lang="en-US" dirty="0">
                <a:ea typeface="Times New Roman"/>
                <a:cs typeface="Times New Roman"/>
              </a:rPr>
              <a:t>Being able to answer in a timely manner</a:t>
            </a:r>
          </a:p>
          <a:p>
            <a:pPr marL="347663" marR="0" indent="0">
              <a:lnSpc>
                <a:spcPct val="115000"/>
              </a:lnSpc>
              <a:spcBef>
                <a:spcPts val="0"/>
              </a:spcBef>
              <a:spcAft>
                <a:spcPts val="1000"/>
              </a:spcAft>
            </a:pPr>
            <a:r>
              <a:rPr lang="en-US" dirty="0">
                <a:solidFill>
                  <a:srgbClr val="FF0000"/>
                </a:solidFill>
                <a:ea typeface="Times New Roman"/>
                <a:cs typeface="Times New Roman"/>
              </a:rPr>
              <a:t>Attunement is defined as being aware of other people and responsive to them, which includes having conversations with them and answering their questions and thoughts.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one gesture of attunement?</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Smiling</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Clapping</a:t>
            </a:r>
          </a:p>
          <a:p>
            <a:pPr marL="681038" lvl="0">
              <a:lnSpc>
                <a:spcPct val="115000"/>
              </a:lnSpc>
              <a:spcBef>
                <a:spcPts val="0"/>
              </a:spcBef>
              <a:spcAft>
                <a:spcPts val="0"/>
              </a:spcAft>
              <a:buFont typeface="+mj-lt"/>
              <a:buAutoNum type="alphaLcParenR"/>
            </a:pPr>
            <a:r>
              <a:rPr lang="en-US" dirty="0">
                <a:ea typeface="Times New Roman"/>
                <a:cs typeface="Times New Roman"/>
              </a:rPr>
              <a:t>Blinking</a:t>
            </a:r>
          </a:p>
          <a:p>
            <a:pPr marL="681038" lvl="0">
              <a:lnSpc>
                <a:spcPct val="115000"/>
              </a:lnSpc>
              <a:spcBef>
                <a:spcPts val="0"/>
              </a:spcBef>
              <a:spcAft>
                <a:spcPts val="1000"/>
              </a:spcAft>
              <a:buFont typeface="+mj-lt"/>
              <a:buAutoNum type="alphaLcParenR"/>
            </a:pPr>
            <a:r>
              <a:rPr lang="en-US" dirty="0">
                <a:ea typeface="Times New Roman"/>
                <a:cs typeface="Times New Roman"/>
              </a:rPr>
              <a:t>Fidgeting</a:t>
            </a:r>
          </a:p>
          <a:p>
            <a:pPr marL="347663" marR="0" indent="0">
              <a:lnSpc>
                <a:spcPct val="115000"/>
              </a:lnSpc>
              <a:spcBef>
                <a:spcPts val="0"/>
              </a:spcBef>
              <a:spcAft>
                <a:spcPts val="1000"/>
              </a:spcAft>
            </a:pPr>
            <a:r>
              <a:rPr lang="en-US" dirty="0">
                <a:solidFill>
                  <a:srgbClr val="FF0000"/>
                </a:solidFill>
                <a:ea typeface="Times New Roman"/>
                <a:cs typeface="Times New Roman"/>
              </a:rPr>
              <a:t>Attunement is being able to show response to the other person, so smiling at them when they speak to you can be a sign of attunement.</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59476457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Without knowing all of the facts, it is easy for us to do what?</a:t>
            </a:r>
          </a:p>
          <a:p>
            <a:pPr marL="690563" lvl="0">
              <a:lnSpc>
                <a:spcPct val="115000"/>
              </a:lnSpc>
              <a:spcBef>
                <a:spcPts val="0"/>
              </a:spcBef>
              <a:spcAft>
                <a:spcPts val="0"/>
              </a:spcAft>
              <a:buFont typeface="+mj-lt"/>
              <a:buAutoNum type="alphaLcParenR"/>
            </a:pPr>
            <a:r>
              <a:rPr lang="en-US" dirty="0">
                <a:ea typeface="Times New Roman"/>
                <a:cs typeface="Times New Roman"/>
              </a:rPr>
              <a:t>Make a sound judgment</a:t>
            </a:r>
          </a:p>
          <a:p>
            <a:pPr marL="690563" lvl="0">
              <a:lnSpc>
                <a:spcPct val="115000"/>
              </a:lnSpc>
              <a:spcBef>
                <a:spcPts val="0"/>
              </a:spcBef>
              <a:spcAft>
                <a:spcPts val="0"/>
              </a:spcAft>
              <a:buFont typeface="+mj-lt"/>
              <a:buAutoNum type="alphaLcParenR"/>
            </a:pPr>
            <a:r>
              <a:rPr lang="en-US" dirty="0">
                <a:ea typeface="Times New Roman"/>
                <a:cs typeface="Times New Roman"/>
              </a:rPr>
              <a:t>Create our own solutions</a:t>
            </a:r>
          </a:p>
          <a:p>
            <a:pPr marL="690563" lvl="0">
              <a:lnSpc>
                <a:spcPct val="115000"/>
              </a:lnSpc>
              <a:spcBef>
                <a:spcPts val="0"/>
              </a:spcBef>
              <a:spcAft>
                <a:spcPts val="0"/>
              </a:spcAft>
              <a:buFont typeface="+mj-lt"/>
              <a:buAutoNum type="alphaLcParenR"/>
            </a:pPr>
            <a:r>
              <a:rPr lang="en-US" dirty="0">
                <a:ea typeface="Times New Roman"/>
                <a:cs typeface="Times New Roman"/>
              </a:rPr>
              <a:t>Clarify a problem</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Jump to conclusions</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We can often jump to conclusions when we do not have all of the facts from the situation. It is important to get as many facts as we can before making our own conclusions.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Before jumping to a conclusion, we should first do what?</a:t>
            </a:r>
          </a:p>
          <a:p>
            <a:pPr marL="690563" lvl="0">
              <a:lnSpc>
                <a:spcPct val="115000"/>
              </a:lnSpc>
              <a:spcBef>
                <a:spcPts val="0"/>
              </a:spcBef>
              <a:spcAft>
                <a:spcPts val="0"/>
              </a:spcAft>
              <a:buFont typeface="+mj-lt"/>
              <a:buAutoNum type="alphaLcParenR"/>
            </a:pPr>
            <a:r>
              <a:rPr lang="en-US" dirty="0">
                <a:ea typeface="Times New Roman"/>
                <a:cs typeface="Times New Roman"/>
              </a:rPr>
              <a:t>Ask someone else about it</a:t>
            </a:r>
          </a:p>
          <a:p>
            <a:pPr marL="690563" lvl="0">
              <a:lnSpc>
                <a:spcPct val="115000"/>
              </a:lnSpc>
              <a:spcBef>
                <a:spcPts val="0"/>
              </a:spcBef>
              <a:spcAft>
                <a:spcPts val="0"/>
              </a:spcAft>
              <a:buFont typeface="+mj-lt"/>
              <a:buAutoNum type="alphaLcParenR"/>
            </a:pPr>
            <a:r>
              <a:rPr lang="en-US" dirty="0">
                <a:ea typeface="Times New Roman"/>
                <a:cs typeface="Times New Roman"/>
              </a:rPr>
              <a:t>Assume we heard everything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Ask for clarification</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Let everyone else know what we think</a:t>
            </a:r>
          </a:p>
          <a:p>
            <a:pPr marL="347663" marR="0" indent="0">
              <a:lnSpc>
                <a:spcPct val="115000"/>
              </a:lnSpc>
              <a:spcBef>
                <a:spcPts val="0"/>
              </a:spcBef>
              <a:spcAft>
                <a:spcPts val="1000"/>
              </a:spcAft>
            </a:pPr>
            <a:r>
              <a:rPr lang="en-US" dirty="0">
                <a:solidFill>
                  <a:srgbClr val="FF0000"/>
                </a:solidFill>
                <a:ea typeface="Times New Roman"/>
                <a:cs typeface="Times New Roman"/>
              </a:rPr>
              <a:t>Before jumping to a conclusion about something, don’t be afraid to ask the person to repeat the information or ask for clarification. Sometimes we realize we may have misunderstood something or were missing key facts, which can cause us to jump to a conclusion.</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10248762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One way to shift your focus to the other person is to do what?</a:t>
            </a:r>
          </a:p>
          <a:p>
            <a:pPr marL="681038" lvl="0">
              <a:lnSpc>
                <a:spcPct val="115000"/>
              </a:lnSpc>
              <a:spcBef>
                <a:spcPts val="0"/>
              </a:spcBef>
              <a:spcAft>
                <a:spcPts val="0"/>
              </a:spcAft>
              <a:buFont typeface="+mj-lt"/>
              <a:buAutoNum type="alphaLcParenR"/>
            </a:pPr>
            <a:r>
              <a:rPr lang="en-US" dirty="0">
                <a:ea typeface="Times New Roman"/>
                <a:cs typeface="Times New Roman"/>
              </a:rPr>
              <a:t>Tell them we are listening</a:t>
            </a:r>
          </a:p>
          <a:p>
            <a:pPr marL="6810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Talk about ourselves</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Turn toward them</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Turn away from them</a:t>
            </a:r>
          </a:p>
          <a:p>
            <a:pPr marL="347663" marR="0" indent="0">
              <a:lnSpc>
                <a:spcPct val="115000"/>
              </a:lnSpc>
              <a:spcBef>
                <a:spcPts val="0"/>
              </a:spcBef>
              <a:spcAft>
                <a:spcPts val="1000"/>
              </a:spcAft>
            </a:pPr>
            <a:r>
              <a:rPr lang="en-US" dirty="0">
                <a:solidFill>
                  <a:srgbClr val="FF0000"/>
                </a:solidFill>
                <a:ea typeface="Times New Roman"/>
                <a:cs typeface="Times New Roman"/>
              </a:rPr>
              <a:t>We are better able to shift our attention to the other person when we are turned toward them and facing their direction. This can help eliminate the distractions around us and remain focused.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People are more likely to open up if we do what?</a:t>
            </a:r>
          </a:p>
          <a:p>
            <a:pPr marL="681038" lvl="0">
              <a:lnSpc>
                <a:spcPct val="115000"/>
              </a:lnSpc>
              <a:spcBef>
                <a:spcPts val="0"/>
              </a:spcBef>
              <a:spcAft>
                <a:spcPts val="0"/>
              </a:spcAft>
              <a:buFont typeface="+mj-lt"/>
              <a:buAutoNum type="alphaLcParenR"/>
            </a:pPr>
            <a:r>
              <a:rPr lang="en-US" dirty="0">
                <a:ea typeface="Times New Roman"/>
                <a:cs typeface="Times New Roman"/>
              </a:rPr>
              <a:t>Ask them to</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Give them out attention</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Be more aggressive with them</a:t>
            </a:r>
          </a:p>
          <a:p>
            <a:pPr marL="681038" lvl="0">
              <a:lnSpc>
                <a:spcPct val="115000"/>
              </a:lnSpc>
              <a:spcBef>
                <a:spcPts val="0"/>
              </a:spcBef>
              <a:spcAft>
                <a:spcPts val="1000"/>
              </a:spcAft>
              <a:buFont typeface="+mj-lt"/>
              <a:buAutoNum type="alphaLcParenR"/>
            </a:pPr>
            <a:r>
              <a:rPr lang="en-US" dirty="0">
                <a:ea typeface="Times New Roman"/>
                <a:cs typeface="Times New Roman"/>
              </a:rPr>
              <a:t>Do nothing for them</a:t>
            </a:r>
          </a:p>
          <a:p>
            <a:pPr marL="347663" marR="0" indent="0">
              <a:lnSpc>
                <a:spcPct val="115000"/>
              </a:lnSpc>
              <a:spcBef>
                <a:spcPts val="0"/>
              </a:spcBef>
              <a:spcAft>
                <a:spcPts val="1000"/>
              </a:spcAft>
            </a:pPr>
            <a:r>
              <a:rPr lang="en-US" dirty="0">
                <a:solidFill>
                  <a:srgbClr val="FF0000"/>
                </a:solidFill>
                <a:ea typeface="Times New Roman"/>
                <a:cs typeface="Times New Roman"/>
              </a:rPr>
              <a:t>When we are willing to give someone our attention and shift focus to them, they are more likely to open up to us and build connections.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0154696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fontScale="90000"/>
          </a:bodyPr>
          <a:lstStyle/>
          <a:p>
            <a:r>
              <a:rPr lang="en-US" dirty="0"/>
              <a:t>Remove or Limit Self-Deception</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70815184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7"/>
              <a:tabLst>
                <a:tab pos="288925" algn="l"/>
              </a:tabLst>
            </a:pPr>
            <a:r>
              <a:rPr lang="en-US" dirty="0">
                <a:ea typeface="Times New Roman"/>
                <a:cs typeface="Times New Roman"/>
              </a:rPr>
              <a:t>Instead of trying to discount a feeling, we should do what?</a:t>
            </a:r>
          </a:p>
          <a:p>
            <a:pPr marL="681038" lvl="0">
              <a:lnSpc>
                <a:spcPct val="115000"/>
              </a:lnSpc>
              <a:spcBef>
                <a:spcPts val="0"/>
              </a:spcBef>
              <a:spcAft>
                <a:spcPts val="0"/>
              </a:spcAft>
              <a:buFont typeface="+mj-lt"/>
              <a:buAutoNum type="alphaLcParenR"/>
            </a:pPr>
            <a:r>
              <a:rPr lang="en-US" dirty="0">
                <a:ea typeface="Times New Roman"/>
                <a:cs typeface="Times New Roman"/>
              </a:rPr>
              <a:t>Find the solution</a:t>
            </a:r>
          </a:p>
          <a:p>
            <a:pPr marL="681038" lvl="0">
              <a:lnSpc>
                <a:spcPct val="115000"/>
              </a:lnSpc>
              <a:spcBef>
                <a:spcPts val="0"/>
              </a:spcBef>
              <a:spcAft>
                <a:spcPts val="0"/>
              </a:spcAft>
              <a:buFont typeface="+mj-lt"/>
              <a:buAutoNum type="alphaLcParenR"/>
            </a:pPr>
            <a:r>
              <a:rPr lang="en-US" dirty="0">
                <a:ea typeface="Times New Roman"/>
                <a:cs typeface="Times New Roman"/>
              </a:rPr>
              <a:t>Try to stay out of it</a:t>
            </a:r>
          </a:p>
          <a:p>
            <a:pPr marL="681038" lvl="0">
              <a:lnSpc>
                <a:spcPct val="115000"/>
              </a:lnSpc>
              <a:spcBef>
                <a:spcPts val="0"/>
              </a:spcBef>
              <a:spcAft>
                <a:spcPts val="0"/>
              </a:spcAft>
              <a:buFont typeface="+mj-lt"/>
              <a:buAutoNum type="alphaLcParenR"/>
            </a:pPr>
            <a:r>
              <a:rPr lang="en-US" dirty="0">
                <a:ea typeface="Times New Roman"/>
                <a:cs typeface="Times New Roman"/>
              </a:rPr>
              <a:t>Refer them to someone</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Offer support</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Sometimes a person can feel like we are discounting their feelings by trying to downplay the situation. Instead, offer them your support, which will make them feel as though you care about them as well.</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Many problems that a person brings up are looking for support, not _________.</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 solution</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A guideline</a:t>
            </a:r>
          </a:p>
          <a:p>
            <a:pPr marL="681038" lvl="0">
              <a:lnSpc>
                <a:spcPct val="115000"/>
              </a:lnSpc>
              <a:spcBef>
                <a:spcPts val="0"/>
              </a:spcBef>
              <a:spcAft>
                <a:spcPts val="0"/>
              </a:spcAft>
              <a:buFont typeface="+mj-lt"/>
              <a:buAutoNum type="alphaLcParenR"/>
            </a:pPr>
            <a:r>
              <a:rPr lang="en-US" dirty="0">
                <a:ea typeface="Times New Roman"/>
                <a:cs typeface="Times New Roman"/>
              </a:rPr>
              <a:t>More problems</a:t>
            </a:r>
          </a:p>
          <a:p>
            <a:pPr marL="681038" lvl="0">
              <a:lnSpc>
                <a:spcPct val="115000"/>
              </a:lnSpc>
              <a:spcBef>
                <a:spcPts val="0"/>
              </a:spcBef>
              <a:spcAft>
                <a:spcPts val="1000"/>
              </a:spcAft>
              <a:buFont typeface="+mj-lt"/>
              <a:buAutoNum type="alphaLcParenR"/>
            </a:pPr>
            <a:r>
              <a:rPr lang="en-US" dirty="0">
                <a:ea typeface="Times New Roman"/>
                <a:cs typeface="Times New Roman"/>
              </a:rPr>
              <a:t>Peer resistance</a:t>
            </a:r>
          </a:p>
          <a:p>
            <a:pPr marL="347663" marR="0" indent="0">
              <a:lnSpc>
                <a:spcPct val="115000"/>
              </a:lnSpc>
              <a:spcBef>
                <a:spcPts val="0"/>
              </a:spcBef>
              <a:spcAft>
                <a:spcPts val="1000"/>
              </a:spcAft>
            </a:pPr>
            <a:r>
              <a:rPr lang="en-US" dirty="0">
                <a:solidFill>
                  <a:srgbClr val="FF0000"/>
                </a:solidFill>
                <a:ea typeface="Times New Roman"/>
                <a:cs typeface="Times New Roman"/>
              </a:rPr>
              <a:t>Many times when a person brings up a problem or a conflict they are having, they are usually seeking some form of support or help, not necessarily an immediate solution.</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86825809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Why was Cindy so upset at work?</a:t>
            </a:r>
          </a:p>
          <a:p>
            <a:pPr marL="690563" lvl="0">
              <a:lnSpc>
                <a:spcPct val="115000"/>
              </a:lnSpc>
              <a:spcBef>
                <a:spcPts val="0"/>
              </a:spcBef>
              <a:spcAft>
                <a:spcPts val="0"/>
              </a:spcAft>
              <a:buFont typeface="+mj-lt"/>
              <a:buAutoNum type="alphaLcParenR"/>
            </a:pPr>
            <a:r>
              <a:rPr lang="en-US" dirty="0">
                <a:ea typeface="Times New Roman"/>
                <a:cs typeface="Times New Roman"/>
              </a:rPr>
              <a:t>She wanted to quit right away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She didn’t like the new software at work</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She didn’t get the raise she wanted</a:t>
            </a:r>
          </a:p>
          <a:p>
            <a:pPr marL="690563" lvl="0">
              <a:lnSpc>
                <a:spcPct val="115000"/>
              </a:lnSpc>
              <a:spcBef>
                <a:spcPts val="0"/>
              </a:spcBef>
              <a:spcAft>
                <a:spcPts val="1000"/>
              </a:spcAft>
              <a:buFont typeface="+mj-lt"/>
              <a:buAutoNum type="alphaLcParenR"/>
            </a:pPr>
            <a:r>
              <a:rPr lang="en-US" dirty="0">
                <a:ea typeface="Times New Roman"/>
                <a:cs typeface="Times New Roman"/>
              </a:rPr>
              <a:t>She wanted to change shifts</a:t>
            </a:r>
          </a:p>
          <a:p>
            <a:pPr marL="347663" marR="0" indent="0">
              <a:lnSpc>
                <a:spcPct val="115000"/>
              </a:lnSpc>
              <a:spcBef>
                <a:spcPts val="0"/>
              </a:spcBef>
              <a:spcAft>
                <a:spcPts val="1000"/>
              </a:spcAft>
            </a:pPr>
            <a:r>
              <a:rPr lang="en-US" dirty="0">
                <a:solidFill>
                  <a:srgbClr val="FF0000"/>
                </a:solidFill>
                <a:ea typeface="Times New Roman"/>
                <a:cs typeface="Times New Roman"/>
              </a:rPr>
              <a:t>Cindy was upset because of the new software installed at work. She spoke to Judy about how frustrated she was feeling about it.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Why was Judy upset with Cindy?</a:t>
            </a:r>
          </a:p>
          <a:p>
            <a:pPr marL="690563" lvl="0">
              <a:lnSpc>
                <a:spcPct val="115000"/>
              </a:lnSpc>
              <a:spcBef>
                <a:spcPts val="0"/>
              </a:spcBef>
              <a:spcAft>
                <a:spcPts val="0"/>
              </a:spcAft>
              <a:buFont typeface="+mj-lt"/>
              <a:buAutoNum type="alphaLcParenR"/>
            </a:pPr>
            <a:r>
              <a:rPr lang="en-US" dirty="0">
                <a:ea typeface="Times New Roman"/>
                <a:cs typeface="Times New Roman"/>
              </a:rPr>
              <a:t>She was tired of hearing her complain about work</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She thought she was trying to take her job</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She thought she wanted to quit</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She was frustrated about doing her share of the work</a:t>
            </a:r>
          </a:p>
          <a:p>
            <a:pPr marL="347663" marR="0" indent="0">
              <a:lnSpc>
                <a:spcPct val="115000"/>
              </a:lnSpc>
              <a:spcBef>
                <a:spcPts val="0"/>
              </a:spcBef>
              <a:spcAft>
                <a:spcPts val="1000"/>
              </a:spcAft>
            </a:pPr>
            <a:r>
              <a:rPr lang="en-US" dirty="0">
                <a:solidFill>
                  <a:srgbClr val="FF0000"/>
                </a:solidFill>
                <a:ea typeface="Times New Roman"/>
                <a:cs typeface="Times New Roman"/>
              </a:rPr>
              <a:t>Judy was upset with Cindy because she thought she was so frustrated over the new software that she didn’t want to work in the office anymore. Once Judy asked Cindy about it, she realized that wasn’t true.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05949984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r>
              <a:rPr lang="en-US" dirty="0"/>
              <a:t>Module Five: Insight on Behavior</a:t>
            </a:r>
            <a:endParaRPr lang="en-US" dirty="0" smtClean="0"/>
          </a:p>
        </p:txBody>
      </p:sp>
      <p:sp>
        <p:nvSpPr>
          <p:cNvPr id="23555" name="Content Placeholder 2"/>
          <p:cNvSpPr>
            <a:spLocks noGrp="1"/>
          </p:cNvSpPr>
          <p:nvPr>
            <p:ph idx="1"/>
          </p:nvPr>
        </p:nvSpPr>
        <p:spPr/>
        <p:txBody>
          <a:bodyPr>
            <a:normAutofit fontScale="92500" lnSpcReduction="10000"/>
          </a:bodyPr>
          <a:lstStyle/>
          <a:p>
            <a:r>
              <a:rPr lang="en-US" dirty="0" smtClean="0"/>
              <a:t>Every </a:t>
            </a:r>
            <a:r>
              <a:rPr lang="en-US" dirty="0"/>
              <a:t>person is different and can interpret behaviors differently. In social groups, there is a wide range of behaviors occurring, which can seem overwhelming at times. But by having a little insight on not only the behavior others, but our own, we are able to better understand what is going on around us and how to navigate through the situation. </a:t>
            </a:r>
            <a:endParaRPr lang="en-US" dirty="0" smtClean="0"/>
          </a:p>
        </p:txBody>
      </p:sp>
      <p:sp>
        <p:nvSpPr>
          <p:cNvPr id="2355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dirty="0">
                <a:ea typeface="Times New Roman"/>
                <a:cs typeface="Times New Roman"/>
              </a:rPr>
              <a:t>Behavior is what a man does, not what he thinks, feels, or believes.</a:t>
            </a:r>
            <a:endParaRPr lang="en-US" sz="1400" dirty="0">
              <a:latin typeface="Calibri"/>
              <a:ea typeface="Times New Roman"/>
              <a:cs typeface="Times New Roman"/>
            </a:endParaRPr>
          </a:p>
          <a:p>
            <a:pPr algn="ctr">
              <a:spcBef>
                <a:spcPts val="0"/>
              </a:spcBef>
              <a:spcAft>
                <a:spcPts val="1000"/>
              </a:spcAft>
            </a:pPr>
            <a:r>
              <a:rPr lang="en-US" b="1" dirty="0">
                <a:ea typeface="Times New Roman"/>
                <a:cs typeface="Times New Roman"/>
              </a:rPr>
              <a:t>Emily Dickinson</a:t>
            </a:r>
            <a:endParaRPr lang="en-US" sz="1400" dirty="0">
              <a:latin typeface="Calibri"/>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Perception</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5103713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Facts vs. Emotions</a:t>
            </a:r>
            <a:endParaRPr lang="en-US"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8476269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dirty="0"/>
              <a:t>Online Communication</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5240086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Listen and Watch More</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08425165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Case Study</a:t>
            </a:r>
            <a:endParaRPr lang="en-US" dirty="0" smtClean="0"/>
          </a:p>
        </p:txBody>
      </p:sp>
      <p:graphicFrame>
        <p:nvGraphicFramePr>
          <p:cNvPr id="4" name="Content Placeholder 1"/>
          <p:cNvGraphicFramePr>
            <a:graphicFrameLocks/>
          </p:cNvGraphicFramePr>
          <p:nvPr>
            <p:extLst>
              <p:ext uri="{D42A27DB-BD31-4B8C-83A1-F6EECF244321}">
                <p14:modId xmlns:p14="http://schemas.microsoft.com/office/powerpoint/2010/main" val="2032933856"/>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4715128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Our perception is based on what?</a:t>
            </a:r>
          </a:p>
          <a:p>
            <a:pPr marL="690563" lvl="0">
              <a:lnSpc>
                <a:spcPct val="115000"/>
              </a:lnSpc>
              <a:spcBef>
                <a:spcPts val="0"/>
              </a:spcBef>
              <a:spcAft>
                <a:spcPts val="0"/>
              </a:spcAft>
              <a:buFont typeface="+mj-lt"/>
              <a:buAutoNum type="alphaLcParenR"/>
            </a:pPr>
            <a:r>
              <a:rPr lang="en-US" dirty="0">
                <a:ea typeface="Times New Roman"/>
                <a:cs typeface="Times New Roman"/>
              </a:rPr>
              <a:t>What other people say</a:t>
            </a:r>
          </a:p>
          <a:p>
            <a:pPr marL="690563" lvl="0">
              <a:lnSpc>
                <a:spcPct val="115000"/>
              </a:lnSpc>
              <a:spcBef>
                <a:spcPts val="0"/>
              </a:spcBef>
              <a:spcAft>
                <a:spcPts val="0"/>
              </a:spcAft>
              <a:buFont typeface="+mj-lt"/>
              <a:buAutoNum type="alphaLcParenR"/>
            </a:pPr>
            <a:r>
              <a:rPr lang="en-US" dirty="0">
                <a:ea typeface="Times New Roman"/>
                <a:cs typeface="Times New Roman"/>
              </a:rPr>
              <a:t>Our own thoughts</a:t>
            </a:r>
          </a:p>
          <a:p>
            <a:pPr marL="690563" lvl="0">
              <a:lnSpc>
                <a:spcPct val="115000"/>
              </a:lnSpc>
              <a:spcBef>
                <a:spcPts val="0"/>
              </a:spcBef>
              <a:spcAft>
                <a:spcPts val="0"/>
              </a:spcAft>
              <a:buFont typeface="+mj-lt"/>
              <a:buAutoNum type="alphaLcParenR"/>
            </a:pPr>
            <a:r>
              <a:rPr lang="en-US" dirty="0">
                <a:ea typeface="Times New Roman"/>
                <a:cs typeface="Times New Roman"/>
              </a:rPr>
              <a:t>How people around us act</a:t>
            </a:r>
          </a:p>
          <a:p>
            <a:pPr marL="690563" lvl="0">
              <a:lnSpc>
                <a:spcPct val="115000"/>
              </a:lnSpc>
              <a:spcBef>
                <a:spcPts val="0"/>
              </a:spcBef>
              <a:spcAft>
                <a:spcPts val="1000"/>
              </a:spcAft>
              <a:buFont typeface="+mj-lt"/>
              <a:buAutoNum type="alphaLcParenR"/>
            </a:pPr>
            <a:r>
              <a:rPr lang="en-US" dirty="0">
                <a:ea typeface="Times New Roman"/>
                <a:cs typeface="Times New Roman"/>
              </a:rPr>
              <a:t>What we want to know</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Perception can directly affect what?</a:t>
            </a:r>
          </a:p>
          <a:p>
            <a:pPr marL="690563" lvl="0">
              <a:lnSpc>
                <a:spcPct val="115000"/>
              </a:lnSpc>
              <a:spcBef>
                <a:spcPts val="0"/>
              </a:spcBef>
              <a:spcAft>
                <a:spcPts val="0"/>
              </a:spcAft>
              <a:buFont typeface="+mj-lt"/>
              <a:buAutoNum type="alphaLcParenR"/>
            </a:pPr>
            <a:r>
              <a:rPr lang="en-US" dirty="0">
                <a:ea typeface="Times New Roman"/>
                <a:cs typeface="Times New Roman"/>
              </a:rPr>
              <a:t>Our behavior</a:t>
            </a:r>
          </a:p>
          <a:p>
            <a:pPr marL="690563" lvl="0">
              <a:lnSpc>
                <a:spcPct val="115000"/>
              </a:lnSpc>
              <a:spcBef>
                <a:spcPts val="0"/>
              </a:spcBef>
              <a:spcAft>
                <a:spcPts val="0"/>
              </a:spcAft>
              <a:buFont typeface="+mj-lt"/>
              <a:buAutoNum type="alphaLcParenR"/>
            </a:pPr>
            <a:r>
              <a:rPr lang="en-US" dirty="0">
                <a:ea typeface="Times New Roman"/>
                <a:cs typeface="Times New Roman"/>
              </a:rPr>
              <a:t>Our movements</a:t>
            </a:r>
          </a:p>
          <a:p>
            <a:pPr marL="690563" lvl="0">
              <a:lnSpc>
                <a:spcPct val="115000"/>
              </a:lnSpc>
              <a:spcBef>
                <a:spcPts val="0"/>
              </a:spcBef>
              <a:spcAft>
                <a:spcPts val="0"/>
              </a:spcAft>
              <a:buFont typeface="+mj-lt"/>
              <a:buAutoNum type="alphaLcParenR"/>
            </a:pPr>
            <a:r>
              <a:rPr lang="en-US" dirty="0">
                <a:ea typeface="Times New Roman"/>
                <a:cs typeface="Times New Roman"/>
              </a:rPr>
              <a:t>Other people</a:t>
            </a:r>
          </a:p>
          <a:p>
            <a:pPr marL="690563" lvl="0">
              <a:lnSpc>
                <a:spcPct val="115000"/>
              </a:lnSpc>
              <a:spcBef>
                <a:spcPts val="0"/>
              </a:spcBef>
              <a:spcAft>
                <a:spcPts val="1000"/>
              </a:spcAft>
              <a:buFont typeface="+mj-lt"/>
              <a:buAutoNum type="alphaLcParenR"/>
            </a:pPr>
            <a:r>
              <a:rPr lang="en-US" dirty="0">
                <a:ea typeface="Times New Roman"/>
                <a:cs typeface="Times New Roman"/>
              </a:rPr>
              <a:t>Our </a:t>
            </a:r>
            <a:r>
              <a:rPr lang="en-US" dirty="0" smtClean="0">
                <a:ea typeface="Times New Roman"/>
                <a:cs typeface="Times New Roman"/>
              </a:rPr>
              <a:t>schedule</a:t>
            </a:r>
            <a:endParaRPr lang="en-US" dirty="0">
              <a:ea typeface="Times New Roman"/>
              <a:cs typeface="Times New Roman"/>
            </a:endParaRPr>
          </a:p>
        </p:txBody>
      </p:sp>
    </p:spTree>
    <p:extLst>
      <p:ext uri="{BB962C8B-B14F-4D97-AF65-F5344CB8AC3E}">
        <p14:creationId xmlns:p14="http://schemas.microsoft.com/office/powerpoint/2010/main" val="194715128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Facts are based on what?</a:t>
            </a:r>
          </a:p>
          <a:p>
            <a:pPr marL="690563" lvl="0">
              <a:lnSpc>
                <a:spcPct val="115000"/>
              </a:lnSpc>
              <a:spcBef>
                <a:spcPts val="0"/>
              </a:spcBef>
              <a:spcAft>
                <a:spcPts val="0"/>
              </a:spcAft>
              <a:buFont typeface="+mj-lt"/>
              <a:buAutoNum type="alphaLcParenR"/>
            </a:pPr>
            <a:r>
              <a:rPr lang="en-US" dirty="0">
                <a:ea typeface="Times New Roman"/>
                <a:cs typeface="Times New Roman"/>
              </a:rPr>
              <a:t>Our feelings</a:t>
            </a:r>
          </a:p>
          <a:p>
            <a:pPr marL="690563" lvl="0">
              <a:lnSpc>
                <a:spcPct val="115000"/>
              </a:lnSpc>
              <a:spcBef>
                <a:spcPts val="0"/>
              </a:spcBef>
              <a:spcAft>
                <a:spcPts val="0"/>
              </a:spcAft>
              <a:buFont typeface="+mj-lt"/>
              <a:buAutoNum type="alphaLcParenR"/>
            </a:pPr>
            <a:r>
              <a:rPr lang="en-US" dirty="0">
                <a:ea typeface="Times New Roman"/>
                <a:cs typeface="Times New Roman"/>
              </a:rPr>
              <a:t>Expert opinions</a:t>
            </a:r>
          </a:p>
          <a:p>
            <a:pPr marL="690563" lvl="0">
              <a:lnSpc>
                <a:spcPct val="115000"/>
              </a:lnSpc>
              <a:spcBef>
                <a:spcPts val="0"/>
              </a:spcBef>
              <a:spcAft>
                <a:spcPts val="0"/>
              </a:spcAft>
              <a:buFont typeface="+mj-lt"/>
              <a:buAutoNum type="alphaLcParenR"/>
            </a:pPr>
            <a:r>
              <a:rPr lang="en-US" dirty="0">
                <a:ea typeface="Times New Roman"/>
                <a:cs typeface="Times New Roman"/>
              </a:rPr>
              <a:t>Casual thoughts</a:t>
            </a:r>
          </a:p>
          <a:p>
            <a:pPr marL="690563" lvl="0">
              <a:lnSpc>
                <a:spcPct val="115000"/>
              </a:lnSpc>
              <a:spcBef>
                <a:spcPts val="0"/>
              </a:spcBef>
              <a:spcAft>
                <a:spcPts val="1000"/>
              </a:spcAft>
              <a:buFont typeface="+mj-lt"/>
              <a:buAutoNum type="alphaLcParenR"/>
            </a:pPr>
            <a:r>
              <a:rPr lang="en-US" dirty="0">
                <a:ea typeface="Times New Roman"/>
                <a:cs typeface="Times New Roman"/>
              </a:rPr>
              <a:t>Definite results</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Emotions are based on what?</a:t>
            </a:r>
          </a:p>
          <a:p>
            <a:pPr marL="690563" lvl="0">
              <a:lnSpc>
                <a:spcPct val="115000"/>
              </a:lnSpc>
              <a:spcBef>
                <a:spcPts val="0"/>
              </a:spcBef>
              <a:spcAft>
                <a:spcPts val="0"/>
              </a:spcAft>
              <a:buFont typeface="+mj-lt"/>
              <a:buAutoNum type="alphaLcParenR"/>
            </a:pPr>
            <a:r>
              <a:rPr lang="en-US" dirty="0">
                <a:ea typeface="Times New Roman"/>
                <a:cs typeface="Times New Roman"/>
              </a:rPr>
              <a:t>Scientific theories</a:t>
            </a:r>
          </a:p>
          <a:p>
            <a:pPr marL="690563" lvl="0">
              <a:lnSpc>
                <a:spcPct val="115000"/>
              </a:lnSpc>
              <a:spcBef>
                <a:spcPts val="0"/>
              </a:spcBef>
              <a:spcAft>
                <a:spcPts val="0"/>
              </a:spcAft>
              <a:buFont typeface="+mj-lt"/>
              <a:buAutoNum type="alphaLcParenR"/>
            </a:pPr>
            <a:r>
              <a:rPr lang="en-US" dirty="0">
                <a:ea typeface="Times New Roman"/>
                <a:cs typeface="Times New Roman"/>
              </a:rPr>
              <a:t>Definite results</a:t>
            </a:r>
          </a:p>
          <a:p>
            <a:pPr marL="690563" lvl="0">
              <a:lnSpc>
                <a:spcPct val="115000"/>
              </a:lnSpc>
              <a:spcBef>
                <a:spcPts val="0"/>
              </a:spcBef>
              <a:spcAft>
                <a:spcPts val="0"/>
              </a:spcAft>
              <a:buFont typeface="+mj-lt"/>
              <a:buAutoNum type="alphaLcParenR"/>
            </a:pPr>
            <a:r>
              <a:rPr lang="en-US" dirty="0">
                <a:ea typeface="Times New Roman"/>
                <a:cs typeface="Times New Roman"/>
              </a:rPr>
              <a:t>Involuntary feelings</a:t>
            </a:r>
          </a:p>
          <a:p>
            <a:pPr marL="690563" lvl="0">
              <a:lnSpc>
                <a:spcPct val="115000"/>
              </a:lnSpc>
              <a:spcBef>
                <a:spcPts val="0"/>
              </a:spcBef>
              <a:spcAft>
                <a:spcPts val="1000"/>
              </a:spcAft>
              <a:buFont typeface="+mj-lt"/>
              <a:buAutoNum type="alphaLcParenR"/>
            </a:pPr>
            <a:r>
              <a:rPr lang="en-US" dirty="0">
                <a:ea typeface="Times New Roman"/>
                <a:cs typeface="Times New Roman"/>
              </a:rPr>
              <a:t>Expert </a:t>
            </a:r>
            <a:r>
              <a:rPr lang="en-US" dirty="0" smtClean="0">
                <a:ea typeface="Times New Roman"/>
                <a:cs typeface="Times New Roman"/>
              </a:rPr>
              <a:t>studies</a:t>
            </a:r>
            <a:endParaRPr lang="en-US" dirty="0">
              <a:ea typeface="Times New Roman"/>
              <a:cs typeface="Times New Roman"/>
            </a:endParaRPr>
          </a:p>
        </p:txBody>
      </p:sp>
    </p:spTree>
    <p:extLst>
      <p:ext uri="{BB962C8B-B14F-4D97-AF65-F5344CB8AC3E}">
        <p14:creationId xmlns:p14="http://schemas.microsoft.com/office/powerpoint/2010/main" val="20432325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Ask For Feedback</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0390278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one form of online communication?</a:t>
            </a:r>
          </a:p>
          <a:p>
            <a:pPr marL="690563" lvl="0">
              <a:lnSpc>
                <a:spcPct val="115000"/>
              </a:lnSpc>
              <a:spcBef>
                <a:spcPts val="0"/>
              </a:spcBef>
              <a:spcAft>
                <a:spcPts val="0"/>
              </a:spcAft>
              <a:buFont typeface="+mj-lt"/>
              <a:buAutoNum type="alphaLcParenR"/>
            </a:pPr>
            <a:r>
              <a:rPr lang="en-US" dirty="0">
                <a:ea typeface="Times New Roman"/>
                <a:cs typeface="Times New Roman"/>
              </a:rPr>
              <a:t>Telephone call</a:t>
            </a:r>
          </a:p>
          <a:p>
            <a:pPr marL="690563" lvl="0">
              <a:lnSpc>
                <a:spcPct val="115000"/>
              </a:lnSpc>
              <a:spcBef>
                <a:spcPts val="0"/>
              </a:spcBef>
              <a:spcAft>
                <a:spcPts val="0"/>
              </a:spcAft>
              <a:buFont typeface="+mj-lt"/>
              <a:buAutoNum type="alphaLcParenR"/>
            </a:pPr>
            <a:r>
              <a:rPr lang="en-US" dirty="0">
                <a:ea typeface="Times New Roman"/>
                <a:cs typeface="Times New Roman"/>
              </a:rPr>
              <a:t>Face-to-face meeting</a:t>
            </a:r>
          </a:p>
          <a:p>
            <a:pPr marL="690563" lvl="0">
              <a:lnSpc>
                <a:spcPct val="115000"/>
              </a:lnSpc>
              <a:spcBef>
                <a:spcPts val="0"/>
              </a:spcBef>
              <a:spcAft>
                <a:spcPts val="0"/>
              </a:spcAft>
              <a:buFont typeface="+mj-lt"/>
              <a:buAutoNum type="alphaLcParenR"/>
            </a:pPr>
            <a:r>
              <a:rPr lang="en-US" dirty="0">
                <a:ea typeface="Times New Roman"/>
                <a:cs typeface="Times New Roman"/>
              </a:rPr>
              <a:t>E-mail</a:t>
            </a:r>
          </a:p>
          <a:p>
            <a:pPr marL="690563" lvl="0">
              <a:lnSpc>
                <a:spcPct val="115000"/>
              </a:lnSpc>
              <a:spcBef>
                <a:spcPts val="0"/>
              </a:spcBef>
              <a:spcAft>
                <a:spcPts val="1000"/>
              </a:spcAft>
              <a:buFont typeface="+mj-lt"/>
              <a:buAutoNum type="alphaLcParenR"/>
            </a:pPr>
            <a:r>
              <a:rPr lang="en-US" dirty="0">
                <a:ea typeface="Times New Roman"/>
                <a:cs typeface="Times New Roman"/>
              </a:rPr>
              <a:t>Faxed memo</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Online communication can often lack what?</a:t>
            </a:r>
          </a:p>
          <a:p>
            <a:pPr marL="690563" lvl="0">
              <a:lnSpc>
                <a:spcPct val="115000"/>
              </a:lnSpc>
              <a:spcBef>
                <a:spcPts val="0"/>
              </a:spcBef>
              <a:spcAft>
                <a:spcPts val="0"/>
              </a:spcAft>
              <a:buFont typeface="+mj-lt"/>
              <a:buAutoNum type="alphaLcParenR"/>
            </a:pPr>
            <a:r>
              <a:rPr lang="en-US" dirty="0">
                <a:ea typeface="Times New Roman"/>
                <a:cs typeface="Times New Roman"/>
              </a:rPr>
              <a:t>Clarity</a:t>
            </a:r>
          </a:p>
          <a:p>
            <a:pPr marL="690563" lvl="0">
              <a:lnSpc>
                <a:spcPct val="115000"/>
              </a:lnSpc>
              <a:spcBef>
                <a:spcPts val="0"/>
              </a:spcBef>
              <a:spcAft>
                <a:spcPts val="0"/>
              </a:spcAft>
              <a:buFont typeface="+mj-lt"/>
              <a:buAutoNum type="alphaLcParenR"/>
            </a:pPr>
            <a:r>
              <a:rPr lang="en-US" dirty="0">
                <a:ea typeface="Times New Roman"/>
                <a:cs typeface="Times New Roman"/>
              </a:rPr>
              <a:t>Emotions</a:t>
            </a:r>
          </a:p>
          <a:p>
            <a:pPr marL="690563" lvl="0">
              <a:lnSpc>
                <a:spcPct val="115000"/>
              </a:lnSpc>
              <a:spcBef>
                <a:spcPts val="0"/>
              </a:spcBef>
              <a:spcAft>
                <a:spcPts val="0"/>
              </a:spcAft>
              <a:buFont typeface="+mj-lt"/>
              <a:buAutoNum type="alphaLcParenR"/>
            </a:pPr>
            <a:r>
              <a:rPr lang="en-US" dirty="0">
                <a:ea typeface="Times New Roman"/>
                <a:cs typeface="Times New Roman"/>
              </a:rPr>
              <a:t>Facts</a:t>
            </a:r>
          </a:p>
          <a:p>
            <a:pPr marL="690563" lvl="0">
              <a:lnSpc>
                <a:spcPct val="115000"/>
              </a:lnSpc>
              <a:spcBef>
                <a:spcPts val="0"/>
              </a:spcBef>
              <a:spcAft>
                <a:spcPts val="1000"/>
              </a:spcAft>
              <a:buFont typeface="+mj-lt"/>
              <a:buAutoNum type="alphaLcParenR"/>
            </a:pPr>
            <a:r>
              <a:rPr lang="en-US" dirty="0" smtClean="0">
                <a:ea typeface="Times New Roman"/>
                <a:cs typeface="Times New Roman"/>
              </a:rPr>
              <a:t>Information</a:t>
            </a:r>
            <a:endParaRPr lang="en-US" dirty="0">
              <a:ea typeface="Times New Roman"/>
              <a:cs typeface="Times New Roman"/>
            </a:endParaRPr>
          </a:p>
        </p:txBody>
      </p:sp>
    </p:spTree>
    <p:extLst>
      <p:ext uri="{BB962C8B-B14F-4D97-AF65-F5344CB8AC3E}">
        <p14:creationId xmlns:p14="http://schemas.microsoft.com/office/powerpoint/2010/main" val="204323254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By listening more, we can do what?</a:t>
            </a:r>
          </a:p>
          <a:p>
            <a:pPr marL="690563" lvl="0">
              <a:lnSpc>
                <a:spcPct val="115000"/>
              </a:lnSpc>
              <a:spcBef>
                <a:spcPts val="0"/>
              </a:spcBef>
              <a:spcAft>
                <a:spcPts val="0"/>
              </a:spcAft>
              <a:buFont typeface="+mj-lt"/>
              <a:buAutoNum type="alphaLcParenR"/>
            </a:pPr>
            <a:r>
              <a:rPr lang="en-US" dirty="0">
                <a:ea typeface="Times New Roman"/>
                <a:cs typeface="Times New Roman"/>
              </a:rPr>
              <a:t>Make faster conclusions</a:t>
            </a:r>
          </a:p>
          <a:p>
            <a:pPr marL="690563" lvl="0">
              <a:lnSpc>
                <a:spcPct val="115000"/>
              </a:lnSpc>
              <a:spcBef>
                <a:spcPts val="0"/>
              </a:spcBef>
              <a:spcAft>
                <a:spcPts val="0"/>
              </a:spcAft>
              <a:buFont typeface="+mj-lt"/>
              <a:buAutoNum type="alphaLcParenR"/>
            </a:pPr>
            <a:r>
              <a:rPr lang="en-US" dirty="0">
                <a:ea typeface="Times New Roman"/>
                <a:cs typeface="Times New Roman"/>
              </a:rPr>
              <a:t>Kill more time</a:t>
            </a:r>
          </a:p>
          <a:p>
            <a:pPr marL="690563" lvl="0">
              <a:lnSpc>
                <a:spcPct val="115000"/>
              </a:lnSpc>
              <a:spcBef>
                <a:spcPts val="0"/>
              </a:spcBef>
              <a:spcAft>
                <a:spcPts val="0"/>
              </a:spcAft>
              <a:buFont typeface="+mj-lt"/>
              <a:buAutoNum type="alphaLcParenR"/>
            </a:pPr>
            <a:r>
              <a:rPr lang="en-US" dirty="0">
                <a:ea typeface="Times New Roman"/>
                <a:cs typeface="Times New Roman"/>
              </a:rPr>
              <a:t>Create more facts</a:t>
            </a:r>
          </a:p>
          <a:p>
            <a:pPr marL="690563" lvl="0">
              <a:lnSpc>
                <a:spcPct val="115000"/>
              </a:lnSpc>
              <a:spcBef>
                <a:spcPts val="0"/>
              </a:spcBef>
              <a:spcAft>
                <a:spcPts val="1000"/>
              </a:spcAft>
              <a:buFont typeface="+mj-lt"/>
              <a:buAutoNum type="alphaLcParenR"/>
            </a:pPr>
            <a:r>
              <a:rPr lang="en-US" dirty="0">
                <a:ea typeface="Times New Roman"/>
                <a:cs typeface="Times New Roman"/>
              </a:rPr>
              <a:t>Hear more information</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By watching more, we can do what?</a:t>
            </a:r>
          </a:p>
          <a:p>
            <a:pPr marL="690563" lvl="0">
              <a:lnSpc>
                <a:spcPct val="115000"/>
              </a:lnSpc>
              <a:spcBef>
                <a:spcPts val="0"/>
              </a:spcBef>
              <a:spcAft>
                <a:spcPts val="0"/>
              </a:spcAft>
              <a:buFont typeface="+mj-lt"/>
              <a:buAutoNum type="alphaLcParenR"/>
            </a:pPr>
            <a:r>
              <a:rPr lang="en-US" dirty="0">
                <a:ea typeface="Times New Roman"/>
                <a:cs typeface="Times New Roman"/>
              </a:rPr>
              <a:t>Monitor our own behavior</a:t>
            </a:r>
          </a:p>
          <a:p>
            <a:pPr marL="690563" lvl="0">
              <a:lnSpc>
                <a:spcPct val="115000"/>
              </a:lnSpc>
              <a:spcBef>
                <a:spcPts val="0"/>
              </a:spcBef>
              <a:spcAft>
                <a:spcPts val="0"/>
              </a:spcAft>
              <a:buFont typeface="+mj-lt"/>
              <a:buAutoNum type="alphaLcParenR"/>
            </a:pPr>
            <a:r>
              <a:rPr lang="en-US" dirty="0">
                <a:ea typeface="Times New Roman"/>
                <a:cs typeface="Times New Roman"/>
              </a:rPr>
              <a:t>Determine what is right and wrong with someone</a:t>
            </a:r>
          </a:p>
          <a:p>
            <a:pPr marL="690563" lvl="0">
              <a:lnSpc>
                <a:spcPct val="115000"/>
              </a:lnSpc>
              <a:spcBef>
                <a:spcPts val="0"/>
              </a:spcBef>
              <a:spcAft>
                <a:spcPts val="0"/>
              </a:spcAft>
              <a:buFont typeface="+mj-lt"/>
              <a:buAutoNum type="alphaLcParenR"/>
            </a:pPr>
            <a:r>
              <a:rPr lang="en-US" dirty="0">
                <a:ea typeface="Times New Roman"/>
                <a:cs typeface="Times New Roman"/>
              </a:rPr>
              <a:t>Hear more of what is being said</a:t>
            </a:r>
          </a:p>
          <a:p>
            <a:pPr marL="690563" lvl="0">
              <a:lnSpc>
                <a:spcPct val="115000"/>
              </a:lnSpc>
              <a:spcBef>
                <a:spcPts val="0"/>
              </a:spcBef>
              <a:spcAft>
                <a:spcPts val="1000"/>
              </a:spcAft>
              <a:buFont typeface="+mj-lt"/>
              <a:buAutoNum type="alphaLcParenR"/>
            </a:pPr>
            <a:r>
              <a:rPr lang="en-US" dirty="0">
                <a:ea typeface="Times New Roman"/>
                <a:cs typeface="Times New Roman"/>
              </a:rPr>
              <a:t>Change how we perceive </a:t>
            </a:r>
            <a:r>
              <a:rPr lang="en-US" dirty="0" smtClean="0">
                <a:ea typeface="Times New Roman"/>
                <a:cs typeface="Times New Roman"/>
              </a:rPr>
              <a:t>things</a:t>
            </a:r>
            <a:endParaRPr lang="en-US" dirty="0">
              <a:ea typeface="Times New Roman"/>
              <a:cs typeface="Times New Roman"/>
            </a:endParaRPr>
          </a:p>
        </p:txBody>
      </p:sp>
    </p:spTree>
    <p:extLst>
      <p:ext uri="{BB962C8B-B14F-4D97-AF65-F5344CB8AC3E}">
        <p14:creationId xmlns:p14="http://schemas.microsoft.com/office/powerpoint/2010/main" val="204323254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was Rick’s behavior making Robert feel?</a:t>
            </a:r>
          </a:p>
          <a:p>
            <a:pPr marL="690563" lvl="0">
              <a:lnSpc>
                <a:spcPct val="115000"/>
              </a:lnSpc>
              <a:spcBef>
                <a:spcPts val="0"/>
              </a:spcBef>
              <a:spcAft>
                <a:spcPts val="0"/>
              </a:spcAft>
              <a:buFont typeface="+mj-lt"/>
              <a:buAutoNum type="alphaLcParenR"/>
            </a:pPr>
            <a:r>
              <a:rPr lang="en-US" dirty="0">
                <a:ea typeface="Times New Roman"/>
                <a:cs typeface="Times New Roman"/>
              </a:rPr>
              <a:t>Happy</a:t>
            </a:r>
          </a:p>
          <a:p>
            <a:pPr marL="690563" lvl="0">
              <a:lnSpc>
                <a:spcPct val="115000"/>
              </a:lnSpc>
              <a:spcBef>
                <a:spcPts val="0"/>
              </a:spcBef>
              <a:spcAft>
                <a:spcPts val="0"/>
              </a:spcAft>
              <a:buFont typeface="+mj-lt"/>
              <a:buAutoNum type="alphaLcParenR"/>
            </a:pPr>
            <a:r>
              <a:rPr lang="en-US" dirty="0">
                <a:ea typeface="Times New Roman"/>
                <a:cs typeface="Times New Roman"/>
              </a:rPr>
              <a:t>Tense</a:t>
            </a:r>
          </a:p>
          <a:p>
            <a:pPr marL="690563" lvl="0">
              <a:lnSpc>
                <a:spcPct val="115000"/>
              </a:lnSpc>
              <a:spcBef>
                <a:spcPts val="0"/>
              </a:spcBef>
              <a:spcAft>
                <a:spcPts val="0"/>
              </a:spcAft>
              <a:buFont typeface="+mj-lt"/>
              <a:buAutoNum type="alphaLcParenR"/>
            </a:pPr>
            <a:r>
              <a:rPr lang="en-US" dirty="0">
                <a:ea typeface="Times New Roman"/>
                <a:cs typeface="Times New Roman"/>
              </a:rPr>
              <a:t>Humorous.</a:t>
            </a:r>
          </a:p>
          <a:p>
            <a:pPr marL="690563" lvl="0">
              <a:lnSpc>
                <a:spcPct val="115000"/>
              </a:lnSpc>
              <a:spcBef>
                <a:spcPts val="0"/>
              </a:spcBef>
              <a:spcAft>
                <a:spcPts val="1000"/>
              </a:spcAft>
              <a:buFont typeface="+mj-lt"/>
              <a:buAutoNum type="alphaLcParenR"/>
            </a:pPr>
            <a:r>
              <a:rPr lang="en-US" dirty="0">
                <a:ea typeface="Times New Roman"/>
                <a:cs typeface="Times New Roman"/>
              </a:rPr>
              <a:t>Depressed</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was causing Rick’s bad mood?</a:t>
            </a:r>
          </a:p>
          <a:p>
            <a:pPr marL="690563" lvl="0">
              <a:lnSpc>
                <a:spcPct val="115000"/>
              </a:lnSpc>
              <a:spcBef>
                <a:spcPts val="0"/>
              </a:spcBef>
              <a:spcAft>
                <a:spcPts val="0"/>
              </a:spcAft>
              <a:buFont typeface="+mj-lt"/>
              <a:buAutoNum type="alphaLcParenR"/>
            </a:pPr>
            <a:r>
              <a:rPr lang="en-US" dirty="0">
                <a:ea typeface="Times New Roman"/>
                <a:cs typeface="Times New Roman"/>
              </a:rPr>
              <a:t>He was being transferred to a new department</a:t>
            </a:r>
          </a:p>
          <a:p>
            <a:pPr marL="690563" lvl="0">
              <a:lnSpc>
                <a:spcPct val="115000"/>
              </a:lnSpc>
              <a:spcBef>
                <a:spcPts val="0"/>
              </a:spcBef>
              <a:spcAft>
                <a:spcPts val="0"/>
              </a:spcAft>
              <a:buFont typeface="+mj-lt"/>
              <a:buAutoNum type="alphaLcParenR"/>
            </a:pPr>
            <a:r>
              <a:rPr lang="en-US" dirty="0">
                <a:ea typeface="Times New Roman"/>
                <a:cs typeface="Times New Roman"/>
              </a:rPr>
              <a:t>He was being laid off</a:t>
            </a:r>
          </a:p>
          <a:p>
            <a:pPr marL="690563" lvl="0">
              <a:lnSpc>
                <a:spcPct val="115000"/>
              </a:lnSpc>
              <a:spcBef>
                <a:spcPts val="0"/>
              </a:spcBef>
              <a:spcAft>
                <a:spcPts val="0"/>
              </a:spcAft>
              <a:buFont typeface="+mj-lt"/>
              <a:buAutoNum type="alphaLcParenR"/>
            </a:pPr>
            <a:r>
              <a:rPr lang="en-US" dirty="0">
                <a:ea typeface="Times New Roman"/>
                <a:cs typeface="Times New Roman"/>
              </a:rPr>
              <a:t>He was having personal problems outside of work</a:t>
            </a:r>
          </a:p>
          <a:p>
            <a:pPr marL="690563" lvl="0">
              <a:lnSpc>
                <a:spcPct val="115000"/>
              </a:lnSpc>
              <a:spcBef>
                <a:spcPts val="0"/>
              </a:spcBef>
              <a:spcAft>
                <a:spcPts val="1000"/>
              </a:spcAft>
              <a:buFont typeface="+mj-lt"/>
              <a:buAutoNum type="alphaLcParenR"/>
            </a:pPr>
            <a:r>
              <a:rPr lang="en-US" dirty="0">
                <a:ea typeface="Times New Roman"/>
                <a:cs typeface="Times New Roman"/>
              </a:rPr>
              <a:t>He was given a new assignment to work </a:t>
            </a:r>
            <a:r>
              <a:rPr lang="en-US" dirty="0" smtClean="0">
                <a:ea typeface="Times New Roman"/>
                <a:cs typeface="Times New Roman"/>
              </a:rPr>
              <a:t>on</a:t>
            </a:r>
            <a:endParaRPr lang="en-US" dirty="0">
              <a:ea typeface="Times New Roman"/>
              <a:cs typeface="Times New Roman"/>
            </a:endParaRPr>
          </a:p>
        </p:txBody>
      </p:sp>
    </p:spTree>
    <p:extLst>
      <p:ext uri="{BB962C8B-B14F-4D97-AF65-F5344CB8AC3E}">
        <p14:creationId xmlns:p14="http://schemas.microsoft.com/office/powerpoint/2010/main" val="204323254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Our perception is based on what?</a:t>
            </a:r>
          </a:p>
          <a:p>
            <a:pPr marL="690563" lvl="0">
              <a:lnSpc>
                <a:spcPct val="115000"/>
              </a:lnSpc>
              <a:spcBef>
                <a:spcPts val="0"/>
              </a:spcBef>
              <a:spcAft>
                <a:spcPts val="0"/>
              </a:spcAft>
              <a:buFont typeface="+mj-lt"/>
              <a:buAutoNum type="alphaLcParenR"/>
            </a:pPr>
            <a:r>
              <a:rPr lang="en-US" dirty="0">
                <a:ea typeface="Times New Roman"/>
                <a:cs typeface="Times New Roman"/>
              </a:rPr>
              <a:t>What other people say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Our own thoughts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How people around us act</a:t>
            </a:r>
          </a:p>
          <a:p>
            <a:pPr marL="690563" lvl="0">
              <a:lnSpc>
                <a:spcPct val="115000"/>
              </a:lnSpc>
              <a:spcBef>
                <a:spcPts val="0"/>
              </a:spcBef>
              <a:spcAft>
                <a:spcPts val="1000"/>
              </a:spcAft>
              <a:buFont typeface="+mj-lt"/>
              <a:buAutoNum type="alphaLcParenR"/>
            </a:pPr>
            <a:r>
              <a:rPr lang="en-US" dirty="0">
                <a:ea typeface="Times New Roman"/>
                <a:cs typeface="Times New Roman"/>
              </a:rPr>
              <a:t>What we want to know</a:t>
            </a:r>
          </a:p>
          <a:p>
            <a:pPr marL="347663" marR="0" indent="0">
              <a:lnSpc>
                <a:spcPct val="115000"/>
              </a:lnSpc>
              <a:spcBef>
                <a:spcPts val="0"/>
              </a:spcBef>
              <a:spcAft>
                <a:spcPts val="1000"/>
              </a:spcAft>
            </a:pPr>
            <a:r>
              <a:rPr lang="en-US" dirty="0">
                <a:solidFill>
                  <a:srgbClr val="FF0000"/>
                </a:solidFill>
                <a:ea typeface="Times New Roman"/>
                <a:cs typeface="Times New Roman"/>
              </a:rPr>
              <a:t>Our perception is based the thoughts we form from what we see and feel every day, which is why we are the only ones that can change our own perception.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Perception can directly affect what?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Our behavior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Our movements</a:t>
            </a:r>
          </a:p>
          <a:p>
            <a:pPr marL="690563" lvl="0">
              <a:lnSpc>
                <a:spcPct val="115000"/>
              </a:lnSpc>
              <a:spcBef>
                <a:spcPts val="0"/>
              </a:spcBef>
              <a:spcAft>
                <a:spcPts val="0"/>
              </a:spcAft>
              <a:buFont typeface="+mj-lt"/>
              <a:buAutoNum type="alphaLcParenR"/>
            </a:pPr>
            <a:r>
              <a:rPr lang="en-US" dirty="0">
                <a:ea typeface="Times New Roman"/>
                <a:cs typeface="Times New Roman"/>
              </a:rPr>
              <a:t>Other people</a:t>
            </a:r>
          </a:p>
          <a:p>
            <a:pPr marL="690563" lvl="0">
              <a:lnSpc>
                <a:spcPct val="115000"/>
              </a:lnSpc>
              <a:spcBef>
                <a:spcPts val="0"/>
              </a:spcBef>
              <a:spcAft>
                <a:spcPts val="1000"/>
              </a:spcAft>
              <a:buFont typeface="+mj-lt"/>
              <a:buAutoNum type="alphaLcParenR"/>
            </a:pPr>
            <a:r>
              <a:rPr lang="en-US" dirty="0">
                <a:ea typeface="Times New Roman"/>
                <a:cs typeface="Times New Roman"/>
              </a:rPr>
              <a:t>Our schedule</a:t>
            </a:r>
          </a:p>
          <a:p>
            <a:pPr marL="347663" marR="0" indent="0">
              <a:lnSpc>
                <a:spcPct val="115000"/>
              </a:lnSpc>
              <a:spcBef>
                <a:spcPts val="0"/>
              </a:spcBef>
              <a:spcAft>
                <a:spcPts val="1000"/>
              </a:spcAft>
            </a:pPr>
            <a:r>
              <a:rPr lang="en-US" dirty="0">
                <a:solidFill>
                  <a:srgbClr val="FF0000"/>
                </a:solidFill>
                <a:ea typeface="Times New Roman"/>
                <a:cs typeface="Times New Roman"/>
              </a:rPr>
              <a:t>Perception is based on what we can see, feel, or do, so if we change our perception, it can directly affect the behavior we display as well.</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73805395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Facts are based on what?</a:t>
            </a:r>
          </a:p>
          <a:p>
            <a:pPr marL="690563" lvl="0">
              <a:lnSpc>
                <a:spcPct val="115000"/>
              </a:lnSpc>
              <a:spcBef>
                <a:spcPts val="0"/>
              </a:spcBef>
              <a:spcAft>
                <a:spcPts val="0"/>
              </a:spcAft>
              <a:buFont typeface="+mj-lt"/>
              <a:buAutoNum type="alphaLcParenR"/>
            </a:pPr>
            <a:r>
              <a:rPr lang="en-US" dirty="0">
                <a:ea typeface="Times New Roman"/>
                <a:cs typeface="Times New Roman"/>
              </a:rPr>
              <a:t>Our feelings</a:t>
            </a:r>
          </a:p>
          <a:p>
            <a:pPr marL="690563" lvl="0">
              <a:lnSpc>
                <a:spcPct val="115000"/>
              </a:lnSpc>
              <a:spcBef>
                <a:spcPts val="0"/>
              </a:spcBef>
              <a:spcAft>
                <a:spcPts val="0"/>
              </a:spcAft>
              <a:buFont typeface="+mj-lt"/>
              <a:buAutoNum type="alphaLcParenR"/>
            </a:pPr>
            <a:r>
              <a:rPr lang="en-US" dirty="0">
                <a:ea typeface="Times New Roman"/>
                <a:cs typeface="Times New Roman"/>
              </a:rPr>
              <a:t>Expert opinions</a:t>
            </a:r>
          </a:p>
          <a:p>
            <a:pPr marL="690563" lvl="0">
              <a:lnSpc>
                <a:spcPct val="115000"/>
              </a:lnSpc>
              <a:spcBef>
                <a:spcPts val="0"/>
              </a:spcBef>
              <a:spcAft>
                <a:spcPts val="0"/>
              </a:spcAft>
              <a:buFont typeface="+mj-lt"/>
              <a:buAutoNum type="alphaLcParenR"/>
            </a:pPr>
            <a:r>
              <a:rPr lang="en-US" dirty="0">
                <a:ea typeface="Times New Roman"/>
                <a:cs typeface="Times New Roman"/>
              </a:rPr>
              <a:t>Casual thoughts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Definite results</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Facts are considered facts when they have definite or concrete results that can support them, such as a math result or scientific process.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Emotions are based on what?</a:t>
            </a:r>
          </a:p>
          <a:p>
            <a:pPr marL="690563" lvl="0">
              <a:lnSpc>
                <a:spcPct val="115000"/>
              </a:lnSpc>
              <a:spcBef>
                <a:spcPts val="0"/>
              </a:spcBef>
              <a:spcAft>
                <a:spcPts val="0"/>
              </a:spcAft>
              <a:buFont typeface="+mj-lt"/>
              <a:buAutoNum type="alphaLcParenR"/>
            </a:pPr>
            <a:r>
              <a:rPr lang="en-US" dirty="0">
                <a:ea typeface="Times New Roman"/>
                <a:cs typeface="Times New Roman"/>
              </a:rPr>
              <a:t>Scientific theories</a:t>
            </a:r>
          </a:p>
          <a:p>
            <a:pPr marL="690563" lvl="0">
              <a:lnSpc>
                <a:spcPct val="115000"/>
              </a:lnSpc>
              <a:spcBef>
                <a:spcPts val="0"/>
              </a:spcBef>
              <a:spcAft>
                <a:spcPts val="0"/>
              </a:spcAft>
              <a:buFont typeface="+mj-lt"/>
              <a:buAutoNum type="alphaLcParenR"/>
            </a:pPr>
            <a:r>
              <a:rPr lang="en-US" dirty="0">
                <a:ea typeface="Times New Roman"/>
                <a:cs typeface="Times New Roman"/>
              </a:rPr>
              <a:t>Definite results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Involuntary feelings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Expert studies</a:t>
            </a:r>
          </a:p>
          <a:p>
            <a:pPr marL="347663" marR="0" indent="0">
              <a:lnSpc>
                <a:spcPct val="115000"/>
              </a:lnSpc>
              <a:spcBef>
                <a:spcPts val="0"/>
              </a:spcBef>
              <a:spcAft>
                <a:spcPts val="1000"/>
              </a:spcAft>
            </a:pPr>
            <a:r>
              <a:rPr lang="en-US" dirty="0">
                <a:solidFill>
                  <a:srgbClr val="FF0000"/>
                </a:solidFill>
                <a:ea typeface="Times New Roman"/>
                <a:cs typeface="Times New Roman"/>
              </a:rPr>
              <a:t>Emotions are the body’s involuntary responses and feelings in a situation. They are not usually based on facts and are not something we can fully rely on.</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77539321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one form of online communication?</a:t>
            </a:r>
          </a:p>
          <a:p>
            <a:pPr marL="690563" lvl="0">
              <a:lnSpc>
                <a:spcPct val="115000"/>
              </a:lnSpc>
              <a:spcBef>
                <a:spcPts val="0"/>
              </a:spcBef>
              <a:spcAft>
                <a:spcPts val="0"/>
              </a:spcAft>
              <a:buFont typeface="+mj-lt"/>
              <a:buAutoNum type="alphaLcParenR"/>
            </a:pPr>
            <a:r>
              <a:rPr lang="en-US" dirty="0">
                <a:ea typeface="Times New Roman"/>
                <a:cs typeface="Times New Roman"/>
              </a:rPr>
              <a:t>Telephone call</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Face-to-face meeting</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E-mail</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Faxed memo</a:t>
            </a:r>
          </a:p>
          <a:p>
            <a:pPr marL="347663" marR="0" indent="0">
              <a:lnSpc>
                <a:spcPct val="115000"/>
              </a:lnSpc>
              <a:spcBef>
                <a:spcPts val="0"/>
              </a:spcBef>
              <a:spcAft>
                <a:spcPts val="1000"/>
              </a:spcAft>
            </a:pPr>
            <a:r>
              <a:rPr lang="en-US" dirty="0">
                <a:solidFill>
                  <a:srgbClr val="FF0000"/>
                </a:solidFill>
                <a:ea typeface="Times New Roman"/>
                <a:cs typeface="Times New Roman"/>
              </a:rPr>
              <a:t>E-mails, or electronic mail, are a very common form of online communications that allows people to send typed messages back and forth over an internet server, usually in the form of a casual letter.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Online communication can often lack what?</a:t>
            </a:r>
          </a:p>
          <a:p>
            <a:pPr marL="690563" lvl="0">
              <a:lnSpc>
                <a:spcPct val="115000"/>
              </a:lnSpc>
              <a:spcBef>
                <a:spcPts val="0"/>
              </a:spcBef>
              <a:spcAft>
                <a:spcPts val="0"/>
              </a:spcAft>
              <a:buFont typeface="+mj-lt"/>
              <a:buAutoNum type="alphaLcParenR"/>
            </a:pPr>
            <a:r>
              <a:rPr lang="en-US" dirty="0">
                <a:ea typeface="Times New Roman"/>
                <a:cs typeface="Times New Roman"/>
              </a:rPr>
              <a:t>Clarity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Emotions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Facts</a:t>
            </a:r>
          </a:p>
          <a:p>
            <a:pPr marL="690563" lvl="0">
              <a:lnSpc>
                <a:spcPct val="115000"/>
              </a:lnSpc>
              <a:spcBef>
                <a:spcPts val="0"/>
              </a:spcBef>
              <a:spcAft>
                <a:spcPts val="1000"/>
              </a:spcAft>
              <a:buFont typeface="+mj-lt"/>
              <a:buAutoNum type="alphaLcParenR"/>
            </a:pPr>
            <a:r>
              <a:rPr lang="en-US" dirty="0">
                <a:ea typeface="Times New Roman"/>
                <a:cs typeface="Times New Roman"/>
              </a:rPr>
              <a:t>Information</a:t>
            </a:r>
          </a:p>
          <a:p>
            <a:pPr marL="347663" marR="0" indent="0">
              <a:lnSpc>
                <a:spcPct val="115000"/>
              </a:lnSpc>
              <a:spcBef>
                <a:spcPts val="0"/>
              </a:spcBef>
              <a:spcAft>
                <a:spcPts val="1000"/>
              </a:spcAft>
            </a:pPr>
            <a:r>
              <a:rPr lang="en-US" dirty="0">
                <a:solidFill>
                  <a:srgbClr val="FF0000"/>
                </a:solidFill>
                <a:ea typeface="Times New Roman"/>
                <a:cs typeface="Times New Roman"/>
              </a:rPr>
              <a:t>Online communication typically involved typed words or text, which can lack any kind of emotion or tone. This can cause problems when trying to portray a certain message to someone and are not able to add the emphasis (or lack of) that is needed.</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8193978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By listening more, we can do what?</a:t>
            </a:r>
          </a:p>
          <a:p>
            <a:pPr marL="690563" lvl="0">
              <a:lnSpc>
                <a:spcPct val="115000"/>
              </a:lnSpc>
              <a:spcBef>
                <a:spcPts val="0"/>
              </a:spcBef>
              <a:spcAft>
                <a:spcPts val="0"/>
              </a:spcAft>
              <a:buFont typeface="+mj-lt"/>
              <a:buAutoNum type="alphaLcParenR"/>
            </a:pPr>
            <a:r>
              <a:rPr lang="en-US" dirty="0">
                <a:ea typeface="Times New Roman"/>
                <a:cs typeface="Times New Roman"/>
              </a:rPr>
              <a:t>Make faster conclusions</a:t>
            </a:r>
          </a:p>
          <a:p>
            <a:pPr marL="690563" lvl="0">
              <a:lnSpc>
                <a:spcPct val="115000"/>
              </a:lnSpc>
              <a:spcBef>
                <a:spcPts val="0"/>
              </a:spcBef>
              <a:spcAft>
                <a:spcPts val="0"/>
              </a:spcAft>
              <a:buFont typeface="+mj-lt"/>
              <a:buAutoNum type="alphaLcParenR"/>
            </a:pPr>
            <a:r>
              <a:rPr lang="en-US" dirty="0">
                <a:ea typeface="Times New Roman"/>
                <a:cs typeface="Times New Roman"/>
              </a:rPr>
              <a:t>Kill more time</a:t>
            </a:r>
          </a:p>
          <a:p>
            <a:pPr marL="690563" lvl="0">
              <a:lnSpc>
                <a:spcPct val="115000"/>
              </a:lnSpc>
              <a:spcBef>
                <a:spcPts val="0"/>
              </a:spcBef>
              <a:spcAft>
                <a:spcPts val="0"/>
              </a:spcAft>
              <a:buFont typeface="+mj-lt"/>
              <a:buAutoNum type="alphaLcParenR"/>
            </a:pPr>
            <a:r>
              <a:rPr lang="en-US" dirty="0">
                <a:ea typeface="Times New Roman"/>
                <a:cs typeface="Times New Roman"/>
              </a:rPr>
              <a:t>Create more facts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Hear more information</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When we take time to listen more to someone, we are able to hear more of what is being said and take in more of the information being offered.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By watching more, we can do what?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Monitor our own behavior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Determine what is right and wrong with someone</a:t>
            </a:r>
          </a:p>
          <a:p>
            <a:pPr marL="690563" lvl="0">
              <a:lnSpc>
                <a:spcPct val="115000"/>
              </a:lnSpc>
              <a:spcBef>
                <a:spcPts val="0"/>
              </a:spcBef>
              <a:spcAft>
                <a:spcPts val="0"/>
              </a:spcAft>
              <a:buFont typeface="+mj-lt"/>
              <a:buAutoNum type="alphaLcParenR"/>
            </a:pPr>
            <a:r>
              <a:rPr lang="en-US" dirty="0">
                <a:ea typeface="Times New Roman"/>
                <a:cs typeface="Times New Roman"/>
              </a:rPr>
              <a:t>Hear more of what is being said</a:t>
            </a:r>
          </a:p>
          <a:p>
            <a:pPr marL="690563" lvl="0">
              <a:lnSpc>
                <a:spcPct val="115000"/>
              </a:lnSpc>
              <a:spcBef>
                <a:spcPts val="0"/>
              </a:spcBef>
              <a:spcAft>
                <a:spcPts val="1000"/>
              </a:spcAft>
              <a:buFont typeface="+mj-lt"/>
              <a:buAutoNum type="alphaLcParenR"/>
            </a:pPr>
            <a:r>
              <a:rPr lang="en-US" dirty="0">
                <a:ea typeface="Times New Roman"/>
                <a:cs typeface="Times New Roman"/>
              </a:rPr>
              <a:t>Change how we perceive things</a:t>
            </a:r>
          </a:p>
          <a:p>
            <a:pPr marL="347663" marR="0" indent="0">
              <a:lnSpc>
                <a:spcPct val="115000"/>
              </a:lnSpc>
              <a:spcBef>
                <a:spcPts val="0"/>
              </a:spcBef>
              <a:spcAft>
                <a:spcPts val="1000"/>
              </a:spcAft>
            </a:pPr>
            <a:r>
              <a:rPr lang="en-US" dirty="0">
                <a:solidFill>
                  <a:srgbClr val="FF0000"/>
                </a:solidFill>
                <a:ea typeface="Times New Roman"/>
                <a:cs typeface="Times New Roman"/>
              </a:rPr>
              <a:t>When we take the time to watch and observe other people more, we are able to better observe their body movements and gestures. In turn, we are able to monitor our think about our own movements and monitor the behavior we display to others.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48322670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was Rick’s behavior making Robert feel?</a:t>
            </a:r>
          </a:p>
          <a:p>
            <a:pPr marL="690563" lvl="0">
              <a:lnSpc>
                <a:spcPct val="115000"/>
              </a:lnSpc>
              <a:spcBef>
                <a:spcPts val="0"/>
              </a:spcBef>
              <a:spcAft>
                <a:spcPts val="0"/>
              </a:spcAft>
              <a:buFont typeface="+mj-lt"/>
              <a:buAutoNum type="alphaLcParenR"/>
            </a:pPr>
            <a:r>
              <a:rPr lang="en-US" dirty="0">
                <a:ea typeface="Times New Roman"/>
                <a:cs typeface="Times New Roman"/>
              </a:rPr>
              <a:t>Happy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Tense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Humorous.</a:t>
            </a:r>
          </a:p>
          <a:p>
            <a:pPr marL="690563" lvl="0">
              <a:lnSpc>
                <a:spcPct val="115000"/>
              </a:lnSpc>
              <a:spcBef>
                <a:spcPts val="0"/>
              </a:spcBef>
              <a:spcAft>
                <a:spcPts val="1000"/>
              </a:spcAft>
              <a:buFont typeface="+mj-lt"/>
              <a:buAutoNum type="alphaLcParenR"/>
            </a:pPr>
            <a:r>
              <a:rPr lang="en-US" dirty="0">
                <a:ea typeface="Times New Roman"/>
                <a:cs typeface="Times New Roman"/>
              </a:rPr>
              <a:t>Depressed</a:t>
            </a:r>
          </a:p>
          <a:p>
            <a:pPr marL="347663" marR="0" indent="0">
              <a:lnSpc>
                <a:spcPct val="115000"/>
              </a:lnSpc>
              <a:spcBef>
                <a:spcPts val="0"/>
              </a:spcBef>
              <a:spcAft>
                <a:spcPts val="1000"/>
              </a:spcAft>
            </a:pPr>
            <a:r>
              <a:rPr lang="en-US" dirty="0">
                <a:solidFill>
                  <a:srgbClr val="FF0000"/>
                </a:solidFill>
                <a:ea typeface="Times New Roman"/>
                <a:cs typeface="Times New Roman"/>
              </a:rPr>
              <a:t>Since Rick seemed to be in a bad mood and wasn’t communicating well, his behavior made Robert feel tense during their meeting.</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was causing Rick’s bad mood?</a:t>
            </a:r>
          </a:p>
          <a:p>
            <a:pPr marL="690563" lvl="0">
              <a:lnSpc>
                <a:spcPct val="115000"/>
              </a:lnSpc>
              <a:spcBef>
                <a:spcPts val="0"/>
              </a:spcBef>
              <a:spcAft>
                <a:spcPts val="0"/>
              </a:spcAft>
              <a:buFont typeface="+mj-lt"/>
              <a:buAutoNum type="alphaLcParenR"/>
            </a:pPr>
            <a:r>
              <a:rPr lang="en-US" dirty="0">
                <a:ea typeface="Times New Roman"/>
                <a:cs typeface="Times New Roman"/>
              </a:rPr>
              <a:t>He was being transferred to a new department</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He was being laid off</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He was having personal problems outside of work</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He was given a new assignment to work on</a:t>
            </a:r>
          </a:p>
          <a:p>
            <a:pPr marL="347663" marR="0" indent="0">
              <a:lnSpc>
                <a:spcPct val="115000"/>
              </a:lnSpc>
              <a:spcBef>
                <a:spcPts val="0"/>
              </a:spcBef>
              <a:spcAft>
                <a:spcPts val="1000"/>
              </a:spcAft>
            </a:pPr>
            <a:r>
              <a:rPr lang="en-US" dirty="0">
                <a:solidFill>
                  <a:srgbClr val="FF0000"/>
                </a:solidFill>
                <a:ea typeface="Times New Roman"/>
                <a:cs typeface="Times New Roman"/>
              </a:rPr>
              <a:t>Rick let Robert know that he was having some problems at home, which was causing him to be in a bad mood during their meeting.</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5889250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fontScale="90000"/>
          </a:bodyPr>
          <a:lstStyle/>
          <a:p>
            <a:r>
              <a:rPr lang="en-US" dirty="0"/>
              <a:t>Module Six: Communication</a:t>
            </a:r>
            <a:endParaRPr lang="en-US" dirty="0" smtClean="0"/>
          </a:p>
        </p:txBody>
      </p:sp>
      <p:sp>
        <p:nvSpPr>
          <p:cNvPr id="28675" name="Content Placeholder 2"/>
          <p:cNvSpPr>
            <a:spLocks noGrp="1"/>
          </p:cNvSpPr>
          <p:nvPr>
            <p:ph idx="1"/>
          </p:nvPr>
        </p:nvSpPr>
        <p:spPr/>
        <p:txBody>
          <a:bodyPr>
            <a:normAutofit lnSpcReduction="10000"/>
          </a:bodyPr>
          <a:lstStyle/>
          <a:p>
            <a:r>
              <a:rPr lang="en-US" dirty="0"/>
              <a:t>Sadly, talking and listening has often been seen as a tool for simply communicating with other people, but not for building connections and networks. This assumption doesn’t recognize the fact that interpersonal communication is a great tool to connect with people on a deeper level and form a connection with them. </a:t>
            </a:r>
            <a:endParaRPr lang="en-US" dirty="0" smtClean="0"/>
          </a:p>
        </p:txBody>
      </p:sp>
      <p:sp>
        <p:nvSpPr>
          <p:cNvPr id="2867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dirty="0">
                <a:ea typeface="Times New Roman"/>
                <a:cs typeface="Times New Roman"/>
              </a:rPr>
              <a:t>A man’s character may be learned from the adjectives in which he habitually uses in conversations.</a:t>
            </a:r>
            <a:endParaRPr lang="en-US" sz="1400" dirty="0">
              <a:latin typeface="Calibri"/>
              <a:ea typeface="Times New Roman"/>
              <a:cs typeface="Times New Roman"/>
            </a:endParaRPr>
          </a:p>
          <a:p>
            <a:pPr algn="ctr">
              <a:spcBef>
                <a:spcPts val="0"/>
              </a:spcBef>
              <a:spcAft>
                <a:spcPts val="1000"/>
              </a:spcAft>
            </a:pPr>
            <a:r>
              <a:rPr lang="en-US" b="1" dirty="0">
                <a:ea typeface="Times New Roman"/>
                <a:cs typeface="Times New Roman"/>
              </a:rPr>
              <a:t>Mark Twain</a:t>
            </a:r>
            <a:endParaRPr lang="en-US" sz="1400" dirty="0">
              <a:latin typeface="Calibri"/>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a:t>Give Respect and Trust</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037612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Be Open to Change</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538120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Be Consistent</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9825237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Always Keep Your Cool</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30312647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Observing Body Language</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0039889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Case Study</a:t>
            </a:r>
            <a:br>
              <a:rPr lang="en-US" dirty="0"/>
            </a:br>
            <a:endParaRPr lang="en-US" dirty="0" smtClean="0"/>
          </a:p>
        </p:txBody>
      </p:sp>
      <p:graphicFrame>
        <p:nvGraphicFramePr>
          <p:cNvPr id="4" name="Content Placeholder 1"/>
          <p:cNvGraphicFramePr>
            <a:graphicFrameLocks/>
          </p:cNvGraphicFramePr>
          <p:nvPr>
            <p:extLst>
              <p:ext uri="{D42A27DB-BD31-4B8C-83A1-F6EECF244321}">
                <p14:modId xmlns:p14="http://schemas.microsoft.com/office/powerpoint/2010/main" val="2052697333"/>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One way to give respect to someone is to do what?</a:t>
            </a:r>
          </a:p>
          <a:p>
            <a:pPr marL="681038" lvl="0">
              <a:lnSpc>
                <a:spcPct val="115000"/>
              </a:lnSpc>
              <a:spcBef>
                <a:spcPts val="0"/>
              </a:spcBef>
              <a:spcAft>
                <a:spcPts val="0"/>
              </a:spcAft>
              <a:buFont typeface="+mj-lt"/>
              <a:buAutoNum type="alphaLcParenR"/>
            </a:pPr>
            <a:r>
              <a:rPr lang="en-US" dirty="0">
                <a:ea typeface="Times New Roman"/>
                <a:cs typeface="Times New Roman"/>
              </a:rPr>
              <a:t>Put off spending time with them</a:t>
            </a:r>
          </a:p>
          <a:p>
            <a:pPr marL="681038" lvl="0">
              <a:lnSpc>
                <a:spcPct val="115000"/>
              </a:lnSpc>
              <a:spcBef>
                <a:spcPts val="0"/>
              </a:spcBef>
              <a:spcAft>
                <a:spcPts val="0"/>
              </a:spcAft>
              <a:buFont typeface="+mj-lt"/>
              <a:buAutoNum type="alphaLcParenR"/>
            </a:pPr>
            <a:r>
              <a:rPr lang="en-US" dirty="0">
                <a:ea typeface="Times New Roman"/>
                <a:cs typeface="Times New Roman"/>
              </a:rPr>
              <a:t>Offer your full attention</a:t>
            </a:r>
          </a:p>
          <a:p>
            <a:pPr marL="681038" lvl="0">
              <a:lnSpc>
                <a:spcPct val="115000"/>
              </a:lnSpc>
              <a:spcBef>
                <a:spcPts val="0"/>
              </a:spcBef>
              <a:spcAft>
                <a:spcPts val="0"/>
              </a:spcAft>
              <a:buFont typeface="+mj-lt"/>
              <a:buAutoNum type="alphaLcParenR"/>
            </a:pPr>
            <a:r>
              <a:rPr lang="en-US" dirty="0">
                <a:ea typeface="Times New Roman"/>
                <a:cs typeface="Times New Roman"/>
              </a:rPr>
              <a:t>Not to ask for their advice</a:t>
            </a:r>
          </a:p>
          <a:p>
            <a:pPr marL="681038" lvl="0">
              <a:lnSpc>
                <a:spcPct val="115000"/>
              </a:lnSpc>
              <a:spcBef>
                <a:spcPts val="0"/>
              </a:spcBef>
              <a:spcAft>
                <a:spcPts val="1000"/>
              </a:spcAft>
              <a:buFont typeface="+mj-lt"/>
              <a:buAutoNum type="alphaLcParenR"/>
            </a:pPr>
            <a:r>
              <a:rPr lang="en-US" dirty="0">
                <a:ea typeface="Times New Roman"/>
                <a:cs typeface="Times New Roman"/>
              </a:rPr>
              <a:t>Not to bother asking them any questions</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One way is to give trust is to do what?</a:t>
            </a:r>
          </a:p>
          <a:p>
            <a:pPr marL="681038" lvl="0">
              <a:lnSpc>
                <a:spcPct val="115000"/>
              </a:lnSpc>
              <a:spcBef>
                <a:spcPts val="0"/>
              </a:spcBef>
              <a:spcAft>
                <a:spcPts val="0"/>
              </a:spcAft>
              <a:buFont typeface="+mj-lt"/>
              <a:buAutoNum type="alphaLcParenR"/>
            </a:pPr>
            <a:r>
              <a:rPr lang="en-US" dirty="0">
                <a:ea typeface="Times New Roman"/>
                <a:cs typeface="Times New Roman"/>
              </a:rPr>
              <a:t>Speak openly</a:t>
            </a:r>
          </a:p>
          <a:p>
            <a:pPr marL="681038" lvl="0">
              <a:lnSpc>
                <a:spcPct val="115000"/>
              </a:lnSpc>
              <a:spcBef>
                <a:spcPts val="0"/>
              </a:spcBef>
              <a:spcAft>
                <a:spcPts val="0"/>
              </a:spcAft>
              <a:buFont typeface="+mj-lt"/>
              <a:buAutoNum type="alphaLcParenR"/>
            </a:pPr>
            <a:r>
              <a:rPr lang="en-US" dirty="0">
                <a:ea typeface="Times New Roman"/>
                <a:cs typeface="Times New Roman"/>
              </a:rPr>
              <a:t>Show fake emotions</a:t>
            </a:r>
          </a:p>
          <a:p>
            <a:pPr marL="681038" lvl="0">
              <a:lnSpc>
                <a:spcPct val="115000"/>
              </a:lnSpc>
              <a:spcBef>
                <a:spcPts val="0"/>
              </a:spcBef>
              <a:spcAft>
                <a:spcPts val="0"/>
              </a:spcAft>
              <a:buFont typeface="+mj-lt"/>
              <a:buAutoNum type="alphaLcParenR"/>
            </a:pPr>
            <a:r>
              <a:rPr lang="en-US" dirty="0">
                <a:ea typeface="Times New Roman"/>
                <a:cs typeface="Times New Roman"/>
              </a:rPr>
              <a:t>Hide our true feelings</a:t>
            </a:r>
          </a:p>
          <a:p>
            <a:pPr marL="681038" lvl="0">
              <a:lnSpc>
                <a:spcPct val="115000"/>
              </a:lnSpc>
              <a:spcBef>
                <a:spcPts val="0"/>
              </a:spcBef>
              <a:spcAft>
                <a:spcPts val="1000"/>
              </a:spcAft>
              <a:buFont typeface="+mj-lt"/>
              <a:buAutoNum type="alphaLcParenR"/>
            </a:pPr>
            <a:r>
              <a:rPr lang="en-US" dirty="0">
                <a:ea typeface="Times New Roman"/>
                <a:cs typeface="Times New Roman"/>
              </a:rPr>
              <a:t>Make up really good stories</a:t>
            </a:r>
          </a:p>
          <a:p>
            <a:endParaRPr lang="en-US" dirty="0" smtClean="0"/>
          </a:p>
        </p:txBody>
      </p:sp>
    </p:spTree>
    <p:extLst>
      <p:ext uri="{BB962C8B-B14F-4D97-AF65-F5344CB8AC3E}">
        <p14:creationId xmlns:p14="http://schemas.microsoft.com/office/powerpoint/2010/main" val="131733128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Why is it important to be consistent in your behavior?</a:t>
            </a:r>
          </a:p>
          <a:p>
            <a:pPr marL="690563" lvl="0">
              <a:lnSpc>
                <a:spcPct val="115000"/>
              </a:lnSpc>
              <a:spcBef>
                <a:spcPts val="0"/>
              </a:spcBef>
              <a:spcAft>
                <a:spcPts val="0"/>
              </a:spcAft>
              <a:buFont typeface="+mj-lt"/>
              <a:buAutoNum type="alphaLcParenR"/>
            </a:pPr>
            <a:r>
              <a:rPr lang="en-US" dirty="0">
                <a:ea typeface="Times New Roman"/>
                <a:cs typeface="Times New Roman"/>
              </a:rPr>
              <a:t>It allows you to get away with more</a:t>
            </a:r>
          </a:p>
          <a:p>
            <a:pPr marL="690563" lvl="0">
              <a:lnSpc>
                <a:spcPct val="115000"/>
              </a:lnSpc>
              <a:spcBef>
                <a:spcPts val="0"/>
              </a:spcBef>
              <a:spcAft>
                <a:spcPts val="0"/>
              </a:spcAft>
              <a:buFont typeface="+mj-lt"/>
              <a:buAutoNum type="alphaLcParenR"/>
            </a:pPr>
            <a:r>
              <a:rPr lang="en-US" dirty="0">
                <a:ea typeface="Times New Roman"/>
                <a:cs typeface="Times New Roman"/>
              </a:rPr>
              <a:t>It makes you appear confident</a:t>
            </a:r>
          </a:p>
          <a:p>
            <a:pPr marL="690563" lvl="0">
              <a:lnSpc>
                <a:spcPct val="115000"/>
              </a:lnSpc>
              <a:spcBef>
                <a:spcPts val="0"/>
              </a:spcBef>
              <a:spcAft>
                <a:spcPts val="0"/>
              </a:spcAft>
              <a:buFont typeface="+mj-lt"/>
              <a:buAutoNum type="alphaLcParenR"/>
            </a:pPr>
            <a:r>
              <a:rPr lang="en-US" dirty="0">
                <a:ea typeface="Times New Roman"/>
                <a:cs typeface="Times New Roman"/>
              </a:rPr>
              <a:t>It makes you look smarter</a:t>
            </a:r>
          </a:p>
          <a:p>
            <a:pPr marL="690563" lvl="0">
              <a:lnSpc>
                <a:spcPct val="115000"/>
              </a:lnSpc>
              <a:spcBef>
                <a:spcPts val="0"/>
              </a:spcBef>
              <a:spcAft>
                <a:spcPts val="1000"/>
              </a:spcAft>
              <a:buFont typeface="+mj-lt"/>
              <a:buAutoNum type="alphaLcParenR"/>
            </a:pPr>
            <a:r>
              <a:rPr lang="en-US" dirty="0">
                <a:ea typeface="Times New Roman"/>
                <a:cs typeface="Times New Roman"/>
              </a:rPr>
              <a:t>It builds reliability</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People will come to trust you when you show you are what?</a:t>
            </a:r>
          </a:p>
          <a:p>
            <a:pPr marL="690563" lvl="0">
              <a:lnSpc>
                <a:spcPct val="115000"/>
              </a:lnSpc>
              <a:spcBef>
                <a:spcPts val="0"/>
              </a:spcBef>
              <a:spcAft>
                <a:spcPts val="0"/>
              </a:spcAft>
              <a:buFont typeface="+mj-lt"/>
              <a:buAutoNum type="alphaLcParenR"/>
            </a:pPr>
            <a:r>
              <a:rPr lang="en-US" dirty="0">
                <a:ea typeface="Times New Roman"/>
                <a:cs typeface="Times New Roman"/>
              </a:rPr>
              <a:t>Smart</a:t>
            </a:r>
          </a:p>
          <a:p>
            <a:pPr marL="690563" lvl="0">
              <a:lnSpc>
                <a:spcPct val="115000"/>
              </a:lnSpc>
              <a:spcBef>
                <a:spcPts val="0"/>
              </a:spcBef>
              <a:spcAft>
                <a:spcPts val="0"/>
              </a:spcAft>
              <a:buFont typeface="+mj-lt"/>
              <a:buAutoNum type="alphaLcParenR"/>
            </a:pPr>
            <a:r>
              <a:rPr lang="en-US" dirty="0">
                <a:ea typeface="Times New Roman"/>
                <a:cs typeface="Times New Roman"/>
              </a:rPr>
              <a:t>Confident</a:t>
            </a:r>
          </a:p>
          <a:p>
            <a:pPr marL="690563" lvl="0">
              <a:lnSpc>
                <a:spcPct val="115000"/>
              </a:lnSpc>
              <a:spcBef>
                <a:spcPts val="0"/>
              </a:spcBef>
              <a:spcAft>
                <a:spcPts val="0"/>
              </a:spcAft>
              <a:buFont typeface="+mj-lt"/>
              <a:buAutoNum type="alphaLcParenR"/>
            </a:pPr>
            <a:r>
              <a:rPr lang="en-US" dirty="0">
                <a:ea typeface="Times New Roman"/>
                <a:cs typeface="Times New Roman"/>
              </a:rPr>
              <a:t>Consistent</a:t>
            </a:r>
          </a:p>
          <a:p>
            <a:pPr marL="690563" lvl="0">
              <a:lnSpc>
                <a:spcPct val="115000"/>
              </a:lnSpc>
              <a:spcBef>
                <a:spcPts val="0"/>
              </a:spcBef>
              <a:spcAft>
                <a:spcPts val="1000"/>
              </a:spcAft>
              <a:buFont typeface="+mj-lt"/>
              <a:buAutoNum type="alphaLcParenR"/>
            </a:pPr>
            <a:r>
              <a:rPr lang="en-US" dirty="0" smtClean="0">
                <a:ea typeface="Times New Roman"/>
                <a:cs typeface="Times New Roman"/>
              </a:rPr>
              <a:t>Aggressive</a:t>
            </a:r>
            <a:endParaRPr lang="en-US" dirty="0">
              <a:ea typeface="Times New Roman"/>
              <a:cs typeface="Times New Roman"/>
            </a:endParaRPr>
          </a:p>
        </p:txBody>
      </p:sp>
    </p:spTree>
    <p:extLst>
      <p:ext uri="{BB962C8B-B14F-4D97-AF65-F5344CB8AC3E}">
        <p14:creationId xmlns:p14="http://schemas.microsoft.com/office/powerpoint/2010/main" val="110222565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we feel insulted, our first response is to do what?</a:t>
            </a:r>
          </a:p>
          <a:p>
            <a:pPr marL="690563" lvl="0">
              <a:lnSpc>
                <a:spcPct val="115000"/>
              </a:lnSpc>
              <a:spcBef>
                <a:spcPts val="0"/>
              </a:spcBef>
              <a:spcAft>
                <a:spcPts val="0"/>
              </a:spcAft>
              <a:buFont typeface="+mj-lt"/>
              <a:buAutoNum type="alphaLcParenR"/>
            </a:pPr>
            <a:r>
              <a:rPr lang="en-US" dirty="0">
                <a:ea typeface="Times New Roman"/>
                <a:cs typeface="Times New Roman"/>
              </a:rPr>
              <a:t>Cry</a:t>
            </a:r>
          </a:p>
          <a:p>
            <a:pPr marL="690563" lvl="0">
              <a:lnSpc>
                <a:spcPct val="115000"/>
              </a:lnSpc>
              <a:spcBef>
                <a:spcPts val="0"/>
              </a:spcBef>
              <a:spcAft>
                <a:spcPts val="0"/>
              </a:spcAft>
              <a:buFont typeface="+mj-lt"/>
              <a:buAutoNum type="alphaLcParenR"/>
            </a:pPr>
            <a:r>
              <a:rPr lang="en-US" dirty="0">
                <a:ea typeface="Times New Roman"/>
                <a:cs typeface="Times New Roman"/>
              </a:rPr>
              <a:t>Hide</a:t>
            </a:r>
          </a:p>
          <a:p>
            <a:pPr marL="690563" lvl="0">
              <a:lnSpc>
                <a:spcPct val="115000"/>
              </a:lnSpc>
              <a:spcBef>
                <a:spcPts val="0"/>
              </a:spcBef>
              <a:spcAft>
                <a:spcPts val="0"/>
              </a:spcAft>
              <a:buFont typeface="+mj-lt"/>
              <a:buAutoNum type="alphaLcParenR"/>
            </a:pPr>
            <a:r>
              <a:rPr lang="en-US" dirty="0">
                <a:ea typeface="Times New Roman"/>
                <a:cs typeface="Times New Roman"/>
              </a:rPr>
              <a:t>Retaliate</a:t>
            </a:r>
          </a:p>
          <a:p>
            <a:pPr marL="690563" lvl="0">
              <a:lnSpc>
                <a:spcPct val="115000"/>
              </a:lnSpc>
              <a:spcBef>
                <a:spcPts val="0"/>
              </a:spcBef>
              <a:spcAft>
                <a:spcPts val="1000"/>
              </a:spcAft>
              <a:buFont typeface="+mj-lt"/>
              <a:buAutoNum type="alphaLcParenR"/>
            </a:pPr>
            <a:r>
              <a:rPr lang="en-US" dirty="0">
                <a:ea typeface="Times New Roman"/>
                <a:cs typeface="Times New Roman"/>
              </a:rPr>
              <a:t>Run away</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one way we can manage to keep our cool in a stressful situation?</a:t>
            </a:r>
          </a:p>
          <a:p>
            <a:pPr marL="690563" lvl="0">
              <a:lnSpc>
                <a:spcPct val="115000"/>
              </a:lnSpc>
              <a:spcBef>
                <a:spcPts val="0"/>
              </a:spcBef>
              <a:spcAft>
                <a:spcPts val="0"/>
              </a:spcAft>
              <a:buFont typeface="+mj-lt"/>
              <a:buAutoNum type="alphaLcParenR"/>
            </a:pPr>
            <a:r>
              <a:rPr lang="en-US" dirty="0">
                <a:ea typeface="Times New Roman"/>
                <a:cs typeface="Times New Roman"/>
              </a:rPr>
              <a:t>Make hand gestures at the person</a:t>
            </a:r>
          </a:p>
          <a:p>
            <a:pPr marL="690563" lvl="0">
              <a:lnSpc>
                <a:spcPct val="115000"/>
              </a:lnSpc>
              <a:spcBef>
                <a:spcPts val="0"/>
              </a:spcBef>
              <a:spcAft>
                <a:spcPts val="0"/>
              </a:spcAft>
              <a:buFont typeface="+mj-lt"/>
              <a:buAutoNum type="alphaLcParenR"/>
            </a:pPr>
            <a:r>
              <a:rPr lang="en-US" dirty="0">
                <a:ea typeface="Times New Roman"/>
                <a:cs typeface="Times New Roman"/>
              </a:rPr>
              <a:t>Walk away</a:t>
            </a:r>
          </a:p>
          <a:p>
            <a:pPr marL="690563" lvl="0">
              <a:lnSpc>
                <a:spcPct val="115000"/>
              </a:lnSpc>
              <a:spcBef>
                <a:spcPts val="0"/>
              </a:spcBef>
              <a:spcAft>
                <a:spcPts val="0"/>
              </a:spcAft>
              <a:buFont typeface="+mj-lt"/>
              <a:buAutoNum type="alphaLcParenR"/>
            </a:pPr>
            <a:r>
              <a:rPr lang="en-US" dirty="0">
                <a:ea typeface="Times New Roman"/>
                <a:cs typeface="Times New Roman"/>
              </a:rPr>
              <a:t>Tell them you don’t like them</a:t>
            </a:r>
          </a:p>
          <a:p>
            <a:pPr marL="690563" lvl="0">
              <a:lnSpc>
                <a:spcPct val="115000"/>
              </a:lnSpc>
              <a:spcBef>
                <a:spcPts val="0"/>
              </a:spcBef>
              <a:spcAft>
                <a:spcPts val="1000"/>
              </a:spcAft>
              <a:buFont typeface="+mj-lt"/>
              <a:buAutoNum type="alphaLcParenR"/>
            </a:pPr>
            <a:r>
              <a:rPr lang="en-US" dirty="0">
                <a:ea typeface="Times New Roman"/>
                <a:cs typeface="Times New Roman"/>
              </a:rPr>
              <a:t>Ask them to provide facts for what they </a:t>
            </a:r>
            <a:r>
              <a:rPr lang="en-US" dirty="0" smtClean="0">
                <a:ea typeface="Times New Roman"/>
                <a:cs typeface="Times New Roman"/>
              </a:rPr>
              <a:t>said</a:t>
            </a:r>
            <a:endParaRPr lang="en-US" dirty="0">
              <a:ea typeface="Times New Roman"/>
              <a:cs typeface="Times New Roman"/>
            </a:endParaRPr>
          </a:p>
        </p:txBody>
      </p:sp>
    </p:spTree>
    <p:extLst>
      <p:ext uri="{BB962C8B-B14F-4D97-AF65-F5344CB8AC3E}">
        <p14:creationId xmlns:p14="http://schemas.microsoft.com/office/powerpoint/2010/main" val="110222565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Understanding body language skills helps build what?</a:t>
            </a:r>
          </a:p>
          <a:p>
            <a:pPr marL="690563" lvl="0">
              <a:lnSpc>
                <a:spcPct val="115000"/>
              </a:lnSpc>
              <a:spcBef>
                <a:spcPts val="0"/>
              </a:spcBef>
              <a:spcAft>
                <a:spcPts val="0"/>
              </a:spcAft>
              <a:buFont typeface="+mj-lt"/>
              <a:buAutoNum type="alphaLcParenR"/>
            </a:pPr>
            <a:r>
              <a:rPr lang="en-US" dirty="0">
                <a:ea typeface="Times New Roman"/>
                <a:cs typeface="Times New Roman"/>
              </a:rPr>
              <a:t>More confidence</a:t>
            </a:r>
          </a:p>
          <a:p>
            <a:pPr marL="690563" lvl="0">
              <a:lnSpc>
                <a:spcPct val="115000"/>
              </a:lnSpc>
              <a:spcBef>
                <a:spcPts val="0"/>
              </a:spcBef>
              <a:spcAft>
                <a:spcPts val="0"/>
              </a:spcAft>
              <a:buFont typeface="+mj-lt"/>
              <a:buAutoNum type="alphaLcParenR"/>
            </a:pPr>
            <a:r>
              <a:rPr lang="en-US" dirty="0">
                <a:ea typeface="Times New Roman"/>
                <a:cs typeface="Times New Roman"/>
              </a:rPr>
              <a:t>Better observation skills</a:t>
            </a:r>
          </a:p>
          <a:p>
            <a:pPr marL="690563" lvl="0">
              <a:lnSpc>
                <a:spcPct val="115000"/>
              </a:lnSpc>
              <a:spcBef>
                <a:spcPts val="0"/>
              </a:spcBef>
              <a:spcAft>
                <a:spcPts val="0"/>
              </a:spcAft>
              <a:buFont typeface="+mj-lt"/>
              <a:buAutoNum type="alphaLcParenR"/>
            </a:pPr>
            <a:r>
              <a:rPr lang="en-US" dirty="0">
                <a:ea typeface="Times New Roman"/>
                <a:cs typeface="Times New Roman"/>
              </a:rPr>
              <a:t>More esteem</a:t>
            </a:r>
          </a:p>
          <a:p>
            <a:pPr marL="690563" lvl="0">
              <a:lnSpc>
                <a:spcPct val="115000"/>
              </a:lnSpc>
              <a:spcBef>
                <a:spcPts val="0"/>
              </a:spcBef>
              <a:spcAft>
                <a:spcPts val="1000"/>
              </a:spcAft>
              <a:buFont typeface="+mj-lt"/>
              <a:buAutoNum type="alphaLcParenR"/>
            </a:pPr>
            <a:r>
              <a:rPr lang="en-US" dirty="0">
                <a:ea typeface="Times New Roman"/>
                <a:cs typeface="Times New Roman"/>
              </a:rPr>
              <a:t>Better communication</a:t>
            </a:r>
          </a:p>
          <a:p>
            <a:pPr marL="347663" marR="0" indent="0">
              <a:lnSpc>
                <a:spcPct val="115000"/>
              </a:lnSpc>
              <a:spcBef>
                <a:spcPts val="0"/>
              </a:spcBef>
              <a:spcAft>
                <a:spcPts val="1000"/>
              </a:spcAft>
            </a:pPr>
            <a:r>
              <a:rPr lang="en-US" dirty="0" smtClean="0">
                <a:ea typeface="Times New Roman"/>
                <a:cs typeface="Times New Roman"/>
              </a:rPr>
              <a: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Body language can help clarify what?</a:t>
            </a:r>
          </a:p>
          <a:p>
            <a:pPr marL="690563" lvl="0">
              <a:lnSpc>
                <a:spcPct val="115000"/>
              </a:lnSpc>
              <a:spcBef>
                <a:spcPts val="0"/>
              </a:spcBef>
              <a:spcAft>
                <a:spcPts val="0"/>
              </a:spcAft>
              <a:buFont typeface="+mj-lt"/>
              <a:buAutoNum type="alphaLcParenR"/>
            </a:pPr>
            <a:r>
              <a:rPr lang="en-US" dirty="0">
                <a:ea typeface="Times New Roman"/>
                <a:cs typeface="Times New Roman"/>
              </a:rPr>
              <a:t>A mixed message</a:t>
            </a:r>
          </a:p>
          <a:p>
            <a:pPr marL="690563" lvl="0">
              <a:lnSpc>
                <a:spcPct val="115000"/>
              </a:lnSpc>
              <a:spcBef>
                <a:spcPts val="0"/>
              </a:spcBef>
              <a:spcAft>
                <a:spcPts val="0"/>
              </a:spcAft>
              <a:buFont typeface="+mj-lt"/>
              <a:buAutoNum type="alphaLcParenR"/>
            </a:pPr>
            <a:r>
              <a:rPr lang="en-US" dirty="0">
                <a:ea typeface="Times New Roman"/>
                <a:cs typeface="Times New Roman"/>
              </a:rPr>
              <a:t>An e-mail</a:t>
            </a:r>
          </a:p>
          <a:p>
            <a:pPr marL="690563" lvl="0">
              <a:lnSpc>
                <a:spcPct val="115000"/>
              </a:lnSpc>
              <a:spcBef>
                <a:spcPts val="0"/>
              </a:spcBef>
              <a:spcAft>
                <a:spcPts val="0"/>
              </a:spcAft>
              <a:buFont typeface="+mj-lt"/>
              <a:buAutoNum type="alphaLcParenR"/>
            </a:pPr>
            <a:r>
              <a:rPr lang="en-US" dirty="0">
                <a:ea typeface="Times New Roman"/>
                <a:cs typeface="Times New Roman"/>
              </a:rPr>
              <a:t>A boring speech</a:t>
            </a:r>
          </a:p>
          <a:p>
            <a:pPr marL="690563" lvl="0">
              <a:lnSpc>
                <a:spcPct val="115000"/>
              </a:lnSpc>
              <a:spcBef>
                <a:spcPts val="0"/>
              </a:spcBef>
              <a:spcAft>
                <a:spcPts val="1000"/>
              </a:spcAft>
              <a:buFont typeface="+mj-lt"/>
              <a:buAutoNum type="alphaLcParenR"/>
            </a:pPr>
            <a:r>
              <a:rPr lang="en-US" dirty="0">
                <a:ea typeface="Times New Roman"/>
                <a:cs typeface="Times New Roman"/>
              </a:rPr>
              <a:t>A phone </a:t>
            </a:r>
            <a:r>
              <a:rPr lang="en-US" dirty="0" smtClean="0">
                <a:ea typeface="Times New Roman"/>
                <a:cs typeface="Times New Roman"/>
              </a:rPr>
              <a:t>call</a:t>
            </a:r>
            <a:endParaRPr lang="en-US" dirty="0">
              <a:ea typeface="Times New Roman"/>
              <a:cs typeface="Times New Roman"/>
            </a:endParaRPr>
          </a:p>
        </p:txBody>
      </p:sp>
    </p:spTree>
    <p:extLst>
      <p:ext uri="{BB962C8B-B14F-4D97-AF65-F5344CB8AC3E}">
        <p14:creationId xmlns:p14="http://schemas.microsoft.com/office/powerpoint/2010/main" val="110222565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Danielle looking for during her presentation?</a:t>
            </a:r>
          </a:p>
          <a:p>
            <a:pPr marL="690563" lvl="0">
              <a:lnSpc>
                <a:spcPct val="115000"/>
              </a:lnSpc>
              <a:spcBef>
                <a:spcPts val="0"/>
              </a:spcBef>
              <a:spcAft>
                <a:spcPts val="0"/>
              </a:spcAft>
              <a:buFont typeface="+mj-lt"/>
              <a:buAutoNum type="alphaLcParenR"/>
            </a:pPr>
            <a:r>
              <a:rPr lang="en-US" dirty="0">
                <a:ea typeface="Times New Roman"/>
                <a:cs typeface="Times New Roman"/>
              </a:rPr>
              <a:t>An exit door</a:t>
            </a:r>
          </a:p>
          <a:p>
            <a:pPr marL="690563" lvl="0">
              <a:lnSpc>
                <a:spcPct val="115000"/>
              </a:lnSpc>
              <a:spcBef>
                <a:spcPts val="0"/>
              </a:spcBef>
              <a:spcAft>
                <a:spcPts val="0"/>
              </a:spcAft>
              <a:buFont typeface="+mj-lt"/>
              <a:buAutoNum type="alphaLcParenR"/>
            </a:pPr>
            <a:r>
              <a:rPr lang="en-US" dirty="0">
                <a:ea typeface="Times New Roman"/>
                <a:cs typeface="Times New Roman"/>
              </a:rPr>
              <a:t>Negative body language</a:t>
            </a:r>
          </a:p>
          <a:p>
            <a:pPr marL="690563" lvl="0">
              <a:lnSpc>
                <a:spcPct val="115000"/>
              </a:lnSpc>
              <a:spcBef>
                <a:spcPts val="0"/>
              </a:spcBef>
              <a:spcAft>
                <a:spcPts val="0"/>
              </a:spcAft>
              <a:buFont typeface="+mj-lt"/>
              <a:buAutoNum type="alphaLcParenR"/>
            </a:pPr>
            <a:r>
              <a:rPr lang="en-US" dirty="0">
                <a:ea typeface="Times New Roman"/>
                <a:cs typeface="Times New Roman"/>
              </a:rPr>
              <a:t>Her missing note cards</a:t>
            </a:r>
          </a:p>
          <a:p>
            <a:pPr marL="690563" lvl="0">
              <a:lnSpc>
                <a:spcPct val="115000"/>
              </a:lnSpc>
              <a:spcBef>
                <a:spcPts val="0"/>
              </a:spcBef>
              <a:spcAft>
                <a:spcPts val="1000"/>
              </a:spcAft>
              <a:buFont typeface="+mj-lt"/>
              <a:buAutoNum type="alphaLcParenR"/>
            </a:pPr>
            <a:r>
              <a:rPr lang="en-US" dirty="0">
                <a:ea typeface="Times New Roman"/>
                <a:cs typeface="Times New Roman"/>
              </a:rPr>
              <a:t>Her boss</a:t>
            </a:r>
          </a:p>
          <a:p>
            <a:pPr marL="288925"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Danielle keep her cool when her coworker was negative with her?</a:t>
            </a:r>
          </a:p>
          <a:p>
            <a:pPr marL="690563" lvl="0">
              <a:lnSpc>
                <a:spcPct val="115000"/>
              </a:lnSpc>
              <a:spcBef>
                <a:spcPts val="0"/>
              </a:spcBef>
              <a:spcAft>
                <a:spcPts val="0"/>
              </a:spcAft>
              <a:buFont typeface="+mj-lt"/>
              <a:buAutoNum type="alphaLcParenR"/>
            </a:pPr>
            <a:r>
              <a:rPr lang="en-US" dirty="0">
                <a:ea typeface="Times New Roman"/>
                <a:cs typeface="Times New Roman"/>
              </a:rPr>
              <a:t>She quickly walked away</a:t>
            </a:r>
          </a:p>
          <a:p>
            <a:pPr marL="690563" lvl="0">
              <a:lnSpc>
                <a:spcPct val="115000"/>
              </a:lnSpc>
              <a:spcBef>
                <a:spcPts val="0"/>
              </a:spcBef>
              <a:spcAft>
                <a:spcPts val="0"/>
              </a:spcAft>
              <a:buFont typeface="+mj-lt"/>
              <a:buAutoNum type="alphaLcParenR"/>
            </a:pPr>
            <a:r>
              <a:rPr lang="en-US" dirty="0">
                <a:ea typeface="Times New Roman"/>
                <a:cs typeface="Times New Roman"/>
              </a:rPr>
              <a:t>She told her coworker to stop being rude</a:t>
            </a:r>
          </a:p>
          <a:p>
            <a:pPr marL="690563" lvl="0">
              <a:lnSpc>
                <a:spcPct val="115000"/>
              </a:lnSpc>
              <a:spcBef>
                <a:spcPts val="0"/>
              </a:spcBef>
              <a:spcAft>
                <a:spcPts val="0"/>
              </a:spcAft>
              <a:buFont typeface="+mj-lt"/>
              <a:buAutoNum type="alphaLcParenR"/>
            </a:pPr>
            <a:r>
              <a:rPr lang="en-US" dirty="0">
                <a:ea typeface="Times New Roman"/>
                <a:cs typeface="Times New Roman"/>
              </a:rPr>
              <a:t>She stopped to think about what the coworker said</a:t>
            </a:r>
          </a:p>
          <a:p>
            <a:pPr marL="690563" lvl="0">
              <a:lnSpc>
                <a:spcPct val="115000"/>
              </a:lnSpc>
              <a:spcBef>
                <a:spcPts val="0"/>
              </a:spcBef>
              <a:spcAft>
                <a:spcPts val="1000"/>
              </a:spcAft>
              <a:buFont typeface="+mj-lt"/>
              <a:buAutoNum type="alphaLcParenR"/>
            </a:pPr>
            <a:r>
              <a:rPr lang="en-US" dirty="0">
                <a:ea typeface="Times New Roman"/>
                <a:cs typeface="Times New Roman"/>
              </a:rPr>
              <a:t>She told another coworker that she didn’t agree with </a:t>
            </a:r>
            <a:r>
              <a:rPr lang="en-US" dirty="0" smtClean="0">
                <a:ea typeface="Times New Roman"/>
                <a:cs typeface="Times New Roman"/>
              </a:rPr>
              <a:t>her</a:t>
            </a:r>
            <a:endParaRPr lang="en-US" dirty="0">
              <a:ea typeface="Times New Roman"/>
              <a:cs typeface="Times New Roman"/>
            </a:endParaRPr>
          </a:p>
        </p:txBody>
      </p:sp>
    </p:spTree>
    <p:extLst>
      <p:ext uri="{BB962C8B-B14F-4D97-AF65-F5344CB8AC3E}">
        <p14:creationId xmlns:p14="http://schemas.microsoft.com/office/powerpoint/2010/main" val="110222565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4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One way to give respect to someone is to do what?</a:t>
            </a:r>
          </a:p>
          <a:p>
            <a:pPr marL="681038" lvl="0">
              <a:lnSpc>
                <a:spcPct val="115000"/>
              </a:lnSpc>
              <a:spcBef>
                <a:spcPts val="0"/>
              </a:spcBef>
              <a:spcAft>
                <a:spcPts val="0"/>
              </a:spcAft>
              <a:buFont typeface="+mj-lt"/>
              <a:buAutoNum type="alphaLcParenR"/>
            </a:pPr>
            <a:r>
              <a:rPr lang="en-US" dirty="0">
                <a:ea typeface="Times New Roman"/>
                <a:cs typeface="Times New Roman"/>
              </a:rPr>
              <a:t>Put off spending time with them</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Offer your full attention</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Not to ask for their advice</a:t>
            </a:r>
          </a:p>
          <a:p>
            <a:pPr marL="681038" lvl="0">
              <a:lnSpc>
                <a:spcPct val="115000"/>
              </a:lnSpc>
              <a:spcBef>
                <a:spcPts val="0"/>
              </a:spcBef>
              <a:spcAft>
                <a:spcPts val="1000"/>
              </a:spcAft>
              <a:buFont typeface="+mj-lt"/>
              <a:buAutoNum type="alphaLcParenR"/>
            </a:pPr>
            <a:r>
              <a:rPr lang="en-US" dirty="0">
                <a:ea typeface="Times New Roman"/>
                <a:cs typeface="Times New Roman"/>
              </a:rPr>
              <a:t>Not to bother asking them any questions</a:t>
            </a:r>
          </a:p>
          <a:p>
            <a:pPr marL="347663" marR="0" indent="0">
              <a:lnSpc>
                <a:spcPct val="115000"/>
              </a:lnSpc>
              <a:spcBef>
                <a:spcPts val="0"/>
              </a:spcBef>
              <a:spcAft>
                <a:spcPts val="1000"/>
              </a:spcAft>
            </a:pPr>
            <a:r>
              <a:rPr lang="en-US" dirty="0">
                <a:solidFill>
                  <a:srgbClr val="FF0000"/>
                </a:solidFill>
                <a:ea typeface="Times New Roman"/>
                <a:cs typeface="Times New Roman"/>
              </a:rPr>
              <a:t>There are many ways we can show respect to someone and one way to give them our full attention when they are speaking with us. This shows we can put our own interests aside and focus on what they have to say.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One way is to give trust is to do what?</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Speak openly</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Show fake emotions</a:t>
            </a:r>
          </a:p>
          <a:p>
            <a:pPr marL="681038" lvl="0">
              <a:lnSpc>
                <a:spcPct val="115000"/>
              </a:lnSpc>
              <a:spcBef>
                <a:spcPts val="0"/>
              </a:spcBef>
              <a:spcAft>
                <a:spcPts val="0"/>
              </a:spcAft>
              <a:buFont typeface="+mj-lt"/>
              <a:buAutoNum type="alphaLcParenR"/>
            </a:pPr>
            <a:r>
              <a:rPr lang="en-US" dirty="0">
                <a:ea typeface="Times New Roman"/>
                <a:cs typeface="Times New Roman"/>
              </a:rPr>
              <a:t>Hide our true feelings</a:t>
            </a:r>
          </a:p>
          <a:p>
            <a:pPr marL="681038" lvl="0">
              <a:lnSpc>
                <a:spcPct val="115000"/>
              </a:lnSpc>
              <a:spcBef>
                <a:spcPts val="0"/>
              </a:spcBef>
              <a:spcAft>
                <a:spcPts val="1000"/>
              </a:spcAft>
              <a:buFont typeface="+mj-lt"/>
              <a:buAutoNum type="alphaLcParenR"/>
            </a:pPr>
            <a:r>
              <a:rPr lang="en-US" dirty="0">
                <a:ea typeface="Times New Roman"/>
                <a:cs typeface="Times New Roman"/>
              </a:rPr>
              <a:t>Make up really good stories</a:t>
            </a:r>
          </a:p>
          <a:p>
            <a:pPr marL="347663" marR="0" indent="0">
              <a:lnSpc>
                <a:spcPct val="115000"/>
              </a:lnSpc>
              <a:spcBef>
                <a:spcPts val="0"/>
              </a:spcBef>
              <a:spcAft>
                <a:spcPts val="1000"/>
              </a:spcAft>
            </a:pPr>
            <a:r>
              <a:rPr lang="en-US" dirty="0">
                <a:solidFill>
                  <a:srgbClr val="FF0000"/>
                </a:solidFill>
                <a:ea typeface="Times New Roman"/>
                <a:cs typeface="Times New Roman"/>
              </a:rPr>
              <a:t>We can give our trust to others by always speaking openly with them and not trying to act ‘fake’ or insensitive. By showing we can trust them with our thoughts and opinions; they are more likely to return the favor.</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9993723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Reflect On Your Actions</a:t>
            </a:r>
            <a:endParaRPr lang="en-US"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3503730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9166806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Why is it important to be consistent in your behavior?</a:t>
            </a:r>
          </a:p>
          <a:p>
            <a:pPr marL="690563" lvl="0">
              <a:lnSpc>
                <a:spcPct val="115000"/>
              </a:lnSpc>
              <a:spcBef>
                <a:spcPts val="0"/>
              </a:spcBef>
              <a:spcAft>
                <a:spcPts val="0"/>
              </a:spcAft>
              <a:buFont typeface="+mj-lt"/>
              <a:buAutoNum type="alphaLcParenR"/>
            </a:pPr>
            <a:r>
              <a:rPr lang="en-US" dirty="0">
                <a:ea typeface="Times New Roman"/>
                <a:cs typeface="Times New Roman"/>
              </a:rPr>
              <a:t>It allows you to get away with more</a:t>
            </a:r>
          </a:p>
          <a:p>
            <a:pPr marL="690563" lvl="0">
              <a:lnSpc>
                <a:spcPct val="115000"/>
              </a:lnSpc>
              <a:spcBef>
                <a:spcPts val="0"/>
              </a:spcBef>
              <a:spcAft>
                <a:spcPts val="0"/>
              </a:spcAft>
              <a:buFont typeface="+mj-lt"/>
              <a:buAutoNum type="alphaLcParenR"/>
            </a:pPr>
            <a:r>
              <a:rPr lang="en-US" dirty="0">
                <a:ea typeface="Times New Roman"/>
                <a:cs typeface="Times New Roman"/>
              </a:rPr>
              <a:t>It makes you appear confident</a:t>
            </a:r>
          </a:p>
          <a:p>
            <a:pPr marL="690563" lvl="0">
              <a:lnSpc>
                <a:spcPct val="115000"/>
              </a:lnSpc>
              <a:spcBef>
                <a:spcPts val="0"/>
              </a:spcBef>
              <a:spcAft>
                <a:spcPts val="0"/>
              </a:spcAft>
              <a:buFont typeface="+mj-lt"/>
              <a:buAutoNum type="alphaLcParenR"/>
            </a:pPr>
            <a:r>
              <a:rPr lang="en-US" dirty="0">
                <a:ea typeface="Times New Roman"/>
                <a:cs typeface="Times New Roman"/>
              </a:rPr>
              <a:t>It makes you look smarter</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It builds reliability</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Being consistent in what you say and do will help build your reliability over time, making people want to trust you and come to you when they have a problem.</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People will come to trust you when you show you are what?</a:t>
            </a:r>
          </a:p>
          <a:p>
            <a:pPr marL="690563" lvl="0">
              <a:lnSpc>
                <a:spcPct val="115000"/>
              </a:lnSpc>
              <a:spcBef>
                <a:spcPts val="0"/>
              </a:spcBef>
              <a:spcAft>
                <a:spcPts val="0"/>
              </a:spcAft>
              <a:buFont typeface="+mj-lt"/>
              <a:buAutoNum type="alphaLcParenR"/>
            </a:pPr>
            <a:r>
              <a:rPr lang="en-US" dirty="0">
                <a:ea typeface="Times New Roman"/>
                <a:cs typeface="Times New Roman"/>
              </a:rPr>
              <a:t>Smart</a:t>
            </a:r>
          </a:p>
          <a:p>
            <a:pPr marL="690563" lvl="0">
              <a:lnSpc>
                <a:spcPct val="115000"/>
              </a:lnSpc>
              <a:spcBef>
                <a:spcPts val="0"/>
              </a:spcBef>
              <a:spcAft>
                <a:spcPts val="0"/>
              </a:spcAft>
              <a:buFont typeface="+mj-lt"/>
              <a:buAutoNum type="alphaLcParenR"/>
            </a:pPr>
            <a:r>
              <a:rPr lang="en-US" dirty="0">
                <a:ea typeface="Times New Roman"/>
                <a:cs typeface="Times New Roman"/>
              </a:rPr>
              <a:t>Confident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Consistent</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Aggressive</a:t>
            </a:r>
          </a:p>
          <a:p>
            <a:pPr marL="347663" marR="0" indent="0">
              <a:lnSpc>
                <a:spcPct val="115000"/>
              </a:lnSpc>
              <a:spcBef>
                <a:spcPts val="0"/>
              </a:spcBef>
              <a:spcAft>
                <a:spcPts val="1000"/>
              </a:spcAft>
            </a:pPr>
            <a:r>
              <a:rPr lang="en-US" dirty="0">
                <a:solidFill>
                  <a:srgbClr val="FF0000"/>
                </a:solidFill>
                <a:ea typeface="Times New Roman"/>
                <a:cs typeface="Times New Roman"/>
              </a:rPr>
              <a:t>When we are consistent, we are building reliable behaviors, which can lead people to put their trust in you when they need to.</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24749823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we feel insulted, our first response is to do what?</a:t>
            </a:r>
          </a:p>
          <a:p>
            <a:pPr marL="690563" lvl="0">
              <a:lnSpc>
                <a:spcPct val="115000"/>
              </a:lnSpc>
              <a:spcBef>
                <a:spcPts val="0"/>
              </a:spcBef>
              <a:spcAft>
                <a:spcPts val="0"/>
              </a:spcAft>
              <a:buFont typeface="+mj-lt"/>
              <a:buAutoNum type="alphaLcParenR"/>
            </a:pPr>
            <a:r>
              <a:rPr lang="en-US" dirty="0">
                <a:ea typeface="Times New Roman"/>
                <a:cs typeface="Times New Roman"/>
              </a:rPr>
              <a:t>Cry</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Hide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Retaliate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Run away</a:t>
            </a:r>
          </a:p>
          <a:p>
            <a:pPr marL="347663" marR="0" indent="0">
              <a:lnSpc>
                <a:spcPct val="115000"/>
              </a:lnSpc>
              <a:spcBef>
                <a:spcPts val="0"/>
              </a:spcBef>
              <a:spcAft>
                <a:spcPts val="1000"/>
              </a:spcAft>
            </a:pPr>
            <a:r>
              <a:rPr lang="en-US" dirty="0">
                <a:solidFill>
                  <a:srgbClr val="FF0000"/>
                </a:solidFill>
                <a:ea typeface="Times New Roman"/>
                <a:cs typeface="Times New Roman"/>
              </a:rPr>
              <a:t>When we feel insulted or hear something we do not like, our first response is to retaliate in some way and then become defensive. In contrast, we should learn ways to keep our cool and not let someone get the best of us.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one way we can manage to keep our cool in a stressful situation?</a:t>
            </a:r>
          </a:p>
          <a:p>
            <a:pPr marL="690563" lvl="0">
              <a:lnSpc>
                <a:spcPct val="115000"/>
              </a:lnSpc>
              <a:spcBef>
                <a:spcPts val="0"/>
              </a:spcBef>
              <a:spcAft>
                <a:spcPts val="0"/>
              </a:spcAft>
              <a:buFont typeface="+mj-lt"/>
              <a:buAutoNum type="alphaLcParenR"/>
            </a:pPr>
            <a:r>
              <a:rPr lang="en-US" dirty="0">
                <a:ea typeface="Times New Roman"/>
                <a:cs typeface="Times New Roman"/>
              </a:rPr>
              <a:t>Make hand gestures at the person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Walk away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Tell them you don’t like them</a:t>
            </a:r>
          </a:p>
          <a:p>
            <a:pPr marL="690563" lvl="0">
              <a:lnSpc>
                <a:spcPct val="115000"/>
              </a:lnSpc>
              <a:spcBef>
                <a:spcPts val="0"/>
              </a:spcBef>
              <a:spcAft>
                <a:spcPts val="1000"/>
              </a:spcAft>
              <a:buFont typeface="+mj-lt"/>
              <a:buAutoNum type="alphaLcParenR"/>
            </a:pPr>
            <a:r>
              <a:rPr lang="en-US" dirty="0">
                <a:ea typeface="Times New Roman"/>
                <a:cs typeface="Times New Roman"/>
              </a:rPr>
              <a:t>Ask them to provide facts for what they said</a:t>
            </a:r>
          </a:p>
          <a:p>
            <a:pPr marL="347663" marR="0" indent="0">
              <a:lnSpc>
                <a:spcPct val="115000"/>
              </a:lnSpc>
              <a:spcBef>
                <a:spcPts val="0"/>
              </a:spcBef>
              <a:spcAft>
                <a:spcPts val="1000"/>
              </a:spcAft>
            </a:pPr>
            <a:r>
              <a:rPr lang="en-US" dirty="0">
                <a:solidFill>
                  <a:srgbClr val="FF0000"/>
                </a:solidFill>
                <a:ea typeface="Times New Roman"/>
                <a:cs typeface="Times New Roman"/>
              </a:rPr>
              <a:t>In stressful situations, out emotions can get the better of us and make us want to do things that may be out of our control. So one way we can manage to keep our cool is to simply walk away from the situation and do not contribute to it whatsoever.</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34931045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Understanding body language skills helps build what?</a:t>
            </a:r>
          </a:p>
          <a:p>
            <a:pPr marL="690563" lvl="0">
              <a:lnSpc>
                <a:spcPct val="115000"/>
              </a:lnSpc>
              <a:spcBef>
                <a:spcPts val="0"/>
              </a:spcBef>
              <a:spcAft>
                <a:spcPts val="0"/>
              </a:spcAft>
              <a:buFont typeface="+mj-lt"/>
              <a:buAutoNum type="alphaLcParenR"/>
            </a:pPr>
            <a:r>
              <a:rPr lang="en-US" dirty="0">
                <a:ea typeface="Times New Roman"/>
                <a:cs typeface="Times New Roman"/>
              </a:rPr>
              <a:t>More confidence</a:t>
            </a:r>
          </a:p>
          <a:p>
            <a:pPr marL="690563" lvl="0">
              <a:lnSpc>
                <a:spcPct val="115000"/>
              </a:lnSpc>
              <a:spcBef>
                <a:spcPts val="0"/>
              </a:spcBef>
              <a:spcAft>
                <a:spcPts val="0"/>
              </a:spcAft>
              <a:buFont typeface="+mj-lt"/>
              <a:buAutoNum type="alphaLcParenR"/>
            </a:pPr>
            <a:r>
              <a:rPr lang="en-US" dirty="0">
                <a:ea typeface="Times New Roman"/>
                <a:cs typeface="Times New Roman"/>
              </a:rPr>
              <a:t>Better observation skills</a:t>
            </a:r>
          </a:p>
          <a:p>
            <a:pPr marL="690563" lvl="0">
              <a:lnSpc>
                <a:spcPct val="115000"/>
              </a:lnSpc>
              <a:spcBef>
                <a:spcPts val="0"/>
              </a:spcBef>
              <a:spcAft>
                <a:spcPts val="0"/>
              </a:spcAft>
              <a:buFont typeface="+mj-lt"/>
              <a:buAutoNum type="alphaLcParenR"/>
            </a:pPr>
            <a:r>
              <a:rPr lang="en-US" dirty="0">
                <a:ea typeface="Times New Roman"/>
                <a:cs typeface="Times New Roman"/>
              </a:rPr>
              <a:t>More esteem</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Better communication</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Body language can be a complicated language, but when we take the time to better understand body language skills, we can better interpret different body language movements and build better communication skills.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Body language can help clarify what?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 mixed message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An e-mail</a:t>
            </a:r>
          </a:p>
          <a:p>
            <a:pPr marL="690563" lvl="0">
              <a:lnSpc>
                <a:spcPct val="115000"/>
              </a:lnSpc>
              <a:spcBef>
                <a:spcPts val="0"/>
              </a:spcBef>
              <a:spcAft>
                <a:spcPts val="0"/>
              </a:spcAft>
              <a:buFont typeface="+mj-lt"/>
              <a:buAutoNum type="alphaLcParenR"/>
            </a:pPr>
            <a:r>
              <a:rPr lang="en-US" dirty="0">
                <a:ea typeface="Times New Roman"/>
                <a:cs typeface="Times New Roman"/>
              </a:rPr>
              <a:t>A boring speech</a:t>
            </a:r>
          </a:p>
          <a:p>
            <a:pPr marL="690563" lvl="0">
              <a:lnSpc>
                <a:spcPct val="115000"/>
              </a:lnSpc>
              <a:spcBef>
                <a:spcPts val="0"/>
              </a:spcBef>
              <a:spcAft>
                <a:spcPts val="1000"/>
              </a:spcAft>
              <a:buFont typeface="+mj-lt"/>
              <a:buAutoNum type="alphaLcParenR"/>
            </a:pPr>
            <a:r>
              <a:rPr lang="en-US" dirty="0">
                <a:ea typeface="Times New Roman"/>
                <a:cs typeface="Times New Roman"/>
              </a:rPr>
              <a:t>A phone call</a:t>
            </a:r>
          </a:p>
          <a:p>
            <a:pPr marL="347663" marR="0" indent="0">
              <a:lnSpc>
                <a:spcPct val="115000"/>
              </a:lnSpc>
              <a:spcBef>
                <a:spcPts val="0"/>
              </a:spcBef>
              <a:spcAft>
                <a:spcPts val="1000"/>
              </a:spcAft>
            </a:pPr>
            <a:r>
              <a:rPr lang="en-US" dirty="0">
                <a:solidFill>
                  <a:srgbClr val="FF0000"/>
                </a:solidFill>
                <a:ea typeface="Times New Roman"/>
                <a:cs typeface="Times New Roman"/>
              </a:rPr>
              <a:t>Sometimes the words we say can come out wrong or be emphasized in the wrong way, so knowing different body language messages can help clarify a mixed message our mouths can say.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191584774"/>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Danielle looking for during her presentation?</a:t>
            </a:r>
          </a:p>
          <a:p>
            <a:pPr marL="690563" lvl="0">
              <a:lnSpc>
                <a:spcPct val="115000"/>
              </a:lnSpc>
              <a:spcBef>
                <a:spcPts val="0"/>
              </a:spcBef>
              <a:spcAft>
                <a:spcPts val="0"/>
              </a:spcAft>
              <a:buFont typeface="+mj-lt"/>
              <a:buAutoNum type="alphaLcParenR"/>
            </a:pPr>
            <a:r>
              <a:rPr lang="en-US" dirty="0">
                <a:ea typeface="Times New Roman"/>
                <a:cs typeface="Times New Roman"/>
              </a:rPr>
              <a:t>An exit door</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Negative body language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Her missing note cards</a:t>
            </a:r>
          </a:p>
          <a:p>
            <a:pPr marL="690563" lvl="0">
              <a:lnSpc>
                <a:spcPct val="115000"/>
              </a:lnSpc>
              <a:spcBef>
                <a:spcPts val="0"/>
              </a:spcBef>
              <a:spcAft>
                <a:spcPts val="1000"/>
              </a:spcAft>
              <a:buFont typeface="+mj-lt"/>
              <a:buAutoNum type="alphaLcParenR"/>
            </a:pPr>
            <a:r>
              <a:rPr lang="en-US" dirty="0">
                <a:ea typeface="Times New Roman"/>
                <a:cs typeface="Times New Roman"/>
              </a:rPr>
              <a:t>Her boss</a:t>
            </a:r>
          </a:p>
          <a:p>
            <a:pPr marL="288925" marR="0" indent="0">
              <a:lnSpc>
                <a:spcPct val="115000"/>
              </a:lnSpc>
              <a:spcBef>
                <a:spcPts val="0"/>
              </a:spcBef>
              <a:spcAft>
                <a:spcPts val="1000"/>
              </a:spcAft>
            </a:pPr>
            <a:r>
              <a:rPr lang="en-US" dirty="0">
                <a:solidFill>
                  <a:srgbClr val="FF0000"/>
                </a:solidFill>
                <a:ea typeface="Times New Roman"/>
                <a:cs typeface="Times New Roman"/>
              </a:rPr>
              <a:t>During the presentation, Danielle kept an eye out for negative body language, such as yawning, that could give her a clue as to how she was doing.</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Danielle keep her cool when her coworker was negative with her?</a:t>
            </a:r>
          </a:p>
          <a:p>
            <a:pPr marL="690563" lvl="0">
              <a:lnSpc>
                <a:spcPct val="115000"/>
              </a:lnSpc>
              <a:spcBef>
                <a:spcPts val="0"/>
              </a:spcBef>
              <a:spcAft>
                <a:spcPts val="0"/>
              </a:spcAft>
              <a:buFont typeface="+mj-lt"/>
              <a:buAutoNum type="alphaLcParenR"/>
            </a:pPr>
            <a:r>
              <a:rPr lang="en-US" dirty="0">
                <a:ea typeface="Times New Roman"/>
                <a:cs typeface="Times New Roman"/>
              </a:rPr>
              <a:t>She quickly walked away</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She told her coworker to stop being rude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She stopped to think about what the coworker said</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She told another coworker that she didn’t agree with her</a:t>
            </a:r>
          </a:p>
          <a:p>
            <a:pPr marL="347663" marR="0" indent="0">
              <a:lnSpc>
                <a:spcPct val="115000"/>
              </a:lnSpc>
              <a:spcBef>
                <a:spcPts val="0"/>
              </a:spcBef>
              <a:spcAft>
                <a:spcPts val="1000"/>
              </a:spcAft>
            </a:pPr>
            <a:r>
              <a:rPr lang="en-US" dirty="0">
                <a:solidFill>
                  <a:srgbClr val="FF0000"/>
                </a:solidFill>
                <a:ea typeface="Times New Roman"/>
                <a:cs typeface="Times New Roman"/>
              </a:rPr>
              <a:t>When Danielle’s coworker gave her negative feedback about her presentation, Danielle kept her cool by stopping and reflecting about what her coworker had said. Then she realized that her coworker was entitled to her opinion, and didn’t let it bother her.</a:t>
            </a:r>
            <a:endParaRPr lang="en-US" dirty="0">
              <a:ea typeface="Times New Roman"/>
              <a:cs typeface="Times New Roman"/>
            </a:endParaRPr>
          </a:p>
        </p:txBody>
      </p:sp>
    </p:spTree>
    <p:extLst>
      <p:ext uri="{BB962C8B-B14F-4D97-AF65-F5344CB8AC3E}">
        <p14:creationId xmlns:p14="http://schemas.microsoft.com/office/powerpoint/2010/main" val="331507083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r>
              <a:rPr lang="en-US" dirty="0"/>
              <a:t>Module Seven: Social Cues (I)</a:t>
            </a:r>
            <a:endParaRPr lang="en-US" dirty="0" smtClean="0"/>
          </a:p>
        </p:txBody>
      </p:sp>
      <p:sp>
        <p:nvSpPr>
          <p:cNvPr id="34819" name="Content Placeholder 2"/>
          <p:cNvSpPr>
            <a:spLocks noGrp="1"/>
          </p:cNvSpPr>
          <p:nvPr>
            <p:ph idx="1"/>
          </p:nvPr>
        </p:nvSpPr>
        <p:spPr/>
        <p:txBody>
          <a:bodyPr>
            <a:normAutofit fontScale="92500" lnSpcReduction="10000"/>
          </a:bodyPr>
          <a:lstStyle/>
          <a:p>
            <a:r>
              <a:rPr lang="en-US" dirty="0" smtClean="0"/>
              <a:t>Social </a:t>
            </a:r>
            <a:r>
              <a:rPr lang="en-US" dirty="0"/>
              <a:t>cues are verbal or non-verbal hints that let us know what someone maybe thinking or feeling. When in a social situation, it is important to keep an eye out for these social cues and ensure our behavior isn’t contributing to them. While some cues can be obvious, other may be very subtle, so we must train ourselves to be able to recognize them when they do appear. </a:t>
            </a:r>
            <a:endParaRPr lang="en-US" dirty="0" smtClean="0"/>
          </a:p>
        </p:txBody>
      </p:sp>
      <p:sp>
        <p:nvSpPr>
          <p:cNvPr id="3482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dirty="0">
                <a:ea typeface="Times New Roman"/>
                <a:cs typeface="Times New Roman"/>
              </a:rPr>
              <a:t>The most important thing in communication is hearing what isn't said.</a:t>
            </a:r>
            <a:endParaRPr lang="en-US" sz="1400" dirty="0">
              <a:latin typeface="Calibri"/>
              <a:ea typeface="Times New Roman"/>
              <a:cs typeface="Times New Roman"/>
            </a:endParaRPr>
          </a:p>
          <a:p>
            <a:pPr algn="ctr">
              <a:spcBef>
                <a:spcPts val="0"/>
              </a:spcBef>
              <a:spcAft>
                <a:spcPts val="1000"/>
              </a:spcAft>
            </a:pPr>
            <a:r>
              <a:rPr lang="en-US" b="1" dirty="0">
                <a:ea typeface="Times New Roman"/>
                <a:cs typeface="Times New Roman"/>
              </a:rPr>
              <a:t>Peter Drucker</a:t>
            </a:r>
            <a:endParaRPr lang="en-US" sz="1400" dirty="0">
              <a:latin typeface="Calibri"/>
              <a:ea typeface="Times New Roman"/>
              <a:cs typeface="Times New Roman"/>
            </a:endParaRP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Recognize Social Situations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9814668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The Eyes Have It</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500261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a:t>Non-Verbal Cues</a:t>
            </a:r>
            <a:endParaRPr lang="en-US"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5524433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Verbal Cues</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0029039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Case Study</a:t>
            </a:r>
            <a:br>
              <a:rPr lang="en-US" dirty="0"/>
            </a:br>
            <a:endParaRPr lang="en-US" dirty="0" smtClean="0"/>
          </a:p>
        </p:txBody>
      </p:sp>
      <p:graphicFrame>
        <p:nvGraphicFramePr>
          <p:cNvPr id="4" name="Content Placeholder 1"/>
          <p:cNvGraphicFramePr>
            <a:graphicFrameLocks/>
          </p:cNvGraphicFramePr>
          <p:nvPr>
            <p:extLst>
              <p:ext uri="{D42A27DB-BD31-4B8C-83A1-F6EECF244321}">
                <p14:modId xmlns:p14="http://schemas.microsoft.com/office/powerpoint/2010/main" val="646406862"/>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396123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Case Study</a:t>
            </a:r>
            <a:endParaRPr lang="en-US"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5695607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91668069"/>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38915" name="Content Placeholder 2"/>
          <p:cNvSpPr>
            <a:spLocks noGrp="1"/>
          </p:cNvSpPr>
          <p:nvPr>
            <p:ph idx="1"/>
          </p:nvPr>
        </p:nvSpPr>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one way to gauge a social situation?</a:t>
            </a:r>
          </a:p>
          <a:p>
            <a:pPr marL="690563" lvl="0">
              <a:lnSpc>
                <a:spcPct val="115000"/>
              </a:lnSpc>
              <a:spcBef>
                <a:spcPts val="0"/>
              </a:spcBef>
              <a:spcAft>
                <a:spcPts val="0"/>
              </a:spcAft>
              <a:buFont typeface="+mj-lt"/>
              <a:buAutoNum type="alphaLcParenR"/>
            </a:pPr>
            <a:r>
              <a:rPr lang="en-US" dirty="0">
                <a:ea typeface="Times New Roman"/>
                <a:cs typeface="Times New Roman"/>
              </a:rPr>
              <a:t>Find the leader of the group and ask them</a:t>
            </a:r>
          </a:p>
          <a:p>
            <a:pPr marL="690563" lvl="0">
              <a:lnSpc>
                <a:spcPct val="115000"/>
              </a:lnSpc>
              <a:spcBef>
                <a:spcPts val="0"/>
              </a:spcBef>
              <a:spcAft>
                <a:spcPts val="0"/>
              </a:spcAft>
              <a:buFont typeface="+mj-lt"/>
              <a:buAutoNum type="alphaLcParenR"/>
            </a:pPr>
            <a:r>
              <a:rPr lang="en-US" dirty="0">
                <a:ea typeface="Times New Roman"/>
                <a:cs typeface="Times New Roman"/>
              </a:rPr>
              <a:t>Look at the people around you</a:t>
            </a:r>
          </a:p>
          <a:p>
            <a:pPr marL="690563" lvl="0">
              <a:lnSpc>
                <a:spcPct val="115000"/>
              </a:lnSpc>
              <a:spcBef>
                <a:spcPts val="0"/>
              </a:spcBef>
              <a:spcAft>
                <a:spcPts val="0"/>
              </a:spcAft>
              <a:buFont typeface="+mj-lt"/>
              <a:buAutoNum type="alphaLcParenR"/>
            </a:pPr>
            <a:r>
              <a:rPr lang="en-US" dirty="0">
                <a:ea typeface="Times New Roman"/>
                <a:cs typeface="Times New Roman"/>
              </a:rPr>
              <a:t>Say nothing to anyone</a:t>
            </a:r>
          </a:p>
          <a:p>
            <a:pPr marL="690563" lvl="0">
              <a:lnSpc>
                <a:spcPct val="115000"/>
              </a:lnSpc>
              <a:spcBef>
                <a:spcPts val="0"/>
              </a:spcBef>
              <a:spcAft>
                <a:spcPts val="1000"/>
              </a:spcAft>
              <a:buFont typeface="+mj-lt"/>
              <a:buAutoNum type="alphaLcParenR"/>
            </a:pPr>
            <a:r>
              <a:rPr lang="en-US" dirty="0">
                <a:ea typeface="Times New Roman"/>
                <a:cs typeface="Times New Roman"/>
              </a:rPr>
              <a:t>Ask each person that comes in the door</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When in different social situations, we must learn to do what?</a:t>
            </a:r>
          </a:p>
          <a:p>
            <a:pPr marL="690563" lvl="0">
              <a:lnSpc>
                <a:spcPct val="115000"/>
              </a:lnSpc>
              <a:spcBef>
                <a:spcPts val="0"/>
              </a:spcBef>
              <a:spcAft>
                <a:spcPts val="0"/>
              </a:spcAft>
              <a:buFont typeface="+mj-lt"/>
              <a:buAutoNum type="alphaLcParenR"/>
            </a:pPr>
            <a:r>
              <a:rPr lang="en-US" dirty="0">
                <a:ea typeface="Times New Roman"/>
                <a:cs typeface="Times New Roman"/>
              </a:rPr>
              <a:t>Adapt our behavior</a:t>
            </a:r>
          </a:p>
          <a:p>
            <a:pPr marL="690563" lvl="0">
              <a:lnSpc>
                <a:spcPct val="115000"/>
              </a:lnSpc>
              <a:spcBef>
                <a:spcPts val="0"/>
              </a:spcBef>
              <a:spcAft>
                <a:spcPts val="0"/>
              </a:spcAft>
              <a:buFont typeface="+mj-lt"/>
              <a:buAutoNum type="alphaLcParenR"/>
            </a:pPr>
            <a:r>
              <a:rPr lang="en-US" dirty="0">
                <a:ea typeface="Times New Roman"/>
                <a:cs typeface="Times New Roman"/>
              </a:rPr>
              <a:t>Be chatty with everyone</a:t>
            </a:r>
          </a:p>
          <a:p>
            <a:pPr marL="690563" lvl="0">
              <a:lnSpc>
                <a:spcPct val="115000"/>
              </a:lnSpc>
              <a:spcBef>
                <a:spcPts val="0"/>
              </a:spcBef>
              <a:spcAft>
                <a:spcPts val="0"/>
              </a:spcAft>
              <a:buFont typeface="+mj-lt"/>
              <a:buAutoNum type="alphaLcParenR"/>
            </a:pPr>
            <a:r>
              <a:rPr lang="en-US" dirty="0">
                <a:ea typeface="Times New Roman"/>
                <a:cs typeface="Times New Roman"/>
              </a:rPr>
              <a:t>Stay out of sight</a:t>
            </a:r>
          </a:p>
          <a:p>
            <a:pPr marL="690563" lvl="0">
              <a:lnSpc>
                <a:spcPct val="115000"/>
              </a:lnSpc>
              <a:spcBef>
                <a:spcPts val="0"/>
              </a:spcBef>
              <a:spcAft>
                <a:spcPts val="1000"/>
              </a:spcAft>
              <a:buFont typeface="+mj-lt"/>
              <a:buAutoNum type="alphaLcParenR"/>
            </a:pPr>
            <a:r>
              <a:rPr lang="en-US" dirty="0">
                <a:ea typeface="Times New Roman"/>
                <a:cs typeface="Times New Roman"/>
              </a:rPr>
              <a:t>Not change our </a:t>
            </a:r>
            <a:r>
              <a:rPr lang="en-US" dirty="0" smtClean="0">
                <a:ea typeface="Times New Roman"/>
                <a:cs typeface="Times New Roman"/>
              </a:rPr>
              <a:t>behavior</a:t>
            </a:r>
            <a:endParaRPr lang="en-US" dirty="0">
              <a:ea typeface="Times New Roman"/>
              <a:cs typeface="Times New Roman"/>
            </a:endParaRPr>
          </a:p>
        </p:txBody>
      </p:sp>
    </p:spTree>
    <p:extLst>
      <p:ext uri="{BB962C8B-B14F-4D97-AF65-F5344CB8AC3E}">
        <p14:creationId xmlns:p14="http://schemas.microsoft.com/office/powerpoint/2010/main" val="3739612370"/>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38915" name="Content Placeholder 2"/>
          <p:cNvSpPr>
            <a:spLocks noGrp="1"/>
          </p:cNvSpPr>
          <p:nvPr>
            <p:ph idx="1"/>
          </p:nvPr>
        </p:nvSpPr>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Eye behavior can reveal what?</a:t>
            </a:r>
          </a:p>
          <a:p>
            <a:pPr marL="690563" lvl="0">
              <a:lnSpc>
                <a:spcPct val="115000"/>
              </a:lnSpc>
              <a:spcBef>
                <a:spcPts val="0"/>
              </a:spcBef>
              <a:spcAft>
                <a:spcPts val="0"/>
              </a:spcAft>
              <a:buFont typeface="+mj-lt"/>
              <a:buAutoNum type="alphaLcParenR"/>
            </a:pPr>
            <a:r>
              <a:rPr lang="en-US" dirty="0">
                <a:ea typeface="Times New Roman"/>
                <a:cs typeface="Times New Roman"/>
              </a:rPr>
              <a:t>Uncertainty</a:t>
            </a:r>
          </a:p>
          <a:p>
            <a:pPr marL="690563" lvl="0">
              <a:lnSpc>
                <a:spcPct val="115000"/>
              </a:lnSpc>
              <a:spcBef>
                <a:spcPts val="0"/>
              </a:spcBef>
              <a:spcAft>
                <a:spcPts val="0"/>
              </a:spcAft>
              <a:buFont typeface="+mj-lt"/>
              <a:buAutoNum type="alphaLcParenR"/>
            </a:pPr>
            <a:r>
              <a:rPr lang="en-US" dirty="0">
                <a:ea typeface="Times New Roman"/>
                <a:cs typeface="Times New Roman"/>
              </a:rPr>
              <a:t>Happiness</a:t>
            </a:r>
          </a:p>
          <a:p>
            <a:pPr marL="690563" lvl="0">
              <a:lnSpc>
                <a:spcPct val="115000"/>
              </a:lnSpc>
              <a:spcBef>
                <a:spcPts val="0"/>
              </a:spcBef>
              <a:spcAft>
                <a:spcPts val="0"/>
              </a:spcAft>
              <a:buFont typeface="+mj-lt"/>
              <a:buAutoNum type="alphaLcParenR"/>
            </a:pPr>
            <a:r>
              <a:rPr lang="en-US" dirty="0">
                <a:ea typeface="Times New Roman"/>
                <a:cs typeface="Times New Roman"/>
              </a:rPr>
              <a:t>Surprise</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One common social eye behavior is what?</a:t>
            </a:r>
          </a:p>
          <a:p>
            <a:pPr marL="690563" lvl="0">
              <a:lnSpc>
                <a:spcPct val="115000"/>
              </a:lnSpc>
              <a:spcBef>
                <a:spcPts val="0"/>
              </a:spcBef>
              <a:spcAft>
                <a:spcPts val="0"/>
              </a:spcAft>
              <a:buFont typeface="+mj-lt"/>
              <a:buAutoNum type="alphaLcParenR"/>
            </a:pPr>
            <a:r>
              <a:rPr lang="en-US" dirty="0">
                <a:ea typeface="Times New Roman"/>
                <a:cs typeface="Times New Roman"/>
              </a:rPr>
              <a:t>Regular blinking</a:t>
            </a:r>
          </a:p>
          <a:p>
            <a:pPr marL="690563" lvl="0">
              <a:lnSpc>
                <a:spcPct val="115000"/>
              </a:lnSpc>
              <a:spcBef>
                <a:spcPts val="0"/>
              </a:spcBef>
              <a:spcAft>
                <a:spcPts val="0"/>
              </a:spcAft>
              <a:buFont typeface="+mj-lt"/>
              <a:buAutoNum type="alphaLcParenR"/>
            </a:pPr>
            <a:r>
              <a:rPr lang="en-US" dirty="0">
                <a:ea typeface="Times New Roman"/>
                <a:cs typeface="Times New Roman"/>
              </a:rPr>
              <a:t>Tearing up</a:t>
            </a:r>
          </a:p>
          <a:p>
            <a:pPr marL="690563" lvl="0">
              <a:lnSpc>
                <a:spcPct val="115000"/>
              </a:lnSpc>
              <a:spcBef>
                <a:spcPts val="0"/>
              </a:spcBef>
              <a:spcAft>
                <a:spcPts val="0"/>
              </a:spcAft>
              <a:buFont typeface="+mj-lt"/>
              <a:buAutoNum type="alphaLcParenR"/>
            </a:pPr>
            <a:r>
              <a:rPr lang="en-US" dirty="0">
                <a:ea typeface="Times New Roman"/>
                <a:cs typeface="Times New Roman"/>
              </a:rPr>
              <a:t>Eye rolling</a:t>
            </a:r>
          </a:p>
          <a:p>
            <a:pPr marL="690563" lvl="0">
              <a:lnSpc>
                <a:spcPct val="115000"/>
              </a:lnSpc>
              <a:spcBef>
                <a:spcPts val="0"/>
              </a:spcBef>
              <a:spcAft>
                <a:spcPts val="1000"/>
              </a:spcAft>
              <a:buFont typeface="+mj-lt"/>
              <a:buAutoNum type="alphaLcParenR"/>
            </a:pPr>
            <a:r>
              <a:rPr lang="en-US" dirty="0">
                <a:ea typeface="Times New Roman"/>
                <a:cs typeface="Times New Roman"/>
              </a:rPr>
              <a:t>Dry </a:t>
            </a:r>
            <a:r>
              <a:rPr lang="en-US" dirty="0" smtClean="0">
                <a:ea typeface="Times New Roman"/>
                <a:cs typeface="Times New Roman"/>
              </a:rPr>
              <a:t>eyes</a:t>
            </a:r>
            <a:endParaRPr lang="en-US" dirty="0">
              <a:ea typeface="Times New Roman"/>
              <a:cs typeface="Times New Roman"/>
            </a:endParaRPr>
          </a:p>
        </p:txBody>
      </p:sp>
    </p:spTree>
    <p:extLst>
      <p:ext uri="{BB962C8B-B14F-4D97-AF65-F5344CB8AC3E}">
        <p14:creationId xmlns:p14="http://schemas.microsoft.com/office/powerpoint/2010/main" val="1578352882"/>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38915" name="Content Placeholder 2"/>
          <p:cNvSpPr>
            <a:spLocks noGrp="1"/>
          </p:cNvSpPr>
          <p:nvPr>
            <p:ph idx="1"/>
          </p:nvPr>
        </p:nvSpPr>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Nonverbal cues can account for ______ of our communications.</a:t>
            </a: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0"/>
              </a:spcAft>
              <a:buFont typeface="+mj-lt"/>
              <a:buAutoNum type="alphaLcParenR"/>
            </a:pPr>
            <a:r>
              <a:rPr lang="en-US" dirty="0">
                <a:ea typeface="Times New Roman"/>
                <a:cs typeface="Times New Roman"/>
              </a:rPr>
              <a:t>70%</a:t>
            </a:r>
          </a:p>
          <a:p>
            <a:pPr marL="690563" lvl="0">
              <a:lnSpc>
                <a:spcPct val="115000"/>
              </a:lnSpc>
              <a:spcBef>
                <a:spcPts val="0"/>
              </a:spcBef>
              <a:spcAft>
                <a:spcPts val="0"/>
              </a:spcAft>
              <a:buFont typeface="+mj-lt"/>
              <a:buAutoNum type="alphaLcParenR"/>
            </a:pPr>
            <a:r>
              <a:rPr lang="en-US" dirty="0">
                <a:ea typeface="Times New Roman"/>
                <a:cs typeface="Times New Roman"/>
              </a:rPr>
              <a:t>90%</a:t>
            </a:r>
          </a:p>
          <a:p>
            <a:pPr marL="690563" lvl="0">
              <a:lnSpc>
                <a:spcPct val="115000"/>
              </a:lnSpc>
              <a:spcBef>
                <a:spcPts val="0"/>
              </a:spcBef>
              <a:spcAft>
                <a:spcPts val="1000"/>
              </a:spcAft>
              <a:buFont typeface="+mj-lt"/>
              <a:buAutoNum type="alphaLcParenR"/>
            </a:pPr>
            <a:r>
              <a:rPr lang="en-US" dirty="0">
                <a:ea typeface="Times New Roman"/>
                <a:cs typeface="Times New Roman"/>
              </a:rPr>
              <a:t>25%</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288925" algn="l"/>
              </a:tabLst>
            </a:pPr>
            <a:r>
              <a:rPr lang="en-US" dirty="0">
                <a:ea typeface="Times New Roman"/>
                <a:cs typeface="Times New Roman"/>
              </a:rPr>
              <a:t>Which of the following is an example of a nonverbal cue?</a:t>
            </a:r>
          </a:p>
          <a:p>
            <a:pPr marL="690563" lvl="0">
              <a:lnSpc>
                <a:spcPct val="115000"/>
              </a:lnSpc>
              <a:spcBef>
                <a:spcPts val="0"/>
              </a:spcBef>
              <a:spcAft>
                <a:spcPts val="0"/>
              </a:spcAft>
              <a:buFont typeface="+mj-lt"/>
              <a:buAutoNum type="alphaLcParenR"/>
            </a:pPr>
            <a:r>
              <a:rPr lang="en-US" dirty="0">
                <a:ea typeface="Times New Roman"/>
                <a:cs typeface="Times New Roman"/>
              </a:rPr>
              <a:t>Speaking louder</a:t>
            </a:r>
          </a:p>
          <a:p>
            <a:pPr marL="690563" lvl="0">
              <a:lnSpc>
                <a:spcPct val="115000"/>
              </a:lnSpc>
              <a:spcBef>
                <a:spcPts val="0"/>
              </a:spcBef>
              <a:spcAft>
                <a:spcPts val="0"/>
              </a:spcAft>
              <a:buFont typeface="+mj-lt"/>
              <a:buAutoNum type="alphaLcParenR"/>
            </a:pPr>
            <a:r>
              <a:rPr lang="en-US" dirty="0">
                <a:ea typeface="Times New Roman"/>
                <a:cs typeface="Times New Roman"/>
              </a:rPr>
              <a:t>Folding the arms</a:t>
            </a:r>
          </a:p>
          <a:p>
            <a:pPr marL="690563" lvl="0">
              <a:lnSpc>
                <a:spcPct val="115000"/>
              </a:lnSpc>
              <a:spcBef>
                <a:spcPts val="0"/>
              </a:spcBef>
              <a:spcAft>
                <a:spcPts val="0"/>
              </a:spcAft>
              <a:buFont typeface="+mj-lt"/>
              <a:buAutoNum type="alphaLcParenR"/>
            </a:pPr>
            <a:r>
              <a:rPr lang="en-US" dirty="0">
                <a:ea typeface="Times New Roman"/>
                <a:cs typeface="Times New Roman"/>
              </a:rPr>
              <a:t>Using different tones</a:t>
            </a:r>
          </a:p>
          <a:p>
            <a:pPr marL="690563" lvl="0">
              <a:lnSpc>
                <a:spcPct val="115000"/>
              </a:lnSpc>
              <a:spcBef>
                <a:spcPts val="0"/>
              </a:spcBef>
              <a:spcAft>
                <a:spcPts val="1000"/>
              </a:spcAft>
              <a:buFont typeface="+mj-lt"/>
              <a:buAutoNum type="alphaLcParenR"/>
            </a:pPr>
            <a:r>
              <a:rPr lang="en-US" dirty="0">
                <a:ea typeface="Times New Roman"/>
                <a:cs typeface="Times New Roman"/>
              </a:rPr>
              <a:t>Shaking </a:t>
            </a:r>
            <a:r>
              <a:rPr lang="en-US" dirty="0" smtClean="0">
                <a:ea typeface="Times New Roman"/>
                <a:cs typeface="Times New Roman"/>
              </a:rPr>
              <a:t>hands</a:t>
            </a:r>
            <a:endParaRPr lang="en-US" dirty="0">
              <a:ea typeface="Times New Roman"/>
              <a:cs typeface="Times New Roman"/>
            </a:endParaRPr>
          </a:p>
        </p:txBody>
      </p:sp>
    </p:spTree>
    <p:extLst>
      <p:ext uri="{BB962C8B-B14F-4D97-AF65-F5344CB8AC3E}">
        <p14:creationId xmlns:p14="http://schemas.microsoft.com/office/powerpoint/2010/main" val="1578352882"/>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38915" name="Content Placeholder 2"/>
          <p:cNvSpPr>
            <a:spLocks noGrp="1"/>
          </p:cNvSpPr>
          <p:nvPr>
            <p:ph idx="1"/>
          </p:nvPr>
        </p:nvSpPr>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can a verbal cue be misinterpreted?</a:t>
            </a:r>
          </a:p>
          <a:p>
            <a:pPr marL="690563" lvl="0">
              <a:lnSpc>
                <a:spcPct val="115000"/>
              </a:lnSpc>
              <a:spcBef>
                <a:spcPts val="0"/>
              </a:spcBef>
              <a:spcAft>
                <a:spcPts val="0"/>
              </a:spcAft>
              <a:buFont typeface="+mj-lt"/>
              <a:buAutoNum type="alphaLcParenR"/>
            </a:pPr>
            <a:r>
              <a:rPr lang="en-US" dirty="0">
                <a:ea typeface="Times New Roman"/>
                <a:cs typeface="Times New Roman"/>
              </a:rPr>
              <a:t>If we speak in regular tone</a:t>
            </a:r>
          </a:p>
          <a:p>
            <a:pPr marL="690563" lvl="0">
              <a:lnSpc>
                <a:spcPct val="115000"/>
              </a:lnSpc>
              <a:spcBef>
                <a:spcPts val="0"/>
              </a:spcBef>
              <a:spcAft>
                <a:spcPts val="0"/>
              </a:spcAft>
              <a:buFont typeface="+mj-lt"/>
              <a:buAutoNum type="alphaLcParenR"/>
            </a:pPr>
            <a:r>
              <a:rPr lang="en-US" dirty="0">
                <a:ea typeface="Times New Roman"/>
                <a:cs typeface="Times New Roman"/>
              </a:rPr>
              <a:t>If it is not said quickly enough</a:t>
            </a:r>
          </a:p>
          <a:p>
            <a:pPr marL="690563" lvl="0">
              <a:lnSpc>
                <a:spcPct val="115000"/>
              </a:lnSpc>
              <a:spcBef>
                <a:spcPts val="0"/>
              </a:spcBef>
              <a:spcAft>
                <a:spcPts val="0"/>
              </a:spcAft>
              <a:buFont typeface="+mj-lt"/>
              <a:buAutoNum type="alphaLcParenR"/>
            </a:pPr>
            <a:r>
              <a:rPr lang="en-US" dirty="0">
                <a:ea typeface="Times New Roman"/>
                <a:cs typeface="Times New Roman"/>
              </a:rPr>
              <a:t>If we speak too slowly</a:t>
            </a:r>
          </a:p>
          <a:p>
            <a:pPr marL="690563" lvl="0">
              <a:lnSpc>
                <a:spcPct val="115000"/>
              </a:lnSpc>
              <a:spcBef>
                <a:spcPts val="0"/>
              </a:spcBef>
              <a:spcAft>
                <a:spcPts val="1000"/>
              </a:spcAft>
              <a:buFont typeface="+mj-lt"/>
              <a:buAutoNum type="alphaLcParenR"/>
            </a:pPr>
            <a:r>
              <a:rPr lang="en-US" dirty="0">
                <a:ea typeface="Times New Roman"/>
                <a:cs typeface="Times New Roman"/>
              </a:rPr>
              <a:t>If it had the wrong emphasis</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Which of the following is an example of a verbal cue?</a:t>
            </a:r>
          </a:p>
          <a:p>
            <a:pPr marL="690563" lvl="0">
              <a:lnSpc>
                <a:spcPct val="115000"/>
              </a:lnSpc>
              <a:spcBef>
                <a:spcPts val="0"/>
              </a:spcBef>
              <a:spcAft>
                <a:spcPts val="0"/>
              </a:spcAft>
              <a:buFont typeface="+mj-lt"/>
              <a:buAutoNum type="alphaLcParenR"/>
            </a:pPr>
            <a:r>
              <a:rPr lang="en-US" dirty="0">
                <a:ea typeface="Times New Roman"/>
                <a:cs typeface="Times New Roman"/>
              </a:rPr>
              <a:t>Increased voice pitch</a:t>
            </a:r>
          </a:p>
          <a:p>
            <a:pPr marL="690563" lvl="0">
              <a:lnSpc>
                <a:spcPct val="115000"/>
              </a:lnSpc>
              <a:spcBef>
                <a:spcPts val="0"/>
              </a:spcBef>
              <a:spcAft>
                <a:spcPts val="0"/>
              </a:spcAft>
              <a:buFont typeface="+mj-lt"/>
              <a:buAutoNum type="alphaLcParenR"/>
            </a:pPr>
            <a:r>
              <a:rPr lang="en-US" dirty="0">
                <a:ea typeface="Times New Roman"/>
                <a:cs typeface="Times New Roman"/>
              </a:rPr>
              <a:t>Using various synonyms</a:t>
            </a:r>
          </a:p>
          <a:p>
            <a:pPr marL="690563" lvl="0">
              <a:lnSpc>
                <a:spcPct val="115000"/>
              </a:lnSpc>
              <a:spcBef>
                <a:spcPts val="0"/>
              </a:spcBef>
              <a:spcAft>
                <a:spcPts val="0"/>
              </a:spcAft>
              <a:buFont typeface="+mj-lt"/>
              <a:buAutoNum type="alphaLcParenR"/>
            </a:pPr>
            <a:r>
              <a:rPr lang="en-US" dirty="0">
                <a:ea typeface="Times New Roman"/>
                <a:cs typeface="Times New Roman"/>
              </a:rPr>
              <a:t>Making eye contact</a:t>
            </a:r>
          </a:p>
          <a:p>
            <a:pPr marL="690563" lvl="0">
              <a:lnSpc>
                <a:spcPct val="115000"/>
              </a:lnSpc>
              <a:spcBef>
                <a:spcPts val="0"/>
              </a:spcBef>
              <a:spcAft>
                <a:spcPts val="1000"/>
              </a:spcAft>
              <a:buFont typeface="+mj-lt"/>
              <a:buAutoNum type="alphaLcParenR"/>
            </a:pPr>
            <a:r>
              <a:rPr lang="en-US" dirty="0">
                <a:ea typeface="Times New Roman"/>
                <a:cs typeface="Times New Roman"/>
              </a:rPr>
              <a:t>Using hand </a:t>
            </a:r>
            <a:r>
              <a:rPr lang="en-US" dirty="0" smtClean="0">
                <a:ea typeface="Times New Roman"/>
                <a:cs typeface="Times New Roman"/>
              </a:rPr>
              <a:t>gestures</a:t>
            </a:r>
            <a:endParaRPr lang="en-US" dirty="0">
              <a:ea typeface="Times New Roman"/>
              <a:cs typeface="Times New Roman"/>
            </a:endParaRPr>
          </a:p>
        </p:txBody>
      </p:sp>
    </p:spTree>
    <p:extLst>
      <p:ext uri="{BB962C8B-B14F-4D97-AF65-F5344CB8AC3E}">
        <p14:creationId xmlns:p14="http://schemas.microsoft.com/office/powerpoint/2010/main" val="157835288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38915" name="Content Placeholder 2"/>
          <p:cNvSpPr>
            <a:spLocks noGrp="1"/>
          </p:cNvSpPr>
          <p:nvPr>
            <p:ph idx="1"/>
          </p:nvPr>
        </p:nvSpPr>
        <p:spPr/>
        <p:txBody>
          <a:bodyPr>
            <a:normAutofit fontScale="70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a verbal cue that Mary noticed from some of the coworkers?</a:t>
            </a:r>
          </a:p>
          <a:p>
            <a:pPr marL="690563" lvl="0">
              <a:lnSpc>
                <a:spcPct val="115000"/>
              </a:lnSpc>
              <a:spcBef>
                <a:spcPts val="0"/>
              </a:spcBef>
              <a:spcAft>
                <a:spcPts val="0"/>
              </a:spcAft>
              <a:buFont typeface="+mj-lt"/>
              <a:buAutoNum type="alphaLcParenR"/>
            </a:pPr>
            <a:r>
              <a:rPr lang="en-US" dirty="0">
                <a:ea typeface="Times New Roman"/>
                <a:cs typeface="Times New Roman"/>
              </a:rPr>
              <a:t>Laughing loudly</a:t>
            </a:r>
          </a:p>
          <a:p>
            <a:pPr marL="690563" lvl="0">
              <a:lnSpc>
                <a:spcPct val="115000"/>
              </a:lnSpc>
              <a:spcBef>
                <a:spcPts val="0"/>
              </a:spcBef>
              <a:spcAft>
                <a:spcPts val="0"/>
              </a:spcAft>
              <a:buFont typeface="+mj-lt"/>
              <a:buAutoNum type="alphaLcParenR"/>
            </a:pPr>
            <a:r>
              <a:rPr lang="en-US" dirty="0">
                <a:ea typeface="Times New Roman"/>
                <a:cs typeface="Times New Roman"/>
              </a:rPr>
              <a:t>Making positive comments</a:t>
            </a:r>
          </a:p>
          <a:p>
            <a:pPr marL="690563" lvl="0">
              <a:lnSpc>
                <a:spcPct val="115000"/>
              </a:lnSpc>
              <a:spcBef>
                <a:spcPts val="0"/>
              </a:spcBef>
              <a:spcAft>
                <a:spcPts val="0"/>
              </a:spcAft>
              <a:buFont typeface="+mj-lt"/>
              <a:buAutoNum type="alphaLcParenR"/>
            </a:pPr>
            <a:r>
              <a:rPr lang="en-US" dirty="0">
                <a:ea typeface="Times New Roman"/>
                <a:cs typeface="Times New Roman"/>
              </a:rPr>
              <a:t>A lot of sighs</a:t>
            </a:r>
          </a:p>
          <a:p>
            <a:pPr marL="690563" lvl="0">
              <a:lnSpc>
                <a:spcPct val="115000"/>
              </a:lnSpc>
              <a:spcBef>
                <a:spcPts val="0"/>
              </a:spcBef>
              <a:spcAft>
                <a:spcPts val="1000"/>
              </a:spcAft>
              <a:buFont typeface="+mj-lt"/>
              <a:buAutoNum type="alphaLcParenR"/>
            </a:pPr>
            <a:r>
              <a:rPr lang="en-US" dirty="0">
                <a:ea typeface="Times New Roman"/>
                <a:cs typeface="Times New Roman"/>
              </a:rPr>
              <a:t>Making negative comments</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Why did Mary feel as though the last employee was not alright?</a:t>
            </a:r>
          </a:p>
          <a:p>
            <a:pPr marL="690563" lvl="0">
              <a:lnSpc>
                <a:spcPct val="115000"/>
              </a:lnSpc>
              <a:spcBef>
                <a:spcPts val="0"/>
              </a:spcBef>
              <a:spcAft>
                <a:spcPts val="0"/>
              </a:spcAft>
              <a:buFont typeface="+mj-lt"/>
              <a:buAutoNum type="alphaLcParenR"/>
            </a:pPr>
            <a:r>
              <a:rPr lang="en-US" dirty="0">
                <a:ea typeface="Times New Roman"/>
                <a:cs typeface="Times New Roman"/>
              </a:rPr>
              <a:t>She knew they were a liar</a:t>
            </a:r>
          </a:p>
          <a:p>
            <a:pPr marL="690563" lvl="0">
              <a:lnSpc>
                <a:spcPct val="115000"/>
              </a:lnSpc>
              <a:spcBef>
                <a:spcPts val="0"/>
              </a:spcBef>
              <a:spcAft>
                <a:spcPts val="0"/>
              </a:spcAft>
              <a:buFont typeface="+mj-lt"/>
              <a:buAutoNum type="alphaLcParenR"/>
            </a:pPr>
            <a:r>
              <a:rPr lang="en-US" dirty="0">
                <a:ea typeface="Times New Roman"/>
                <a:cs typeface="Times New Roman"/>
              </a:rPr>
              <a:t>They had told someone else something different</a:t>
            </a:r>
          </a:p>
          <a:p>
            <a:pPr marL="690563" lvl="0">
              <a:lnSpc>
                <a:spcPct val="115000"/>
              </a:lnSpc>
              <a:spcBef>
                <a:spcPts val="0"/>
              </a:spcBef>
              <a:spcAft>
                <a:spcPts val="0"/>
              </a:spcAft>
              <a:buFont typeface="+mj-lt"/>
              <a:buAutoNum type="alphaLcParenR"/>
            </a:pPr>
            <a:r>
              <a:rPr lang="en-US" dirty="0">
                <a:ea typeface="Times New Roman"/>
                <a:cs typeface="Times New Roman"/>
              </a:rPr>
              <a:t>She saw something in the eyes</a:t>
            </a:r>
          </a:p>
          <a:p>
            <a:pPr marL="690563" lvl="0">
              <a:lnSpc>
                <a:spcPct val="115000"/>
              </a:lnSpc>
              <a:spcBef>
                <a:spcPts val="0"/>
              </a:spcBef>
              <a:spcAft>
                <a:spcPts val="1000"/>
              </a:spcAft>
              <a:buFont typeface="+mj-lt"/>
              <a:buAutoNum type="alphaLcParenR"/>
            </a:pPr>
            <a:r>
              <a:rPr lang="en-US" dirty="0">
                <a:ea typeface="Times New Roman"/>
                <a:cs typeface="Times New Roman"/>
              </a:rPr>
              <a:t>They told her they were not </a:t>
            </a:r>
            <a:r>
              <a:rPr lang="en-US" dirty="0" smtClean="0">
                <a:ea typeface="Times New Roman"/>
                <a:cs typeface="Times New Roman"/>
              </a:rPr>
              <a:t>alright</a:t>
            </a:r>
            <a:endParaRPr lang="en-US" dirty="0">
              <a:ea typeface="Times New Roman"/>
              <a:cs typeface="Times New Roman"/>
            </a:endParaRPr>
          </a:p>
        </p:txBody>
      </p:sp>
    </p:spTree>
    <p:extLst>
      <p:ext uri="{BB962C8B-B14F-4D97-AF65-F5344CB8AC3E}">
        <p14:creationId xmlns:p14="http://schemas.microsoft.com/office/powerpoint/2010/main" val="157835288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38915" name="Content Placeholder 2"/>
          <p:cNvSpPr>
            <a:spLocks noGrp="1"/>
          </p:cNvSpPr>
          <p:nvPr>
            <p:ph idx="1"/>
          </p:nvPr>
        </p:nvSpPr>
        <p:spPr/>
        <p:txBody>
          <a:bodyPr>
            <a:normAutofit fontScale="4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one way to gauge a social situation?</a:t>
            </a:r>
          </a:p>
          <a:p>
            <a:pPr marL="690563" lvl="0">
              <a:lnSpc>
                <a:spcPct val="115000"/>
              </a:lnSpc>
              <a:spcBef>
                <a:spcPts val="0"/>
              </a:spcBef>
              <a:spcAft>
                <a:spcPts val="0"/>
              </a:spcAft>
              <a:buFont typeface="+mj-lt"/>
              <a:buAutoNum type="alphaLcParenR"/>
            </a:pPr>
            <a:r>
              <a:rPr lang="en-US" dirty="0">
                <a:ea typeface="Times New Roman"/>
                <a:cs typeface="Times New Roman"/>
              </a:rPr>
              <a:t>Find the leader of the group and ask them</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Look at the people around you</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Say nothing to anyone</a:t>
            </a:r>
          </a:p>
          <a:p>
            <a:pPr marL="690563" lvl="0">
              <a:lnSpc>
                <a:spcPct val="115000"/>
              </a:lnSpc>
              <a:spcBef>
                <a:spcPts val="0"/>
              </a:spcBef>
              <a:spcAft>
                <a:spcPts val="1000"/>
              </a:spcAft>
              <a:buFont typeface="+mj-lt"/>
              <a:buAutoNum type="alphaLcParenR"/>
            </a:pPr>
            <a:r>
              <a:rPr lang="en-US" dirty="0">
                <a:ea typeface="Times New Roman"/>
                <a:cs typeface="Times New Roman"/>
              </a:rPr>
              <a:t>Ask each person that comes in the door</a:t>
            </a:r>
          </a:p>
          <a:p>
            <a:pPr marL="347663" marR="0" indent="0">
              <a:lnSpc>
                <a:spcPct val="115000"/>
              </a:lnSpc>
              <a:spcBef>
                <a:spcPts val="0"/>
              </a:spcBef>
              <a:spcAft>
                <a:spcPts val="1000"/>
              </a:spcAft>
            </a:pPr>
            <a:r>
              <a:rPr lang="en-US" dirty="0">
                <a:solidFill>
                  <a:srgbClr val="FF0000"/>
                </a:solidFill>
                <a:ea typeface="Times New Roman"/>
                <a:cs typeface="Times New Roman"/>
              </a:rPr>
              <a:t>When in an unknown social situation, the best thing to do is to observe the people around you and take note of their behavior and how they are acting. They can be a good indicator of what kind of situation you are in.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When in different social situations, we must learn to do what?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Adapt our behavior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Be chatty with everyone</a:t>
            </a:r>
          </a:p>
          <a:p>
            <a:pPr marL="690563" lvl="0">
              <a:lnSpc>
                <a:spcPct val="115000"/>
              </a:lnSpc>
              <a:spcBef>
                <a:spcPts val="0"/>
              </a:spcBef>
              <a:spcAft>
                <a:spcPts val="0"/>
              </a:spcAft>
              <a:buFont typeface="+mj-lt"/>
              <a:buAutoNum type="alphaLcParenR"/>
            </a:pPr>
            <a:r>
              <a:rPr lang="en-US" dirty="0">
                <a:ea typeface="Times New Roman"/>
                <a:cs typeface="Times New Roman"/>
              </a:rPr>
              <a:t>Stay out of sight</a:t>
            </a:r>
          </a:p>
          <a:p>
            <a:pPr marL="690563" lvl="0">
              <a:lnSpc>
                <a:spcPct val="115000"/>
              </a:lnSpc>
              <a:spcBef>
                <a:spcPts val="0"/>
              </a:spcBef>
              <a:spcAft>
                <a:spcPts val="1000"/>
              </a:spcAft>
              <a:buFont typeface="+mj-lt"/>
              <a:buAutoNum type="alphaLcParenR"/>
            </a:pPr>
            <a:r>
              <a:rPr lang="en-US" dirty="0">
                <a:ea typeface="Times New Roman"/>
                <a:cs typeface="Times New Roman"/>
              </a:rPr>
              <a:t>Not change our behavior</a:t>
            </a:r>
          </a:p>
          <a:p>
            <a:pPr marL="347663" marR="0" indent="0">
              <a:lnSpc>
                <a:spcPct val="115000"/>
              </a:lnSpc>
              <a:spcBef>
                <a:spcPts val="0"/>
              </a:spcBef>
              <a:spcAft>
                <a:spcPts val="1000"/>
              </a:spcAft>
            </a:pPr>
            <a:r>
              <a:rPr lang="en-US" dirty="0">
                <a:solidFill>
                  <a:srgbClr val="FF0000"/>
                </a:solidFill>
                <a:ea typeface="Times New Roman"/>
                <a:cs typeface="Times New Roman"/>
              </a:rPr>
              <a:t>When we find ourselves in different social situations, it is important that we are able to adapt ourselves to the changing scenes of each one and be able to be flexible with the people in the group.</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270420453"/>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38915" name="Content Placeholder 2"/>
          <p:cNvSpPr>
            <a:spLocks noGrp="1"/>
          </p:cNvSpPr>
          <p:nvPr>
            <p:ph idx="1"/>
          </p:nvPr>
        </p:nvSpPr>
        <p:spPr/>
        <p:txBody>
          <a:bodyPr>
            <a:normAutofit fontScale="4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Eye behavior can reveal what?</a:t>
            </a:r>
          </a:p>
          <a:p>
            <a:pPr marL="690563" lvl="0">
              <a:lnSpc>
                <a:spcPct val="115000"/>
              </a:lnSpc>
              <a:spcBef>
                <a:spcPts val="0"/>
              </a:spcBef>
              <a:spcAft>
                <a:spcPts val="0"/>
              </a:spcAft>
              <a:buFont typeface="+mj-lt"/>
              <a:buAutoNum type="alphaLcParenR"/>
            </a:pPr>
            <a:r>
              <a:rPr lang="en-US" dirty="0">
                <a:ea typeface="Times New Roman"/>
                <a:cs typeface="Times New Roman"/>
              </a:rPr>
              <a:t>Uncertainty</a:t>
            </a:r>
          </a:p>
          <a:p>
            <a:pPr marL="690563" lvl="0">
              <a:lnSpc>
                <a:spcPct val="115000"/>
              </a:lnSpc>
              <a:spcBef>
                <a:spcPts val="0"/>
              </a:spcBef>
              <a:spcAft>
                <a:spcPts val="0"/>
              </a:spcAft>
              <a:buFont typeface="+mj-lt"/>
              <a:buAutoNum type="alphaLcParenR"/>
            </a:pPr>
            <a:r>
              <a:rPr lang="en-US" dirty="0">
                <a:ea typeface="Times New Roman"/>
                <a:cs typeface="Times New Roman"/>
              </a:rPr>
              <a:t>Happiness</a:t>
            </a:r>
          </a:p>
          <a:p>
            <a:pPr marL="690563" lvl="0">
              <a:lnSpc>
                <a:spcPct val="115000"/>
              </a:lnSpc>
              <a:spcBef>
                <a:spcPts val="0"/>
              </a:spcBef>
              <a:spcAft>
                <a:spcPts val="0"/>
              </a:spcAft>
              <a:buFont typeface="+mj-lt"/>
              <a:buAutoNum type="alphaLcParenR"/>
            </a:pPr>
            <a:r>
              <a:rPr lang="en-US" dirty="0">
                <a:ea typeface="Times New Roman"/>
                <a:cs typeface="Times New Roman"/>
              </a:rPr>
              <a:t>Surprise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Eye behavior is one of the first things to give our emotions or feelings away since it cannot always be controlled. It can reveal things such as anger, happiness, nervousness, and shock.</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One common social eye behavior is what?</a:t>
            </a:r>
          </a:p>
          <a:p>
            <a:pPr marL="690563" lvl="0">
              <a:lnSpc>
                <a:spcPct val="115000"/>
              </a:lnSpc>
              <a:spcBef>
                <a:spcPts val="0"/>
              </a:spcBef>
              <a:spcAft>
                <a:spcPts val="0"/>
              </a:spcAft>
              <a:buFont typeface="+mj-lt"/>
              <a:buAutoNum type="alphaLcParenR"/>
            </a:pPr>
            <a:r>
              <a:rPr lang="en-US" dirty="0">
                <a:ea typeface="Times New Roman"/>
                <a:cs typeface="Times New Roman"/>
              </a:rPr>
              <a:t>Regular blinking</a:t>
            </a:r>
          </a:p>
          <a:p>
            <a:pPr marL="690563" lvl="0">
              <a:lnSpc>
                <a:spcPct val="115000"/>
              </a:lnSpc>
              <a:spcBef>
                <a:spcPts val="0"/>
              </a:spcBef>
              <a:spcAft>
                <a:spcPts val="0"/>
              </a:spcAft>
              <a:buFont typeface="+mj-lt"/>
              <a:buAutoNum type="alphaLcParenR"/>
            </a:pPr>
            <a:r>
              <a:rPr lang="en-US" dirty="0">
                <a:ea typeface="Times New Roman"/>
                <a:cs typeface="Times New Roman"/>
              </a:rPr>
              <a:t>Tearing up</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Eye rolling</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Dry eyes</a:t>
            </a:r>
          </a:p>
          <a:p>
            <a:pPr marL="347663" marR="0" indent="0">
              <a:lnSpc>
                <a:spcPct val="115000"/>
              </a:lnSpc>
              <a:spcBef>
                <a:spcPts val="0"/>
              </a:spcBef>
              <a:spcAft>
                <a:spcPts val="1000"/>
              </a:spcAft>
            </a:pPr>
            <a:r>
              <a:rPr lang="en-US" dirty="0">
                <a:solidFill>
                  <a:srgbClr val="FF0000"/>
                </a:solidFill>
                <a:ea typeface="Times New Roman"/>
                <a:cs typeface="Times New Roman"/>
              </a:rPr>
              <a:t>One behavior that can give away a social cue is eye rolling. When noticed, it can portray feelings of boredom or annoyance.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290503907"/>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38915" name="Content Placeholder 2"/>
          <p:cNvSpPr>
            <a:spLocks noGrp="1"/>
          </p:cNvSpPr>
          <p:nvPr>
            <p:ph idx="1"/>
          </p:nvPr>
        </p:nvSpPr>
        <p:spPr/>
        <p:txBody>
          <a:bodyPr>
            <a:normAutofit fontScale="4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Nonverbal cues can account for ______ of our communications.</a:t>
            </a: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70%</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90%</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25%</a:t>
            </a:r>
          </a:p>
          <a:p>
            <a:pPr marL="347663" marR="0" indent="0">
              <a:lnSpc>
                <a:spcPct val="115000"/>
              </a:lnSpc>
              <a:spcBef>
                <a:spcPts val="0"/>
              </a:spcBef>
              <a:spcAft>
                <a:spcPts val="1000"/>
              </a:spcAft>
            </a:pPr>
            <a:r>
              <a:rPr lang="en-US" dirty="0">
                <a:solidFill>
                  <a:srgbClr val="FF0000"/>
                </a:solidFill>
                <a:ea typeface="Times New Roman"/>
                <a:cs typeface="Times New Roman"/>
              </a:rPr>
              <a:t>Nonverbal cues and communication can account for over 90% of our communication since it encompasses all of our body movements and gestures. Our actual words and tones account for only 10% at most.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288925" algn="l"/>
              </a:tabLst>
            </a:pPr>
            <a:r>
              <a:rPr lang="en-US" dirty="0">
                <a:ea typeface="Times New Roman"/>
                <a:cs typeface="Times New Roman"/>
              </a:rPr>
              <a:t>Which of the following is an example of a nonverbal cue?</a:t>
            </a:r>
          </a:p>
          <a:p>
            <a:pPr marL="690563" lvl="0">
              <a:lnSpc>
                <a:spcPct val="115000"/>
              </a:lnSpc>
              <a:spcBef>
                <a:spcPts val="0"/>
              </a:spcBef>
              <a:spcAft>
                <a:spcPts val="0"/>
              </a:spcAft>
              <a:buFont typeface="+mj-lt"/>
              <a:buAutoNum type="alphaLcParenR"/>
            </a:pPr>
            <a:r>
              <a:rPr lang="en-US" dirty="0">
                <a:ea typeface="Times New Roman"/>
                <a:cs typeface="Times New Roman"/>
              </a:rPr>
              <a:t>Speaking louder</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Folding the arms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Using different tones</a:t>
            </a:r>
          </a:p>
          <a:p>
            <a:pPr marL="690563" lvl="0">
              <a:lnSpc>
                <a:spcPct val="115000"/>
              </a:lnSpc>
              <a:spcBef>
                <a:spcPts val="0"/>
              </a:spcBef>
              <a:spcAft>
                <a:spcPts val="1000"/>
              </a:spcAft>
              <a:buFont typeface="+mj-lt"/>
              <a:buAutoNum type="alphaLcParenR"/>
            </a:pPr>
            <a:r>
              <a:rPr lang="en-US" dirty="0">
                <a:ea typeface="Times New Roman"/>
                <a:cs typeface="Times New Roman"/>
              </a:rPr>
              <a:t>Shaking hands</a:t>
            </a:r>
          </a:p>
          <a:p>
            <a:pPr marL="347663" marR="0" indent="0">
              <a:lnSpc>
                <a:spcPct val="115000"/>
              </a:lnSpc>
              <a:spcBef>
                <a:spcPts val="0"/>
              </a:spcBef>
              <a:spcAft>
                <a:spcPts val="1000"/>
              </a:spcAft>
            </a:pPr>
            <a:r>
              <a:rPr lang="en-US" dirty="0">
                <a:solidFill>
                  <a:srgbClr val="FF0000"/>
                </a:solidFill>
                <a:ea typeface="Times New Roman"/>
                <a:cs typeface="Times New Roman"/>
              </a:rPr>
              <a:t>Folding the arms is a common nonverbal cue that can signal that the person is cut off, annoyed, or bored.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961619258"/>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38915" name="Content Placeholder 2"/>
          <p:cNvSpPr>
            <a:spLocks noGrp="1"/>
          </p:cNvSpPr>
          <p:nvPr>
            <p:ph idx="1"/>
          </p:nvPr>
        </p:nvSpPr>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can a verbal cue be misinterpreted?</a:t>
            </a:r>
          </a:p>
          <a:p>
            <a:pPr marL="690563" lvl="0">
              <a:lnSpc>
                <a:spcPct val="115000"/>
              </a:lnSpc>
              <a:spcBef>
                <a:spcPts val="0"/>
              </a:spcBef>
              <a:spcAft>
                <a:spcPts val="0"/>
              </a:spcAft>
              <a:buFont typeface="+mj-lt"/>
              <a:buAutoNum type="alphaLcParenR"/>
            </a:pPr>
            <a:r>
              <a:rPr lang="en-US" dirty="0">
                <a:ea typeface="Times New Roman"/>
                <a:cs typeface="Times New Roman"/>
              </a:rPr>
              <a:t>If we speak in regular tone</a:t>
            </a:r>
          </a:p>
          <a:p>
            <a:pPr marL="690563" lvl="0">
              <a:lnSpc>
                <a:spcPct val="115000"/>
              </a:lnSpc>
              <a:spcBef>
                <a:spcPts val="0"/>
              </a:spcBef>
              <a:spcAft>
                <a:spcPts val="0"/>
              </a:spcAft>
              <a:buFont typeface="+mj-lt"/>
              <a:buAutoNum type="alphaLcParenR"/>
            </a:pPr>
            <a:r>
              <a:rPr lang="en-US" dirty="0">
                <a:ea typeface="Times New Roman"/>
                <a:cs typeface="Times New Roman"/>
              </a:rPr>
              <a:t>If it is not said quickly enough</a:t>
            </a:r>
          </a:p>
          <a:p>
            <a:pPr marL="690563" lvl="0">
              <a:lnSpc>
                <a:spcPct val="115000"/>
              </a:lnSpc>
              <a:spcBef>
                <a:spcPts val="0"/>
              </a:spcBef>
              <a:spcAft>
                <a:spcPts val="0"/>
              </a:spcAft>
              <a:buFont typeface="+mj-lt"/>
              <a:buAutoNum type="alphaLcParenR"/>
            </a:pPr>
            <a:r>
              <a:rPr lang="en-US" dirty="0">
                <a:ea typeface="Times New Roman"/>
                <a:cs typeface="Times New Roman"/>
              </a:rPr>
              <a:t>If we speak too slowly</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If it had the wrong emphasis</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Many times when we are speaking, we can put emphasis on the wrong word or words, which can lead to a verbal cue being misinterpreted.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Which of the following is an example of a verbal cue?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Increased voice pitch</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Using various synonyms</a:t>
            </a:r>
          </a:p>
          <a:p>
            <a:pPr marL="690563" lvl="0">
              <a:lnSpc>
                <a:spcPct val="115000"/>
              </a:lnSpc>
              <a:spcBef>
                <a:spcPts val="0"/>
              </a:spcBef>
              <a:spcAft>
                <a:spcPts val="0"/>
              </a:spcAft>
              <a:buFont typeface="+mj-lt"/>
              <a:buAutoNum type="alphaLcParenR"/>
            </a:pPr>
            <a:r>
              <a:rPr lang="en-US" dirty="0">
                <a:ea typeface="Times New Roman"/>
                <a:cs typeface="Times New Roman"/>
              </a:rPr>
              <a:t>Making eye contact</a:t>
            </a:r>
          </a:p>
          <a:p>
            <a:pPr marL="690563" lvl="0">
              <a:lnSpc>
                <a:spcPct val="115000"/>
              </a:lnSpc>
              <a:spcBef>
                <a:spcPts val="0"/>
              </a:spcBef>
              <a:spcAft>
                <a:spcPts val="1000"/>
              </a:spcAft>
              <a:buFont typeface="+mj-lt"/>
              <a:buAutoNum type="alphaLcParenR"/>
            </a:pPr>
            <a:r>
              <a:rPr lang="en-US" dirty="0">
                <a:ea typeface="Times New Roman"/>
                <a:cs typeface="Times New Roman"/>
              </a:rPr>
              <a:t>Using hand gestures</a:t>
            </a:r>
          </a:p>
          <a:p>
            <a:pPr marL="347663" marR="0" indent="0">
              <a:lnSpc>
                <a:spcPct val="115000"/>
              </a:lnSpc>
              <a:spcBef>
                <a:spcPts val="0"/>
              </a:spcBef>
              <a:spcAft>
                <a:spcPts val="1000"/>
              </a:spcAft>
            </a:pPr>
            <a:r>
              <a:rPr lang="en-US" dirty="0">
                <a:solidFill>
                  <a:srgbClr val="FF0000"/>
                </a:solidFill>
                <a:ea typeface="Times New Roman"/>
                <a:cs typeface="Times New Roman"/>
              </a:rPr>
              <a:t>Increased voice pitch is a common verbal cue that can signal emphasis or importance on certain information that is being said.</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02360643"/>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38915" name="Content Placeholder 2"/>
          <p:cNvSpPr>
            <a:spLocks noGrp="1"/>
          </p:cNvSpPr>
          <p:nvPr>
            <p:ph idx="1"/>
          </p:nvPr>
        </p:nvSpPr>
        <p:spPr/>
        <p:txBody>
          <a:bodyPr>
            <a:normAutofit fontScale="4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a verbal cue that Mary noticed from some of the coworkers?</a:t>
            </a:r>
          </a:p>
          <a:p>
            <a:pPr marL="690563" lvl="0">
              <a:lnSpc>
                <a:spcPct val="115000"/>
              </a:lnSpc>
              <a:spcBef>
                <a:spcPts val="0"/>
              </a:spcBef>
              <a:spcAft>
                <a:spcPts val="0"/>
              </a:spcAft>
              <a:buFont typeface="+mj-lt"/>
              <a:buAutoNum type="alphaLcParenR"/>
            </a:pPr>
            <a:r>
              <a:rPr lang="en-US" dirty="0">
                <a:ea typeface="Times New Roman"/>
                <a:cs typeface="Times New Roman"/>
              </a:rPr>
              <a:t>Laughing loudly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Making positive comments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 lot of sighs</a:t>
            </a:r>
          </a:p>
          <a:p>
            <a:pPr marL="690563" lvl="0">
              <a:lnSpc>
                <a:spcPct val="115000"/>
              </a:lnSpc>
              <a:spcBef>
                <a:spcPts val="0"/>
              </a:spcBef>
              <a:spcAft>
                <a:spcPts val="1000"/>
              </a:spcAft>
              <a:buFont typeface="+mj-lt"/>
              <a:buAutoNum type="alphaLcParenR"/>
            </a:pPr>
            <a:r>
              <a:rPr lang="en-US" dirty="0">
                <a:ea typeface="Times New Roman"/>
                <a:cs typeface="Times New Roman"/>
              </a:rPr>
              <a:t>Making negative comments</a:t>
            </a:r>
          </a:p>
          <a:p>
            <a:pPr marL="347663" marR="0" indent="0">
              <a:lnSpc>
                <a:spcPct val="115000"/>
              </a:lnSpc>
              <a:spcBef>
                <a:spcPts val="0"/>
              </a:spcBef>
              <a:spcAft>
                <a:spcPts val="1000"/>
              </a:spcAft>
            </a:pPr>
            <a:r>
              <a:rPr lang="en-US" dirty="0">
                <a:solidFill>
                  <a:srgbClr val="FF0000"/>
                </a:solidFill>
                <a:ea typeface="Times New Roman"/>
                <a:cs typeface="Times New Roman"/>
              </a:rPr>
              <a:t>When Mary was listening to the group, she noticed some coworkers making positive comments, giving her more verbal cues to notice.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Why did Mary feel as though the last employee was not alright?</a:t>
            </a:r>
          </a:p>
          <a:p>
            <a:pPr marL="690563" lvl="0">
              <a:lnSpc>
                <a:spcPct val="115000"/>
              </a:lnSpc>
              <a:spcBef>
                <a:spcPts val="0"/>
              </a:spcBef>
              <a:spcAft>
                <a:spcPts val="0"/>
              </a:spcAft>
              <a:buFont typeface="+mj-lt"/>
              <a:buAutoNum type="alphaLcParenR"/>
            </a:pPr>
            <a:r>
              <a:rPr lang="en-US" dirty="0">
                <a:ea typeface="Times New Roman"/>
                <a:cs typeface="Times New Roman"/>
              </a:rPr>
              <a:t>She knew they were a liar</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had told someone else something different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She saw something in the eyes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They told her they were not alright</a:t>
            </a:r>
          </a:p>
          <a:p>
            <a:pPr marL="347663" marR="0" indent="0">
              <a:lnSpc>
                <a:spcPct val="115000"/>
              </a:lnSpc>
              <a:spcBef>
                <a:spcPts val="0"/>
              </a:spcBef>
              <a:spcAft>
                <a:spcPts val="1000"/>
              </a:spcAft>
            </a:pPr>
            <a:r>
              <a:rPr lang="en-US" dirty="0">
                <a:solidFill>
                  <a:srgbClr val="FF0000"/>
                </a:solidFill>
                <a:ea typeface="Times New Roman"/>
                <a:cs typeface="Times New Roman"/>
              </a:rPr>
              <a:t>Mary noted that even though her coworker said they were alright, she noticed something in his eyes that told her differently, which made her feel unsure about it.</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640141815"/>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664</TotalTime>
  <Words>21552</Words>
  <Application>Microsoft Office PowerPoint</Application>
  <PresentationFormat>On-screen Show (4:3)</PresentationFormat>
  <Paragraphs>1812</Paragraphs>
  <Slides>165</Slides>
  <Notes>62</Notes>
  <HiddenSlides>0</HiddenSlides>
  <MMClips>0</MMClips>
  <ScaleCrop>false</ScaleCrop>
  <HeadingPairs>
    <vt:vector size="4" baseType="variant">
      <vt:variant>
        <vt:lpstr>Theme</vt:lpstr>
      </vt:variant>
      <vt:variant>
        <vt:i4>1</vt:i4>
      </vt:variant>
      <vt:variant>
        <vt:lpstr>Slide Titles</vt:lpstr>
      </vt:variant>
      <vt:variant>
        <vt:i4>165</vt:i4>
      </vt:variant>
    </vt:vector>
  </HeadingPairs>
  <TitlesOfParts>
    <vt:vector size="166" baseType="lpstr">
      <vt:lpstr>PowerPoint Slides</vt:lpstr>
      <vt:lpstr>PowerPoint Presentation</vt:lpstr>
      <vt:lpstr>Module One: Getting Started</vt:lpstr>
      <vt:lpstr>Workshop Objectives</vt:lpstr>
      <vt:lpstr>Module Two: Increase Your Self Awareness</vt:lpstr>
      <vt:lpstr>Remove or Limit Self-Deception</vt:lpstr>
      <vt:lpstr>Ask For Feedback</vt:lpstr>
      <vt:lpstr>Be Open to Change</vt:lpstr>
      <vt:lpstr>Reflect On Your Actions</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The Keys to Empathy</vt:lpstr>
      <vt:lpstr>Listening and Paying Attention</vt:lpstr>
      <vt:lpstr>Don’t Judge</vt:lpstr>
      <vt:lpstr>Shift Your View</vt:lpstr>
      <vt:lpstr>Don’t Show Fake Emotions</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Active Listening</vt:lpstr>
      <vt:lpstr>Attunement</vt:lpstr>
      <vt:lpstr>Don’t Jump to Conclusions</vt:lpstr>
      <vt:lpstr>Shift Your Focus</vt:lpstr>
      <vt:lpstr>Don’t Discount Feelings</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Insight on Behavior</vt:lpstr>
      <vt:lpstr>Perception</vt:lpstr>
      <vt:lpstr>Facts vs. Emotions</vt:lpstr>
      <vt:lpstr>Online Communication</vt:lpstr>
      <vt:lpstr>Listen and Watch More</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Communication</vt:lpstr>
      <vt:lpstr>Give Respect and Trust</vt:lpstr>
      <vt:lpstr>Be Consistent</vt:lpstr>
      <vt:lpstr>Always Keep Your Cool</vt:lpstr>
      <vt:lpstr>Observing Body Language</vt:lpstr>
      <vt:lpstr>Case Study </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Social Cues (I)</vt:lpstr>
      <vt:lpstr>Recognize Social Situations</vt:lpstr>
      <vt:lpstr>The Eyes Have It</vt:lpstr>
      <vt:lpstr>Non-Verbal Cues</vt:lpstr>
      <vt:lpstr>Verbal Cues</vt:lpstr>
      <vt:lpstr>Case Study </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Social Cues (II)</vt:lpstr>
      <vt:lpstr>Spectrum of Cues</vt:lpstr>
      <vt:lpstr>Review and Reflect</vt:lpstr>
      <vt:lpstr>Being Adaptable and Flexible</vt:lpstr>
      <vt:lpstr>Personal Space</vt:lpstr>
      <vt:lpstr>Case Study </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Conversation Skills</vt:lpstr>
      <vt:lpstr>Current Events</vt:lpstr>
      <vt:lpstr>Conversation Topics</vt:lpstr>
      <vt:lpstr>Cues to Watch For</vt:lpstr>
      <vt:lpstr>Give People Your Attention</vt:lpstr>
      <vt:lpstr>Case Study </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Body Language</vt:lpstr>
      <vt:lpstr>Be Aware of Your Movements</vt:lpstr>
      <vt:lpstr>It’s Not What You Say – It’s How You Say It</vt:lpstr>
      <vt:lpstr>Open vs. Closed Body Language</vt:lpstr>
      <vt:lpstr>Communicate with Power</vt:lpstr>
      <vt:lpstr>Case Study </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Building Rapport</vt:lpstr>
      <vt:lpstr>Take the High Road</vt:lpstr>
      <vt:lpstr>Forget About Yourself</vt:lpstr>
      <vt:lpstr>Remembering People</vt:lpstr>
      <vt:lpstr>Ask Good Questions</vt:lpstr>
      <vt:lpstr>Case Study </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Darren</cp:lastModifiedBy>
  <cp:revision>85</cp:revision>
  <dcterms:created xsi:type="dcterms:W3CDTF">2009-05-11T22:15:13Z</dcterms:created>
  <dcterms:modified xsi:type="dcterms:W3CDTF">2013-05-27T14:40:23Z</dcterms:modified>
</cp:coreProperties>
</file>