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1.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7.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8.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419" r:id="rId10"/>
    <p:sldId id="328" r:id="rId11"/>
    <p:sldId id="413" r:id="rId12"/>
    <p:sldId id="414" r:id="rId13"/>
    <p:sldId id="415" r:id="rId14"/>
    <p:sldId id="416" r:id="rId15"/>
    <p:sldId id="420" r:id="rId16"/>
    <p:sldId id="421" r:id="rId17"/>
    <p:sldId id="422" r:id="rId18"/>
    <p:sldId id="423" r:id="rId19"/>
    <p:sldId id="424" r:id="rId20"/>
    <p:sldId id="331" r:id="rId21"/>
    <p:sldId id="334" r:id="rId22"/>
    <p:sldId id="333" r:id="rId23"/>
    <p:sldId id="428" r:id="rId24"/>
    <p:sldId id="425" r:id="rId25"/>
    <p:sldId id="426" r:id="rId26"/>
    <p:sldId id="332" r:id="rId27"/>
    <p:sldId id="409" r:id="rId28"/>
    <p:sldId id="410" r:id="rId29"/>
    <p:sldId id="411" r:id="rId30"/>
    <p:sldId id="412" r:id="rId31"/>
    <p:sldId id="429" r:id="rId32"/>
    <p:sldId id="430" r:id="rId33"/>
    <p:sldId id="431" r:id="rId34"/>
    <p:sldId id="432" r:id="rId35"/>
    <p:sldId id="433" r:id="rId36"/>
    <p:sldId id="335" r:id="rId37"/>
    <p:sldId id="336" r:id="rId38"/>
    <p:sldId id="337" r:id="rId39"/>
    <p:sldId id="436" r:id="rId40"/>
    <p:sldId id="434" r:id="rId41"/>
    <p:sldId id="339" r:id="rId42"/>
    <p:sldId id="338" r:id="rId43"/>
    <p:sldId id="405" r:id="rId44"/>
    <p:sldId id="406" r:id="rId45"/>
    <p:sldId id="407" r:id="rId46"/>
    <p:sldId id="408" r:id="rId47"/>
    <p:sldId id="437" r:id="rId48"/>
    <p:sldId id="438" r:id="rId49"/>
    <p:sldId id="439" r:id="rId50"/>
    <p:sldId id="440" r:id="rId51"/>
    <p:sldId id="441" r:id="rId52"/>
    <p:sldId id="340" r:id="rId53"/>
    <p:sldId id="341" r:id="rId54"/>
    <p:sldId id="344" r:id="rId55"/>
    <p:sldId id="442" r:id="rId56"/>
    <p:sldId id="443" r:id="rId57"/>
    <p:sldId id="444" r:id="rId58"/>
    <p:sldId id="342" r:id="rId59"/>
    <p:sldId id="401" r:id="rId60"/>
    <p:sldId id="402" r:id="rId61"/>
    <p:sldId id="403" r:id="rId62"/>
    <p:sldId id="404" r:id="rId63"/>
    <p:sldId id="445" r:id="rId64"/>
    <p:sldId id="446" r:id="rId65"/>
    <p:sldId id="447" r:id="rId66"/>
    <p:sldId id="448" r:id="rId67"/>
    <p:sldId id="449" r:id="rId68"/>
    <p:sldId id="345" r:id="rId69"/>
    <p:sldId id="346" r:id="rId70"/>
    <p:sldId id="350" r:id="rId71"/>
    <p:sldId id="450" r:id="rId72"/>
    <p:sldId id="451" r:id="rId73"/>
    <p:sldId id="452" r:id="rId74"/>
    <p:sldId id="347" r:id="rId75"/>
    <p:sldId id="397" r:id="rId76"/>
    <p:sldId id="398" r:id="rId77"/>
    <p:sldId id="399" r:id="rId78"/>
    <p:sldId id="400" r:id="rId79"/>
    <p:sldId id="453" r:id="rId80"/>
    <p:sldId id="454" r:id="rId81"/>
    <p:sldId id="455" r:id="rId82"/>
    <p:sldId id="456" r:id="rId83"/>
    <p:sldId id="457" r:id="rId84"/>
    <p:sldId id="351" r:id="rId85"/>
    <p:sldId id="352" r:id="rId86"/>
    <p:sldId id="355" r:id="rId87"/>
    <p:sldId id="460" r:id="rId88"/>
    <p:sldId id="354" r:id="rId89"/>
    <p:sldId id="458" r:id="rId90"/>
    <p:sldId id="461" r:id="rId91"/>
    <p:sldId id="462" r:id="rId92"/>
    <p:sldId id="463" r:id="rId93"/>
    <p:sldId id="464" r:id="rId94"/>
    <p:sldId id="465" r:id="rId95"/>
    <p:sldId id="353" r:id="rId96"/>
    <p:sldId id="393" r:id="rId97"/>
    <p:sldId id="394" r:id="rId98"/>
    <p:sldId id="395" r:id="rId99"/>
    <p:sldId id="396" r:id="rId100"/>
    <p:sldId id="356" r:id="rId101"/>
    <p:sldId id="360" r:id="rId102"/>
    <p:sldId id="359" r:id="rId103"/>
    <p:sldId id="466" r:id="rId104"/>
    <p:sldId id="467" r:id="rId105"/>
    <p:sldId id="358" r:id="rId106"/>
    <p:sldId id="357" r:id="rId107"/>
    <p:sldId id="389" r:id="rId108"/>
    <p:sldId id="390" r:id="rId109"/>
    <p:sldId id="391" r:id="rId110"/>
    <p:sldId id="392" r:id="rId111"/>
    <p:sldId id="469" r:id="rId112"/>
    <p:sldId id="470" r:id="rId113"/>
    <p:sldId id="471" r:id="rId114"/>
    <p:sldId id="472" r:id="rId115"/>
    <p:sldId id="473" r:id="rId116"/>
    <p:sldId id="361" r:id="rId117"/>
    <p:sldId id="365" r:id="rId118"/>
    <p:sldId id="364" r:id="rId119"/>
    <p:sldId id="474" r:id="rId120"/>
    <p:sldId id="475" r:id="rId121"/>
    <p:sldId id="363" r:id="rId122"/>
    <p:sldId id="362" r:id="rId123"/>
    <p:sldId id="385" r:id="rId124"/>
    <p:sldId id="386" r:id="rId125"/>
    <p:sldId id="387" r:id="rId126"/>
    <p:sldId id="388" r:id="rId127"/>
    <p:sldId id="477" r:id="rId128"/>
    <p:sldId id="478" r:id="rId129"/>
    <p:sldId id="479" r:id="rId130"/>
    <p:sldId id="480" r:id="rId131"/>
    <p:sldId id="481" r:id="rId132"/>
    <p:sldId id="366" r:id="rId133"/>
    <p:sldId id="370" r:id="rId134"/>
    <p:sldId id="482" r:id="rId135"/>
    <p:sldId id="483" r:id="rId136"/>
    <p:sldId id="484" r:id="rId137"/>
    <p:sldId id="369" r:id="rId138"/>
    <p:sldId id="367" r:id="rId139"/>
    <p:sldId id="381" r:id="rId140"/>
    <p:sldId id="382" r:id="rId141"/>
    <p:sldId id="383" r:id="rId142"/>
    <p:sldId id="384" r:id="rId143"/>
    <p:sldId id="485" r:id="rId144"/>
    <p:sldId id="486" r:id="rId145"/>
    <p:sldId id="487" r:id="rId146"/>
    <p:sldId id="488" r:id="rId147"/>
    <p:sldId id="489" r:id="rId148"/>
    <p:sldId id="371" r:id="rId149"/>
    <p:sldId id="376" r:id="rId150"/>
    <p:sldId id="490" r:id="rId151"/>
    <p:sldId id="491" r:id="rId152"/>
    <p:sldId id="375" r:id="rId153"/>
    <p:sldId id="374" r:id="rId154"/>
    <p:sldId id="372" r:id="rId155"/>
    <p:sldId id="377" r:id="rId156"/>
    <p:sldId id="378" r:id="rId157"/>
    <p:sldId id="379" r:id="rId158"/>
    <p:sldId id="380" r:id="rId159"/>
    <p:sldId id="492" r:id="rId160"/>
    <p:sldId id="493" r:id="rId161"/>
    <p:sldId id="494" r:id="rId162"/>
    <p:sldId id="495" r:id="rId163"/>
    <p:sldId id="496"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17" autoAdjust="0"/>
  </p:normalViewPr>
  <p:slideViewPr>
    <p:cSldViewPr>
      <p:cViewPr varScale="1">
        <p:scale>
          <a:sx n="87" d="100"/>
          <a:sy n="87" d="100"/>
        </p:scale>
        <p:origin x="-90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C2F813-8FF6-475D-86E0-7F3E52A43F42}"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1BD6E0E-1B6E-4317-AB29-160599485B2F}">
      <dgm:prSet phldrT="[Text]"/>
      <dgm:spPr/>
      <dgm:t>
        <a:bodyPr/>
        <a:lstStyle/>
        <a:p>
          <a:r>
            <a:rPr lang="en-US" dirty="0" smtClean="0"/>
            <a:t>Identify hazards</a:t>
          </a:r>
          <a:endParaRPr lang="en-US" dirty="0"/>
        </a:p>
      </dgm:t>
    </dgm:pt>
    <dgm:pt modelId="{A3CD30D7-22AC-4B87-88AF-AC748FF62301}" type="parTrans" cxnId="{6623D8BA-25ED-4DB1-BAF4-A7207F7CA914}">
      <dgm:prSet/>
      <dgm:spPr/>
      <dgm:t>
        <a:bodyPr/>
        <a:lstStyle/>
        <a:p>
          <a:endParaRPr lang="en-US"/>
        </a:p>
      </dgm:t>
    </dgm:pt>
    <dgm:pt modelId="{1577E73A-460C-4646-BA1A-CF62A62F78A4}" type="sibTrans" cxnId="{6623D8BA-25ED-4DB1-BAF4-A7207F7CA914}">
      <dgm:prSet/>
      <dgm:spPr/>
      <dgm:t>
        <a:bodyPr/>
        <a:lstStyle/>
        <a:p>
          <a:endParaRPr lang="en-US"/>
        </a:p>
      </dgm:t>
    </dgm:pt>
    <dgm:pt modelId="{06EFB0A4-1759-45B2-96B4-4922FD35B5EF}">
      <dgm:prSet phldrT="[Text]"/>
      <dgm:spPr/>
      <dgm:t>
        <a:bodyPr/>
        <a:lstStyle/>
        <a:p>
          <a:r>
            <a:rPr lang="en-US" dirty="0" smtClean="0"/>
            <a:t>Update control measures</a:t>
          </a:r>
          <a:endParaRPr lang="en-US" dirty="0"/>
        </a:p>
      </dgm:t>
    </dgm:pt>
    <dgm:pt modelId="{2DD76BBE-092E-4826-8105-FBF39824C5F0}" type="parTrans" cxnId="{5AAF3494-59DF-4F27-A13D-F288E9980853}">
      <dgm:prSet/>
      <dgm:spPr/>
      <dgm:t>
        <a:bodyPr/>
        <a:lstStyle/>
        <a:p>
          <a:endParaRPr lang="en-US"/>
        </a:p>
      </dgm:t>
    </dgm:pt>
    <dgm:pt modelId="{AFF3E457-1A84-44C3-9864-2151398EB162}" type="sibTrans" cxnId="{5AAF3494-59DF-4F27-A13D-F288E9980853}">
      <dgm:prSet/>
      <dgm:spPr/>
      <dgm:t>
        <a:bodyPr/>
        <a:lstStyle/>
        <a:p>
          <a:endParaRPr lang="en-US"/>
        </a:p>
      </dgm:t>
    </dgm:pt>
    <dgm:pt modelId="{4E6EB72E-42C8-45D9-AABC-6E91822B3522}">
      <dgm:prSet phldrT="[Text]"/>
      <dgm:spPr/>
      <dgm:t>
        <a:bodyPr/>
        <a:lstStyle/>
        <a:p>
          <a:r>
            <a:rPr lang="en-US" dirty="0" smtClean="0"/>
            <a:t>Disaster recovery plan</a:t>
          </a:r>
          <a:endParaRPr lang="en-US" dirty="0"/>
        </a:p>
      </dgm:t>
    </dgm:pt>
    <dgm:pt modelId="{AB959CDC-0020-4350-B063-DAE8530A7283}" type="parTrans" cxnId="{8D28B272-D8E1-4215-B831-AB10AEA00F1B}">
      <dgm:prSet/>
      <dgm:spPr/>
      <dgm:t>
        <a:bodyPr/>
        <a:lstStyle/>
        <a:p>
          <a:endParaRPr lang="en-US"/>
        </a:p>
      </dgm:t>
    </dgm:pt>
    <dgm:pt modelId="{16FBC9B8-1B51-474A-A8D2-907AD1D60DB9}" type="sibTrans" cxnId="{8D28B272-D8E1-4215-B831-AB10AEA00F1B}">
      <dgm:prSet/>
      <dgm:spPr/>
      <dgm:t>
        <a:bodyPr/>
        <a:lstStyle/>
        <a:p>
          <a:endParaRPr lang="en-US"/>
        </a:p>
      </dgm:t>
    </dgm:pt>
    <dgm:pt modelId="{05196175-FF73-4AA4-8841-9B4323604AB3}" type="pres">
      <dgm:prSet presAssocID="{49C2F813-8FF6-475D-86E0-7F3E52A43F42}" presName="Name0" presStyleCnt="0">
        <dgm:presLayoutVars>
          <dgm:dir/>
          <dgm:resizeHandles val="exact"/>
        </dgm:presLayoutVars>
      </dgm:prSet>
      <dgm:spPr/>
      <dgm:t>
        <a:bodyPr/>
        <a:lstStyle/>
        <a:p>
          <a:endParaRPr lang="en-US"/>
        </a:p>
      </dgm:t>
    </dgm:pt>
    <dgm:pt modelId="{05DEB52D-581D-4AE6-BD94-D4DCEDF48205}" type="pres">
      <dgm:prSet presAssocID="{71BD6E0E-1B6E-4317-AB29-160599485B2F}" presName="node" presStyleLbl="node1" presStyleIdx="0" presStyleCnt="3">
        <dgm:presLayoutVars>
          <dgm:bulletEnabled val="1"/>
        </dgm:presLayoutVars>
      </dgm:prSet>
      <dgm:spPr/>
      <dgm:t>
        <a:bodyPr/>
        <a:lstStyle/>
        <a:p>
          <a:endParaRPr lang="en-US"/>
        </a:p>
      </dgm:t>
    </dgm:pt>
    <dgm:pt modelId="{54167024-6E63-4B98-8DDF-8B08B6DB7B56}" type="pres">
      <dgm:prSet presAssocID="{1577E73A-460C-4646-BA1A-CF62A62F78A4}" presName="sibTrans" presStyleCnt="0"/>
      <dgm:spPr/>
    </dgm:pt>
    <dgm:pt modelId="{DD779EE9-BF61-41EC-9D5E-B903D21D59E9}" type="pres">
      <dgm:prSet presAssocID="{06EFB0A4-1759-45B2-96B4-4922FD35B5EF}" presName="node" presStyleLbl="node1" presStyleIdx="1" presStyleCnt="3">
        <dgm:presLayoutVars>
          <dgm:bulletEnabled val="1"/>
        </dgm:presLayoutVars>
      </dgm:prSet>
      <dgm:spPr/>
      <dgm:t>
        <a:bodyPr/>
        <a:lstStyle/>
        <a:p>
          <a:endParaRPr lang="en-US"/>
        </a:p>
      </dgm:t>
    </dgm:pt>
    <dgm:pt modelId="{1F8F62E2-8B37-4803-AF77-32459BF037C3}" type="pres">
      <dgm:prSet presAssocID="{AFF3E457-1A84-44C3-9864-2151398EB162}" presName="sibTrans" presStyleCnt="0"/>
      <dgm:spPr/>
    </dgm:pt>
    <dgm:pt modelId="{5BDC42D9-7E15-4C3E-81E7-884E3C80720B}" type="pres">
      <dgm:prSet presAssocID="{4E6EB72E-42C8-45D9-AABC-6E91822B3522}" presName="node" presStyleLbl="node1" presStyleIdx="2" presStyleCnt="3">
        <dgm:presLayoutVars>
          <dgm:bulletEnabled val="1"/>
        </dgm:presLayoutVars>
      </dgm:prSet>
      <dgm:spPr/>
      <dgm:t>
        <a:bodyPr/>
        <a:lstStyle/>
        <a:p>
          <a:endParaRPr lang="en-US"/>
        </a:p>
      </dgm:t>
    </dgm:pt>
  </dgm:ptLst>
  <dgm:cxnLst>
    <dgm:cxn modelId="{5AAF3494-59DF-4F27-A13D-F288E9980853}" srcId="{49C2F813-8FF6-475D-86E0-7F3E52A43F42}" destId="{06EFB0A4-1759-45B2-96B4-4922FD35B5EF}" srcOrd="1" destOrd="0" parTransId="{2DD76BBE-092E-4826-8105-FBF39824C5F0}" sibTransId="{AFF3E457-1A84-44C3-9864-2151398EB162}"/>
    <dgm:cxn modelId="{6B08F8D7-52FB-40DB-A9A0-8B50FFDE1AB1}" type="presOf" srcId="{49C2F813-8FF6-475D-86E0-7F3E52A43F42}" destId="{05196175-FF73-4AA4-8841-9B4323604AB3}" srcOrd="0" destOrd="0" presId="urn:microsoft.com/office/officeart/2005/8/layout/hList6"/>
    <dgm:cxn modelId="{6623D8BA-25ED-4DB1-BAF4-A7207F7CA914}" srcId="{49C2F813-8FF6-475D-86E0-7F3E52A43F42}" destId="{71BD6E0E-1B6E-4317-AB29-160599485B2F}" srcOrd="0" destOrd="0" parTransId="{A3CD30D7-22AC-4B87-88AF-AC748FF62301}" sibTransId="{1577E73A-460C-4646-BA1A-CF62A62F78A4}"/>
    <dgm:cxn modelId="{90865FF2-2866-4F19-A497-E0D3CD188EB5}" type="presOf" srcId="{71BD6E0E-1B6E-4317-AB29-160599485B2F}" destId="{05DEB52D-581D-4AE6-BD94-D4DCEDF48205}" srcOrd="0" destOrd="0" presId="urn:microsoft.com/office/officeart/2005/8/layout/hList6"/>
    <dgm:cxn modelId="{DE3E0111-46B2-44B2-A029-C748EC1FACB1}" type="presOf" srcId="{06EFB0A4-1759-45B2-96B4-4922FD35B5EF}" destId="{DD779EE9-BF61-41EC-9D5E-B903D21D59E9}" srcOrd="0" destOrd="0" presId="urn:microsoft.com/office/officeart/2005/8/layout/hList6"/>
    <dgm:cxn modelId="{8D28B272-D8E1-4215-B831-AB10AEA00F1B}" srcId="{49C2F813-8FF6-475D-86E0-7F3E52A43F42}" destId="{4E6EB72E-42C8-45D9-AABC-6E91822B3522}" srcOrd="2" destOrd="0" parTransId="{AB959CDC-0020-4350-B063-DAE8530A7283}" sibTransId="{16FBC9B8-1B51-474A-A8D2-907AD1D60DB9}"/>
    <dgm:cxn modelId="{FFBFFE41-8484-4CD8-A25D-8C4B07BD5930}" type="presOf" srcId="{4E6EB72E-42C8-45D9-AABC-6E91822B3522}" destId="{5BDC42D9-7E15-4C3E-81E7-884E3C80720B}" srcOrd="0" destOrd="0" presId="urn:microsoft.com/office/officeart/2005/8/layout/hList6"/>
    <dgm:cxn modelId="{4E3544CB-D0EA-4E51-82D6-6710B8DF334B}" type="presParOf" srcId="{05196175-FF73-4AA4-8841-9B4323604AB3}" destId="{05DEB52D-581D-4AE6-BD94-D4DCEDF48205}" srcOrd="0" destOrd="0" presId="urn:microsoft.com/office/officeart/2005/8/layout/hList6"/>
    <dgm:cxn modelId="{F163100F-CFDF-4399-B259-BCC9367C0177}" type="presParOf" srcId="{05196175-FF73-4AA4-8841-9B4323604AB3}" destId="{54167024-6E63-4B98-8DDF-8B08B6DB7B56}" srcOrd="1" destOrd="0" presId="urn:microsoft.com/office/officeart/2005/8/layout/hList6"/>
    <dgm:cxn modelId="{D9EDF7E1-AF8E-4571-B48C-CCEF680AB2CF}" type="presParOf" srcId="{05196175-FF73-4AA4-8841-9B4323604AB3}" destId="{DD779EE9-BF61-41EC-9D5E-B903D21D59E9}" srcOrd="2" destOrd="0" presId="urn:microsoft.com/office/officeart/2005/8/layout/hList6"/>
    <dgm:cxn modelId="{48392C58-DBC7-4FA1-8AFF-06CAD66582E5}" type="presParOf" srcId="{05196175-FF73-4AA4-8841-9B4323604AB3}" destId="{1F8F62E2-8B37-4803-AF77-32459BF037C3}" srcOrd="3" destOrd="0" presId="urn:microsoft.com/office/officeart/2005/8/layout/hList6"/>
    <dgm:cxn modelId="{C9BBC479-2DAD-4443-A2CC-CEF546F9C4C5}" type="presParOf" srcId="{05196175-FF73-4AA4-8841-9B4323604AB3}" destId="{5BDC42D9-7E15-4C3E-81E7-884E3C80720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BB063D-FE8C-441E-B715-8945BC77798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A245554-CEFA-4C39-A863-B1D622F70705}">
      <dgm:prSet phldrT="[Text]"/>
      <dgm:spPr/>
      <dgm:t>
        <a:bodyPr/>
        <a:lstStyle/>
        <a:p>
          <a:pPr algn="r"/>
          <a:r>
            <a:rPr lang="en-US" dirty="0" smtClean="0"/>
            <a:t>Slip and fall areas</a:t>
          </a:r>
          <a:endParaRPr lang="en-US" dirty="0"/>
        </a:p>
      </dgm:t>
    </dgm:pt>
    <dgm:pt modelId="{9450D64B-E007-4856-A64C-C497BB1FC047}" type="parTrans" cxnId="{FF704A2F-4753-4B84-8645-B5ECEB627C6C}">
      <dgm:prSet/>
      <dgm:spPr/>
      <dgm:t>
        <a:bodyPr/>
        <a:lstStyle/>
        <a:p>
          <a:endParaRPr lang="en-US"/>
        </a:p>
      </dgm:t>
    </dgm:pt>
    <dgm:pt modelId="{2092B4B0-D315-405F-B2CE-B3F1B1F8F652}" type="sibTrans" cxnId="{FF704A2F-4753-4B84-8645-B5ECEB627C6C}">
      <dgm:prSet/>
      <dgm:spPr/>
      <dgm:t>
        <a:bodyPr/>
        <a:lstStyle/>
        <a:p>
          <a:endParaRPr lang="en-US"/>
        </a:p>
      </dgm:t>
    </dgm:pt>
    <dgm:pt modelId="{038DF2CA-B5B8-4EF2-82AB-256B4562B361}">
      <dgm:prSet phldrT="[Text]"/>
      <dgm:spPr/>
      <dgm:t>
        <a:bodyPr/>
        <a:lstStyle/>
        <a:p>
          <a:pPr algn="r"/>
          <a:r>
            <a:rPr lang="en-US" dirty="0" smtClean="0"/>
            <a:t>Clutter</a:t>
          </a:r>
          <a:endParaRPr lang="en-US" dirty="0"/>
        </a:p>
      </dgm:t>
    </dgm:pt>
    <dgm:pt modelId="{DC6C2AAC-87C9-43AB-BA50-AF1CE8EA807D}" type="parTrans" cxnId="{1351262C-9E1B-48C0-9654-75964153ABD0}">
      <dgm:prSet/>
      <dgm:spPr/>
      <dgm:t>
        <a:bodyPr/>
        <a:lstStyle/>
        <a:p>
          <a:endParaRPr lang="en-US"/>
        </a:p>
      </dgm:t>
    </dgm:pt>
    <dgm:pt modelId="{121AC233-35E7-4449-8E99-5F16FD6E49DC}" type="sibTrans" cxnId="{1351262C-9E1B-48C0-9654-75964153ABD0}">
      <dgm:prSet/>
      <dgm:spPr/>
      <dgm:t>
        <a:bodyPr/>
        <a:lstStyle/>
        <a:p>
          <a:endParaRPr lang="en-US"/>
        </a:p>
      </dgm:t>
    </dgm:pt>
    <dgm:pt modelId="{6261D05B-2F35-402A-877A-842CE800FA75}">
      <dgm:prSet phldrT="[Text]"/>
      <dgm:spPr/>
      <dgm:t>
        <a:bodyPr/>
        <a:lstStyle/>
        <a:p>
          <a:pPr algn="r"/>
          <a:r>
            <a:rPr lang="en-US" dirty="0" smtClean="0"/>
            <a:t>Extension cords</a:t>
          </a:r>
          <a:endParaRPr lang="en-US" dirty="0"/>
        </a:p>
      </dgm:t>
    </dgm:pt>
    <dgm:pt modelId="{B102A8D2-23EC-4FE9-92EF-A349906D9C12}" type="parTrans" cxnId="{242655C4-9F72-49EF-81FE-1E025A4F69A9}">
      <dgm:prSet/>
      <dgm:spPr/>
      <dgm:t>
        <a:bodyPr/>
        <a:lstStyle/>
        <a:p>
          <a:endParaRPr lang="en-US"/>
        </a:p>
      </dgm:t>
    </dgm:pt>
    <dgm:pt modelId="{6B2C7A8F-70B8-4A98-AEFA-25221D878779}" type="sibTrans" cxnId="{242655C4-9F72-49EF-81FE-1E025A4F69A9}">
      <dgm:prSet/>
      <dgm:spPr/>
      <dgm:t>
        <a:bodyPr/>
        <a:lstStyle/>
        <a:p>
          <a:endParaRPr lang="en-US"/>
        </a:p>
      </dgm:t>
    </dgm:pt>
    <dgm:pt modelId="{F7FB124E-ED21-4213-BA96-9D6C23E2F87A}">
      <dgm:prSet phldrT="[Text]"/>
      <dgm:spPr/>
      <dgm:t>
        <a:bodyPr/>
        <a:lstStyle/>
        <a:p>
          <a:pPr algn="r"/>
          <a:r>
            <a:rPr lang="en-US" dirty="0" smtClean="0"/>
            <a:t>Falling objects</a:t>
          </a:r>
          <a:endParaRPr lang="en-US" dirty="0"/>
        </a:p>
      </dgm:t>
    </dgm:pt>
    <dgm:pt modelId="{E233B681-BD84-4521-A7B3-DBB6BA56247A}" type="parTrans" cxnId="{F1835FD8-A598-4010-8B78-89E9307AA687}">
      <dgm:prSet/>
      <dgm:spPr/>
      <dgm:t>
        <a:bodyPr/>
        <a:lstStyle/>
        <a:p>
          <a:endParaRPr lang="en-US"/>
        </a:p>
      </dgm:t>
    </dgm:pt>
    <dgm:pt modelId="{57223926-3DEB-4F36-B1B2-CDEA5EE46723}" type="sibTrans" cxnId="{F1835FD8-A598-4010-8B78-89E9307AA687}">
      <dgm:prSet/>
      <dgm:spPr/>
      <dgm:t>
        <a:bodyPr/>
        <a:lstStyle/>
        <a:p>
          <a:endParaRPr lang="en-US"/>
        </a:p>
      </dgm:t>
    </dgm:pt>
    <dgm:pt modelId="{E48E23E7-7F87-40A8-939B-C564918B4996}" type="pres">
      <dgm:prSet presAssocID="{72BB063D-FE8C-441E-B715-8945BC777980}" presName="Name0" presStyleCnt="0">
        <dgm:presLayoutVars>
          <dgm:dir/>
          <dgm:animLvl val="lvl"/>
          <dgm:resizeHandles/>
        </dgm:presLayoutVars>
      </dgm:prSet>
      <dgm:spPr/>
      <dgm:t>
        <a:bodyPr/>
        <a:lstStyle/>
        <a:p>
          <a:endParaRPr lang="en-US"/>
        </a:p>
      </dgm:t>
    </dgm:pt>
    <dgm:pt modelId="{8EC12699-9F1F-49DE-BAB2-5422B1933805}" type="pres">
      <dgm:prSet presAssocID="{BA245554-CEFA-4C39-A863-B1D622F70705}" presName="linNode" presStyleCnt="0"/>
      <dgm:spPr/>
    </dgm:pt>
    <dgm:pt modelId="{C7F55A52-B05D-4583-913C-BE3318A49128}" type="pres">
      <dgm:prSet presAssocID="{BA245554-CEFA-4C39-A863-B1D622F70705}" presName="parentShp" presStyleLbl="node1" presStyleIdx="0" presStyleCnt="4" custScaleX="345228">
        <dgm:presLayoutVars>
          <dgm:bulletEnabled val="1"/>
        </dgm:presLayoutVars>
      </dgm:prSet>
      <dgm:spPr/>
      <dgm:t>
        <a:bodyPr/>
        <a:lstStyle/>
        <a:p>
          <a:endParaRPr lang="en-US"/>
        </a:p>
      </dgm:t>
    </dgm:pt>
    <dgm:pt modelId="{50D002C3-5DCB-4723-8EA6-E9D8A5717EFB}" type="pres">
      <dgm:prSet presAssocID="{BA245554-CEFA-4C39-A863-B1D622F70705}" presName="childShp" presStyleLbl="bgAccFollowNode1" presStyleIdx="0" presStyleCnt="4">
        <dgm:presLayoutVars>
          <dgm:bulletEnabled val="1"/>
        </dgm:presLayoutVars>
      </dgm:prSet>
      <dgm:spPr/>
      <dgm:t>
        <a:bodyPr/>
        <a:lstStyle/>
        <a:p>
          <a:endParaRPr lang="en-US"/>
        </a:p>
      </dgm:t>
    </dgm:pt>
    <dgm:pt modelId="{A8275450-5FD2-44F3-8401-F334EF38DEB8}" type="pres">
      <dgm:prSet presAssocID="{2092B4B0-D315-405F-B2CE-B3F1B1F8F652}" presName="spacing" presStyleCnt="0"/>
      <dgm:spPr/>
    </dgm:pt>
    <dgm:pt modelId="{4F9BB793-87F7-42EC-8D2E-98F996DF0263}" type="pres">
      <dgm:prSet presAssocID="{038DF2CA-B5B8-4EF2-82AB-256B4562B361}" presName="linNode" presStyleCnt="0"/>
      <dgm:spPr/>
    </dgm:pt>
    <dgm:pt modelId="{65DF7680-2920-40A8-A5E4-ECC3703BEE5F}" type="pres">
      <dgm:prSet presAssocID="{038DF2CA-B5B8-4EF2-82AB-256B4562B361}" presName="parentShp" presStyleLbl="node1" presStyleIdx="1" presStyleCnt="4" custScaleX="345228">
        <dgm:presLayoutVars>
          <dgm:bulletEnabled val="1"/>
        </dgm:presLayoutVars>
      </dgm:prSet>
      <dgm:spPr/>
      <dgm:t>
        <a:bodyPr/>
        <a:lstStyle/>
        <a:p>
          <a:endParaRPr lang="en-US"/>
        </a:p>
      </dgm:t>
    </dgm:pt>
    <dgm:pt modelId="{287A33FC-0FF0-47FB-99DF-F2A0530BA80B}" type="pres">
      <dgm:prSet presAssocID="{038DF2CA-B5B8-4EF2-82AB-256B4562B361}" presName="childShp" presStyleLbl="bgAccFollowNode1" presStyleIdx="1" presStyleCnt="4">
        <dgm:presLayoutVars>
          <dgm:bulletEnabled val="1"/>
        </dgm:presLayoutVars>
      </dgm:prSet>
      <dgm:spPr/>
      <dgm:t>
        <a:bodyPr/>
        <a:lstStyle/>
        <a:p>
          <a:endParaRPr lang="en-US"/>
        </a:p>
      </dgm:t>
    </dgm:pt>
    <dgm:pt modelId="{3DFCEBF9-0556-4F47-B69F-8B7C21A55C76}" type="pres">
      <dgm:prSet presAssocID="{121AC233-35E7-4449-8E99-5F16FD6E49DC}" presName="spacing" presStyleCnt="0"/>
      <dgm:spPr/>
    </dgm:pt>
    <dgm:pt modelId="{EF29F1A4-0396-42FF-9FED-DB4E628301AF}" type="pres">
      <dgm:prSet presAssocID="{6261D05B-2F35-402A-877A-842CE800FA75}" presName="linNode" presStyleCnt="0"/>
      <dgm:spPr/>
    </dgm:pt>
    <dgm:pt modelId="{91194778-CDBC-4688-96E7-FBEAFB2500E9}" type="pres">
      <dgm:prSet presAssocID="{6261D05B-2F35-402A-877A-842CE800FA75}" presName="parentShp" presStyleLbl="node1" presStyleIdx="2" presStyleCnt="4" custScaleX="345228">
        <dgm:presLayoutVars>
          <dgm:bulletEnabled val="1"/>
        </dgm:presLayoutVars>
      </dgm:prSet>
      <dgm:spPr/>
      <dgm:t>
        <a:bodyPr/>
        <a:lstStyle/>
        <a:p>
          <a:endParaRPr lang="en-US"/>
        </a:p>
      </dgm:t>
    </dgm:pt>
    <dgm:pt modelId="{B5A0FE3F-D2BF-4A4B-8CB7-A52B0E5610DD}" type="pres">
      <dgm:prSet presAssocID="{6261D05B-2F35-402A-877A-842CE800FA75}" presName="childShp" presStyleLbl="bgAccFollowNode1" presStyleIdx="2" presStyleCnt="4">
        <dgm:presLayoutVars>
          <dgm:bulletEnabled val="1"/>
        </dgm:presLayoutVars>
      </dgm:prSet>
      <dgm:spPr/>
    </dgm:pt>
    <dgm:pt modelId="{6F352288-1ACD-4992-BA36-5EB827E94F37}" type="pres">
      <dgm:prSet presAssocID="{6B2C7A8F-70B8-4A98-AEFA-25221D878779}" presName="spacing" presStyleCnt="0"/>
      <dgm:spPr/>
    </dgm:pt>
    <dgm:pt modelId="{DBC43DA5-5313-4AB7-8EBD-5D46CA2D4321}" type="pres">
      <dgm:prSet presAssocID="{F7FB124E-ED21-4213-BA96-9D6C23E2F87A}" presName="linNode" presStyleCnt="0"/>
      <dgm:spPr/>
    </dgm:pt>
    <dgm:pt modelId="{8E2553FF-D4AD-4154-ADD8-94291F7C6B21}" type="pres">
      <dgm:prSet presAssocID="{F7FB124E-ED21-4213-BA96-9D6C23E2F87A}" presName="parentShp" presStyleLbl="node1" presStyleIdx="3" presStyleCnt="4" custScaleX="345228">
        <dgm:presLayoutVars>
          <dgm:bulletEnabled val="1"/>
        </dgm:presLayoutVars>
      </dgm:prSet>
      <dgm:spPr/>
      <dgm:t>
        <a:bodyPr/>
        <a:lstStyle/>
        <a:p>
          <a:endParaRPr lang="en-US"/>
        </a:p>
      </dgm:t>
    </dgm:pt>
    <dgm:pt modelId="{95846FF0-8629-4EF9-9578-BC7E61E69B07}" type="pres">
      <dgm:prSet presAssocID="{F7FB124E-ED21-4213-BA96-9D6C23E2F87A}" presName="childShp" presStyleLbl="bgAccFollowNode1" presStyleIdx="3" presStyleCnt="4">
        <dgm:presLayoutVars>
          <dgm:bulletEnabled val="1"/>
        </dgm:presLayoutVars>
      </dgm:prSet>
      <dgm:spPr/>
      <dgm:t>
        <a:bodyPr/>
        <a:lstStyle/>
        <a:p>
          <a:endParaRPr lang="en-US"/>
        </a:p>
      </dgm:t>
    </dgm:pt>
  </dgm:ptLst>
  <dgm:cxnLst>
    <dgm:cxn modelId="{F312F2D0-278A-4CE1-94C4-F3C27C2A6C88}" type="presOf" srcId="{6261D05B-2F35-402A-877A-842CE800FA75}" destId="{91194778-CDBC-4688-96E7-FBEAFB2500E9}" srcOrd="0" destOrd="0" presId="urn:microsoft.com/office/officeart/2005/8/layout/vList6"/>
    <dgm:cxn modelId="{1351262C-9E1B-48C0-9654-75964153ABD0}" srcId="{72BB063D-FE8C-441E-B715-8945BC777980}" destId="{038DF2CA-B5B8-4EF2-82AB-256B4562B361}" srcOrd="1" destOrd="0" parTransId="{DC6C2AAC-87C9-43AB-BA50-AF1CE8EA807D}" sibTransId="{121AC233-35E7-4449-8E99-5F16FD6E49DC}"/>
    <dgm:cxn modelId="{1896BB97-7568-4410-894F-4C8931884FEA}" type="presOf" srcId="{F7FB124E-ED21-4213-BA96-9D6C23E2F87A}" destId="{8E2553FF-D4AD-4154-ADD8-94291F7C6B21}" srcOrd="0" destOrd="0" presId="urn:microsoft.com/office/officeart/2005/8/layout/vList6"/>
    <dgm:cxn modelId="{499D32F3-CCA1-4253-96F4-AD5C18EF31A4}" type="presOf" srcId="{72BB063D-FE8C-441E-B715-8945BC777980}" destId="{E48E23E7-7F87-40A8-939B-C564918B4996}" srcOrd="0" destOrd="0" presId="urn:microsoft.com/office/officeart/2005/8/layout/vList6"/>
    <dgm:cxn modelId="{242655C4-9F72-49EF-81FE-1E025A4F69A9}" srcId="{72BB063D-FE8C-441E-B715-8945BC777980}" destId="{6261D05B-2F35-402A-877A-842CE800FA75}" srcOrd="2" destOrd="0" parTransId="{B102A8D2-23EC-4FE9-92EF-A349906D9C12}" sibTransId="{6B2C7A8F-70B8-4A98-AEFA-25221D878779}"/>
    <dgm:cxn modelId="{FF704A2F-4753-4B84-8645-B5ECEB627C6C}" srcId="{72BB063D-FE8C-441E-B715-8945BC777980}" destId="{BA245554-CEFA-4C39-A863-B1D622F70705}" srcOrd="0" destOrd="0" parTransId="{9450D64B-E007-4856-A64C-C497BB1FC047}" sibTransId="{2092B4B0-D315-405F-B2CE-B3F1B1F8F652}"/>
    <dgm:cxn modelId="{E32F4D06-40B0-485F-84D7-6CB8D4B216B6}" type="presOf" srcId="{BA245554-CEFA-4C39-A863-B1D622F70705}" destId="{C7F55A52-B05D-4583-913C-BE3318A49128}" srcOrd="0" destOrd="0" presId="urn:microsoft.com/office/officeart/2005/8/layout/vList6"/>
    <dgm:cxn modelId="{2910C332-54EE-4292-8D8C-47A2FC5BD985}" type="presOf" srcId="{038DF2CA-B5B8-4EF2-82AB-256B4562B361}" destId="{65DF7680-2920-40A8-A5E4-ECC3703BEE5F}" srcOrd="0" destOrd="0" presId="urn:microsoft.com/office/officeart/2005/8/layout/vList6"/>
    <dgm:cxn modelId="{F1835FD8-A598-4010-8B78-89E9307AA687}" srcId="{72BB063D-FE8C-441E-B715-8945BC777980}" destId="{F7FB124E-ED21-4213-BA96-9D6C23E2F87A}" srcOrd="3" destOrd="0" parTransId="{E233B681-BD84-4521-A7B3-DBB6BA56247A}" sibTransId="{57223926-3DEB-4F36-B1B2-CDEA5EE46723}"/>
    <dgm:cxn modelId="{A0FFDB09-11AF-4882-839A-8420D5797240}" type="presParOf" srcId="{E48E23E7-7F87-40A8-939B-C564918B4996}" destId="{8EC12699-9F1F-49DE-BAB2-5422B1933805}" srcOrd="0" destOrd="0" presId="urn:microsoft.com/office/officeart/2005/8/layout/vList6"/>
    <dgm:cxn modelId="{96385E34-CC0B-4CBE-96B2-8511FA9761AC}" type="presParOf" srcId="{8EC12699-9F1F-49DE-BAB2-5422B1933805}" destId="{C7F55A52-B05D-4583-913C-BE3318A49128}" srcOrd="0" destOrd="0" presId="urn:microsoft.com/office/officeart/2005/8/layout/vList6"/>
    <dgm:cxn modelId="{B74F2695-AEF9-42B8-8862-6F06C2839B72}" type="presParOf" srcId="{8EC12699-9F1F-49DE-BAB2-5422B1933805}" destId="{50D002C3-5DCB-4723-8EA6-E9D8A5717EFB}" srcOrd="1" destOrd="0" presId="urn:microsoft.com/office/officeart/2005/8/layout/vList6"/>
    <dgm:cxn modelId="{78CEE680-D6A0-4B74-85E6-E407F7C581E6}" type="presParOf" srcId="{E48E23E7-7F87-40A8-939B-C564918B4996}" destId="{A8275450-5FD2-44F3-8401-F334EF38DEB8}" srcOrd="1" destOrd="0" presId="urn:microsoft.com/office/officeart/2005/8/layout/vList6"/>
    <dgm:cxn modelId="{981E6E28-7592-4FF0-A8C7-9824394FF588}" type="presParOf" srcId="{E48E23E7-7F87-40A8-939B-C564918B4996}" destId="{4F9BB793-87F7-42EC-8D2E-98F996DF0263}" srcOrd="2" destOrd="0" presId="urn:microsoft.com/office/officeart/2005/8/layout/vList6"/>
    <dgm:cxn modelId="{A21888DC-C53B-46A0-BFBB-3227D5CC8552}" type="presParOf" srcId="{4F9BB793-87F7-42EC-8D2E-98F996DF0263}" destId="{65DF7680-2920-40A8-A5E4-ECC3703BEE5F}" srcOrd="0" destOrd="0" presId="urn:microsoft.com/office/officeart/2005/8/layout/vList6"/>
    <dgm:cxn modelId="{0571A070-A564-4F6B-96C1-30BB6C635F21}" type="presParOf" srcId="{4F9BB793-87F7-42EC-8D2E-98F996DF0263}" destId="{287A33FC-0FF0-47FB-99DF-F2A0530BA80B}" srcOrd="1" destOrd="0" presId="urn:microsoft.com/office/officeart/2005/8/layout/vList6"/>
    <dgm:cxn modelId="{5FD43EB0-B147-4983-9565-17F3A40122DF}" type="presParOf" srcId="{E48E23E7-7F87-40A8-939B-C564918B4996}" destId="{3DFCEBF9-0556-4F47-B69F-8B7C21A55C76}" srcOrd="3" destOrd="0" presId="urn:microsoft.com/office/officeart/2005/8/layout/vList6"/>
    <dgm:cxn modelId="{2AC7B2F8-B1D3-44F6-A356-9195497A15B5}" type="presParOf" srcId="{E48E23E7-7F87-40A8-939B-C564918B4996}" destId="{EF29F1A4-0396-42FF-9FED-DB4E628301AF}" srcOrd="4" destOrd="0" presId="urn:microsoft.com/office/officeart/2005/8/layout/vList6"/>
    <dgm:cxn modelId="{BDCA56BE-448F-4874-AF83-5B867BFC4DAC}" type="presParOf" srcId="{EF29F1A4-0396-42FF-9FED-DB4E628301AF}" destId="{91194778-CDBC-4688-96E7-FBEAFB2500E9}" srcOrd="0" destOrd="0" presId="urn:microsoft.com/office/officeart/2005/8/layout/vList6"/>
    <dgm:cxn modelId="{74DD57EB-25FD-4D0C-A11E-DB25943926F2}" type="presParOf" srcId="{EF29F1A4-0396-42FF-9FED-DB4E628301AF}" destId="{B5A0FE3F-D2BF-4A4B-8CB7-A52B0E5610DD}" srcOrd="1" destOrd="0" presId="urn:microsoft.com/office/officeart/2005/8/layout/vList6"/>
    <dgm:cxn modelId="{C195DE59-136A-447B-A720-F3D27DB05794}" type="presParOf" srcId="{E48E23E7-7F87-40A8-939B-C564918B4996}" destId="{6F352288-1ACD-4992-BA36-5EB827E94F37}" srcOrd="5" destOrd="0" presId="urn:microsoft.com/office/officeart/2005/8/layout/vList6"/>
    <dgm:cxn modelId="{8266A353-7647-4CDC-9679-FE11F28A1553}" type="presParOf" srcId="{E48E23E7-7F87-40A8-939B-C564918B4996}" destId="{DBC43DA5-5313-4AB7-8EBD-5D46CA2D4321}" srcOrd="6" destOrd="0" presId="urn:microsoft.com/office/officeart/2005/8/layout/vList6"/>
    <dgm:cxn modelId="{B685B744-04B9-4A4E-AD56-50B9CB8C9897}" type="presParOf" srcId="{DBC43DA5-5313-4AB7-8EBD-5D46CA2D4321}" destId="{8E2553FF-D4AD-4154-ADD8-94291F7C6B21}" srcOrd="0" destOrd="0" presId="urn:microsoft.com/office/officeart/2005/8/layout/vList6"/>
    <dgm:cxn modelId="{F30E8ACB-AB50-466D-91B3-AA29DC059B20}" type="presParOf" srcId="{DBC43DA5-5313-4AB7-8EBD-5D46CA2D4321}" destId="{95846FF0-8629-4EF9-9578-BC7E61E69B0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B6B3736-F632-4634-AF50-580AE39085F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BC48BA21-A136-4B84-AE3C-775885E26663}">
      <dgm:prSet phldrT="[Text]"/>
      <dgm:spPr/>
      <dgm:t>
        <a:bodyPr/>
        <a:lstStyle/>
        <a:p>
          <a:r>
            <a:rPr lang="en-US" dirty="0" smtClean="0"/>
            <a:t>The QRT manufacturing company was growing</a:t>
          </a:r>
          <a:endParaRPr lang="en-US" dirty="0"/>
        </a:p>
      </dgm:t>
    </dgm:pt>
    <dgm:pt modelId="{ACF93859-B37B-4362-B2BA-B90BED973E79}" type="parTrans" cxnId="{7AE5F4D7-D9C1-4FB8-A382-0E67653DD1C8}">
      <dgm:prSet/>
      <dgm:spPr/>
      <dgm:t>
        <a:bodyPr/>
        <a:lstStyle/>
        <a:p>
          <a:endParaRPr lang="en-US"/>
        </a:p>
      </dgm:t>
    </dgm:pt>
    <dgm:pt modelId="{B06B63F8-1CB4-4357-B8E8-7495AC8F1FC3}" type="sibTrans" cxnId="{7AE5F4D7-D9C1-4FB8-A382-0E67653DD1C8}">
      <dgm:prSet/>
      <dgm:spPr/>
      <dgm:t>
        <a:bodyPr/>
        <a:lstStyle/>
        <a:p>
          <a:endParaRPr lang="en-US"/>
        </a:p>
      </dgm:t>
    </dgm:pt>
    <dgm:pt modelId="{5B91F6E5-E282-4402-98B4-37D10EC56627}">
      <dgm:prSet phldrT="[Text]"/>
      <dgm:spPr/>
      <dgm:t>
        <a:bodyPr/>
        <a:lstStyle/>
        <a:p>
          <a:r>
            <a:rPr lang="en-US" dirty="0" smtClean="0"/>
            <a:t>The owner considered moving to a larger location but cost stopped the move</a:t>
          </a:r>
          <a:endParaRPr lang="en-US" dirty="0"/>
        </a:p>
      </dgm:t>
    </dgm:pt>
    <dgm:pt modelId="{BC931E6E-EE76-4F25-A380-F98093FF6CE7}" type="parTrans" cxnId="{429DC09B-6617-4B8D-A34F-6B5A916AE89E}">
      <dgm:prSet/>
      <dgm:spPr/>
      <dgm:t>
        <a:bodyPr/>
        <a:lstStyle/>
        <a:p>
          <a:endParaRPr lang="en-US"/>
        </a:p>
      </dgm:t>
    </dgm:pt>
    <dgm:pt modelId="{D9365E0C-7D68-42B7-BEBE-17871DFBBF7B}" type="sibTrans" cxnId="{429DC09B-6617-4B8D-A34F-6B5A916AE89E}">
      <dgm:prSet/>
      <dgm:spPr/>
      <dgm:t>
        <a:bodyPr/>
        <a:lstStyle/>
        <a:p>
          <a:endParaRPr lang="en-US"/>
        </a:p>
      </dgm:t>
    </dgm:pt>
    <dgm:pt modelId="{9A141636-F3BD-43E4-A010-46EE5B75909E}">
      <dgm:prSet phldrT="[Text]"/>
      <dgm:spPr/>
      <dgm:t>
        <a:bodyPr/>
        <a:lstStyle/>
        <a:p>
          <a:r>
            <a:rPr lang="en-US" dirty="0" smtClean="0"/>
            <a:t>Clutter soon developed and parts had to be stacked higher and higher</a:t>
          </a:r>
          <a:endParaRPr lang="en-US" dirty="0"/>
        </a:p>
      </dgm:t>
    </dgm:pt>
    <dgm:pt modelId="{9984F5C8-C598-4C55-9308-87B46882575F}" type="parTrans" cxnId="{FD87428D-45DF-426B-ADDC-B0004832A072}">
      <dgm:prSet/>
      <dgm:spPr/>
      <dgm:t>
        <a:bodyPr/>
        <a:lstStyle/>
        <a:p>
          <a:endParaRPr lang="en-US"/>
        </a:p>
      </dgm:t>
    </dgm:pt>
    <dgm:pt modelId="{37BDDA43-24C8-48D4-A09C-6686E14E850B}" type="sibTrans" cxnId="{FD87428D-45DF-426B-ADDC-B0004832A072}">
      <dgm:prSet/>
      <dgm:spPr/>
      <dgm:t>
        <a:bodyPr/>
        <a:lstStyle/>
        <a:p>
          <a:endParaRPr lang="en-US"/>
        </a:p>
      </dgm:t>
    </dgm:pt>
    <dgm:pt modelId="{1E0984F1-C1C2-437D-A643-1AAFA259E15C}">
      <dgm:prSet phldrT="[Text]"/>
      <dgm:spPr/>
      <dgm:t>
        <a:bodyPr/>
        <a:lstStyle/>
        <a:p>
          <a:r>
            <a:rPr lang="en-US" dirty="0" smtClean="0"/>
            <a:t>An employee was injured after falling into a shelving unit </a:t>
          </a:r>
          <a:endParaRPr lang="en-US" dirty="0"/>
        </a:p>
      </dgm:t>
    </dgm:pt>
    <dgm:pt modelId="{A72D0171-9A0A-4593-B117-C307C1636844}" type="parTrans" cxnId="{DF84D80C-FBEE-4EDB-8373-D7B140020FB3}">
      <dgm:prSet/>
      <dgm:spPr/>
    </dgm:pt>
    <dgm:pt modelId="{18AFAC67-10EB-4075-AB5A-AD81D9A4B0A8}" type="sibTrans" cxnId="{DF84D80C-FBEE-4EDB-8373-D7B140020FB3}">
      <dgm:prSet/>
      <dgm:spPr/>
    </dgm:pt>
    <dgm:pt modelId="{D5B7ADF1-F488-420C-8658-E930382511B4}" type="pres">
      <dgm:prSet presAssocID="{BB6B3736-F632-4634-AF50-580AE39085F9}" presName="layout" presStyleCnt="0">
        <dgm:presLayoutVars>
          <dgm:chMax/>
          <dgm:chPref/>
          <dgm:dir/>
          <dgm:animOne val="branch"/>
          <dgm:animLvl val="lvl"/>
          <dgm:resizeHandles/>
        </dgm:presLayoutVars>
      </dgm:prSet>
      <dgm:spPr/>
      <dgm:t>
        <a:bodyPr/>
        <a:lstStyle/>
        <a:p>
          <a:endParaRPr lang="en-US"/>
        </a:p>
      </dgm:t>
    </dgm:pt>
    <dgm:pt modelId="{F5336C47-7278-4E00-95B2-4539389FC33B}" type="pres">
      <dgm:prSet presAssocID="{BC48BA21-A136-4B84-AE3C-775885E26663}" presName="root" presStyleCnt="0">
        <dgm:presLayoutVars>
          <dgm:chMax/>
          <dgm:chPref val="4"/>
        </dgm:presLayoutVars>
      </dgm:prSet>
      <dgm:spPr/>
    </dgm:pt>
    <dgm:pt modelId="{1415D940-7C4C-406C-8C13-435E361F4C31}" type="pres">
      <dgm:prSet presAssocID="{BC48BA21-A136-4B84-AE3C-775885E26663}" presName="rootComposite" presStyleCnt="0">
        <dgm:presLayoutVars/>
      </dgm:prSet>
      <dgm:spPr/>
    </dgm:pt>
    <dgm:pt modelId="{A847E7CE-5557-48CC-9BB8-18AA3BDE891A}" type="pres">
      <dgm:prSet presAssocID="{BC48BA21-A136-4B84-AE3C-775885E26663}" presName="rootText" presStyleLbl="node0" presStyleIdx="0" presStyleCnt="1">
        <dgm:presLayoutVars>
          <dgm:chMax/>
          <dgm:chPref val="4"/>
        </dgm:presLayoutVars>
      </dgm:prSet>
      <dgm:spPr/>
      <dgm:t>
        <a:bodyPr/>
        <a:lstStyle/>
        <a:p>
          <a:endParaRPr lang="en-US"/>
        </a:p>
      </dgm:t>
    </dgm:pt>
    <dgm:pt modelId="{105AE667-22E3-4C9A-867D-686059ECA0E6}" type="pres">
      <dgm:prSet presAssocID="{BC48BA21-A136-4B84-AE3C-775885E26663}" presName="childShape" presStyleCnt="0">
        <dgm:presLayoutVars>
          <dgm:chMax val="0"/>
          <dgm:chPref val="0"/>
        </dgm:presLayoutVars>
      </dgm:prSet>
      <dgm:spPr/>
    </dgm:pt>
    <dgm:pt modelId="{C4DC3BB9-9FDE-417B-9A63-D6565B779AF2}" type="pres">
      <dgm:prSet presAssocID="{5B91F6E5-E282-4402-98B4-37D10EC56627}" presName="childComposite" presStyleCnt="0">
        <dgm:presLayoutVars>
          <dgm:chMax val="0"/>
          <dgm:chPref val="0"/>
        </dgm:presLayoutVars>
      </dgm:prSet>
      <dgm:spPr/>
    </dgm:pt>
    <dgm:pt modelId="{E6FCB3A2-BBA5-47B9-9633-7A07FE280B84}" type="pres">
      <dgm:prSet presAssocID="{5B91F6E5-E282-4402-98B4-37D10EC56627}" presName="Image" presStyleLbl="node1" presStyleIdx="0" presStyleCnt="3"/>
      <dgm:spPr>
        <a:solidFill>
          <a:schemeClr val="accent2">
            <a:hueOff val="0"/>
            <a:satOff val="0"/>
            <a:lumOff val="0"/>
          </a:schemeClr>
        </a:solidFill>
      </dgm:spPr>
    </dgm:pt>
    <dgm:pt modelId="{C40156BC-86DE-476A-8405-1BED7081AFF0}" type="pres">
      <dgm:prSet presAssocID="{5B91F6E5-E282-4402-98B4-37D10EC56627}" presName="childText" presStyleLbl="lnNode1" presStyleIdx="0" presStyleCnt="3">
        <dgm:presLayoutVars>
          <dgm:chMax val="0"/>
          <dgm:chPref val="0"/>
          <dgm:bulletEnabled val="1"/>
        </dgm:presLayoutVars>
      </dgm:prSet>
      <dgm:spPr/>
      <dgm:t>
        <a:bodyPr/>
        <a:lstStyle/>
        <a:p>
          <a:endParaRPr lang="en-US"/>
        </a:p>
      </dgm:t>
    </dgm:pt>
    <dgm:pt modelId="{FE876B3D-AB4B-49C2-B5AC-4D8CBD1C8BED}" type="pres">
      <dgm:prSet presAssocID="{9A141636-F3BD-43E4-A010-46EE5B75909E}" presName="childComposite" presStyleCnt="0">
        <dgm:presLayoutVars>
          <dgm:chMax val="0"/>
          <dgm:chPref val="0"/>
        </dgm:presLayoutVars>
      </dgm:prSet>
      <dgm:spPr/>
    </dgm:pt>
    <dgm:pt modelId="{A68AADDC-FC0C-42C2-8D05-825901CBBEB0}" type="pres">
      <dgm:prSet presAssocID="{9A141636-F3BD-43E4-A010-46EE5B75909E}" presName="Image" presStyleLbl="node1" presStyleIdx="1" presStyleCnt="3"/>
      <dgm:spPr>
        <a:solidFill>
          <a:schemeClr val="accent2">
            <a:hueOff val="2340759"/>
            <a:satOff val="-2919"/>
            <a:lumOff val="686"/>
          </a:schemeClr>
        </a:solidFill>
      </dgm:spPr>
    </dgm:pt>
    <dgm:pt modelId="{253DBDE6-F5CA-4297-A93A-59359A9EAE6C}" type="pres">
      <dgm:prSet presAssocID="{9A141636-F3BD-43E4-A010-46EE5B75909E}" presName="childText" presStyleLbl="lnNode1" presStyleIdx="1" presStyleCnt="3">
        <dgm:presLayoutVars>
          <dgm:chMax val="0"/>
          <dgm:chPref val="0"/>
          <dgm:bulletEnabled val="1"/>
        </dgm:presLayoutVars>
      </dgm:prSet>
      <dgm:spPr/>
      <dgm:t>
        <a:bodyPr/>
        <a:lstStyle/>
        <a:p>
          <a:endParaRPr lang="en-US"/>
        </a:p>
      </dgm:t>
    </dgm:pt>
    <dgm:pt modelId="{2100C5D2-2775-437E-A7C7-1E6FF45D2160}" type="pres">
      <dgm:prSet presAssocID="{1E0984F1-C1C2-437D-A643-1AAFA259E15C}" presName="childComposite" presStyleCnt="0">
        <dgm:presLayoutVars>
          <dgm:chMax val="0"/>
          <dgm:chPref val="0"/>
        </dgm:presLayoutVars>
      </dgm:prSet>
      <dgm:spPr/>
    </dgm:pt>
    <dgm:pt modelId="{3937ED16-FCA9-47C6-B3FF-B3342A541B55}" type="pres">
      <dgm:prSet presAssocID="{1E0984F1-C1C2-437D-A643-1AAFA259E15C}" presName="Image" presStyleLbl="node1" presStyleIdx="2" presStyleCnt="3"/>
      <dgm:spPr>
        <a:solidFill>
          <a:schemeClr val="accent2">
            <a:hueOff val="4681519"/>
            <a:satOff val="-5839"/>
            <a:lumOff val="1373"/>
          </a:schemeClr>
        </a:solidFill>
      </dgm:spPr>
    </dgm:pt>
    <dgm:pt modelId="{0FDB2A63-E796-4EFC-AD41-9C59FDF5B948}" type="pres">
      <dgm:prSet presAssocID="{1E0984F1-C1C2-437D-A643-1AAFA259E15C}" presName="childText" presStyleLbl="lnNode1" presStyleIdx="2" presStyleCnt="3">
        <dgm:presLayoutVars>
          <dgm:chMax val="0"/>
          <dgm:chPref val="0"/>
          <dgm:bulletEnabled val="1"/>
        </dgm:presLayoutVars>
      </dgm:prSet>
      <dgm:spPr/>
      <dgm:t>
        <a:bodyPr/>
        <a:lstStyle/>
        <a:p>
          <a:endParaRPr lang="en-US"/>
        </a:p>
      </dgm:t>
    </dgm:pt>
  </dgm:ptLst>
  <dgm:cxnLst>
    <dgm:cxn modelId="{429DC09B-6617-4B8D-A34F-6B5A916AE89E}" srcId="{BC48BA21-A136-4B84-AE3C-775885E26663}" destId="{5B91F6E5-E282-4402-98B4-37D10EC56627}" srcOrd="0" destOrd="0" parTransId="{BC931E6E-EE76-4F25-A380-F98093FF6CE7}" sibTransId="{D9365E0C-7D68-42B7-BEBE-17871DFBBF7B}"/>
    <dgm:cxn modelId="{DF84D80C-FBEE-4EDB-8373-D7B140020FB3}" srcId="{BC48BA21-A136-4B84-AE3C-775885E26663}" destId="{1E0984F1-C1C2-437D-A643-1AAFA259E15C}" srcOrd="2" destOrd="0" parTransId="{A72D0171-9A0A-4593-B117-C307C1636844}" sibTransId="{18AFAC67-10EB-4075-AB5A-AD81D9A4B0A8}"/>
    <dgm:cxn modelId="{81B98BE6-9328-4DA3-871D-B9DDC05E5019}" type="presOf" srcId="{1E0984F1-C1C2-437D-A643-1AAFA259E15C}" destId="{0FDB2A63-E796-4EFC-AD41-9C59FDF5B948}" srcOrd="0" destOrd="0" presId="urn:microsoft.com/office/officeart/2008/layout/PictureAccentList"/>
    <dgm:cxn modelId="{BC105217-271F-4526-A0C5-6E884DDB5920}" type="presOf" srcId="{BC48BA21-A136-4B84-AE3C-775885E26663}" destId="{A847E7CE-5557-48CC-9BB8-18AA3BDE891A}" srcOrd="0" destOrd="0" presId="urn:microsoft.com/office/officeart/2008/layout/PictureAccentList"/>
    <dgm:cxn modelId="{7AE5F4D7-D9C1-4FB8-A382-0E67653DD1C8}" srcId="{BB6B3736-F632-4634-AF50-580AE39085F9}" destId="{BC48BA21-A136-4B84-AE3C-775885E26663}" srcOrd="0" destOrd="0" parTransId="{ACF93859-B37B-4362-B2BA-B90BED973E79}" sibTransId="{B06B63F8-1CB4-4357-B8E8-7495AC8F1FC3}"/>
    <dgm:cxn modelId="{D797F92A-0771-4F5C-8852-A82130416504}" type="presOf" srcId="{9A141636-F3BD-43E4-A010-46EE5B75909E}" destId="{253DBDE6-F5CA-4297-A93A-59359A9EAE6C}" srcOrd="0" destOrd="0" presId="urn:microsoft.com/office/officeart/2008/layout/PictureAccentList"/>
    <dgm:cxn modelId="{75966BC0-ACC4-4156-8FD1-6254D2AA8A56}" type="presOf" srcId="{5B91F6E5-E282-4402-98B4-37D10EC56627}" destId="{C40156BC-86DE-476A-8405-1BED7081AFF0}" srcOrd="0" destOrd="0" presId="urn:microsoft.com/office/officeart/2008/layout/PictureAccentList"/>
    <dgm:cxn modelId="{FD87428D-45DF-426B-ADDC-B0004832A072}" srcId="{BC48BA21-A136-4B84-AE3C-775885E26663}" destId="{9A141636-F3BD-43E4-A010-46EE5B75909E}" srcOrd="1" destOrd="0" parTransId="{9984F5C8-C598-4C55-9308-87B46882575F}" sibTransId="{37BDDA43-24C8-48D4-A09C-6686E14E850B}"/>
    <dgm:cxn modelId="{7E941E2B-5CC1-452C-99E0-7E6B9EDFC434}" type="presOf" srcId="{BB6B3736-F632-4634-AF50-580AE39085F9}" destId="{D5B7ADF1-F488-420C-8658-E930382511B4}" srcOrd="0" destOrd="0" presId="urn:microsoft.com/office/officeart/2008/layout/PictureAccentList"/>
    <dgm:cxn modelId="{BA9731C2-9B80-458D-8815-FBD49E58615D}" type="presParOf" srcId="{D5B7ADF1-F488-420C-8658-E930382511B4}" destId="{F5336C47-7278-4E00-95B2-4539389FC33B}" srcOrd="0" destOrd="0" presId="urn:microsoft.com/office/officeart/2008/layout/PictureAccentList"/>
    <dgm:cxn modelId="{AB57756D-0B89-49DE-920E-165C6700B20E}" type="presParOf" srcId="{F5336C47-7278-4E00-95B2-4539389FC33B}" destId="{1415D940-7C4C-406C-8C13-435E361F4C31}" srcOrd="0" destOrd="0" presId="urn:microsoft.com/office/officeart/2008/layout/PictureAccentList"/>
    <dgm:cxn modelId="{9814D68F-E60F-4D4F-AF8F-A984B1BF7AC3}" type="presParOf" srcId="{1415D940-7C4C-406C-8C13-435E361F4C31}" destId="{A847E7CE-5557-48CC-9BB8-18AA3BDE891A}" srcOrd="0" destOrd="0" presId="urn:microsoft.com/office/officeart/2008/layout/PictureAccentList"/>
    <dgm:cxn modelId="{BA99F7D9-00DF-4734-9A76-5F5FA4626099}" type="presParOf" srcId="{F5336C47-7278-4E00-95B2-4539389FC33B}" destId="{105AE667-22E3-4C9A-867D-686059ECA0E6}" srcOrd="1" destOrd="0" presId="urn:microsoft.com/office/officeart/2008/layout/PictureAccentList"/>
    <dgm:cxn modelId="{07A02351-B6FB-4319-916C-8B6D58BA6CBE}" type="presParOf" srcId="{105AE667-22E3-4C9A-867D-686059ECA0E6}" destId="{C4DC3BB9-9FDE-417B-9A63-D6565B779AF2}" srcOrd="0" destOrd="0" presId="urn:microsoft.com/office/officeart/2008/layout/PictureAccentList"/>
    <dgm:cxn modelId="{286E25C8-EAC6-4570-A34D-D6978263772C}" type="presParOf" srcId="{C4DC3BB9-9FDE-417B-9A63-D6565B779AF2}" destId="{E6FCB3A2-BBA5-47B9-9633-7A07FE280B84}" srcOrd="0" destOrd="0" presId="urn:microsoft.com/office/officeart/2008/layout/PictureAccentList"/>
    <dgm:cxn modelId="{D32E2904-87AE-4A45-BACB-D7A397C321AA}" type="presParOf" srcId="{C4DC3BB9-9FDE-417B-9A63-D6565B779AF2}" destId="{C40156BC-86DE-476A-8405-1BED7081AFF0}" srcOrd="1" destOrd="0" presId="urn:microsoft.com/office/officeart/2008/layout/PictureAccentList"/>
    <dgm:cxn modelId="{20754CDC-F7FA-446A-B796-7AF1349CEAB8}" type="presParOf" srcId="{105AE667-22E3-4C9A-867D-686059ECA0E6}" destId="{FE876B3D-AB4B-49C2-B5AC-4D8CBD1C8BED}" srcOrd="1" destOrd="0" presId="urn:microsoft.com/office/officeart/2008/layout/PictureAccentList"/>
    <dgm:cxn modelId="{60339419-2CCA-4A00-A9FD-964A62B8DD6C}" type="presParOf" srcId="{FE876B3D-AB4B-49C2-B5AC-4D8CBD1C8BED}" destId="{A68AADDC-FC0C-42C2-8D05-825901CBBEB0}" srcOrd="0" destOrd="0" presId="urn:microsoft.com/office/officeart/2008/layout/PictureAccentList"/>
    <dgm:cxn modelId="{85A72492-BA1F-4D8C-8F8D-8E4D70948B94}" type="presParOf" srcId="{FE876B3D-AB4B-49C2-B5AC-4D8CBD1C8BED}" destId="{253DBDE6-F5CA-4297-A93A-59359A9EAE6C}" srcOrd="1" destOrd="0" presId="urn:microsoft.com/office/officeart/2008/layout/PictureAccentList"/>
    <dgm:cxn modelId="{D8754585-B9DD-4D16-ACCF-EC44D19C7982}" type="presParOf" srcId="{105AE667-22E3-4C9A-867D-686059ECA0E6}" destId="{2100C5D2-2775-437E-A7C7-1E6FF45D2160}" srcOrd="2" destOrd="0" presId="urn:microsoft.com/office/officeart/2008/layout/PictureAccentList"/>
    <dgm:cxn modelId="{A338184C-8AB7-4EB7-8EBB-66FF5CF53482}" type="presParOf" srcId="{2100C5D2-2775-437E-A7C7-1E6FF45D2160}" destId="{3937ED16-FCA9-47C6-B3FF-B3342A541B55}" srcOrd="0" destOrd="0" presId="urn:microsoft.com/office/officeart/2008/layout/PictureAccentList"/>
    <dgm:cxn modelId="{F4906C35-69B6-4F63-9D37-6DB16DF7DCB5}" type="presParOf" srcId="{2100C5D2-2775-437E-A7C7-1E6FF45D2160}" destId="{0FDB2A63-E796-4EFC-AD41-9C59FDF5B9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4B92D0B-3AA0-4A49-8370-4D722CBCD3AC}" type="doc">
      <dgm:prSet loTypeId="urn:microsoft.com/office/officeart/2005/8/layout/hProcess9" loCatId="process" qsTypeId="urn:microsoft.com/office/officeart/2005/8/quickstyle/simple1" qsCatId="simple" csTypeId="urn:microsoft.com/office/officeart/2005/8/colors/colorful3" csCatId="colorful" phldr="1"/>
      <dgm:spPr/>
    </dgm:pt>
    <dgm:pt modelId="{68237E9E-1E2B-49EB-AD4E-A8AD7355207A}">
      <dgm:prSet phldrT="[Text]"/>
      <dgm:spPr/>
      <dgm:t>
        <a:bodyPr/>
        <a:lstStyle/>
        <a:p>
          <a:r>
            <a:rPr lang="en-US" b="0" dirty="0" smtClean="0"/>
            <a:t>Low Impact</a:t>
          </a:r>
          <a:endParaRPr lang="en-US" b="0" dirty="0"/>
        </a:p>
      </dgm:t>
    </dgm:pt>
    <dgm:pt modelId="{E72B8CBF-76D7-4D7E-9CA2-01DB9A27BAE1}" type="parTrans" cxnId="{3CAF97F5-18A2-48CF-86E4-2F50BB989671}">
      <dgm:prSet/>
      <dgm:spPr/>
    </dgm:pt>
    <dgm:pt modelId="{F25CCF06-3973-4004-AA33-DB21DD23B46A}" type="sibTrans" cxnId="{3CAF97F5-18A2-48CF-86E4-2F50BB989671}">
      <dgm:prSet/>
      <dgm:spPr/>
    </dgm:pt>
    <dgm:pt modelId="{6C95B7C9-CA36-4B3A-875B-AF315576DE7C}">
      <dgm:prSet phldrT="[Text]"/>
      <dgm:spPr/>
      <dgm:t>
        <a:bodyPr/>
        <a:lstStyle/>
        <a:p>
          <a:r>
            <a:rPr lang="en-US" b="0" dirty="0" smtClean="0"/>
            <a:t>Medium Impact</a:t>
          </a:r>
          <a:endParaRPr lang="en-US" b="0" dirty="0"/>
        </a:p>
      </dgm:t>
    </dgm:pt>
    <dgm:pt modelId="{46063DAC-2EDD-4DC4-8A4F-491467F6D4D9}" type="parTrans" cxnId="{6CD1A5C0-AF73-4974-B0A0-D08C98F88D8D}">
      <dgm:prSet/>
      <dgm:spPr/>
    </dgm:pt>
    <dgm:pt modelId="{26E53C8F-C566-40DF-A102-CD9570F7A123}" type="sibTrans" cxnId="{6CD1A5C0-AF73-4974-B0A0-D08C98F88D8D}">
      <dgm:prSet/>
      <dgm:spPr/>
    </dgm:pt>
    <dgm:pt modelId="{4F732711-8C43-4EC8-886E-56D74E3ECF0D}">
      <dgm:prSet phldrT="[Text]"/>
      <dgm:spPr/>
      <dgm:t>
        <a:bodyPr/>
        <a:lstStyle/>
        <a:p>
          <a:r>
            <a:rPr lang="en-US" b="0" dirty="0" smtClean="0"/>
            <a:t>High Impact</a:t>
          </a:r>
          <a:endParaRPr lang="en-US" b="0" dirty="0"/>
        </a:p>
      </dgm:t>
    </dgm:pt>
    <dgm:pt modelId="{CD904045-4EBC-43E5-BD85-52258BB2D811}" type="parTrans" cxnId="{D3719CB2-C711-4526-97E1-52848393273A}">
      <dgm:prSet/>
      <dgm:spPr/>
    </dgm:pt>
    <dgm:pt modelId="{3032D231-6CA6-4094-8C5D-337B4C464E16}" type="sibTrans" cxnId="{D3719CB2-C711-4526-97E1-52848393273A}">
      <dgm:prSet/>
      <dgm:spPr/>
    </dgm:pt>
    <dgm:pt modelId="{FDBA611A-78F7-48B3-BDED-9E933574234F}" type="pres">
      <dgm:prSet presAssocID="{54B92D0B-3AA0-4A49-8370-4D722CBCD3AC}" presName="CompostProcess" presStyleCnt="0">
        <dgm:presLayoutVars>
          <dgm:dir/>
          <dgm:resizeHandles val="exact"/>
        </dgm:presLayoutVars>
      </dgm:prSet>
      <dgm:spPr/>
    </dgm:pt>
    <dgm:pt modelId="{D93D7DD5-1546-4C1D-9EE1-CE5EE86B1476}" type="pres">
      <dgm:prSet presAssocID="{54B92D0B-3AA0-4A49-8370-4D722CBCD3AC}" presName="arrow" presStyleLbl="bgShp" presStyleIdx="0" presStyleCnt="1"/>
      <dgm:spPr/>
    </dgm:pt>
    <dgm:pt modelId="{0AE69B02-81EA-4116-95B3-9FAB56C2CADB}" type="pres">
      <dgm:prSet presAssocID="{54B92D0B-3AA0-4A49-8370-4D722CBCD3AC}" presName="linearProcess" presStyleCnt="0"/>
      <dgm:spPr/>
    </dgm:pt>
    <dgm:pt modelId="{D73AFFBF-88DD-4E2A-B11F-9C02F3B3FA24}" type="pres">
      <dgm:prSet presAssocID="{68237E9E-1E2B-49EB-AD4E-A8AD7355207A}" presName="textNode" presStyleLbl="node1" presStyleIdx="0" presStyleCnt="3">
        <dgm:presLayoutVars>
          <dgm:bulletEnabled val="1"/>
        </dgm:presLayoutVars>
      </dgm:prSet>
      <dgm:spPr/>
      <dgm:t>
        <a:bodyPr/>
        <a:lstStyle/>
        <a:p>
          <a:endParaRPr lang="en-US"/>
        </a:p>
      </dgm:t>
    </dgm:pt>
    <dgm:pt modelId="{49F2B93C-A1F4-44B8-8B88-8E726ED892DD}" type="pres">
      <dgm:prSet presAssocID="{F25CCF06-3973-4004-AA33-DB21DD23B46A}" presName="sibTrans" presStyleCnt="0"/>
      <dgm:spPr/>
    </dgm:pt>
    <dgm:pt modelId="{1C1AD99E-0D78-4EDD-9F9C-A8535CCE51CC}" type="pres">
      <dgm:prSet presAssocID="{6C95B7C9-CA36-4B3A-875B-AF315576DE7C}" presName="textNode" presStyleLbl="node1" presStyleIdx="1" presStyleCnt="3">
        <dgm:presLayoutVars>
          <dgm:bulletEnabled val="1"/>
        </dgm:presLayoutVars>
      </dgm:prSet>
      <dgm:spPr/>
      <dgm:t>
        <a:bodyPr/>
        <a:lstStyle/>
        <a:p>
          <a:endParaRPr lang="en-US"/>
        </a:p>
      </dgm:t>
    </dgm:pt>
    <dgm:pt modelId="{B4FCE836-EEF9-4725-87F1-52D6DB74964F}" type="pres">
      <dgm:prSet presAssocID="{26E53C8F-C566-40DF-A102-CD9570F7A123}" presName="sibTrans" presStyleCnt="0"/>
      <dgm:spPr/>
    </dgm:pt>
    <dgm:pt modelId="{917BD95D-BFD5-44FD-BF16-79C148683F26}" type="pres">
      <dgm:prSet presAssocID="{4F732711-8C43-4EC8-886E-56D74E3ECF0D}" presName="textNode" presStyleLbl="node1" presStyleIdx="2" presStyleCnt="3">
        <dgm:presLayoutVars>
          <dgm:bulletEnabled val="1"/>
        </dgm:presLayoutVars>
      </dgm:prSet>
      <dgm:spPr/>
      <dgm:t>
        <a:bodyPr/>
        <a:lstStyle/>
        <a:p>
          <a:endParaRPr lang="en-US"/>
        </a:p>
      </dgm:t>
    </dgm:pt>
  </dgm:ptLst>
  <dgm:cxnLst>
    <dgm:cxn modelId="{532EA37C-16E9-4A75-A9F8-646B5F188A82}" type="presOf" srcId="{6C95B7C9-CA36-4B3A-875B-AF315576DE7C}" destId="{1C1AD99E-0D78-4EDD-9F9C-A8535CCE51CC}" srcOrd="0" destOrd="0" presId="urn:microsoft.com/office/officeart/2005/8/layout/hProcess9"/>
    <dgm:cxn modelId="{D3719CB2-C711-4526-97E1-52848393273A}" srcId="{54B92D0B-3AA0-4A49-8370-4D722CBCD3AC}" destId="{4F732711-8C43-4EC8-886E-56D74E3ECF0D}" srcOrd="2" destOrd="0" parTransId="{CD904045-4EBC-43E5-BD85-52258BB2D811}" sibTransId="{3032D231-6CA6-4094-8C5D-337B4C464E16}"/>
    <dgm:cxn modelId="{C5A4C094-3A71-41BE-91F9-E132BB8C2268}" type="presOf" srcId="{68237E9E-1E2B-49EB-AD4E-A8AD7355207A}" destId="{D73AFFBF-88DD-4E2A-B11F-9C02F3B3FA24}" srcOrd="0" destOrd="0" presId="urn:microsoft.com/office/officeart/2005/8/layout/hProcess9"/>
    <dgm:cxn modelId="{3CAF97F5-18A2-48CF-86E4-2F50BB989671}" srcId="{54B92D0B-3AA0-4A49-8370-4D722CBCD3AC}" destId="{68237E9E-1E2B-49EB-AD4E-A8AD7355207A}" srcOrd="0" destOrd="0" parTransId="{E72B8CBF-76D7-4D7E-9CA2-01DB9A27BAE1}" sibTransId="{F25CCF06-3973-4004-AA33-DB21DD23B46A}"/>
    <dgm:cxn modelId="{F067F8EF-9A11-485C-9B5D-0C23E10FE298}" type="presOf" srcId="{4F732711-8C43-4EC8-886E-56D74E3ECF0D}" destId="{917BD95D-BFD5-44FD-BF16-79C148683F26}" srcOrd="0" destOrd="0" presId="urn:microsoft.com/office/officeart/2005/8/layout/hProcess9"/>
    <dgm:cxn modelId="{6CD1A5C0-AF73-4974-B0A0-D08C98F88D8D}" srcId="{54B92D0B-3AA0-4A49-8370-4D722CBCD3AC}" destId="{6C95B7C9-CA36-4B3A-875B-AF315576DE7C}" srcOrd="1" destOrd="0" parTransId="{46063DAC-2EDD-4DC4-8A4F-491467F6D4D9}" sibTransId="{26E53C8F-C566-40DF-A102-CD9570F7A123}"/>
    <dgm:cxn modelId="{4A4F41AF-29EE-4321-B828-9F5AC4EF5210}" type="presOf" srcId="{54B92D0B-3AA0-4A49-8370-4D722CBCD3AC}" destId="{FDBA611A-78F7-48B3-BDED-9E933574234F}" srcOrd="0" destOrd="0" presId="urn:microsoft.com/office/officeart/2005/8/layout/hProcess9"/>
    <dgm:cxn modelId="{98DF1E4A-16B8-4EF7-8686-943C310DEAEC}" type="presParOf" srcId="{FDBA611A-78F7-48B3-BDED-9E933574234F}" destId="{D93D7DD5-1546-4C1D-9EE1-CE5EE86B1476}" srcOrd="0" destOrd="0" presId="urn:microsoft.com/office/officeart/2005/8/layout/hProcess9"/>
    <dgm:cxn modelId="{3A5EB0C2-726A-4D51-8CE8-BD55F804E6A4}" type="presParOf" srcId="{FDBA611A-78F7-48B3-BDED-9E933574234F}" destId="{0AE69B02-81EA-4116-95B3-9FAB56C2CADB}" srcOrd="1" destOrd="0" presId="urn:microsoft.com/office/officeart/2005/8/layout/hProcess9"/>
    <dgm:cxn modelId="{A426D2B0-EE93-4A10-8EFB-AC770BE5F608}" type="presParOf" srcId="{0AE69B02-81EA-4116-95B3-9FAB56C2CADB}" destId="{D73AFFBF-88DD-4E2A-B11F-9C02F3B3FA24}" srcOrd="0" destOrd="0" presId="urn:microsoft.com/office/officeart/2005/8/layout/hProcess9"/>
    <dgm:cxn modelId="{B43376DC-95AF-4689-9B01-04685E381FC4}" type="presParOf" srcId="{0AE69B02-81EA-4116-95B3-9FAB56C2CADB}" destId="{49F2B93C-A1F4-44B8-8B88-8E726ED892DD}" srcOrd="1" destOrd="0" presId="urn:microsoft.com/office/officeart/2005/8/layout/hProcess9"/>
    <dgm:cxn modelId="{04AC69EB-6B1A-44AC-B964-DABFBE5F35AD}" type="presParOf" srcId="{0AE69B02-81EA-4116-95B3-9FAB56C2CADB}" destId="{1C1AD99E-0D78-4EDD-9F9C-A8535CCE51CC}" srcOrd="2" destOrd="0" presId="urn:microsoft.com/office/officeart/2005/8/layout/hProcess9"/>
    <dgm:cxn modelId="{32FED2F7-71D9-4658-881C-A3A688543AC8}" type="presParOf" srcId="{0AE69B02-81EA-4116-95B3-9FAB56C2CADB}" destId="{B4FCE836-EEF9-4725-87F1-52D6DB74964F}" srcOrd="3" destOrd="0" presId="urn:microsoft.com/office/officeart/2005/8/layout/hProcess9"/>
    <dgm:cxn modelId="{8380E333-B488-4DF8-825C-60C213378E74}" type="presParOf" srcId="{0AE69B02-81EA-4116-95B3-9FAB56C2CADB}" destId="{917BD95D-BFD5-44FD-BF16-79C148683F2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C875ECF-E34F-43D2-8D77-55AF5DDBC894}"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1BBD469E-49A6-44AB-96A7-FD3FEE07D99B}">
      <dgm:prSet phldrT="[Text]"/>
      <dgm:spPr/>
      <dgm:t>
        <a:bodyPr/>
        <a:lstStyle/>
        <a:p>
          <a:r>
            <a:rPr lang="en-US" b="0" dirty="0" smtClean="0"/>
            <a:t>Suppliers</a:t>
          </a:r>
          <a:endParaRPr lang="en-US" b="0" dirty="0"/>
        </a:p>
      </dgm:t>
    </dgm:pt>
    <dgm:pt modelId="{F3FD77FD-942B-4E06-936D-6F2EEBCED527}" type="parTrans" cxnId="{60D9B9EA-BEDE-437F-826A-C33639338AAA}">
      <dgm:prSet/>
      <dgm:spPr/>
      <dgm:t>
        <a:bodyPr/>
        <a:lstStyle/>
        <a:p>
          <a:endParaRPr lang="en-US"/>
        </a:p>
      </dgm:t>
    </dgm:pt>
    <dgm:pt modelId="{53EA0C88-70E6-4193-A60B-7FFF27ECCA72}" type="sibTrans" cxnId="{60D9B9EA-BEDE-437F-826A-C33639338AAA}">
      <dgm:prSet/>
      <dgm:spPr/>
      <dgm:t>
        <a:bodyPr/>
        <a:lstStyle/>
        <a:p>
          <a:endParaRPr lang="en-US"/>
        </a:p>
      </dgm:t>
    </dgm:pt>
    <dgm:pt modelId="{3DBA1568-AE4C-4DF1-BC17-6D463FEF1E4C}">
      <dgm:prSet phldrT="[Text]"/>
      <dgm:spPr/>
      <dgm:t>
        <a:bodyPr/>
        <a:lstStyle/>
        <a:p>
          <a:r>
            <a:rPr lang="en-US" b="0" dirty="0" smtClean="0"/>
            <a:t>Customers</a:t>
          </a:r>
          <a:endParaRPr lang="en-US" b="0" dirty="0"/>
        </a:p>
      </dgm:t>
    </dgm:pt>
    <dgm:pt modelId="{F1AF6E9D-93F2-4D41-9057-71E7F053F121}" type="parTrans" cxnId="{2267E45A-562B-47C7-97BD-6AFA51065F78}">
      <dgm:prSet/>
      <dgm:spPr/>
      <dgm:t>
        <a:bodyPr/>
        <a:lstStyle/>
        <a:p>
          <a:endParaRPr lang="en-US"/>
        </a:p>
      </dgm:t>
    </dgm:pt>
    <dgm:pt modelId="{E1E2AADF-4DD5-4F23-9D37-AB2D2B81191C}" type="sibTrans" cxnId="{2267E45A-562B-47C7-97BD-6AFA51065F78}">
      <dgm:prSet/>
      <dgm:spPr/>
      <dgm:t>
        <a:bodyPr/>
        <a:lstStyle/>
        <a:p>
          <a:endParaRPr lang="en-US"/>
        </a:p>
      </dgm:t>
    </dgm:pt>
    <dgm:pt modelId="{C0958673-4A15-48A7-A8D4-92AFCD8BF2AC}">
      <dgm:prSet phldrT="[Text]"/>
      <dgm:spPr/>
      <dgm:t>
        <a:bodyPr/>
        <a:lstStyle/>
        <a:p>
          <a:r>
            <a:rPr lang="en-US" b="0" dirty="0" smtClean="0"/>
            <a:t>Visitors</a:t>
          </a:r>
          <a:endParaRPr lang="en-US" b="0" dirty="0"/>
        </a:p>
      </dgm:t>
    </dgm:pt>
    <dgm:pt modelId="{8AD3A00A-E5E9-4876-BBC5-50210E7CA764}" type="parTrans" cxnId="{7941CB0C-E5CC-4EB5-84CA-39F77FCB7B30}">
      <dgm:prSet/>
      <dgm:spPr/>
      <dgm:t>
        <a:bodyPr/>
        <a:lstStyle/>
        <a:p>
          <a:endParaRPr lang="en-US"/>
        </a:p>
      </dgm:t>
    </dgm:pt>
    <dgm:pt modelId="{FF837086-9308-47C3-82AC-B785CBE35437}" type="sibTrans" cxnId="{7941CB0C-E5CC-4EB5-84CA-39F77FCB7B30}">
      <dgm:prSet/>
      <dgm:spPr/>
      <dgm:t>
        <a:bodyPr/>
        <a:lstStyle/>
        <a:p>
          <a:endParaRPr lang="en-US"/>
        </a:p>
      </dgm:t>
    </dgm:pt>
    <dgm:pt modelId="{4FC51C47-4393-4A35-A1C3-D8286BB7CAAA}">
      <dgm:prSet phldrT="[Text]"/>
      <dgm:spPr/>
      <dgm:t>
        <a:bodyPr/>
        <a:lstStyle/>
        <a:p>
          <a:r>
            <a:rPr lang="en-US" b="0" dirty="0" smtClean="0"/>
            <a:t>Traffic</a:t>
          </a:r>
          <a:endParaRPr lang="en-US" b="0" dirty="0"/>
        </a:p>
      </dgm:t>
    </dgm:pt>
    <dgm:pt modelId="{29062BFA-0730-4278-A470-44B54570D262}" type="parTrans" cxnId="{BF732615-0F55-46A5-BDCD-325AEC5C3863}">
      <dgm:prSet/>
      <dgm:spPr/>
      <dgm:t>
        <a:bodyPr/>
        <a:lstStyle/>
        <a:p>
          <a:endParaRPr lang="en-US"/>
        </a:p>
      </dgm:t>
    </dgm:pt>
    <dgm:pt modelId="{843C5B29-0E20-427F-ABBE-B482179E9ABF}" type="sibTrans" cxnId="{BF732615-0F55-46A5-BDCD-325AEC5C3863}">
      <dgm:prSet/>
      <dgm:spPr/>
      <dgm:t>
        <a:bodyPr/>
        <a:lstStyle/>
        <a:p>
          <a:endParaRPr lang="en-US"/>
        </a:p>
      </dgm:t>
    </dgm:pt>
    <dgm:pt modelId="{5D5D6A60-4296-46BF-9769-BA4BBEF8FFA1}">
      <dgm:prSet phldrT="[Text]"/>
      <dgm:spPr/>
      <dgm:t>
        <a:bodyPr/>
        <a:lstStyle/>
        <a:p>
          <a:r>
            <a:rPr lang="en-US" b="0" dirty="0" smtClean="0"/>
            <a:t>Parking</a:t>
          </a:r>
          <a:endParaRPr lang="en-US" b="0" dirty="0"/>
        </a:p>
      </dgm:t>
    </dgm:pt>
    <dgm:pt modelId="{BEF659F8-92A2-47F1-B6CB-7E8089197B52}" type="sibTrans" cxnId="{71DAF668-8CFF-4A0B-A664-6F4BB4B006E6}">
      <dgm:prSet/>
      <dgm:spPr/>
      <dgm:t>
        <a:bodyPr/>
        <a:lstStyle/>
        <a:p>
          <a:endParaRPr lang="en-US"/>
        </a:p>
      </dgm:t>
    </dgm:pt>
    <dgm:pt modelId="{C3EC83D1-F27D-4228-ADCA-2C28415E2640}" type="parTrans" cxnId="{71DAF668-8CFF-4A0B-A664-6F4BB4B006E6}">
      <dgm:prSet/>
      <dgm:spPr/>
      <dgm:t>
        <a:bodyPr/>
        <a:lstStyle/>
        <a:p>
          <a:endParaRPr lang="en-US"/>
        </a:p>
      </dgm:t>
    </dgm:pt>
    <dgm:pt modelId="{A4FE93EC-D024-4300-BAD0-6A6C4F4538C1}">
      <dgm:prSet phldrT="[Text]"/>
      <dgm:spPr/>
      <dgm:t>
        <a:bodyPr/>
        <a:lstStyle/>
        <a:p>
          <a:r>
            <a:rPr lang="en-US" b="0" dirty="0" smtClean="0"/>
            <a:t>Environment</a:t>
          </a:r>
          <a:endParaRPr lang="en-US" b="0" dirty="0"/>
        </a:p>
      </dgm:t>
    </dgm:pt>
    <dgm:pt modelId="{3935E8DC-B726-4D9E-B2D5-95BE4E0646D9}" type="parTrans" cxnId="{E81067EC-8A61-4500-9B1B-1365F4B847F9}">
      <dgm:prSet/>
      <dgm:spPr/>
    </dgm:pt>
    <dgm:pt modelId="{2607E83D-401F-4B21-AB31-FE13AA482745}" type="sibTrans" cxnId="{E81067EC-8A61-4500-9B1B-1365F4B847F9}">
      <dgm:prSet/>
      <dgm:spPr/>
    </dgm:pt>
    <dgm:pt modelId="{26196CE5-331C-4037-A284-38A7060D0AE8}" type="pres">
      <dgm:prSet presAssocID="{4C875ECF-E34F-43D2-8D77-55AF5DDBC894}" presName="diagram" presStyleCnt="0">
        <dgm:presLayoutVars>
          <dgm:dir/>
          <dgm:resizeHandles val="exact"/>
        </dgm:presLayoutVars>
      </dgm:prSet>
      <dgm:spPr/>
      <dgm:t>
        <a:bodyPr/>
        <a:lstStyle/>
        <a:p>
          <a:endParaRPr lang="en-US"/>
        </a:p>
      </dgm:t>
    </dgm:pt>
    <dgm:pt modelId="{5949D0AD-B577-417C-BA9C-EBD11CF503AF}" type="pres">
      <dgm:prSet presAssocID="{1BBD469E-49A6-44AB-96A7-FD3FEE07D99B}" presName="node" presStyleLbl="node1" presStyleIdx="0" presStyleCnt="6">
        <dgm:presLayoutVars>
          <dgm:bulletEnabled val="1"/>
        </dgm:presLayoutVars>
      </dgm:prSet>
      <dgm:spPr/>
      <dgm:t>
        <a:bodyPr/>
        <a:lstStyle/>
        <a:p>
          <a:endParaRPr lang="en-US"/>
        </a:p>
      </dgm:t>
    </dgm:pt>
    <dgm:pt modelId="{F3CCE218-9325-4A1C-A4E3-04CC2ACB3B41}" type="pres">
      <dgm:prSet presAssocID="{53EA0C88-70E6-4193-A60B-7FFF27ECCA72}" presName="sibTrans" presStyleCnt="0"/>
      <dgm:spPr/>
    </dgm:pt>
    <dgm:pt modelId="{FDBD9327-CDBD-4CDD-962F-CC43D1941A0B}" type="pres">
      <dgm:prSet presAssocID="{3DBA1568-AE4C-4DF1-BC17-6D463FEF1E4C}" presName="node" presStyleLbl="node1" presStyleIdx="1" presStyleCnt="6">
        <dgm:presLayoutVars>
          <dgm:bulletEnabled val="1"/>
        </dgm:presLayoutVars>
      </dgm:prSet>
      <dgm:spPr/>
      <dgm:t>
        <a:bodyPr/>
        <a:lstStyle/>
        <a:p>
          <a:endParaRPr lang="en-US"/>
        </a:p>
      </dgm:t>
    </dgm:pt>
    <dgm:pt modelId="{42D63FAD-7D5C-4A58-8AEE-B15681B8DAE8}" type="pres">
      <dgm:prSet presAssocID="{E1E2AADF-4DD5-4F23-9D37-AB2D2B81191C}" presName="sibTrans" presStyleCnt="0"/>
      <dgm:spPr/>
    </dgm:pt>
    <dgm:pt modelId="{B24A5D24-931F-4157-AA1C-F4BE850F694A}" type="pres">
      <dgm:prSet presAssocID="{C0958673-4A15-48A7-A8D4-92AFCD8BF2AC}" presName="node" presStyleLbl="node1" presStyleIdx="2" presStyleCnt="6">
        <dgm:presLayoutVars>
          <dgm:bulletEnabled val="1"/>
        </dgm:presLayoutVars>
      </dgm:prSet>
      <dgm:spPr/>
      <dgm:t>
        <a:bodyPr/>
        <a:lstStyle/>
        <a:p>
          <a:endParaRPr lang="en-US"/>
        </a:p>
      </dgm:t>
    </dgm:pt>
    <dgm:pt modelId="{3CF8C1B8-9A05-44EA-B0F3-AFD27CC1D206}" type="pres">
      <dgm:prSet presAssocID="{FF837086-9308-47C3-82AC-B785CBE35437}" presName="sibTrans" presStyleCnt="0"/>
      <dgm:spPr/>
    </dgm:pt>
    <dgm:pt modelId="{A26B6AF5-FFBD-42AE-B597-D9F3F6E1781C}" type="pres">
      <dgm:prSet presAssocID="{4FC51C47-4393-4A35-A1C3-D8286BB7CAAA}" presName="node" presStyleLbl="node1" presStyleIdx="3" presStyleCnt="6">
        <dgm:presLayoutVars>
          <dgm:bulletEnabled val="1"/>
        </dgm:presLayoutVars>
      </dgm:prSet>
      <dgm:spPr/>
      <dgm:t>
        <a:bodyPr/>
        <a:lstStyle/>
        <a:p>
          <a:endParaRPr lang="en-US"/>
        </a:p>
      </dgm:t>
    </dgm:pt>
    <dgm:pt modelId="{57874568-68A9-4839-8095-1BB4ABDB0F99}" type="pres">
      <dgm:prSet presAssocID="{843C5B29-0E20-427F-ABBE-B482179E9ABF}" presName="sibTrans" presStyleCnt="0"/>
      <dgm:spPr/>
    </dgm:pt>
    <dgm:pt modelId="{F36BC71E-30D6-4B10-B7CE-9633085C16F4}" type="pres">
      <dgm:prSet presAssocID="{5D5D6A60-4296-46BF-9769-BA4BBEF8FFA1}" presName="node" presStyleLbl="node1" presStyleIdx="4" presStyleCnt="6">
        <dgm:presLayoutVars>
          <dgm:bulletEnabled val="1"/>
        </dgm:presLayoutVars>
      </dgm:prSet>
      <dgm:spPr/>
      <dgm:t>
        <a:bodyPr/>
        <a:lstStyle/>
        <a:p>
          <a:endParaRPr lang="en-US"/>
        </a:p>
      </dgm:t>
    </dgm:pt>
    <dgm:pt modelId="{3D3AA314-1200-4F4C-8C71-0328C7527340}" type="pres">
      <dgm:prSet presAssocID="{BEF659F8-92A2-47F1-B6CB-7E8089197B52}" presName="sibTrans" presStyleCnt="0"/>
      <dgm:spPr/>
    </dgm:pt>
    <dgm:pt modelId="{F92FDF1E-37B6-47D9-92BE-E9BA53CA8E7C}" type="pres">
      <dgm:prSet presAssocID="{A4FE93EC-D024-4300-BAD0-6A6C4F4538C1}" presName="node" presStyleLbl="node1" presStyleIdx="5" presStyleCnt="6">
        <dgm:presLayoutVars>
          <dgm:bulletEnabled val="1"/>
        </dgm:presLayoutVars>
      </dgm:prSet>
      <dgm:spPr/>
      <dgm:t>
        <a:bodyPr/>
        <a:lstStyle/>
        <a:p>
          <a:endParaRPr lang="en-US"/>
        </a:p>
      </dgm:t>
    </dgm:pt>
  </dgm:ptLst>
  <dgm:cxnLst>
    <dgm:cxn modelId="{E81067EC-8A61-4500-9B1B-1365F4B847F9}" srcId="{4C875ECF-E34F-43D2-8D77-55AF5DDBC894}" destId="{A4FE93EC-D024-4300-BAD0-6A6C4F4538C1}" srcOrd="5" destOrd="0" parTransId="{3935E8DC-B726-4D9E-B2D5-95BE4E0646D9}" sibTransId="{2607E83D-401F-4B21-AB31-FE13AA482745}"/>
    <dgm:cxn modelId="{60D9B9EA-BEDE-437F-826A-C33639338AAA}" srcId="{4C875ECF-E34F-43D2-8D77-55AF5DDBC894}" destId="{1BBD469E-49A6-44AB-96A7-FD3FEE07D99B}" srcOrd="0" destOrd="0" parTransId="{F3FD77FD-942B-4E06-936D-6F2EEBCED527}" sibTransId="{53EA0C88-70E6-4193-A60B-7FFF27ECCA72}"/>
    <dgm:cxn modelId="{71DAF668-8CFF-4A0B-A664-6F4BB4B006E6}" srcId="{4C875ECF-E34F-43D2-8D77-55AF5DDBC894}" destId="{5D5D6A60-4296-46BF-9769-BA4BBEF8FFA1}" srcOrd="4" destOrd="0" parTransId="{C3EC83D1-F27D-4228-ADCA-2C28415E2640}" sibTransId="{BEF659F8-92A2-47F1-B6CB-7E8089197B52}"/>
    <dgm:cxn modelId="{7941CB0C-E5CC-4EB5-84CA-39F77FCB7B30}" srcId="{4C875ECF-E34F-43D2-8D77-55AF5DDBC894}" destId="{C0958673-4A15-48A7-A8D4-92AFCD8BF2AC}" srcOrd="2" destOrd="0" parTransId="{8AD3A00A-E5E9-4876-BBC5-50210E7CA764}" sibTransId="{FF837086-9308-47C3-82AC-B785CBE35437}"/>
    <dgm:cxn modelId="{8A9FA687-5AAF-4A8F-8882-3D0C7C84C271}" type="presOf" srcId="{1BBD469E-49A6-44AB-96A7-FD3FEE07D99B}" destId="{5949D0AD-B577-417C-BA9C-EBD11CF503AF}" srcOrd="0" destOrd="0" presId="urn:microsoft.com/office/officeart/2005/8/layout/default"/>
    <dgm:cxn modelId="{FCF3C250-1FD3-484B-8741-01A8FDA80D21}" type="presOf" srcId="{3DBA1568-AE4C-4DF1-BC17-6D463FEF1E4C}" destId="{FDBD9327-CDBD-4CDD-962F-CC43D1941A0B}" srcOrd="0" destOrd="0" presId="urn:microsoft.com/office/officeart/2005/8/layout/default"/>
    <dgm:cxn modelId="{2267E45A-562B-47C7-97BD-6AFA51065F78}" srcId="{4C875ECF-E34F-43D2-8D77-55AF5DDBC894}" destId="{3DBA1568-AE4C-4DF1-BC17-6D463FEF1E4C}" srcOrd="1" destOrd="0" parTransId="{F1AF6E9D-93F2-4D41-9057-71E7F053F121}" sibTransId="{E1E2AADF-4DD5-4F23-9D37-AB2D2B81191C}"/>
    <dgm:cxn modelId="{2192FAAC-F15B-491C-93AC-63655A8134E4}" type="presOf" srcId="{4FC51C47-4393-4A35-A1C3-D8286BB7CAAA}" destId="{A26B6AF5-FFBD-42AE-B597-D9F3F6E1781C}" srcOrd="0" destOrd="0" presId="urn:microsoft.com/office/officeart/2005/8/layout/default"/>
    <dgm:cxn modelId="{4A5C94D4-E154-46C2-B578-F4666161C496}" type="presOf" srcId="{C0958673-4A15-48A7-A8D4-92AFCD8BF2AC}" destId="{B24A5D24-931F-4157-AA1C-F4BE850F694A}" srcOrd="0" destOrd="0" presId="urn:microsoft.com/office/officeart/2005/8/layout/default"/>
    <dgm:cxn modelId="{3352CE62-F877-4457-ADEE-9C9B9BC3202D}" type="presOf" srcId="{A4FE93EC-D024-4300-BAD0-6A6C4F4538C1}" destId="{F92FDF1E-37B6-47D9-92BE-E9BA53CA8E7C}" srcOrd="0" destOrd="0" presId="urn:microsoft.com/office/officeart/2005/8/layout/default"/>
    <dgm:cxn modelId="{EDB183EF-A12E-4758-9761-2B3747976374}" type="presOf" srcId="{4C875ECF-E34F-43D2-8D77-55AF5DDBC894}" destId="{26196CE5-331C-4037-A284-38A7060D0AE8}" srcOrd="0" destOrd="0" presId="urn:microsoft.com/office/officeart/2005/8/layout/default"/>
    <dgm:cxn modelId="{417AE4B5-CB9B-419F-9A59-DDD11792E55E}" type="presOf" srcId="{5D5D6A60-4296-46BF-9769-BA4BBEF8FFA1}" destId="{F36BC71E-30D6-4B10-B7CE-9633085C16F4}" srcOrd="0" destOrd="0" presId="urn:microsoft.com/office/officeart/2005/8/layout/default"/>
    <dgm:cxn modelId="{BF732615-0F55-46A5-BDCD-325AEC5C3863}" srcId="{4C875ECF-E34F-43D2-8D77-55AF5DDBC894}" destId="{4FC51C47-4393-4A35-A1C3-D8286BB7CAAA}" srcOrd="3" destOrd="0" parTransId="{29062BFA-0730-4278-A470-44B54570D262}" sibTransId="{843C5B29-0E20-427F-ABBE-B482179E9ABF}"/>
    <dgm:cxn modelId="{953E2ED4-F696-456C-991B-840DBE2A9A62}" type="presParOf" srcId="{26196CE5-331C-4037-A284-38A7060D0AE8}" destId="{5949D0AD-B577-417C-BA9C-EBD11CF503AF}" srcOrd="0" destOrd="0" presId="urn:microsoft.com/office/officeart/2005/8/layout/default"/>
    <dgm:cxn modelId="{2256756F-ED2E-459D-8EC1-D8CEB402FC31}" type="presParOf" srcId="{26196CE5-331C-4037-A284-38A7060D0AE8}" destId="{F3CCE218-9325-4A1C-A4E3-04CC2ACB3B41}" srcOrd="1" destOrd="0" presId="urn:microsoft.com/office/officeart/2005/8/layout/default"/>
    <dgm:cxn modelId="{7398034A-DF95-479D-8567-4A765113EB4A}" type="presParOf" srcId="{26196CE5-331C-4037-A284-38A7060D0AE8}" destId="{FDBD9327-CDBD-4CDD-962F-CC43D1941A0B}" srcOrd="2" destOrd="0" presId="urn:microsoft.com/office/officeart/2005/8/layout/default"/>
    <dgm:cxn modelId="{2ABE49FF-B644-4528-9F97-E4C77931469E}" type="presParOf" srcId="{26196CE5-331C-4037-A284-38A7060D0AE8}" destId="{42D63FAD-7D5C-4A58-8AEE-B15681B8DAE8}" srcOrd="3" destOrd="0" presId="urn:microsoft.com/office/officeart/2005/8/layout/default"/>
    <dgm:cxn modelId="{11446EFC-B84C-4636-90D7-AC7ED3F9CC61}" type="presParOf" srcId="{26196CE5-331C-4037-A284-38A7060D0AE8}" destId="{B24A5D24-931F-4157-AA1C-F4BE850F694A}" srcOrd="4" destOrd="0" presId="urn:microsoft.com/office/officeart/2005/8/layout/default"/>
    <dgm:cxn modelId="{3BFF38A3-6B2E-4C10-8E20-09570088C809}" type="presParOf" srcId="{26196CE5-331C-4037-A284-38A7060D0AE8}" destId="{3CF8C1B8-9A05-44EA-B0F3-AFD27CC1D206}" srcOrd="5" destOrd="0" presId="urn:microsoft.com/office/officeart/2005/8/layout/default"/>
    <dgm:cxn modelId="{5320CD65-3733-4A99-8BC4-A1400E23A809}" type="presParOf" srcId="{26196CE5-331C-4037-A284-38A7060D0AE8}" destId="{A26B6AF5-FFBD-42AE-B597-D9F3F6E1781C}" srcOrd="6" destOrd="0" presId="urn:microsoft.com/office/officeart/2005/8/layout/default"/>
    <dgm:cxn modelId="{E1C81E50-A625-4561-A56C-B84FCE3A0B87}" type="presParOf" srcId="{26196CE5-331C-4037-A284-38A7060D0AE8}" destId="{57874568-68A9-4839-8095-1BB4ABDB0F99}" srcOrd="7" destOrd="0" presId="urn:microsoft.com/office/officeart/2005/8/layout/default"/>
    <dgm:cxn modelId="{E2C084C5-A199-4B5C-8CAA-523F54C07CDA}" type="presParOf" srcId="{26196CE5-331C-4037-A284-38A7060D0AE8}" destId="{F36BC71E-30D6-4B10-B7CE-9633085C16F4}" srcOrd="8" destOrd="0" presId="urn:microsoft.com/office/officeart/2005/8/layout/default"/>
    <dgm:cxn modelId="{69E71425-52AA-47F8-844B-EB46A6EED55F}" type="presParOf" srcId="{26196CE5-331C-4037-A284-38A7060D0AE8}" destId="{3D3AA314-1200-4F4C-8C71-0328C7527340}" srcOrd="9" destOrd="0" presId="urn:microsoft.com/office/officeart/2005/8/layout/default"/>
    <dgm:cxn modelId="{F9B315C0-BF7B-4555-8003-9D8C8FD5E3E3}" type="presParOf" srcId="{26196CE5-331C-4037-A284-38A7060D0AE8}" destId="{F92FDF1E-37B6-47D9-92BE-E9BA53CA8E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8A0611F-7B39-4273-B382-63F5CEE8E4C8}"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302EF8A-AD29-46A0-81ED-790B812DC4DA}">
      <dgm:prSet phldrT="[Text]"/>
      <dgm:spPr/>
      <dgm:t>
        <a:bodyPr/>
        <a:lstStyle/>
        <a:p>
          <a:r>
            <a:rPr lang="en-US" dirty="0" smtClean="0"/>
            <a:t>Be prepared</a:t>
          </a:r>
          <a:endParaRPr lang="en-US" dirty="0"/>
        </a:p>
      </dgm:t>
    </dgm:pt>
    <dgm:pt modelId="{D50D95C3-F5A6-4323-93A0-0FD74EC0DB8A}" type="parTrans" cxnId="{798222D9-4594-4056-85D0-269EDF3983E6}">
      <dgm:prSet/>
      <dgm:spPr/>
      <dgm:t>
        <a:bodyPr/>
        <a:lstStyle/>
        <a:p>
          <a:endParaRPr lang="en-US"/>
        </a:p>
      </dgm:t>
    </dgm:pt>
    <dgm:pt modelId="{63A003C5-EEFC-4D18-AE89-325AE34852B6}" type="sibTrans" cxnId="{798222D9-4594-4056-85D0-269EDF3983E6}">
      <dgm:prSet/>
      <dgm:spPr/>
      <dgm:t>
        <a:bodyPr/>
        <a:lstStyle/>
        <a:p>
          <a:endParaRPr lang="en-US"/>
        </a:p>
      </dgm:t>
    </dgm:pt>
    <dgm:pt modelId="{9E6B403F-4F2B-4808-A9DE-6EEF71BC4307}">
      <dgm:prSet phldrT="[Text]"/>
      <dgm:spPr/>
      <dgm:t>
        <a:bodyPr/>
        <a:lstStyle/>
        <a:p>
          <a:r>
            <a:rPr lang="en-US" dirty="0" smtClean="0"/>
            <a:t>Unique to your business</a:t>
          </a:r>
          <a:endParaRPr lang="en-US" dirty="0"/>
        </a:p>
      </dgm:t>
    </dgm:pt>
    <dgm:pt modelId="{EA65E0E1-F5AD-4E5F-9178-25A24F944DF3}" type="parTrans" cxnId="{E4B03314-7B4A-4A21-ABF9-CDF83275CCD8}">
      <dgm:prSet/>
      <dgm:spPr/>
      <dgm:t>
        <a:bodyPr/>
        <a:lstStyle/>
        <a:p>
          <a:endParaRPr lang="en-US"/>
        </a:p>
      </dgm:t>
    </dgm:pt>
    <dgm:pt modelId="{9BF5D683-7133-4FDD-ABD6-EA7226E9733D}" type="sibTrans" cxnId="{E4B03314-7B4A-4A21-ABF9-CDF83275CCD8}">
      <dgm:prSet/>
      <dgm:spPr/>
      <dgm:t>
        <a:bodyPr/>
        <a:lstStyle/>
        <a:p>
          <a:endParaRPr lang="en-US"/>
        </a:p>
      </dgm:t>
    </dgm:pt>
    <dgm:pt modelId="{2E59AFEF-F6D2-4E56-AAB6-86744468A828}">
      <dgm:prSet phldrT="[Text]"/>
      <dgm:spPr/>
      <dgm:t>
        <a:bodyPr/>
        <a:lstStyle/>
        <a:p>
          <a:r>
            <a:rPr lang="en-US" dirty="0" smtClean="0"/>
            <a:t>Develop an appropriate back up</a:t>
          </a:r>
          <a:endParaRPr lang="en-US" dirty="0"/>
        </a:p>
      </dgm:t>
    </dgm:pt>
    <dgm:pt modelId="{9B6F54E1-8202-49EF-A8CC-7F8BC81BC5D1}" type="parTrans" cxnId="{63B6D988-2277-465A-9E4B-970B90E52F68}">
      <dgm:prSet/>
      <dgm:spPr/>
      <dgm:t>
        <a:bodyPr/>
        <a:lstStyle/>
        <a:p>
          <a:endParaRPr lang="en-US"/>
        </a:p>
      </dgm:t>
    </dgm:pt>
    <dgm:pt modelId="{60190610-2705-4D3F-A29F-7675B136B001}" type="sibTrans" cxnId="{63B6D988-2277-465A-9E4B-970B90E52F68}">
      <dgm:prSet/>
      <dgm:spPr/>
      <dgm:t>
        <a:bodyPr/>
        <a:lstStyle/>
        <a:p>
          <a:endParaRPr lang="en-US"/>
        </a:p>
      </dgm:t>
    </dgm:pt>
    <dgm:pt modelId="{00DCEBB1-D443-44A0-92E0-DC6A51FD45F6}" type="pres">
      <dgm:prSet presAssocID="{28A0611F-7B39-4273-B382-63F5CEE8E4C8}" presName="Name0" presStyleCnt="0">
        <dgm:presLayoutVars>
          <dgm:chMax val="7"/>
          <dgm:chPref val="7"/>
          <dgm:dir/>
        </dgm:presLayoutVars>
      </dgm:prSet>
      <dgm:spPr/>
      <dgm:t>
        <a:bodyPr/>
        <a:lstStyle/>
        <a:p>
          <a:endParaRPr lang="en-US"/>
        </a:p>
      </dgm:t>
    </dgm:pt>
    <dgm:pt modelId="{962B69F9-39A0-4C05-B3B8-412DEAFB1C13}" type="pres">
      <dgm:prSet presAssocID="{28A0611F-7B39-4273-B382-63F5CEE8E4C8}" presName="Name1" presStyleCnt="0"/>
      <dgm:spPr/>
    </dgm:pt>
    <dgm:pt modelId="{AA82F987-A47A-4E8A-BD48-7138E4D89016}" type="pres">
      <dgm:prSet presAssocID="{28A0611F-7B39-4273-B382-63F5CEE8E4C8}" presName="cycle" presStyleCnt="0"/>
      <dgm:spPr/>
    </dgm:pt>
    <dgm:pt modelId="{F99C9369-836F-4454-B4D1-836351341280}" type="pres">
      <dgm:prSet presAssocID="{28A0611F-7B39-4273-B382-63F5CEE8E4C8}" presName="srcNode" presStyleLbl="node1" presStyleIdx="0" presStyleCnt="3"/>
      <dgm:spPr/>
    </dgm:pt>
    <dgm:pt modelId="{6DEE04E2-DBF8-4E68-BA4D-08AEBADEBB70}" type="pres">
      <dgm:prSet presAssocID="{28A0611F-7B39-4273-B382-63F5CEE8E4C8}" presName="conn" presStyleLbl="parChTrans1D2" presStyleIdx="0" presStyleCnt="1"/>
      <dgm:spPr/>
      <dgm:t>
        <a:bodyPr/>
        <a:lstStyle/>
        <a:p>
          <a:endParaRPr lang="en-US"/>
        </a:p>
      </dgm:t>
    </dgm:pt>
    <dgm:pt modelId="{5AD67484-71B6-40F8-A17B-0311EDBCBFF6}" type="pres">
      <dgm:prSet presAssocID="{28A0611F-7B39-4273-B382-63F5CEE8E4C8}" presName="extraNode" presStyleLbl="node1" presStyleIdx="0" presStyleCnt="3"/>
      <dgm:spPr/>
    </dgm:pt>
    <dgm:pt modelId="{F69FA345-6711-4BF1-8856-B89D56FB905A}" type="pres">
      <dgm:prSet presAssocID="{28A0611F-7B39-4273-B382-63F5CEE8E4C8}" presName="dstNode" presStyleLbl="node1" presStyleIdx="0" presStyleCnt="3"/>
      <dgm:spPr/>
    </dgm:pt>
    <dgm:pt modelId="{3DAB6547-7101-4AE0-9363-D7327AABB821}" type="pres">
      <dgm:prSet presAssocID="{8302EF8A-AD29-46A0-81ED-790B812DC4DA}" presName="text_1" presStyleLbl="node1" presStyleIdx="0" presStyleCnt="3">
        <dgm:presLayoutVars>
          <dgm:bulletEnabled val="1"/>
        </dgm:presLayoutVars>
      </dgm:prSet>
      <dgm:spPr/>
      <dgm:t>
        <a:bodyPr/>
        <a:lstStyle/>
        <a:p>
          <a:endParaRPr lang="en-US"/>
        </a:p>
      </dgm:t>
    </dgm:pt>
    <dgm:pt modelId="{666E8DEA-4976-4F0D-82C1-F3840FFA5797}" type="pres">
      <dgm:prSet presAssocID="{8302EF8A-AD29-46A0-81ED-790B812DC4DA}" presName="accent_1" presStyleCnt="0"/>
      <dgm:spPr/>
    </dgm:pt>
    <dgm:pt modelId="{067269DE-D228-499A-91E5-60AF3E7D2D90}" type="pres">
      <dgm:prSet presAssocID="{8302EF8A-AD29-46A0-81ED-790B812DC4DA}" presName="accentRepeatNode" presStyleLbl="solidFgAcc1" presStyleIdx="0" presStyleCnt="3"/>
      <dgm:spPr/>
    </dgm:pt>
    <dgm:pt modelId="{3054BA6D-8A77-4851-84F0-A34665D15D3F}" type="pres">
      <dgm:prSet presAssocID="{9E6B403F-4F2B-4808-A9DE-6EEF71BC4307}" presName="text_2" presStyleLbl="node1" presStyleIdx="1" presStyleCnt="3">
        <dgm:presLayoutVars>
          <dgm:bulletEnabled val="1"/>
        </dgm:presLayoutVars>
      </dgm:prSet>
      <dgm:spPr/>
      <dgm:t>
        <a:bodyPr/>
        <a:lstStyle/>
        <a:p>
          <a:endParaRPr lang="en-US"/>
        </a:p>
      </dgm:t>
    </dgm:pt>
    <dgm:pt modelId="{24952AC2-752A-4EB8-B5C9-8501E18EB155}" type="pres">
      <dgm:prSet presAssocID="{9E6B403F-4F2B-4808-A9DE-6EEF71BC4307}" presName="accent_2" presStyleCnt="0"/>
      <dgm:spPr/>
    </dgm:pt>
    <dgm:pt modelId="{F36BD465-4E11-4DB9-B474-7CB4120F1676}" type="pres">
      <dgm:prSet presAssocID="{9E6B403F-4F2B-4808-A9DE-6EEF71BC4307}" presName="accentRepeatNode" presStyleLbl="solidFgAcc1" presStyleIdx="1" presStyleCnt="3"/>
      <dgm:spPr/>
    </dgm:pt>
    <dgm:pt modelId="{7A72D859-8AB8-45CB-89A3-ACC0C45923FC}" type="pres">
      <dgm:prSet presAssocID="{2E59AFEF-F6D2-4E56-AAB6-86744468A828}" presName="text_3" presStyleLbl="node1" presStyleIdx="2" presStyleCnt="3">
        <dgm:presLayoutVars>
          <dgm:bulletEnabled val="1"/>
        </dgm:presLayoutVars>
      </dgm:prSet>
      <dgm:spPr/>
      <dgm:t>
        <a:bodyPr/>
        <a:lstStyle/>
        <a:p>
          <a:endParaRPr lang="en-US"/>
        </a:p>
      </dgm:t>
    </dgm:pt>
    <dgm:pt modelId="{F3F5339F-1735-4731-9CF9-352266B64159}" type="pres">
      <dgm:prSet presAssocID="{2E59AFEF-F6D2-4E56-AAB6-86744468A828}" presName="accent_3" presStyleCnt="0"/>
      <dgm:spPr/>
    </dgm:pt>
    <dgm:pt modelId="{FDD4FCA9-3B25-4011-89BB-556D99A26BFE}" type="pres">
      <dgm:prSet presAssocID="{2E59AFEF-F6D2-4E56-AAB6-86744468A828}" presName="accentRepeatNode" presStyleLbl="solidFgAcc1" presStyleIdx="2" presStyleCnt="3"/>
      <dgm:spPr/>
    </dgm:pt>
  </dgm:ptLst>
  <dgm:cxnLst>
    <dgm:cxn modelId="{798222D9-4594-4056-85D0-269EDF3983E6}" srcId="{28A0611F-7B39-4273-B382-63F5CEE8E4C8}" destId="{8302EF8A-AD29-46A0-81ED-790B812DC4DA}" srcOrd="0" destOrd="0" parTransId="{D50D95C3-F5A6-4323-93A0-0FD74EC0DB8A}" sibTransId="{63A003C5-EEFC-4D18-AE89-325AE34852B6}"/>
    <dgm:cxn modelId="{E4B03314-7B4A-4A21-ABF9-CDF83275CCD8}" srcId="{28A0611F-7B39-4273-B382-63F5CEE8E4C8}" destId="{9E6B403F-4F2B-4808-A9DE-6EEF71BC4307}" srcOrd="1" destOrd="0" parTransId="{EA65E0E1-F5AD-4E5F-9178-25A24F944DF3}" sibTransId="{9BF5D683-7133-4FDD-ABD6-EA7226E9733D}"/>
    <dgm:cxn modelId="{FCDCB90B-296D-4A5E-BF48-600ED81499FE}" type="presOf" srcId="{28A0611F-7B39-4273-B382-63F5CEE8E4C8}" destId="{00DCEBB1-D443-44A0-92E0-DC6A51FD45F6}" srcOrd="0" destOrd="0" presId="urn:microsoft.com/office/officeart/2008/layout/VerticalCurvedList"/>
    <dgm:cxn modelId="{63B6D988-2277-465A-9E4B-970B90E52F68}" srcId="{28A0611F-7B39-4273-B382-63F5CEE8E4C8}" destId="{2E59AFEF-F6D2-4E56-AAB6-86744468A828}" srcOrd="2" destOrd="0" parTransId="{9B6F54E1-8202-49EF-A8CC-7F8BC81BC5D1}" sibTransId="{60190610-2705-4D3F-A29F-7675B136B001}"/>
    <dgm:cxn modelId="{682AF8F0-B491-444F-857F-C758641C74BB}" type="presOf" srcId="{8302EF8A-AD29-46A0-81ED-790B812DC4DA}" destId="{3DAB6547-7101-4AE0-9363-D7327AABB821}" srcOrd="0" destOrd="0" presId="urn:microsoft.com/office/officeart/2008/layout/VerticalCurvedList"/>
    <dgm:cxn modelId="{EB1FE055-F58B-44A0-AA04-CA153B496197}" type="presOf" srcId="{2E59AFEF-F6D2-4E56-AAB6-86744468A828}" destId="{7A72D859-8AB8-45CB-89A3-ACC0C45923FC}" srcOrd="0" destOrd="0" presId="urn:microsoft.com/office/officeart/2008/layout/VerticalCurvedList"/>
    <dgm:cxn modelId="{F788BCA4-6C2E-43CE-9823-305CA2F8D592}" type="presOf" srcId="{63A003C5-EEFC-4D18-AE89-325AE34852B6}" destId="{6DEE04E2-DBF8-4E68-BA4D-08AEBADEBB70}" srcOrd="0" destOrd="0" presId="urn:microsoft.com/office/officeart/2008/layout/VerticalCurvedList"/>
    <dgm:cxn modelId="{BA85B038-D09B-4DD2-A96B-388D2DF2E96B}" type="presOf" srcId="{9E6B403F-4F2B-4808-A9DE-6EEF71BC4307}" destId="{3054BA6D-8A77-4851-84F0-A34665D15D3F}" srcOrd="0" destOrd="0" presId="urn:microsoft.com/office/officeart/2008/layout/VerticalCurvedList"/>
    <dgm:cxn modelId="{1894BC3C-B7AE-46FB-9BB0-087FB36383F5}" type="presParOf" srcId="{00DCEBB1-D443-44A0-92E0-DC6A51FD45F6}" destId="{962B69F9-39A0-4C05-B3B8-412DEAFB1C13}" srcOrd="0" destOrd="0" presId="urn:microsoft.com/office/officeart/2008/layout/VerticalCurvedList"/>
    <dgm:cxn modelId="{BEC37D7B-8746-4C77-83DD-ED2380936218}" type="presParOf" srcId="{962B69F9-39A0-4C05-B3B8-412DEAFB1C13}" destId="{AA82F987-A47A-4E8A-BD48-7138E4D89016}" srcOrd="0" destOrd="0" presId="urn:microsoft.com/office/officeart/2008/layout/VerticalCurvedList"/>
    <dgm:cxn modelId="{43EE709E-14D0-45FF-9C9B-446D4615F628}" type="presParOf" srcId="{AA82F987-A47A-4E8A-BD48-7138E4D89016}" destId="{F99C9369-836F-4454-B4D1-836351341280}" srcOrd="0" destOrd="0" presId="urn:microsoft.com/office/officeart/2008/layout/VerticalCurvedList"/>
    <dgm:cxn modelId="{3180DE53-3DCB-4A90-B741-A9BD2C6FD7D6}" type="presParOf" srcId="{AA82F987-A47A-4E8A-BD48-7138E4D89016}" destId="{6DEE04E2-DBF8-4E68-BA4D-08AEBADEBB70}" srcOrd="1" destOrd="0" presId="urn:microsoft.com/office/officeart/2008/layout/VerticalCurvedList"/>
    <dgm:cxn modelId="{5CF0B2E6-BE46-4B69-8607-68DAE2D3A8A8}" type="presParOf" srcId="{AA82F987-A47A-4E8A-BD48-7138E4D89016}" destId="{5AD67484-71B6-40F8-A17B-0311EDBCBFF6}" srcOrd="2" destOrd="0" presId="urn:microsoft.com/office/officeart/2008/layout/VerticalCurvedList"/>
    <dgm:cxn modelId="{A2AD7CF7-E6CD-4329-B078-597F7B47EB48}" type="presParOf" srcId="{AA82F987-A47A-4E8A-BD48-7138E4D89016}" destId="{F69FA345-6711-4BF1-8856-B89D56FB905A}" srcOrd="3" destOrd="0" presId="urn:microsoft.com/office/officeart/2008/layout/VerticalCurvedList"/>
    <dgm:cxn modelId="{C66288B7-DB05-44BD-9768-43AB2F34C4D8}" type="presParOf" srcId="{962B69F9-39A0-4C05-B3B8-412DEAFB1C13}" destId="{3DAB6547-7101-4AE0-9363-D7327AABB821}" srcOrd="1" destOrd="0" presId="urn:microsoft.com/office/officeart/2008/layout/VerticalCurvedList"/>
    <dgm:cxn modelId="{FEF7C06A-0365-4F57-8DFF-BE88C0249638}" type="presParOf" srcId="{962B69F9-39A0-4C05-B3B8-412DEAFB1C13}" destId="{666E8DEA-4976-4F0D-82C1-F3840FFA5797}" srcOrd="2" destOrd="0" presId="urn:microsoft.com/office/officeart/2008/layout/VerticalCurvedList"/>
    <dgm:cxn modelId="{8563BC34-DF4F-4925-B624-5AEADC2CB3DF}" type="presParOf" srcId="{666E8DEA-4976-4F0D-82C1-F3840FFA5797}" destId="{067269DE-D228-499A-91E5-60AF3E7D2D90}" srcOrd="0" destOrd="0" presId="urn:microsoft.com/office/officeart/2008/layout/VerticalCurvedList"/>
    <dgm:cxn modelId="{F6077046-7B61-4500-89A6-FE101A400522}" type="presParOf" srcId="{962B69F9-39A0-4C05-B3B8-412DEAFB1C13}" destId="{3054BA6D-8A77-4851-84F0-A34665D15D3F}" srcOrd="3" destOrd="0" presId="urn:microsoft.com/office/officeart/2008/layout/VerticalCurvedList"/>
    <dgm:cxn modelId="{05355595-1327-42FE-A58C-2B0A051F8DE2}" type="presParOf" srcId="{962B69F9-39A0-4C05-B3B8-412DEAFB1C13}" destId="{24952AC2-752A-4EB8-B5C9-8501E18EB155}" srcOrd="4" destOrd="0" presId="urn:microsoft.com/office/officeart/2008/layout/VerticalCurvedList"/>
    <dgm:cxn modelId="{29F2AF70-57E4-4200-B7C1-24EC12714687}" type="presParOf" srcId="{24952AC2-752A-4EB8-B5C9-8501E18EB155}" destId="{F36BD465-4E11-4DB9-B474-7CB4120F1676}" srcOrd="0" destOrd="0" presId="urn:microsoft.com/office/officeart/2008/layout/VerticalCurvedList"/>
    <dgm:cxn modelId="{D0C5ED51-5C3E-4009-A280-0412BD7AD30B}" type="presParOf" srcId="{962B69F9-39A0-4C05-B3B8-412DEAFB1C13}" destId="{7A72D859-8AB8-45CB-89A3-ACC0C45923FC}" srcOrd="5" destOrd="0" presId="urn:microsoft.com/office/officeart/2008/layout/VerticalCurvedList"/>
    <dgm:cxn modelId="{ACC4E78E-B634-4DA7-BF79-F93BE9288776}" type="presParOf" srcId="{962B69F9-39A0-4C05-B3B8-412DEAFB1C13}" destId="{F3F5339F-1735-4731-9CF9-352266B64159}" srcOrd="6" destOrd="0" presId="urn:microsoft.com/office/officeart/2008/layout/VerticalCurvedList"/>
    <dgm:cxn modelId="{E57CB7F7-89B4-4F46-A1BC-F8702DD7B4A0}" type="presParOf" srcId="{F3F5339F-1735-4731-9CF9-352266B64159}" destId="{FDD4FCA9-3B25-4011-89BB-556D99A26B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C4BB810-4232-42AA-800D-5E39E759915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C889870-2805-4161-BDC3-ADAF98631CBA}">
      <dgm:prSet phldrT="[Text]" custT="1"/>
      <dgm:spPr/>
      <dgm:t>
        <a:bodyPr/>
        <a:lstStyle/>
        <a:p>
          <a:pPr algn="l"/>
          <a:r>
            <a:rPr lang="en-US" sz="4800" b="0" dirty="0" smtClean="0"/>
            <a:t>Insignificant</a:t>
          </a:r>
          <a:endParaRPr lang="en-US" sz="4800" b="0" dirty="0"/>
        </a:p>
      </dgm:t>
    </dgm:pt>
    <dgm:pt modelId="{8FB3DE6A-6E07-48F6-A220-049A42984B7E}" type="parTrans" cxnId="{B830ADE4-BA4E-44D4-8FC7-9BA4712BB26A}">
      <dgm:prSet/>
      <dgm:spPr/>
      <dgm:t>
        <a:bodyPr/>
        <a:lstStyle/>
        <a:p>
          <a:endParaRPr lang="en-US"/>
        </a:p>
      </dgm:t>
    </dgm:pt>
    <dgm:pt modelId="{BB3668A4-1392-4AF2-BED3-CEFE5EA8276B}" type="sibTrans" cxnId="{B830ADE4-BA4E-44D4-8FC7-9BA4712BB26A}">
      <dgm:prSet/>
      <dgm:spPr/>
      <dgm:t>
        <a:bodyPr/>
        <a:lstStyle/>
        <a:p>
          <a:endParaRPr lang="en-US" dirty="0"/>
        </a:p>
      </dgm:t>
    </dgm:pt>
    <dgm:pt modelId="{D106A1BB-73A1-4D6F-A5AE-D513333BBA28}">
      <dgm:prSet phldrT="[Text]" custT="1"/>
      <dgm:spPr/>
      <dgm:t>
        <a:bodyPr/>
        <a:lstStyle/>
        <a:p>
          <a:pPr algn="l"/>
          <a:r>
            <a:rPr lang="en-US" sz="4800" b="0" dirty="0" smtClean="0"/>
            <a:t>Minor</a:t>
          </a:r>
          <a:endParaRPr lang="en-US" sz="4800" b="0" dirty="0"/>
        </a:p>
      </dgm:t>
    </dgm:pt>
    <dgm:pt modelId="{4139FAD0-987B-4332-9908-0CFF92605979}" type="parTrans" cxnId="{922EF6C7-9FEC-410F-9D79-72EFB23C5217}">
      <dgm:prSet/>
      <dgm:spPr/>
      <dgm:t>
        <a:bodyPr/>
        <a:lstStyle/>
        <a:p>
          <a:endParaRPr lang="en-US"/>
        </a:p>
      </dgm:t>
    </dgm:pt>
    <dgm:pt modelId="{35BF2C7A-2202-488D-A7D7-E63FA8D4D5FE}" type="sibTrans" cxnId="{922EF6C7-9FEC-410F-9D79-72EFB23C5217}">
      <dgm:prSet/>
      <dgm:spPr/>
      <dgm:t>
        <a:bodyPr/>
        <a:lstStyle/>
        <a:p>
          <a:endParaRPr lang="en-US" dirty="0"/>
        </a:p>
      </dgm:t>
    </dgm:pt>
    <dgm:pt modelId="{1B2774C1-D5DE-4F99-8A76-22E7DD29A9DE}">
      <dgm:prSet phldrT="[Text]" custT="1"/>
      <dgm:spPr/>
      <dgm:t>
        <a:bodyPr/>
        <a:lstStyle/>
        <a:p>
          <a:pPr algn="l"/>
          <a:r>
            <a:rPr lang="en-US" sz="4800" b="0" dirty="0" smtClean="0"/>
            <a:t>Moderate</a:t>
          </a:r>
          <a:endParaRPr lang="en-US" sz="4800" b="0" dirty="0"/>
        </a:p>
      </dgm:t>
    </dgm:pt>
    <dgm:pt modelId="{B973B093-5ACF-4DC4-88B0-9BCE27C706DF}" type="parTrans" cxnId="{713FA60F-4F87-4A08-B7C8-78A7F41DEB2C}">
      <dgm:prSet/>
      <dgm:spPr/>
      <dgm:t>
        <a:bodyPr/>
        <a:lstStyle/>
        <a:p>
          <a:endParaRPr lang="en-US"/>
        </a:p>
      </dgm:t>
    </dgm:pt>
    <dgm:pt modelId="{B70DCD99-FC0C-4373-BBC3-B5A1FC3A1F0B}" type="sibTrans" cxnId="{713FA60F-4F87-4A08-B7C8-78A7F41DEB2C}">
      <dgm:prSet/>
      <dgm:spPr/>
      <dgm:t>
        <a:bodyPr/>
        <a:lstStyle/>
        <a:p>
          <a:endParaRPr lang="en-US" dirty="0"/>
        </a:p>
      </dgm:t>
    </dgm:pt>
    <dgm:pt modelId="{D8EC29BB-A780-480D-BA1A-964A0875CAE5}">
      <dgm:prSet phldrT="[Text]" custT="1"/>
      <dgm:spPr/>
      <dgm:t>
        <a:bodyPr/>
        <a:lstStyle/>
        <a:p>
          <a:pPr algn="l"/>
          <a:r>
            <a:rPr lang="en-US" sz="4800" b="0" dirty="0" smtClean="0"/>
            <a:t>Catastrophic</a:t>
          </a:r>
          <a:endParaRPr lang="en-US" sz="4800" b="0" dirty="0"/>
        </a:p>
      </dgm:t>
    </dgm:pt>
    <dgm:pt modelId="{6ACF702C-1523-4B98-BE25-A2D4DA5EB5F1}" type="parTrans" cxnId="{14386551-7C1C-4AFB-A267-00445D3E74C9}">
      <dgm:prSet/>
      <dgm:spPr/>
      <dgm:t>
        <a:bodyPr/>
        <a:lstStyle/>
        <a:p>
          <a:endParaRPr lang="en-US"/>
        </a:p>
      </dgm:t>
    </dgm:pt>
    <dgm:pt modelId="{D1F8FC71-DC2B-423A-87B8-1335EF8A7C50}" type="sibTrans" cxnId="{14386551-7C1C-4AFB-A267-00445D3E74C9}">
      <dgm:prSet/>
      <dgm:spPr/>
      <dgm:t>
        <a:bodyPr/>
        <a:lstStyle/>
        <a:p>
          <a:endParaRPr lang="en-US"/>
        </a:p>
      </dgm:t>
    </dgm:pt>
    <dgm:pt modelId="{81B94BF0-2BC7-4EF4-BF26-867738B1482A}">
      <dgm:prSet phldrT="[Text]" custT="1"/>
      <dgm:spPr/>
      <dgm:t>
        <a:bodyPr/>
        <a:lstStyle/>
        <a:p>
          <a:pPr algn="l"/>
          <a:r>
            <a:rPr lang="en-US" sz="4800" b="0" dirty="0" smtClean="0"/>
            <a:t>Major</a:t>
          </a:r>
          <a:endParaRPr lang="en-US" sz="4800" b="0" dirty="0"/>
        </a:p>
      </dgm:t>
    </dgm:pt>
    <dgm:pt modelId="{0F77980D-81C6-4806-B176-79365B26B818}" type="parTrans" cxnId="{3B49F9DF-6765-47B9-BB4B-21532DCF941F}">
      <dgm:prSet/>
      <dgm:spPr/>
      <dgm:t>
        <a:bodyPr/>
        <a:lstStyle/>
        <a:p>
          <a:endParaRPr lang="en-US"/>
        </a:p>
      </dgm:t>
    </dgm:pt>
    <dgm:pt modelId="{9B9D0BA5-0F09-4AA0-98DF-E1BA3EBD29AF}" type="sibTrans" cxnId="{3B49F9DF-6765-47B9-BB4B-21532DCF941F}">
      <dgm:prSet/>
      <dgm:spPr/>
      <dgm:t>
        <a:bodyPr/>
        <a:lstStyle/>
        <a:p>
          <a:endParaRPr lang="en-US" dirty="0"/>
        </a:p>
      </dgm:t>
    </dgm:pt>
    <dgm:pt modelId="{BBA6B5EA-9C38-46AE-BE28-DE6D901FCE86}" type="pres">
      <dgm:prSet presAssocID="{1C4BB810-4232-42AA-800D-5E39E7599152}" presName="outerComposite" presStyleCnt="0">
        <dgm:presLayoutVars>
          <dgm:chMax val="5"/>
          <dgm:dir/>
          <dgm:resizeHandles val="exact"/>
        </dgm:presLayoutVars>
      </dgm:prSet>
      <dgm:spPr/>
      <dgm:t>
        <a:bodyPr/>
        <a:lstStyle/>
        <a:p>
          <a:endParaRPr lang="en-US"/>
        </a:p>
      </dgm:t>
    </dgm:pt>
    <dgm:pt modelId="{820120A2-2302-457E-9587-4D3F74EF51BC}" type="pres">
      <dgm:prSet presAssocID="{1C4BB810-4232-42AA-800D-5E39E7599152}" presName="dummyMaxCanvas" presStyleCnt="0">
        <dgm:presLayoutVars/>
      </dgm:prSet>
      <dgm:spPr/>
    </dgm:pt>
    <dgm:pt modelId="{F9550800-51B1-42CB-97CB-16D85359F41C}" type="pres">
      <dgm:prSet presAssocID="{1C4BB810-4232-42AA-800D-5E39E7599152}" presName="FiveNodes_1" presStyleLbl="node1" presStyleIdx="0" presStyleCnt="5">
        <dgm:presLayoutVars>
          <dgm:bulletEnabled val="1"/>
        </dgm:presLayoutVars>
      </dgm:prSet>
      <dgm:spPr/>
      <dgm:t>
        <a:bodyPr/>
        <a:lstStyle/>
        <a:p>
          <a:endParaRPr lang="en-US"/>
        </a:p>
      </dgm:t>
    </dgm:pt>
    <dgm:pt modelId="{6B879FA1-5766-450B-81FC-F20EF92225F2}" type="pres">
      <dgm:prSet presAssocID="{1C4BB810-4232-42AA-800D-5E39E7599152}" presName="FiveNodes_2" presStyleLbl="node1" presStyleIdx="1" presStyleCnt="5">
        <dgm:presLayoutVars>
          <dgm:bulletEnabled val="1"/>
        </dgm:presLayoutVars>
      </dgm:prSet>
      <dgm:spPr/>
      <dgm:t>
        <a:bodyPr/>
        <a:lstStyle/>
        <a:p>
          <a:endParaRPr lang="en-US"/>
        </a:p>
      </dgm:t>
    </dgm:pt>
    <dgm:pt modelId="{17D53BEA-A979-4045-8426-233653FD776C}" type="pres">
      <dgm:prSet presAssocID="{1C4BB810-4232-42AA-800D-5E39E7599152}" presName="FiveNodes_3" presStyleLbl="node1" presStyleIdx="2" presStyleCnt="5">
        <dgm:presLayoutVars>
          <dgm:bulletEnabled val="1"/>
        </dgm:presLayoutVars>
      </dgm:prSet>
      <dgm:spPr/>
      <dgm:t>
        <a:bodyPr/>
        <a:lstStyle/>
        <a:p>
          <a:endParaRPr lang="en-US"/>
        </a:p>
      </dgm:t>
    </dgm:pt>
    <dgm:pt modelId="{6A3AD170-F552-4E0A-9164-4F9A5ACD767C}" type="pres">
      <dgm:prSet presAssocID="{1C4BB810-4232-42AA-800D-5E39E7599152}" presName="FiveNodes_4" presStyleLbl="node1" presStyleIdx="3" presStyleCnt="5">
        <dgm:presLayoutVars>
          <dgm:bulletEnabled val="1"/>
        </dgm:presLayoutVars>
      </dgm:prSet>
      <dgm:spPr/>
      <dgm:t>
        <a:bodyPr/>
        <a:lstStyle/>
        <a:p>
          <a:endParaRPr lang="en-US"/>
        </a:p>
      </dgm:t>
    </dgm:pt>
    <dgm:pt modelId="{EFFCFFA7-C04B-4495-A351-9E6A8331ECBE}" type="pres">
      <dgm:prSet presAssocID="{1C4BB810-4232-42AA-800D-5E39E7599152}" presName="FiveNodes_5" presStyleLbl="node1" presStyleIdx="4" presStyleCnt="5">
        <dgm:presLayoutVars>
          <dgm:bulletEnabled val="1"/>
        </dgm:presLayoutVars>
      </dgm:prSet>
      <dgm:spPr/>
      <dgm:t>
        <a:bodyPr/>
        <a:lstStyle/>
        <a:p>
          <a:endParaRPr lang="en-US"/>
        </a:p>
      </dgm:t>
    </dgm:pt>
    <dgm:pt modelId="{7A454404-40A5-438E-9094-DD25FA638B30}" type="pres">
      <dgm:prSet presAssocID="{1C4BB810-4232-42AA-800D-5E39E7599152}" presName="FiveConn_1-2" presStyleLbl="fgAccFollowNode1" presStyleIdx="0" presStyleCnt="4">
        <dgm:presLayoutVars>
          <dgm:bulletEnabled val="1"/>
        </dgm:presLayoutVars>
      </dgm:prSet>
      <dgm:spPr/>
      <dgm:t>
        <a:bodyPr/>
        <a:lstStyle/>
        <a:p>
          <a:endParaRPr lang="en-US"/>
        </a:p>
      </dgm:t>
    </dgm:pt>
    <dgm:pt modelId="{C46EA617-FF6D-4D83-8774-5CC6B1DBC83B}" type="pres">
      <dgm:prSet presAssocID="{1C4BB810-4232-42AA-800D-5E39E7599152}" presName="FiveConn_2-3" presStyleLbl="fgAccFollowNode1" presStyleIdx="1" presStyleCnt="4">
        <dgm:presLayoutVars>
          <dgm:bulletEnabled val="1"/>
        </dgm:presLayoutVars>
      </dgm:prSet>
      <dgm:spPr/>
      <dgm:t>
        <a:bodyPr/>
        <a:lstStyle/>
        <a:p>
          <a:endParaRPr lang="en-US"/>
        </a:p>
      </dgm:t>
    </dgm:pt>
    <dgm:pt modelId="{69DEF6C2-06E1-4B47-BE8A-1C433CB130CF}" type="pres">
      <dgm:prSet presAssocID="{1C4BB810-4232-42AA-800D-5E39E7599152}" presName="FiveConn_3-4" presStyleLbl="fgAccFollowNode1" presStyleIdx="2" presStyleCnt="4">
        <dgm:presLayoutVars>
          <dgm:bulletEnabled val="1"/>
        </dgm:presLayoutVars>
      </dgm:prSet>
      <dgm:spPr/>
      <dgm:t>
        <a:bodyPr/>
        <a:lstStyle/>
        <a:p>
          <a:endParaRPr lang="en-US"/>
        </a:p>
      </dgm:t>
    </dgm:pt>
    <dgm:pt modelId="{EA0B451B-FB7B-487F-8EA4-60691755DCA4}" type="pres">
      <dgm:prSet presAssocID="{1C4BB810-4232-42AA-800D-5E39E7599152}" presName="FiveConn_4-5" presStyleLbl="fgAccFollowNode1" presStyleIdx="3" presStyleCnt="4">
        <dgm:presLayoutVars>
          <dgm:bulletEnabled val="1"/>
        </dgm:presLayoutVars>
      </dgm:prSet>
      <dgm:spPr/>
      <dgm:t>
        <a:bodyPr/>
        <a:lstStyle/>
        <a:p>
          <a:endParaRPr lang="en-US"/>
        </a:p>
      </dgm:t>
    </dgm:pt>
    <dgm:pt modelId="{C92E6B7D-A35A-4826-AAB1-3AA71333D019}" type="pres">
      <dgm:prSet presAssocID="{1C4BB810-4232-42AA-800D-5E39E7599152}" presName="FiveNodes_1_text" presStyleLbl="node1" presStyleIdx="4" presStyleCnt="5">
        <dgm:presLayoutVars>
          <dgm:bulletEnabled val="1"/>
        </dgm:presLayoutVars>
      </dgm:prSet>
      <dgm:spPr/>
      <dgm:t>
        <a:bodyPr/>
        <a:lstStyle/>
        <a:p>
          <a:endParaRPr lang="en-US"/>
        </a:p>
      </dgm:t>
    </dgm:pt>
    <dgm:pt modelId="{328E95F2-E88F-4A7D-8171-0A11CFD51CE4}" type="pres">
      <dgm:prSet presAssocID="{1C4BB810-4232-42AA-800D-5E39E7599152}" presName="FiveNodes_2_text" presStyleLbl="node1" presStyleIdx="4" presStyleCnt="5">
        <dgm:presLayoutVars>
          <dgm:bulletEnabled val="1"/>
        </dgm:presLayoutVars>
      </dgm:prSet>
      <dgm:spPr/>
      <dgm:t>
        <a:bodyPr/>
        <a:lstStyle/>
        <a:p>
          <a:endParaRPr lang="en-US"/>
        </a:p>
      </dgm:t>
    </dgm:pt>
    <dgm:pt modelId="{ED2AE3FF-0D76-4893-9EDE-7E27BDC8BE72}" type="pres">
      <dgm:prSet presAssocID="{1C4BB810-4232-42AA-800D-5E39E7599152}" presName="FiveNodes_3_text" presStyleLbl="node1" presStyleIdx="4" presStyleCnt="5">
        <dgm:presLayoutVars>
          <dgm:bulletEnabled val="1"/>
        </dgm:presLayoutVars>
      </dgm:prSet>
      <dgm:spPr/>
      <dgm:t>
        <a:bodyPr/>
        <a:lstStyle/>
        <a:p>
          <a:endParaRPr lang="en-US"/>
        </a:p>
      </dgm:t>
    </dgm:pt>
    <dgm:pt modelId="{B5F121A5-BEB5-48F4-913E-3B164FAC9990}" type="pres">
      <dgm:prSet presAssocID="{1C4BB810-4232-42AA-800D-5E39E7599152}" presName="FiveNodes_4_text" presStyleLbl="node1" presStyleIdx="4" presStyleCnt="5">
        <dgm:presLayoutVars>
          <dgm:bulletEnabled val="1"/>
        </dgm:presLayoutVars>
      </dgm:prSet>
      <dgm:spPr/>
      <dgm:t>
        <a:bodyPr/>
        <a:lstStyle/>
        <a:p>
          <a:endParaRPr lang="en-US"/>
        </a:p>
      </dgm:t>
    </dgm:pt>
    <dgm:pt modelId="{092E2BF3-6183-4A16-8893-6D7C11A3E0F8}" type="pres">
      <dgm:prSet presAssocID="{1C4BB810-4232-42AA-800D-5E39E7599152}" presName="FiveNodes_5_text" presStyleLbl="node1" presStyleIdx="4" presStyleCnt="5">
        <dgm:presLayoutVars>
          <dgm:bulletEnabled val="1"/>
        </dgm:presLayoutVars>
      </dgm:prSet>
      <dgm:spPr/>
      <dgm:t>
        <a:bodyPr/>
        <a:lstStyle/>
        <a:p>
          <a:endParaRPr lang="en-US"/>
        </a:p>
      </dgm:t>
    </dgm:pt>
  </dgm:ptLst>
  <dgm:cxnLst>
    <dgm:cxn modelId="{632D4D24-C4DC-4806-87C9-AA9927844D78}" type="presOf" srcId="{BB3668A4-1392-4AF2-BED3-CEFE5EA8276B}" destId="{7A454404-40A5-438E-9094-DD25FA638B30}" srcOrd="0" destOrd="0" presId="urn:microsoft.com/office/officeart/2005/8/layout/vProcess5"/>
    <dgm:cxn modelId="{6C997512-F4AE-4277-94CA-28CC0E761EC7}" type="presOf" srcId="{81B94BF0-2BC7-4EF4-BF26-867738B1482A}" destId="{B5F121A5-BEB5-48F4-913E-3B164FAC9990}" srcOrd="1" destOrd="0" presId="urn:microsoft.com/office/officeart/2005/8/layout/vProcess5"/>
    <dgm:cxn modelId="{922EF6C7-9FEC-410F-9D79-72EFB23C5217}" srcId="{1C4BB810-4232-42AA-800D-5E39E7599152}" destId="{D106A1BB-73A1-4D6F-A5AE-D513333BBA28}" srcOrd="1" destOrd="0" parTransId="{4139FAD0-987B-4332-9908-0CFF92605979}" sibTransId="{35BF2C7A-2202-488D-A7D7-E63FA8D4D5FE}"/>
    <dgm:cxn modelId="{417CC022-1BA7-48B7-A27F-A3A019D1E634}" type="presOf" srcId="{81B94BF0-2BC7-4EF4-BF26-867738B1482A}" destId="{6A3AD170-F552-4E0A-9164-4F9A5ACD767C}" srcOrd="0" destOrd="0" presId="urn:microsoft.com/office/officeart/2005/8/layout/vProcess5"/>
    <dgm:cxn modelId="{52BC8916-A2C6-4E45-A1C9-D4B80CEA10D7}" type="presOf" srcId="{B70DCD99-FC0C-4373-BBC3-B5A1FC3A1F0B}" destId="{69DEF6C2-06E1-4B47-BE8A-1C433CB130CF}" srcOrd="0" destOrd="0" presId="urn:microsoft.com/office/officeart/2005/8/layout/vProcess5"/>
    <dgm:cxn modelId="{0786BF06-4F21-4428-8894-ED43247280DF}" type="presOf" srcId="{1C4BB810-4232-42AA-800D-5E39E7599152}" destId="{BBA6B5EA-9C38-46AE-BE28-DE6D901FCE86}" srcOrd="0" destOrd="0" presId="urn:microsoft.com/office/officeart/2005/8/layout/vProcess5"/>
    <dgm:cxn modelId="{3B49F9DF-6765-47B9-BB4B-21532DCF941F}" srcId="{1C4BB810-4232-42AA-800D-5E39E7599152}" destId="{81B94BF0-2BC7-4EF4-BF26-867738B1482A}" srcOrd="3" destOrd="0" parTransId="{0F77980D-81C6-4806-B176-79365B26B818}" sibTransId="{9B9D0BA5-0F09-4AA0-98DF-E1BA3EBD29AF}"/>
    <dgm:cxn modelId="{BC56A687-EDC0-4DAE-AB82-CE0222E543A9}" type="presOf" srcId="{9B9D0BA5-0F09-4AA0-98DF-E1BA3EBD29AF}" destId="{EA0B451B-FB7B-487F-8EA4-60691755DCA4}" srcOrd="0" destOrd="0" presId="urn:microsoft.com/office/officeart/2005/8/layout/vProcess5"/>
    <dgm:cxn modelId="{713FA60F-4F87-4A08-B7C8-78A7F41DEB2C}" srcId="{1C4BB810-4232-42AA-800D-5E39E7599152}" destId="{1B2774C1-D5DE-4F99-8A76-22E7DD29A9DE}" srcOrd="2" destOrd="0" parTransId="{B973B093-5ACF-4DC4-88B0-9BCE27C706DF}" sibTransId="{B70DCD99-FC0C-4373-BBC3-B5A1FC3A1F0B}"/>
    <dgm:cxn modelId="{B830ADE4-BA4E-44D4-8FC7-9BA4712BB26A}" srcId="{1C4BB810-4232-42AA-800D-5E39E7599152}" destId="{2C889870-2805-4161-BDC3-ADAF98631CBA}" srcOrd="0" destOrd="0" parTransId="{8FB3DE6A-6E07-48F6-A220-049A42984B7E}" sibTransId="{BB3668A4-1392-4AF2-BED3-CEFE5EA8276B}"/>
    <dgm:cxn modelId="{91B8E3AA-87A4-4588-AADE-FB79DD96D462}" type="presOf" srcId="{1B2774C1-D5DE-4F99-8A76-22E7DD29A9DE}" destId="{17D53BEA-A979-4045-8426-233653FD776C}" srcOrd="0" destOrd="0" presId="urn:microsoft.com/office/officeart/2005/8/layout/vProcess5"/>
    <dgm:cxn modelId="{BDA4EFC6-D96C-49C6-A3EA-1E71E3882C81}" type="presOf" srcId="{D8EC29BB-A780-480D-BA1A-964A0875CAE5}" destId="{092E2BF3-6183-4A16-8893-6D7C11A3E0F8}" srcOrd="1" destOrd="0" presId="urn:microsoft.com/office/officeart/2005/8/layout/vProcess5"/>
    <dgm:cxn modelId="{570F98C3-7E0F-4806-91F8-787464D1D43D}" type="presOf" srcId="{2C889870-2805-4161-BDC3-ADAF98631CBA}" destId="{F9550800-51B1-42CB-97CB-16D85359F41C}" srcOrd="0" destOrd="0" presId="urn:microsoft.com/office/officeart/2005/8/layout/vProcess5"/>
    <dgm:cxn modelId="{14386551-7C1C-4AFB-A267-00445D3E74C9}" srcId="{1C4BB810-4232-42AA-800D-5E39E7599152}" destId="{D8EC29BB-A780-480D-BA1A-964A0875CAE5}" srcOrd="4" destOrd="0" parTransId="{6ACF702C-1523-4B98-BE25-A2D4DA5EB5F1}" sibTransId="{D1F8FC71-DC2B-423A-87B8-1335EF8A7C50}"/>
    <dgm:cxn modelId="{6FAE2325-642D-4A42-9F61-506A3225E66B}" type="presOf" srcId="{1B2774C1-D5DE-4F99-8A76-22E7DD29A9DE}" destId="{ED2AE3FF-0D76-4893-9EDE-7E27BDC8BE72}" srcOrd="1" destOrd="0" presId="urn:microsoft.com/office/officeart/2005/8/layout/vProcess5"/>
    <dgm:cxn modelId="{5A9B374A-C725-4CCA-BF06-C3FE35BECE19}" type="presOf" srcId="{35BF2C7A-2202-488D-A7D7-E63FA8D4D5FE}" destId="{C46EA617-FF6D-4D83-8774-5CC6B1DBC83B}" srcOrd="0" destOrd="0" presId="urn:microsoft.com/office/officeart/2005/8/layout/vProcess5"/>
    <dgm:cxn modelId="{F4E4D4FE-589D-4565-BE7A-E8220B44C7AE}" type="presOf" srcId="{D8EC29BB-A780-480D-BA1A-964A0875CAE5}" destId="{EFFCFFA7-C04B-4495-A351-9E6A8331ECBE}" srcOrd="0" destOrd="0" presId="urn:microsoft.com/office/officeart/2005/8/layout/vProcess5"/>
    <dgm:cxn modelId="{9156134B-F49C-4CDE-9A18-75E9DD28A652}" type="presOf" srcId="{D106A1BB-73A1-4D6F-A5AE-D513333BBA28}" destId="{328E95F2-E88F-4A7D-8171-0A11CFD51CE4}" srcOrd="1" destOrd="0" presId="urn:microsoft.com/office/officeart/2005/8/layout/vProcess5"/>
    <dgm:cxn modelId="{0B759226-9048-4CE8-A6A3-8260EB8C79F8}" type="presOf" srcId="{D106A1BB-73A1-4D6F-A5AE-D513333BBA28}" destId="{6B879FA1-5766-450B-81FC-F20EF92225F2}" srcOrd="0" destOrd="0" presId="urn:microsoft.com/office/officeart/2005/8/layout/vProcess5"/>
    <dgm:cxn modelId="{9A2EC163-B888-4B64-AFFC-4156E0DD902F}" type="presOf" srcId="{2C889870-2805-4161-BDC3-ADAF98631CBA}" destId="{C92E6B7D-A35A-4826-AAB1-3AA71333D019}" srcOrd="1" destOrd="0" presId="urn:microsoft.com/office/officeart/2005/8/layout/vProcess5"/>
    <dgm:cxn modelId="{255A42E8-85EF-4806-B08C-9E916211BB27}" type="presParOf" srcId="{BBA6B5EA-9C38-46AE-BE28-DE6D901FCE86}" destId="{820120A2-2302-457E-9587-4D3F74EF51BC}" srcOrd="0" destOrd="0" presId="urn:microsoft.com/office/officeart/2005/8/layout/vProcess5"/>
    <dgm:cxn modelId="{2159D8FE-36B6-4B12-A932-027F6A134340}" type="presParOf" srcId="{BBA6B5EA-9C38-46AE-BE28-DE6D901FCE86}" destId="{F9550800-51B1-42CB-97CB-16D85359F41C}" srcOrd="1" destOrd="0" presId="urn:microsoft.com/office/officeart/2005/8/layout/vProcess5"/>
    <dgm:cxn modelId="{0C4E0614-EA2A-42C0-BBA8-A0F1E592AD1E}" type="presParOf" srcId="{BBA6B5EA-9C38-46AE-BE28-DE6D901FCE86}" destId="{6B879FA1-5766-450B-81FC-F20EF92225F2}" srcOrd="2" destOrd="0" presId="urn:microsoft.com/office/officeart/2005/8/layout/vProcess5"/>
    <dgm:cxn modelId="{0EE75F07-3D40-462E-BE9B-AEB97DD5EAF3}" type="presParOf" srcId="{BBA6B5EA-9C38-46AE-BE28-DE6D901FCE86}" destId="{17D53BEA-A979-4045-8426-233653FD776C}" srcOrd="3" destOrd="0" presId="urn:microsoft.com/office/officeart/2005/8/layout/vProcess5"/>
    <dgm:cxn modelId="{41F30556-53C8-4677-A313-3BDA2AF15CCC}" type="presParOf" srcId="{BBA6B5EA-9C38-46AE-BE28-DE6D901FCE86}" destId="{6A3AD170-F552-4E0A-9164-4F9A5ACD767C}" srcOrd="4" destOrd="0" presId="urn:microsoft.com/office/officeart/2005/8/layout/vProcess5"/>
    <dgm:cxn modelId="{40ADA793-2E03-42A0-B890-DB4DD49B9608}" type="presParOf" srcId="{BBA6B5EA-9C38-46AE-BE28-DE6D901FCE86}" destId="{EFFCFFA7-C04B-4495-A351-9E6A8331ECBE}" srcOrd="5" destOrd="0" presId="urn:microsoft.com/office/officeart/2005/8/layout/vProcess5"/>
    <dgm:cxn modelId="{E1213856-B7B1-4618-9680-3757E7D754D2}" type="presParOf" srcId="{BBA6B5EA-9C38-46AE-BE28-DE6D901FCE86}" destId="{7A454404-40A5-438E-9094-DD25FA638B30}" srcOrd="6" destOrd="0" presId="urn:microsoft.com/office/officeart/2005/8/layout/vProcess5"/>
    <dgm:cxn modelId="{464CB34C-8C1B-4F67-A531-AFD3CC22A84D}" type="presParOf" srcId="{BBA6B5EA-9C38-46AE-BE28-DE6D901FCE86}" destId="{C46EA617-FF6D-4D83-8774-5CC6B1DBC83B}" srcOrd="7" destOrd="0" presId="urn:microsoft.com/office/officeart/2005/8/layout/vProcess5"/>
    <dgm:cxn modelId="{08C0E778-9BF8-43F5-828C-C83B675753E6}" type="presParOf" srcId="{BBA6B5EA-9C38-46AE-BE28-DE6D901FCE86}" destId="{69DEF6C2-06E1-4B47-BE8A-1C433CB130CF}" srcOrd="8" destOrd="0" presId="urn:microsoft.com/office/officeart/2005/8/layout/vProcess5"/>
    <dgm:cxn modelId="{A5A8DB8B-1CB6-4977-AC29-4FCD3FC5CB24}" type="presParOf" srcId="{BBA6B5EA-9C38-46AE-BE28-DE6D901FCE86}" destId="{EA0B451B-FB7B-487F-8EA4-60691755DCA4}" srcOrd="9" destOrd="0" presId="urn:microsoft.com/office/officeart/2005/8/layout/vProcess5"/>
    <dgm:cxn modelId="{389A7066-8864-4489-86F2-C8BA6401808E}" type="presParOf" srcId="{BBA6B5EA-9C38-46AE-BE28-DE6D901FCE86}" destId="{C92E6B7D-A35A-4826-AAB1-3AA71333D019}" srcOrd="10" destOrd="0" presId="urn:microsoft.com/office/officeart/2005/8/layout/vProcess5"/>
    <dgm:cxn modelId="{95756288-6C60-4291-8FEE-543EADBB9C41}" type="presParOf" srcId="{BBA6B5EA-9C38-46AE-BE28-DE6D901FCE86}" destId="{328E95F2-E88F-4A7D-8171-0A11CFD51CE4}" srcOrd="11" destOrd="0" presId="urn:microsoft.com/office/officeart/2005/8/layout/vProcess5"/>
    <dgm:cxn modelId="{2BD28B6C-26EE-4DD0-B23F-71425A6F3428}" type="presParOf" srcId="{BBA6B5EA-9C38-46AE-BE28-DE6D901FCE86}" destId="{ED2AE3FF-0D76-4893-9EDE-7E27BDC8BE72}" srcOrd="12" destOrd="0" presId="urn:microsoft.com/office/officeart/2005/8/layout/vProcess5"/>
    <dgm:cxn modelId="{833F1E40-3EDF-43F1-8696-55B67018F32E}" type="presParOf" srcId="{BBA6B5EA-9C38-46AE-BE28-DE6D901FCE86}" destId="{B5F121A5-BEB5-48F4-913E-3B164FAC9990}" srcOrd="13" destOrd="0" presId="urn:microsoft.com/office/officeart/2005/8/layout/vProcess5"/>
    <dgm:cxn modelId="{A937F2F9-CA68-45E8-A6B7-599467A1F8E4}" type="presParOf" srcId="{BBA6B5EA-9C38-46AE-BE28-DE6D901FCE86}" destId="{092E2BF3-6183-4A16-8893-6D7C11A3E0F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597D716-7192-42DD-B1B8-46A0D4D4C5A6}"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7BD7E5E6-846B-48E9-A603-37C1B1D5E466}">
      <dgm:prSet phldrT="[Text]"/>
      <dgm:spPr/>
      <dgm:t>
        <a:bodyPr/>
        <a:lstStyle/>
        <a:p>
          <a:r>
            <a:rPr lang="en-US" dirty="0" smtClean="0"/>
            <a:t>Jane carefully planned her risk assessment for every internal aspect of the business</a:t>
          </a:r>
          <a:endParaRPr lang="en-US" dirty="0"/>
        </a:p>
      </dgm:t>
    </dgm:pt>
    <dgm:pt modelId="{98376054-A507-4A57-80D2-CB83E7E48B3D}" type="parTrans" cxnId="{9D982AA5-0682-4295-8454-1628EE2822BC}">
      <dgm:prSet/>
      <dgm:spPr/>
      <dgm:t>
        <a:bodyPr/>
        <a:lstStyle/>
        <a:p>
          <a:endParaRPr lang="en-US"/>
        </a:p>
      </dgm:t>
    </dgm:pt>
    <dgm:pt modelId="{EC565435-D776-47A8-9659-166EC63D36C9}" type="sibTrans" cxnId="{9D982AA5-0682-4295-8454-1628EE2822BC}">
      <dgm:prSet/>
      <dgm:spPr/>
      <dgm:t>
        <a:bodyPr/>
        <a:lstStyle/>
        <a:p>
          <a:endParaRPr lang="en-US"/>
        </a:p>
      </dgm:t>
    </dgm:pt>
    <dgm:pt modelId="{9900F372-F961-41AB-90B5-E65EA6D6874B}">
      <dgm:prSet phldrT="[Text]"/>
      <dgm:spPr/>
      <dgm:t>
        <a:bodyPr/>
        <a:lstStyle/>
        <a:p>
          <a:r>
            <a:rPr lang="en-US" dirty="0" smtClean="0"/>
            <a:t>A supplier delivered an order and stacked it in the hallway</a:t>
          </a:r>
          <a:endParaRPr lang="en-US" dirty="0"/>
        </a:p>
      </dgm:t>
    </dgm:pt>
    <dgm:pt modelId="{D5D7A1E6-41A7-4888-A89B-EF1AD4A85F43}" type="parTrans" cxnId="{FA7ED166-97A4-46C0-9623-BB9BB75F970B}">
      <dgm:prSet/>
      <dgm:spPr/>
      <dgm:t>
        <a:bodyPr/>
        <a:lstStyle/>
        <a:p>
          <a:endParaRPr lang="en-US"/>
        </a:p>
      </dgm:t>
    </dgm:pt>
    <dgm:pt modelId="{354027D1-62DA-474D-BC0D-798A83380918}" type="sibTrans" cxnId="{FA7ED166-97A4-46C0-9623-BB9BB75F970B}">
      <dgm:prSet/>
      <dgm:spPr/>
      <dgm:t>
        <a:bodyPr/>
        <a:lstStyle/>
        <a:p>
          <a:endParaRPr lang="en-US"/>
        </a:p>
      </dgm:t>
    </dgm:pt>
    <dgm:pt modelId="{4B25204F-B390-42CE-A0C4-94ABF446AA05}">
      <dgm:prSet phldrT="[Text]"/>
      <dgm:spPr/>
      <dgm:t>
        <a:bodyPr/>
        <a:lstStyle/>
        <a:p>
          <a:r>
            <a:rPr lang="en-US" dirty="0" smtClean="0"/>
            <a:t>Part of the order included cleaning supplies that broke and spilled</a:t>
          </a:r>
          <a:endParaRPr lang="en-US" dirty="0"/>
        </a:p>
      </dgm:t>
    </dgm:pt>
    <dgm:pt modelId="{845CC3C0-7198-4B7A-8CE5-A52A5ECE14F5}" type="parTrans" cxnId="{BBFFB4B2-8467-47AA-8C30-F01DE860B1CD}">
      <dgm:prSet/>
      <dgm:spPr/>
      <dgm:t>
        <a:bodyPr/>
        <a:lstStyle/>
        <a:p>
          <a:endParaRPr lang="en-US"/>
        </a:p>
      </dgm:t>
    </dgm:pt>
    <dgm:pt modelId="{9F086ADB-A4E7-43AF-B9D5-BCFB82521F92}" type="sibTrans" cxnId="{BBFFB4B2-8467-47AA-8C30-F01DE860B1CD}">
      <dgm:prSet/>
      <dgm:spPr/>
      <dgm:t>
        <a:bodyPr/>
        <a:lstStyle/>
        <a:p>
          <a:endParaRPr lang="en-US"/>
        </a:p>
      </dgm:t>
    </dgm:pt>
    <dgm:pt modelId="{AA489C5F-24CB-469D-B2CA-12C495524C86}">
      <dgm:prSet phldrT="[Text]"/>
      <dgm:spPr/>
      <dgm:t>
        <a:bodyPr/>
        <a:lstStyle/>
        <a:p>
          <a:r>
            <a:rPr lang="en-US" dirty="0" smtClean="0"/>
            <a:t>They created a chemical reaction that produced noxious fume</a:t>
          </a:r>
          <a:endParaRPr lang="en-US" dirty="0"/>
        </a:p>
      </dgm:t>
    </dgm:pt>
    <dgm:pt modelId="{A8F544A1-38F1-4C79-972A-9B6C6D9DE62C}" type="parTrans" cxnId="{CF35F760-AE10-49B5-B451-415827A6A1A4}">
      <dgm:prSet/>
      <dgm:spPr/>
    </dgm:pt>
    <dgm:pt modelId="{0969BF11-E70F-4775-AE49-A5CD069EB605}" type="sibTrans" cxnId="{CF35F760-AE10-49B5-B451-415827A6A1A4}">
      <dgm:prSet/>
      <dgm:spPr/>
    </dgm:pt>
    <dgm:pt modelId="{EC872B2B-56BA-485A-8683-7D1146BF0B45}" type="pres">
      <dgm:prSet presAssocID="{F597D716-7192-42DD-B1B8-46A0D4D4C5A6}" presName="layout" presStyleCnt="0">
        <dgm:presLayoutVars>
          <dgm:chMax/>
          <dgm:chPref/>
          <dgm:dir/>
          <dgm:animOne val="branch"/>
          <dgm:animLvl val="lvl"/>
          <dgm:resizeHandles/>
        </dgm:presLayoutVars>
      </dgm:prSet>
      <dgm:spPr/>
      <dgm:t>
        <a:bodyPr/>
        <a:lstStyle/>
        <a:p>
          <a:endParaRPr lang="en-US"/>
        </a:p>
      </dgm:t>
    </dgm:pt>
    <dgm:pt modelId="{1644D6B7-49A1-4084-8AE8-7F26952F93C6}" type="pres">
      <dgm:prSet presAssocID="{7BD7E5E6-846B-48E9-A603-37C1B1D5E466}" presName="root" presStyleCnt="0">
        <dgm:presLayoutVars>
          <dgm:chMax/>
          <dgm:chPref val="4"/>
        </dgm:presLayoutVars>
      </dgm:prSet>
      <dgm:spPr/>
    </dgm:pt>
    <dgm:pt modelId="{B6BCF143-2927-465A-9674-07F3C155D94D}" type="pres">
      <dgm:prSet presAssocID="{7BD7E5E6-846B-48E9-A603-37C1B1D5E466}" presName="rootComposite" presStyleCnt="0">
        <dgm:presLayoutVars/>
      </dgm:prSet>
      <dgm:spPr/>
    </dgm:pt>
    <dgm:pt modelId="{C20AE106-982E-40DA-80D0-D656CBCB1C1E}" type="pres">
      <dgm:prSet presAssocID="{7BD7E5E6-846B-48E9-A603-37C1B1D5E466}" presName="rootText" presStyleLbl="node0" presStyleIdx="0" presStyleCnt="1">
        <dgm:presLayoutVars>
          <dgm:chMax/>
          <dgm:chPref val="4"/>
        </dgm:presLayoutVars>
      </dgm:prSet>
      <dgm:spPr/>
      <dgm:t>
        <a:bodyPr/>
        <a:lstStyle/>
        <a:p>
          <a:endParaRPr lang="en-US"/>
        </a:p>
      </dgm:t>
    </dgm:pt>
    <dgm:pt modelId="{1886A4E2-C585-422C-A4AA-9AC37ABC41AD}" type="pres">
      <dgm:prSet presAssocID="{7BD7E5E6-846B-48E9-A603-37C1B1D5E466}" presName="childShape" presStyleCnt="0">
        <dgm:presLayoutVars>
          <dgm:chMax val="0"/>
          <dgm:chPref val="0"/>
        </dgm:presLayoutVars>
      </dgm:prSet>
      <dgm:spPr/>
    </dgm:pt>
    <dgm:pt modelId="{01ACA8AB-DA38-4E77-B5B3-392D982B409A}" type="pres">
      <dgm:prSet presAssocID="{9900F372-F961-41AB-90B5-E65EA6D6874B}" presName="childComposite" presStyleCnt="0">
        <dgm:presLayoutVars>
          <dgm:chMax val="0"/>
          <dgm:chPref val="0"/>
        </dgm:presLayoutVars>
      </dgm:prSet>
      <dgm:spPr/>
    </dgm:pt>
    <dgm:pt modelId="{2EB5EA81-DEF8-4D20-B2AA-E6C6F6C3AB82}" type="pres">
      <dgm:prSet presAssocID="{9900F372-F961-41AB-90B5-E65EA6D6874B}" presName="Image" presStyleLbl="node1" presStyleIdx="0" presStyleCnt="3"/>
      <dgm:spPr>
        <a:solidFill>
          <a:schemeClr val="accent3">
            <a:hueOff val="0"/>
            <a:satOff val="0"/>
            <a:lumOff val="0"/>
          </a:schemeClr>
        </a:solidFill>
      </dgm:spPr>
    </dgm:pt>
    <dgm:pt modelId="{F8C03988-7E50-4002-BB96-C11B698E56F1}" type="pres">
      <dgm:prSet presAssocID="{9900F372-F961-41AB-90B5-E65EA6D6874B}" presName="childText" presStyleLbl="lnNode1" presStyleIdx="0" presStyleCnt="3">
        <dgm:presLayoutVars>
          <dgm:chMax val="0"/>
          <dgm:chPref val="0"/>
          <dgm:bulletEnabled val="1"/>
        </dgm:presLayoutVars>
      </dgm:prSet>
      <dgm:spPr/>
      <dgm:t>
        <a:bodyPr/>
        <a:lstStyle/>
        <a:p>
          <a:endParaRPr lang="en-US"/>
        </a:p>
      </dgm:t>
    </dgm:pt>
    <dgm:pt modelId="{EBE54B1C-44DE-4AB2-A288-1E531C04934F}" type="pres">
      <dgm:prSet presAssocID="{4B25204F-B390-42CE-A0C4-94ABF446AA05}" presName="childComposite" presStyleCnt="0">
        <dgm:presLayoutVars>
          <dgm:chMax val="0"/>
          <dgm:chPref val="0"/>
        </dgm:presLayoutVars>
      </dgm:prSet>
      <dgm:spPr/>
    </dgm:pt>
    <dgm:pt modelId="{1BB3B6A1-4988-4F9C-A81F-A8ABBADED3DF}" type="pres">
      <dgm:prSet presAssocID="{4B25204F-B390-42CE-A0C4-94ABF446AA05}" presName="Image" presStyleLbl="node1" presStyleIdx="1" presStyleCnt="3"/>
      <dgm:spPr>
        <a:solidFill>
          <a:schemeClr val="accent3">
            <a:hueOff val="5625132"/>
            <a:satOff val="-8440"/>
            <a:lumOff val="-1373"/>
          </a:schemeClr>
        </a:solidFill>
      </dgm:spPr>
    </dgm:pt>
    <dgm:pt modelId="{A74D9C27-9C24-43C8-A156-88314348DA56}" type="pres">
      <dgm:prSet presAssocID="{4B25204F-B390-42CE-A0C4-94ABF446AA05}" presName="childText" presStyleLbl="lnNode1" presStyleIdx="1" presStyleCnt="3">
        <dgm:presLayoutVars>
          <dgm:chMax val="0"/>
          <dgm:chPref val="0"/>
          <dgm:bulletEnabled val="1"/>
        </dgm:presLayoutVars>
      </dgm:prSet>
      <dgm:spPr/>
      <dgm:t>
        <a:bodyPr/>
        <a:lstStyle/>
        <a:p>
          <a:endParaRPr lang="en-US"/>
        </a:p>
      </dgm:t>
    </dgm:pt>
    <dgm:pt modelId="{D90CE35E-967C-4BEF-B654-6C28B2319805}" type="pres">
      <dgm:prSet presAssocID="{AA489C5F-24CB-469D-B2CA-12C495524C86}" presName="childComposite" presStyleCnt="0">
        <dgm:presLayoutVars>
          <dgm:chMax val="0"/>
          <dgm:chPref val="0"/>
        </dgm:presLayoutVars>
      </dgm:prSet>
      <dgm:spPr/>
    </dgm:pt>
    <dgm:pt modelId="{DF30F0B8-9804-4E61-A478-796D1DE15648}" type="pres">
      <dgm:prSet presAssocID="{AA489C5F-24CB-469D-B2CA-12C495524C86}" presName="Image" presStyleLbl="node1" presStyleIdx="2" presStyleCnt="3"/>
      <dgm:spPr>
        <a:solidFill>
          <a:schemeClr val="accent3">
            <a:hueOff val="11250264"/>
            <a:satOff val="-16880"/>
            <a:lumOff val="-2745"/>
          </a:schemeClr>
        </a:solidFill>
      </dgm:spPr>
    </dgm:pt>
    <dgm:pt modelId="{F3318A08-C1FA-4C9F-A083-56ABC62E4E82}" type="pres">
      <dgm:prSet presAssocID="{AA489C5F-24CB-469D-B2CA-12C495524C86}" presName="childText" presStyleLbl="lnNode1" presStyleIdx="2" presStyleCnt="3">
        <dgm:presLayoutVars>
          <dgm:chMax val="0"/>
          <dgm:chPref val="0"/>
          <dgm:bulletEnabled val="1"/>
        </dgm:presLayoutVars>
      </dgm:prSet>
      <dgm:spPr/>
      <dgm:t>
        <a:bodyPr/>
        <a:lstStyle/>
        <a:p>
          <a:endParaRPr lang="en-US"/>
        </a:p>
      </dgm:t>
    </dgm:pt>
  </dgm:ptLst>
  <dgm:cxnLst>
    <dgm:cxn modelId="{BF0CF95C-0C40-499A-9C7A-4EEB457306BF}" type="presOf" srcId="{9900F372-F961-41AB-90B5-E65EA6D6874B}" destId="{F8C03988-7E50-4002-BB96-C11B698E56F1}" srcOrd="0" destOrd="0" presId="urn:microsoft.com/office/officeart/2008/layout/PictureAccentList"/>
    <dgm:cxn modelId="{CF35F760-AE10-49B5-B451-415827A6A1A4}" srcId="{7BD7E5E6-846B-48E9-A603-37C1B1D5E466}" destId="{AA489C5F-24CB-469D-B2CA-12C495524C86}" srcOrd="2" destOrd="0" parTransId="{A8F544A1-38F1-4C79-972A-9B6C6D9DE62C}" sibTransId="{0969BF11-E70F-4775-AE49-A5CD069EB605}"/>
    <dgm:cxn modelId="{3BC66041-82D1-41C8-AA57-26DB3B42A971}" type="presOf" srcId="{AA489C5F-24CB-469D-B2CA-12C495524C86}" destId="{F3318A08-C1FA-4C9F-A083-56ABC62E4E82}" srcOrd="0" destOrd="0" presId="urn:microsoft.com/office/officeart/2008/layout/PictureAccentList"/>
    <dgm:cxn modelId="{3B91BA73-5EA1-4A69-A994-1BC9D81CC43C}" type="presOf" srcId="{4B25204F-B390-42CE-A0C4-94ABF446AA05}" destId="{A74D9C27-9C24-43C8-A156-88314348DA56}" srcOrd="0" destOrd="0" presId="urn:microsoft.com/office/officeart/2008/layout/PictureAccentList"/>
    <dgm:cxn modelId="{D929D42B-E54E-4791-9889-CF93B716004C}" type="presOf" srcId="{7BD7E5E6-846B-48E9-A603-37C1B1D5E466}" destId="{C20AE106-982E-40DA-80D0-D656CBCB1C1E}" srcOrd="0" destOrd="0" presId="urn:microsoft.com/office/officeart/2008/layout/PictureAccentList"/>
    <dgm:cxn modelId="{BBFFB4B2-8467-47AA-8C30-F01DE860B1CD}" srcId="{7BD7E5E6-846B-48E9-A603-37C1B1D5E466}" destId="{4B25204F-B390-42CE-A0C4-94ABF446AA05}" srcOrd="1" destOrd="0" parTransId="{845CC3C0-7198-4B7A-8CE5-A52A5ECE14F5}" sibTransId="{9F086ADB-A4E7-43AF-B9D5-BCFB82521F92}"/>
    <dgm:cxn modelId="{FE31D15D-73E9-44DC-BA46-15E4EAF4BB85}" type="presOf" srcId="{F597D716-7192-42DD-B1B8-46A0D4D4C5A6}" destId="{EC872B2B-56BA-485A-8683-7D1146BF0B45}" srcOrd="0" destOrd="0" presId="urn:microsoft.com/office/officeart/2008/layout/PictureAccentList"/>
    <dgm:cxn modelId="{9D982AA5-0682-4295-8454-1628EE2822BC}" srcId="{F597D716-7192-42DD-B1B8-46A0D4D4C5A6}" destId="{7BD7E5E6-846B-48E9-A603-37C1B1D5E466}" srcOrd="0" destOrd="0" parTransId="{98376054-A507-4A57-80D2-CB83E7E48B3D}" sibTransId="{EC565435-D776-47A8-9659-166EC63D36C9}"/>
    <dgm:cxn modelId="{FA7ED166-97A4-46C0-9623-BB9BB75F970B}" srcId="{7BD7E5E6-846B-48E9-A603-37C1B1D5E466}" destId="{9900F372-F961-41AB-90B5-E65EA6D6874B}" srcOrd="0" destOrd="0" parTransId="{D5D7A1E6-41A7-4888-A89B-EF1AD4A85F43}" sibTransId="{354027D1-62DA-474D-BC0D-798A83380918}"/>
    <dgm:cxn modelId="{C5F7CD06-B1EC-408A-B209-E7D646ED0239}" type="presParOf" srcId="{EC872B2B-56BA-485A-8683-7D1146BF0B45}" destId="{1644D6B7-49A1-4084-8AE8-7F26952F93C6}" srcOrd="0" destOrd="0" presId="urn:microsoft.com/office/officeart/2008/layout/PictureAccentList"/>
    <dgm:cxn modelId="{717DECF3-B453-4DDD-8664-C93F4788DB09}" type="presParOf" srcId="{1644D6B7-49A1-4084-8AE8-7F26952F93C6}" destId="{B6BCF143-2927-465A-9674-07F3C155D94D}" srcOrd="0" destOrd="0" presId="urn:microsoft.com/office/officeart/2008/layout/PictureAccentList"/>
    <dgm:cxn modelId="{90C6C676-3268-4A2C-BFD0-48CA21D3A720}" type="presParOf" srcId="{B6BCF143-2927-465A-9674-07F3C155D94D}" destId="{C20AE106-982E-40DA-80D0-D656CBCB1C1E}" srcOrd="0" destOrd="0" presId="urn:microsoft.com/office/officeart/2008/layout/PictureAccentList"/>
    <dgm:cxn modelId="{FFC286C5-D6AC-46CD-BFC5-BA9AF7A776A8}" type="presParOf" srcId="{1644D6B7-49A1-4084-8AE8-7F26952F93C6}" destId="{1886A4E2-C585-422C-A4AA-9AC37ABC41AD}" srcOrd="1" destOrd="0" presId="urn:microsoft.com/office/officeart/2008/layout/PictureAccentList"/>
    <dgm:cxn modelId="{A214651C-122A-4220-ADEC-890AC426C920}" type="presParOf" srcId="{1886A4E2-C585-422C-A4AA-9AC37ABC41AD}" destId="{01ACA8AB-DA38-4E77-B5B3-392D982B409A}" srcOrd="0" destOrd="0" presId="urn:microsoft.com/office/officeart/2008/layout/PictureAccentList"/>
    <dgm:cxn modelId="{D17A8690-B75E-439C-881F-0FB8AF9AAC17}" type="presParOf" srcId="{01ACA8AB-DA38-4E77-B5B3-392D982B409A}" destId="{2EB5EA81-DEF8-4D20-B2AA-E6C6F6C3AB82}" srcOrd="0" destOrd="0" presId="urn:microsoft.com/office/officeart/2008/layout/PictureAccentList"/>
    <dgm:cxn modelId="{BE661141-3937-42DC-B258-6361B02BF4E2}" type="presParOf" srcId="{01ACA8AB-DA38-4E77-B5B3-392D982B409A}" destId="{F8C03988-7E50-4002-BB96-C11B698E56F1}" srcOrd="1" destOrd="0" presId="urn:microsoft.com/office/officeart/2008/layout/PictureAccentList"/>
    <dgm:cxn modelId="{EB6F3EB7-735C-4D48-9166-122E48A584DE}" type="presParOf" srcId="{1886A4E2-C585-422C-A4AA-9AC37ABC41AD}" destId="{EBE54B1C-44DE-4AB2-A288-1E531C04934F}" srcOrd="1" destOrd="0" presId="urn:microsoft.com/office/officeart/2008/layout/PictureAccentList"/>
    <dgm:cxn modelId="{4FF4F7EE-CD39-4106-A22F-9B4712347BF2}" type="presParOf" srcId="{EBE54B1C-44DE-4AB2-A288-1E531C04934F}" destId="{1BB3B6A1-4988-4F9C-A81F-A8ABBADED3DF}" srcOrd="0" destOrd="0" presId="urn:microsoft.com/office/officeart/2008/layout/PictureAccentList"/>
    <dgm:cxn modelId="{1E3C1332-BD1A-4F4B-B239-BFAC73EA7B4A}" type="presParOf" srcId="{EBE54B1C-44DE-4AB2-A288-1E531C04934F}" destId="{A74D9C27-9C24-43C8-A156-88314348DA56}" srcOrd="1" destOrd="0" presId="urn:microsoft.com/office/officeart/2008/layout/PictureAccentList"/>
    <dgm:cxn modelId="{D47CA096-5081-4C02-AE9A-0E9D5042E542}" type="presParOf" srcId="{1886A4E2-C585-422C-A4AA-9AC37ABC41AD}" destId="{D90CE35E-967C-4BEF-B654-6C28B2319805}" srcOrd="2" destOrd="0" presId="urn:microsoft.com/office/officeart/2008/layout/PictureAccentList"/>
    <dgm:cxn modelId="{F97F52BF-6CFB-4C97-A77F-73EF9A86D965}" type="presParOf" srcId="{D90CE35E-967C-4BEF-B654-6C28B2319805}" destId="{DF30F0B8-9804-4E61-A478-796D1DE15648}" srcOrd="0" destOrd="0" presId="urn:microsoft.com/office/officeart/2008/layout/PictureAccentList"/>
    <dgm:cxn modelId="{318B4724-EEB8-43AE-B7F3-72B8FC4AABA0}" type="presParOf" srcId="{D90CE35E-967C-4BEF-B654-6C28B2319805}" destId="{F3318A08-C1FA-4C9F-A083-56ABC62E4E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7301FA0-2767-46C9-9D21-C2D0C732C81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74FC61E2-A073-456A-A7FC-80E58BC2437A}">
      <dgm:prSet phldrT="[Text]"/>
      <dgm:spPr/>
      <dgm:t>
        <a:bodyPr/>
        <a:lstStyle/>
        <a:p>
          <a:pPr algn="l"/>
          <a:r>
            <a:rPr lang="en-US" dirty="0" smtClean="0"/>
            <a:t>Take responsibility</a:t>
          </a:r>
          <a:endParaRPr lang="en-US" dirty="0"/>
        </a:p>
      </dgm:t>
    </dgm:pt>
    <dgm:pt modelId="{782AD225-24E9-442F-A2DA-7EF381DCFC9C}" type="parTrans" cxnId="{054E89F9-B15E-483C-8F7B-33AD989AA402}">
      <dgm:prSet/>
      <dgm:spPr/>
      <dgm:t>
        <a:bodyPr/>
        <a:lstStyle/>
        <a:p>
          <a:endParaRPr lang="en-US"/>
        </a:p>
      </dgm:t>
    </dgm:pt>
    <dgm:pt modelId="{FD51DE5C-B811-4895-9779-BE6492C5FC50}" type="sibTrans" cxnId="{054E89F9-B15E-483C-8F7B-33AD989AA402}">
      <dgm:prSet/>
      <dgm:spPr/>
      <dgm:t>
        <a:bodyPr/>
        <a:lstStyle/>
        <a:p>
          <a:endParaRPr lang="en-US"/>
        </a:p>
      </dgm:t>
    </dgm:pt>
    <dgm:pt modelId="{B9F835C6-523D-4A61-B20B-14A829484050}">
      <dgm:prSet phldrT="[Text]"/>
      <dgm:spPr/>
      <dgm:t>
        <a:bodyPr/>
        <a:lstStyle/>
        <a:p>
          <a:pPr algn="l"/>
          <a:r>
            <a:rPr lang="en-US" dirty="0" smtClean="0"/>
            <a:t>Create a system</a:t>
          </a:r>
          <a:endParaRPr lang="en-US" dirty="0"/>
        </a:p>
      </dgm:t>
    </dgm:pt>
    <dgm:pt modelId="{B61957D9-602B-41E7-AE37-1BE16379D48B}" type="parTrans" cxnId="{F4CFA295-CE59-4EA2-8277-911FC21AF2ED}">
      <dgm:prSet/>
      <dgm:spPr/>
      <dgm:t>
        <a:bodyPr/>
        <a:lstStyle/>
        <a:p>
          <a:endParaRPr lang="en-US"/>
        </a:p>
      </dgm:t>
    </dgm:pt>
    <dgm:pt modelId="{CE520B8D-1FB9-4895-B7E7-3C4ACFFA6D08}" type="sibTrans" cxnId="{F4CFA295-CE59-4EA2-8277-911FC21AF2ED}">
      <dgm:prSet/>
      <dgm:spPr/>
      <dgm:t>
        <a:bodyPr/>
        <a:lstStyle/>
        <a:p>
          <a:endParaRPr lang="en-US"/>
        </a:p>
      </dgm:t>
    </dgm:pt>
    <dgm:pt modelId="{1EA3FDC6-C888-4E62-8430-815333C5D9D9}">
      <dgm:prSet phldrT="[Text]"/>
      <dgm:spPr/>
      <dgm:t>
        <a:bodyPr/>
        <a:lstStyle/>
        <a:p>
          <a:pPr algn="l"/>
          <a:r>
            <a:rPr lang="en-US" dirty="0" smtClean="0"/>
            <a:t>Actively encourage employees</a:t>
          </a:r>
          <a:endParaRPr lang="en-US" dirty="0"/>
        </a:p>
      </dgm:t>
    </dgm:pt>
    <dgm:pt modelId="{94D3FFD8-01CA-4B5F-A244-BA1EFB36FCE9}" type="parTrans" cxnId="{8F9451F5-8C50-4D8C-A4FB-EF2291548D39}">
      <dgm:prSet/>
      <dgm:spPr/>
      <dgm:t>
        <a:bodyPr/>
        <a:lstStyle/>
        <a:p>
          <a:endParaRPr lang="en-US"/>
        </a:p>
      </dgm:t>
    </dgm:pt>
    <dgm:pt modelId="{1CFA6D5F-2C01-4554-8DF7-DAA04044C6EF}" type="sibTrans" cxnId="{8F9451F5-8C50-4D8C-A4FB-EF2291548D39}">
      <dgm:prSet/>
      <dgm:spPr/>
      <dgm:t>
        <a:bodyPr/>
        <a:lstStyle/>
        <a:p>
          <a:endParaRPr lang="en-US"/>
        </a:p>
      </dgm:t>
    </dgm:pt>
    <dgm:pt modelId="{A95B11EB-D1F8-436C-8638-288BF95FBE14}" type="pres">
      <dgm:prSet presAssocID="{77301FA0-2767-46C9-9D21-C2D0C732C81A}" presName="Name0" presStyleCnt="0">
        <dgm:presLayoutVars>
          <dgm:chMax val="7"/>
          <dgm:dir/>
          <dgm:animLvl val="lvl"/>
          <dgm:resizeHandles val="exact"/>
        </dgm:presLayoutVars>
      </dgm:prSet>
      <dgm:spPr/>
      <dgm:t>
        <a:bodyPr/>
        <a:lstStyle/>
        <a:p>
          <a:endParaRPr lang="en-US"/>
        </a:p>
      </dgm:t>
    </dgm:pt>
    <dgm:pt modelId="{56669AB0-5516-4BBB-8D8C-B80402F09248}" type="pres">
      <dgm:prSet presAssocID="{74FC61E2-A073-456A-A7FC-80E58BC2437A}" presName="circle1" presStyleLbl="node1" presStyleIdx="0" presStyleCnt="3"/>
      <dgm:spPr/>
    </dgm:pt>
    <dgm:pt modelId="{875BAC7C-3DD7-43F2-8807-A59B2C31617A}" type="pres">
      <dgm:prSet presAssocID="{74FC61E2-A073-456A-A7FC-80E58BC2437A}" presName="space" presStyleCnt="0"/>
      <dgm:spPr/>
    </dgm:pt>
    <dgm:pt modelId="{74C0A136-5422-4A5C-8C92-4AA5623B5974}" type="pres">
      <dgm:prSet presAssocID="{74FC61E2-A073-456A-A7FC-80E58BC2437A}" presName="rect1" presStyleLbl="alignAcc1" presStyleIdx="0" presStyleCnt="3"/>
      <dgm:spPr/>
      <dgm:t>
        <a:bodyPr/>
        <a:lstStyle/>
        <a:p>
          <a:endParaRPr lang="en-US"/>
        </a:p>
      </dgm:t>
    </dgm:pt>
    <dgm:pt modelId="{08CC95EC-A25A-46B2-8276-4C689F11F6AF}" type="pres">
      <dgm:prSet presAssocID="{B9F835C6-523D-4A61-B20B-14A829484050}" presName="vertSpace2" presStyleLbl="node1" presStyleIdx="0" presStyleCnt="3"/>
      <dgm:spPr/>
    </dgm:pt>
    <dgm:pt modelId="{AB9CBC1A-CB5D-4FF4-9862-7B5C6989A602}" type="pres">
      <dgm:prSet presAssocID="{B9F835C6-523D-4A61-B20B-14A829484050}" presName="circle2" presStyleLbl="node1" presStyleIdx="1" presStyleCnt="3"/>
      <dgm:spPr/>
    </dgm:pt>
    <dgm:pt modelId="{C721DF49-A472-40D9-967E-2378B660D65D}" type="pres">
      <dgm:prSet presAssocID="{B9F835C6-523D-4A61-B20B-14A829484050}" presName="rect2" presStyleLbl="alignAcc1" presStyleIdx="1" presStyleCnt="3"/>
      <dgm:spPr/>
      <dgm:t>
        <a:bodyPr/>
        <a:lstStyle/>
        <a:p>
          <a:endParaRPr lang="en-US"/>
        </a:p>
      </dgm:t>
    </dgm:pt>
    <dgm:pt modelId="{C417C82E-5624-47DA-AA66-DDBACBFFA20B}" type="pres">
      <dgm:prSet presAssocID="{1EA3FDC6-C888-4E62-8430-815333C5D9D9}" presName="vertSpace3" presStyleLbl="node1" presStyleIdx="1" presStyleCnt="3"/>
      <dgm:spPr/>
    </dgm:pt>
    <dgm:pt modelId="{BD45B159-3C7E-4EA1-85CB-332249D7B841}" type="pres">
      <dgm:prSet presAssocID="{1EA3FDC6-C888-4E62-8430-815333C5D9D9}" presName="circle3" presStyleLbl="node1" presStyleIdx="2" presStyleCnt="3"/>
      <dgm:spPr/>
    </dgm:pt>
    <dgm:pt modelId="{8C3A8B17-566F-49DD-88FB-8DE199A98C59}" type="pres">
      <dgm:prSet presAssocID="{1EA3FDC6-C888-4E62-8430-815333C5D9D9}" presName="rect3" presStyleLbl="alignAcc1" presStyleIdx="2" presStyleCnt="3"/>
      <dgm:spPr/>
      <dgm:t>
        <a:bodyPr/>
        <a:lstStyle/>
        <a:p>
          <a:endParaRPr lang="en-US"/>
        </a:p>
      </dgm:t>
    </dgm:pt>
    <dgm:pt modelId="{DC07CC95-52F7-4600-9059-F4B698B5B61C}" type="pres">
      <dgm:prSet presAssocID="{74FC61E2-A073-456A-A7FC-80E58BC2437A}" presName="rect1ParTxNoCh" presStyleLbl="alignAcc1" presStyleIdx="2" presStyleCnt="3">
        <dgm:presLayoutVars>
          <dgm:chMax val="1"/>
          <dgm:bulletEnabled val="1"/>
        </dgm:presLayoutVars>
      </dgm:prSet>
      <dgm:spPr/>
      <dgm:t>
        <a:bodyPr/>
        <a:lstStyle/>
        <a:p>
          <a:endParaRPr lang="en-US"/>
        </a:p>
      </dgm:t>
    </dgm:pt>
    <dgm:pt modelId="{B19EE4E4-03EF-428E-945C-593E631DEC11}" type="pres">
      <dgm:prSet presAssocID="{B9F835C6-523D-4A61-B20B-14A829484050}" presName="rect2ParTxNoCh" presStyleLbl="alignAcc1" presStyleIdx="2" presStyleCnt="3">
        <dgm:presLayoutVars>
          <dgm:chMax val="1"/>
          <dgm:bulletEnabled val="1"/>
        </dgm:presLayoutVars>
      </dgm:prSet>
      <dgm:spPr/>
      <dgm:t>
        <a:bodyPr/>
        <a:lstStyle/>
        <a:p>
          <a:endParaRPr lang="en-US"/>
        </a:p>
      </dgm:t>
    </dgm:pt>
    <dgm:pt modelId="{3EA2053C-586A-4F5C-BD84-E18F3B9F7475}" type="pres">
      <dgm:prSet presAssocID="{1EA3FDC6-C888-4E62-8430-815333C5D9D9}" presName="rect3ParTxNoCh" presStyleLbl="alignAcc1" presStyleIdx="2" presStyleCnt="3">
        <dgm:presLayoutVars>
          <dgm:chMax val="1"/>
          <dgm:bulletEnabled val="1"/>
        </dgm:presLayoutVars>
      </dgm:prSet>
      <dgm:spPr/>
      <dgm:t>
        <a:bodyPr/>
        <a:lstStyle/>
        <a:p>
          <a:endParaRPr lang="en-US"/>
        </a:p>
      </dgm:t>
    </dgm:pt>
  </dgm:ptLst>
  <dgm:cxnLst>
    <dgm:cxn modelId="{8F9451F5-8C50-4D8C-A4FB-EF2291548D39}" srcId="{77301FA0-2767-46C9-9D21-C2D0C732C81A}" destId="{1EA3FDC6-C888-4E62-8430-815333C5D9D9}" srcOrd="2" destOrd="0" parTransId="{94D3FFD8-01CA-4B5F-A244-BA1EFB36FCE9}" sibTransId="{1CFA6D5F-2C01-4554-8DF7-DAA04044C6EF}"/>
    <dgm:cxn modelId="{911E88AB-4523-4837-BF8A-B7AD20524AEE}" type="presOf" srcId="{74FC61E2-A073-456A-A7FC-80E58BC2437A}" destId="{DC07CC95-52F7-4600-9059-F4B698B5B61C}" srcOrd="1" destOrd="0" presId="urn:microsoft.com/office/officeart/2005/8/layout/target3"/>
    <dgm:cxn modelId="{6721C6A3-3C50-4FCF-A609-D28F20194EDA}" type="presOf" srcId="{B9F835C6-523D-4A61-B20B-14A829484050}" destId="{B19EE4E4-03EF-428E-945C-593E631DEC11}" srcOrd="1" destOrd="0" presId="urn:microsoft.com/office/officeart/2005/8/layout/target3"/>
    <dgm:cxn modelId="{CC78DE71-1F4C-4101-B5BB-0CC98E72B174}" type="presOf" srcId="{1EA3FDC6-C888-4E62-8430-815333C5D9D9}" destId="{3EA2053C-586A-4F5C-BD84-E18F3B9F7475}" srcOrd="1" destOrd="0" presId="urn:microsoft.com/office/officeart/2005/8/layout/target3"/>
    <dgm:cxn modelId="{CB5AECD5-E3FC-4A11-BDCF-9704547F808D}" type="presOf" srcId="{B9F835C6-523D-4A61-B20B-14A829484050}" destId="{C721DF49-A472-40D9-967E-2378B660D65D}" srcOrd="0" destOrd="0" presId="urn:microsoft.com/office/officeart/2005/8/layout/target3"/>
    <dgm:cxn modelId="{7CB1F671-CFAB-4E43-8F17-9D72F22E324F}" type="presOf" srcId="{74FC61E2-A073-456A-A7FC-80E58BC2437A}" destId="{74C0A136-5422-4A5C-8C92-4AA5623B5974}" srcOrd="0" destOrd="0" presId="urn:microsoft.com/office/officeart/2005/8/layout/target3"/>
    <dgm:cxn modelId="{637F4AF8-AEE4-4F8F-B343-DE75A864FD9E}" type="presOf" srcId="{77301FA0-2767-46C9-9D21-C2D0C732C81A}" destId="{A95B11EB-D1F8-436C-8638-288BF95FBE14}" srcOrd="0" destOrd="0" presId="urn:microsoft.com/office/officeart/2005/8/layout/target3"/>
    <dgm:cxn modelId="{054E89F9-B15E-483C-8F7B-33AD989AA402}" srcId="{77301FA0-2767-46C9-9D21-C2D0C732C81A}" destId="{74FC61E2-A073-456A-A7FC-80E58BC2437A}" srcOrd="0" destOrd="0" parTransId="{782AD225-24E9-442F-A2DA-7EF381DCFC9C}" sibTransId="{FD51DE5C-B811-4895-9779-BE6492C5FC50}"/>
    <dgm:cxn modelId="{F4CFA295-CE59-4EA2-8277-911FC21AF2ED}" srcId="{77301FA0-2767-46C9-9D21-C2D0C732C81A}" destId="{B9F835C6-523D-4A61-B20B-14A829484050}" srcOrd="1" destOrd="0" parTransId="{B61957D9-602B-41E7-AE37-1BE16379D48B}" sibTransId="{CE520B8D-1FB9-4895-B7E7-3C4ACFFA6D08}"/>
    <dgm:cxn modelId="{67ADEF2B-B96D-4CDC-8759-DEE081BB9B1A}" type="presOf" srcId="{1EA3FDC6-C888-4E62-8430-815333C5D9D9}" destId="{8C3A8B17-566F-49DD-88FB-8DE199A98C59}" srcOrd="0" destOrd="0" presId="urn:microsoft.com/office/officeart/2005/8/layout/target3"/>
    <dgm:cxn modelId="{E7BBCF32-CCB1-4011-B4F1-0E315F70389E}" type="presParOf" srcId="{A95B11EB-D1F8-436C-8638-288BF95FBE14}" destId="{56669AB0-5516-4BBB-8D8C-B80402F09248}" srcOrd="0" destOrd="0" presId="urn:microsoft.com/office/officeart/2005/8/layout/target3"/>
    <dgm:cxn modelId="{F962073D-5147-4D0E-B5EE-215BEAD842C6}" type="presParOf" srcId="{A95B11EB-D1F8-436C-8638-288BF95FBE14}" destId="{875BAC7C-3DD7-43F2-8807-A59B2C31617A}" srcOrd="1" destOrd="0" presId="urn:microsoft.com/office/officeart/2005/8/layout/target3"/>
    <dgm:cxn modelId="{5060096A-2DB7-4E30-AC13-2D2DFDAD93AC}" type="presParOf" srcId="{A95B11EB-D1F8-436C-8638-288BF95FBE14}" destId="{74C0A136-5422-4A5C-8C92-4AA5623B5974}" srcOrd="2" destOrd="0" presId="urn:microsoft.com/office/officeart/2005/8/layout/target3"/>
    <dgm:cxn modelId="{BABC506A-6104-4708-90FD-2AB20E20604A}" type="presParOf" srcId="{A95B11EB-D1F8-436C-8638-288BF95FBE14}" destId="{08CC95EC-A25A-46B2-8276-4C689F11F6AF}" srcOrd="3" destOrd="0" presId="urn:microsoft.com/office/officeart/2005/8/layout/target3"/>
    <dgm:cxn modelId="{706B6E18-17D3-4E79-BB64-771D11823F68}" type="presParOf" srcId="{A95B11EB-D1F8-436C-8638-288BF95FBE14}" destId="{AB9CBC1A-CB5D-4FF4-9862-7B5C6989A602}" srcOrd="4" destOrd="0" presId="urn:microsoft.com/office/officeart/2005/8/layout/target3"/>
    <dgm:cxn modelId="{F8668EB5-EF8F-47DB-8BB3-39F8DBC4AC9A}" type="presParOf" srcId="{A95B11EB-D1F8-436C-8638-288BF95FBE14}" destId="{C721DF49-A472-40D9-967E-2378B660D65D}" srcOrd="5" destOrd="0" presId="urn:microsoft.com/office/officeart/2005/8/layout/target3"/>
    <dgm:cxn modelId="{9CA179DF-1234-4CC1-BC89-4C46E9340FBB}" type="presParOf" srcId="{A95B11EB-D1F8-436C-8638-288BF95FBE14}" destId="{C417C82E-5624-47DA-AA66-DDBACBFFA20B}" srcOrd="6" destOrd="0" presId="urn:microsoft.com/office/officeart/2005/8/layout/target3"/>
    <dgm:cxn modelId="{74C10EBF-238B-488D-AB57-41B91EB41BBB}" type="presParOf" srcId="{A95B11EB-D1F8-436C-8638-288BF95FBE14}" destId="{BD45B159-3C7E-4EA1-85CB-332249D7B841}" srcOrd="7" destOrd="0" presId="urn:microsoft.com/office/officeart/2005/8/layout/target3"/>
    <dgm:cxn modelId="{0EC93C47-CAF1-4D23-977A-5D964400C2F9}" type="presParOf" srcId="{A95B11EB-D1F8-436C-8638-288BF95FBE14}" destId="{8C3A8B17-566F-49DD-88FB-8DE199A98C59}" srcOrd="8" destOrd="0" presId="urn:microsoft.com/office/officeart/2005/8/layout/target3"/>
    <dgm:cxn modelId="{88E0096F-C858-45F7-B6DA-7A406010F2E2}" type="presParOf" srcId="{A95B11EB-D1F8-436C-8638-288BF95FBE14}" destId="{DC07CC95-52F7-4600-9059-F4B698B5B61C}" srcOrd="9" destOrd="0" presId="urn:microsoft.com/office/officeart/2005/8/layout/target3"/>
    <dgm:cxn modelId="{757A03CD-6A75-4793-990E-C812D98C9244}" type="presParOf" srcId="{A95B11EB-D1F8-436C-8638-288BF95FBE14}" destId="{B19EE4E4-03EF-428E-945C-593E631DEC11}" srcOrd="10" destOrd="0" presId="urn:microsoft.com/office/officeart/2005/8/layout/target3"/>
    <dgm:cxn modelId="{0F975D7B-8E06-48D1-AFDC-E4E2B6B09D38}" type="presParOf" srcId="{A95B11EB-D1F8-436C-8638-288BF95FBE14}" destId="{3EA2053C-586A-4F5C-BD84-E18F3B9F747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BF28C6B-CB9F-4FD5-B8C5-9D5E2437ECD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4C13948-BB3E-4049-BF8E-C600899D0B53}">
      <dgm:prSet phldrT="[Text]"/>
      <dgm:spPr/>
      <dgm:t>
        <a:bodyPr/>
        <a:lstStyle/>
        <a:p>
          <a:r>
            <a:rPr lang="en-US" dirty="0" smtClean="0"/>
            <a:t>Safety is primary</a:t>
          </a:r>
          <a:endParaRPr lang="en-US" dirty="0"/>
        </a:p>
      </dgm:t>
    </dgm:pt>
    <dgm:pt modelId="{0FF487D4-BD90-4578-8D36-678BE68FDBFF}" type="parTrans" cxnId="{DE22D64A-8DB8-4E27-9757-D2EF4968EAB3}">
      <dgm:prSet/>
      <dgm:spPr/>
      <dgm:t>
        <a:bodyPr/>
        <a:lstStyle/>
        <a:p>
          <a:endParaRPr lang="en-US"/>
        </a:p>
      </dgm:t>
    </dgm:pt>
    <dgm:pt modelId="{0C07BAFD-E3E8-4380-AC54-FD0026F10A9D}" type="sibTrans" cxnId="{DE22D64A-8DB8-4E27-9757-D2EF4968EAB3}">
      <dgm:prSet/>
      <dgm:spPr/>
      <dgm:t>
        <a:bodyPr/>
        <a:lstStyle/>
        <a:p>
          <a:endParaRPr lang="en-US"/>
        </a:p>
      </dgm:t>
    </dgm:pt>
    <dgm:pt modelId="{756E0CD2-0D50-4905-9253-38EC3EEAB6C6}">
      <dgm:prSet phldrT="[Text]"/>
      <dgm:spPr/>
      <dgm:t>
        <a:bodyPr/>
        <a:lstStyle/>
        <a:p>
          <a:r>
            <a:rPr lang="en-US" dirty="0" smtClean="0"/>
            <a:t>Appropriate equipment</a:t>
          </a:r>
          <a:endParaRPr lang="en-US" dirty="0"/>
        </a:p>
      </dgm:t>
    </dgm:pt>
    <dgm:pt modelId="{A777F3E6-641C-4E5C-A18D-6AA43494E454}" type="parTrans" cxnId="{44EE6079-05F7-440B-B88D-3C2D27133C4B}">
      <dgm:prSet/>
      <dgm:spPr/>
      <dgm:t>
        <a:bodyPr/>
        <a:lstStyle/>
        <a:p>
          <a:endParaRPr lang="en-US"/>
        </a:p>
      </dgm:t>
    </dgm:pt>
    <dgm:pt modelId="{3FC74162-A30E-4A0A-9BBA-A33184627E0C}" type="sibTrans" cxnId="{44EE6079-05F7-440B-B88D-3C2D27133C4B}">
      <dgm:prSet/>
      <dgm:spPr/>
      <dgm:t>
        <a:bodyPr/>
        <a:lstStyle/>
        <a:p>
          <a:endParaRPr lang="en-US"/>
        </a:p>
      </dgm:t>
    </dgm:pt>
    <dgm:pt modelId="{3B54A15C-9AE8-42FB-AFB7-0E77FAB2D6B3}">
      <dgm:prSet phldrT="[Text]"/>
      <dgm:spPr/>
      <dgm:t>
        <a:bodyPr/>
        <a:lstStyle/>
        <a:p>
          <a:r>
            <a:rPr lang="en-US" dirty="0" smtClean="0"/>
            <a:t>Listen to employees</a:t>
          </a:r>
          <a:endParaRPr lang="en-US" dirty="0"/>
        </a:p>
      </dgm:t>
    </dgm:pt>
    <dgm:pt modelId="{673AE397-5109-4D2B-ACA7-15ADA099DA2A}" type="parTrans" cxnId="{2F56F788-2AED-4D48-8A5A-999487E84688}">
      <dgm:prSet/>
      <dgm:spPr/>
      <dgm:t>
        <a:bodyPr/>
        <a:lstStyle/>
        <a:p>
          <a:endParaRPr lang="en-US"/>
        </a:p>
      </dgm:t>
    </dgm:pt>
    <dgm:pt modelId="{72B855CB-1782-4A85-B657-F774241B3890}" type="sibTrans" cxnId="{2F56F788-2AED-4D48-8A5A-999487E84688}">
      <dgm:prSet/>
      <dgm:spPr/>
      <dgm:t>
        <a:bodyPr/>
        <a:lstStyle/>
        <a:p>
          <a:endParaRPr lang="en-US"/>
        </a:p>
      </dgm:t>
    </dgm:pt>
    <dgm:pt modelId="{CE82961F-179E-408A-9B2C-6C13E0716E82}">
      <dgm:prSet phldrT="[Text]"/>
      <dgm:spPr/>
      <dgm:t>
        <a:bodyPr/>
        <a:lstStyle/>
        <a:p>
          <a:r>
            <a:rPr lang="en-US" dirty="0" smtClean="0"/>
            <a:t>Stop work authority</a:t>
          </a:r>
          <a:endParaRPr lang="en-US" dirty="0"/>
        </a:p>
      </dgm:t>
    </dgm:pt>
    <dgm:pt modelId="{377001F4-3F67-41DD-BB1D-063D7CE49C51}" type="parTrans" cxnId="{247E0E97-B9DF-48C0-A7EE-CC3BCFE80354}">
      <dgm:prSet/>
      <dgm:spPr/>
      <dgm:t>
        <a:bodyPr/>
        <a:lstStyle/>
        <a:p>
          <a:endParaRPr lang="en-US"/>
        </a:p>
      </dgm:t>
    </dgm:pt>
    <dgm:pt modelId="{A680D63C-5E56-4BEF-B9D0-3484FABB3E5F}" type="sibTrans" cxnId="{247E0E97-B9DF-48C0-A7EE-CC3BCFE80354}">
      <dgm:prSet/>
      <dgm:spPr/>
      <dgm:t>
        <a:bodyPr/>
        <a:lstStyle/>
        <a:p>
          <a:endParaRPr lang="en-US"/>
        </a:p>
      </dgm:t>
    </dgm:pt>
    <dgm:pt modelId="{82AF9229-0567-42CE-81B4-9D0F6801252B}" type="pres">
      <dgm:prSet presAssocID="{7BF28C6B-CB9F-4FD5-B8C5-9D5E2437ECDD}" presName="diagram" presStyleCnt="0">
        <dgm:presLayoutVars>
          <dgm:dir/>
          <dgm:resizeHandles val="exact"/>
        </dgm:presLayoutVars>
      </dgm:prSet>
      <dgm:spPr/>
      <dgm:t>
        <a:bodyPr/>
        <a:lstStyle/>
        <a:p>
          <a:endParaRPr lang="en-US"/>
        </a:p>
      </dgm:t>
    </dgm:pt>
    <dgm:pt modelId="{5F6282FC-A006-439A-99E1-89174A40BD47}" type="pres">
      <dgm:prSet presAssocID="{14C13948-BB3E-4049-BF8E-C600899D0B53}" presName="node" presStyleLbl="node1" presStyleIdx="0" presStyleCnt="4">
        <dgm:presLayoutVars>
          <dgm:bulletEnabled val="1"/>
        </dgm:presLayoutVars>
      </dgm:prSet>
      <dgm:spPr/>
      <dgm:t>
        <a:bodyPr/>
        <a:lstStyle/>
        <a:p>
          <a:endParaRPr lang="en-US"/>
        </a:p>
      </dgm:t>
    </dgm:pt>
    <dgm:pt modelId="{E34BC5AD-E25A-47C6-8D2E-F0D6B5003357}" type="pres">
      <dgm:prSet presAssocID="{0C07BAFD-E3E8-4380-AC54-FD0026F10A9D}" presName="sibTrans" presStyleCnt="0"/>
      <dgm:spPr/>
    </dgm:pt>
    <dgm:pt modelId="{DCEA61A1-C7AF-4963-BECE-01616ED12E0D}" type="pres">
      <dgm:prSet presAssocID="{756E0CD2-0D50-4905-9253-38EC3EEAB6C6}" presName="node" presStyleLbl="node1" presStyleIdx="1" presStyleCnt="4">
        <dgm:presLayoutVars>
          <dgm:bulletEnabled val="1"/>
        </dgm:presLayoutVars>
      </dgm:prSet>
      <dgm:spPr/>
      <dgm:t>
        <a:bodyPr/>
        <a:lstStyle/>
        <a:p>
          <a:endParaRPr lang="en-US"/>
        </a:p>
      </dgm:t>
    </dgm:pt>
    <dgm:pt modelId="{90C2683C-6C6D-4CEE-94B2-66D13F8D8496}" type="pres">
      <dgm:prSet presAssocID="{3FC74162-A30E-4A0A-9BBA-A33184627E0C}" presName="sibTrans" presStyleCnt="0"/>
      <dgm:spPr/>
    </dgm:pt>
    <dgm:pt modelId="{D16E2B9B-DDA5-4C40-A6BE-B07729344337}" type="pres">
      <dgm:prSet presAssocID="{3B54A15C-9AE8-42FB-AFB7-0E77FAB2D6B3}" presName="node" presStyleLbl="node1" presStyleIdx="2" presStyleCnt="4">
        <dgm:presLayoutVars>
          <dgm:bulletEnabled val="1"/>
        </dgm:presLayoutVars>
      </dgm:prSet>
      <dgm:spPr/>
      <dgm:t>
        <a:bodyPr/>
        <a:lstStyle/>
        <a:p>
          <a:endParaRPr lang="en-US"/>
        </a:p>
      </dgm:t>
    </dgm:pt>
    <dgm:pt modelId="{BBE640E4-E4EA-4EA4-84C2-854F082C2DB5}" type="pres">
      <dgm:prSet presAssocID="{72B855CB-1782-4A85-B657-F774241B3890}" presName="sibTrans" presStyleCnt="0"/>
      <dgm:spPr/>
    </dgm:pt>
    <dgm:pt modelId="{248622B8-2881-48C1-A8BE-AA0798B72197}" type="pres">
      <dgm:prSet presAssocID="{CE82961F-179E-408A-9B2C-6C13E0716E82}" presName="node" presStyleLbl="node1" presStyleIdx="3" presStyleCnt="4">
        <dgm:presLayoutVars>
          <dgm:bulletEnabled val="1"/>
        </dgm:presLayoutVars>
      </dgm:prSet>
      <dgm:spPr/>
      <dgm:t>
        <a:bodyPr/>
        <a:lstStyle/>
        <a:p>
          <a:endParaRPr lang="en-US"/>
        </a:p>
      </dgm:t>
    </dgm:pt>
  </dgm:ptLst>
  <dgm:cxnLst>
    <dgm:cxn modelId="{F7E54EA7-D6DF-4130-B8A9-440DBF1F7BCD}" type="presOf" srcId="{CE82961F-179E-408A-9B2C-6C13E0716E82}" destId="{248622B8-2881-48C1-A8BE-AA0798B72197}" srcOrd="0" destOrd="0" presId="urn:microsoft.com/office/officeart/2005/8/layout/default"/>
    <dgm:cxn modelId="{DE22D64A-8DB8-4E27-9757-D2EF4968EAB3}" srcId="{7BF28C6B-CB9F-4FD5-B8C5-9D5E2437ECDD}" destId="{14C13948-BB3E-4049-BF8E-C600899D0B53}" srcOrd="0" destOrd="0" parTransId="{0FF487D4-BD90-4578-8D36-678BE68FDBFF}" sibTransId="{0C07BAFD-E3E8-4380-AC54-FD0026F10A9D}"/>
    <dgm:cxn modelId="{67799FD2-E65C-4BDE-B7FE-F0C545002A23}" type="presOf" srcId="{756E0CD2-0D50-4905-9253-38EC3EEAB6C6}" destId="{DCEA61A1-C7AF-4963-BECE-01616ED12E0D}" srcOrd="0" destOrd="0" presId="urn:microsoft.com/office/officeart/2005/8/layout/default"/>
    <dgm:cxn modelId="{B9B07BEA-15C5-461C-BEA0-96E3F951B5EC}" type="presOf" srcId="{7BF28C6B-CB9F-4FD5-B8C5-9D5E2437ECDD}" destId="{82AF9229-0567-42CE-81B4-9D0F6801252B}" srcOrd="0" destOrd="0" presId="urn:microsoft.com/office/officeart/2005/8/layout/default"/>
    <dgm:cxn modelId="{FEF75B8B-475D-4480-B374-BB408620EC7F}" type="presOf" srcId="{3B54A15C-9AE8-42FB-AFB7-0E77FAB2D6B3}" destId="{D16E2B9B-DDA5-4C40-A6BE-B07729344337}" srcOrd="0" destOrd="0" presId="urn:microsoft.com/office/officeart/2005/8/layout/default"/>
    <dgm:cxn modelId="{247E0E97-B9DF-48C0-A7EE-CC3BCFE80354}" srcId="{7BF28C6B-CB9F-4FD5-B8C5-9D5E2437ECDD}" destId="{CE82961F-179E-408A-9B2C-6C13E0716E82}" srcOrd="3" destOrd="0" parTransId="{377001F4-3F67-41DD-BB1D-063D7CE49C51}" sibTransId="{A680D63C-5E56-4BEF-B9D0-3484FABB3E5F}"/>
    <dgm:cxn modelId="{2F56F788-2AED-4D48-8A5A-999487E84688}" srcId="{7BF28C6B-CB9F-4FD5-B8C5-9D5E2437ECDD}" destId="{3B54A15C-9AE8-42FB-AFB7-0E77FAB2D6B3}" srcOrd="2" destOrd="0" parTransId="{673AE397-5109-4D2B-ACA7-15ADA099DA2A}" sibTransId="{72B855CB-1782-4A85-B657-F774241B3890}"/>
    <dgm:cxn modelId="{44EE6079-05F7-440B-B88D-3C2D27133C4B}" srcId="{7BF28C6B-CB9F-4FD5-B8C5-9D5E2437ECDD}" destId="{756E0CD2-0D50-4905-9253-38EC3EEAB6C6}" srcOrd="1" destOrd="0" parTransId="{A777F3E6-641C-4E5C-A18D-6AA43494E454}" sibTransId="{3FC74162-A30E-4A0A-9BBA-A33184627E0C}"/>
    <dgm:cxn modelId="{001C4D91-2CFF-406A-84FD-E4EF37EB6424}" type="presOf" srcId="{14C13948-BB3E-4049-BF8E-C600899D0B53}" destId="{5F6282FC-A006-439A-99E1-89174A40BD47}" srcOrd="0" destOrd="0" presId="urn:microsoft.com/office/officeart/2005/8/layout/default"/>
    <dgm:cxn modelId="{5765AC81-2AB9-48EC-8273-84A8176CBDE5}" type="presParOf" srcId="{82AF9229-0567-42CE-81B4-9D0F6801252B}" destId="{5F6282FC-A006-439A-99E1-89174A40BD47}" srcOrd="0" destOrd="0" presId="urn:microsoft.com/office/officeart/2005/8/layout/default"/>
    <dgm:cxn modelId="{332163AB-078A-4564-9E42-398B3A5AB47B}" type="presParOf" srcId="{82AF9229-0567-42CE-81B4-9D0F6801252B}" destId="{E34BC5AD-E25A-47C6-8D2E-F0D6B5003357}" srcOrd="1" destOrd="0" presId="urn:microsoft.com/office/officeart/2005/8/layout/default"/>
    <dgm:cxn modelId="{8ACEED48-1C5D-4317-B751-F8CFBB7CC7E2}" type="presParOf" srcId="{82AF9229-0567-42CE-81B4-9D0F6801252B}" destId="{DCEA61A1-C7AF-4963-BECE-01616ED12E0D}" srcOrd="2" destOrd="0" presId="urn:microsoft.com/office/officeart/2005/8/layout/default"/>
    <dgm:cxn modelId="{9470F400-B9B7-4E9A-9149-82EC4EB04DA2}" type="presParOf" srcId="{82AF9229-0567-42CE-81B4-9D0F6801252B}" destId="{90C2683C-6C6D-4CEE-94B2-66D13F8D8496}" srcOrd="3" destOrd="0" presId="urn:microsoft.com/office/officeart/2005/8/layout/default"/>
    <dgm:cxn modelId="{5EEF792F-E44F-4FAC-BD57-E0EA9CBFE271}" type="presParOf" srcId="{82AF9229-0567-42CE-81B4-9D0F6801252B}" destId="{D16E2B9B-DDA5-4C40-A6BE-B07729344337}" srcOrd="4" destOrd="0" presId="urn:microsoft.com/office/officeart/2005/8/layout/default"/>
    <dgm:cxn modelId="{DC57C1C2-5295-4CC4-8167-0E889FC73484}" type="presParOf" srcId="{82AF9229-0567-42CE-81B4-9D0F6801252B}" destId="{BBE640E4-E4EA-4EA4-84C2-854F082C2DB5}" srcOrd="5" destOrd="0" presId="urn:microsoft.com/office/officeart/2005/8/layout/default"/>
    <dgm:cxn modelId="{4B77EF94-029B-402F-A7F5-097D5E238006}" type="presParOf" srcId="{82AF9229-0567-42CE-81B4-9D0F6801252B}" destId="{248622B8-2881-48C1-A8BE-AA0798B7219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272216E-0F99-4DCD-99DF-FCB9296B1A1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8D150ED-3439-4F98-AB81-C3003941A4E5}">
      <dgm:prSet phldrT="[Text]"/>
      <dgm:spPr/>
      <dgm:t>
        <a:bodyPr/>
        <a:lstStyle/>
        <a:p>
          <a:r>
            <a:rPr lang="en-US" dirty="0" smtClean="0"/>
            <a:t>Safety equipment</a:t>
          </a:r>
          <a:endParaRPr lang="en-US" dirty="0"/>
        </a:p>
      </dgm:t>
    </dgm:pt>
    <dgm:pt modelId="{E7A694A5-1FD8-40D5-B2AB-C849993AA06B}" type="parTrans" cxnId="{E25786D1-E8E1-4653-BAE5-8AF5FAA9EBE0}">
      <dgm:prSet/>
      <dgm:spPr/>
      <dgm:t>
        <a:bodyPr/>
        <a:lstStyle/>
        <a:p>
          <a:endParaRPr lang="en-US"/>
        </a:p>
      </dgm:t>
    </dgm:pt>
    <dgm:pt modelId="{830058DF-5E15-4294-AC1C-CB1EFA1161E2}" type="sibTrans" cxnId="{E25786D1-E8E1-4653-BAE5-8AF5FAA9EBE0}">
      <dgm:prSet/>
      <dgm:spPr/>
      <dgm:t>
        <a:bodyPr/>
        <a:lstStyle/>
        <a:p>
          <a:endParaRPr lang="en-US"/>
        </a:p>
      </dgm:t>
    </dgm:pt>
    <dgm:pt modelId="{C4038250-FDDC-4965-928F-2D1E0FA0C702}">
      <dgm:prSet phldrT="[Text]"/>
      <dgm:spPr/>
      <dgm:t>
        <a:bodyPr/>
        <a:lstStyle/>
        <a:p>
          <a:r>
            <a:rPr lang="en-US" dirty="0" smtClean="0"/>
            <a:t>Safety training</a:t>
          </a:r>
          <a:endParaRPr lang="en-US" dirty="0"/>
        </a:p>
      </dgm:t>
    </dgm:pt>
    <dgm:pt modelId="{1814B92F-8601-4159-A280-CE64D0246666}" type="parTrans" cxnId="{2159418C-162D-4105-B9CE-01F4A250B7B2}">
      <dgm:prSet/>
      <dgm:spPr/>
      <dgm:t>
        <a:bodyPr/>
        <a:lstStyle/>
        <a:p>
          <a:endParaRPr lang="en-US"/>
        </a:p>
      </dgm:t>
    </dgm:pt>
    <dgm:pt modelId="{36A73446-32DA-4519-9DC8-D3EB632A3C4E}" type="sibTrans" cxnId="{2159418C-162D-4105-B9CE-01F4A250B7B2}">
      <dgm:prSet/>
      <dgm:spPr/>
      <dgm:t>
        <a:bodyPr/>
        <a:lstStyle/>
        <a:p>
          <a:endParaRPr lang="en-US"/>
        </a:p>
      </dgm:t>
    </dgm:pt>
    <dgm:pt modelId="{42C3DBB9-46CC-495B-A7F3-825A2734B1DE}">
      <dgm:prSet phldrT="[Text]"/>
      <dgm:spPr/>
      <dgm:t>
        <a:bodyPr/>
        <a:lstStyle/>
        <a:p>
          <a:r>
            <a:rPr lang="en-US" dirty="0" smtClean="0"/>
            <a:t>Security</a:t>
          </a:r>
          <a:endParaRPr lang="en-US" dirty="0"/>
        </a:p>
      </dgm:t>
    </dgm:pt>
    <dgm:pt modelId="{0F238C66-D27E-4EE3-9520-C23E2AC9DF86}" type="parTrans" cxnId="{0F4323C7-D62D-47B4-8D03-0E3C955A256C}">
      <dgm:prSet/>
      <dgm:spPr/>
      <dgm:t>
        <a:bodyPr/>
        <a:lstStyle/>
        <a:p>
          <a:endParaRPr lang="en-US"/>
        </a:p>
      </dgm:t>
    </dgm:pt>
    <dgm:pt modelId="{CEA828E5-7DFA-47C6-B5B6-4D84F9D1531C}" type="sibTrans" cxnId="{0F4323C7-D62D-47B4-8D03-0E3C955A256C}">
      <dgm:prSet/>
      <dgm:spPr/>
      <dgm:t>
        <a:bodyPr/>
        <a:lstStyle/>
        <a:p>
          <a:endParaRPr lang="en-US"/>
        </a:p>
      </dgm:t>
    </dgm:pt>
    <dgm:pt modelId="{C68A6E7F-1B65-4882-BED4-05EEC9A710BD}" type="pres">
      <dgm:prSet presAssocID="{7272216E-0F99-4DCD-99DF-FCB9296B1A16}" presName="Name0" presStyleCnt="0">
        <dgm:presLayoutVars>
          <dgm:chMax val="7"/>
          <dgm:chPref val="7"/>
          <dgm:dir/>
        </dgm:presLayoutVars>
      </dgm:prSet>
      <dgm:spPr/>
      <dgm:t>
        <a:bodyPr/>
        <a:lstStyle/>
        <a:p>
          <a:endParaRPr lang="en-US"/>
        </a:p>
      </dgm:t>
    </dgm:pt>
    <dgm:pt modelId="{59B0E06D-4B3D-4F70-B1BA-3FF5FB7B2F09}" type="pres">
      <dgm:prSet presAssocID="{7272216E-0F99-4DCD-99DF-FCB9296B1A16}" presName="Name1" presStyleCnt="0"/>
      <dgm:spPr/>
    </dgm:pt>
    <dgm:pt modelId="{5B93D3F3-D2F8-4C69-97AB-22530E6769CB}" type="pres">
      <dgm:prSet presAssocID="{7272216E-0F99-4DCD-99DF-FCB9296B1A16}" presName="cycle" presStyleCnt="0"/>
      <dgm:spPr/>
    </dgm:pt>
    <dgm:pt modelId="{9970E5CF-968D-45D1-B57E-C7D06026E6B7}" type="pres">
      <dgm:prSet presAssocID="{7272216E-0F99-4DCD-99DF-FCB9296B1A16}" presName="srcNode" presStyleLbl="node1" presStyleIdx="0" presStyleCnt="3"/>
      <dgm:spPr/>
    </dgm:pt>
    <dgm:pt modelId="{114FC568-F380-4B4D-A818-77A10A72A5E9}" type="pres">
      <dgm:prSet presAssocID="{7272216E-0F99-4DCD-99DF-FCB9296B1A16}" presName="conn" presStyleLbl="parChTrans1D2" presStyleIdx="0" presStyleCnt="1"/>
      <dgm:spPr/>
      <dgm:t>
        <a:bodyPr/>
        <a:lstStyle/>
        <a:p>
          <a:endParaRPr lang="en-US"/>
        </a:p>
      </dgm:t>
    </dgm:pt>
    <dgm:pt modelId="{D2BBC275-274D-4A07-9E91-89F7826EE0C5}" type="pres">
      <dgm:prSet presAssocID="{7272216E-0F99-4DCD-99DF-FCB9296B1A16}" presName="extraNode" presStyleLbl="node1" presStyleIdx="0" presStyleCnt="3"/>
      <dgm:spPr/>
    </dgm:pt>
    <dgm:pt modelId="{87FF7318-9E82-4A69-89BE-22DB7F6CB756}" type="pres">
      <dgm:prSet presAssocID="{7272216E-0F99-4DCD-99DF-FCB9296B1A16}" presName="dstNode" presStyleLbl="node1" presStyleIdx="0" presStyleCnt="3"/>
      <dgm:spPr/>
    </dgm:pt>
    <dgm:pt modelId="{956817AE-D1D4-4C41-A418-17BF6FF42C6A}" type="pres">
      <dgm:prSet presAssocID="{58D150ED-3439-4F98-AB81-C3003941A4E5}" presName="text_1" presStyleLbl="node1" presStyleIdx="0" presStyleCnt="3">
        <dgm:presLayoutVars>
          <dgm:bulletEnabled val="1"/>
        </dgm:presLayoutVars>
      </dgm:prSet>
      <dgm:spPr/>
      <dgm:t>
        <a:bodyPr/>
        <a:lstStyle/>
        <a:p>
          <a:endParaRPr lang="en-US"/>
        </a:p>
      </dgm:t>
    </dgm:pt>
    <dgm:pt modelId="{5D8EFD4A-B98A-4191-8339-EB563CD51427}" type="pres">
      <dgm:prSet presAssocID="{58D150ED-3439-4F98-AB81-C3003941A4E5}" presName="accent_1" presStyleCnt="0"/>
      <dgm:spPr/>
    </dgm:pt>
    <dgm:pt modelId="{F9AF8BD9-EB60-46A6-BD18-CC6FE62514AF}" type="pres">
      <dgm:prSet presAssocID="{58D150ED-3439-4F98-AB81-C3003941A4E5}" presName="accentRepeatNode" presStyleLbl="solidFgAcc1" presStyleIdx="0" presStyleCnt="3"/>
      <dgm:spPr/>
    </dgm:pt>
    <dgm:pt modelId="{A6D4F984-1035-4266-A414-200C2FCA3844}" type="pres">
      <dgm:prSet presAssocID="{C4038250-FDDC-4965-928F-2D1E0FA0C702}" presName="text_2" presStyleLbl="node1" presStyleIdx="1" presStyleCnt="3">
        <dgm:presLayoutVars>
          <dgm:bulletEnabled val="1"/>
        </dgm:presLayoutVars>
      </dgm:prSet>
      <dgm:spPr/>
      <dgm:t>
        <a:bodyPr/>
        <a:lstStyle/>
        <a:p>
          <a:endParaRPr lang="en-US"/>
        </a:p>
      </dgm:t>
    </dgm:pt>
    <dgm:pt modelId="{102DDEAD-105B-4177-B20E-80CEE3405437}" type="pres">
      <dgm:prSet presAssocID="{C4038250-FDDC-4965-928F-2D1E0FA0C702}" presName="accent_2" presStyleCnt="0"/>
      <dgm:spPr/>
    </dgm:pt>
    <dgm:pt modelId="{687D5B8A-7359-4CF7-997E-74BBFAEB2038}" type="pres">
      <dgm:prSet presAssocID="{C4038250-FDDC-4965-928F-2D1E0FA0C702}" presName="accentRepeatNode" presStyleLbl="solidFgAcc1" presStyleIdx="1" presStyleCnt="3"/>
      <dgm:spPr/>
    </dgm:pt>
    <dgm:pt modelId="{1A6C6468-ECB4-403A-A2AA-C95EC09D0C63}" type="pres">
      <dgm:prSet presAssocID="{42C3DBB9-46CC-495B-A7F3-825A2734B1DE}" presName="text_3" presStyleLbl="node1" presStyleIdx="2" presStyleCnt="3">
        <dgm:presLayoutVars>
          <dgm:bulletEnabled val="1"/>
        </dgm:presLayoutVars>
      </dgm:prSet>
      <dgm:spPr/>
      <dgm:t>
        <a:bodyPr/>
        <a:lstStyle/>
        <a:p>
          <a:endParaRPr lang="en-US"/>
        </a:p>
      </dgm:t>
    </dgm:pt>
    <dgm:pt modelId="{6664919D-AD12-4227-8ECA-6CA01254BEAE}" type="pres">
      <dgm:prSet presAssocID="{42C3DBB9-46CC-495B-A7F3-825A2734B1DE}" presName="accent_3" presStyleCnt="0"/>
      <dgm:spPr/>
    </dgm:pt>
    <dgm:pt modelId="{CB182E27-1001-4D2F-86E4-0F44C6078C15}" type="pres">
      <dgm:prSet presAssocID="{42C3DBB9-46CC-495B-A7F3-825A2734B1DE}" presName="accentRepeatNode" presStyleLbl="solidFgAcc1" presStyleIdx="2" presStyleCnt="3"/>
      <dgm:spPr/>
    </dgm:pt>
  </dgm:ptLst>
  <dgm:cxnLst>
    <dgm:cxn modelId="{2159418C-162D-4105-B9CE-01F4A250B7B2}" srcId="{7272216E-0F99-4DCD-99DF-FCB9296B1A16}" destId="{C4038250-FDDC-4965-928F-2D1E0FA0C702}" srcOrd="1" destOrd="0" parTransId="{1814B92F-8601-4159-A280-CE64D0246666}" sibTransId="{36A73446-32DA-4519-9DC8-D3EB632A3C4E}"/>
    <dgm:cxn modelId="{584457D2-D939-4398-ADDC-E9C2950EC013}" type="presOf" srcId="{42C3DBB9-46CC-495B-A7F3-825A2734B1DE}" destId="{1A6C6468-ECB4-403A-A2AA-C95EC09D0C63}" srcOrd="0" destOrd="0" presId="urn:microsoft.com/office/officeart/2008/layout/VerticalCurvedList"/>
    <dgm:cxn modelId="{75563246-3FB4-4D1A-AD9A-554E5E553AB6}" type="presOf" srcId="{7272216E-0F99-4DCD-99DF-FCB9296B1A16}" destId="{C68A6E7F-1B65-4882-BED4-05EEC9A710BD}" srcOrd="0" destOrd="0" presId="urn:microsoft.com/office/officeart/2008/layout/VerticalCurvedList"/>
    <dgm:cxn modelId="{F9B90391-9F82-45EF-B659-DE0505EC6456}" type="presOf" srcId="{830058DF-5E15-4294-AC1C-CB1EFA1161E2}" destId="{114FC568-F380-4B4D-A818-77A10A72A5E9}" srcOrd="0" destOrd="0" presId="urn:microsoft.com/office/officeart/2008/layout/VerticalCurvedList"/>
    <dgm:cxn modelId="{FA19D2CD-F2DC-4677-89A9-7A5466415F39}" type="presOf" srcId="{C4038250-FDDC-4965-928F-2D1E0FA0C702}" destId="{A6D4F984-1035-4266-A414-200C2FCA3844}" srcOrd="0" destOrd="0" presId="urn:microsoft.com/office/officeart/2008/layout/VerticalCurvedList"/>
    <dgm:cxn modelId="{E506039A-A810-4E85-8493-4B0690502255}" type="presOf" srcId="{58D150ED-3439-4F98-AB81-C3003941A4E5}" destId="{956817AE-D1D4-4C41-A418-17BF6FF42C6A}" srcOrd="0" destOrd="0" presId="urn:microsoft.com/office/officeart/2008/layout/VerticalCurvedList"/>
    <dgm:cxn modelId="{0F4323C7-D62D-47B4-8D03-0E3C955A256C}" srcId="{7272216E-0F99-4DCD-99DF-FCB9296B1A16}" destId="{42C3DBB9-46CC-495B-A7F3-825A2734B1DE}" srcOrd="2" destOrd="0" parTransId="{0F238C66-D27E-4EE3-9520-C23E2AC9DF86}" sibTransId="{CEA828E5-7DFA-47C6-B5B6-4D84F9D1531C}"/>
    <dgm:cxn modelId="{E25786D1-E8E1-4653-BAE5-8AF5FAA9EBE0}" srcId="{7272216E-0F99-4DCD-99DF-FCB9296B1A16}" destId="{58D150ED-3439-4F98-AB81-C3003941A4E5}" srcOrd="0" destOrd="0" parTransId="{E7A694A5-1FD8-40D5-B2AB-C849993AA06B}" sibTransId="{830058DF-5E15-4294-AC1C-CB1EFA1161E2}"/>
    <dgm:cxn modelId="{81124173-36EE-4C66-ABAD-01E019455798}" type="presParOf" srcId="{C68A6E7F-1B65-4882-BED4-05EEC9A710BD}" destId="{59B0E06D-4B3D-4F70-B1BA-3FF5FB7B2F09}" srcOrd="0" destOrd="0" presId="urn:microsoft.com/office/officeart/2008/layout/VerticalCurvedList"/>
    <dgm:cxn modelId="{7BE58D23-A574-49EE-873C-92159D24044B}" type="presParOf" srcId="{59B0E06D-4B3D-4F70-B1BA-3FF5FB7B2F09}" destId="{5B93D3F3-D2F8-4C69-97AB-22530E6769CB}" srcOrd="0" destOrd="0" presId="urn:microsoft.com/office/officeart/2008/layout/VerticalCurvedList"/>
    <dgm:cxn modelId="{632C7056-9EDD-409C-9248-A641353F49F6}" type="presParOf" srcId="{5B93D3F3-D2F8-4C69-97AB-22530E6769CB}" destId="{9970E5CF-968D-45D1-B57E-C7D06026E6B7}" srcOrd="0" destOrd="0" presId="urn:microsoft.com/office/officeart/2008/layout/VerticalCurvedList"/>
    <dgm:cxn modelId="{2E0E6C79-0AAE-4945-880D-BB29C316D85B}" type="presParOf" srcId="{5B93D3F3-D2F8-4C69-97AB-22530E6769CB}" destId="{114FC568-F380-4B4D-A818-77A10A72A5E9}" srcOrd="1" destOrd="0" presId="urn:microsoft.com/office/officeart/2008/layout/VerticalCurvedList"/>
    <dgm:cxn modelId="{1F0326D4-9881-4C2A-94BD-7EC9E1E31A16}" type="presParOf" srcId="{5B93D3F3-D2F8-4C69-97AB-22530E6769CB}" destId="{D2BBC275-274D-4A07-9E91-89F7826EE0C5}" srcOrd="2" destOrd="0" presId="urn:microsoft.com/office/officeart/2008/layout/VerticalCurvedList"/>
    <dgm:cxn modelId="{9E62B9C4-C8BB-4400-8BC8-E7D7D48878F1}" type="presParOf" srcId="{5B93D3F3-D2F8-4C69-97AB-22530E6769CB}" destId="{87FF7318-9E82-4A69-89BE-22DB7F6CB756}" srcOrd="3" destOrd="0" presId="urn:microsoft.com/office/officeart/2008/layout/VerticalCurvedList"/>
    <dgm:cxn modelId="{BEC23BDD-424A-4ADA-ADA6-B1A09623F3E5}" type="presParOf" srcId="{59B0E06D-4B3D-4F70-B1BA-3FF5FB7B2F09}" destId="{956817AE-D1D4-4C41-A418-17BF6FF42C6A}" srcOrd="1" destOrd="0" presId="urn:microsoft.com/office/officeart/2008/layout/VerticalCurvedList"/>
    <dgm:cxn modelId="{C85E81E0-6D10-45BD-BD54-0CF85CAFB946}" type="presParOf" srcId="{59B0E06D-4B3D-4F70-B1BA-3FF5FB7B2F09}" destId="{5D8EFD4A-B98A-4191-8339-EB563CD51427}" srcOrd="2" destOrd="0" presId="urn:microsoft.com/office/officeart/2008/layout/VerticalCurvedList"/>
    <dgm:cxn modelId="{335C927C-6A05-4ABE-AB04-07D8E25C42B7}" type="presParOf" srcId="{5D8EFD4A-B98A-4191-8339-EB563CD51427}" destId="{F9AF8BD9-EB60-46A6-BD18-CC6FE62514AF}" srcOrd="0" destOrd="0" presId="urn:microsoft.com/office/officeart/2008/layout/VerticalCurvedList"/>
    <dgm:cxn modelId="{D6EEF77B-09FC-41A1-9935-6931978D134D}" type="presParOf" srcId="{59B0E06D-4B3D-4F70-B1BA-3FF5FB7B2F09}" destId="{A6D4F984-1035-4266-A414-200C2FCA3844}" srcOrd="3" destOrd="0" presId="urn:microsoft.com/office/officeart/2008/layout/VerticalCurvedList"/>
    <dgm:cxn modelId="{457244F7-7D7C-4D4C-9922-34A1642A647F}" type="presParOf" srcId="{59B0E06D-4B3D-4F70-B1BA-3FF5FB7B2F09}" destId="{102DDEAD-105B-4177-B20E-80CEE3405437}" srcOrd="4" destOrd="0" presId="urn:microsoft.com/office/officeart/2008/layout/VerticalCurvedList"/>
    <dgm:cxn modelId="{C37EDAE1-D2C0-4224-8ADB-EB42742AC46E}" type="presParOf" srcId="{102DDEAD-105B-4177-B20E-80CEE3405437}" destId="{687D5B8A-7359-4CF7-997E-74BBFAEB2038}" srcOrd="0" destOrd="0" presId="urn:microsoft.com/office/officeart/2008/layout/VerticalCurvedList"/>
    <dgm:cxn modelId="{37FA7EA7-67AD-49D3-9386-344D9C37901A}" type="presParOf" srcId="{59B0E06D-4B3D-4F70-B1BA-3FF5FB7B2F09}" destId="{1A6C6468-ECB4-403A-A2AA-C95EC09D0C63}" srcOrd="5" destOrd="0" presId="urn:microsoft.com/office/officeart/2008/layout/VerticalCurvedList"/>
    <dgm:cxn modelId="{DF2056E4-FCE6-48F0-B4DC-803F22DC0E3F}" type="presParOf" srcId="{59B0E06D-4B3D-4F70-B1BA-3FF5FB7B2F09}" destId="{6664919D-AD12-4227-8ECA-6CA01254BEAE}" srcOrd="6" destOrd="0" presId="urn:microsoft.com/office/officeart/2008/layout/VerticalCurvedList"/>
    <dgm:cxn modelId="{AACDA3AD-3155-4FA1-9673-0F463CD6527B}" type="presParOf" srcId="{6664919D-AD12-4227-8ECA-6CA01254BEAE}" destId="{CB182E27-1001-4D2F-86E4-0F44C6078C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77DC9C-04CB-42ED-9AE5-1BA45CA93BA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DDA41AF-9385-495B-ABF6-EDB7E4595CE7}">
      <dgm:prSet phldrT="[Text]"/>
      <dgm:spPr/>
      <dgm:t>
        <a:bodyPr/>
        <a:lstStyle/>
        <a:p>
          <a:r>
            <a:rPr lang="en-US" dirty="0" smtClean="0"/>
            <a:t>Sharp objects</a:t>
          </a:r>
          <a:endParaRPr lang="en-US" dirty="0"/>
        </a:p>
      </dgm:t>
    </dgm:pt>
    <dgm:pt modelId="{088588C4-CE3C-4771-8462-202C3C2EBDB5}" type="parTrans" cxnId="{8E050502-4EF4-4433-B72C-36074FBBBF6B}">
      <dgm:prSet/>
      <dgm:spPr/>
      <dgm:t>
        <a:bodyPr/>
        <a:lstStyle/>
        <a:p>
          <a:endParaRPr lang="en-US"/>
        </a:p>
      </dgm:t>
    </dgm:pt>
    <dgm:pt modelId="{54152308-8470-4A45-81FA-22B9859DC7A2}" type="sibTrans" cxnId="{8E050502-4EF4-4433-B72C-36074FBBBF6B}">
      <dgm:prSet/>
      <dgm:spPr/>
      <dgm:t>
        <a:bodyPr/>
        <a:lstStyle/>
        <a:p>
          <a:endParaRPr lang="en-US"/>
        </a:p>
      </dgm:t>
    </dgm:pt>
    <dgm:pt modelId="{DA207E29-329B-4ED6-AAF8-ED9BDE3CCEFD}">
      <dgm:prSet phldrT="[Text]"/>
      <dgm:spPr/>
      <dgm:t>
        <a:bodyPr/>
        <a:lstStyle/>
        <a:p>
          <a:r>
            <a:rPr lang="en-US" dirty="0" smtClean="0"/>
            <a:t>Electricity</a:t>
          </a:r>
          <a:endParaRPr lang="en-US" dirty="0"/>
        </a:p>
      </dgm:t>
    </dgm:pt>
    <dgm:pt modelId="{B7A14630-47B9-4272-AF21-54557654BFF1}" type="parTrans" cxnId="{A943106A-400B-473E-B5AB-1F921B92E6A5}">
      <dgm:prSet/>
      <dgm:spPr/>
      <dgm:t>
        <a:bodyPr/>
        <a:lstStyle/>
        <a:p>
          <a:endParaRPr lang="en-US"/>
        </a:p>
      </dgm:t>
    </dgm:pt>
    <dgm:pt modelId="{37AB021E-17B1-43E0-8E31-7B4454C86390}" type="sibTrans" cxnId="{A943106A-400B-473E-B5AB-1F921B92E6A5}">
      <dgm:prSet/>
      <dgm:spPr/>
      <dgm:t>
        <a:bodyPr/>
        <a:lstStyle/>
        <a:p>
          <a:endParaRPr lang="en-US"/>
        </a:p>
      </dgm:t>
    </dgm:pt>
    <dgm:pt modelId="{88D0BA25-71B7-4633-B3DF-EA820012C8E2}">
      <dgm:prSet phldrT="[Text]"/>
      <dgm:spPr/>
      <dgm:t>
        <a:bodyPr/>
        <a:lstStyle/>
        <a:p>
          <a:r>
            <a:rPr lang="en-US" dirty="0" smtClean="0"/>
            <a:t>Chemicals</a:t>
          </a:r>
          <a:endParaRPr lang="en-US" dirty="0"/>
        </a:p>
      </dgm:t>
    </dgm:pt>
    <dgm:pt modelId="{CB7FCD32-5382-42DB-9594-714486B2D7DC}" type="parTrans" cxnId="{78693E9E-1417-45BC-8424-180605631F78}">
      <dgm:prSet/>
      <dgm:spPr/>
      <dgm:t>
        <a:bodyPr/>
        <a:lstStyle/>
        <a:p>
          <a:endParaRPr lang="en-US"/>
        </a:p>
      </dgm:t>
    </dgm:pt>
    <dgm:pt modelId="{C95CB981-BE19-42EA-9C31-AFA721794C78}" type="sibTrans" cxnId="{78693E9E-1417-45BC-8424-180605631F78}">
      <dgm:prSet/>
      <dgm:spPr/>
      <dgm:t>
        <a:bodyPr/>
        <a:lstStyle/>
        <a:p>
          <a:endParaRPr lang="en-US"/>
        </a:p>
      </dgm:t>
    </dgm:pt>
    <dgm:pt modelId="{2A0685B9-0760-414D-838E-A5C03E72C993}" type="pres">
      <dgm:prSet presAssocID="{6A77DC9C-04CB-42ED-9AE5-1BA45CA93BAE}" presName="diagram" presStyleCnt="0">
        <dgm:presLayoutVars>
          <dgm:dir/>
          <dgm:resizeHandles val="exact"/>
        </dgm:presLayoutVars>
      </dgm:prSet>
      <dgm:spPr/>
      <dgm:t>
        <a:bodyPr/>
        <a:lstStyle/>
        <a:p>
          <a:endParaRPr lang="en-US"/>
        </a:p>
      </dgm:t>
    </dgm:pt>
    <dgm:pt modelId="{E58EE793-0C00-4A87-B912-04E7AFBB87F1}" type="pres">
      <dgm:prSet presAssocID="{7DDA41AF-9385-495B-ABF6-EDB7E4595CE7}" presName="node" presStyleLbl="node1" presStyleIdx="0" presStyleCnt="3">
        <dgm:presLayoutVars>
          <dgm:bulletEnabled val="1"/>
        </dgm:presLayoutVars>
      </dgm:prSet>
      <dgm:spPr/>
      <dgm:t>
        <a:bodyPr/>
        <a:lstStyle/>
        <a:p>
          <a:endParaRPr lang="en-US"/>
        </a:p>
      </dgm:t>
    </dgm:pt>
    <dgm:pt modelId="{3EF19896-C56A-4804-89EE-A6A3134A091A}" type="pres">
      <dgm:prSet presAssocID="{54152308-8470-4A45-81FA-22B9859DC7A2}" presName="sibTrans" presStyleCnt="0"/>
      <dgm:spPr/>
    </dgm:pt>
    <dgm:pt modelId="{51E4E8C2-0D4F-4A21-ADBA-CFEFCB2B85D6}" type="pres">
      <dgm:prSet presAssocID="{DA207E29-329B-4ED6-AAF8-ED9BDE3CCEFD}" presName="node" presStyleLbl="node1" presStyleIdx="1" presStyleCnt="3">
        <dgm:presLayoutVars>
          <dgm:bulletEnabled val="1"/>
        </dgm:presLayoutVars>
      </dgm:prSet>
      <dgm:spPr/>
      <dgm:t>
        <a:bodyPr/>
        <a:lstStyle/>
        <a:p>
          <a:endParaRPr lang="en-US"/>
        </a:p>
      </dgm:t>
    </dgm:pt>
    <dgm:pt modelId="{4948C395-AB04-459A-9E18-5D112A37B282}" type="pres">
      <dgm:prSet presAssocID="{37AB021E-17B1-43E0-8E31-7B4454C86390}" presName="sibTrans" presStyleCnt="0"/>
      <dgm:spPr/>
    </dgm:pt>
    <dgm:pt modelId="{21CF8345-D8A9-4996-B10A-7A972D338561}" type="pres">
      <dgm:prSet presAssocID="{88D0BA25-71B7-4633-B3DF-EA820012C8E2}" presName="node" presStyleLbl="node1" presStyleIdx="2" presStyleCnt="3">
        <dgm:presLayoutVars>
          <dgm:bulletEnabled val="1"/>
        </dgm:presLayoutVars>
      </dgm:prSet>
      <dgm:spPr/>
      <dgm:t>
        <a:bodyPr/>
        <a:lstStyle/>
        <a:p>
          <a:endParaRPr lang="en-US"/>
        </a:p>
      </dgm:t>
    </dgm:pt>
  </dgm:ptLst>
  <dgm:cxnLst>
    <dgm:cxn modelId="{78693E9E-1417-45BC-8424-180605631F78}" srcId="{6A77DC9C-04CB-42ED-9AE5-1BA45CA93BAE}" destId="{88D0BA25-71B7-4633-B3DF-EA820012C8E2}" srcOrd="2" destOrd="0" parTransId="{CB7FCD32-5382-42DB-9594-714486B2D7DC}" sibTransId="{C95CB981-BE19-42EA-9C31-AFA721794C78}"/>
    <dgm:cxn modelId="{05F08AC1-D2DB-4AA2-898C-5E10B0852BBD}" type="presOf" srcId="{88D0BA25-71B7-4633-B3DF-EA820012C8E2}" destId="{21CF8345-D8A9-4996-B10A-7A972D338561}" srcOrd="0" destOrd="0" presId="urn:microsoft.com/office/officeart/2005/8/layout/default"/>
    <dgm:cxn modelId="{A943106A-400B-473E-B5AB-1F921B92E6A5}" srcId="{6A77DC9C-04CB-42ED-9AE5-1BA45CA93BAE}" destId="{DA207E29-329B-4ED6-AAF8-ED9BDE3CCEFD}" srcOrd="1" destOrd="0" parTransId="{B7A14630-47B9-4272-AF21-54557654BFF1}" sibTransId="{37AB021E-17B1-43E0-8E31-7B4454C86390}"/>
    <dgm:cxn modelId="{0D72A661-68AF-42A3-AEE4-4F6D2B43695C}" type="presOf" srcId="{DA207E29-329B-4ED6-AAF8-ED9BDE3CCEFD}" destId="{51E4E8C2-0D4F-4A21-ADBA-CFEFCB2B85D6}" srcOrd="0" destOrd="0" presId="urn:microsoft.com/office/officeart/2005/8/layout/default"/>
    <dgm:cxn modelId="{ED422262-B5B6-46AA-8CA3-163E8ACD281D}" type="presOf" srcId="{7DDA41AF-9385-495B-ABF6-EDB7E4595CE7}" destId="{E58EE793-0C00-4A87-B912-04E7AFBB87F1}" srcOrd="0" destOrd="0" presId="urn:microsoft.com/office/officeart/2005/8/layout/default"/>
    <dgm:cxn modelId="{030AE3D7-C2B4-4344-A62F-04DD42BCB919}" type="presOf" srcId="{6A77DC9C-04CB-42ED-9AE5-1BA45CA93BAE}" destId="{2A0685B9-0760-414D-838E-A5C03E72C993}" srcOrd="0" destOrd="0" presId="urn:microsoft.com/office/officeart/2005/8/layout/default"/>
    <dgm:cxn modelId="{8E050502-4EF4-4433-B72C-36074FBBBF6B}" srcId="{6A77DC9C-04CB-42ED-9AE5-1BA45CA93BAE}" destId="{7DDA41AF-9385-495B-ABF6-EDB7E4595CE7}" srcOrd="0" destOrd="0" parTransId="{088588C4-CE3C-4771-8462-202C3C2EBDB5}" sibTransId="{54152308-8470-4A45-81FA-22B9859DC7A2}"/>
    <dgm:cxn modelId="{F190FAC6-DB23-461F-9238-63FEC23AEF64}" type="presParOf" srcId="{2A0685B9-0760-414D-838E-A5C03E72C993}" destId="{E58EE793-0C00-4A87-B912-04E7AFBB87F1}" srcOrd="0" destOrd="0" presId="urn:microsoft.com/office/officeart/2005/8/layout/default"/>
    <dgm:cxn modelId="{0F86535A-8347-4321-BFAD-6AD04383E2C7}" type="presParOf" srcId="{2A0685B9-0760-414D-838E-A5C03E72C993}" destId="{3EF19896-C56A-4804-89EE-A6A3134A091A}" srcOrd="1" destOrd="0" presId="urn:microsoft.com/office/officeart/2005/8/layout/default"/>
    <dgm:cxn modelId="{765122DA-36EB-45E2-A31B-12B42BF9EE65}" type="presParOf" srcId="{2A0685B9-0760-414D-838E-A5C03E72C993}" destId="{51E4E8C2-0D4F-4A21-ADBA-CFEFCB2B85D6}" srcOrd="2" destOrd="0" presId="urn:microsoft.com/office/officeart/2005/8/layout/default"/>
    <dgm:cxn modelId="{2A2151D3-72C5-4D94-A702-4E675B786930}" type="presParOf" srcId="{2A0685B9-0760-414D-838E-A5C03E72C993}" destId="{4948C395-AB04-459A-9E18-5D112A37B282}" srcOrd="3" destOrd="0" presId="urn:microsoft.com/office/officeart/2005/8/layout/default"/>
    <dgm:cxn modelId="{0B67AC43-C601-4D51-A0EF-883DB8F6597F}" type="presParOf" srcId="{2A0685B9-0760-414D-838E-A5C03E72C993}" destId="{21CF8345-D8A9-4996-B10A-7A972D33856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535A8F9-A6FB-4F0F-BAA9-04024A9D921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20D09E11-0C19-4E83-9184-EC3BCD06A615}">
      <dgm:prSet phldrT="[Text]"/>
      <dgm:spPr/>
      <dgm:t>
        <a:bodyPr/>
        <a:lstStyle/>
        <a:p>
          <a:r>
            <a:rPr lang="en-US" b="0" dirty="0" smtClean="0"/>
            <a:t>Identify the information</a:t>
          </a:r>
          <a:endParaRPr lang="en-US" b="0" dirty="0"/>
        </a:p>
      </dgm:t>
    </dgm:pt>
    <dgm:pt modelId="{AEED1796-C0D5-47D5-8825-4F70FC8F5894}" type="parTrans" cxnId="{4D1BAE06-8E8F-4D72-A205-268284F145BC}">
      <dgm:prSet/>
      <dgm:spPr/>
      <dgm:t>
        <a:bodyPr/>
        <a:lstStyle/>
        <a:p>
          <a:endParaRPr lang="en-US"/>
        </a:p>
      </dgm:t>
    </dgm:pt>
    <dgm:pt modelId="{340AF7E1-4809-4169-B4AB-AA0E39BDAFB3}" type="sibTrans" cxnId="{4D1BAE06-8E8F-4D72-A205-268284F145BC}">
      <dgm:prSet/>
      <dgm:spPr/>
      <dgm:t>
        <a:bodyPr/>
        <a:lstStyle/>
        <a:p>
          <a:endParaRPr lang="en-US"/>
        </a:p>
      </dgm:t>
    </dgm:pt>
    <dgm:pt modelId="{89A29061-7F1E-46A6-B5C6-6D01B8047FB8}">
      <dgm:prSet phldrT="[Text]"/>
      <dgm:spPr/>
      <dgm:t>
        <a:bodyPr/>
        <a:lstStyle/>
        <a:p>
          <a:r>
            <a:rPr lang="en-US" b="0" dirty="0" smtClean="0"/>
            <a:t>Consider the audience</a:t>
          </a:r>
          <a:endParaRPr lang="en-US" b="0" dirty="0"/>
        </a:p>
      </dgm:t>
    </dgm:pt>
    <dgm:pt modelId="{870F5B74-FEFD-47CA-8AE0-AED222BE2A24}" type="parTrans" cxnId="{C2B08A97-2407-4228-96F6-0EC07C410AE7}">
      <dgm:prSet/>
      <dgm:spPr/>
      <dgm:t>
        <a:bodyPr/>
        <a:lstStyle/>
        <a:p>
          <a:endParaRPr lang="en-US"/>
        </a:p>
      </dgm:t>
    </dgm:pt>
    <dgm:pt modelId="{9C257D54-F0C1-432B-BA9A-1A3350B9AB1E}" type="sibTrans" cxnId="{C2B08A97-2407-4228-96F6-0EC07C410AE7}">
      <dgm:prSet/>
      <dgm:spPr/>
      <dgm:t>
        <a:bodyPr/>
        <a:lstStyle/>
        <a:p>
          <a:endParaRPr lang="en-US"/>
        </a:p>
      </dgm:t>
    </dgm:pt>
    <dgm:pt modelId="{8683D574-ACF4-4F6F-AF17-E2FEE5ACA437}">
      <dgm:prSet phldrT="[Text]"/>
      <dgm:spPr/>
      <dgm:t>
        <a:bodyPr/>
        <a:lstStyle/>
        <a:p>
          <a:r>
            <a:rPr lang="en-US" b="0" dirty="0" smtClean="0"/>
            <a:t>Create the communication</a:t>
          </a:r>
          <a:endParaRPr lang="en-US" b="0" dirty="0"/>
        </a:p>
      </dgm:t>
    </dgm:pt>
    <dgm:pt modelId="{BCBEC7F2-BF82-46DE-B754-3366AD487104}" type="parTrans" cxnId="{052235E2-D0EE-49DD-B628-ADA9FE841FA9}">
      <dgm:prSet/>
      <dgm:spPr/>
      <dgm:t>
        <a:bodyPr/>
        <a:lstStyle/>
        <a:p>
          <a:endParaRPr lang="en-US"/>
        </a:p>
      </dgm:t>
    </dgm:pt>
    <dgm:pt modelId="{B8A405BA-E823-4AF9-9DDD-5F7D5A3D5AC2}" type="sibTrans" cxnId="{052235E2-D0EE-49DD-B628-ADA9FE841FA9}">
      <dgm:prSet/>
      <dgm:spPr/>
      <dgm:t>
        <a:bodyPr/>
        <a:lstStyle/>
        <a:p>
          <a:endParaRPr lang="en-US"/>
        </a:p>
      </dgm:t>
    </dgm:pt>
    <dgm:pt modelId="{4FA754D8-68C7-4803-82DA-63F86DA76058}">
      <dgm:prSet phldrT="[Text]"/>
      <dgm:spPr/>
      <dgm:t>
        <a:bodyPr/>
        <a:lstStyle/>
        <a:p>
          <a:r>
            <a:rPr lang="en-US" b="0" dirty="0" smtClean="0"/>
            <a:t>Choose communication methods</a:t>
          </a:r>
          <a:endParaRPr lang="en-US" b="0" dirty="0"/>
        </a:p>
      </dgm:t>
    </dgm:pt>
    <dgm:pt modelId="{2911DD58-29DC-4C30-A608-CE527754FD03}" type="parTrans" cxnId="{04381DA9-C552-45C3-B6C6-10CAF6A9FA97}">
      <dgm:prSet/>
      <dgm:spPr/>
      <dgm:t>
        <a:bodyPr/>
        <a:lstStyle/>
        <a:p>
          <a:endParaRPr lang="en-US"/>
        </a:p>
      </dgm:t>
    </dgm:pt>
    <dgm:pt modelId="{6F88C7E2-FA98-4262-B36B-C7039FDFAF16}" type="sibTrans" cxnId="{04381DA9-C552-45C3-B6C6-10CAF6A9FA97}">
      <dgm:prSet/>
      <dgm:spPr/>
      <dgm:t>
        <a:bodyPr/>
        <a:lstStyle/>
        <a:p>
          <a:endParaRPr lang="en-US"/>
        </a:p>
      </dgm:t>
    </dgm:pt>
    <dgm:pt modelId="{FC5BDE60-0E8F-44A0-9A3B-C1BED15950EF}" type="pres">
      <dgm:prSet presAssocID="{E535A8F9-A6FB-4F0F-BAA9-04024A9D9214}" presName="Name0" presStyleCnt="0">
        <dgm:presLayoutVars>
          <dgm:resizeHandles/>
        </dgm:presLayoutVars>
      </dgm:prSet>
      <dgm:spPr/>
      <dgm:t>
        <a:bodyPr/>
        <a:lstStyle/>
        <a:p>
          <a:endParaRPr lang="en-US"/>
        </a:p>
      </dgm:t>
    </dgm:pt>
    <dgm:pt modelId="{BFCCC168-6992-40FC-84CD-071266D06439}" type="pres">
      <dgm:prSet presAssocID="{20D09E11-0C19-4E83-9184-EC3BCD06A615}" presName="text" presStyleLbl="node1" presStyleIdx="0" presStyleCnt="4">
        <dgm:presLayoutVars>
          <dgm:bulletEnabled val="1"/>
        </dgm:presLayoutVars>
      </dgm:prSet>
      <dgm:spPr/>
      <dgm:t>
        <a:bodyPr/>
        <a:lstStyle/>
        <a:p>
          <a:endParaRPr lang="en-US"/>
        </a:p>
      </dgm:t>
    </dgm:pt>
    <dgm:pt modelId="{3055BFC1-1521-4BE1-AC28-491D6C996155}" type="pres">
      <dgm:prSet presAssocID="{340AF7E1-4809-4169-B4AB-AA0E39BDAFB3}" presName="space" presStyleCnt="0"/>
      <dgm:spPr/>
    </dgm:pt>
    <dgm:pt modelId="{502FF846-53E1-44F3-9371-144544A010C2}" type="pres">
      <dgm:prSet presAssocID="{89A29061-7F1E-46A6-B5C6-6D01B8047FB8}" presName="text" presStyleLbl="node1" presStyleIdx="1" presStyleCnt="4">
        <dgm:presLayoutVars>
          <dgm:bulletEnabled val="1"/>
        </dgm:presLayoutVars>
      </dgm:prSet>
      <dgm:spPr/>
      <dgm:t>
        <a:bodyPr/>
        <a:lstStyle/>
        <a:p>
          <a:endParaRPr lang="en-US"/>
        </a:p>
      </dgm:t>
    </dgm:pt>
    <dgm:pt modelId="{AAEF58A5-3A33-4090-B568-DAD5941AB0C6}" type="pres">
      <dgm:prSet presAssocID="{9C257D54-F0C1-432B-BA9A-1A3350B9AB1E}" presName="space" presStyleCnt="0"/>
      <dgm:spPr/>
    </dgm:pt>
    <dgm:pt modelId="{EE4A47F2-2F42-4D23-8A8C-13DA1F2220B2}" type="pres">
      <dgm:prSet presAssocID="{8683D574-ACF4-4F6F-AF17-E2FEE5ACA437}" presName="text" presStyleLbl="node1" presStyleIdx="2" presStyleCnt="4">
        <dgm:presLayoutVars>
          <dgm:bulletEnabled val="1"/>
        </dgm:presLayoutVars>
      </dgm:prSet>
      <dgm:spPr/>
      <dgm:t>
        <a:bodyPr/>
        <a:lstStyle/>
        <a:p>
          <a:endParaRPr lang="en-US"/>
        </a:p>
      </dgm:t>
    </dgm:pt>
    <dgm:pt modelId="{9A5A0B48-A246-4BE2-A4DD-A2803DE4F150}" type="pres">
      <dgm:prSet presAssocID="{B8A405BA-E823-4AF9-9DDD-5F7D5A3D5AC2}" presName="space" presStyleCnt="0"/>
      <dgm:spPr/>
    </dgm:pt>
    <dgm:pt modelId="{8794B597-1F1F-4C69-AF1A-4AAF5BF56FB9}" type="pres">
      <dgm:prSet presAssocID="{4FA754D8-68C7-4803-82DA-63F86DA76058}" presName="text" presStyleLbl="node1" presStyleIdx="3" presStyleCnt="4">
        <dgm:presLayoutVars>
          <dgm:bulletEnabled val="1"/>
        </dgm:presLayoutVars>
      </dgm:prSet>
      <dgm:spPr/>
      <dgm:t>
        <a:bodyPr/>
        <a:lstStyle/>
        <a:p>
          <a:endParaRPr lang="en-US"/>
        </a:p>
      </dgm:t>
    </dgm:pt>
  </dgm:ptLst>
  <dgm:cxnLst>
    <dgm:cxn modelId="{07899C92-EA46-425F-8D75-A40145A0F29E}" type="presOf" srcId="{20D09E11-0C19-4E83-9184-EC3BCD06A615}" destId="{BFCCC168-6992-40FC-84CD-071266D06439}" srcOrd="0" destOrd="0" presId="urn:diagrams.loki3.com/VaryingWidthList+Icon"/>
    <dgm:cxn modelId="{052235E2-D0EE-49DD-B628-ADA9FE841FA9}" srcId="{E535A8F9-A6FB-4F0F-BAA9-04024A9D9214}" destId="{8683D574-ACF4-4F6F-AF17-E2FEE5ACA437}" srcOrd="2" destOrd="0" parTransId="{BCBEC7F2-BF82-46DE-B754-3366AD487104}" sibTransId="{B8A405BA-E823-4AF9-9DDD-5F7D5A3D5AC2}"/>
    <dgm:cxn modelId="{34ED0FC7-1A1A-4241-A75C-7B97C22C8094}" type="presOf" srcId="{89A29061-7F1E-46A6-B5C6-6D01B8047FB8}" destId="{502FF846-53E1-44F3-9371-144544A010C2}" srcOrd="0" destOrd="0" presId="urn:diagrams.loki3.com/VaryingWidthList+Icon"/>
    <dgm:cxn modelId="{0E2A110F-EC88-436C-B939-9622577B469D}" type="presOf" srcId="{8683D574-ACF4-4F6F-AF17-E2FEE5ACA437}" destId="{EE4A47F2-2F42-4D23-8A8C-13DA1F2220B2}" srcOrd="0" destOrd="0" presId="urn:diagrams.loki3.com/VaryingWidthList+Icon"/>
    <dgm:cxn modelId="{7DE1407F-C73C-44BC-B8F4-103838DDB8F4}" type="presOf" srcId="{E535A8F9-A6FB-4F0F-BAA9-04024A9D9214}" destId="{FC5BDE60-0E8F-44A0-9A3B-C1BED15950EF}" srcOrd="0" destOrd="0" presId="urn:diagrams.loki3.com/VaryingWidthList+Icon"/>
    <dgm:cxn modelId="{4D1BAE06-8E8F-4D72-A205-268284F145BC}" srcId="{E535A8F9-A6FB-4F0F-BAA9-04024A9D9214}" destId="{20D09E11-0C19-4E83-9184-EC3BCD06A615}" srcOrd="0" destOrd="0" parTransId="{AEED1796-C0D5-47D5-8825-4F70FC8F5894}" sibTransId="{340AF7E1-4809-4169-B4AB-AA0E39BDAFB3}"/>
    <dgm:cxn modelId="{04381DA9-C552-45C3-B6C6-10CAF6A9FA97}" srcId="{E535A8F9-A6FB-4F0F-BAA9-04024A9D9214}" destId="{4FA754D8-68C7-4803-82DA-63F86DA76058}" srcOrd="3" destOrd="0" parTransId="{2911DD58-29DC-4C30-A608-CE527754FD03}" sibTransId="{6F88C7E2-FA98-4262-B36B-C7039FDFAF16}"/>
    <dgm:cxn modelId="{C2B08A97-2407-4228-96F6-0EC07C410AE7}" srcId="{E535A8F9-A6FB-4F0F-BAA9-04024A9D9214}" destId="{89A29061-7F1E-46A6-B5C6-6D01B8047FB8}" srcOrd="1" destOrd="0" parTransId="{870F5B74-FEFD-47CA-8AE0-AED222BE2A24}" sibTransId="{9C257D54-F0C1-432B-BA9A-1A3350B9AB1E}"/>
    <dgm:cxn modelId="{C648B201-9A17-4CA4-9B77-9F3A9E3696E6}" type="presOf" srcId="{4FA754D8-68C7-4803-82DA-63F86DA76058}" destId="{8794B597-1F1F-4C69-AF1A-4AAF5BF56FB9}" srcOrd="0" destOrd="0" presId="urn:diagrams.loki3.com/VaryingWidthList+Icon"/>
    <dgm:cxn modelId="{89F6B4A3-7512-461C-8E12-29BD41C1D81C}" type="presParOf" srcId="{FC5BDE60-0E8F-44A0-9A3B-C1BED15950EF}" destId="{BFCCC168-6992-40FC-84CD-071266D06439}" srcOrd="0" destOrd="0" presId="urn:diagrams.loki3.com/VaryingWidthList+Icon"/>
    <dgm:cxn modelId="{ED913317-EBD2-4907-8A30-9EA1969EA18D}" type="presParOf" srcId="{FC5BDE60-0E8F-44A0-9A3B-C1BED15950EF}" destId="{3055BFC1-1521-4BE1-AC28-491D6C996155}" srcOrd="1" destOrd="0" presId="urn:diagrams.loki3.com/VaryingWidthList+Icon"/>
    <dgm:cxn modelId="{65C6A8F0-896D-443E-80CC-AC5812ED4415}" type="presParOf" srcId="{FC5BDE60-0E8F-44A0-9A3B-C1BED15950EF}" destId="{502FF846-53E1-44F3-9371-144544A010C2}" srcOrd="2" destOrd="0" presId="urn:diagrams.loki3.com/VaryingWidthList+Icon"/>
    <dgm:cxn modelId="{3736D680-610A-423B-A4F5-3E692DD1C995}" type="presParOf" srcId="{FC5BDE60-0E8F-44A0-9A3B-C1BED15950EF}" destId="{AAEF58A5-3A33-4090-B568-DAD5941AB0C6}" srcOrd="3" destOrd="0" presId="urn:diagrams.loki3.com/VaryingWidthList+Icon"/>
    <dgm:cxn modelId="{70C8DD1D-81F1-4F1F-BB3B-BE190767A30B}" type="presParOf" srcId="{FC5BDE60-0E8F-44A0-9A3B-C1BED15950EF}" destId="{EE4A47F2-2F42-4D23-8A8C-13DA1F2220B2}" srcOrd="4" destOrd="0" presId="urn:diagrams.loki3.com/VaryingWidthList+Icon"/>
    <dgm:cxn modelId="{198E1B35-7838-4890-9A7E-624423FC63D8}" type="presParOf" srcId="{FC5BDE60-0E8F-44A0-9A3B-C1BED15950EF}" destId="{9A5A0B48-A246-4BE2-A4DD-A2803DE4F150}" srcOrd="5" destOrd="0" presId="urn:diagrams.loki3.com/VaryingWidthList+Icon"/>
    <dgm:cxn modelId="{2DFE8AAD-E45D-4C35-AA67-AC0F5BF0AC6C}" type="presParOf" srcId="{FC5BDE60-0E8F-44A0-9A3B-C1BED15950EF}" destId="{8794B597-1F1F-4C69-AF1A-4AAF5BF56FB9}"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C079BAA-DD47-4D88-B6AE-8516CBBA877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B1CE8AE-D0C5-473B-8787-233E0E872C3E}">
      <dgm:prSet phldrT="[Text]"/>
      <dgm:spPr/>
      <dgm:t>
        <a:bodyPr/>
        <a:lstStyle/>
        <a:p>
          <a:r>
            <a:rPr lang="en-US" dirty="0" smtClean="0"/>
            <a:t>Jake was in charge of implementing new safety standards</a:t>
          </a:r>
          <a:endParaRPr lang="en-US" dirty="0"/>
        </a:p>
      </dgm:t>
    </dgm:pt>
    <dgm:pt modelId="{886A65E0-15F9-48BB-8BEB-1A525400A801}" type="parTrans" cxnId="{381E0941-3602-4CC3-8675-4A7D7AD26C58}">
      <dgm:prSet/>
      <dgm:spPr/>
      <dgm:t>
        <a:bodyPr/>
        <a:lstStyle/>
        <a:p>
          <a:endParaRPr lang="en-US"/>
        </a:p>
      </dgm:t>
    </dgm:pt>
    <dgm:pt modelId="{43A49658-9A93-4006-9132-34A43AE89AC2}" type="sibTrans" cxnId="{381E0941-3602-4CC3-8675-4A7D7AD26C58}">
      <dgm:prSet/>
      <dgm:spPr/>
      <dgm:t>
        <a:bodyPr/>
        <a:lstStyle/>
        <a:p>
          <a:endParaRPr lang="en-US"/>
        </a:p>
      </dgm:t>
    </dgm:pt>
    <dgm:pt modelId="{45A895A9-697E-41B6-8427-A555ACB76CB1}">
      <dgm:prSet phldrT="[Text]"/>
      <dgm:spPr/>
      <dgm:t>
        <a:bodyPr/>
        <a:lstStyle/>
        <a:p>
          <a:r>
            <a:rPr lang="en-US" dirty="0" smtClean="0"/>
            <a:t>Standards include wearing safety glasses and aprons</a:t>
          </a:r>
          <a:endParaRPr lang="en-US" dirty="0"/>
        </a:p>
      </dgm:t>
    </dgm:pt>
    <dgm:pt modelId="{F3440D82-A634-45FF-8D32-0F6B435BF45A}" type="parTrans" cxnId="{1FE91220-4182-4DF2-A646-76877668B04F}">
      <dgm:prSet/>
      <dgm:spPr/>
      <dgm:t>
        <a:bodyPr/>
        <a:lstStyle/>
        <a:p>
          <a:endParaRPr lang="en-US"/>
        </a:p>
      </dgm:t>
    </dgm:pt>
    <dgm:pt modelId="{024EE331-15D9-4F74-A6BC-D4CB37301113}" type="sibTrans" cxnId="{1FE91220-4182-4DF2-A646-76877668B04F}">
      <dgm:prSet/>
      <dgm:spPr/>
      <dgm:t>
        <a:bodyPr/>
        <a:lstStyle/>
        <a:p>
          <a:endParaRPr lang="en-US"/>
        </a:p>
      </dgm:t>
    </dgm:pt>
    <dgm:pt modelId="{97736EEA-1E6A-496C-9ECB-576869525AB4}">
      <dgm:prSet phldrT="[Text]"/>
      <dgm:spPr/>
      <dgm:t>
        <a:bodyPr/>
        <a:lstStyle/>
        <a:p>
          <a:r>
            <a:rPr lang="en-US" dirty="0" smtClean="0"/>
            <a:t>Jake completed a quick repair without following the safety guidelines</a:t>
          </a:r>
          <a:endParaRPr lang="en-US" dirty="0"/>
        </a:p>
      </dgm:t>
    </dgm:pt>
    <dgm:pt modelId="{6019987A-E76D-47A2-B9AF-1F37E7280A8A}" type="parTrans" cxnId="{4CE6C1E4-153A-474C-BA73-BC784159BD08}">
      <dgm:prSet/>
      <dgm:spPr/>
      <dgm:t>
        <a:bodyPr/>
        <a:lstStyle/>
        <a:p>
          <a:endParaRPr lang="en-US"/>
        </a:p>
      </dgm:t>
    </dgm:pt>
    <dgm:pt modelId="{CE06B98A-E58E-40A3-87A2-01900201D0B0}" type="sibTrans" cxnId="{4CE6C1E4-153A-474C-BA73-BC784159BD08}">
      <dgm:prSet/>
      <dgm:spPr/>
      <dgm:t>
        <a:bodyPr/>
        <a:lstStyle/>
        <a:p>
          <a:endParaRPr lang="en-US"/>
        </a:p>
      </dgm:t>
    </dgm:pt>
    <dgm:pt modelId="{CC3D55E0-8484-4E2E-81C1-8376F7D8C49A}">
      <dgm:prSet phldrT="[Text]"/>
      <dgm:spPr/>
      <dgm:t>
        <a:bodyPr/>
        <a:lstStyle/>
        <a:p>
          <a:r>
            <a:rPr lang="en-US" dirty="0" smtClean="0"/>
            <a:t>Other employees soon followed his example</a:t>
          </a:r>
          <a:endParaRPr lang="en-US" dirty="0"/>
        </a:p>
      </dgm:t>
    </dgm:pt>
    <dgm:pt modelId="{46B2DDF2-3445-400A-BBD1-9CAF90990E6E}" type="parTrans" cxnId="{BDF7247E-37BD-4A5B-AB39-EAE409737613}">
      <dgm:prSet/>
      <dgm:spPr/>
    </dgm:pt>
    <dgm:pt modelId="{CA5BAEFC-EBA0-4248-9F79-1623155DB2BE}" type="sibTrans" cxnId="{BDF7247E-37BD-4A5B-AB39-EAE409737613}">
      <dgm:prSet/>
      <dgm:spPr/>
    </dgm:pt>
    <dgm:pt modelId="{3D83D53F-D7B4-4DCB-A58C-286FB220CF78}" type="pres">
      <dgm:prSet presAssocID="{AC079BAA-DD47-4D88-B6AE-8516CBBA8772}" presName="layout" presStyleCnt="0">
        <dgm:presLayoutVars>
          <dgm:chMax/>
          <dgm:chPref/>
          <dgm:dir/>
          <dgm:animOne val="branch"/>
          <dgm:animLvl val="lvl"/>
          <dgm:resizeHandles/>
        </dgm:presLayoutVars>
      </dgm:prSet>
      <dgm:spPr/>
      <dgm:t>
        <a:bodyPr/>
        <a:lstStyle/>
        <a:p>
          <a:endParaRPr lang="en-US"/>
        </a:p>
      </dgm:t>
    </dgm:pt>
    <dgm:pt modelId="{2CF43E30-5ECC-4BE3-BCC2-D8C4B5E21054}" type="pres">
      <dgm:prSet presAssocID="{4B1CE8AE-D0C5-473B-8787-233E0E872C3E}" presName="root" presStyleCnt="0">
        <dgm:presLayoutVars>
          <dgm:chMax/>
          <dgm:chPref val="4"/>
        </dgm:presLayoutVars>
      </dgm:prSet>
      <dgm:spPr/>
    </dgm:pt>
    <dgm:pt modelId="{5CE85BC8-9CA9-46CA-A6F0-CA217250D249}" type="pres">
      <dgm:prSet presAssocID="{4B1CE8AE-D0C5-473B-8787-233E0E872C3E}" presName="rootComposite" presStyleCnt="0">
        <dgm:presLayoutVars/>
      </dgm:prSet>
      <dgm:spPr/>
    </dgm:pt>
    <dgm:pt modelId="{66095E08-B34B-4290-B1C0-A8BD19C36C19}" type="pres">
      <dgm:prSet presAssocID="{4B1CE8AE-D0C5-473B-8787-233E0E872C3E}" presName="rootText" presStyleLbl="node0" presStyleIdx="0" presStyleCnt="1">
        <dgm:presLayoutVars>
          <dgm:chMax/>
          <dgm:chPref val="4"/>
        </dgm:presLayoutVars>
      </dgm:prSet>
      <dgm:spPr/>
      <dgm:t>
        <a:bodyPr/>
        <a:lstStyle/>
        <a:p>
          <a:endParaRPr lang="en-US"/>
        </a:p>
      </dgm:t>
    </dgm:pt>
    <dgm:pt modelId="{15BD0FC6-D5F8-4110-8553-9517FAF75C7C}" type="pres">
      <dgm:prSet presAssocID="{4B1CE8AE-D0C5-473B-8787-233E0E872C3E}" presName="childShape" presStyleCnt="0">
        <dgm:presLayoutVars>
          <dgm:chMax val="0"/>
          <dgm:chPref val="0"/>
        </dgm:presLayoutVars>
      </dgm:prSet>
      <dgm:spPr/>
    </dgm:pt>
    <dgm:pt modelId="{1854D7EA-D8CA-4A0B-ADDD-86D14497EE27}" type="pres">
      <dgm:prSet presAssocID="{45A895A9-697E-41B6-8427-A555ACB76CB1}" presName="childComposite" presStyleCnt="0">
        <dgm:presLayoutVars>
          <dgm:chMax val="0"/>
          <dgm:chPref val="0"/>
        </dgm:presLayoutVars>
      </dgm:prSet>
      <dgm:spPr/>
    </dgm:pt>
    <dgm:pt modelId="{B674721D-10D4-4662-9525-42D638665B6E}" type="pres">
      <dgm:prSet presAssocID="{45A895A9-697E-41B6-8427-A555ACB76CB1}" presName="Image" presStyleLbl="node1" presStyleIdx="0" presStyleCnt="3"/>
      <dgm:spPr>
        <a:solidFill>
          <a:schemeClr val="accent2">
            <a:hueOff val="0"/>
            <a:satOff val="0"/>
            <a:lumOff val="0"/>
          </a:schemeClr>
        </a:solidFill>
      </dgm:spPr>
    </dgm:pt>
    <dgm:pt modelId="{F2A34FAF-AA9F-4E0A-B0EB-40C2F2A22588}" type="pres">
      <dgm:prSet presAssocID="{45A895A9-697E-41B6-8427-A555ACB76CB1}" presName="childText" presStyleLbl="lnNode1" presStyleIdx="0" presStyleCnt="3">
        <dgm:presLayoutVars>
          <dgm:chMax val="0"/>
          <dgm:chPref val="0"/>
          <dgm:bulletEnabled val="1"/>
        </dgm:presLayoutVars>
      </dgm:prSet>
      <dgm:spPr/>
      <dgm:t>
        <a:bodyPr/>
        <a:lstStyle/>
        <a:p>
          <a:endParaRPr lang="en-US"/>
        </a:p>
      </dgm:t>
    </dgm:pt>
    <dgm:pt modelId="{D185EB27-03EF-487F-A3CC-09336A93CDB4}" type="pres">
      <dgm:prSet presAssocID="{97736EEA-1E6A-496C-9ECB-576869525AB4}" presName="childComposite" presStyleCnt="0">
        <dgm:presLayoutVars>
          <dgm:chMax val="0"/>
          <dgm:chPref val="0"/>
        </dgm:presLayoutVars>
      </dgm:prSet>
      <dgm:spPr/>
    </dgm:pt>
    <dgm:pt modelId="{CE23E8D0-3F2E-4699-BBEE-986270BC0E56}" type="pres">
      <dgm:prSet presAssocID="{97736EEA-1E6A-496C-9ECB-576869525AB4}" presName="Image" presStyleLbl="node1" presStyleIdx="1" presStyleCnt="3"/>
      <dgm:spPr>
        <a:solidFill>
          <a:schemeClr val="accent3">
            <a:hueOff val="0"/>
            <a:satOff val="0"/>
            <a:lumOff val="0"/>
          </a:schemeClr>
        </a:solidFill>
      </dgm:spPr>
    </dgm:pt>
    <dgm:pt modelId="{F3770544-E6EF-4C3E-9607-8898F5B0464D}" type="pres">
      <dgm:prSet presAssocID="{97736EEA-1E6A-496C-9ECB-576869525AB4}" presName="childText" presStyleLbl="lnNode1" presStyleIdx="1" presStyleCnt="3">
        <dgm:presLayoutVars>
          <dgm:chMax val="0"/>
          <dgm:chPref val="0"/>
          <dgm:bulletEnabled val="1"/>
        </dgm:presLayoutVars>
      </dgm:prSet>
      <dgm:spPr/>
      <dgm:t>
        <a:bodyPr/>
        <a:lstStyle/>
        <a:p>
          <a:endParaRPr lang="en-US"/>
        </a:p>
      </dgm:t>
    </dgm:pt>
    <dgm:pt modelId="{120247F9-A08C-4D76-ADC7-362A16484586}" type="pres">
      <dgm:prSet presAssocID="{CC3D55E0-8484-4E2E-81C1-8376F7D8C49A}" presName="childComposite" presStyleCnt="0">
        <dgm:presLayoutVars>
          <dgm:chMax val="0"/>
          <dgm:chPref val="0"/>
        </dgm:presLayoutVars>
      </dgm:prSet>
      <dgm:spPr/>
    </dgm:pt>
    <dgm:pt modelId="{12AD64DD-A662-479B-93E0-5922F21F770E}" type="pres">
      <dgm:prSet presAssocID="{CC3D55E0-8484-4E2E-81C1-8376F7D8C49A}" presName="Image" presStyleLbl="node1" presStyleIdx="2" presStyleCnt="3"/>
      <dgm:spPr>
        <a:solidFill>
          <a:schemeClr val="accent4">
            <a:hueOff val="0"/>
            <a:satOff val="0"/>
            <a:lumOff val="0"/>
          </a:schemeClr>
        </a:solidFill>
      </dgm:spPr>
    </dgm:pt>
    <dgm:pt modelId="{FAFEC9A3-E196-4F31-9AA2-901472F600E1}" type="pres">
      <dgm:prSet presAssocID="{CC3D55E0-8484-4E2E-81C1-8376F7D8C49A}" presName="childText" presStyleLbl="lnNode1" presStyleIdx="2" presStyleCnt="3">
        <dgm:presLayoutVars>
          <dgm:chMax val="0"/>
          <dgm:chPref val="0"/>
          <dgm:bulletEnabled val="1"/>
        </dgm:presLayoutVars>
      </dgm:prSet>
      <dgm:spPr/>
      <dgm:t>
        <a:bodyPr/>
        <a:lstStyle/>
        <a:p>
          <a:endParaRPr lang="en-US"/>
        </a:p>
      </dgm:t>
    </dgm:pt>
  </dgm:ptLst>
  <dgm:cxnLst>
    <dgm:cxn modelId="{BDF7247E-37BD-4A5B-AB39-EAE409737613}" srcId="{4B1CE8AE-D0C5-473B-8787-233E0E872C3E}" destId="{CC3D55E0-8484-4E2E-81C1-8376F7D8C49A}" srcOrd="2" destOrd="0" parTransId="{46B2DDF2-3445-400A-BBD1-9CAF90990E6E}" sibTransId="{CA5BAEFC-EBA0-4248-9F79-1623155DB2BE}"/>
    <dgm:cxn modelId="{179E66ED-0185-422D-AF77-6FADD77667CD}" type="presOf" srcId="{AC079BAA-DD47-4D88-B6AE-8516CBBA8772}" destId="{3D83D53F-D7B4-4DCB-A58C-286FB220CF78}" srcOrd="0" destOrd="0" presId="urn:microsoft.com/office/officeart/2008/layout/PictureAccentList"/>
    <dgm:cxn modelId="{2223BEDE-6B97-4EC6-9210-BFC98DD96632}" type="presOf" srcId="{97736EEA-1E6A-496C-9ECB-576869525AB4}" destId="{F3770544-E6EF-4C3E-9607-8898F5B0464D}" srcOrd="0" destOrd="0" presId="urn:microsoft.com/office/officeart/2008/layout/PictureAccentList"/>
    <dgm:cxn modelId="{973B6095-1375-4A1A-A2D8-E417E7FE407D}" type="presOf" srcId="{4B1CE8AE-D0C5-473B-8787-233E0E872C3E}" destId="{66095E08-B34B-4290-B1C0-A8BD19C36C19}" srcOrd="0" destOrd="0" presId="urn:microsoft.com/office/officeart/2008/layout/PictureAccentList"/>
    <dgm:cxn modelId="{722129EB-F431-4E56-9666-7B3EA651B3F1}" type="presOf" srcId="{45A895A9-697E-41B6-8427-A555ACB76CB1}" destId="{F2A34FAF-AA9F-4E0A-B0EB-40C2F2A22588}" srcOrd="0" destOrd="0" presId="urn:microsoft.com/office/officeart/2008/layout/PictureAccentList"/>
    <dgm:cxn modelId="{381E0941-3602-4CC3-8675-4A7D7AD26C58}" srcId="{AC079BAA-DD47-4D88-B6AE-8516CBBA8772}" destId="{4B1CE8AE-D0C5-473B-8787-233E0E872C3E}" srcOrd="0" destOrd="0" parTransId="{886A65E0-15F9-48BB-8BEB-1A525400A801}" sibTransId="{43A49658-9A93-4006-9132-34A43AE89AC2}"/>
    <dgm:cxn modelId="{4CE6C1E4-153A-474C-BA73-BC784159BD08}" srcId="{4B1CE8AE-D0C5-473B-8787-233E0E872C3E}" destId="{97736EEA-1E6A-496C-9ECB-576869525AB4}" srcOrd="1" destOrd="0" parTransId="{6019987A-E76D-47A2-B9AF-1F37E7280A8A}" sibTransId="{CE06B98A-E58E-40A3-87A2-01900201D0B0}"/>
    <dgm:cxn modelId="{1FE91220-4182-4DF2-A646-76877668B04F}" srcId="{4B1CE8AE-D0C5-473B-8787-233E0E872C3E}" destId="{45A895A9-697E-41B6-8427-A555ACB76CB1}" srcOrd="0" destOrd="0" parTransId="{F3440D82-A634-45FF-8D32-0F6B435BF45A}" sibTransId="{024EE331-15D9-4F74-A6BC-D4CB37301113}"/>
    <dgm:cxn modelId="{B09FAFAB-CB32-4A0F-9F39-F2D79F8A6FC2}" type="presOf" srcId="{CC3D55E0-8484-4E2E-81C1-8376F7D8C49A}" destId="{FAFEC9A3-E196-4F31-9AA2-901472F600E1}" srcOrd="0" destOrd="0" presId="urn:microsoft.com/office/officeart/2008/layout/PictureAccentList"/>
    <dgm:cxn modelId="{AFFFA085-865F-4A25-8722-783618E39A3C}" type="presParOf" srcId="{3D83D53F-D7B4-4DCB-A58C-286FB220CF78}" destId="{2CF43E30-5ECC-4BE3-BCC2-D8C4B5E21054}" srcOrd="0" destOrd="0" presId="urn:microsoft.com/office/officeart/2008/layout/PictureAccentList"/>
    <dgm:cxn modelId="{69EACC3A-D75D-4499-8CD5-D46DF1667ED2}" type="presParOf" srcId="{2CF43E30-5ECC-4BE3-BCC2-D8C4B5E21054}" destId="{5CE85BC8-9CA9-46CA-A6F0-CA217250D249}" srcOrd="0" destOrd="0" presId="urn:microsoft.com/office/officeart/2008/layout/PictureAccentList"/>
    <dgm:cxn modelId="{57901844-B740-4052-A060-AADB4F297750}" type="presParOf" srcId="{5CE85BC8-9CA9-46CA-A6F0-CA217250D249}" destId="{66095E08-B34B-4290-B1C0-A8BD19C36C19}" srcOrd="0" destOrd="0" presId="urn:microsoft.com/office/officeart/2008/layout/PictureAccentList"/>
    <dgm:cxn modelId="{7E0A4BBA-FC9A-4EE9-A76C-E36F391B5D09}" type="presParOf" srcId="{2CF43E30-5ECC-4BE3-BCC2-D8C4B5E21054}" destId="{15BD0FC6-D5F8-4110-8553-9517FAF75C7C}" srcOrd="1" destOrd="0" presId="urn:microsoft.com/office/officeart/2008/layout/PictureAccentList"/>
    <dgm:cxn modelId="{7DB539DB-3740-41B2-9A1E-68DA342C19C2}" type="presParOf" srcId="{15BD0FC6-D5F8-4110-8553-9517FAF75C7C}" destId="{1854D7EA-D8CA-4A0B-ADDD-86D14497EE27}" srcOrd="0" destOrd="0" presId="urn:microsoft.com/office/officeart/2008/layout/PictureAccentList"/>
    <dgm:cxn modelId="{317A3485-9972-4210-A117-18DFC57710AC}" type="presParOf" srcId="{1854D7EA-D8CA-4A0B-ADDD-86D14497EE27}" destId="{B674721D-10D4-4662-9525-42D638665B6E}" srcOrd="0" destOrd="0" presId="urn:microsoft.com/office/officeart/2008/layout/PictureAccentList"/>
    <dgm:cxn modelId="{DAC577DB-56DE-40F6-A333-55467363982F}" type="presParOf" srcId="{1854D7EA-D8CA-4A0B-ADDD-86D14497EE27}" destId="{F2A34FAF-AA9F-4E0A-B0EB-40C2F2A22588}" srcOrd="1" destOrd="0" presId="urn:microsoft.com/office/officeart/2008/layout/PictureAccentList"/>
    <dgm:cxn modelId="{DB4E6662-55CD-403D-B75E-5FA4AFC7E05D}" type="presParOf" srcId="{15BD0FC6-D5F8-4110-8553-9517FAF75C7C}" destId="{D185EB27-03EF-487F-A3CC-09336A93CDB4}" srcOrd="1" destOrd="0" presId="urn:microsoft.com/office/officeart/2008/layout/PictureAccentList"/>
    <dgm:cxn modelId="{5639424D-5C79-430E-BC64-7D518B72EC7E}" type="presParOf" srcId="{D185EB27-03EF-487F-A3CC-09336A93CDB4}" destId="{CE23E8D0-3F2E-4699-BBEE-986270BC0E56}" srcOrd="0" destOrd="0" presId="urn:microsoft.com/office/officeart/2008/layout/PictureAccentList"/>
    <dgm:cxn modelId="{0DDDF04A-B69F-496B-8A63-D5842D7ABF9D}" type="presParOf" srcId="{D185EB27-03EF-487F-A3CC-09336A93CDB4}" destId="{F3770544-E6EF-4C3E-9607-8898F5B0464D}" srcOrd="1" destOrd="0" presId="urn:microsoft.com/office/officeart/2008/layout/PictureAccentList"/>
    <dgm:cxn modelId="{86DEFF23-569D-427B-AFD6-E078BAE0BC73}" type="presParOf" srcId="{15BD0FC6-D5F8-4110-8553-9517FAF75C7C}" destId="{120247F9-A08C-4D76-ADC7-362A16484586}" srcOrd="2" destOrd="0" presId="urn:microsoft.com/office/officeart/2008/layout/PictureAccentList"/>
    <dgm:cxn modelId="{93608A8B-BF2B-458F-9244-D61595F7B01D}" type="presParOf" srcId="{120247F9-A08C-4D76-ADC7-362A16484586}" destId="{12AD64DD-A662-479B-93E0-5922F21F770E}" srcOrd="0" destOrd="0" presId="urn:microsoft.com/office/officeart/2008/layout/PictureAccentList"/>
    <dgm:cxn modelId="{73410F63-AD9F-496D-A71A-3BF75F0CA172}" type="presParOf" srcId="{120247F9-A08C-4D76-ADC7-362A16484586}" destId="{FAFEC9A3-E196-4F31-9AA2-901472F600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5F7EA27-78D7-45EE-91F9-06B8769E095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6C345C9-62AE-42F6-87B6-97B30B164FD0}">
      <dgm:prSet phldrT="[Text]"/>
      <dgm:spPr/>
      <dgm:t>
        <a:bodyPr/>
        <a:lstStyle/>
        <a:p>
          <a:r>
            <a:rPr lang="en-US" b="0" dirty="0" smtClean="0"/>
            <a:t>Eliminate</a:t>
          </a:r>
          <a:endParaRPr lang="en-US" b="0" dirty="0"/>
        </a:p>
      </dgm:t>
    </dgm:pt>
    <dgm:pt modelId="{860F67AA-44A4-4B16-B0A1-8C76660D0CCC}" type="parTrans" cxnId="{B53ED719-6B12-4ACE-B958-1AD64AD6FB9F}">
      <dgm:prSet/>
      <dgm:spPr/>
      <dgm:t>
        <a:bodyPr/>
        <a:lstStyle/>
        <a:p>
          <a:endParaRPr lang="en-US"/>
        </a:p>
      </dgm:t>
    </dgm:pt>
    <dgm:pt modelId="{35737F4A-E415-4DBA-8D37-F489A2B07D59}" type="sibTrans" cxnId="{B53ED719-6B12-4ACE-B958-1AD64AD6FB9F}">
      <dgm:prSet/>
      <dgm:spPr/>
      <dgm:t>
        <a:bodyPr/>
        <a:lstStyle/>
        <a:p>
          <a:endParaRPr lang="en-US"/>
        </a:p>
      </dgm:t>
    </dgm:pt>
    <dgm:pt modelId="{89726DB2-9BC0-45D0-A0B7-4A4975BDA800}">
      <dgm:prSet phldrT="[Text]"/>
      <dgm:spPr/>
      <dgm:t>
        <a:bodyPr/>
        <a:lstStyle/>
        <a:p>
          <a:r>
            <a:rPr lang="en-US" b="0" dirty="0" smtClean="0"/>
            <a:t>Substitute</a:t>
          </a:r>
          <a:endParaRPr lang="en-US" b="0" dirty="0"/>
        </a:p>
      </dgm:t>
    </dgm:pt>
    <dgm:pt modelId="{6F65A881-1379-4DFD-BB35-B5662BBAA1EB}" type="parTrans" cxnId="{816FCB2F-1F11-4448-B266-42A1AAEF8DDA}">
      <dgm:prSet/>
      <dgm:spPr/>
      <dgm:t>
        <a:bodyPr/>
        <a:lstStyle/>
        <a:p>
          <a:endParaRPr lang="en-US"/>
        </a:p>
      </dgm:t>
    </dgm:pt>
    <dgm:pt modelId="{58EFA0D5-16BA-4880-B48C-3FF22A86867D}" type="sibTrans" cxnId="{816FCB2F-1F11-4448-B266-42A1AAEF8DDA}">
      <dgm:prSet/>
      <dgm:spPr/>
      <dgm:t>
        <a:bodyPr/>
        <a:lstStyle/>
        <a:p>
          <a:endParaRPr lang="en-US"/>
        </a:p>
      </dgm:t>
    </dgm:pt>
    <dgm:pt modelId="{3472B5D2-0166-42D3-8F2D-095D58BA28F4}">
      <dgm:prSet phldrT="[Text]"/>
      <dgm:spPr/>
      <dgm:t>
        <a:bodyPr/>
        <a:lstStyle/>
        <a:p>
          <a:r>
            <a:rPr lang="en-US" b="0" dirty="0" smtClean="0"/>
            <a:t>Protective equipment</a:t>
          </a:r>
          <a:endParaRPr lang="en-US" b="0" dirty="0"/>
        </a:p>
      </dgm:t>
    </dgm:pt>
    <dgm:pt modelId="{89080F84-840B-435A-BD3F-31AD38306B8D}" type="parTrans" cxnId="{51D86340-750C-454C-9E45-ABC2CD388A74}">
      <dgm:prSet/>
      <dgm:spPr/>
      <dgm:t>
        <a:bodyPr/>
        <a:lstStyle/>
        <a:p>
          <a:endParaRPr lang="en-US"/>
        </a:p>
      </dgm:t>
    </dgm:pt>
    <dgm:pt modelId="{DB9D3421-659A-40A9-9C90-30BDB6B20E71}" type="sibTrans" cxnId="{51D86340-750C-454C-9E45-ABC2CD388A74}">
      <dgm:prSet/>
      <dgm:spPr/>
      <dgm:t>
        <a:bodyPr/>
        <a:lstStyle/>
        <a:p>
          <a:endParaRPr lang="en-US"/>
        </a:p>
      </dgm:t>
    </dgm:pt>
    <dgm:pt modelId="{F208826C-752F-43C9-A93A-8343C252342E}">
      <dgm:prSet phldrT="[Text]"/>
      <dgm:spPr/>
      <dgm:t>
        <a:bodyPr/>
        <a:lstStyle/>
        <a:p>
          <a:r>
            <a:rPr lang="en-US" b="0" dirty="0" smtClean="0"/>
            <a:t>Isolate</a:t>
          </a:r>
          <a:endParaRPr lang="en-US" b="0" dirty="0"/>
        </a:p>
      </dgm:t>
    </dgm:pt>
    <dgm:pt modelId="{4FACA2ED-D606-40D0-B6D3-2F153AFCAFB2}" type="parTrans" cxnId="{B635217F-683D-423D-93A2-0B9354ED8261}">
      <dgm:prSet/>
      <dgm:spPr/>
    </dgm:pt>
    <dgm:pt modelId="{1DC1E112-22ED-4179-B5F8-41D2538DE1CA}" type="sibTrans" cxnId="{B635217F-683D-423D-93A2-0B9354ED8261}">
      <dgm:prSet/>
      <dgm:spPr/>
    </dgm:pt>
    <dgm:pt modelId="{91CAC604-780E-4863-9503-00A581D90DCB}">
      <dgm:prSet phldrT="[Text]"/>
      <dgm:spPr/>
      <dgm:t>
        <a:bodyPr/>
        <a:lstStyle/>
        <a:p>
          <a:r>
            <a:rPr lang="en-US" b="0" dirty="0" smtClean="0"/>
            <a:t>Engineered controls</a:t>
          </a:r>
          <a:endParaRPr lang="en-US" b="0" dirty="0"/>
        </a:p>
      </dgm:t>
    </dgm:pt>
    <dgm:pt modelId="{23331B09-940C-4C1F-A93A-AD934A9683E8}" type="parTrans" cxnId="{53C567AE-9986-4FD0-9C77-7CDF97F65B41}">
      <dgm:prSet/>
      <dgm:spPr/>
    </dgm:pt>
    <dgm:pt modelId="{DA9DDA0E-C276-49CC-9E4D-3118DD994A7A}" type="sibTrans" cxnId="{53C567AE-9986-4FD0-9C77-7CDF97F65B41}">
      <dgm:prSet/>
      <dgm:spPr/>
    </dgm:pt>
    <dgm:pt modelId="{0FDB7A23-0CB9-45EC-AF47-ECD0BF8D39D1}">
      <dgm:prSet phldrT="[Text]"/>
      <dgm:spPr/>
      <dgm:t>
        <a:bodyPr/>
        <a:lstStyle/>
        <a:p>
          <a:r>
            <a:rPr lang="en-US" b="0" dirty="0" smtClean="0"/>
            <a:t>Administrative controls</a:t>
          </a:r>
          <a:endParaRPr lang="en-US" b="0" dirty="0"/>
        </a:p>
      </dgm:t>
    </dgm:pt>
    <dgm:pt modelId="{B60D8FA2-1AD5-482D-B803-96166C1F7726}" type="parTrans" cxnId="{D417AF1B-A813-47F6-85FE-0E3E587B83F0}">
      <dgm:prSet/>
      <dgm:spPr/>
    </dgm:pt>
    <dgm:pt modelId="{ED95D7E7-8DE3-4328-8F44-7EB882CBEE20}" type="sibTrans" cxnId="{D417AF1B-A813-47F6-85FE-0E3E587B83F0}">
      <dgm:prSet/>
      <dgm:spPr/>
    </dgm:pt>
    <dgm:pt modelId="{BF2E6505-AAF1-45EE-9B72-76627938E240}" type="pres">
      <dgm:prSet presAssocID="{C5F7EA27-78D7-45EE-91F9-06B8769E095B}" presName="diagram" presStyleCnt="0">
        <dgm:presLayoutVars>
          <dgm:dir/>
          <dgm:resizeHandles val="exact"/>
        </dgm:presLayoutVars>
      </dgm:prSet>
      <dgm:spPr/>
      <dgm:t>
        <a:bodyPr/>
        <a:lstStyle/>
        <a:p>
          <a:endParaRPr lang="en-US"/>
        </a:p>
      </dgm:t>
    </dgm:pt>
    <dgm:pt modelId="{9D89CA7B-56E3-4CBE-A5F6-348368412421}" type="pres">
      <dgm:prSet presAssocID="{A6C345C9-62AE-42F6-87B6-97B30B164FD0}" presName="node" presStyleLbl="node1" presStyleIdx="0" presStyleCnt="6">
        <dgm:presLayoutVars>
          <dgm:bulletEnabled val="1"/>
        </dgm:presLayoutVars>
      </dgm:prSet>
      <dgm:spPr/>
      <dgm:t>
        <a:bodyPr/>
        <a:lstStyle/>
        <a:p>
          <a:endParaRPr lang="en-US"/>
        </a:p>
      </dgm:t>
    </dgm:pt>
    <dgm:pt modelId="{97FB8706-6355-43DC-8759-CFF645682E53}" type="pres">
      <dgm:prSet presAssocID="{35737F4A-E415-4DBA-8D37-F489A2B07D59}" presName="sibTrans" presStyleCnt="0"/>
      <dgm:spPr/>
    </dgm:pt>
    <dgm:pt modelId="{9FABACB1-0CB8-45CC-A88F-12879ED8AE59}" type="pres">
      <dgm:prSet presAssocID="{89726DB2-9BC0-45D0-A0B7-4A4975BDA800}" presName="node" presStyleLbl="node1" presStyleIdx="1" presStyleCnt="6">
        <dgm:presLayoutVars>
          <dgm:bulletEnabled val="1"/>
        </dgm:presLayoutVars>
      </dgm:prSet>
      <dgm:spPr/>
      <dgm:t>
        <a:bodyPr/>
        <a:lstStyle/>
        <a:p>
          <a:endParaRPr lang="en-US"/>
        </a:p>
      </dgm:t>
    </dgm:pt>
    <dgm:pt modelId="{0ADB4EB3-0A0B-4C1B-92A8-B6F2FC5F340E}" type="pres">
      <dgm:prSet presAssocID="{58EFA0D5-16BA-4880-B48C-3FF22A86867D}" presName="sibTrans" presStyleCnt="0"/>
      <dgm:spPr/>
    </dgm:pt>
    <dgm:pt modelId="{017B1A20-E85E-47FF-9681-FF2BCD2A7B58}" type="pres">
      <dgm:prSet presAssocID="{F208826C-752F-43C9-A93A-8343C252342E}" presName="node" presStyleLbl="node1" presStyleIdx="2" presStyleCnt="6">
        <dgm:presLayoutVars>
          <dgm:bulletEnabled val="1"/>
        </dgm:presLayoutVars>
      </dgm:prSet>
      <dgm:spPr/>
      <dgm:t>
        <a:bodyPr/>
        <a:lstStyle/>
        <a:p>
          <a:endParaRPr lang="en-US"/>
        </a:p>
      </dgm:t>
    </dgm:pt>
    <dgm:pt modelId="{0869DFCE-2D48-4C7A-8426-1AE621CFE9FD}" type="pres">
      <dgm:prSet presAssocID="{1DC1E112-22ED-4179-B5F8-41D2538DE1CA}" presName="sibTrans" presStyleCnt="0"/>
      <dgm:spPr/>
    </dgm:pt>
    <dgm:pt modelId="{CAF5A600-1D9F-4412-B9B7-FBE30FD87397}" type="pres">
      <dgm:prSet presAssocID="{91CAC604-780E-4863-9503-00A581D90DCB}" presName="node" presStyleLbl="node1" presStyleIdx="3" presStyleCnt="6">
        <dgm:presLayoutVars>
          <dgm:bulletEnabled val="1"/>
        </dgm:presLayoutVars>
      </dgm:prSet>
      <dgm:spPr/>
      <dgm:t>
        <a:bodyPr/>
        <a:lstStyle/>
        <a:p>
          <a:endParaRPr lang="en-US"/>
        </a:p>
      </dgm:t>
    </dgm:pt>
    <dgm:pt modelId="{4DAB1B34-313A-4981-8ED1-9A5AC95F7A32}" type="pres">
      <dgm:prSet presAssocID="{DA9DDA0E-C276-49CC-9E4D-3118DD994A7A}" presName="sibTrans" presStyleCnt="0"/>
      <dgm:spPr/>
    </dgm:pt>
    <dgm:pt modelId="{006251F7-1747-4C96-BF8D-F403EE1A2930}" type="pres">
      <dgm:prSet presAssocID="{0FDB7A23-0CB9-45EC-AF47-ECD0BF8D39D1}" presName="node" presStyleLbl="node1" presStyleIdx="4" presStyleCnt="6">
        <dgm:presLayoutVars>
          <dgm:bulletEnabled val="1"/>
        </dgm:presLayoutVars>
      </dgm:prSet>
      <dgm:spPr/>
      <dgm:t>
        <a:bodyPr/>
        <a:lstStyle/>
        <a:p>
          <a:endParaRPr lang="en-US"/>
        </a:p>
      </dgm:t>
    </dgm:pt>
    <dgm:pt modelId="{C205BB00-D0E6-4E45-BC9A-CFCBDFB9D55B}" type="pres">
      <dgm:prSet presAssocID="{ED95D7E7-8DE3-4328-8F44-7EB882CBEE20}" presName="sibTrans" presStyleCnt="0"/>
      <dgm:spPr/>
    </dgm:pt>
    <dgm:pt modelId="{EDDED590-46B7-44DB-9792-2AAC0CF0ED34}" type="pres">
      <dgm:prSet presAssocID="{3472B5D2-0166-42D3-8F2D-095D58BA28F4}" presName="node" presStyleLbl="node1" presStyleIdx="5" presStyleCnt="6">
        <dgm:presLayoutVars>
          <dgm:bulletEnabled val="1"/>
        </dgm:presLayoutVars>
      </dgm:prSet>
      <dgm:spPr/>
      <dgm:t>
        <a:bodyPr/>
        <a:lstStyle/>
        <a:p>
          <a:endParaRPr lang="en-US"/>
        </a:p>
      </dgm:t>
    </dgm:pt>
  </dgm:ptLst>
  <dgm:cxnLst>
    <dgm:cxn modelId="{53C567AE-9986-4FD0-9C77-7CDF97F65B41}" srcId="{C5F7EA27-78D7-45EE-91F9-06B8769E095B}" destId="{91CAC604-780E-4863-9503-00A581D90DCB}" srcOrd="3" destOrd="0" parTransId="{23331B09-940C-4C1F-A93A-AD934A9683E8}" sibTransId="{DA9DDA0E-C276-49CC-9E4D-3118DD994A7A}"/>
    <dgm:cxn modelId="{D417AF1B-A813-47F6-85FE-0E3E587B83F0}" srcId="{C5F7EA27-78D7-45EE-91F9-06B8769E095B}" destId="{0FDB7A23-0CB9-45EC-AF47-ECD0BF8D39D1}" srcOrd="4" destOrd="0" parTransId="{B60D8FA2-1AD5-482D-B803-96166C1F7726}" sibTransId="{ED95D7E7-8DE3-4328-8F44-7EB882CBEE20}"/>
    <dgm:cxn modelId="{9B6076F2-D01E-4D91-8F69-46E069C885D0}" type="presOf" srcId="{A6C345C9-62AE-42F6-87B6-97B30B164FD0}" destId="{9D89CA7B-56E3-4CBE-A5F6-348368412421}" srcOrd="0" destOrd="0" presId="urn:microsoft.com/office/officeart/2005/8/layout/default"/>
    <dgm:cxn modelId="{30DADCB7-08BB-46D1-8723-2549AE8DE9A6}" type="presOf" srcId="{89726DB2-9BC0-45D0-A0B7-4A4975BDA800}" destId="{9FABACB1-0CB8-45CC-A88F-12879ED8AE59}" srcOrd="0" destOrd="0" presId="urn:microsoft.com/office/officeart/2005/8/layout/default"/>
    <dgm:cxn modelId="{711508A6-83D7-493C-A651-74A65A22AFFA}" type="presOf" srcId="{0FDB7A23-0CB9-45EC-AF47-ECD0BF8D39D1}" destId="{006251F7-1747-4C96-BF8D-F403EE1A2930}" srcOrd="0" destOrd="0" presId="urn:microsoft.com/office/officeart/2005/8/layout/default"/>
    <dgm:cxn modelId="{B635217F-683D-423D-93A2-0B9354ED8261}" srcId="{C5F7EA27-78D7-45EE-91F9-06B8769E095B}" destId="{F208826C-752F-43C9-A93A-8343C252342E}" srcOrd="2" destOrd="0" parTransId="{4FACA2ED-D606-40D0-B6D3-2F153AFCAFB2}" sibTransId="{1DC1E112-22ED-4179-B5F8-41D2538DE1CA}"/>
    <dgm:cxn modelId="{C8151DB3-4E03-4D13-919E-596C0B4A5341}" type="presOf" srcId="{3472B5D2-0166-42D3-8F2D-095D58BA28F4}" destId="{EDDED590-46B7-44DB-9792-2AAC0CF0ED34}" srcOrd="0" destOrd="0" presId="urn:microsoft.com/office/officeart/2005/8/layout/default"/>
    <dgm:cxn modelId="{4BA1C679-C2A6-43E9-9FD6-0B08568A51E5}" type="presOf" srcId="{C5F7EA27-78D7-45EE-91F9-06B8769E095B}" destId="{BF2E6505-AAF1-45EE-9B72-76627938E240}" srcOrd="0" destOrd="0" presId="urn:microsoft.com/office/officeart/2005/8/layout/default"/>
    <dgm:cxn modelId="{16E85458-7CF5-4743-B02D-0B7BD7E67D64}" type="presOf" srcId="{F208826C-752F-43C9-A93A-8343C252342E}" destId="{017B1A20-E85E-47FF-9681-FF2BCD2A7B58}" srcOrd="0" destOrd="0" presId="urn:microsoft.com/office/officeart/2005/8/layout/default"/>
    <dgm:cxn modelId="{8BEA11C3-EC10-4DA2-823B-42F575AA999E}" type="presOf" srcId="{91CAC604-780E-4863-9503-00A581D90DCB}" destId="{CAF5A600-1D9F-4412-B9B7-FBE30FD87397}" srcOrd="0" destOrd="0" presId="urn:microsoft.com/office/officeart/2005/8/layout/default"/>
    <dgm:cxn modelId="{B53ED719-6B12-4ACE-B958-1AD64AD6FB9F}" srcId="{C5F7EA27-78D7-45EE-91F9-06B8769E095B}" destId="{A6C345C9-62AE-42F6-87B6-97B30B164FD0}" srcOrd="0" destOrd="0" parTransId="{860F67AA-44A4-4B16-B0A1-8C76660D0CCC}" sibTransId="{35737F4A-E415-4DBA-8D37-F489A2B07D59}"/>
    <dgm:cxn modelId="{51D86340-750C-454C-9E45-ABC2CD388A74}" srcId="{C5F7EA27-78D7-45EE-91F9-06B8769E095B}" destId="{3472B5D2-0166-42D3-8F2D-095D58BA28F4}" srcOrd="5" destOrd="0" parTransId="{89080F84-840B-435A-BD3F-31AD38306B8D}" sibTransId="{DB9D3421-659A-40A9-9C90-30BDB6B20E71}"/>
    <dgm:cxn modelId="{816FCB2F-1F11-4448-B266-42A1AAEF8DDA}" srcId="{C5F7EA27-78D7-45EE-91F9-06B8769E095B}" destId="{89726DB2-9BC0-45D0-A0B7-4A4975BDA800}" srcOrd="1" destOrd="0" parTransId="{6F65A881-1379-4DFD-BB35-B5662BBAA1EB}" sibTransId="{58EFA0D5-16BA-4880-B48C-3FF22A86867D}"/>
    <dgm:cxn modelId="{8F74B76F-A3E2-4951-84C1-F152D5653FE6}" type="presParOf" srcId="{BF2E6505-AAF1-45EE-9B72-76627938E240}" destId="{9D89CA7B-56E3-4CBE-A5F6-348368412421}" srcOrd="0" destOrd="0" presId="urn:microsoft.com/office/officeart/2005/8/layout/default"/>
    <dgm:cxn modelId="{E861BB0E-4B2D-450C-90D9-469E046608DD}" type="presParOf" srcId="{BF2E6505-AAF1-45EE-9B72-76627938E240}" destId="{97FB8706-6355-43DC-8759-CFF645682E53}" srcOrd="1" destOrd="0" presId="urn:microsoft.com/office/officeart/2005/8/layout/default"/>
    <dgm:cxn modelId="{9D85DFF4-A1DA-4820-8398-15E12804F1FF}" type="presParOf" srcId="{BF2E6505-AAF1-45EE-9B72-76627938E240}" destId="{9FABACB1-0CB8-45CC-A88F-12879ED8AE59}" srcOrd="2" destOrd="0" presId="urn:microsoft.com/office/officeart/2005/8/layout/default"/>
    <dgm:cxn modelId="{5E23AB19-BCCC-4D48-BD93-1B2AE623BB2E}" type="presParOf" srcId="{BF2E6505-AAF1-45EE-9B72-76627938E240}" destId="{0ADB4EB3-0A0B-4C1B-92A8-B6F2FC5F340E}" srcOrd="3" destOrd="0" presId="urn:microsoft.com/office/officeart/2005/8/layout/default"/>
    <dgm:cxn modelId="{EDB968D7-C704-44C6-AF9A-9669155863CA}" type="presParOf" srcId="{BF2E6505-AAF1-45EE-9B72-76627938E240}" destId="{017B1A20-E85E-47FF-9681-FF2BCD2A7B58}" srcOrd="4" destOrd="0" presId="urn:microsoft.com/office/officeart/2005/8/layout/default"/>
    <dgm:cxn modelId="{11D08D1F-3205-4BDB-A838-FF486D6D630A}" type="presParOf" srcId="{BF2E6505-AAF1-45EE-9B72-76627938E240}" destId="{0869DFCE-2D48-4C7A-8426-1AE621CFE9FD}" srcOrd="5" destOrd="0" presId="urn:microsoft.com/office/officeart/2005/8/layout/default"/>
    <dgm:cxn modelId="{FFC5C1A3-7D2C-418D-83FC-4006B1CD389B}" type="presParOf" srcId="{BF2E6505-AAF1-45EE-9B72-76627938E240}" destId="{CAF5A600-1D9F-4412-B9B7-FBE30FD87397}" srcOrd="6" destOrd="0" presId="urn:microsoft.com/office/officeart/2005/8/layout/default"/>
    <dgm:cxn modelId="{5ECA519C-4AD0-4ADA-B6B7-213F0D2CE553}" type="presParOf" srcId="{BF2E6505-AAF1-45EE-9B72-76627938E240}" destId="{4DAB1B34-313A-4981-8ED1-9A5AC95F7A32}" srcOrd="7" destOrd="0" presId="urn:microsoft.com/office/officeart/2005/8/layout/default"/>
    <dgm:cxn modelId="{507B8E5F-9CB0-466C-84CD-D764BEE2E2FD}" type="presParOf" srcId="{BF2E6505-AAF1-45EE-9B72-76627938E240}" destId="{006251F7-1747-4C96-BF8D-F403EE1A2930}" srcOrd="8" destOrd="0" presId="urn:microsoft.com/office/officeart/2005/8/layout/default"/>
    <dgm:cxn modelId="{986456BB-CA1F-4008-8832-D1B7FBD52F7F}" type="presParOf" srcId="{BF2E6505-AAF1-45EE-9B72-76627938E240}" destId="{C205BB00-D0E6-4E45-BC9A-CFCBDFB9D55B}" srcOrd="9" destOrd="0" presId="urn:microsoft.com/office/officeart/2005/8/layout/default"/>
    <dgm:cxn modelId="{6E76546C-13DE-41BE-8C7B-53049DE7350F}" type="presParOf" srcId="{BF2E6505-AAF1-45EE-9B72-76627938E240}" destId="{EDDED590-46B7-44DB-9792-2AAC0CF0ED3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5EAF53D-42C8-458B-8E9D-3C235D0089A7}"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DA2A1B0-159E-441D-BCD3-3854D6171E3E}">
      <dgm:prSet phldrT="[Text]"/>
      <dgm:spPr/>
      <dgm:t>
        <a:bodyPr/>
        <a:lstStyle/>
        <a:p>
          <a:pPr algn="r"/>
          <a:r>
            <a:rPr lang="en-US" dirty="0" smtClean="0"/>
            <a:t>Every business has different needs</a:t>
          </a:r>
          <a:endParaRPr lang="en-US" dirty="0"/>
        </a:p>
      </dgm:t>
    </dgm:pt>
    <dgm:pt modelId="{15890074-9647-4875-B390-DAFC0CAAD0BB}" type="parTrans" cxnId="{AC4B7E4D-8DCD-430D-B1B2-38004987C16F}">
      <dgm:prSet/>
      <dgm:spPr/>
      <dgm:t>
        <a:bodyPr/>
        <a:lstStyle/>
        <a:p>
          <a:endParaRPr lang="en-US"/>
        </a:p>
      </dgm:t>
    </dgm:pt>
    <dgm:pt modelId="{5D362D8D-6D50-4D7B-9FF1-68CCBC12BDA4}" type="sibTrans" cxnId="{AC4B7E4D-8DCD-430D-B1B2-38004987C16F}">
      <dgm:prSet/>
      <dgm:spPr/>
      <dgm:t>
        <a:bodyPr/>
        <a:lstStyle/>
        <a:p>
          <a:endParaRPr lang="en-US"/>
        </a:p>
      </dgm:t>
    </dgm:pt>
    <dgm:pt modelId="{2C023E79-90DD-4154-9A71-8445861F5CB1}">
      <dgm:prSet phldrT="[Text]"/>
      <dgm:spPr/>
      <dgm:t>
        <a:bodyPr/>
        <a:lstStyle/>
        <a:p>
          <a:pPr algn="r"/>
          <a:r>
            <a:rPr lang="en-US" dirty="0" smtClean="0"/>
            <a:t>Inspect equipment</a:t>
          </a:r>
          <a:endParaRPr lang="en-US" dirty="0"/>
        </a:p>
      </dgm:t>
    </dgm:pt>
    <dgm:pt modelId="{0381F5D9-00D8-4265-96C8-E4688B985521}" type="parTrans" cxnId="{689C33CB-9EE3-4853-ACBA-3B56879CA9F4}">
      <dgm:prSet/>
      <dgm:spPr/>
      <dgm:t>
        <a:bodyPr/>
        <a:lstStyle/>
        <a:p>
          <a:endParaRPr lang="en-US"/>
        </a:p>
      </dgm:t>
    </dgm:pt>
    <dgm:pt modelId="{97A36229-EBB4-4C0E-A543-B3B97B84B3A5}" type="sibTrans" cxnId="{689C33CB-9EE3-4853-ACBA-3B56879CA9F4}">
      <dgm:prSet/>
      <dgm:spPr/>
      <dgm:t>
        <a:bodyPr/>
        <a:lstStyle/>
        <a:p>
          <a:endParaRPr lang="en-US"/>
        </a:p>
      </dgm:t>
    </dgm:pt>
    <dgm:pt modelId="{D9C3B2BB-C78C-4B29-BED8-28204072F9DB}">
      <dgm:prSet phldrT="[Text]"/>
      <dgm:spPr/>
      <dgm:t>
        <a:bodyPr/>
        <a:lstStyle/>
        <a:p>
          <a:pPr algn="r"/>
          <a:r>
            <a:rPr lang="en-US" dirty="0" smtClean="0"/>
            <a:t>Develop unique measures</a:t>
          </a:r>
          <a:endParaRPr lang="en-US" dirty="0"/>
        </a:p>
      </dgm:t>
    </dgm:pt>
    <dgm:pt modelId="{B85832A7-5D83-4760-BFB2-698605A3AC98}" type="parTrans" cxnId="{40A32F22-92CD-43AF-93CA-E7A41E50D9C9}">
      <dgm:prSet/>
      <dgm:spPr/>
      <dgm:t>
        <a:bodyPr/>
        <a:lstStyle/>
        <a:p>
          <a:endParaRPr lang="en-US"/>
        </a:p>
      </dgm:t>
    </dgm:pt>
    <dgm:pt modelId="{32F2B68E-264E-4E3B-8195-AD8ED790AD46}" type="sibTrans" cxnId="{40A32F22-92CD-43AF-93CA-E7A41E50D9C9}">
      <dgm:prSet/>
      <dgm:spPr/>
      <dgm:t>
        <a:bodyPr/>
        <a:lstStyle/>
        <a:p>
          <a:endParaRPr lang="en-US"/>
        </a:p>
      </dgm:t>
    </dgm:pt>
    <dgm:pt modelId="{62A3E938-2B80-4761-A40B-D92920ABA65F}" type="pres">
      <dgm:prSet presAssocID="{F5EAF53D-42C8-458B-8E9D-3C235D0089A7}" presName="Name0" presStyleCnt="0">
        <dgm:presLayoutVars>
          <dgm:dir/>
          <dgm:animLvl val="lvl"/>
          <dgm:resizeHandles/>
        </dgm:presLayoutVars>
      </dgm:prSet>
      <dgm:spPr/>
      <dgm:t>
        <a:bodyPr/>
        <a:lstStyle/>
        <a:p>
          <a:endParaRPr lang="en-US"/>
        </a:p>
      </dgm:t>
    </dgm:pt>
    <dgm:pt modelId="{6A8C9381-85C4-4A1E-8739-DA3AC598E531}" type="pres">
      <dgm:prSet presAssocID="{BDA2A1B0-159E-441D-BCD3-3854D6171E3E}" presName="linNode" presStyleCnt="0"/>
      <dgm:spPr/>
    </dgm:pt>
    <dgm:pt modelId="{F9A379B8-DBCA-4C20-8CBE-11FE2F0F69FF}" type="pres">
      <dgm:prSet presAssocID="{BDA2A1B0-159E-441D-BCD3-3854D6171E3E}" presName="parentShp" presStyleLbl="node1" presStyleIdx="0" presStyleCnt="3" custScaleX="285313">
        <dgm:presLayoutVars>
          <dgm:bulletEnabled val="1"/>
        </dgm:presLayoutVars>
      </dgm:prSet>
      <dgm:spPr/>
      <dgm:t>
        <a:bodyPr/>
        <a:lstStyle/>
        <a:p>
          <a:endParaRPr lang="en-US"/>
        </a:p>
      </dgm:t>
    </dgm:pt>
    <dgm:pt modelId="{120019B9-0A48-4E0F-94DA-7E9F2E004411}" type="pres">
      <dgm:prSet presAssocID="{BDA2A1B0-159E-441D-BCD3-3854D6171E3E}" presName="childShp" presStyleLbl="bgAccFollowNode1" presStyleIdx="0" presStyleCnt="3">
        <dgm:presLayoutVars>
          <dgm:bulletEnabled val="1"/>
        </dgm:presLayoutVars>
      </dgm:prSet>
      <dgm:spPr/>
    </dgm:pt>
    <dgm:pt modelId="{88BEFEE8-E756-4547-B034-7FBDDE4B7302}" type="pres">
      <dgm:prSet presAssocID="{5D362D8D-6D50-4D7B-9FF1-68CCBC12BDA4}" presName="spacing" presStyleCnt="0"/>
      <dgm:spPr/>
    </dgm:pt>
    <dgm:pt modelId="{6A689F4D-F935-4D24-86E7-207CF30C8424}" type="pres">
      <dgm:prSet presAssocID="{2C023E79-90DD-4154-9A71-8445861F5CB1}" presName="linNode" presStyleCnt="0"/>
      <dgm:spPr/>
    </dgm:pt>
    <dgm:pt modelId="{DD8E2CED-C7E2-403F-9454-BB2412136473}" type="pres">
      <dgm:prSet presAssocID="{2C023E79-90DD-4154-9A71-8445861F5CB1}" presName="parentShp" presStyleLbl="node1" presStyleIdx="1" presStyleCnt="3" custScaleX="285313">
        <dgm:presLayoutVars>
          <dgm:bulletEnabled val="1"/>
        </dgm:presLayoutVars>
      </dgm:prSet>
      <dgm:spPr/>
      <dgm:t>
        <a:bodyPr/>
        <a:lstStyle/>
        <a:p>
          <a:endParaRPr lang="en-US"/>
        </a:p>
      </dgm:t>
    </dgm:pt>
    <dgm:pt modelId="{03C2D426-A647-4796-9F06-73C0D541FB11}" type="pres">
      <dgm:prSet presAssocID="{2C023E79-90DD-4154-9A71-8445861F5CB1}" presName="childShp" presStyleLbl="bgAccFollowNode1" presStyleIdx="1" presStyleCnt="3">
        <dgm:presLayoutVars>
          <dgm:bulletEnabled val="1"/>
        </dgm:presLayoutVars>
      </dgm:prSet>
      <dgm:spPr/>
    </dgm:pt>
    <dgm:pt modelId="{0B47D9B5-33B0-4015-9358-1550130669EB}" type="pres">
      <dgm:prSet presAssocID="{97A36229-EBB4-4C0E-A543-B3B97B84B3A5}" presName="spacing" presStyleCnt="0"/>
      <dgm:spPr/>
    </dgm:pt>
    <dgm:pt modelId="{28B8F91C-CF00-48D1-9B05-747581C6AA52}" type="pres">
      <dgm:prSet presAssocID="{D9C3B2BB-C78C-4B29-BED8-28204072F9DB}" presName="linNode" presStyleCnt="0"/>
      <dgm:spPr/>
    </dgm:pt>
    <dgm:pt modelId="{D264181F-60CA-4248-A14E-9764A34A465C}" type="pres">
      <dgm:prSet presAssocID="{D9C3B2BB-C78C-4B29-BED8-28204072F9DB}" presName="parentShp" presStyleLbl="node1" presStyleIdx="2" presStyleCnt="3" custScaleX="285313">
        <dgm:presLayoutVars>
          <dgm:bulletEnabled val="1"/>
        </dgm:presLayoutVars>
      </dgm:prSet>
      <dgm:spPr/>
      <dgm:t>
        <a:bodyPr/>
        <a:lstStyle/>
        <a:p>
          <a:endParaRPr lang="en-US"/>
        </a:p>
      </dgm:t>
    </dgm:pt>
    <dgm:pt modelId="{55D27F50-C66F-4309-8F43-A40BF7308C47}" type="pres">
      <dgm:prSet presAssocID="{D9C3B2BB-C78C-4B29-BED8-28204072F9DB}" presName="childShp" presStyleLbl="bgAccFollowNode1" presStyleIdx="2" presStyleCnt="3">
        <dgm:presLayoutVars>
          <dgm:bulletEnabled val="1"/>
        </dgm:presLayoutVars>
      </dgm:prSet>
      <dgm:spPr/>
    </dgm:pt>
  </dgm:ptLst>
  <dgm:cxnLst>
    <dgm:cxn modelId="{2EA01556-FC57-44E0-8B63-82076B35FBD6}" type="presOf" srcId="{2C023E79-90DD-4154-9A71-8445861F5CB1}" destId="{DD8E2CED-C7E2-403F-9454-BB2412136473}" srcOrd="0" destOrd="0" presId="urn:microsoft.com/office/officeart/2005/8/layout/vList6"/>
    <dgm:cxn modelId="{9AD28ED4-59AA-4ED2-AC26-BD43B9EC1C27}" type="presOf" srcId="{D9C3B2BB-C78C-4B29-BED8-28204072F9DB}" destId="{D264181F-60CA-4248-A14E-9764A34A465C}" srcOrd="0" destOrd="0" presId="urn:microsoft.com/office/officeart/2005/8/layout/vList6"/>
    <dgm:cxn modelId="{AC4B7E4D-8DCD-430D-B1B2-38004987C16F}" srcId="{F5EAF53D-42C8-458B-8E9D-3C235D0089A7}" destId="{BDA2A1B0-159E-441D-BCD3-3854D6171E3E}" srcOrd="0" destOrd="0" parTransId="{15890074-9647-4875-B390-DAFC0CAAD0BB}" sibTransId="{5D362D8D-6D50-4D7B-9FF1-68CCBC12BDA4}"/>
    <dgm:cxn modelId="{689C33CB-9EE3-4853-ACBA-3B56879CA9F4}" srcId="{F5EAF53D-42C8-458B-8E9D-3C235D0089A7}" destId="{2C023E79-90DD-4154-9A71-8445861F5CB1}" srcOrd="1" destOrd="0" parTransId="{0381F5D9-00D8-4265-96C8-E4688B985521}" sibTransId="{97A36229-EBB4-4C0E-A543-B3B97B84B3A5}"/>
    <dgm:cxn modelId="{8F540CC2-47C2-460C-B40F-D8351449C2B9}" type="presOf" srcId="{BDA2A1B0-159E-441D-BCD3-3854D6171E3E}" destId="{F9A379B8-DBCA-4C20-8CBE-11FE2F0F69FF}" srcOrd="0" destOrd="0" presId="urn:microsoft.com/office/officeart/2005/8/layout/vList6"/>
    <dgm:cxn modelId="{40A32F22-92CD-43AF-93CA-E7A41E50D9C9}" srcId="{F5EAF53D-42C8-458B-8E9D-3C235D0089A7}" destId="{D9C3B2BB-C78C-4B29-BED8-28204072F9DB}" srcOrd="2" destOrd="0" parTransId="{B85832A7-5D83-4760-BFB2-698605A3AC98}" sibTransId="{32F2B68E-264E-4E3B-8195-AD8ED790AD46}"/>
    <dgm:cxn modelId="{39E7EAE2-A91F-43D1-9696-FF80459DF949}" type="presOf" srcId="{F5EAF53D-42C8-458B-8E9D-3C235D0089A7}" destId="{62A3E938-2B80-4761-A40B-D92920ABA65F}" srcOrd="0" destOrd="0" presId="urn:microsoft.com/office/officeart/2005/8/layout/vList6"/>
    <dgm:cxn modelId="{2D3E113D-30D5-4323-96BE-AB3428E2E81E}" type="presParOf" srcId="{62A3E938-2B80-4761-A40B-D92920ABA65F}" destId="{6A8C9381-85C4-4A1E-8739-DA3AC598E531}" srcOrd="0" destOrd="0" presId="urn:microsoft.com/office/officeart/2005/8/layout/vList6"/>
    <dgm:cxn modelId="{E7CDED4F-EEF6-4391-8FFA-60EEC3CF6458}" type="presParOf" srcId="{6A8C9381-85C4-4A1E-8739-DA3AC598E531}" destId="{F9A379B8-DBCA-4C20-8CBE-11FE2F0F69FF}" srcOrd="0" destOrd="0" presId="urn:microsoft.com/office/officeart/2005/8/layout/vList6"/>
    <dgm:cxn modelId="{BEA84F6C-87E1-450E-9349-A9ADB50F676E}" type="presParOf" srcId="{6A8C9381-85C4-4A1E-8739-DA3AC598E531}" destId="{120019B9-0A48-4E0F-94DA-7E9F2E004411}" srcOrd="1" destOrd="0" presId="urn:microsoft.com/office/officeart/2005/8/layout/vList6"/>
    <dgm:cxn modelId="{CF161968-5DC9-436D-9CDE-6D698B3EB909}" type="presParOf" srcId="{62A3E938-2B80-4761-A40B-D92920ABA65F}" destId="{88BEFEE8-E756-4547-B034-7FBDDE4B7302}" srcOrd="1" destOrd="0" presId="urn:microsoft.com/office/officeart/2005/8/layout/vList6"/>
    <dgm:cxn modelId="{B8EF4002-4F16-42F3-9B28-336A3DE65E2E}" type="presParOf" srcId="{62A3E938-2B80-4761-A40B-D92920ABA65F}" destId="{6A689F4D-F935-4D24-86E7-207CF30C8424}" srcOrd="2" destOrd="0" presId="urn:microsoft.com/office/officeart/2005/8/layout/vList6"/>
    <dgm:cxn modelId="{09CABF2D-ED16-48A0-9F01-33FB8ED6A9ED}" type="presParOf" srcId="{6A689F4D-F935-4D24-86E7-207CF30C8424}" destId="{DD8E2CED-C7E2-403F-9454-BB2412136473}" srcOrd="0" destOrd="0" presId="urn:microsoft.com/office/officeart/2005/8/layout/vList6"/>
    <dgm:cxn modelId="{6542A4BF-95B2-435E-A557-92B3D258187C}" type="presParOf" srcId="{6A689F4D-F935-4D24-86E7-207CF30C8424}" destId="{03C2D426-A647-4796-9F06-73C0D541FB11}" srcOrd="1" destOrd="0" presId="urn:microsoft.com/office/officeart/2005/8/layout/vList6"/>
    <dgm:cxn modelId="{578FEAED-0227-44B5-9EFA-156966562019}" type="presParOf" srcId="{62A3E938-2B80-4761-A40B-D92920ABA65F}" destId="{0B47D9B5-33B0-4015-9358-1550130669EB}" srcOrd="3" destOrd="0" presId="urn:microsoft.com/office/officeart/2005/8/layout/vList6"/>
    <dgm:cxn modelId="{4DAAA1D5-A0D3-4C20-BE9A-DF1A181ECDD2}" type="presParOf" srcId="{62A3E938-2B80-4761-A40B-D92920ABA65F}" destId="{28B8F91C-CF00-48D1-9B05-747581C6AA52}" srcOrd="4" destOrd="0" presId="urn:microsoft.com/office/officeart/2005/8/layout/vList6"/>
    <dgm:cxn modelId="{35E88E4C-F6A8-41D8-A17E-991E03A1C58D}" type="presParOf" srcId="{28B8F91C-CF00-48D1-9B05-747581C6AA52}" destId="{D264181F-60CA-4248-A14E-9764A34A465C}" srcOrd="0" destOrd="0" presId="urn:microsoft.com/office/officeart/2005/8/layout/vList6"/>
    <dgm:cxn modelId="{F07EFF57-6BA3-40D5-B044-69328D0E12ED}" type="presParOf" srcId="{28B8F91C-CF00-48D1-9B05-747581C6AA52}" destId="{55D27F50-C66F-4309-8F43-A40BF7308C4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8DE8BC3-EC25-4A8C-9A1D-0BE9216CE44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5018D85B-9ACE-45C4-B887-86DE37B2EFA4}">
      <dgm:prSet phldrT="[Text]"/>
      <dgm:spPr/>
      <dgm:t>
        <a:bodyPr/>
        <a:lstStyle/>
        <a:p>
          <a:r>
            <a:rPr lang="en-US" dirty="0" smtClean="0"/>
            <a:t>Surveys and checklists</a:t>
          </a:r>
          <a:endParaRPr lang="en-US" dirty="0"/>
        </a:p>
      </dgm:t>
    </dgm:pt>
    <dgm:pt modelId="{A9715391-B61B-4440-8C83-08838FEF80A3}" type="parTrans" cxnId="{50D2C4D3-486B-43D6-8D53-4E360DE73BED}">
      <dgm:prSet/>
      <dgm:spPr/>
      <dgm:t>
        <a:bodyPr/>
        <a:lstStyle/>
        <a:p>
          <a:endParaRPr lang="en-US"/>
        </a:p>
      </dgm:t>
    </dgm:pt>
    <dgm:pt modelId="{449EB334-7F15-45FC-A513-2BC9852D28D4}" type="sibTrans" cxnId="{50D2C4D3-486B-43D6-8D53-4E360DE73BED}">
      <dgm:prSet/>
      <dgm:spPr/>
      <dgm:t>
        <a:bodyPr/>
        <a:lstStyle/>
        <a:p>
          <a:endParaRPr lang="en-US"/>
        </a:p>
      </dgm:t>
    </dgm:pt>
    <dgm:pt modelId="{C6C72DBA-1FF8-4272-81DC-EA6C31229E86}">
      <dgm:prSet phldrT="[Text]"/>
      <dgm:spPr/>
      <dgm:t>
        <a:bodyPr/>
        <a:lstStyle/>
        <a:p>
          <a:r>
            <a:rPr lang="en-US" dirty="0" smtClean="0"/>
            <a:t>Changes in the number of incidents</a:t>
          </a:r>
          <a:endParaRPr lang="en-US" dirty="0"/>
        </a:p>
      </dgm:t>
    </dgm:pt>
    <dgm:pt modelId="{F04B8BE5-2948-49D3-BF9A-AC061B8FE573}" type="parTrans" cxnId="{571E8FA4-7888-4847-8DE7-9A7F2E96A90D}">
      <dgm:prSet/>
      <dgm:spPr/>
      <dgm:t>
        <a:bodyPr/>
        <a:lstStyle/>
        <a:p>
          <a:endParaRPr lang="en-US"/>
        </a:p>
      </dgm:t>
    </dgm:pt>
    <dgm:pt modelId="{75FFD465-0DF6-4830-B4DD-A55ACFC4F3A8}" type="sibTrans" cxnId="{571E8FA4-7888-4847-8DE7-9A7F2E96A90D}">
      <dgm:prSet/>
      <dgm:spPr/>
      <dgm:t>
        <a:bodyPr/>
        <a:lstStyle/>
        <a:p>
          <a:endParaRPr lang="en-US"/>
        </a:p>
      </dgm:t>
    </dgm:pt>
    <dgm:pt modelId="{D4928B2B-D35B-4538-AD4E-A1FAB3B5EA89}">
      <dgm:prSet phldrT="[Text]"/>
      <dgm:spPr/>
      <dgm:t>
        <a:bodyPr/>
        <a:lstStyle/>
        <a:p>
          <a:r>
            <a:rPr lang="en-US" dirty="0" smtClean="0"/>
            <a:t>Performance indicators</a:t>
          </a:r>
          <a:endParaRPr lang="en-US" dirty="0"/>
        </a:p>
      </dgm:t>
    </dgm:pt>
    <dgm:pt modelId="{DB36A3AF-8950-4F94-8367-D6E2E617AD78}" type="parTrans" cxnId="{262CE0DD-7069-4FFC-8EFF-63BEA841CF93}">
      <dgm:prSet/>
      <dgm:spPr/>
      <dgm:t>
        <a:bodyPr/>
        <a:lstStyle/>
        <a:p>
          <a:endParaRPr lang="en-US"/>
        </a:p>
      </dgm:t>
    </dgm:pt>
    <dgm:pt modelId="{B66CA80E-31FA-41F1-A67C-E8D56A71C861}" type="sibTrans" cxnId="{262CE0DD-7069-4FFC-8EFF-63BEA841CF93}">
      <dgm:prSet/>
      <dgm:spPr/>
      <dgm:t>
        <a:bodyPr/>
        <a:lstStyle/>
        <a:p>
          <a:endParaRPr lang="en-US"/>
        </a:p>
      </dgm:t>
    </dgm:pt>
    <dgm:pt modelId="{C5AA54E1-CEFD-4044-AA89-F6F7CB14C16E}" type="pres">
      <dgm:prSet presAssocID="{88DE8BC3-EC25-4A8C-9A1D-0BE9216CE44D}" presName="Name0" presStyleCnt="0">
        <dgm:presLayoutVars>
          <dgm:chMax val="7"/>
          <dgm:chPref val="7"/>
          <dgm:dir/>
        </dgm:presLayoutVars>
      </dgm:prSet>
      <dgm:spPr/>
      <dgm:t>
        <a:bodyPr/>
        <a:lstStyle/>
        <a:p>
          <a:endParaRPr lang="en-US"/>
        </a:p>
      </dgm:t>
    </dgm:pt>
    <dgm:pt modelId="{69B7DE7D-C087-4ECA-82AF-75C935B4C379}" type="pres">
      <dgm:prSet presAssocID="{88DE8BC3-EC25-4A8C-9A1D-0BE9216CE44D}" presName="Name1" presStyleCnt="0"/>
      <dgm:spPr/>
    </dgm:pt>
    <dgm:pt modelId="{C17E3408-4739-4127-9D00-5CD9BBA726AB}" type="pres">
      <dgm:prSet presAssocID="{88DE8BC3-EC25-4A8C-9A1D-0BE9216CE44D}" presName="cycle" presStyleCnt="0"/>
      <dgm:spPr/>
    </dgm:pt>
    <dgm:pt modelId="{2E9EA81C-D0EB-4065-9715-5404EE53FD43}" type="pres">
      <dgm:prSet presAssocID="{88DE8BC3-EC25-4A8C-9A1D-0BE9216CE44D}" presName="srcNode" presStyleLbl="node1" presStyleIdx="0" presStyleCnt="3"/>
      <dgm:spPr/>
    </dgm:pt>
    <dgm:pt modelId="{74F82360-AF27-48D0-8AFF-FAA91E4953B0}" type="pres">
      <dgm:prSet presAssocID="{88DE8BC3-EC25-4A8C-9A1D-0BE9216CE44D}" presName="conn" presStyleLbl="parChTrans1D2" presStyleIdx="0" presStyleCnt="1"/>
      <dgm:spPr/>
      <dgm:t>
        <a:bodyPr/>
        <a:lstStyle/>
        <a:p>
          <a:endParaRPr lang="en-US"/>
        </a:p>
      </dgm:t>
    </dgm:pt>
    <dgm:pt modelId="{C51CC5DC-1D02-4163-BFD4-B254E9D3AD82}" type="pres">
      <dgm:prSet presAssocID="{88DE8BC3-EC25-4A8C-9A1D-0BE9216CE44D}" presName="extraNode" presStyleLbl="node1" presStyleIdx="0" presStyleCnt="3"/>
      <dgm:spPr/>
    </dgm:pt>
    <dgm:pt modelId="{7C66A661-FCB5-4B82-BD5F-645694774EE5}" type="pres">
      <dgm:prSet presAssocID="{88DE8BC3-EC25-4A8C-9A1D-0BE9216CE44D}" presName="dstNode" presStyleLbl="node1" presStyleIdx="0" presStyleCnt="3"/>
      <dgm:spPr/>
    </dgm:pt>
    <dgm:pt modelId="{333E445A-207F-447F-AFBD-091435A5C3F5}" type="pres">
      <dgm:prSet presAssocID="{5018D85B-9ACE-45C4-B887-86DE37B2EFA4}" presName="text_1" presStyleLbl="node1" presStyleIdx="0" presStyleCnt="3">
        <dgm:presLayoutVars>
          <dgm:bulletEnabled val="1"/>
        </dgm:presLayoutVars>
      </dgm:prSet>
      <dgm:spPr/>
      <dgm:t>
        <a:bodyPr/>
        <a:lstStyle/>
        <a:p>
          <a:endParaRPr lang="en-US"/>
        </a:p>
      </dgm:t>
    </dgm:pt>
    <dgm:pt modelId="{82A8B5E8-9909-42A1-BF08-C5A8462A53CD}" type="pres">
      <dgm:prSet presAssocID="{5018D85B-9ACE-45C4-B887-86DE37B2EFA4}" presName="accent_1" presStyleCnt="0"/>
      <dgm:spPr/>
    </dgm:pt>
    <dgm:pt modelId="{F9014243-A482-4386-B171-753E79D87E7B}" type="pres">
      <dgm:prSet presAssocID="{5018D85B-9ACE-45C4-B887-86DE37B2EFA4}" presName="accentRepeatNode" presStyleLbl="solidFgAcc1" presStyleIdx="0" presStyleCnt="3"/>
      <dgm:spPr/>
    </dgm:pt>
    <dgm:pt modelId="{FDD931DD-E2F9-45C9-8EEF-00E8726D89CB}" type="pres">
      <dgm:prSet presAssocID="{C6C72DBA-1FF8-4272-81DC-EA6C31229E86}" presName="text_2" presStyleLbl="node1" presStyleIdx="1" presStyleCnt="3">
        <dgm:presLayoutVars>
          <dgm:bulletEnabled val="1"/>
        </dgm:presLayoutVars>
      </dgm:prSet>
      <dgm:spPr/>
      <dgm:t>
        <a:bodyPr/>
        <a:lstStyle/>
        <a:p>
          <a:endParaRPr lang="en-US"/>
        </a:p>
      </dgm:t>
    </dgm:pt>
    <dgm:pt modelId="{19EB8E5E-7CA0-4FB3-ADB3-AF037F9DF000}" type="pres">
      <dgm:prSet presAssocID="{C6C72DBA-1FF8-4272-81DC-EA6C31229E86}" presName="accent_2" presStyleCnt="0"/>
      <dgm:spPr/>
    </dgm:pt>
    <dgm:pt modelId="{162DB678-A943-4FED-9714-BE8BEE7D8002}" type="pres">
      <dgm:prSet presAssocID="{C6C72DBA-1FF8-4272-81DC-EA6C31229E86}" presName="accentRepeatNode" presStyleLbl="solidFgAcc1" presStyleIdx="1" presStyleCnt="3"/>
      <dgm:spPr/>
    </dgm:pt>
    <dgm:pt modelId="{CC1671AA-1938-4523-9273-3621E85F8C09}" type="pres">
      <dgm:prSet presAssocID="{D4928B2B-D35B-4538-AD4E-A1FAB3B5EA89}" presName="text_3" presStyleLbl="node1" presStyleIdx="2" presStyleCnt="3">
        <dgm:presLayoutVars>
          <dgm:bulletEnabled val="1"/>
        </dgm:presLayoutVars>
      </dgm:prSet>
      <dgm:spPr/>
      <dgm:t>
        <a:bodyPr/>
        <a:lstStyle/>
        <a:p>
          <a:endParaRPr lang="en-US"/>
        </a:p>
      </dgm:t>
    </dgm:pt>
    <dgm:pt modelId="{BFE67C8F-58CF-4D6F-AA6B-66CF389C2D93}" type="pres">
      <dgm:prSet presAssocID="{D4928B2B-D35B-4538-AD4E-A1FAB3B5EA89}" presName="accent_3" presStyleCnt="0"/>
      <dgm:spPr/>
    </dgm:pt>
    <dgm:pt modelId="{BA167689-974C-4F2C-8B42-905B15D69150}" type="pres">
      <dgm:prSet presAssocID="{D4928B2B-D35B-4538-AD4E-A1FAB3B5EA89}" presName="accentRepeatNode" presStyleLbl="solidFgAcc1" presStyleIdx="2" presStyleCnt="3"/>
      <dgm:spPr/>
    </dgm:pt>
  </dgm:ptLst>
  <dgm:cxnLst>
    <dgm:cxn modelId="{E6B394DB-0E4C-4805-89A4-007C3A537D9C}" type="presOf" srcId="{C6C72DBA-1FF8-4272-81DC-EA6C31229E86}" destId="{FDD931DD-E2F9-45C9-8EEF-00E8726D89CB}" srcOrd="0" destOrd="0" presId="urn:microsoft.com/office/officeart/2008/layout/VerticalCurvedList"/>
    <dgm:cxn modelId="{ECB37FB9-49A1-464F-B07B-922277F3C054}" type="presOf" srcId="{449EB334-7F15-45FC-A513-2BC9852D28D4}" destId="{74F82360-AF27-48D0-8AFF-FAA91E4953B0}" srcOrd="0" destOrd="0" presId="urn:microsoft.com/office/officeart/2008/layout/VerticalCurvedList"/>
    <dgm:cxn modelId="{50D2C4D3-486B-43D6-8D53-4E360DE73BED}" srcId="{88DE8BC3-EC25-4A8C-9A1D-0BE9216CE44D}" destId="{5018D85B-9ACE-45C4-B887-86DE37B2EFA4}" srcOrd="0" destOrd="0" parTransId="{A9715391-B61B-4440-8C83-08838FEF80A3}" sibTransId="{449EB334-7F15-45FC-A513-2BC9852D28D4}"/>
    <dgm:cxn modelId="{743B2AF5-28B0-4AAE-8E6F-ECA47F4CB2C9}" type="presOf" srcId="{D4928B2B-D35B-4538-AD4E-A1FAB3B5EA89}" destId="{CC1671AA-1938-4523-9273-3621E85F8C09}" srcOrd="0" destOrd="0" presId="urn:microsoft.com/office/officeart/2008/layout/VerticalCurvedList"/>
    <dgm:cxn modelId="{1196A067-912F-458D-83EA-9CC21D849C4B}" type="presOf" srcId="{5018D85B-9ACE-45C4-B887-86DE37B2EFA4}" destId="{333E445A-207F-447F-AFBD-091435A5C3F5}" srcOrd="0" destOrd="0" presId="urn:microsoft.com/office/officeart/2008/layout/VerticalCurvedList"/>
    <dgm:cxn modelId="{262CE0DD-7069-4FFC-8EFF-63BEA841CF93}" srcId="{88DE8BC3-EC25-4A8C-9A1D-0BE9216CE44D}" destId="{D4928B2B-D35B-4538-AD4E-A1FAB3B5EA89}" srcOrd="2" destOrd="0" parTransId="{DB36A3AF-8950-4F94-8367-D6E2E617AD78}" sibTransId="{B66CA80E-31FA-41F1-A67C-E8D56A71C861}"/>
    <dgm:cxn modelId="{571E8FA4-7888-4847-8DE7-9A7F2E96A90D}" srcId="{88DE8BC3-EC25-4A8C-9A1D-0BE9216CE44D}" destId="{C6C72DBA-1FF8-4272-81DC-EA6C31229E86}" srcOrd="1" destOrd="0" parTransId="{F04B8BE5-2948-49D3-BF9A-AC061B8FE573}" sibTransId="{75FFD465-0DF6-4830-B4DD-A55ACFC4F3A8}"/>
    <dgm:cxn modelId="{0F05F315-3DFE-4BDA-9ED5-0C5558514BA6}" type="presOf" srcId="{88DE8BC3-EC25-4A8C-9A1D-0BE9216CE44D}" destId="{C5AA54E1-CEFD-4044-AA89-F6F7CB14C16E}" srcOrd="0" destOrd="0" presId="urn:microsoft.com/office/officeart/2008/layout/VerticalCurvedList"/>
    <dgm:cxn modelId="{C5CAA24A-82A5-47D8-8483-CEC8E4DE7838}" type="presParOf" srcId="{C5AA54E1-CEFD-4044-AA89-F6F7CB14C16E}" destId="{69B7DE7D-C087-4ECA-82AF-75C935B4C379}" srcOrd="0" destOrd="0" presId="urn:microsoft.com/office/officeart/2008/layout/VerticalCurvedList"/>
    <dgm:cxn modelId="{1BA77ED6-EE2B-4016-8FB2-CB0ABC655D4E}" type="presParOf" srcId="{69B7DE7D-C087-4ECA-82AF-75C935B4C379}" destId="{C17E3408-4739-4127-9D00-5CD9BBA726AB}" srcOrd="0" destOrd="0" presId="urn:microsoft.com/office/officeart/2008/layout/VerticalCurvedList"/>
    <dgm:cxn modelId="{87F7C3F7-9493-4185-8B70-AF653D54BB83}" type="presParOf" srcId="{C17E3408-4739-4127-9D00-5CD9BBA726AB}" destId="{2E9EA81C-D0EB-4065-9715-5404EE53FD43}" srcOrd="0" destOrd="0" presId="urn:microsoft.com/office/officeart/2008/layout/VerticalCurvedList"/>
    <dgm:cxn modelId="{61655E63-9647-4760-8831-57C50440E4ED}" type="presParOf" srcId="{C17E3408-4739-4127-9D00-5CD9BBA726AB}" destId="{74F82360-AF27-48D0-8AFF-FAA91E4953B0}" srcOrd="1" destOrd="0" presId="urn:microsoft.com/office/officeart/2008/layout/VerticalCurvedList"/>
    <dgm:cxn modelId="{31DD98C7-C62B-4725-8B6F-3D8E0ED4D5DF}" type="presParOf" srcId="{C17E3408-4739-4127-9D00-5CD9BBA726AB}" destId="{C51CC5DC-1D02-4163-BFD4-B254E9D3AD82}" srcOrd="2" destOrd="0" presId="urn:microsoft.com/office/officeart/2008/layout/VerticalCurvedList"/>
    <dgm:cxn modelId="{99776A60-C48C-4E83-903E-A965A995F6F2}" type="presParOf" srcId="{C17E3408-4739-4127-9D00-5CD9BBA726AB}" destId="{7C66A661-FCB5-4B82-BD5F-645694774EE5}" srcOrd="3" destOrd="0" presId="urn:microsoft.com/office/officeart/2008/layout/VerticalCurvedList"/>
    <dgm:cxn modelId="{7436BA82-AFF6-4723-B3B8-1CEC335E2AC4}" type="presParOf" srcId="{69B7DE7D-C087-4ECA-82AF-75C935B4C379}" destId="{333E445A-207F-447F-AFBD-091435A5C3F5}" srcOrd="1" destOrd="0" presId="urn:microsoft.com/office/officeart/2008/layout/VerticalCurvedList"/>
    <dgm:cxn modelId="{8DCE596A-772F-401E-B129-16999907CA1D}" type="presParOf" srcId="{69B7DE7D-C087-4ECA-82AF-75C935B4C379}" destId="{82A8B5E8-9909-42A1-BF08-C5A8462A53CD}" srcOrd="2" destOrd="0" presId="urn:microsoft.com/office/officeart/2008/layout/VerticalCurvedList"/>
    <dgm:cxn modelId="{B2B191F2-4B19-46F6-AE16-ED414BC289CB}" type="presParOf" srcId="{82A8B5E8-9909-42A1-BF08-C5A8462A53CD}" destId="{F9014243-A482-4386-B171-753E79D87E7B}" srcOrd="0" destOrd="0" presId="urn:microsoft.com/office/officeart/2008/layout/VerticalCurvedList"/>
    <dgm:cxn modelId="{5AC332A0-FF2E-4D72-9989-C9D8C05ACCCE}" type="presParOf" srcId="{69B7DE7D-C087-4ECA-82AF-75C935B4C379}" destId="{FDD931DD-E2F9-45C9-8EEF-00E8726D89CB}" srcOrd="3" destOrd="0" presId="urn:microsoft.com/office/officeart/2008/layout/VerticalCurvedList"/>
    <dgm:cxn modelId="{0E6F8E36-420E-43BB-A36D-58956AFA88B1}" type="presParOf" srcId="{69B7DE7D-C087-4ECA-82AF-75C935B4C379}" destId="{19EB8E5E-7CA0-4FB3-ADB3-AF037F9DF000}" srcOrd="4" destOrd="0" presId="urn:microsoft.com/office/officeart/2008/layout/VerticalCurvedList"/>
    <dgm:cxn modelId="{2778F2AB-6008-4062-BFF9-17B765213942}" type="presParOf" srcId="{19EB8E5E-7CA0-4FB3-ADB3-AF037F9DF000}" destId="{162DB678-A943-4FED-9714-BE8BEE7D8002}" srcOrd="0" destOrd="0" presId="urn:microsoft.com/office/officeart/2008/layout/VerticalCurvedList"/>
    <dgm:cxn modelId="{64A699E5-EBC9-45D8-96C1-6980B8637343}" type="presParOf" srcId="{69B7DE7D-C087-4ECA-82AF-75C935B4C379}" destId="{CC1671AA-1938-4523-9273-3621E85F8C09}" srcOrd="5" destOrd="0" presId="urn:microsoft.com/office/officeart/2008/layout/VerticalCurvedList"/>
    <dgm:cxn modelId="{25F7D39F-059B-4441-A44D-C0E2CE9C585A}" type="presParOf" srcId="{69B7DE7D-C087-4ECA-82AF-75C935B4C379}" destId="{BFE67C8F-58CF-4D6F-AA6B-66CF389C2D93}" srcOrd="6" destOrd="0" presId="urn:microsoft.com/office/officeart/2008/layout/VerticalCurvedList"/>
    <dgm:cxn modelId="{6B845897-CB8A-4515-ACF3-8E948B1F7B1E}" type="presParOf" srcId="{BFE67C8F-58CF-4D6F-AA6B-66CF389C2D93}" destId="{BA167689-974C-4F2C-8B42-905B15D691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24D3030-665D-411D-893D-CFF84EB6844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9C451C-224A-4060-B9DA-D04BF93888B9}">
      <dgm:prSet phldrT="[Text]"/>
      <dgm:spPr/>
      <dgm:t>
        <a:bodyPr/>
        <a:lstStyle/>
        <a:p>
          <a:r>
            <a:rPr lang="en-US" dirty="0" smtClean="0"/>
            <a:t>Evaluate</a:t>
          </a:r>
          <a:endParaRPr lang="en-US" dirty="0"/>
        </a:p>
      </dgm:t>
    </dgm:pt>
    <dgm:pt modelId="{D26E465F-FB70-42FF-BD1C-CC5993F803B0}" type="parTrans" cxnId="{6A599B06-6F9E-4CC8-9139-EF49077160AD}">
      <dgm:prSet/>
      <dgm:spPr/>
      <dgm:t>
        <a:bodyPr/>
        <a:lstStyle/>
        <a:p>
          <a:endParaRPr lang="en-US"/>
        </a:p>
      </dgm:t>
    </dgm:pt>
    <dgm:pt modelId="{EA303857-5D42-4CF7-B864-AE9D7531AD7E}" type="sibTrans" cxnId="{6A599B06-6F9E-4CC8-9139-EF49077160AD}">
      <dgm:prSet/>
      <dgm:spPr/>
      <dgm:t>
        <a:bodyPr/>
        <a:lstStyle/>
        <a:p>
          <a:endParaRPr lang="en-US"/>
        </a:p>
      </dgm:t>
    </dgm:pt>
    <dgm:pt modelId="{4609917F-C337-42F4-9A55-FBC72B2CB734}">
      <dgm:prSet phldrT="[Text]"/>
      <dgm:spPr/>
      <dgm:t>
        <a:bodyPr/>
        <a:lstStyle/>
        <a:p>
          <a:r>
            <a:rPr lang="en-US" dirty="0" smtClean="0"/>
            <a:t>Changes can cause updating</a:t>
          </a:r>
          <a:endParaRPr lang="en-US" dirty="0"/>
        </a:p>
      </dgm:t>
    </dgm:pt>
    <dgm:pt modelId="{70506FFF-EEA4-4AA2-B4A4-2E38C326353D}" type="parTrans" cxnId="{0C974DC4-01C0-4CC4-B701-048A7A850B95}">
      <dgm:prSet/>
      <dgm:spPr/>
      <dgm:t>
        <a:bodyPr/>
        <a:lstStyle/>
        <a:p>
          <a:endParaRPr lang="en-US"/>
        </a:p>
      </dgm:t>
    </dgm:pt>
    <dgm:pt modelId="{ABDC63F2-325F-40C4-BD56-3D9BF33233CB}" type="sibTrans" cxnId="{0C974DC4-01C0-4CC4-B701-048A7A850B95}">
      <dgm:prSet/>
      <dgm:spPr/>
      <dgm:t>
        <a:bodyPr/>
        <a:lstStyle/>
        <a:p>
          <a:endParaRPr lang="en-US"/>
        </a:p>
      </dgm:t>
    </dgm:pt>
    <dgm:pt modelId="{6111B38C-6B43-4E64-8A09-E43CC2AEE8A0}">
      <dgm:prSet phldrT="[Text]"/>
      <dgm:spPr/>
      <dgm:t>
        <a:bodyPr/>
        <a:lstStyle/>
        <a:p>
          <a:r>
            <a:rPr lang="en-US" dirty="0" smtClean="0"/>
            <a:t>Are they effective?</a:t>
          </a:r>
          <a:endParaRPr lang="en-US" dirty="0"/>
        </a:p>
      </dgm:t>
    </dgm:pt>
    <dgm:pt modelId="{800632B5-0B40-49C0-88CE-A3C2FB4C336C}" type="parTrans" cxnId="{87A3B73F-D209-4F39-A531-6266F891D5A2}">
      <dgm:prSet/>
      <dgm:spPr/>
      <dgm:t>
        <a:bodyPr/>
        <a:lstStyle/>
        <a:p>
          <a:endParaRPr lang="en-US"/>
        </a:p>
      </dgm:t>
    </dgm:pt>
    <dgm:pt modelId="{830E5A62-7527-4A77-AA97-EEEEBCAF8934}" type="sibTrans" cxnId="{87A3B73F-D209-4F39-A531-6266F891D5A2}">
      <dgm:prSet/>
      <dgm:spPr/>
      <dgm:t>
        <a:bodyPr/>
        <a:lstStyle/>
        <a:p>
          <a:endParaRPr lang="en-US"/>
        </a:p>
      </dgm:t>
    </dgm:pt>
    <dgm:pt modelId="{DC5D3201-299F-4AEC-916D-25DED2287092}" type="pres">
      <dgm:prSet presAssocID="{224D3030-665D-411D-893D-CFF84EB68449}" presName="linear" presStyleCnt="0">
        <dgm:presLayoutVars>
          <dgm:animLvl val="lvl"/>
          <dgm:resizeHandles val="exact"/>
        </dgm:presLayoutVars>
      </dgm:prSet>
      <dgm:spPr/>
      <dgm:t>
        <a:bodyPr/>
        <a:lstStyle/>
        <a:p>
          <a:endParaRPr lang="en-US"/>
        </a:p>
      </dgm:t>
    </dgm:pt>
    <dgm:pt modelId="{66BB4E5E-42EF-4763-AE02-AA6A4D7958F4}" type="pres">
      <dgm:prSet presAssocID="{D29C451C-224A-4060-B9DA-D04BF93888B9}" presName="parentText" presStyleLbl="node1" presStyleIdx="0" presStyleCnt="3">
        <dgm:presLayoutVars>
          <dgm:chMax val="0"/>
          <dgm:bulletEnabled val="1"/>
        </dgm:presLayoutVars>
      </dgm:prSet>
      <dgm:spPr/>
      <dgm:t>
        <a:bodyPr/>
        <a:lstStyle/>
        <a:p>
          <a:endParaRPr lang="en-US"/>
        </a:p>
      </dgm:t>
    </dgm:pt>
    <dgm:pt modelId="{4DF23DD7-C0D7-4FFA-9738-766E1028E2CA}" type="pres">
      <dgm:prSet presAssocID="{EA303857-5D42-4CF7-B864-AE9D7531AD7E}" presName="spacer" presStyleCnt="0"/>
      <dgm:spPr/>
    </dgm:pt>
    <dgm:pt modelId="{8512837A-EB06-4249-ACE7-E3F825BACFD6}" type="pres">
      <dgm:prSet presAssocID="{4609917F-C337-42F4-9A55-FBC72B2CB734}" presName="parentText" presStyleLbl="node1" presStyleIdx="1" presStyleCnt="3">
        <dgm:presLayoutVars>
          <dgm:chMax val="0"/>
          <dgm:bulletEnabled val="1"/>
        </dgm:presLayoutVars>
      </dgm:prSet>
      <dgm:spPr/>
      <dgm:t>
        <a:bodyPr/>
        <a:lstStyle/>
        <a:p>
          <a:endParaRPr lang="en-US"/>
        </a:p>
      </dgm:t>
    </dgm:pt>
    <dgm:pt modelId="{CD160CF0-1686-4466-92BF-97C495866529}" type="pres">
      <dgm:prSet presAssocID="{ABDC63F2-325F-40C4-BD56-3D9BF33233CB}" presName="spacer" presStyleCnt="0"/>
      <dgm:spPr/>
    </dgm:pt>
    <dgm:pt modelId="{C22D0272-7A73-4342-A37F-B0C47D9316CA}" type="pres">
      <dgm:prSet presAssocID="{6111B38C-6B43-4E64-8A09-E43CC2AEE8A0}" presName="parentText" presStyleLbl="node1" presStyleIdx="2" presStyleCnt="3">
        <dgm:presLayoutVars>
          <dgm:chMax val="0"/>
          <dgm:bulletEnabled val="1"/>
        </dgm:presLayoutVars>
      </dgm:prSet>
      <dgm:spPr/>
      <dgm:t>
        <a:bodyPr/>
        <a:lstStyle/>
        <a:p>
          <a:endParaRPr lang="en-US"/>
        </a:p>
      </dgm:t>
    </dgm:pt>
  </dgm:ptLst>
  <dgm:cxnLst>
    <dgm:cxn modelId="{87A3B73F-D209-4F39-A531-6266F891D5A2}" srcId="{224D3030-665D-411D-893D-CFF84EB68449}" destId="{6111B38C-6B43-4E64-8A09-E43CC2AEE8A0}" srcOrd="2" destOrd="0" parTransId="{800632B5-0B40-49C0-88CE-A3C2FB4C336C}" sibTransId="{830E5A62-7527-4A77-AA97-EEEEBCAF8934}"/>
    <dgm:cxn modelId="{6A599B06-6F9E-4CC8-9139-EF49077160AD}" srcId="{224D3030-665D-411D-893D-CFF84EB68449}" destId="{D29C451C-224A-4060-B9DA-D04BF93888B9}" srcOrd="0" destOrd="0" parTransId="{D26E465F-FB70-42FF-BD1C-CC5993F803B0}" sibTransId="{EA303857-5D42-4CF7-B864-AE9D7531AD7E}"/>
    <dgm:cxn modelId="{84DA010F-12D6-4506-9ACC-7DA3B10C11C3}" type="presOf" srcId="{4609917F-C337-42F4-9A55-FBC72B2CB734}" destId="{8512837A-EB06-4249-ACE7-E3F825BACFD6}" srcOrd="0" destOrd="0" presId="urn:microsoft.com/office/officeart/2005/8/layout/vList2"/>
    <dgm:cxn modelId="{E67280A0-D6A7-47AC-B911-5E12C66FF7F3}" type="presOf" srcId="{224D3030-665D-411D-893D-CFF84EB68449}" destId="{DC5D3201-299F-4AEC-916D-25DED2287092}" srcOrd="0" destOrd="0" presId="urn:microsoft.com/office/officeart/2005/8/layout/vList2"/>
    <dgm:cxn modelId="{41FF1EAD-FD50-42A4-B487-26A9253E9AC8}" type="presOf" srcId="{6111B38C-6B43-4E64-8A09-E43CC2AEE8A0}" destId="{C22D0272-7A73-4342-A37F-B0C47D9316CA}" srcOrd="0" destOrd="0" presId="urn:microsoft.com/office/officeart/2005/8/layout/vList2"/>
    <dgm:cxn modelId="{C9477B3D-5214-437A-8C7C-CC0856DFE8BD}" type="presOf" srcId="{D29C451C-224A-4060-B9DA-D04BF93888B9}" destId="{66BB4E5E-42EF-4763-AE02-AA6A4D7958F4}" srcOrd="0" destOrd="0" presId="urn:microsoft.com/office/officeart/2005/8/layout/vList2"/>
    <dgm:cxn modelId="{0C974DC4-01C0-4CC4-B701-048A7A850B95}" srcId="{224D3030-665D-411D-893D-CFF84EB68449}" destId="{4609917F-C337-42F4-9A55-FBC72B2CB734}" srcOrd="1" destOrd="0" parTransId="{70506FFF-EEA4-4AA2-B4A4-2E38C326353D}" sibTransId="{ABDC63F2-325F-40C4-BD56-3D9BF33233CB}"/>
    <dgm:cxn modelId="{FC29CFC8-EEAF-437D-BEB4-0EA9E43BE9BF}" type="presParOf" srcId="{DC5D3201-299F-4AEC-916D-25DED2287092}" destId="{66BB4E5E-42EF-4763-AE02-AA6A4D7958F4}" srcOrd="0" destOrd="0" presId="urn:microsoft.com/office/officeart/2005/8/layout/vList2"/>
    <dgm:cxn modelId="{9A01FFAE-7119-4DE5-94F6-5CDA2C2DFE81}" type="presParOf" srcId="{DC5D3201-299F-4AEC-916D-25DED2287092}" destId="{4DF23DD7-C0D7-4FFA-9738-766E1028E2CA}" srcOrd="1" destOrd="0" presId="urn:microsoft.com/office/officeart/2005/8/layout/vList2"/>
    <dgm:cxn modelId="{602375DD-4C37-4C06-A4EF-A87697A7E2A7}" type="presParOf" srcId="{DC5D3201-299F-4AEC-916D-25DED2287092}" destId="{8512837A-EB06-4249-ACE7-E3F825BACFD6}" srcOrd="2" destOrd="0" presId="urn:microsoft.com/office/officeart/2005/8/layout/vList2"/>
    <dgm:cxn modelId="{4CAE067F-67E3-4296-87B9-57A783715D4F}" type="presParOf" srcId="{DC5D3201-299F-4AEC-916D-25DED2287092}" destId="{CD160CF0-1686-4466-92BF-97C495866529}" srcOrd="3" destOrd="0" presId="urn:microsoft.com/office/officeart/2005/8/layout/vList2"/>
    <dgm:cxn modelId="{4DD63C43-5EBF-49FD-918D-F3994133487D}" type="presParOf" srcId="{DC5D3201-299F-4AEC-916D-25DED2287092}" destId="{C22D0272-7A73-4342-A37F-B0C47D9316C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B42678A-7A22-4E6C-8DED-E058ED56CEF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BB63C699-3204-4CA2-AC06-CA2E14FA9875}">
      <dgm:prSet phldrT="[Text]"/>
      <dgm:spPr/>
      <dgm:t>
        <a:bodyPr/>
        <a:lstStyle/>
        <a:p>
          <a:r>
            <a:rPr lang="en-US" dirty="0" smtClean="0"/>
            <a:t>The BCD Corporation established control measures based on government regulations</a:t>
          </a:r>
          <a:endParaRPr lang="en-US" dirty="0"/>
        </a:p>
      </dgm:t>
    </dgm:pt>
    <dgm:pt modelId="{FE9B2285-D7EC-4DED-8094-CB972ED0375A}" type="parTrans" cxnId="{4566E4D4-E2F0-4E1A-BB43-5BCD2DD6A707}">
      <dgm:prSet/>
      <dgm:spPr/>
      <dgm:t>
        <a:bodyPr/>
        <a:lstStyle/>
        <a:p>
          <a:endParaRPr lang="en-US"/>
        </a:p>
      </dgm:t>
    </dgm:pt>
    <dgm:pt modelId="{390A9F87-DA83-4971-BADE-91D3CEB7D7BA}" type="sibTrans" cxnId="{4566E4D4-E2F0-4E1A-BB43-5BCD2DD6A707}">
      <dgm:prSet/>
      <dgm:spPr/>
      <dgm:t>
        <a:bodyPr/>
        <a:lstStyle/>
        <a:p>
          <a:endParaRPr lang="en-US"/>
        </a:p>
      </dgm:t>
    </dgm:pt>
    <dgm:pt modelId="{776D00C6-FCE1-4243-833E-FE4462E8C253}">
      <dgm:prSet phldrT="[Text]"/>
      <dgm:spPr/>
      <dgm:t>
        <a:bodyPr/>
        <a:lstStyle/>
        <a:p>
          <a:r>
            <a:rPr lang="en-US" dirty="0" smtClean="0"/>
            <a:t>The company saw massive growth due to increased sales</a:t>
          </a:r>
          <a:endParaRPr lang="en-US" dirty="0"/>
        </a:p>
      </dgm:t>
    </dgm:pt>
    <dgm:pt modelId="{02B86BAA-41B3-4897-BB6B-DEAF64B77D51}" type="parTrans" cxnId="{D42C055F-D310-4EA6-B985-A8568EC3F130}">
      <dgm:prSet/>
      <dgm:spPr/>
      <dgm:t>
        <a:bodyPr/>
        <a:lstStyle/>
        <a:p>
          <a:endParaRPr lang="en-US"/>
        </a:p>
      </dgm:t>
    </dgm:pt>
    <dgm:pt modelId="{6B70F2CD-62E6-49E4-AFAF-01D960045169}" type="sibTrans" cxnId="{D42C055F-D310-4EA6-B985-A8568EC3F130}">
      <dgm:prSet/>
      <dgm:spPr/>
      <dgm:t>
        <a:bodyPr/>
        <a:lstStyle/>
        <a:p>
          <a:endParaRPr lang="en-US"/>
        </a:p>
      </dgm:t>
    </dgm:pt>
    <dgm:pt modelId="{CA059591-3E57-4177-A2D7-D294DE8C2DED}">
      <dgm:prSet phldrT="[Text]"/>
      <dgm:spPr/>
      <dgm:t>
        <a:bodyPr/>
        <a:lstStyle/>
        <a:p>
          <a:r>
            <a:rPr lang="en-US" dirty="0" smtClean="0"/>
            <a:t>There was an increase in missing inventory, and employees began to report theft</a:t>
          </a:r>
          <a:endParaRPr lang="en-US" dirty="0"/>
        </a:p>
      </dgm:t>
    </dgm:pt>
    <dgm:pt modelId="{B3B00F17-2465-4613-B900-643FE0DA9F19}" type="parTrans" cxnId="{A56621B8-5720-454C-91DA-EB2001219BD2}">
      <dgm:prSet/>
      <dgm:spPr/>
      <dgm:t>
        <a:bodyPr/>
        <a:lstStyle/>
        <a:p>
          <a:endParaRPr lang="en-US"/>
        </a:p>
      </dgm:t>
    </dgm:pt>
    <dgm:pt modelId="{AD271F0E-87D0-4453-8A6F-DF4B3577FED0}" type="sibTrans" cxnId="{A56621B8-5720-454C-91DA-EB2001219BD2}">
      <dgm:prSet/>
      <dgm:spPr/>
      <dgm:t>
        <a:bodyPr/>
        <a:lstStyle/>
        <a:p>
          <a:endParaRPr lang="en-US"/>
        </a:p>
      </dgm:t>
    </dgm:pt>
    <dgm:pt modelId="{9BA787EC-05FF-44CB-AB3E-7D31D1A2838C}">
      <dgm:prSet phldrT="[Text]"/>
      <dgm:spPr/>
      <dgm:t>
        <a:bodyPr/>
        <a:lstStyle/>
        <a:p>
          <a:r>
            <a:rPr lang="en-US" dirty="0" smtClean="0"/>
            <a:t>The security measures remained in place, but they were obviously ineffective</a:t>
          </a:r>
          <a:endParaRPr lang="en-US" dirty="0"/>
        </a:p>
      </dgm:t>
    </dgm:pt>
    <dgm:pt modelId="{6870BDBD-4829-424C-BF53-4834E72F6941}" type="parTrans" cxnId="{D719EAE1-CDCB-4A51-A363-2328D50439FC}">
      <dgm:prSet/>
      <dgm:spPr/>
    </dgm:pt>
    <dgm:pt modelId="{B403332A-D465-4438-9620-4162E4EE943B}" type="sibTrans" cxnId="{D719EAE1-CDCB-4A51-A363-2328D50439FC}">
      <dgm:prSet/>
      <dgm:spPr/>
    </dgm:pt>
    <dgm:pt modelId="{BE0A1E1F-2D9E-42C1-AF70-214E76EFAB9E}" type="pres">
      <dgm:prSet presAssocID="{2B42678A-7A22-4E6C-8DED-E058ED56CEF9}" presName="layout" presStyleCnt="0">
        <dgm:presLayoutVars>
          <dgm:chMax/>
          <dgm:chPref/>
          <dgm:dir/>
          <dgm:animOne val="branch"/>
          <dgm:animLvl val="lvl"/>
          <dgm:resizeHandles/>
        </dgm:presLayoutVars>
      </dgm:prSet>
      <dgm:spPr/>
      <dgm:t>
        <a:bodyPr/>
        <a:lstStyle/>
        <a:p>
          <a:endParaRPr lang="en-US"/>
        </a:p>
      </dgm:t>
    </dgm:pt>
    <dgm:pt modelId="{104D5526-F9DC-4A26-BA2C-DEB92DA664E2}" type="pres">
      <dgm:prSet presAssocID="{BB63C699-3204-4CA2-AC06-CA2E14FA9875}" presName="root" presStyleCnt="0">
        <dgm:presLayoutVars>
          <dgm:chMax/>
          <dgm:chPref val="4"/>
        </dgm:presLayoutVars>
      </dgm:prSet>
      <dgm:spPr/>
    </dgm:pt>
    <dgm:pt modelId="{C9DD3D4E-3B37-40A9-9080-FCB7769B836D}" type="pres">
      <dgm:prSet presAssocID="{BB63C699-3204-4CA2-AC06-CA2E14FA9875}" presName="rootComposite" presStyleCnt="0">
        <dgm:presLayoutVars/>
      </dgm:prSet>
      <dgm:spPr/>
    </dgm:pt>
    <dgm:pt modelId="{8DE14F78-4B95-4D0A-8286-78A56EB0501E}" type="pres">
      <dgm:prSet presAssocID="{BB63C699-3204-4CA2-AC06-CA2E14FA9875}" presName="rootText" presStyleLbl="node0" presStyleIdx="0" presStyleCnt="1">
        <dgm:presLayoutVars>
          <dgm:chMax/>
          <dgm:chPref val="4"/>
        </dgm:presLayoutVars>
      </dgm:prSet>
      <dgm:spPr/>
      <dgm:t>
        <a:bodyPr/>
        <a:lstStyle/>
        <a:p>
          <a:endParaRPr lang="en-US"/>
        </a:p>
      </dgm:t>
    </dgm:pt>
    <dgm:pt modelId="{137D6724-438D-40BB-9D17-07704C42830A}" type="pres">
      <dgm:prSet presAssocID="{BB63C699-3204-4CA2-AC06-CA2E14FA9875}" presName="childShape" presStyleCnt="0">
        <dgm:presLayoutVars>
          <dgm:chMax val="0"/>
          <dgm:chPref val="0"/>
        </dgm:presLayoutVars>
      </dgm:prSet>
      <dgm:spPr/>
    </dgm:pt>
    <dgm:pt modelId="{B497ECEF-95BF-49E4-ADBA-8B3193392002}" type="pres">
      <dgm:prSet presAssocID="{776D00C6-FCE1-4243-833E-FE4462E8C253}" presName="childComposite" presStyleCnt="0">
        <dgm:presLayoutVars>
          <dgm:chMax val="0"/>
          <dgm:chPref val="0"/>
        </dgm:presLayoutVars>
      </dgm:prSet>
      <dgm:spPr/>
    </dgm:pt>
    <dgm:pt modelId="{26CCACF6-BBBD-4740-9E69-FDEA4BE1CB72}" type="pres">
      <dgm:prSet presAssocID="{776D00C6-FCE1-4243-833E-FE4462E8C253}" presName="Image" presStyleLbl="node1" presStyleIdx="0" presStyleCnt="3"/>
      <dgm:spPr>
        <a:solidFill>
          <a:schemeClr val="accent2">
            <a:hueOff val="0"/>
            <a:satOff val="0"/>
            <a:lumOff val="0"/>
          </a:schemeClr>
        </a:solidFill>
      </dgm:spPr>
    </dgm:pt>
    <dgm:pt modelId="{73C8DF94-6DB1-4119-8D4E-19E8E5739813}" type="pres">
      <dgm:prSet presAssocID="{776D00C6-FCE1-4243-833E-FE4462E8C253}" presName="childText" presStyleLbl="lnNode1" presStyleIdx="0" presStyleCnt="3">
        <dgm:presLayoutVars>
          <dgm:chMax val="0"/>
          <dgm:chPref val="0"/>
          <dgm:bulletEnabled val="1"/>
        </dgm:presLayoutVars>
      </dgm:prSet>
      <dgm:spPr/>
      <dgm:t>
        <a:bodyPr/>
        <a:lstStyle/>
        <a:p>
          <a:endParaRPr lang="en-US"/>
        </a:p>
      </dgm:t>
    </dgm:pt>
    <dgm:pt modelId="{291C88E0-9C34-481D-BBBB-3F9A37B632DC}" type="pres">
      <dgm:prSet presAssocID="{CA059591-3E57-4177-A2D7-D294DE8C2DED}" presName="childComposite" presStyleCnt="0">
        <dgm:presLayoutVars>
          <dgm:chMax val="0"/>
          <dgm:chPref val="0"/>
        </dgm:presLayoutVars>
      </dgm:prSet>
      <dgm:spPr/>
    </dgm:pt>
    <dgm:pt modelId="{D3A39051-0179-4C42-966D-1A2485398E70}" type="pres">
      <dgm:prSet presAssocID="{CA059591-3E57-4177-A2D7-D294DE8C2DED}" presName="Image" presStyleLbl="node1" presStyleIdx="1" presStyleCnt="3"/>
      <dgm:spPr>
        <a:solidFill>
          <a:schemeClr val="accent2">
            <a:hueOff val="2340759"/>
            <a:satOff val="-2919"/>
            <a:lumOff val="686"/>
          </a:schemeClr>
        </a:solidFill>
      </dgm:spPr>
    </dgm:pt>
    <dgm:pt modelId="{6E407B94-665C-4A7D-BDCA-4A4A5E4CEFA0}" type="pres">
      <dgm:prSet presAssocID="{CA059591-3E57-4177-A2D7-D294DE8C2DED}" presName="childText" presStyleLbl="lnNode1" presStyleIdx="1" presStyleCnt="3">
        <dgm:presLayoutVars>
          <dgm:chMax val="0"/>
          <dgm:chPref val="0"/>
          <dgm:bulletEnabled val="1"/>
        </dgm:presLayoutVars>
      </dgm:prSet>
      <dgm:spPr/>
      <dgm:t>
        <a:bodyPr/>
        <a:lstStyle/>
        <a:p>
          <a:endParaRPr lang="en-US"/>
        </a:p>
      </dgm:t>
    </dgm:pt>
    <dgm:pt modelId="{1FC9A0A9-549C-498E-939C-29721A9DAE4E}" type="pres">
      <dgm:prSet presAssocID="{9BA787EC-05FF-44CB-AB3E-7D31D1A2838C}" presName="childComposite" presStyleCnt="0">
        <dgm:presLayoutVars>
          <dgm:chMax val="0"/>
          <dgm:chPref val="0"/>
        </dgm:presLayoutVars>
      </dgm:prSet>
      <dgm:spPr/>
    </dgm:pt>
    <dgm:pt modelId="{4D1B89F7-B6BF-46C4-B3FA-ED1898471C11}" type="pres">
      <dgm:prSet presAssocID="{9BA787EC-05FF-44CB-AB3E-7D31D1A2838C}" presName="Image" presStyleLbl="node1" presStyleIdx="2" presStyleCnt="3"/>
      <dgm:spPr>
        <a:solidFill>
          <a:schemeClr val="accent2">
            <a:hueOff val="4681519"/>
            <a:satOff val="-5839"/>
            <a:lumOff val="1373"/>
          </a:schemeClr>
        </a:solidFill>
      </dgm:spPr>
    </dgm:pt>
    <dgm:pt modelId="{5508DB37-BABF-4B02-95B9-6061277ED41B}" type="pres">
      <dgm:prSet presAssocID="{9BA787EC-05FF-44CB-AB3E-7D31D1A2838C}" presName="childText" presStyleLbl="lnNode1" presStyleIdx="2" presStyleCnt="3">
        <dgm:presLayoutVars>
          <dgm:chMax val="0"/>
          <dgm:chPref val="0"/>
          <dgm:bulletEnabled val="1"/>
        </dgm:presLayoutVars>
      </dgm:prSet>
      <dgm:spPr/>
      <dgm:t>
        <a:bodyPr/>
        <a:lstStyle/>
        <a:p>
          <a:endParaRPr lang="en-US"/>
        </a:p>
      </dgm:t>
    </dgm:pt>
  </dgm:ptLst>
  <dgm:cxnLst>
    <dgm:cxn modelId="{DC1A464E-C49E-4251-9861-E6C295AF4D26}" type="presOf" srcId="{2B42678A-7A22-4E6C-8DED-E058ED56CEF9}" destId="{BE0A1E1F-2D9E-42C1-AF70-214E76EFAB9E}" srcOrd="0" destOrd="0" presId="urn:microsoft.com/office/officeart/2008/layout/PictureAccentList"/>
    <dgm:cxn modelId="{A56621B8-5720-454C-91DA-EB2001219BD2}" srcId="{BB63C699-3204-4CA2-AC06-CA2E14FA9875}" destId="{CA059591-3E57-4177-A2D7-D294DE8C2DED}" srcOrd="1" destOrd="0" parTransId="{B3B00F17-2465-4613-B900-643FE0DA9F19}" sibTransId="{AD271F0E-87D0-4453-8A6F-DF4B3577FED0}"/>
    <dgm:cxn modelId="{7F143C88-FD01-457C-89EE-BBC1EB0ED52D}" type="presOf" srcId="{BB63C699-3204-4CA2-AC06-CA2E14FA9875}" destId="{8DE14F78-4B95-4D0A-8286-78A56EB0501E}" srcOrd="0" destOrd="0" presId="urn:microsoft.com/office/officeart/2008/layout/PictureAccentList"/>
    <dgm:cxn modelId="{D42C055F-D310-4EA6-B985-A8568EC3F130}" srcId="{BB63C699-3204-4CA2-AC06-CA2E14FA9875}" destId="{776D00C6-FCE1-4243-833E-FE4462E8C253}" srcOrd="0" destOrd="0" parTransId="{02B86BAA-41B3-4897-BB6B-DEAF64B77D51}" sibTransId="{6B70F2CD-62E6-49E4-AFAF-01D960045169}"/>
    <dgm:cxn modelId="{2CD7C8DC-5EF9-4304-B10C-49A31C11AF58}" type="presOf" srcId="{CA059591-3E57-4177-A2D7-D294DE8C2DED}" destId="{6E407B94-665C-4A7D-BDCA-4A4A5E4CEFA0}" srcOrd="0" destOrd="0" presId="urn:microsoft.com/office/officeart/2008/layout/PictureAccentList"/>
    <dgm:cxn modelId="{D719EAE1-CDCB-4A51-A363-2328D50439FC}" srcId="{BB63C699-3204-4CA2-AC06-CA2E14FA9875}" destId="{9BA787EC-05FF-44CB-AB3E-7D31D1A2838C}" srcOrd="2" destOrd="0" parTransId="{6870BDBD-4829-424C-BF53-4834E72F6941}" sibTransId="{B403332A-D465-4438-9620-4162E4EE943B}"/>
    <dgm:cxn modelId="{C8198905-C079-407B-AEEE-826722A8978A}" type="presOf" srcId="{9BA787EC-05FF-44CB-AB3E-7D31D1A2838C}" destId="{5508DB37-BABF-4B02-95B9-6061277ED41B}" srcOrd="0" destOrd="0" presId="urn:microsoft.com/office/officeart/2008/layout/PictureAccentList"/>
    <dgm:cxn modelId="{63848765-BF38-498C-B2D3-392060D73A81}" type="presOf" srcId="{776D00C6-FCE1-4243-833E-FE4462E8C253}" destId="{73C8DF94-6DB1-4119-8D4E-19E8E5739813}" srcOrd="0" destOrd="0" presId="urn:microsoft.com/office/officeart/2008/layout/PictureAccentList"/>
    <dgm:cxn modelId="{4566E4D4-E2F0-4E1A-BB43-5BCD2DD6A707}" srcId="{2B42678A-7A22-4E6C-8DED-E058ED56CEF9}" destId="{BB63C699-3204-4CA2-AC06-CA2E14FA9875}" srcOrd="0" destOrd="0" parTransId="{FE9B2285-D7EC-4DED-8094-CB972ED0375A}" sibTransId="{390A9F87-DA83-4971-BADE-91D3CEB7D7BA}"/>
    <dgm:cxn modelId="{4EC78BD8-9B9B-4C29-BD6E-B89E77BDACDA}" type="presParOf" srcId="{BE0A1E1F-2D9E-42C1-AF70-214E76EFAB9E}" destId="{104D5526-F9DC-4A26-BA2C-DEB92DA664E2}" srcOrd="0" destOrd="0" presId="urn:microsoft.com/office/officeart/2008/layout/PictureAccentList"/>
    <dgm:cxn modelId="{F3B8E591-CDEC-49C8-92AC-44A57CC00E56}" type="presParOf" srcId="{104D5526-F9DC-4A26-BA2C-DEB92DA664E2}" destId="{C9DD3D4E-3B37-40A9-9080-FCB7769B836D}" srcOrd="0" destOrd="0" presId="urn:microsoft.com/office/officeart/2008/layout/PictureAccentList"/>
    <dgm:cxn modelId="{77FB8C40-917C-4B26-AC66-D05AEAC181F1}" type="presParOf" srcId="{C9DD3D4E-3B37-40A9-9080-FCB7769B836D}" destId="{8DE14F78-4B95-4D0A-8286-78A56EB0501E}" srcOrd="0" destOrd="0" presId="urn:microsoft.com/office/officeart/2008/layout/PictureAccentList"/>
    <dgm:cxn modelId="{07B044C2-78EB-4B12-99F2-82EE05B6DF2C}" type="presParOf" srcId="{104D5526-F9DC-4A26-BA2C-DEB92DA664E2}" destId="{137D6724-438D-40BB-9D17-07704C42830A}" srcOrd="1" destOrd="0" presId="urn:microsoft.com/office/officeart/2008/layout/PictureAccentList"/>
    <dgm:cxn modelId="{2FF753C9-223C-4C03-A8E7-A2AC8A3C6F23}" type="presParOf" srcId="{137D6724-438D-40BB-9D17-07704C42830A}" destId="{B497ECEF-95BF-49E4-ADBA-8B3193392002}" srcOrd="0" destOrd="0" presId="urn:microsoft.com/office/officeart/2008/layout/PictureAccentList"/>
    <dgm:cxn modelId="{D1802452-A351-4C36-8191-FC20EE910DC3}" type="presParOf" srcId="{B497ECEF-95BF-49E4-ADBA-8B3193392002}" destId="{26CCACF6-BBBD-4740-9E69-FDEA4BE1CB72}" srcOrd="0" destOrd="0" presId="urn:microsoft.com/office/officeart/2008/layout/PictureAccentList"/>
    <dgm:cxn modelId="{FE4685F6-E5C0-4FF5-AD6A-D44468A668EB}" type="presParOf" srcId="{B497ECEF-95BF-49E4-ADBA-8B3193392002}" destId="{73C8DF94-6DB1-4119-8D4E-19E8E5739813}" srcOrd="1" destOrd="0" presId="urn:microsoft.com/office/officeart/2008/layout/PictureAccentList"/>
    <dgm:cxn modelId="{785968D9-30E2-4E59-BCE8-2D18F8EE6C43}" type="presParOf" srcId="{137D6724-438D-40BB-9D17-07704C42830A}" destId="{291C88E0-9C34-481D-BBBB-3F9A37B632DC}" srcOrd="1" destOrd="0" presId="urn:microsoft.com/office/officeart/2008/layout/PictureAccentList"/>
    <dgm:cxn modelId="{7B06514E-EA70-4672-85EE-2C30837EA7DA}" type="presParOf" srcId="{291C88E0-9C34-481D-BBBB-3F9A37B632DC}" destId="{D3A39051-0179-4C42-966D-1A2485398E70}" srcOrd="0" destOrd="0" presId="urn:microsoft.com/office/officeart/2008/layout/PictureAccentList"/>
    <dgm:cxn modelId="{B0E634DC-91A0-43D9-AF68-E1A997165500}" type="presParOf" srcId="{291C88E0-9C34-481D-BBBB-3F9A37B632DC}" destId="{6E407B94-665C-4A7D-BDCA-4A4A5E4CEFA0}" srcOrd="1" destOrd="0" presId="urn:microsoft.com/office/officeart/2008/layout/PictureAccentList"/>
    <dgm:cxn modelId="{34E685F8-A038-4FCF-B596-AF00ABC90864}" type="presParOf" srcId="{137D6724-438D-40BB-9D17-07704C42830A}" destId="{1FC9A0A9-549C-498E-939C-29721A9DAE4E}" srcOrd="2" destOrd="0" presId="urn:microsoft.com/office/officeart/2008/layout/PictureAccentList"/>
    <dgm:cxn modelId="{834D2C23-CB54-4232-B133-BE26EC4EDAA6}" type="presParOf" srcId="{1FC9A0A9-549C-498E-939C-29721A9DAE4E}" destId="{4D1B89F7-B6BF-46C4-B3FA-ED1898471C11}" srcOrd="0" destOrd="0" presId="urn:microsoft.com/office/officeart/2008/layout/PictureAccentList"/>
    <dgm:cxn modelId="{CC1DBA56-8884-4B2C-8165-1C31AA7A6C7D}" type="presParOf" srcId="{1FC9A0A9-549C-498E-939C-29721A9DAE4E}" destId="{5508DB37-BABF-4B02-95B9-6061277ED41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2CC018-273D-414A-8E06-DD47A6DE8B97}"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4A56807D-583A-40E2-A261-85EEEBA350FB}">
      <dgm:prSet phldrT="[Text]"/>
      <dgm:spPr/>
      <dgm:t>
        <a:bodyPr/>
        <a:lstStyle/>
        <a:p>
          <a:r>
            <a:rPr lang="en-US" dirty="0" smtClean="0"/>
            <a:t>Training programs</a:t>
          </a:r>
          <a:endParaRPr lang="en-US" dirty="0"/>
        </a:p>
      </dgm:t>
    </dgm:pt>
    <dgm:pt modelId="{F80EE4E1-F923-45C7-989A-426330B084D2}" type="parTrans" cxnId="{685E7A2F-EAC8-416F-918F-833A74FD62F4}">
      <dgm:prSet/>
      <dgm:spPr/>
      <dgm:t>
        <a:bodyPr/>
        <a:lstStyle/>
        <a:p>
          <a:endParaRPr lang="en-US"/>
        </a:p>
      </dgm:t>
    </dgm:pt>
    <dgm:pt modelId="{1D47D24A-9960-45CF-8851-90ECB5E11690}" type="sibTrans" cxnId="{685E7A2F-EAC8-416F-918F-833A74FD62F4}">
      <dgm:prSet/>
      <dgm:spPr/>
      <dgm:t>
        <a:bodyPr/>
        <a:lstStyle/>
        <a:p>
          <a:endParaRPr lang="en-US"/>
        </a:p>
      </dgm:t>
    </dgm:pt>
    <dgm:pt modelId="{4456A120-4BBD-4FF6-AB6D-3CE4C5996B17}">
      <dgm:prSet phldrT="[Text]"/>
      <dgm:spPr/>
      <dgm:t>
        <a:bodyPr/>
        <a:lstStyle/>
        <a:p>
          <a:r>
            <a:rPr lang="en-US" dirty="0" smtClean="0"/>
            <a:t>Security system</a:t>
          </a:r>
          <a:endParaRPr lang="en-US" dirty="0"/>
        </a:p>
      </dgm:t>
    </dgm:pt>
    <dgm:pt modelId="{702122C0-9351-4BAA-A1EA-D811AF87876C}" type="parTrans" cxnId="{7524CACD-062B-476F-A116-73918CE1A6A9}">
      <dgm:prSet/>
      <dgm:spPr/>
      <dgm:t>
        <a:bodyPr/>
        <a:lstStyle/>
        <a:p>
          <a:endParaRPr lang="en-US"/>
        </a:p>
      </dgm:t>
    </dgm:pt>
    <dgm:pt modelId="{ED7B45C1-6CB3-4229-B962-7122D516C6F1}" type="sibTrans" cxnId="{7524CACD-062B-476F-A116-73918CE1A6A9}">
      <dgm:prSet/>
      <dgm:spPr/>
      <dgm:t>
        <a:bodyPr/>
        <a:lstStyle/>
        <a:p>
          <a:endParaRPr lang="en-US"/>
        </a:p>
      </dgm:t>
    </dgm:pt>
    <dgm:pt modelId="{0C5E758F-C35A-4BC0-B6B1-C13A25621646}">
      <dgm:prSet phldrT="[Text]"/>
      <dgm:spPr/>
      <dgm:t>
        <a:bodyPr/>
        <a:lstStyle/>
        <a:p>
          <a:r>
            <a:rPr lang="en-US" dirty="0" smtClean="0"/>
            <a:t>Machine maintenance</a:t>
          </a:r>
          <a:endParaRPr lang="en-US" dirty="0"/>
        </a:p>
      </dgm:t>
    </dgm:pt>
    <dgm:pt modelId="{26186BBF-5D78-4481-B2E2-C8BE07BCEDE3}" type="parTrans" cxnId="{D23CCC42-1088-4ADE-8D7E-C573025E3FE6}">
      <dgm:prSet/>
      <dgm:spPr/>
      <dgm:t>
        <a:bodyPr/>
        <a:lstStyle/>
        <a:p>
          <a:endParaRPr lang="en-US"/>
        </a:p>
      </dgm:t>
    </dgm:pt>
    <dgm:pt modelId="{438BEC5C-F015-4B36-9A2B-A78E915E1FBC}" type="sibTrans" cxnId="{D23CCC42-1088-4ADE-8D7E-C573025E3FE6}">
      <dgm:prSet/>
      <dgm:spPr/>
      <dgm:t>
        <a:bodyPr/>
        <a:lstStyle/>
        <a:p>
          <a:endParaRPr lang="en-US"/>
        </a:p>
      </dgm:t>
    </dgm:pt>
    <dgm:pt modelId="{C7A629BB-195E-4CBA-8F7F-9CF988F56AD7}" type="pres">
      <dgm:prSet presAssocID="{432CC018-273D-414A-8E06-DD47A6DE8B97}" presName="Name0" presStyleCnt="0">
        <dgm:presLayoutVars>
          <dgm:resizeHandles/>
        </dgm:presLayoutVars>
      </dgm:prSet>
      <dgm:spPr/>
      <dgm:t>
        <a:bodyPr/>
        <a:lstStyle/>
        <a:p>
          <a:endParaRPr lang="en-US"/>
        </a:p>
      </dgm:t>
    </dgm:pt>
    <dgm:pt modelId="{BDCC5377-A719-4192-BE86-64325D1DDEE5}" type="pres">
      <dgm:prSet presAssocID="{4A56807D-583A-40E2-A261-85EEEBA350FB}" presName="text" presStyleLbl="node1" presStyleIdx="0" presStyleCnt="3">
        <dgm:presLayoutVars>
          <dgm:bulletEnabled val="1"/>
        </dgm:presLayoutVars>
      </dgm:prSet>
      <dgm:spPr/>
      <dgm:t>
        <a:bodyPr/>
        <a:lstStyle/>
        <a:p>
          <a:endParaRPr lang="en-US"/>
        </a:p>
      </dgm:t>
    </dgm:pt>
    <dgm:pt modelId="{CE054C69-2354-49E0-A04C-7A979BCE1CA8}" type="pres">
      <dgm:prSet presAssocID="{1D47D24A-9960-45CF-8851-90ECB5E11690}" presName="space" presStyleCnt="0"/>
      <dgm:spPr/>
    </dgm:pt>
    <dgm:pt modelId="{320B4051-D626-4BEA-A355-8BBFD4A993B0}" type="pres">
      <dgm:prSet presAssocID="{4456A120-4BBD-4FF6-AB6D-3CE4C5996B17}" presName="text" presStyleLbl="node1" presStyleIdx="1" presStyleCnt="3">
        <dgm:presLayoutVars>
          <dgm:bulletEnabled val="1"/>
        </dgm:presLayoutVars>
      </dgm:prSet>
      <dgm:spPr/>
      <dgm:t>
        <a:bodyPr/>
        <a:lstStyle/>
        <a:p>
          <a:endParaRPr lang="en-US"/>
        </a:p>
      </dgm:t>
    </dgm:pt>
    <dgm:pt modelId="{6A2C54D5-FBAD-4624-A938-4A1396D0EF90}" type="pres">
      <dgm:prSet presAssocID="{ED7B45C1-6CB3-4229-B962-7122D516C6F1}" presName="space" presStyleCnt="0"/>
      <dgm:spPr/>
    </dgm:pt>
    <dgm:pt modelId="{008EA00F-EE78-4C28-95E8-9B0D8AE4C34F}" type="pres">
      <dgm:prSet presAssocID="{0C5E758F-C35A-4BC0-B6B1-C13A25621646}" presName="text" presStyleLbl="node1" presStyleIdx="2" presStyleCnt="3">
        <dgm:presLayoutVars>
          <dgm:bulletEnabled val="1"/>
        </dgm:presLayoutVars>
      </dgm:prSet>
      <dgm:spPr/>
      <dgm:t>
        <a:bodyPr/>
        <a:lstStyle/>
        <a:p>
          <a:endParaRPr lang="en-US"/>
        </a:p>
      </dgm:t>
    </dgm:pt>
  </dgm:ptLst>
  <dgm:cxnLst>
    <dgm:cxn modelId="{B43B353F-61D9-4864-BEEC-0666FD28E769}" type="presOf" srcId="{0C5E758F-C35A-4BC0-B6B1-C13A25621646}" destId="{008EA00F-EE78-4C28-95E8-9B0D8AE4C34F}" srcOrd="0" destOrd="0" presId="urn:diagrams.loki3.com/VaryingWidthList+Icon"/>
    <dgm:cxn modelId="{20716078-1628-4E31-AC66-3E76023527DF}" type="presOf" srcId="{4456A120-4BBD-4FF6-AB6D-3CE4C5996B17}" destId="{320B4051-D626-4BEA-A355-8BBFD4A993B0}" srcOrd="0" destOrd="0" presId="urn:diagrams.loki3.com/VaryingWidthList+Icon"/>
    <dgm:cxn modelId="{A040EC0B-362E-4D68-8D87-5CE5C7DA5EC0}" type="presOf" srcId="{432CC018-273D-414A-8E06-DD47A6DE8B97}" destId="{C7A629BB-195E-4CBA-8F7F-9CF988F56AD7}" srcOrd="0" destOrd="0" presId="urn:diagrams.loki3.com/VaryingWidthList+Icon"/>
    <dgm:cxn modelId="{685E7A2F-EAC8-416F-918F-833A74FD62F4}" srcId="{432CC018-273D-414A-8E06-DD47A6DE8B97}" destId="{4A56807D-583A-40E2-A261-85EEEBA350FB}" srcOrd="0" destOrd="0" parTransId="{F80EE4E1-F923-45C7-989A-426330B084D2}" sibTransId="{1D47D24A-9960-45CF-8851-90ECB5E11690}"/>
    <dgm:cxn modelId="{D23CCC42-1088-4ADE-8D7E-C573025E3FE6}" srcId="{432CC018-273D-414A-8E06-DD47A6DE8B97}" destId="{0C5E758F-C35A-4BC0-B6B1-C13A25621646}" srcOrd="2" destOrd="0" parTransId="{26186BBF-5D78-4481-B2E2-C8BE07BCEDE3}" sibTransId="{438BEC5C-F015-4B36-9A2B-A78E915E1FBC}"/>
    <dgm:cxn modelId="{E3DE6F05-BCC7-4CC2-96FE-C819D3062A26}" type="presOf" srcId="{4A56807D-583A-40E2-A261-85EEEBA350FB}" destId="{BDCC5377-A719-4192-BE86-64325D1DDEE5}" srcOrd="0" destOrd="0" presId="urn:diagrams.loki3.com/VaryingWidthList+Icon"/>
    <dgm:cxn modelId="{7524CACD-062B-476F-A116-73918CE1A6A9}" srcId="{432CC018-273D-414A-8E06-DD47A6DE8B97}" destId="{4456A120-4BBD-4FF6-AB6D-3CE4C5996B17}" srcOrd="1" destOrd="0" parTransId="{702122C0-9351-4BAA-A1EA-D811AF87876C}" sibTransId="{ED7B45C1-6CB3-4229-B962-7122D516C6F1}"/>
    <dgm:cxn modelId="{55A24F49-96A9-48A6-A133-A4E33950FEFF}" type="presParOf" srcId="{C7A629BB-195E-4CBA-8F7F-9CF988F56AD7}" destId="{BDCC5377-A719-4192-BE86-64325D1DDEE5}" srcOrd="0" destOrd="0" presId="urn:diagrams.loki3.com/VaryingWidthList+Icon"/>
    <dgm:cxn modelId="{59644587-D634-40D8-A1F4-8D8E638233D9}" type="presParOf" srcId="{C7A629BB-195E-4CBA-8F7F-9CF988F56AD7}" destId="{CE054C69-2354-49E0-A04C-7A979BCE1CA8}" srcOrd="1" destOrd="0" presId="urn:diagrams.loki3.com/VaryingWidthList+Icon"/>
    <dgm:cxn modelId="{C8C602AF-8B6C-4994-94BA-D34D9FEE9104}" type="presParOf" srcId="{C7A629BB-195E-4CBA-8F7F-9CF988F56AD7}" destId="{320B4051-D626-4BEA-A355-8BBFD4A993B0}" srcOrd="2" destOrd="0" presId="urn:diagrams.loki3.com/VaryingWidthList+Icon"/>
    <dgm:cxn modelId="{7E65E259-E700-41B6-8BA4-379327B42D1B}" type="presParOf" srcId="{C7A629BB-195E-4CBA-8F7F-9CF988F56AD7}" destId="{6A2C54D5-FBAD-4624-A938-4A1396D0EF90}" srcOrd="3" destOrd="0" presId="urn:diagrams.loki3.com/VaryingWidthList+Icon"/>
    <dgm:cxn modelId="{5B649233-B732-4791-AFEF-950312D77303}" type="presParOf" srcId="{C7A629BB-195E-4CBA-8F7F-9CF988F56AD7}" destId="{008EA00F-EE78-4C28-95E8-9B0D8AE4C34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DFE33E0-C9B1-4960-8B9E-61A42ED5A1F4}"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D06F84E8-E1E0-4A29-896A-C6C4D477AFC2}">
      <dgm:prSet phldrT="[Text]"/>
      <dgm:spPr/>
      <dgm:t>
        <a:bodyPr/>
        <a:lstStyle/>
        <a:p>
          <a:r>
            <a:rPr lang="en-US" b="0" dirty="0" smtClean="0"/>
            <a:t> </a:t>
          </a:r>
          <a:endParaRPr lang="en-US" b="0" dirty="0"/>
        </a:p>
      </dgm:t>
    </dgm:pt>
    <dgm:pt modelId="{39B23AE1-501E-45B1-8BD8-E4480890186D}" type="parTrans" cxnId="{58A48AEB-7183-4146-A14D-A80836A960BD}">
      <dgm:prSet/>
      <dgm:spPr/>
      <dgm:t>
        <a:bodyPr/>
        <a:lstStyle/>
        <a:p>
          <a:endParaRPr lang="en-US"/>
        </a:p>
      </dgm:t>
    </dgm:pt>
    <dgm:pt modelId="{85541CB9-FDFE-4DAD-8C72-EB367FB0CC38}" type="sibTrans" cxnId="{58A48AEB-7183-4146-A14D-A80836A960BD}">
      <dgm:prSet/>
      <dgm:spPr/>
      <dgm:t>
        <a:bodyPr/>
        <a:lstStyle/>
        <a:p>
          <a:endParaRPr lang="en-US"/>
        </a:p>
      </dgm:t>
    </dgm:pt>
    <dgm:pt modelId="{B8DD5844-788F-4E45-AA2A-953AC4149415}">
      <dgm:prSet phldrT="[Text]"/>
      <dgm:spPr/>
      <dgm:t>
        <a:bodyPr/>
        <a:lstStyle/>
        <a:p>
          <a:r>
            <a:rPr lang="en-US" b="0" dirty="0" smtClean="0"/>
            <a:t> </a:t>
          </a:r>
          <a:endParaRPr lang="en-US" b="0" dirty="0"/>
        </a:p>
      </dgm:t>
    </dgm:pt>
    <dgm:pt modelId="{9DF4FB04-DF2B-4BC4-99BA-35CC76BA193E}" type="parTrans" cxnId="{1F4204A9-3299-48DF-A20B-8EA939B40D87}">
      <dgm:prSet/>
      <dgm:spPr/>
      <dgm:t>
        <a:bodyPr/>
        <a:lstStyle/>
        <a:p>
          <a:endParaRPr lang="en-US"/>
        </a:p>
      </dgm:t>
    </dgm:pt>
    <dgm:pt modelId="{31A92B14-CA41-4DDD-A560-1A6999F8DD2C}" type="sibTrans" cxnId="{1F4204A9-3299-48DF-A20B-8EA939B40D87}">
      <dgm:prSet/>
      <dgm:spPr/>
      <dgm:t>
        <a:bodyPr/>
        <a:lstStyle/>
        <a:p>
          <a:endParaRPr lang="en-US"/>
        </a:p>
      </dgm:t>
    </dgm:pt>
    <dgm:pt modelId="{99ADC3EE-53A5-475E-A30E-79AE7C8A0E50}">
      <dgm:prSet phldrT="[Text]"/>
      <dgm:spPr/>
      <dgm:t>
        <a:bodyPr/>
        <a:lstStyle/>
        <a:p>
          <a:r>
            <a:rPr lang="en-US" b="0" dirty="0" smtClean="0"/>
            <a:t> </a:t>
          </a:r>
          <a:endParaRPr lang="en-US" b="0" dirty="0"/>
        </a:p>
      </dgm:t>
    </dgm:pt>
    <dgm:pt modelId="{803B1094-9F83-406D-8135-E636371F4ABA}" type="parTrans" cxnId="{0A97E21F-D532-4D02-B2F9-5FDD5A93069D}">
      <dgm:prSet/>
      <dgm:spPr/>
      <dgm:t>
        <a:bodyPr/>
        <a:lstStyle/>
        <a:p>
          <a:endParaRPr lang="en-US"/>
        </a:p>
      </dgm:t>
    </dgm:pt>
    <dgm:pt modelId="{729C18EA-5554-43F1-902C-4A9C7099CDDF}" type="sibTrans" cxnId="{0A97E21F-D532-4D02-B2F9-5FDD5A93069D}">
      <dgm:prSet/>
      <dgm:spPr/>
      <dgm:t>
        <a:bodyPr/>
        <a:lstStyle/>
        <a:p>
          <a:endParaRPr lang="en-US"/>
        </a:p>
      </dgm:t>
    </dgm:pt>
    <dgm:pt modelId="{880C20F5-87FE-407C-B803-C79E92650D5B}">
      <dgm:prSet/>
      <dgm:spPr/>
      <dgm:t>
        <a:bodyPr/>
        <a:lstStyle/>
        <a:p>
          <a:r>
            <a:rPr lang="en-US" b="0" dirty="0" smtClean="0"/>
            <a:t>Indemnification</a:t>
          </a:r>
          <a:endParaRPr lang="en-US" b="0" dirty="0"/>
        </a:p>
      </dgm:t>
    </dgm:pt>
    <dgm:pt modelId="{87E9D654-497A-4453-B14B-CE80FAF6DD4C}" type="parTrans" cxnId="{795D2524-2E84-4EE8-867D-F0E02087571C}">
      <dgm:prSet/>
      <dgm:spPr/>
    </dgm:pt>
    <dgm:pt modelId="{CF0CE5F6-FAF8-4B7E-9F5D-4D7287089371}" type="sibTrans" cxnId="{795D2524-2E84-4EE8-867D-F0E02087571C}">
      <dgm:prSet/>
      <dgm:spPr/>
    </dgm:pt>
    <dgm:pt modelId="{426331B0-C469-423B-B4AC-3263F2D05CDA}">
      <dgm:prSet/>
      <dgm:spPr/>
      <dgm:t>
        <a:bodyPr/>
        <a:lstStyle/>
        <a:p>
          <a:r>
            <a:rPr lang="en-US" b="0" dirty="0" smtClean="0"/>
            <a:t>Certificates of insurance</a:t>
          </a:r>
          <a:endParaRPr lang="en-US" b="0" dirty="0"/>
        </a:p>
      </dgm:t>
    </dgm:pt>
    <dgm:pt modelId="{0652B7EA-3397-4318-A581-50ED54668CBA}" type="parTrans" cxnId="{E9649BB9-3599-476A-86BF-02B39C59C153}">
      <dgm:prSet/>
      <dgm:spPr/>
    </dgm:pt>
    <dgm:pt modelId="{FB6D5606-1710-499E-94B9-97FDB4ACB830}" type="sibTrans" cxnId="{E9649BB9-3599-476A-86BF-02B39C59C153}">
      <dgm:prSet/>
      <dgm:spPr/>
    </dgm:pt>
    <dgm:pt modelId="{4F957207-7C76-49B8-A128-10B4F83715EC}">
      <dgm:prSet/>
      <dgm:spPr/>
      <dgm:t>
        <a:bodyPr/>
        <a:lstStyle/>
        <a:p>
          <a:r>
            <a:rPr lang="en-US" b="0" dirty="0" smtClean="0"/>
            <a:t>Additional insurance status</a:t>
          </a:r>
          <a:endParaRPr lang="en-US" b="0" dirty="0"/>
        </a:p>
      </dgm:t>
    </dgm:pt>
    <dgm:pt modelId="{E8F97447-7335-49A4-8E50-504839FE88AC}" type="parTrans" cxnId="{06730700-B7A7-4144-8567-A84713BFE920}">
      <dgm:prSet/>
      <dgm:spPr/>
    </dgm:pt>
    <dgm:pt modelId="{1267662A-ABDA-4086-AE3A-45EF4E5E5A8E}" type="sibTrans" cxnId="{06730700-B7A7-4144-8567-A84713BFE920}">
      <dgm:prSet/>
      <dgm:spPr/>
    </dgm:pt>
    <dgm:pt modelId="{F634781E-5BB8-4AFE-81C5-9BD11A896F97}" type="pres">
      <dgm:prSet presAssocID="{CDFE33E0-C9B1-4960-8B9E-61A42ED5A1F4}" presName="linearFlow" presStyleCnt="0">
        <dgm:presLayoutVars>
          <dgm:dir/>
          <dgm:animLvl val="lvl"/>
          <dgm:resizeHandles val="exact"/>
        </dgm:presLayoutVars>
      </dgm:prSet>
      <dgm:spPr/>
      <dgm:t>
        <a:bodyPr/>
        <a:lstStyle/>
        <a:p>
          <a:endParaRPr lang="en-US"/>
        </a:p>
      </dgm:t>
    </dgm:pt>
    <dgm:pt modelId="{EA2464F8-2422-4966-960F-FF46BC3431EB}" type="pres">
      <dgm:prSet presAssocID="{D06F84E8-E1E0-4A29-896A-C6C4D477AFC2}" presName="composite" presStyleCnt="0"/>
      <dgm:spPr/>
    </dgm:pt>
    <dgm:pt modelId="{5F28534A-669A-46A2-9D01-B334D7AFAE5F}" type="pres">
      <dgm:prSet presAssocID="{D06F84E8-E1E0-4A29-896A-C6C4D477AFC2}" presName="parentText" presStyleLbl="alignNode1" presStyleIdx="0" presStyleCnt="3">
        <dgm:presLayoutVars>
          <dgm:chMax val="1"/>
          <dgm:bulletEnabled val="1"/>
        </dgm:presLayoutVars>
      </dgm:prSet>
      <dgm:spPr/>
      <dgm:t>
        <a:bodyPr/>
        <a:lstStyle/>
        <a:p>
          <a:endParaRPr lang="en-US"/>
        </a:p>
      </dgm:t>
    </dgm:pt>
    <dgm:pt modelId="{2483F5D2-26A1-4F31-9C83-3BCC6E9134DF}" type="pres">
      <dgm:prSet presAssocID="{D06F84E8-E1E0-4A29-896A-C6C4D477AFC2}" presName="descendantText" presStyleLbl="alignAcc1" presStyleIdx="0" presStyleCnt="3">
        <dgm:presLayoutVars>
          <dgm:bulletEnabled val="1"/>
        </dgm:presLayoutVars>
      </dgm:prSet>
      <dgm:spPr/>
      <dgm:t>
        <a:bodyPr/>
        <a:lstStyle/>
        <a:p>
          <a:endParaRPr lang="en-US"/>
        </a:p>
      </dgm:t>
    </dgm:pt>
    <dgm:pt modelId="{DC4B3183-1AD0-4D04-9A18-300948ADE483}" type="pres">
      <dgm:prSet presAssocID="{85541CB9-FDFE-4DAD-8C72-EB367FB0CC38}" presName="sp" presStyleCnt="0"/>
      <dgm:spPr/>
    </dgm:pt>
    <dgm:pt modelId="{539E315F-70CE-475E-B357-85045ADD799F}" type="pres">
      <dgm:prSet presAssocID="{B8DD5844-788F-4E45-AA2A-953AC4149415}" presName="composite" presStyleCnt="0"/>
      <dgm:spPr/>
    </dgm:pt>
    <dgm:pt modelId="{6B297020-83C9-4081-9B5D-614D4A3ED16B}" type="pres">
      <dgm:prSet presAssocID="{B8DD5844-788F-4E45-AA2A-953AC4149415}" presName="parentText" presStyleLbl="alignNode1" presStyleIdx="1" presStyleCnt="3">
        <dgm:presLayoutVars>
          <dgm:chMax val="1"/>
          <dgm:bulletEnabled val="1"/>
        </dgm:presLayoutVars>
      </dgm:prSet>
      <dgm:spPr/>
      <dgm:t>
        <a:bodyPr/>
        <a:lstStyle/>
        <a:p>
          <a:endParaRPr lang="en-US"/>
        </a:p>
      </dgm:t>
    </dgm:pt>
    <dgm:pt modelId="{2A568E4E-7D92-4E59-B66E-9E4169C0EC2B}" type="pres">
      <dgm:prSet presAssocID="{B8DD5844-788F-4E45-AA2A-953AC4149415}" presName="descendantText" presStyleLbl="alignAcc1" presStyleIdx="1" presStyleCnt="3">
        <dgm:presLayoutVars>
          <dgm:bulletEnabled val="1"/>
        </dgm:presLayoutVars>
      </dgm:prSet>
      <dgm:spPr/>
      <dgm:t>
        <a:bodyPr/>
        <a:lstStyle/>
        <a:p>
          <a:endParaRPr lang="en-US"/>
        </a:p>
      </dgm:t>
    </dgm:pt>
    <dgm:pt modelId="{0F7EB0EB-FBB9-4324-B148-6326D336E7ED}" type="pres">
      <dgm:prSet presAssocID="{31A92B14-CA41-4DDD-A560-1A6999F8DD2C}" presName="sp" presStyleCnt="0"/>
      <dgm:spPr/>
    </dgm:pt>
    <dgm:pt modelId="{459D6E89-25A6-4D1D-BDBB-877980604073}" type="pres">
      <dgm:prSet presAssocID="{99ADC3EE-53A5-475E-A30E-79AE7C8A0E50}" presName="composite" presStyleCnt="0"/>
      <dgm:spPr/>
    </dgm:pt>
    <dgm:pt modelId="{7F2DB52C-4F38-49C0-83A0-29C329C9076E}" type="pres">
      <dgm:prSet presAssocID="{99ADC3EE-53A5-475E-A30E-79AE7C8A0E50}" presName="parentText" presStyleLbl="alignNode1" presStyleIdx="2" presStyleCnt="3">
        <dgm:presLayoutVars>
          <dgm:chMax val="1"/>
          <dgm:bulletEnabled val="1"/>
        </dgm:presLayoutVars>
      </dgm:prSet>
      <dgm:spPr/>
      <dgm:t>
        <a:bodyPr/>
        <a:lstStyle/>
        <a:p>
          <a:endParaRPr lang="en-US"/>
        </a:p>
      </dgm:t>
    </dgm:pt>
    <dgm:pt modelId="{BE470947-4974-4B36-A433-27470E7F1B71}" type="pres">
      <dgm:prSet presAssocID="{99ADC3EE-53A5-475E-A30E-79AE7C8A0E50}" presName="descendantText" presStyleLbl="alignAcc1" presStyleIdx="2" presStyleCnt="3">
        <dgm:presLayoutVars>
          <dgm:bulletEnabled val="1"/>
        </dgm:presLayoutVars>
      </dgm:prSet>
      <dgm:spPr/>
      <dgm:t>
        <a:bodyPr/>
        <a:lstStyle/>
        <a:p>
          <a:endParaRPr lang="en-US"/>
        </a:p>
      </dgm:t>
    </dgm:pt>
  </dgm:ptLst>
  <dgm:cxnLst>
    <dgm:cxn modelId="{E9649BB9-3599-476A-86BF-02B39C59C153}" srcId="{B8DD5844-788F-4E45-AA2A-953AC4149415}" destId="{426331B0-C469-423B-B4AC-3263F2D05CDA}" srcOrd="0" destOrd="0" parTransId="{0652B7EA-3397-4318-A581-50ED54668CBA}" sibTransId="{FB6D5606-1710-499E-94B9-97FDB4ACB830}"/>
    <dgm:cxn modelId="{1F4204A9-3299-48DF-A20B-8EA939B40D87}" srcId="{CDFE33E0-C9B1-4960-8B9E-61A42ED5A1F4}" destId="{B8DD5844-788F-4E45-AA2A-953AC4149415}" srcOrd="1" destOrd="0" parTransId="{9DF4FB04-DF2B-4BC4-99BA-35CC76BA193E}" sibTransId="{31A92B14-CA41-4DDD-A560-1A6999F8DD2C}"/>
    <dgm:cxn modelId="{443BAB63-8E2F-4CF9-A249-05E4A48E54AF}" type="presOf" srcId="{CDFE33E0-C9B1-4960-8B9E-61A42ED5A1F4}" destId="{F634781E-5BB8-4AFE-81C5-9BD11A896F97}" srcOrd="0" destOrd="0" presId="urn:microsoft.com/office/officeart/2005/8/layout/chevron2"/>
    <dgm:cxn modelId="{3288B02F-E049-4011-B804-A81DFB3F0AC3}" type="presOf" srcId="{D06F84E8-E1E0-4A29-896A-C6C4D477AFC2}" destId="{5F28534A-669A-46A2-9D01-B334D7AFAE5F}" srcOrd="0" destOrd="0" presId="urn:microsoft.com/office/officeart/2005/8/layout/chevron2"/>
    <dgm:cxn modelId="{795D2524-2E84-4EE8-867D-F0E02087571C}" srcId="{D06F84E8-E1E0-4A29-896A-C6C4D477AFC2}" destId="{880C20F5-87FE-407C-B803-C79E92650D5B}" srcOrd="0" destOrd="0" parTransId="{87E9D654-497A-4453-B14B-CE80FAF6DD4C}" sibTransId="{CF0CE5F6-FAF8-4B7E-9F5D-4D7287089371}"/>
    <dgm:cxn modelId="{06730700-B7A7-4144-8567-A84713BFE920}" srcId="{99ADC3EE-53A5-475E-A30E-79AE7C8A0E50}" destId="{4F957207-7C76-49B8-A128-10B4F83715EC}" srcOrd="0" destOrd="0" parTransId="{E8F97447-7335-49A4-8E50-504839FE88AC}" sibTransId="{1267662A-ABDA-4086-AE3A-45EF4E5E5A8E}"/>
    <dgm:cxn modelId="{80C9BDB4-EB71-4394-B7E0-E3D8FD8F67DC}" type="presOf" srcId="{426331B0-C469-423B-B4AC-3263F2D05CDA}" destId="{2A568E4E-7D92-4E59-B66E-9E4169C0EC2B}" srcOrd="0" destOrd="0" presId="urn:microsoft.com/office/officeart/2005/8/layout/chevron2"/>
    <dgm:cxn modelId="{902D00FD-7C27-4F0F-AF9A-3F1378CCE78B}" type="presOf" srcId="{B8DD5844-788F-4E45-AA2A-953AC4149415}" destId="{6B297020-83C9-4081-9B5D-614D4A3ED16B}" srcOrd="0" destOrd="0" presId="urn:microsoft.com/office/officeart/2005/8/layout/chevron2"/>
    <dgm:cxn modelId="{0A97E21F-D532-4D02-B2F9-5FDD5A93069D}" srcId="{CDFE33E0-C9B1-4960-8B9E-61A42ED5A1F4}" destId="{99ADC3EE-53A5-475E-A30E-79AE7C8A0E50}" srcOrd="2" destOrd="0" parTransId="{803B1094-9F83-406D-8135-E636371F4ABA}" sibTransId="{729C18EA-5554-43F1-902C-4A9C7099CDDF}"/>
    <dgm:cxn modelId="{A53A6CF7-38E8-476D-9085-4C5AB7EC9A77}" type="presOf" srcId="{880C20F5-87FE-407C-B803-C79E92650D5B}" destId="{2483F5D2-26A1-4F31-9C83-3BCC6E9134DF}" srcOrd="0" destOrd="0" presId="urn:microsoft.com/office/officeart/2005/8/layout/chevron2"/>
    <dgm:cxn modelId="{B6012993-34EA-4FBB-BC45-F5E41FC68CE9}" type="presOf" srcId="{99ADC3EE-53A5-475E-A30E-79AE7C8A0E50}" destId="{7F2DB52C-4F38-49C0-83A0-29C329C9076E}" srcOrd="0" destOrd="0" presId="urn:microsoft.com/office/officeart/2005/8/layout/chevron2"/>
    <dgm:cxn modelId="{58A48AEB-7183-4146-A14D-A80836A960BD}" srcId="{CDFE33E0-C9B1-4960-8B9E-61A42ED5A1F4}" destId="{D06F84E8-E1E0-4A29-896A-C6C4D477AFC2}" srcOrd="0" destOrd="0" parTransId="{39B23AE1-501E-45B1-8BD8-E4480890186D}" sibTransId="{85541CB9-FDFE-4DAD-8C72-EB367FB0CC38}"/>
    <dgm:cxn modelId="{D8643B19-0BA3-439E-8020-03132C976DB0}" type="presOf" srcId="{4F957207-7C76-49B8-A128-10B4F83715EC}" destId="{BE470947-4974-4B36-A433-27470E7F1B71}" srcOrd="0" destOrd="0" presId="urn:microsoft.com/office/officeart/2005/8/layout/chevron2"/>
    <dgm:cxn modelId="{3F358A66-2218-4986-BB98-4D50CAC8DBAE}" type="presParOf" srcId="{F634781E-5BB8-4AFE-81C5-9BD11A896F97}" destId="{EA2464F8-2422-4966-960F-FF46BC3431EB}" srcOrd="0" destOrd="0" presId="urn:microsoft.com/office/officeart/2005/8/layout/chevron2"/>
    <dgm:cxn modelId="{216F0DF3-D115-4C15-8839-CE2DC8B7B339}" type="presParOf" srcId="{EA2464F8-2422-4966-960F-FF46BC3431EB}" destId="{5F28534A-669A-46A2-9D01-B334D7AFAE5F}" srcOrd="0" destOrd="0" presId="urn:microsoft.com/office/officeart/2005/8/layout/chevron2"/>
    <dgm:cxn modelId="{655B0499-D38D-48D3-97D5-694BCFDA4EC0}" type="presParOf" srcId="{EA2464F8-2422-4966-960F-FF46BC3431EB}" destId="{2483F5D2-26A1-4F31-9C83-3BCC6E9134DF}" srcOrd="1" destOrd="0" presId="urn:microsoft.com/office/officeart/2005/8/layout/chevron2"/>
    <dgm:cxn modelId="{637A2D9F-31F5-4850-98FC-1197632D61BF}" type="presParOf" srcId="{F634781E-5BB8-4AFE-81C5-9BD11A896F97}" destId="{DC4B3183-1AD0-4D04-9A18-300948ADE483}" srcOrd="1" destOrd="0" presId="urn:microsoft.com/office/officeart/2005/8/layout/chevron2"/>
    <dgm:cxn modelId="{C4CD0428-7DC5-4BC0-AF6D-DA9745B2068B}" type="presParOf" srcId="{F634781E-5BB8-4AFE-81C5-9BD11A896F97}" destId="{539E315F-70CE-475E-B357-85045ADD799F}" srcOrd="2" destOrd="0" presId="urn:microsoft.com/office/officeart/2005/8/layout/chevron2"/>
    <dgm:cxn modelId="{E04AB0B8-0C0A-4354-B6B3-EDDC4E34EDF1}" type="presParOf" srcId="{539E315F-70CE-475E-B357-85045ADD799F}" destId="{6B297020-83C9-4081-9B5D-614D4A3ED16B}" srcOrd="0" destOrd="0" presId="urn:microsoft.com/office/officeart/2005/8/layout/chevron2"/>
    <dgm:cxn modelId="{72C8A1F8-4C7A-407C-9987-9B2E8143A2B8}" type="presParOf" srcId="{539E315F-70CE-475E-B357-85045ADD799F}" destId="{2A568E4E-7D92-4E59-B66E-9E4169C0EC2B}" srcOrd="1" destOrd="0" presId="urn:microsoft.com/office/officeart/2005/8/layout/chevron2"/>
    <dgm:cxn modelId="{A17800D7-4564-451A-B39E-4D3AC09AD91C}" type="presParOf" srcId="{F634781E-5BB8-4AFE-81C5-9BD11A896F97}" destId="{0F7EB0EB-FBB9-4324-B148-6326D336E7ED}" srcOrd="3" destOrd="0" presId="urn:microsoft.com/office/officeart/2005/8/layout/chevron2"/>
    <dgm:cxn modelId="{AFF9F3F0-DDAE-40C3-97E3-D8A2CA196B64}" type="presParOf" srcId="{F634781E-5BB8-4AFE-81C5-9BD11A896F97}" destId="{459D6E89-25A6-4D1D-BDBB-877980604073}" srcOrd="4" destOrd="0" presId="urn:microsoft.com/office/officeart/2005/8/layout/chevron2"/>
    <dgm:cxn modelId="{48CF53B3-6024-4D01-8240-A138B64C7D82}" type="presParOf" srcId="{459D6E89-25A6-4D1D-BDBB-877980604073}" destId="{7F2DB52C-4F38-49C0-83A0-29C329C9076E}" srcOrd="0" destOrd="0" presId="urn:microsoft.com/office/officeart/2005/8/layout/chevron2"/>
    <dgm:cxn modelId="{98008A12-2837-42FE-B27E-82F557996489}" type="presParOf" srcId="{459D6E89-25A6-4D1D-BDBB-877980604073}" destId="{BE470947-4974-4B36-A433-27470E7F1B7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10CCC81-62E5-4C5D-821F-6469D34710D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255C211D-E358-40C5-BB26-97BB84EC801D}">
      <dgm:prSet phldrT="[Text]"/>
      <dgm:spPr/>
      <dgm:t>
        <a:bodyPr/>
        <a:lstStyle/>
        <a:p>
          <a:r>
            <a:rPr lang="en-US" dirty="0" smtClean="0"/>
            <a:t>Not always practical</a:t>
          </a:r>
          <a:endParaRPr lang="en-US" dirty="0"/>
        </a:p>
      </dgm:t>
    </dgm:pt>
    <dgm:pt modelId="{8F258910-A1A5-46D9-A0E4-A5AEB3A19F28}" type="parTrans" cxnId="{98BDC8FE-5440-4951-AA98-2D2F5ED53311}">
      <dgm:prSet/>
      <dgm:spPr/>
      <dgm:t>
        <a:bodyPr/>
        <a:lstStyle/>
        <a:p>
          <a:endParaRPr lang="en-US"/>
        </a:p>
      </dgm:t>
    </dgm:pt>
    <dgm:pt modelId="{3E07D5F0-BE63-429A-BCA1-2C86DB2694F8}" type="sibTrans" cxnId="{98BDC8FE-5440-4951-AA98-2D2F5ED53311}">
      <dgm:prSet/>
      <dgm:spPr/>
      <dgm:t>
        <a:bodyPr/>
        <a:lstStyle/>
        <a:p>
          <a:endParaRPr lang="en-US"/>
        </a:p>
      </dgm:t>
    </dgm:pt>
    <dgm:pt modelId="{04EDB263-2828-4897-8569-E73BCE63F9BC}">
      <dgm:prSet phldrT="[Text]"/>
      <dgm:spPr/>
      <dgm:t>
        <a:bodyPr/>
        <a:lstStyle/>
        <a:p>
          <a:r>
            <a:rPr lang="en-US" dirty="0" smtClean="0"/>
            <a:t>Consider risk and reward</a:t>
          </a:r>
          <a:endParaRPr lang="en-US" dirty="0"/>
        </a:p>
      </dgm:t>
    </dgm:pt>
    <dgm:pt modelId="{95FA80B1-A49C-46A5-86DF-312573FD954C}" type="parTrans" cxnId="{6902B0D6-BFB9-4379-83F6-A8D118BA39E5}">
      <dgm:prSet/>
      <dgm:spPr/>
      <dgm:t>
        <a:bodyPr/>
        <a:lstStyle/>
        <a:p>
          <a:endParaRPr lang="en-US"/>
        </a:p>
      </dgm:t>
    </dgm:pt>
    <dgm:pt modelId="{4E0C606E-8E37-4797-B9C8-C76823F2784E}" type="sibTrans" cxnId="{6902B0D6-BFB9-4379-83F6-A8D118BA39E5}">
      <dgm:prSet/>
      <dgm:spPr/>
      <dgm:t>
        <a:bodyPr/>
        <a:lstStyle/>
        <a:p>
          <a:endParaRPr lang="en-US"/>
        </a:p>
      </dgm:t>
    </dgm:pt>
    <dgm:pt modelId="{F13CF839-8FAD-4030-B237-B2253A6712AF}">
      <dgm:prSet phldrT="[Text]"/>
      <dgm:spPr/>
      <dgm:t>
        <a:bodyPr/>
        <a:lstStyle/>
        <a:p>
          <a:r>
            <a:rPr lang="en-US" dirty="0" smtClean="0"/>
            <a:t>Do not overlook an opportunity</a:t>
          </a:r>
          <a:endParaRPr lang="en-US" dirty="0"/>
        </a:p>
      </dgm:t>
    </dgm:pt>
    <dgm:pt modelId="{09003DDC-A9E8-4B4A-B2E0-347C86D0503D}" type="parTrans" cxnId="{AA18CDE6-B5ED-4928-90B1-45B4A1561B4C}">
      <dgm:prSet/>
      <dgm:spPr/>
      <dgm:t>
        <a:bodyPr/>
        <a:lstStyle/>
        <a:p>
          <a:endParaRPr lang="en-US"/>
        </a:p>
      </dgm:t>
    </dgm:pt>
    <dgm:pt modelId="{F1FB8E34-F64B-4B6E-88B0-697CC304C868}" type="sibTrans" cxnId="{AA18CDE6-B5ED-4928-90B1-45B4A1561B4C}">
      <dgm:prSet/>
      <dgm:spPr/>
      <dgm:t>
        <a:bodyPr/>
        <a:lstStyle/>
        <a:p>
          <a:endParaRPr lang="en-US"/>
        </a:p>
      </dgm:t>
    </dgm:pt>
    <dgm:pt modelId="{627B53E7-57D5-4D64-B596-95A537F5BC83}" type="pres">
      <dgm:prSet presAssocID="{E10CCC81-62E5-4C5D-821F-6469D34710DB}" presName="linear" presStyleCnt="0">
        <dgm:presLayoutVars>
          <dgm:dir/>
          <dgm:animLvl val="lvl"/>
          <dgm:resizeHandles val="exact"/>
        </dgm:presLayoutVars>
      </dgm:prSet>
      <dgm:spPr/>
      <dgm:t>
        <a:bodyPr/>
        <a:lstStyle/>
        <a:p>
          <a:endParaRPr lang="en-US"/>
        </a:p>
      </dgm:t>
    </dgm:pt>
    <dgm:pt modelId="{26AEFCD0-4C9B-4500-9623-C56F53FAFB66}" type="pres">
      <dgm:prSet presAssocID="{255C211D-E358-40C5-BB26-97BB84EC801D}" presName="parentLin" presStyleCnt="0"/>
      <dgm:spPr/>
    </dgm:pt>
    <dgm:pt modelId="{46AC13E2-37AE-4699-8FAF-C117655592BD}" type="pres">
      <dgm:prSet presAssocID="{255C211D-E358-40C5-BB26-97BB84EC801D}" presName="parentLeftMargin" presStyleLbl="node1" presStyleIdx="0" presStyleCnt="3"/>
      <dgm:spPr/>
      <dgm:t>
        <a:bodyPr/>
        <a:lstStyle/>
        <a:p>
          <a:endParaRPr lang="en-US"/>
        </a:p>
      </dgm:t>
    </dgm:pt>
    <dgm:pt modelId="{70EA924C-205F-443C-8839-0571C2C6CD94}" type="pres">
      <dgm:prSet presAssocID="{255C211D-E358-40C5-BB26-97BB84EC801D}" presName="parentText" presStyleLbl="node1" presStyleIdx="0" presStyleCnt="3">
        <dgm:presLayoutVars>
          <dgm:chMax val="0"/>
          <dgm:bulletEnabled val="1"/>
        </dgm:presLayoutVars>
      </dgm:prSet>
      <dgm:spPr/>
      <dgm:t>
        <a:bodyPr/>
        <a:lstStyle/>
        <a:p>
          <a:endParaRPr lang="en-US"/>
        </a:p>
      </dgm:t>
    </dgm:pt>
    <dgm:pt modelId="{C4865B91-F9EC-40A9-88C9-D590F77DD0F2}" type="pres">
      <dgm:prSet presAssocID="{255C211D-E358-40C5-BB26-97BB84EC801D}" presName="negativeSpace" presStyleCnt="0"/>
      <dgm:spPr/>
    </dgm:pt>
    <dgm:pt modelId="{0DDBBB76-9198-48C8-9EFD-3F6A6893A9AA}" type="pres">
      <dgm:prSet presAssocID="{255C211D-E358-40C5-BB26-97BB84EC801D}" presName="childText" presStyleLbl="conFgAcc1" presStyleIdx="0" presStyleCnt="3">
        <dgm:presLayoutVars>
          <dgm:bulletEnabled val="1"/>
        </dgm:presLayoutVars>
      </dgm:prSet>
      <dgm:spPr/>
    </dgm:pt>
    <dgm:pt modelId="{BC9A3966-C29B-4FA8-A1A7-BF456766A54F}" type="pres">
      <dgm:prSet presAssocID="{3E07D5F0-BE63-429A-BCA1-2C86DB2694F8}" presName="spaceBetweenRectangles" presStyleCnt="0"/>
      <dgm:spPr/>
    </dgm:pt>
    <dgm:pt modelId="{3E5870D7-BDAC-495C-9799-6425FEB239BF}" type="pres">
      <dgm:prSet presAssocID="{04EDB263-2828-4897-8569-E73BCE63F9BC}" presName="parentLin" presStyleCnt="0"/>
      <dgm:spPr/>
    </dgm:pt>
    <dgm:pt modelId="{8DF97EC7-FFE6-440A-92B6-5DEE472AA5F7}" type="pres">
      <dgm:prSet presAssocID="{04EDB263-2828-4897-8569-E73BCE63F9BC}" presName="parentLeftMargin" presStyleLbl="node1" presStyleIdx="0" presStyleCnt="3"/>
      <dgm:spPr/>
      <dgm:t>
        <a:bodyPr/>
        <a:lstStyle/>
        <a:p>
          <a:endParaRPr lang="en-US"/>
        </a:p>
      </dgm:t>
    </dgm:pt>
    <dgm:pt modelId="{4D35C379-0772-4F64-A734-CF68D052DAD6}" type="pres">
      <dgm:prSet presAssocID="{04EDB263-2828-4897-8569-E73BCE63F9BC}" presName="parentText" presStyleLbl="node1" presStyleIdx="1" presStyleCnt="3">
        <dgm:presLayoutVars>
          <dgm:chMax val="0"/>
          <dgm:bulletEnabled val="1"/>
        </dgm:presLayoutVars>
      </dgm:prSet>
      <dgm:spPr/>
      <dgm:t>
        <a:bodyPr/>
        <a:lstStyle/>
        <a:p>
          <a:endParaRPr lang="en-US"/>
        </a:p>
      </dgm:t>
    </dgm:pt>
    <dgm:pt modelId="{EE6C7A15-9FAB-4852-BEB7-2E904BB8A76F}" type="pres">
      <dgm:prSet presAssocID="{04EDB263-2828-4897-8569-E73BCE63F9BC}" presName="negativeSpace" presStyleCnt="0"/>
      <dgm:spPr/>
    </dgm:pt>
    <dgm:pt modelId="{E791B402-8884-4A12-876E-C09982746A3A}" type="pres">
      <dgm:prSet presAssocID="{04EDB263-2828-4897-8569-E73BCE63F9BC}" presName="childText" presStyleLbl="conFgAcc1" presStyleIdx="1" presStyleCnt="3">
        <dgm:presLayoutVars>
          <dgm:bulletEnabled val="1"/>
        </dgm:presLayoutVars>
      </dgm:prSet>
      <dgm:spPr/>
    </dgm:pt>
    <dgm:pt modelId="{584C5A95-D215-4DDE-896A-7B2095A5AD07}" type="pres">
      <dgm:prSet presAssocID="{4E0C606E-8E37-4797-B9C8-C76823F2784E}" presName="spaceBetweenRectangles" presStyleCnt="0"/>
      <dgm:spPr/>
    </dgm:pt>
    <dgm:pt modelId="{162CF6D0-4082-4745-8559-9857B2D4C8FE}" type="pres">
      <dgm:prSet presAssocID="{F13CF839-8FAD-4030-B237-B2253A6712AF}" presName="parentLin" presStyleCnt="0"/>
      <dgm:spPr/>
    </dgm:pt>
    <dgm:pt modelId="{1412F2A6-8614-45E5-800C-7A002B9434C5}" type="pres">
      <dgm:prSet presAssocID="{F13CF839-8FAD-4030-B237-B2253A6712AF}" presName="parentLeftMargin" presStyleLbl="node1" presStyleIdx="1" presStyleCnt="3"/>
      <dgm:spPr/>
      <dgm:t>
        <a:bodyPr/>
        <a:lstStyle/>
        <a:p>
          <a:endParaRPr lang="en-US"/>
        </a:p>
      </dgm:t>
    </dgm:pt>
    <dgm:pt modelId="{7D4A8255-4B56-497C-95AC-5F4D32265181}" type="pres">
      <dgm:prSet presAssocID="{F13CF839-8FAD-4030-B237-B2253A6712AF}" presName="parentText" presStyleLbl="node1" presStyleIdx="2" presStyleCnt="3">
        <dgm:presLayoutVars>
          <dgm:chMax val="0"/>
          <dgm:bulletEnabled val="1"/>
        </dgm:presLayoutVars>
      </dgm:prSet>
      <dgm:spPr/>
      <dgm:t>
        <a:bodyPr/>
        <a:lstStyle/>
        <a:p>
          <a:endParaRPr lang="en-US"/>
        </a:p>
      </dgm:t>
    </dgm:pt>
    <dgm:pt modelId="{96331AB7-B87C-411B-9DBB-8B3B4E826F06}" type="pres">
      <dgm:prSet presAssocID="{F13CF839-8FAD-4030-B237-B2253A6712AF}" presName="negativeSpace" presStyleCnt="0"/>
      <dgm:spPr/>
    </dgm:pt>
    <dgm:pt modelId="{EADCF3CA-640B-4D4E-9779-A11A71A1297D}" type="pres">
      <dgm:prSet presAssocID="{F13CF839-8FAD-4030-B237-B2253A6712AF}" presName="childText" presStyleLbl="conFgAcc1" presStyleIdx="2" presStyleCnt="3">
        <dgm:presLayoutVars>
          <dgm:bulletEnabled val="1"/>
        </dgm:presLayoutVars>
      </dgm:prSet>
      <dgm:spPr/>
    </dgm:pt>
  </dgm:ptLst>
  <dgm:cxnLst>
    <dgm:cxn modelId="{FD32FA02-CFA1-4DAB-A6F5-705861B4C0B9}" type="presOf" srcId="{04EDB263-2828-4897-8569-E73BCE63F9BC}" destId="{4D35C379-0772-4F64-A734-CF68D052DAD6}" srcOrd="1" destOrd="0" presId="urn:microsoft.com/office/officeart/2005/8/layout/list1"/>
    <dgm:cxn modelId="{CE7D0503-B781-4631-B205-CD475F486E5F}" type="presOf" srcId="{F13CF839-8FAD-4030-B237-B2253A6712AF}" destId="{7D4A8255-4B56-497C-95AC-5F4D32265181}" srcOrd="1" destOrd="0" presId="urn:microsoft.com/office/officeart/2005/8/layout/list1"/>
    <dgm:cxn modelId="{38CFDF49-6B1C-4DD2-8D49-B09803FA08FA}" type="presOf" srcId="{255C211D-E358-40C5-BB26-97BB84EC801D}" destId="{46AC13E2-37AE-4699-8FAF-C117655592BD}" srcOrd="0" destOrd="0" presId="urn:microsoft.com/office/officeart/2005/8/layout/list1"/>
    <dgm:cxn modelId="{7A171277-EBC2-46A9-B9B1-DD6EAA2E19D1}" type="presOf" srcId="{F13CF839-8FAD-4030-B237-B2253A6712AF}" destId="{1412F2A6-8614-45E5-800C-7A002B9434C5}" srcOrd="0" destOrd="0" presId="urn:microsoft.com/office/officeart/2005/8/layout/list1"/>
    <dgm:cxn modelId="{AA18CDE6-B5ED-4928-90B1-45B4A1561B4C}" srcId="{E10CCC81-62E5-4C5D-821F-6469D34710DB}" destId="{F13CF839-8FAD-4030-B237-B2253A6712AF}" srcOrd="2" destOrd="0" parTransId="{09003DDC-A9E8-4B4A-B2E0-347C86D0503D}" sibTransId="{F1FB8E34-F64B-4B6E-88B0-697CC304C868}"/>
    <dgm:cxn modelId="{6902B0D6-BFB9-4379-83F6-A8D118BA39E5}" srcId="{E10CCC81-62E5-4C5D-821F-6469D34710DB}" destId="{04EDB263-2828-4897-8569-E73BCE63F9BC}" srcOrd="1" destOrd="0" parTransId="{95FA80B1-A49C-46A5-86DF-312573FD954C}" sibTransId="{4E0C606E-8E37-4797-B9C8-C76823F2784E}"/>
    <dgm:cxn modelId="{640D25F2-979C-417D-BAB9-02D454980A2C}" type="presOf" srcId="{E10CCC81-62E5-4C5D-821F-6469D34710DB}" destId="{627B53E7-57D5-4D64-B596-95A537F5BC83}" srcOrd="0" destOrd="0" presId="urn:microsoft.com/office/officeart/2005/8/layout/list1"/>
    <dgm:cxn modelId="{D9402B59-F63A-4F04-B1C1-EE49AC393E7C}" type="presOf" srcId="{255C211D-E358-40C5-BB26-97BB84EC801D}" destId="{70EA924C-205F-443C-8839-0571C2C6CD94}" srcOrd="1" destOrd="0" presId="urn:microsoft.com/office/officeart/2005/8/layout/list1"/>
    <dgm:cxn modelId="{98BDC8FE-5440-4951-AA98-2D2F5ED53311}" srcId="{E10CCC81-62E5-4C5D-821F-6469D34710DB}" destId="{255C211D-E358-40C5-BB26-97BB84EC801D}" srcOrd="0" destOrd="0" parTransId="{8F258910-A1A5-46D9-A0E4-A5AEB3A19F28}" sibTransId="{3E07D5F0-BE63-429A-BCA1-2C86DB2694F8}"/>
    <dgm:cxn modelId="{9CC023A2-98CC-4C59-9250-72A275C943DB}" type="presOf" srcId="{04EDB263-2828-4897-8569-E73BCE63F9BC}" destId="{8DF97EC7-FFE6-440A-92B6-5DEE472AA5F7}" srcOrd="0" destOrd="0" presId="urn:microsoft.com/office/officeart/2005/8/layout/list1"/>
    <dgm:cxn modelId="{37724218-3064-4494-88A2-70B35D1C5908}" type="presParOf" srcId="{627B53E7-57D5-4D64-B596-95A537F5BC83}" destId="{26AEFCD0-4C9B-4500-9623-C56F53FAFB66}" srcOrd="0" destOrd="0" presId="urn:microsoft.com/office/officeart/2005/8/layout/list1"/>
    <dgm:cxn modelId="{BF98D90E-CC0E-4BD3-99B4-17FF915A82E4}" type="presParOf" srcId="{26AEFCD0-4C9B-4500-9623-C56F53FAFB66}" destId="{46AC13E2-37AE-4699-8FAF-C117655592BD}" srcOrd="0" destOrd="0" presId="urn:microsoft.com/office/officeart/2005/8/layout/list1"/>
    <dgm:cxn modelId="{A7B9ADBF-79A2-451E-964D-693ABCF79FEA}" type="presParOf" srcId="{26AEFCD0-4C9B-4500-9623-C56F53FAFB66}" destId="{70EA924C-205F-443C-8839-0571C2C6CD94}" srcOrd="1" destOrd="0" presId="urn:microsoft.com/office/officeart/2005/8/layout/list1"/>
    <dgm:cxn modelId="{F3CF96FA-2264-48F5-A7DF-03DF2BE815F6}" type="presParOf" srcId="{627B53E7-57D5-4D64-B596-95A537F5BC83}" destId="{C4865B91-F9EC-40A9-88C9-D590F77DD0F2}" srcOrd="1" destOrd="0" presId="urn:microsoft.com/office/officeart/2005/8/layout/list1"/>
    <dgm:cxn modelId="{87AFDA90-C7AD-4105-94BF-935680F4E388}" type="presParOf" srcId="{627B53E7-57D5-4D64-B596-95A537F5BC83}" destId="{0DDBBB76-9198-48C8-9EFD-3F6A6893A9AA}" srcOrd="2" destOrd="0" presId="urn:microsoft.com/office/officeart/2005/8/layout/list1"/>
    <dgm:cxn modelId="{8973F5AE-0C55-46C1-B774-490F54845A00}" type="presParOf" srcId="{627B53E7-57D5-4D64-B596-95A537F5BC83}" destId="{BC9A3966-C29B-4FA8-A1A7-BF456766A54F}" srcOrd="3" destOrd="0" presId="urn:microsoft.com/office/officeart/2005/8/layout/list1"/>
    <dgm:cxn modelId="{9D111BAA-F559-4F31-AFC1-148D451EAC58}" type="presParOf" srcId="{627B53E7-57D5-4D64-B596-95A537F5BC83}" destId="{3E5870D7-BDAC-495C-9799-6425FEB239BF}" srcOrd="4" destOrd="0" presId="urn:microsoft.com/office/officeart/2005/8/layout/list1"/>
    <dgm:cxn modelId="{58E0CE67-910F-4AC8-9F58-906169BC92DB}" type="presParOf" srcId="{3E5870D7-BDAC-495C-9799-6425FEB239BF}" destId="{8DF97EC7-FFE6-440A-92B6-5DEE472AA5F7}" srcOrd="0" destOrd="0" presId="urn:microsoft.com/office/officeart/2005/8/layout/list1"/>
    <dgm:cxn modelId="{C2BFCC1F-7C01-40B8-AD40-8BCBF715D46B}" type="presParOf" srcId="{3E5870D7-BDAC-495C-9799-6425FEB239BF}" destId="{4D35C379-0772-4F64-A734-CF68D052DAD6}" srcOrd="1" destOrd="0" presId="urn:microsoft.com/office/officeart/2005/8/layout/list1"/>
    <dgm:cxn modelId="{7A6E0E08-B79A-4777-B315-1C55CBD13A61}" type="presParOf" srcId="{627B53E7-57D5-4D64-B596-95A537F5BC83}" destId="{EE6C7A15-9FAB-4852-BEB7-2E904BB8A76F}" srcOrd="5" destOrd="0" presId="urn:microsoft.com/office/officeart/2005/8/layout/list1"/>
    <dgm:cxn modelId="{6E17A211-98B2-4678-BB73-F64518E1DE4E}" type="presParOf" srcId="{627B53E7-57D5-4D64-B596-95A537F5BC83}" destId="{E791B402-8884-4A12-876E-C09982746A3A}" srcOrd="6" destOrd="0" presId="urn:microsoft.com/office/officeart/2005/8/layout/list1"/>
    <dgm:cxn modelId="{F48F0BB3-077F-44F8-850F-5AEBF07AFF21}" type="presParOf" srcId="{627B53E7-57D5-4D64-B596-95A537F5BC83}" destId="{584C5A95-D215-4DDE-896A-7B2095A5AD07}" srcOrd="7" destOrd="0" presId="urn:microsoft.com/office/officeart/2005/8/layout/list1"/>
    <dgm:cxn modelId="{2D007656-D0A7-4D40-9D77-22CA2E0BB6EB}" type="presParOf" srcId="{627B53E7-57D5-4D64-B596-95A537F5BC83}" destId="{162CF6D0-4082-4745-8559-9857B2D4C8FE}" srcOrd="8" destOrd="0" presId="urn:microsoft.com/office/officeart/2005/8/layout/list1"/>
    <dgm:cxn modelId="{5FC145AF-910D-45FB-89DB-E2E948D13888}" type="presParOf" srcId="{162CF6D0-4082-4745-8559-9857B2D4C8FE}" destId="{1412F2A6-8614-45E5-800C-7A002B9434C5}" srcOrd="0" destOrd="0" presId="urn:microsoft.com/office/officeart/2005/8/layout/list1"/>
    <dgm:cxn modelId="{E9926A61-7879-4F9F-A560-6467585EB92A}" type="presParOf" srcId="{162CF6D0-4082-4745-8559-9857B2D4C8FE}" destId="{7D4A8255-4B56-497C-95AC-5F4D32265181}" srcOrd="1" destOrd="0" presId="urn:microsoft.com/office/officeart/2005/8/layout/list1"/>
    <dgm:cxn modelId="{2DAC1411-ACBC-455A-A051-6C000A3FDFEB}" type="presParOf" srcId="{627B53E7-57D5-4D64-B596-95A537F5BC83}" destId="{96331AB7-B87C-411B-9DBB-8B3B4E826F06}" srcOrd="9" destOrd="0" presId="urn:microsoft.com/office/officeart/2005/8/layout/list1"/>
    <dgm:cxn modelId="{9318A68B-9384-4005-A268-E01AEAC1CD34}" type="presParOf" srcId="{627B53E7-57D5-4D64-B596-95A537F5BC83}" destId="{EADCF3CA-640B-4D4E-9779-A11A71A1297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54944-7490-4D9D-8F38-41FCA3C4639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8C4695D-5F8D-4DA0-B52A-2DFDDCEFC91D}">
      <dgm:prSet phldrT="[Text]"/>
      <dgm:spPr/>
      <dgm:t>
        <a:bodyPr/>
        <a:lstStyle/>
        <a:p>
          <a:r>
            <a:rPr lang="en-US" dirty="0" smtClean="0"/>
            <a:t>Not a hazard</a:t>
          </a:r>
          <a:endParaRPr lang="en-US" dirty="0"/>
        </a:p>
      </dgm:t>
    </dgm:pt>
    <dgm:pt modelId="{9E38CE10-364E-4CFB-A27F-9DBE65F04D14}" type="parTrans" cxnId="{06B791A9-4D9E-4133-BA35-188FFDA0785D}">
      <dgm:prSet/>
      <dgm:spPr/>
      <dgm:t>
        <a:bodyPr/>
        <a:lstStyle/>
        <a:p>
          <a:endParaRPr lang="en-US"/>
        </a:p>
      </dgm:t>
    </dgm:pt>
    <dgm:pt modelId="{E081EBF1-CBA0-4A6F-B7C1-709A093C2716}" type="sibTrans" cxnId="{06B791A9-4D9E-4133-BA35-188FFDA0785D}">
      <dgm:prSet/>
      <dgm:spPr/>
      <dgm:t>
        <a:bodyPr/>
        <a:lstStyle/>
        <a:p>
          <a:endParaRPr lang="en-US"/>
        </a:p>
      </dgm:t>
    </dgm:pt>
    <dgm:pt modelId="{C087CED9-D484-43D2-B519-9EA1D8D19CA8}">
      <dgm:prSet phldrT="[Text]"/>
      <dgm:spPr/>
      <dgm:t>
        <a:bodyPr/>
        <a:lstStyle/>
        <a:p>
          <a:r>
            <a:rPr lang="en-US" dirty="0" smtClean="0"/>
            <a:t>Chance of harm</a:t>
          </a:r>
          <a:endParaRPr lang="en-US" dirty="0"/>
        </a:p>
      </dgm:t>
    </dgm:pt>
    <dgm:pt modelId="{4420AE05-B718-4FBB-9EC7-C9E16698263A}" type="parTrans" cxnId="{A72A91E2-AD06-4D07-B653-8D32A8EF0022}">
      <dgm:prSet/>
      <dgm:spPr/>
      <dgm:t>
        <a:bodyPr/>
        <a:lstStyle/>
        <a:p>
          <a:endParaRPr lang="en-US"/>
        </a:p>
      </dgm:t>
    </dgm:pt>
    <dgm:pt modelId="{8F25A90C-0DA3-4E2F-9706-214A416D5AD3}" type="sibTrans" cxnId="{A72A91E2-AD06-4D07-B653-8D32A8EF0022}">
      <dgm:prSet/>
      <dgm:spPr/>
      <dgm:t>
        <a:bodyPr/>
        <a:lstStyle/>
        <a:p>
          <a:endParaRPr lang="en-US"/>
        </a:p>
      </dgm:t>
    </dgm:pt>
    <dgm:pt modelId="{29539DF1-E44E-4A9B-A127-C00FF01D059B}">
      <dgm:prSet phldrT="[Text]"/>
      <dgm:spPr/>
      <dgm:t>
        <a:bodyPr/>
        <a:lstStyle/>
        <a:p>
          <a:r>
            <a:rPr lang="en-US" dirty="0" smtClean="0"/>
            <a:t>Harm from a hazard</a:t>
          </a:r>
          <a:endParaRPr lang="en-US" dirty="0"/>
        </a:p>
      </dgm:t>
    </dgm:pt>
    <dgm:pt modelId="{984A0273-F4F3-4FC2-89AF-C3313C370C01}" type="parTrans" cxnId="{31ACFE45-A64B-4CA9-94E7-3E68099BFC12}">
      <dgm:prSet/>
      <dgm:spPr/>
      <dgm:t>
        <a:bodyPr/>
        <a:lstStyle/>
        <a:p>
          <a:endParaRPr lang="en-US"/>
        </a:p>
      </dgm:t>
    </dgm:pt>
    <dgm:pt modelId="{6CB648FC-B6AC-4A75-8105-83F1E67587F8}" type="sibTrans" cxnId="{31ACFE45-A64B-4CA9-94E7-3E68099BFC12}">
      <dgm:prSet/>
      <dgm:spPr/>
      <dgm:t>
        <a:bodyPr/>
        <a:lstStyle/>
        <a:p>
          <a:endParaRPr lang="en-US"/>
        </a:p>
      </dgm:t>
    </dgm:pt>
    <dgm:pt modelId="{425CB034-908D-4C23-AA81-4124F5786355}" type="pres">
      <dgm:prSet presAssocID="{81E54944-7490-4D9D-8F38-41FCA3C4639C}" presName="linear" presStyleCnt="0">
        <dgm:presLayoutVars>
          <dgm:dir/>
          <dgm:animLvl val="lvl"/>
          <dgm:resizeHandles val="exact"/>
        </dgm:presLayoutVars>
      </dgm:prSet>
      <dgm:spPr/>
      <dgm:t>
        <a:bodyPr/>
        <a:lstStyle/>
        <a:p>
          <a:endParaRPr lang="en-US"/>
        </a:p>
      </dgm:t>
    </dgm:pt>
    <dgm:pt modelId="{E7D22260-ABAC-4EEE-9544-5CE6E24D8912}" type="pres">
      <dgm:prSet presAssocID="{78C4695D-5F8D-4DA0-B52A-2DFDDCEFC91D}" presName="parentLin" presStyleCnt="0"/>
      <dgm:spPr/>
    </dgm:pt>
    <dgm:pt modelId="{64C89697-BD2A-4218-8014-5A7D2EAC654A}" type="pres">
      <dgm:prSet presAssocID="{78C4695D-5F8D-4DA0-B52A-2DFDDCEFC91D}" presName="parentLeftMargin" presStyleLbl="node1" presStyleIdx="0" presStyleCnt="3"/>
      <dgm:spPr/>
      <dgm:t>
        <a:bodyPr/>
        <a:lstStyle/>
        <a:p>
          <a:endParaRPr lang="en-US"/>
        </a:p>
      </dgm:t>
    </dgm:pt>
    <dgm:pt modelId="{ACD98D74-1DAB-44C7-85C1-2355C92E331B}" type="pres">
      <dgm:prSet presAssocID="{78C4695D-5F8D-4DA0-B52A-2DFDDCEFC91D}" presName="parentText" presStyleLbl="node1" presStyleIdx="0" presStyleCnt="3">
        <dgm:presLayoutVars>
          <dgm:chMax val="0"/>
          <dgm:bulletEnabled val="1"/>
        </dgm:presLayoutVars>
      </dgm:prSet>
      <dgm:spPr/>
      <dgm:t>
        <a:bodyPr/>
        <a:lstStyle/>
        <a:p>
          <a:endParaRPr lang="en-US"/>
        </a:p>
      </dgm:t>
    </dgm:pt>
    <dgm:pt modelId="{FF9C0214-4982-44C6-BBA1-572221F711E2}" type="pres">
      <dgm:prSet presAssocID="{78C4695D-5F8D-4DA0-B52A-2DFDDCEFC91D}" presName="negativeSpace" presStyleCnt="0"/>
      <dgm:spPr/>
    </dgm:pt>
    <dgm:pt modelId="{B0B1E36D-4921-4FDB-BE21-56D7EEF2586C}" type="pres">
      <dgm:prSet presAssocID="{78C4695D-5F8D-4DA0-B52A-2DFDDCEFC91D}" presName="childText" presStyleLbl="conFgAcc1" presStyleIdx="0" presStyleCnt="3">
        <dgm:presLayoutVars>
          <dgm:bulletEnabled val="1"/>
        </dgm:presLayoutVars>
      </dgm:prSet>
      <dgm:spPr/>
    </dgm:pt>
    <dgm:pt modelId="{BCAB6420-4A6C-4154-8ABC-80D00D2027D3}" type="pres">
      <dgm:prSet presAssocID="{E081EBF1-CBA0-4A6F-B7C1-709A093C2716}" presName="spaceBetweenRectangles" presStyleCnt="0"/>
      <dgm:spPr/>
    </dgm:pt>
    <dgm:pt modelId="{091876FB-2B26-4CBD-966F-7EEF07385267}" type="pres">
      <dgm:prSet presAssocID="{C087CED9-D484-43D2-B519-9EA1D8D19CA8}" presName="parentLin" presStyleCnt="0"/>
      <dgm:spPr/>
    </dgm:pt>
    <dgm:pt modelId="{5E9ECD97-9733-4A63-8E2E-920A56B79CAA}" type="pres">
      <dgm:prSet presAssocID="{C087CED9-D484-43D2-B519-9EA1D8D19CA8}" presName="parentLeftMargin" presStyleLbl="node1" presStyleIdx="0" presStyleCnt="3"/>
      <dgm:spPr/>
      <dgm:t>
        <a:bodyPr/>
        <a:lstStyle/>
        <a:p>
          <a:endParaRPr lang="en-US"/>
        </a:p>
      </dgm:t>
    </dgm:pt>
    <dgm:pt modelId="{BBDF3500-B692-44DF-AD2F-B2B19C2227A1}" type="pres">
      <dgm:prSet presAssocID="{C087CED9-D484-43D2-B519-9EA1D8D19CA8}" presName="parentText" presStyleLbl="node1" presStyleIdx="1" presStyleCnt="3">
        <dgm:presLayoutVars>
          <dgm:chMax val="0"/>
          <dgm:bulletEnabled val="1"/>
        </dgm:presLayoutVars>
      </dgm:prSet>
      <dgm:spPr/>
      <dgm:t>
        <a:bodyPr/>
        <a:lstStyle/>
        <a:p>
          <a:endParaRPr lang="en-US"/>
        </a:p>
      </dgm:t>
    </dgm:pt>
    <dgm:pt modelId="{4B0C649C-71BC-4DDB-8BD5-84F7456CCB07}" type="pres">
      <dgm:prSet presAssocID="{C087CED9-D484-43D2-B519-9EA1D8D19CA8}" presName="negativeSpace" presStyleCnt="0"/>
      <dgm:spPr/>
    </dgm:pt>
    <dgm:pt modelId="{D8845ACE-ED8F-410B-A111-0C6716962D48}" type="pres">
      <dgm:prSet presAssocID="{C087CED9-D484-43D2-B519-9EA1D8D19CA8}" presName="childText" presStyleLbl="conFgAcc1" presStyleIdx="1" presStyleCnt="3">
        <dgm:presLayoutVars>
          <dgm:bulletEnabled val="1"/>
        </dgm:presLayoutVars>
      </dgm:prSet>
      <dgm:spPr/>
    </dgm:pt>
    <dgm:pt modelId="{7D2FE0FE-B46F-446B-B308-D54968927B9C}" type="pres">
      <dgm:prSet presAssocID="{8F25A90C-0DA3-4E2F-9706-214A416D5AD3}" presName="spaceBetweenRectangles" presStyleCnt="0"/>
      <dgm:spPr/>
    </dgm:pt>
    <dgm:pt modelId="{632CBD4B-0C09-4FD9-BB38-61C4CB4D339D}" type="pres">
      <dgm:prSet presAssocID="{29539DF1-E44E-4A9B-A127-C00FF01D059B}" presName="parentLin" presStyleCnt="0"/>
      <dgm:spPr/>
    </dgm:pt>
    <dgm:pt modelId="{C651A70A-E559-4A95-BD64-2E2AADE70069}" type="pres">
      <dgm:prSet presAssocID="{29539DF1-E44E-4A9B-A127-C00FF01D059B}" presName="parentLeftMargin" presStyleLbl="node1" presStyleIdx="1" presStyleCnt="3"/>
      <dgm:spPr/>
      <dgm:t>
        <a:bodyPr/>
        <a:lstStyle/>
        <a:p>
          <a:endParaRPr lang="en-US"/>
        </a:p>
      </dgm:t>
    </dgm:pt>
    <dgm:pt modelId="{E7CDD5CB-663B-406A-B4F0-E3E6C54ED1FE}" type="pres">
      <dgm:prSet presAssocID="{29539DF1-E44E-4A9B-A127-C00FF01D059B}" presName="parentText" presStyleLbl="node1" presStyleIdx="2" presStyleCnt="3">
        <dgm:presLayoutVars>
          <dgm:chMax val="0"/>
          <dgm:bulletEnabled val="1"/>
        </dgm:presLayoutVars>
      </dgm:prSet>
      <dgm:spPr/>
      <dgm:t>
        <a:bodyPr/>
        <a:lstStyle/>
        <a:p>
          <a:endParaRPr lang="en-US"/>
        </a:p>
      </dgm:t>
    </dgm:pt>
    <dgm:pt modelId="{83AF4316-8D25-433B-BE24-41D1116846A7}" type="pres">
      <dgm:prSet presAssocID="{29539DF1-E44E-4A9B-A127-C00FF01D059B}" presName="negativeSpace" presStyleCnt="0"/>
      <dgm:spPr/>
    </dgm:pt>
    <dgm:pt modelId="{46AA6ADC-53E3-46D1-B232-561EC82FAD66}" type="pres">
      <dgm:prSet presAssocID="{29539DF1-E44E-4A9B-A127-C00FF01D059B}" presName="childText" presStyleLbl="conFgAcc1" presStyleIdx="2" presStyleCnt="3">
        <dgm:presLayoutVars>
          <dgm:bulletEnabled val="1"/>
        </dgm:presLayoutVars>
      </dgm:prSet>
      <dgm:spPr/>
    </dgm:pt>
  </dgm:ptLst>
  <dgm:cxnLst>
    <dgm:cxn modelId="{31ACFE45-A64B-4CA9-94E7-3E68099BFC12}" srcId="{81E54944-7490-4D9D-8F38-41FCA3C4639C}" destId="{29539DF1-E44E-4A9B-A127-C00FF01D059B}" srcOrd="2" destOrd="0" parTransId="{984A0273-F4F3-4FC2-89AF-C3313C370C01}" sibTransId="{6CB648FC-B6AC-4A75-8105-83F1E67587F8}"/>
    <dgm:cxn modelId="{ADA8A70C-2372-4177-A5ED-A2033CFC6DB1}" type="presOf" srcId="{C087CED9-D484-43D2-B519-9EA1D8D19CA8}" destId="{BBDF3500-B692-44DF-AD2F-B2B19C2227A1}" srcOrd="1" destOrd="0" presId="urn:microsoft.com/office/officeart/2005/8/layout/list1"/>
    <dgm:cxn modelId="{684A5071-2F83-4866-AEBB-0B89639753B4}" type="presOf" srcId="{C087CED9-D484-43D2-B519-9EA1D8D19CA8}" destId="{5E9ECD97-9733-4A63-8E2E-920A56B79CAA}" srcOrd="0" destOrd="0" presId="urn:microsoft.com/office/officeart/2005/8/layout/list1"/>
    <dgm:cxn modelId="{55D1F5C0-9C1F-44C8-8E92-81FCFAAA72CF}" type="presOf" srcId="{29539DF1-E44E-4A9B-A127-C00FF01D059B}" destId="{C651A70A-E559-4A95-BD64-2E2AADE70069}" srcOrd="0" destOrd="0" presId="urn:microsoft.com/office/officeart/2005/8/layout/list1"/>
    <dgm:cxn modelId="{FDC91810-FE2E-4C6E-BA2D-0002F60FB0E1}" type="presOf" srcId="{78C4695D-5F8D-4DA0-B52A-2DFDDCEFC91D}" destId="{ACD98D74-1DAB-44C7-85C1-2355C92E331B}" srcOrd="1" destOrd="0" presId="urn:microsoft.com/office/officeart/2005/8/layout/list1"/>
    <dgm:cxn modelId="{C29C9637-85D7-4524-B34F-A5913BC9E97F}" type="presOf" srcId="{78C4695D-5F8D-4DA0-B52A-2DFDDCEFC91D}" destId="{64C89697-BD2A-4218-8014-5A7D2EAC654A}" srcOrd="0" destOrd="0" presId="urn:microsoft.com/office/officeart/2005/8/layout/list1"/>
    <dgm:cxn modelId="{06B791A9-4D9E-4133-BA35-188FFDA0785D}" srcId="{81E54944-7490-4D9D-8F38-41FCA3C4639C}" destId="{78C4695D-5F8D-4DA0-B52A-2DFDDCEFC91D}" srcOrd="0" destOrd="0" parTransId="{9E38CE10-364E-4CFB-A27F-9DBE65F04D14}" sibTransId="{E081EBF1-CBA0-4A6F-B7C1-709A093C2716}"/>
    <dgm:cxn modelId="{A72A91E2-AD06-4D07-B653-8D32A8EF0022}" srcId="{81E54944-7490-4D9D-8F38-41FCA3C4639C}" destId="{C087CED9-D484-43D2-B519-9EA1D8D19CA8}" srcOrd="1" destOrd="0" parTransId="{4420AE05-B718-4FBB-9EC7-C9E16698263A}" sibTransId="{8F25A90C-0DA3-4E2F-9706-214A416D5AD3}"/>
    <dgm:cxn modelId="{17561C4E-6D03-4693-A698-51839E651697}" type="presOf" srcId="{81E54944-7490-4D9D-8F38-41FCA3C4639C}" destId="{425CB034-908D-4C23-AA81-4124F5786355}" srcOrd="0" destOrd="0" presId="urn:microsoft.com/office/officeart/2005/8/layout/list1"/>
    <dgm:cxn modelId="{CD1F5101-E8AF-44C1-AE28-0001826EFD5B}" type="presOf" srcId="{29539DF1-E44E-4A9B-A127-C00FF01D059B}" destId="{E7CDD5CB-663B-406A-B4F0-E3E6C54ED1FE}" srcOrd="1" destOrd="0" presId="urn:microsoft.com/office/officeart/2005/8/layout/list1"/>
    <dgm:cxn modelId="{48B64E7A-B64D-4604-98A9-2A58D25A49DD}" type="presParOf" srcId="{425CB034-908D-4C23-AA81-4124F5786355}" destId="{E7D22260-ABAC-4EEE-9544-5CE6E24D8912}" srcOrd="0" destOrd="0" presId="urn:microsoft.com/office/officeart/2005/8/layout/list1"/>
    <dgm:cxn modelId="{6933159E-4E5C-49FD-AFC7-4979BFC7276F}" type="presParOf" srcId="{E7D22260-ABAC-4EEE-9544-5CE6E24D8912}" destId="{64C89697-BD2A-4218-8014-5A7D2EAC654A}" srcOrd="0" destOrd="0" presId="urn:microsoft.com/office/officeart/2005/8/layout/list1"/>
    <dgm:cxn modelId="{89FBCA28-DC72-4016-A570-1FADC6A5A879}" type="presParOf" srcId="{E7D22260-ABAC-4EEE-9544-5CE6E24D8912}" destId="{ACD98D74-1DAB-44C7-85C1-2355C92E331B}" srcOrd="1" destOrd="0" presId="urn:microsoft.com/office/officeart/2005/8/layout/list1"/>
    <dgm:cxn modelId="{F5E53DA5-87FC-4C25-9CB6-1E8DCD5259E4}" type="presParOf" srcId="{425CB034-908D-4C23-AA81-4124F5786355}" destId="{FF9C0214-4982-44C6-BBA1-572221F711E2}" srcOrd="1" destOrd="0" presId="urn:microsoft.com/office/officeart/2005/8/layout/list1"/>
    <dgm:cxn modelId="{9108C583-A119-4171-A718-6B3C28B52F1E}" type="presParOf" srcId="{425CB034-908D-4C23-AA81-4124F5786355}" destId="{B0B1E36D-4921-4FDB-BE21-56D7EEF2586C}" srcOrd="2" destOrd="0" presId="urn:microsoft.com/office/officeart/2005/8/layout/list1"/>
    <dgm:cxn modelId="{A2FB0FFF-E848-4C5E-815F-D14851127D75}" type="presParOf" srcId="{425CB034-908D-4C23-AA81-4124F5786355}" destId="{BCAB6420-4A6C-4154-8ABC-80D00D2027D3}" srcOrd="3" destOrd="0" presId="urn:microsoft.com/office/officeart/2005/8/layout/list1"/>
    <dgm:cxn modelId="{810BD41D-4FF0-4CF0-88AF-B9D72B57606A}" type="presParOf" srcId="{425CB034-908D-4C23-AA81-4124F5786355}" destId="{091876FB-2B26-4CBD-966F-7EEF07385267}" srcOrd="4" destOrd="0" presId="urn:microsoft.com/office/officeart/2005/8/layout/list1"/>
    <dgm:cxn modelId="{111F3EC5-BCBB-40B8-9F8B-618F5E157968}" type="presParOf" srcId="{091876FB-2B26-4CBD-966F-7EEF07385267}" destId="{5E9ECD97-9733-4A63-8E2E-920A56B79CAA}" srcOrd="0" destOrd="0" presId="urn:microsoft.com/office/officeart/2005/8/layout/list1"/>
    <dgm:cxn modelId="{9526DE19-7593-4E55-BFBD-1362566FEBF0}" type="presParOf" srcId="{091876FB-2B26-4CBD-966F-7EEF07385267}" destId="{BBDF3500-B692-44DF-AD2F-B2B19C2227A1}" srcOrd="1" destOrd="0" presId="urn:microsoft.com/office/officeart/2005/8/layout/list1"/>
    <dgm:cxn modelId="{394B1992-EB53-405B-8C4A-FBBB0AF387CE}" type="presParOf" srcId="{425CB034-908D-4C23-AA81-4124F5786355}" destId="{4B0C649C-71BC-4DDB-8BD5-84F7456CCB07}" srcOrd="5" destOrd="0" presId="urn:microsoft.com/office/officeart/2005/8/layout/list1"/>
    <dgm:cxn modelId="{C8A35851-5539-4242-9393-0BDCD9B1EC9A}" type="presParOf" srcId="{425CB034-908D-4C23-AA81-4124F5786355}" destId="{D8845ACE-ED8F-410B-A111-0C6716962D48}" srcOrd="6" destOrd="0" presId="urn:microsoft.com/office/officeart/2005/8/layout/list1"/>
    <dgm:cxn modelId="{7F9AB647-0A63-4B88-9165-5F3CE6ED61CD}" type="presParOf" srcId="{425CB034-908D-4C23-AA81-4124F5786355}" destId="{7D2FE0FE-B46F-446B-B308-D54968927B9C}" srcOrd="7" destOrd="0" presId="urn:microsoft.com/office/officeart/2005/8/layout/list1"/>
    <dgm:cxn modelId="{B887B7D1-2F55-44A1-B0B0-FDDD007EF942}" type="presParOf" srcId="{425CB034-908D-4C23-AA81-4124F5786355}" destId="{632CBD4B-0C09-4FD9-BB38-61C4CB4D339D}" srcOrd="8" destOrd="0" presId="urn:microsoft.com/office/officeart/2005/8/layout/list1"/>
    <dgm:cxn modelId="{4B7759D7-4850-40E3-AF45-D7D92E1D2D89}" type="presParOf" srcId="{632CBD4B-0C09-4FD9-BB38-61C4CB4D339D}" destId="{C651A70A-E559-4A95-BD64-2E2AADE70069}" srcOrd="0" destOrd="0" presId="urn:microsoft.com/office/officeart/2005/8/layout/list1"/>
    <dgm:cxn modelId="{F01A3E7B-FAB7-4C9D-B87E-A24F64669563}" type="presParOf" srcId="{632CBD4B-0C09-4FD9-BB38-61C4CB4D339D}" destId="{E7CDD5CB-663B-406A-B4F0-E3E6C54ED1FE}" srcOrd="1" destOrd="0" presId="urn:microsoft.com/office/officeart/2005/8/layout/list1"/>
    <dgm:cxn modelId="{D551CDAF-EE58-4361-A612-164D89D4ABBC}" type="presParOf" srcId="{425CB034-908D-4C23-AA81-4124F5786355}" destId="{83AF4316-8D25-433B-BE24-41D1116846A7}" srcOrd="9" destOrd="0" presId="urn:microsoft.com/office/officeart/2005/8/layout/list1"/>
    <dgm:cxn modelId="{E2D567A3-4299-42A2-9207-400F723F2DAE}" type="presParOf" srcId="{425CB034-908D-4C23-AA81-4124F5786355}" destId="{46AA6ADC-53E3-46D1-B232-561EC82FAD6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C822D35-CE00-49CD-97C0-8D9DD7AD7905}"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F161D22-E876-4B80-B744-86B1D1341CCA}">
      <dgm:prSet phldrT="[Text]"/>
      <dgm:spPr/>
      <dgm:t>
        <a:bodyPr/>
        <a:lstStyle/>
        <a:p>
          <a:r>
            <a:rPr lang="en-US" dirty="0" smtClean="0"/>
            <a:t>Small risks</a:t>
          </a:r>
          <a:endParaRPr lang="en-US" dirty="0"/>
        </a:p>
      </dgm:t>
    </dgm:pt>
    <dgm:pt modelId="{868F8947-8E3F-499C-BCAA-6BAC6E292189}" type="parTrans" cxnId="{A3C1E851-DECD-4F85-A2D3-92D3C633517B}">
      <dgm:prSet/>
      <dgm:spPr/>
      <dgm:t>
        <a:bodyPr/>
        <a:lstStyle/>
        <a:p>
          <a:endParaRPr lang="en-US"/>
        </a:p>
      </dgm:t>
    </dgm:pt>
    <dgm:pt modelId="{4D13BFEC-1B2E-4504-BB23-98C240E515D5}" type="sibTrans" cxnId="{A3C1E851-DECD-4F85-A2D3-92D3C633517B}">
      <dgm:prSet/>
      <dgm:spPr/>
      <dgm:t>
        <a:bodyPr/>
        <a:lstStyle/>
        <a:p>
          <a:endParaRPr lang="en-US"/>
        </a:p>
      </dgm:t>
    </dgm:pt>
    <dgm:pt modelId="{E1B6D723-A788-41E6-AA31-E77A983CA8E3}">
      <dgm:prSet phldrT="[Text]"/>
      <dgm:spPr/>
      <dgm:t>
        <a:bodyPr/>
        <a:lstStyle/>
        <a:p>
          <a:r>
            <a:rPr lang="en-US" dirty="0" smtClean="0"/>
            <a:t>Active acceptance</a:t>
          </a:r>
          <a:endParaRPr lang="en-US" dirty="0"/>
        </a:p>
      </dgm:t>
    </dgm:pt>
    <dgm:pt modelId="{71923D7A-21A6-43BE-86FF-38437CA21849}" type="parTrans" cxnId="{E7E73685-9F5F-4C23-829B-28087D6759C6}">
      <dgm:prSet/>
      <dgm:spPr/>
      <dgm:t>
        <a:bodyPr/>
        <a:lstStyle/>
        <a:p>
          <a:endParaRPr lang="en-US"/>
        </a:p>
      </dgm:t>
    </dgm:pt>
    <dgm:pt modelId="{E299E359-0687-4218-901B-0A44EBA9FD8B}" type="sibTrans" cxnId="{E7E73685-9F5F-4C23-829B-28087D6759C6}">
      <dgm:prSet/>
      <dgm:spPr/>
      <dgm:t>
        <a:bodyPr/>
        <a:lstStyle/>
        <a:p>
          <a:endParaRPr lang="en-US"/>
        </a:p>
      </dgm:t>
    </dgm:pt>
    <dgm:pt modelId="{A40219F5-A61C-4DE6-A310-0E9E9A3865DB}">
      <dgm:prSet phldrT="[Text]"/>
      <dgm:spPr/>
      <dgm:t>
        <a:bodyPr/>
        <a:lstStyle/>
        <a:p>
          <a:r>
            <a:rPr lang="en-US" dirty="0" smtClean="0"/>
            <a:t>Passive acceptance</a:t>
          </a:r>
          <a:endParaRPr lang="en-US" dirty="0"/>
        </a:p>
      </dgm:t>
    </dgm:pt>
    <dgm:pt modelId="{09CB60BB-CC13-48EA-87E8-36ED4ED1C6EC}" type="parTrans" cxnId="{F01356E9-AD3C-4AA6-AF33-EAEC301E7278}">
      <dgm:prSet/>
      <dgm:spPr/>
      <dgm:t>
        <a:bodyPr/>
        <a:lstStyle/>
        <a:p>
          <a:endParaRPr lang="en-US"/>
        </a:p>
      </dgm:t>
    </dgm:pt>
    <dgm:pt modelId="{9091C710-4C30-4134-8E15-C1270ABDBAEB}" type="sibTrans" cxnId="{F01356E9-AD3C-4AA6-AF33-EAEC301E7278}">
      <dgm:prSet/>
      <dgm:spPr/>
      <dgm:t>
        <a:bodyPr/>
        <a:lstStyle/>
        <a:p>
          <a:endParaRPr lang="en-US"/>
        </a:p>
      </dgm:t>
    </dgm:pt>
    <dgm:pt modelId="{CEB7C2BE-7AA4-48B3-8618-04BD78338B74}" type="pres">
      <dgm:prSet presAssocID="{EC822D35-CE00-49CD-97C0-8D9DD7AD7905}" presName="diagram" presStyleCnt="0">
        <dgm:presLayoutVars>
          <dgm:dir/>
          <dgm:resizeHandles val="exact"/>
        </dgm:presLayoutVars>
      </dgm:prSet>
      <dgm:spPr/>
      <dgm:t>
        <a:bodyPr/>
        <a:lstStyle/>
        <a:p>
          <a:endParaRPr lang="en-US"/>
        </a:p>
      </dgm:t>
    </dgm:pt>
    <dgm:pt modelId="{C8D23E53-1EAA-4257-8311-EFCBB88A46C0}" type="pres">
      <dgm:prSet presAssocID="{2F161D22-E876-4B80-B744-86B1D1341CCA}" presName="node" presStyleLbl="node1" presStyleIdx="0" presStyleCnt="3">
        <dgm:presLayoutVars>
          <dgm:bulletEnabled val="1"/>
        </dgm:presLayoutVars>
      </dgm:prSet>
      <dgm:spPr/>
      <dgm:t>
        <a:bodyPr/>
        <a:lstStyle/>
        <a:p>
          <a:endParaRPr lang="en-US"/>
        </a:p>
      </dgm:t>
    </dgm:pt>
    <dgm:pt modelId="{A47AE599-E08B-45A2-939C-4E7955E62D16}" type="pres">
      <dgm:prSet presAssocID="{4D13BFEC-1B2E-4504-BB23-98C240E515D5}" presName="sibTrans" presStyleCnt="0"/>
      <dgm:spPr/>
    </dgm:pt>
    <dgm:pt modelId="{AEB726EB-7EEB-4A22-9DCB-DD38F316914C}" type="pres">
      <dgm:prSet presAssocID="{E1B6D723-A788-41E6-AA31-E77A983CA8E3}" presName="node" presStyleLbl="node1" presStyleIdx="1" presStyleCnt="3">
        <dgm:presLayoutVars>
          <dgm:bulletEnabled val="1"/>
        </dgm:presLayoutVars>
      </dgm:prSet>
      <dgm:spPr/>
      <dgm:t>
        <a:bodyPr/>
        <a:lstStyle/>
        <a:p>
          <a:endParaRPr lang="en-US"/>
        </a:p>
      </dgm:t>
    </dgm:pt>
    <dgm:pt modelId="{D1268F9B-75AB-4A35-8B0D-035D198D008B}" type="pres">
      <dgm:prSet presAssocID="{E299E359-0687-4218-901B-0A44EBA9FD8B}" presName="sibTrans" presStyleCnt="0"/>
      <dgm:spPr/>
    </dgm:pt>
    <dgm:pt modelId="{BC2F023F-CCAE-43A4-AD6A-259A7C97EFDE}" type="pres">
      <dgm:prSet presAssocID="{A40219F5-A61C-4DE6-A310-0E9E9A3865DB}" presName="node" presStyleLbl="node1" presStyleIdx="2" presStyleCnt="3">
        <dgm:presLayoutVars>
          <dgm:bulletEnabled val="1"/>
        </dgm:presLayoutVars>
      </dgm:prSet>
      <dgm:spPr/>
      <dgm:t>
        <a:bodyPr/>
        <a:lstStyle/>
        <a:p>
          <a:endParaRPr lang="en-US"/>
        </a:p>
      </dgm:t>
    </dgm:pt>
  </dgm:ptLst>
  <dgm:cxnLst>
    <dgm:cxn modelId="{F01356E9-AD3C-4AA6-AF33-EAEC301E7278}" srcId="{EC822D35-CE00-49CD-97C0-8D9DD7AD7905}" destId="{A40219F5-A61C-4DE6-A310-0E9E9A3865DB}" srcOrd="2" destOrd="0" parTransId="{09CB60BB-CC13-48EA-87E8-36ED4ED1C6EC}" sibTransId="{9091C710-4C30-4134-8E15-C1270ABDBAEB}"/>
    <dgm:cxn modelId="{71C69CDA-94CA-4A05-8C14-EBCC3EF5CEBC}" type="presOf" srcId="{2F161D22-E876-4B80-B744-86B1D1341CCA}" destId="{C8D23E53-1EAA-4257-8311-EFCBB88A46C0}" srcOrd="0" destOrd="0" presId="urn:microsoft.com/office/officeart/2005/8/layout/default"/>
    <dgm:cxn modelId="{23E5F4AA-564C-4D2A-A778-8D8B1563E0A2}" type="presOf" srcId="{A40219F5-A61C-4DE6-A310-0E9E9A3865DB}" destId="{BC2F023F-CCAE-43A4-AD6A-259A7C97EFDE}" srcOrd="0" destOrd="0" presId="urn:microsoft.com/office/officeart/2005/8/layout/default"/>
    <dgm:cxn modelId="{8E5F9972-2CE1-42EC-875E-EDDFF7C18F52}" type="presOf" srcId="{EC822D35-CE00-49CD-97C0-8D9DD7AD7905}" destId="{CEB7C2BE-7AA4-48B3-8618-04BD78338B74}" srcOrd="0" destOrd="0" presId="urn:microsoft.com/office/officeart/2005/8/layout/default"/>
    <dgm:cxn modelId="{BA3574F4-B7A1-49AC-83FC-2ABEC05B7CA1}" type="presOf" srcId="{E1B6D723-A788-41E6-AA31-E77A983CA8E3}" destId="{AEB726EB-7EEB-4A22-9DCB-DD38F316914C}" srcOrd="0" destOrd="0" presId="urn:microsoft.com/office/officeart/2005/8/layout/default"/>
    <dgm:cxn modelId="{A3C1E851-DECD-4F85-A2D3-92D3C633517B}" srcId="{EC822D35-CE00-49CD-97C0-8D9DD7AD7905}" destId="{2F161D22-E876-4B80-B744-86B1D1341CCA}" srcOrd="0" destOrd="0" parTransId="{868F8947-8E3F-499C-BCAA-6BAC6E292189}" sibTransId="{4D13BFEC-1B2E-4504-BB23-98C240E515D5}"/>
    <dgm:cxn modelId="{E7E73685-9F5F-4C23-829B-28087D6759C6}" srcId="{EC822D35-CE00-49CD-97C0-8D9DD7AD7905}" destId="{E1B6D723-A788-41E6-AA31-E77A983CA8E3}" srcOrd="1" destOrd="0" parTransId="{71923D7A-21A6-43BE-86FF-38437CA21849}" sibTransId="{E299E359-0687-4218-901B-0A44EBA9FD8B}"/>
    <dgm:cxn modelId="{D6F7816D-16A9-429F-A428-3EBAB97FD04E}" type="presParOf" srcId="{CEB7C2BE-7AA4-48B3-8618-04BD78338B74}" destId="{C8D23E53-1EAA-4257-8311-EFCBB88A46C0}" srcOrd="0" destOrd="0" presId="urn:microsoft.com/office/officeart/2005/8/layout/default"/>
    <dgm:cxn modelId="{6D2CF92F-4B03-4F4D-8C6D-9AFCD8D3959B}" type="presParOf" srcId="{CEB7C2BE-7AA4-48B3-8618-04BD78338B74}" destId="{A47AE599-E08B-45A2-939C-4E7955E62D16}" srcOrd="1" destOrd="0" presId="urn:microsoft.com/office/officeart/2005/8/layout/default"/>
    <dgm:cxn modelId="{8B8885E9-2BFE-4AA2-A0E9-970D0CB88A35}" type="presParOf" srcId="{CEB7C2BE-7AA4-48B3-8618-04BD78338B74}" destId="{AEB726EB-7EEB-4A22-9DCB-DD38F316914C}" srcOrd="2" destOrd="0" presId="urn:microsoft.com/office/officeart/2005/8/layout/default"/>
    <dgm:cxn modelId="{842771EB-FDAD-4670-93CE-8D727B67B1D7}" type="presParOf" srcId="{CEB7C2BE-7AA4-48B3-8618-04BD78338B74}" destId="{D1268F9B-75AB-4A35-8B0D-035D198D008B}" srcOrd="3" destOrd="0" presId="urn:microsoft.com/office/officeart/2005/8/layout/default"/>
    <dgm:cxn modelId="{6652E76C-FEA1-41BF-BCF6-6CA8F173E289}" type="presParOf" srcId="{CEB7C2BE-7AA4-48B3-8618-04BD78338B74}" destId="{BC2F023F-CCAE-43A4-AD6A-259A7C97EFD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C401DFF-9F8A-4FBE-8272-CDD00BDA8488}"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772FC77F-5B81-4CAD-AA1D-287698EE8642}">
      <dgm:prSet phldrT="[Text]"/>
      <dgm:spPr/>
      <dgm:t>
        <a:bodyPr/>
        <a:lstStyle/>
        <a:p>
          <a:r>
            <a:rPr lang="en-US" dirty="0" smtClean="0"/>
            <a:t>Kara was known for her successful business strategies</a:t>
          </a:r>
          <a:endParaRPr lang="en-US" dirty="0"/>
        </a:p>
      </dgm:t>
    </dgm:pt>
    <dgm:pt modelId="{839BC5A2-CDCC-4F3F-9C18-2D9D10680EAD}" type="parTrans" cxnId="{8729EF4F-0505-40B0-8EBD-3CF206220D68}">
      <dgm:prSet/>
      <dgm:spPr/>
      <dgm:t>
        <a:bodyPr/>
        <a:lstStyle/>
        <a:p>
          <a:endParaRPr lang="en-US"/>
        </a:p>
      </dgm:t>
    </dgm:pt>
    <dgm:pt modelId="{33B3CC70-F951-4FBC-BFFE-56B80F26A85F}" type="sibTrans" cxnId="{8729EF4F-0505-40B0-8EBD-3CF206220D68}">
      <dgm:prSet/>
      <dgm:spPr/>
      <dgm:t>
        <a:bodyPr/>
        <a:lstStyle/>
        <a:p>
          <a:endParaRPr lang="en-US"/>
        </a:p>
      </dgm:t>
    </dgm:pt>
    <dgm:pt modelId="{1C7E8F1B-640D-4AB9-8F2B-63040BECF580}">
      <dgm:prSet phldrT="[Text]"/>
      <dgm:spPr/>
      <dgm:t>
        <a:bodyPr/>
        <a:lstStyle/>
        <a:p>
          <a:r>
            <a:rPr lang="en-US" dirty="0" smtClean="0"/>
            <a:t>Karen was offered the chance to expand by buying out her main competitor</a:t>
          </a:r>
          <a:endParaRPr lang="en-US" dirty="0"/>
        </a:p>
      </dgm:t>
    </dgm:pt>
    <dgm:pt modelId="{4606A96A-CF34-4C70-912B-49A5E07350A7}" type="parTrans" cxnId="{FB7A1F4C-D04B-4E72-B320-6DE095AFFEB7}">
      <dgm:prSet/>
      <dgm:spPr/>
      <dgm:t>
        <a:bodyPr/>
        <a:lstStyle/>
        <a:p>
          <a:endParaRPr lang="en-US"/>
        </a:p>
      </dgm:t>
    </dgm:pt>
    <dgm:pt modelId="{E2D14F7F-2BF8-474C-8D1E-BDB34F6A7858}" type="sibTrans" cxnId="{FB7A1F4C-D04B-4E72-B320-6DE095AFFEB7}">
      <dgm:prSet/>
      <dgm:spPr/>
      <dgm:t>
        <a:bodyPr/>
        <a:lstStyle/>
        <a:p>
          <a:endParaRPr lang="en-US"/>
        </a:p>
      </dgm:t>
    </dgm:pt>
    <dgm:pt modelId="{67960F10-6E36-4397-8FDC-02003805AF61}">
      <dgm:prSet phldrT="[Text]"/>
      <dgm:spPr/>
      <dgm:t>
        <a:bodyPr/>
        <a:lstStyle/>
        <a:p>
          <a:r>
            <a:rPr lang="en-US" dirty="0" smtClean="0"/>
            <a:t>She refused because of the financial risk</a:t>
          </a:r>
          <a:endParaRPr lang="en-US" dirty="0"/>
        </a:p>
      </dgm:t>
    </dgm:pt>
    <dgm:pt modelId="{9FD0CB2C-9F68-4A0B-920D-ECE76F18F785}" type="parTrans" cxnId="{A9BAAFA5-F90C-4645-8F87-F66ED63A1DC7}">
      <dgm:prSet/>
      <dgm:spPr/>
      <dgm:t>
        <a:bodyPr/>
        <a:lstStyle/>
        <a:p>
          <a:endParaRPr lang="en-US"/>
        </a:p>
      </dgm:t>
    </dgm:pt>
    <dgm:pt modelId="{1AAC2124-DD7D-4AB6-9BDB-3D4FFBCAC5A1}" type="sibTrans" cxnId="{A9BAAFA5-F90C-4645-8F87-F66ED63A1DC7}">
      <dgm:prSet/>
      <dgm:spPr/>
      <dgm:t>
        <a:bodyPr/>
        <a:lstStyle/>
        <a:p>
          <a:endParaRPr lang="en-US"/>
        </a:p>
      </dgm:t>
    </dgm:pt>
    <dgm:pt modelId="{D0310A42-F5DD-40F7-9E2B-E60CEE1FE56D}">
      <dgm:prSet phldrT="[Text]"/>
      <dgm:spPr/>
      <dgm:t>
        <a:bodyPr/>
        <a:lstStyle/>
        <a:p>
          <a:r>
            <a:rPr lang="en-US" dirty="0" smtClean="0"/>
            <a:t>After six months, Kara was having trouble meeting her projected goals</a:t>
          </a:r>
          <a:endParaRPr lang="en-US" dirty="0"/>
        </a:p>
      </dgm:t>
    </dgm:pt>
    <dgm:pt modelId="{1E7085A5-4EDB-4CEF-AE33-1EB36E64A548}" type="parTrans" cxnId="{6D997A2A-4A2B-41EC-B7D6-25FDAAB47833}">
      <dgm:prSet/>
      <dgm:spPr/>
    </dgm:pt>
    <dgm:pt modelId="{FFA4A340-EBDF-418E-B865-B9266D4A36BD}" type="sibTrans" cxnId="{6D997A2A-4A2B-41EC-B7D6-25FDAAB47833}">
      <dgm:prSet/>
      <dgm:spPr/>
    </dgm:pt>
    <dgm:pt modelId="{08762350-06B5-4460-BD14-9DF05011A842}" type="pres">
      <dgm:prSet presAssocID="{4C401DFF-9F8A-4FBE-8272-CDD00BDA8488}" presName="layout" presStyleCnt="0">
        <dgm:presLayoutVars>
          <dgm:chMax/>
          <dgm:chPref/>
          <dgm:dir/>
          <dgm:animOne val="branch"/>
          <dgm:animLvl val="lvl"/>
          <dgm:resizeHandles/>
        </dgm:presLayoutVars>
      </dgm:prSet>
      <dgm:spPr/>
      <dgm:t>
        <a:bodyPr/>
        <a:lstStyle/>
        <a:p>
          <a:endParaRPr lang="en-US"/>
        </a:p>
      </dgm:t>
    </dgm:pt>
    <dgm:pt modelId="{356F22E7-D9E9-4FD1-9776-B0242FBB241D}" type="pres">
      <dgm:prSet presAssocID="{772FC77F-5B81-4CAD-AA1D-287698EE8642}" presName="root" presStyleCnt="0">
        <dgm:presLayoutVars>
          <dgm:chMax/>
          <dgm:chPref val="4"/>
        </dgm:presLayoutVars>
      </dgm:prSet>
      <dgm:spPr/>
    </dgm:pt>
    <dgm:pt modelId="{52BE6107-E8E3-441B-B666-0318653016FA}" type="pres">
      <dgm:prSet presAssocID="{772FC77F-5B81-4CAD-AA1D-287698EE8642}" presName="rootComposite" presStyleCnt="0">
        <dgm:presLayoutVars/>
      </dgm:prSet>
      <dgm:spPr/>
    </dgm:pt>
    <dgm:pt modelId="{07F727C3-7520-4397-B48D-487742B52A57}" type="pres">
      <dgm:prSet presAssocID="{772FC77F-5B81-4CAD-AA1D-287698EE8642}" presName="rootText" presStyleLbl="node0" presStyleIdx="0" presStyleCnt="1">
        <dgm:presLayoutVars>
          <dgm:chMax/>
          <dgm:chPref val="4"/>
        </dgm:presLayoutVars>
      </dgm:prSet>
      <dgm:spPr/>
      <dgm:t>
        <a:bodyPr/>
        <a:lstStyle/>
        <a:p>
          <a:endParaRPr lang="en-US"/>
        </a:p>
      </dgm:t>
    </dgm:pt>
    <dgm:pt modelId="{8B75DD03-3BB8-4E85-A170-7932A151A0A5}" type="pres">
      <dgm:prSet presAssocID="{772FC77F-5B81-4CAD-AA1D-287698EE8642}" presName="childShape" presStyleCnt="0">
        <dgm:presLayoutVars>
          <dgm:chMax val="0"/>
          <dgm:chPref val="0"/>
        </dgm:presLayoutVars>
      </dgm:prSet>
      <dgm:spPr/>
    </dgm:pt>
    <dgm:pt modelId="{AC3577C7-1A38-4E99-8972-47B81572C0FC}" type="pres">
      <dgm:prSet presAssocID="{1C7E8F1B-640D-4AB9-8F2B-63040BECF580}" presName="childComposite" presStyleCnt="0">
        <dgm:presLayoutVars>
          <dgm:chMax val="0"/>
          <dgm:chPref val="0"/>
        </dgm:presLayoutVars>
      </dgm:prSet>
      <dgm:spPr/>
    </dgm:pt>
    <dgm:pt modelId="{26BE121C-7D5D-48B9-BAC1-D99FCB62BEEA}" type="pres">
      <dgm:prSet presAssocID="{1C7E8F1B-640D-4AB9-8F2B-63040BECF580}" presName="Image" presStyleLbl="node1" presStyleIdx="0" presStyleCnt="3"/>
      <dgm:spPr>
        <a:solidFill>
          <a:schemeClr val="accent3">
            <a:hueOff val="0"/>
            <a:satOff val="0"/>
            <a:lumOff val="0"/>
          </a:schemeClr>
        </a:solidFill>
      </dgm:spPr>
    </dgm:pt>
    <dgm:pt modelId="{D49223C9-4D77-4059-978B-F76011AE5728}" type="pres">
      <dgm:prSet presAssocID="{1C7E8F1B-640D-4AB9-8F2B-63040BECF580}" presName="childText" presStyleLbl="lnNode1" presStyleIdx="0" presStyleCnt="3">
        <dgm:presLayoutVars>
          <dgm:chMax val="0"/>
          <dgm:chPref val="0"/>
          <dgm:bulletEnabled val="1"/>
        </dgm:presLayoutVars>
      </dgm:prSet>
      <dgm:spPr/>
      <dgm:t>
        <a:bodyPr/>
        <a:lstStyle/>
        <a:p>
          <a:endParaRPr lang="en-US"/>
        </a:p>
      </dgm:t>
    </dgm:pt>
    <dgm:pt modelId="{3FC94B89-F963-4684-85DC-67F3D9BE8107}" type="pres">
      <dgm:prSet presAssocID="{67960F10-6E36-4397-8FDC-02003805AF61}" presName="childComposite" presStyleCnt="0">
        <dgm:presLayoutVars>
          <dgm:chMax val="0"/>
          <dgm:chPref val="0"/>
        </dgm:presLayoutVars>
      </dgm:prSet>
      <dgm:spPr/>
    </dgm:pt>
    <dgm:pt modelId="{E776C2BF-ED33-4D8C-89CB-657BB18D305B}" type="pres">
      <dgm:prSet presAssocID="{67960F10-6E36-4397-8FDC-02003805AF61}" presName="Image" presStyleLbl="node1" presStyleIdx="1" presStyleCnt="3"/>
      <dgm:spPr>
        <a:solidFill>
          <a:schemeClr val="accent3">
            <a:hueOff val="5625132"/>
            <a:satOff val="-8440"/>
            <a:lumOff val="-1373"/>
          </a:schemeClr>
        </a:solidFill>
      </dgm:spPr>
    </dgm:pt>
    <dgm:pt modelId="{06ADB3C9-DE0D-4742-B0C3-BEA25BDFED01}" type="pres">
      <dgm:prSet presAssocID="{67960F10-6E36-4397-8FDC-02003805AF61}" presName="childText" presStyleLbl="lnNode1" presStyleIdx="1" presStyleCnt="3">
        <dgm:presLayoutVars>
          <dgm:chMax val="0"/>
          <dgm:chPref val="0"/>
          <dgm:bulletEnabled val="1"/>
        </dgm:presLayoutVars>
      </dgm:prSet>
      <dgm:spPr/>
      <dgm:t>
        <a:bodyPr/>
        <a:lstStyle/>
        <a:p>
          <a:endParaRPr lang="en-US"/>
        </a:p>
      </dgm:t>
    </dgm:pt>
    <dgm:pt modelId="{C37A1174-0F76-498B-9B48-0147B9A2293A}" type="pres">
      <dgm:prSet presAssocID="{D0310A42-F5DD-40F7-9E2B-E60CEE1FE56D}" presName="childComposite" presStyleCnt="0">
        <dgm:presLayoutVars>
          <dgm:chMax val="0"/>
          <dgm:chPref val="0"/>
        </dgm:presLayoutVars>
      </dgm:prSet>
      <dgm:spPr/>
    </dgm:pt>
    <dgm:pt modelId="{72A67F64-C198-4905-856C-ED70F1B6D264}" type="pres">
      <dgm:prSet presAssocID="{D0310A42-F5DD-40F7-9E2B-E60CEE1FE56D}" presName="Image" presStyleLbl="node1" presStyleIdx="2" presStyleCnt="3"/>
      <dgm:spPr>
        <a:solidFill>
          <a:schemeClr val="accent3">
            <a:hueOff val="11250264"/>
            <a:satOff val="-16880"/>
            <a:lumOff val="-2745"/>
          </a:schemeClr>
        </a:solidFill>
      </dgm:spPr>
    </dgm:pt>
    <dgm:pt modelId="{0F31C20F-8AEE-42BF-9A7C-DE91A7B6122F}" type="pres">
      <dgm:prSet presAssocID="{D0310A42-F5DD-40F7-9E2B-E60CEE1FE56D}" presName="childText" presStyleLbl="lnNode1" presStyleIdx="2" presStyleCnt="3">
        <dgm:presLayoutVars>
          <dgm:chMax val="0"/>
          <dgm:chPref val="0"/>
          <dgm:bulletEnabled val="1"/>
        </dgm:presLayoutVars>
      </dgm:prSet>
      <dgm:spPr/>
      <dgm:t>
        <a:bodyPr/>
        <a:lstStyle/>
        <a:p>
          <a:endParaRPr lang="en-US"/>
        </a:p>
      </dgm:t>
    </dgm:pt>
  </dgm:ptLst>
  <dgm:cxnLst>
    <dgm:cxn modelId="{E7B1C1B9-8B34-42B7-AE94-FB60FF78AD7E}" type="presOf" srcId="{67960F10-6E36-4397-8FDC-02003805AF61}" destId="{06ADB3C9-DE0D-4742-B0C3-BEA25BDFED01}" srcOrd="0" destOrd="0" presId="urn:microsoft.com/office/officeart/2008/layout/PictureAccentList"/>
    <dgm:cxn modelId="{A9BAAFA5-F90C-4645-8F87-F66ED63A1DC7}" srcId="{772FC77F-5B81-4CAD-AA1D-287698EE8642}" destId="{67960F10-6E36-4397-8FDC-02003805AF61}" srcOrd="1" destOrd="0" parTransId="{9FD0CB2C-9F68-4A0B-920D-ECE76F18F785}" sibTransId="{1AAC2124-DD7D-4AB6-9BDB-3D4FFBCAC5A1}"/>
    <dgm:cxn modelId="{6D997A2A-4A2B-41EC-B7D6-25FDAAB47833}" srcId="{772FC77F-5B81-4CAD-AA1D-287698EE8642}" destId="{D0310A42-F5DD-40F7-9E2B-E60CEE1FE56D}" srcOrd="2" destOrd="0" parTransId="{1E7085A5-4EDB-4CEF-AE33-1EB36E64A548}" sibTransId="{FFA4A340-EBDF-418E-B865-B9266D4A36BD}"/>
    <dgm:cxn modelId="{FB7A1F4C-D04B-4E72-B320-6DE095AFFEB7}" srcId="{772FC77F-5B81-4CAD-AA1D-287698EE8642}" destId="{1C7E8F1B-640D-4AB9-8F2B-63040BECF580}" srcOrd="0" destOrd="0" parTransId="{4606A96A-CF34-4C70-912B-49A5E07350A7}" sibTransId="{E2D14F7F-2BF8-474C-8D1E-BDB34F6A7858}"/>
    <dgm:cxn modelId="{0291C889-430E-4FF7-86EB-00675EB5021D}" type="presOf" srcId="{1C7E8F1B-640D-4AB9-8F2B-63040BECF580}" destId="{D49223C9-4D77-4059-978B-F76011AE5728}" srcOrd="0" destOrd="0" presId="urn:microsoft.com/office/officeart/2008/layout/PictureAccentList"/>
    <dgm:cxn modelId="{DF1D9CC6-2F25-4ACD-AB1B-806B97E424AC}" type="presOf" srcId="{D0310A42-F5DD-40F7-9E2B-E60CEE1FE56D}" destId="{0F31C20F-8AEE-42BF-9A7C-DE91A7B6122F}" srcOrd="0" destOrd="0" presId="urn:microsoft.com/office/officeart/2008/layout/PictureAccentList"/>
    <dgm:cxn modelId="{E4463217-087F-41E7-BCF0-7254BB4A24D0}" type="presOf" srcId="{772FC77F-5B81-4CAD-AA1D-287698EE8642}" destId="{07F727C3-7520-4397-B48D-487742B52A57}" srcOrd="0" destOrd="0" presId="urn:microsoft.com/office/officeart/2008/layout/PictureAccentList"/>
    <dgm:cxn modelId="{1FD5F0D2-EAC6-41C7-A65F-1E0C3F7E1D19}" type="presOf" srcId="{4C401DFF-9F8A-4FBE-8272-CDD00BDA8488}" destId="{08762350-06B5-4460-BD14-9DF05011A842}" srcOrd="0" destOrd="0" presId="urn:microsoft.com/office/officeart/2008/layout/PictureAccentList"/>
    <dgm:cxn modelId="{8729EF4F-0505-40B0-8EBD-3CF206220D68}" srcId="{4C401DFF-9F8A-4FBE-8272-CDD00BDA8488}" destId="{772FC77F-5B81-4CAD-AA1D-287698EE8642}" srcOrd="0" destOrd="0" parTransId="{839BC5A2-CDCC-4F3F-9C18-2D9D10680EAD}" sibTransId="{33B3CC70-F951-4FBC-BFFE-56B80F26A85F}"/>
    <dgm:cxn modelId="{AE19E86D-EF8D-4BF1-94E0-A2FB0DA8DF0C}" type="presParOf" srcId="{08762350-06B5-4460-BD14-9DF05011A842}" destId="{356F22E7-D9E9-4FD1-9776-B0242FBB241D}" srcOrd="0" destOrd="0" presId="urn:microsoft.com/office/officeart/2008/layout/PictureAccentList"/>
    <dgm:cxn modelId="{C9DE4A0A-32A7-4676-B4D8-C2CED6EC0836}" type="presParOf" srcId="{356F22E7-D9E9-4FD1-9776-B0242FBB241D}" destId="{52BE6107-E8E3-441B-B666-0318653016FA}" srcOrd="0" destOrd="0" presId="urn:microsoft.com/office/officeart/2008/layout/PictureAccentList"/>
    <dgm:cxn modelId="{E206415F-A4C5-4D11-A038-E42B076A6A77}" type="presParOf" srcId="{52BE6107-E8E3-441B-B666-0318653016FA}" destId="{07F727C3-7520-4397-B48D-487742B52A57}" srcOrd="0" destOrd="0" presId="urn:microsoft.com/office/officeart/2008/layout/PictureAccentList"/>
    <dgm:cxn modelId="{6CD0C6FA-07A2-4417-9464-6E96529B9992}" type="presParOf" srcId="{356F22E7-D9E9-4FD1-9776-B0242FBB241D}" destId="{8B75DD03-3BB8-4E85-A170-7932A151A0A5}" srcOrd="1" destOrd="0" presId="urn:microsoft.com/office/officeart/2008/layout/PictureAccentList"/>
    <dgm:cxn modelId="{BE5DDB58-F6E5-4228-8F81-DF41217F752A}" type="presParOf" srcId="{8B75DD03-3BB8-4E85-A170-7932A151A0A5}" destId="{AC3577C7-1A38-4E99-8972-47B81572C0FC}" srcOrd="0" destOrd="0" presId="urn:microsoft.com/office/officeart/2008/layout/PictureAccentList"/>
    <dgm:cxn modelId="{1E956EE6-486E-460C-9610-9309B3C5A4AA}" type="presParOf" srcId="{AC3577C7-1A38-4E99-8972-47B81572C0FC}" destId="{26BE121C-7D5D-48B9-BAC1-D99FCB62BEEA}" srcOrd="0" destOrd="0" presId="urn:microsoft.com/office/officeart/2008/layout/PictureAccentList"/>
    <dgm:cxn modelId="{A4A4BCCA-A3EC-49DF-B8CC-CBAAA71D57A8}" type="presParOf" srcId="{AC3577C7-1A38-4E99-8972-47B81572C0FC}" destId="{D49223C9-4D77-4059-978B-F76011AE5728}" srcOrd="1" destOrd="0" presId="urn:microsoft.com/office/officeart/2008/layout/PictureAccentList"/>
    <dgm:cxn modelId="{0FE36E06-E8CB-4FF8-950F-5EC5352E9032}" type="presParOf" srcId="{8B75DD03-3BB8-4E85-A170-7932A151A0A5}" destId="{3FC94B89-F963-4684-85DC-67F3D9BE8107}" srcOrd="1" destOrd="0" presId="urn:microsoft.com/office/officeart/2008/layout/PictureAccentList"/>
    <dgm:cxn modelId="{400548C0-68ED-409C-ABA8-EF8D0B485E34}" type="presParOf" srcId="{3FC94B89-F963-4684-85DC-67F3D9BE8107}" destId="{E776C2BF-ED33-4D8C-89CB-657BB18D305B}" srcOrd="0" destOrd="0" presId="urn:microsoft.com/office/officeart/2008/layout/PictureAccentList"/>
    <dgm:cxn modelId="{0625166A-9403-4FAE-A62E-5144B64DAF40}" type="presParOf" srcId="{3FC94B89-F963-4684-85DC-67F3D9BE8107}" destId="{06ADB3C9-DE0D-4742-B0C3-BEA25BDFED01}" srcOrd="1" destOrd="0" presId="urn:microsoft.com/office/officeart/2008/layout/PictureAccentList"/>
    <dgm:cxn modelId="{F099C7B1-6B49-4D8A-AC11-B33826099063}" type="presParOf" srcId="{8B75DD03-3BB8-4E85-A170-7932A151A0A5}" destId="{C37A1174-0F76-498B-9B48-0147B9A2293A}" srcOrd="2" destOrd="0" presId="urn:microsoft.com/office/officeart/2008/layout/PictureAccentList"/>
    <dgm:cxn modelId="{6AD49E5C-023E-4FB8-A787-7E3C270FDC09}" type="presParOf" srcId="{C37A1174-0F76-498B-9B48-0147B9A2293A}" destId="{72A67F64-C198-4905-856C-ED70F1B6D264}" srcOrd="0" destOrd="0" presId="urn:microsoft.com/office/officeart/2008/layout/PictureAccentList"/>
    <dgm:cxn modelId="{ECF5C3AF-B2B7-4C78-99FF-D2FEC79BB3C8}" type="presParOf" srcId="{C37A1174-0F76-498B-9B48-0147B9A2293A}" destId="{0F31C20F-8AEE-42BF-9A7C-DE91A7B61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C4D6B0B-EA85-4C85-996E-185138136F01}"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0B406C23-804D-4EF1-91FE-D60B6BB68CEB}">
      <dgm:prSet phldrT="[Text]"/>
      <dgm:spPr/>
      <dgm:t>
        <a:bodyPr/>
        <a:lstStyle/>
        <a:p>
          <a:r>
            <a:rPr lang="en-US" dirty="0" smtClean="0"/>
            <a:t>All accidents</a:t>
          </a:r>
          <a:endParaRPr lang="en-US" dirty="0"/>
        </a:p>
      </dgm:t>
    </dgm:pt>
    <dgm:pt modelId="{31C46508-8DE5-47A9-AFA0-645C1FC2D522}" type="parTrans" cxnId="{1861E5E8-5E41-44CE-8094-31E48ED9114D}">
      <dgm:prSet/>
      <dgm:spPr/>
      <dgm:t>
        <a:bodyPr/>
        <a:lstStyle/>
        <a:p>
          <a:endParaRPr lang="en-US"/>
        </a:p>
      </dgm:t>
    </dgm:pt>
    <dgm:pt modelId="{86603B4E-8757-4032-AC7B-CFA8CE2C9582}" type="sibTrans" cxnId="{1861E5E8-5E41-44CE-8094-31E48ED9114D}">
      <dgm:prSet/>
      <dgm:spPr/>
      <dgm:t>
        <a:bodyPr/>
        <a:lstStyle/>
        <a:p>
          <a:endParaRPr lang="en-US"/>
        </a:p>
      </dgm:t>
    </dgm:pt>
    <dgm:pt modelId="{AE96E012-28C4-4E1B-A0B8-82C7119E7B69}">
      <dgm:prSet phldrT="[Text]"/>
      <dgm:spPr/>
      <dgm:t>
        <a:bodyPr/>
        <a:lstStyle/>
        <a:p>
          <a:r>
            <a:rPr lang="en-US" dirty="0" smtClean="0"/>
            <a:t>Follow local laws</a:t>
          </a:r>
          <a:endParaRPr lang="en-US" dirty="0"/>
        </a:p>
      </dgm:t>
    </dgm:pt>
    <dgm:pt modelId="{29CA3D80-D856-4ED7-9320-6F3CA919E2E1}" type="parTrans" cxnId="{FF7DFD53-1DDD-4359-B6E0-B7D9B8F6FC2F}">
      <dgm:prSet/>
      <dgm:spPr/>
      <dgm:t>
        <a:bodyPr/>
        <a:lstStyle/>
        <a:p>
          <a:endParaRPr lang="en-US"/>
        </a:p>
      </dgm:t>
    </dgm:pt>
    <dgm:pt modelId="{08BE8C57-0277-49D1-A5AF-A29A6B2A3262}" type="sibTrans" cxnId="{FF7DFD53-1DDD-4359-B6E0-B7D9B8F6FC2F}">
      <dgm:prSet/>
      <dgm:spPr/>
      <dgm:t>
        <a:bodyPr/>
        <a:lstStyle/>
        <a:p>
          <a:endParaRPr lang="en-US"/>
        </a:p>
      </dgm:t>
    </dgm:pt>
    <dgm:pt modelId="{BA1091CE-A5B9-4C73-A7E3-532F2402A685}">
      <dgm:prSet phldrT="[Text]"/>
      <dgm:spPr/>
      <dgm:t>
        <a:bodyPr/>
        <a:lstStyle/>
        <a:p>
          <a:r>
            <a:rPr lang="en-US" dirty="0" smtClean="0"/>
            <a:t>Injury may show up later</a:t>
          </a:r>
          <a:endParaRPr lang="en-US" dirty="0"/>
        </a:p>
      </dgm:t>
    </dgm:pt>
    <dgm:pt modelId="{35F87756-A8F3-4866-B6C3-EB14CC7591BB}" type="parTrans" cxnId="{4EE58A14-50E7-4FD0-92F4-E0EA070E2D95}">
      <dgm:prSet/>
      <dgm:spPr/>
      <dgm:t>
        <a:bodyPr/>
        <a:lstStyle/>
        <a:p>
          <a:endParaRPr lang="en-US"/>
        </a:p>
      </dgm:t>
    </dgm:pt>
    <dgm:pt modelId="{8C6F807D-6E09-49A5-867F-F6B54A2A5E36}" type="sibTrans" cxnId="{4EE58A14-50E7-4FD0-92F4-E0EA070E2D95}">
      <dgm:prSet/>
      <dgm:spPr/>
      <dgm:t>
        <a:bodyPr/>
        <a:lstStyle/>
        <a:p>
          <a:endParaRPr lang="en-US"/>
        </a:p>
      </dgm:t>
    </dgm:pt>
    <dgm:pt modelId="{8CF79221-AC22-4710-AC9F-3EE7F302028D}" type="pres">
      <dgm:prSet presAssocID="{CC4D6B0B-EA85-4C85-996E-185138136F01}" presName="Name0" presStyleCnt="0">
        <dgm:presLayoutVars>
          <dgm:resizeHandles/>
        </dgm:presLayoutVars>
      </dgm:prSet>
      <dgm:spPr/>
      <dgm:t>
        <a:bodyPr/>
        <a:lstStyle/>
        <a:p>
          <a:endParaRPr lang="en-US"/>
        </a:p>
      </dgm:t>
    </dgm:pt>
    <dgm:pt modelId="{5DAE5112-64CB-4836-8D48-B548983AB52D}" type="pres">
      <dgm:prSet presAssocID="{0B406C23-804D-4EF1-91FE-D60B6BB68CEB}" presName="text" presStyleLbl="node1" presStyleIdx="0" presStyleCnt="3">
        <dgm:presLayoutVars>
          <dgm:bulletEnabled val="1"/>
        </dgm:presLayoutVars>
      </dgm:prSet>
      <dgm:spPr/>
      <dgm:t>
        <a:bodyPr/>
        <a:lstStyle/>
        <a:p>
          <a:endParaRPr lang="en-US"/>
        </a:p>
      </dgm:t>
    </dgm:pt>
    <dgm:pt modelId="{B02DECF2-5919-4374-BB60-901EA19F4131}" type="pres">
      <dgm:prSet presAssocID="{86603B4E-8757-4032-AC7B-CFA8CE2C9582}" presName="space" presStyleCnt="0"/>
      <dgm:spPr/>
    </dgm:pt>
    <dgm:pt modelId="{62527420-B382-4CE3-8037-F58C9F0D8569}" type="pres">
      <dgm:prSet presAssocID="{AE96E012-28C4-4E1B-A0B8-82C7119E7B69}" presName="text" presStyleLbl="node1" presStyleIdx="1" presStyleCnt="3">
        <dgm:presLayoutVars>
          <dgm:bulletEnabled val="1"/>
        </dgm:presLayoutVars>
      </dgm:prSet>
      <dgm:spPr/>
      <dgm:t>
        <a:bodyPr/>
        <a:lstStyle/>
        <a:p>
          <a:endParaRPr lang="en-US"/>
        </a:p>
      </dgm:t>
    </dgm:pt>
    <dgm:pt modelId="{FB75B675-FD72-4733-8C7F-516EA0659336}" type="pres">
      <dgm:prSet presAssocID="{08BE8C57-0277-49D1-A5AF-A29A6B2A3262}" presName="space" presStyleCnt="0"/>
      <dgm:spPr/>
    </dgm:pt>
    <dgm:pt modelId="{55B2D863-6570-498A-AD0A-CA0F527C2A11}" type="pres">
      <dgm:prSet presAssocID="{BA1091CE-A5B9-4C73-A7E3-532F2402A685}" presName="text" presStyleLbl="node1" presStyleIdx="2" presStyleCnt="3">
        <dgm:presLayoutVars>
          <dgm:bulletEnabled val="1"/>
        </dgm:presLayoutVars>
      </dgm:prSet>
      <dgm:spPr/>
      <dgm:t>
        <a:bodyPr/>
        <a:lstStyle/>
        <a:p>
          <a:endParaRPr lang="en-US"/>
        </a:p>
      </dgm:t>
    </dgm:pt>
  </dgm:ptLst>
  <dgm:cxnLst>
    <dgm:cxn modelId="{F4078823-DCD0-444D-B1C6-A03BB32C21E9}" type="presOf" srcId="{AE96E012-28C4-4E1B-A0B8-82C7119E7B69}" destId="{62527420-B382-4CE3-8037-F58C9F0D8569}" srcOrd="0" destOrd="0" presId="urn:diagrams.loki3.com/VaryingWidthList+Icon"/>
    <dgm:cxn modelId="{4EE58A14-50E7-4FD0-92F4-E0EA070E2D95}" srcId="{CC4D6B0B-EA85-4C85-996E-185138136F01}" destId="{BA1091CE-A5B9-4C73-A7E3-532F2402A685}" srcOrd="2" destOrd="0" parTransId="{35F87756-A8F3-4866-B6C3-EB14CC7591BB}" sibTransId="{8C6F807D-6E09-49A5-867F-F6B54A2A5E36}"/>
    <dgm:cxn modelId="{9BD05DEB-0968-4500-AF02-C3DC03C33EDA}" type="presOf" srcId="{BA1091CE-A5B9-4C73-A7E3-532F2402A685}" destId="{55B2D863-6570-498A-AD0A-CA0F527C2A11}" srcOrd="0" destOrd="0" presId="urn:diagrams.loki3.com/VaryingWidthList+Icon"/>
    <dgm:cxn modelId="{7AA7E27A-8015-40C0-BBFD-DC7C37AA44C8}" type="presOf" srcId="{0B406C23-804D-4EF1-91FE-D60B6BB68CEB}" destId="{5DAE5112-64CB-4836-8D48-B548983AB52D}" srcOrd="0" destOrd="0" presId="urn:diagrams.loki3.com/VaryingWidthList+Icon"/>
    <dgm:cxn modelId="{4E992184-6AAD-4F35-84B5-164BB6FC0510}" type="presOf" srcId="{CC4D6B0B-EA85-4C85-996E-185138136F01}" destId="{8CF79221-AC22-4710-AC9F-3EE7F302028D}" srcOrd="0" destOrd="0" presId="urn:diagrams.loki3.com/VaryingWidthList+Icon"/>
    <dgm:cxn modelId="{1861E5E8-5E41-44CE-8094-31E48ED9114D}" srcId="{CC4D6B0B-EA85-4C85-996E-185138136F01}" destId="{0B406C23-804D-4EF1-91FE-D60B6BB68CEB}" srcOrd="0" destOrd="0" parTransId="{31C46508-8DE5-47A9-AFA0-645C1FC2D522}" sibTransId="{86603B4E-8757-4032-AC7B-CFA8CE2C9582}"/>
    <dgm:cxn modelId="{FF7DFD53-1DDD-4359-B6E0-B7D9B8F6FC2F}" srcId="{CC4D6B0B-EA85-4C85-996E-185138136F01}" destId="{AE96E012-28C4-4E1B-A0B8-82C7119E7B69}" srcOrd="1" destOrd="0" parTransId="{29CA3D80-D856-4ED7-9320-6F3CA919E2E1}" sibTransId="{08BE8C57-0277-49D1-A5AF-A29A6B2A3262}"/>
    <dgm:cxn modelId="{4F9AE33D-A402-4EFB-9830-01A64077C861}" type="presParOf" srcId="{8CF79221-AC22-4710-AC9F-3EE7F302028D}" destId="{5DAE5112-64CB-4836-8D48-B548983AB52D}" srcOrd="0" destOrd="0" presId="urn:diagrams.loki3.com/VaryingWidthList+Icon"/>
    <dgm:cxn modelId="{29610969-E480-40D5-95D2-889FD24670B2}" type="presParOf" srcId="{8CF79221-AC22-4710-AC9F-3EE7F302028D}" destId="{B02DECF2-5919-4374-BB60-901EA19F4131}" srcOrd="1" destOrd="0" presId="urn:diagrams.loki3.com/VaryingWidthList+Icon"/>
    <dgm:cxn modelId="{755F3D05-FC3D-4DD9-B97D-FE645538A927}" type="presParOf" srcId="{8CF79221-AC22-4710-AC9F-3EE7F302028D}" destId="{62527420-B382-4CE3-8037-F58C9F0D8569}" srcOrd="2" destOrd="0" presId="urn:diagrams.loki3.com/VaryingWidthList+Icon"/>
    <dgm:cxn modelId="{8AA66536-003A-40CB-B87C-E159D20C9503}" type="presParOf" srcId="{8CF79221-AC22-4710-AC9F-3EE7F302028D}" destId="{FB75B675-FD72-4733-8C7F-516EA0659336}" srcOrd="3" destOrd="0" presId="urn:diagrams.loki3.com/VaryingWidthList+Icon"/>
    <dgm:cxn modelId="{3C37D57C-026D-4CF3-B2FA-DA1730F836EA}" type="presParOf" srcId="{8CF79221-AC22-4710-AC9F-3EE7F302028D}" destId="{55B2D863-6570-498A-AD0A-CA0F527C2A1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E9EE9F5-F5F3-4BC5-8DD9-E0513D2FEA8E}"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F0366BE9-3081-4F01-8084-0260E104EBC2}">
      <dgm:prSet phldrT="[Text]"/>
      <dgm:spPr/>
      <dgm:t>
        <a:bodyPr/>
        <a:lstStyle/>
        <a:p>
          <a:r>
            <a:rPr lang="en-US" dirty="0" smtClean="0"/>
            <a:t>Chain of command</a:t>
          </a:r>
          <a:endParaRPr lang="en-US" dirty="0"/>
        </a:p>
      </dgm:t>
    </dgm:pt>
    <dgm:pt modelId="{1E362D7B-418B-4309-995D-C22685D38CB9}" type="parTrans" cxnId="{9319E4F2-1AA5-4CDB-A508-5600E054D33C}">
      <dgm:prSet/>
      <dgm:spPr/>
      <dgm:t>
        <a:bodyPr/>
        <a:lstStyle/>
        <a:p>
          <a:endParaRPr lang="en-US"/>
        </a:p>
      </dgm:t>
    </dgm:pt>
    <dgm:pt modelId="{C44F5EBE-8C40-499A-9D23-664CE8D05EEB}" type="sibTrans" cxnId="{9319E4F2-1AA5-4CDB-A508-5600E054D33C}">
      <dgm:prSet/>
      <dgm:spPr/>
      <dgm:t>
        <a:bodyPr/>
        <a:lstStyle/>
        <a:p>
          <a:endParaRPr lang="en-US"/>
        </a:p>
      </dgm:t>
    </dgm:pt>
    <dgm:pt modelId="{730D3B7E-2A2E-4371-B0F8-9D7F80E5BECC}">
      <dgm:prSet phldrT="[Text]"/>
      <dgm:spPr/>
      <dgm:t>
        <a:bodyPr/>
        <a:lstStyle/>
        <a:p>
          <a:r>
            <a:rPr lang="en-US" dirty="0" smtClean="0"/>
            <a:t>Minor to catastrophic</a:t>
          </a:r>
          <a:endParaRPr lang="en-US" dirty="0"/>
        </a:p>
      </dgm:t>
    </dgm:pt>
    <dgm:pt modelId="{F58AE18C-C16C-49C9-AABF-E6E88E4990F0}" type="parTrans" cxnId="{7A4456B7-DC8D-452D-9D7F-214A242527F4}">
      <dgm:prSet/>
      <dgm:spPr/>
      <dgm:t>
        <a:bodyPr/>
        <a:lstStyle/>
        <a:p>
          <a:endParaRPr lang="en-US"/>
        </a:p>
      </dgm:t>
    </dgm:pt>
    <dgm:pt modelId="{752462AC-283D-427E-B64E-B24CEDDCCE58}" type="sibTrans" cxnId="{7A4456B7-DC8D-452D-9D7F-214A242527F4}">
      <dgm:prSet/>
      <dgm:spPr/>
      <dgm:t>
        <a:bodyPr/>
        <a:lstStyle/>
        <a:p>
          <a:endParaRPr lang="en-US"/>
        </a:p>
      </dgm:t>
    </dgm:pt>
    <dgm:pt modelId="{FED3127F-94C4-4C66-9F03-75B97EC6560A}">
      <dgm:prSet phldrT="[Text]"/>
      <dgm:spPr/>
      <dgm:t>
        <a:bodyPr/>
        <a:lstStyle/>
        <a:p>
          <a:r>
            <a:rPr lang="en-US" dirty="0" smtClean="0"/>
            <a:t>Collect evidence/information</a:t>
          </a:r>
          <a:endParaRPr lang="en-US" dirty="0"/>
        </a:p>
      </dgm:t>
    </dgm:pt>
    <dgm:pt modelId="{CAFC4996-B6FA-4D09-8B44-76C470974FD9}" type="parTrans" cxnId="{58F51C17-2DB6-493D-B515-B1B2BE4A3443}">
      <dgm:prSet/>
      <dgm:spPr/>
      <dgm:t>
        <a:bodyPr/>
        <a:lstStyle/>
        <a:p>
          <a:endParaRPr lang="en-US"/>
        </a:p>
      </dgm:t>
    </dgm:pt>
    <dgm:pt modelId="{54354D75-19A4-4565-B875-44923D489AA5}" type="sibTrans" cxnId="{58F51C17-2DB6-493D-B515-B1B2BE4A3443}">
      <dgm:prSet/>
      <dgm:spPr/>
      <dgm:t>
        <a:bodyPr/>
        <a:lstStyle/>
        <a:p>
          <a:endParaRPr lang="en-US"/>
        </a:p>
      </dgm:t>
    </dgm:pt>
    <dgm:pt modelId="{5E737404-75CE-4860-BFC8-90EDCC1E68A5}" type="pres">
      <dgm:prSet presAssocID="{1E9EE9F5-F5F3-4BC5-8DD9-E0513D2FEA8E}" presName="Name0" presStyleCnt="0">
        <dgm:presLayoutVars>
          <dgm:chMax val="7"/>
          <dgm:chPref val="7"/>
          <dgm:dir/>
        </dgm:presLayoutVars>
      </dgm:prSet>
      <dgm:spPr/>
      <dgm:t>
        <a:bodyPr/>
        <a:lstStyle/>
        <a:p>
          <a:endParaRPr lang="en-US"/>
        </a:p>
      </dgm:t>
    </dgm:pt>
    <dgm:pt modelId="{90D2EC1B-A19B-42EC-A4DB-125CA8690DEA}" type="pres">
      <dgm:prSet presAssocID="{1E9EE9F5-F5F3-4BC5-8DD9-E0513D2FEA8E}" presName="Name1" presStyleCnt="0"/>
      <dgm:spPr/>
    </dgm:pt>
    <dgm:pt modelId="{8D786F20-2FF0-4C75-B3F5-A0728F8A5A43}" type="pres">
      <dgm:prSet presAssocID="{1E9EE9F5-F5F3-4BC5-8DD9-E0513D2FEA8E}" presName="cycle" presStyleCnt="0"/>
      <dgm:spPr/>
    </dgm:pt>
    <dgm:pt modelId="{1F96D7D6-0FFE-4C5E-A243-529EB7617F08}" type="pres">
      <dgm:prSet presAssocID="{1E9EE9F5-F5F3-4BC5-8DD9-E0513D2FEA8E}" presName="srcNode" presStyleLbl="node1" presStyleIdx="0" presStyleCnt="3"/>
      <dgm:spPr/>
    </dgm:pt>
    <dgm:pt modelId="{A885FC95-4A56-4AA4-8694-4C89E93D6FBA}" type="pres">
      <dgm:prSet presAssocID="{1E9EE9F5-F5F3-4BC5-8DD9-E0513D2FEA8E}" presName="conn" presStyleLbl="parChTrans1D2" presStyleIdx="0" presStyleCnt="1"/>
      <dgm:spPr/>
      <dgm:t>
        <a:bodyPr/>
        <a:lstStyle/>
        <a:p>
          <a:endParaRPr lang="en-US"/>
        </a:p>
      </dgm:t>
    </dgm:pt>
    <dgm:pt modelId="{5A5901F9-DD63-4B2C-A183-7EB8B21877E5}" type="pres">
      <dgm:prSet presAssocID="{1E9EE9F5-F5F3-4BC5-8DD9-E0513D2FEA8E}" presName="extraNode" presStyleLbl="node1" presStyleIdx="0" presStyleCnt="3"/>
      <dgm:spPr/>
    </dgm:pt>
    <dgm:pt modelId="{5080E185-1943-42AC-9B43-1FC59E76A274}" type="pres">
      <dgm:prSet presAssocID="{1E9EE9F5-F5F3-4BC5-8DD9-E0513D2FEA8E}" presName="dstNode" presStyleLbl="node1" presStyleIdx="0" presStyleCnt="3"/>
      <dgm:spPr/>
    </dgm:pt>
    <dgm:pt modelId="{5FBB44AE-8D81-4128-8E11-89ADB0AA1810}" type="pres">
      <dgm:prSet presAssocID="{F0366BE9-3081-4F01-8084-0260E104EBC2}" presName="text_1" presStyleLbl="node1" presStyleIdx="0" presStyleCnt="3">
        <dgm:presLayoutVars>
          <dgm:bulletEnabled val="1"/>
        </dgm:presLayoutVars>
      </dgm:prSet>
      <dgm:spPr/>
      <dgm:t>
        <a:bodyPr/>
        <a:lstStyle/>
        <a:p>
          <a:endParaRPr lang="en-US"/>
        </a:p>
      </dgm:t>
    </dgm:pt>
    <dgm:pt modelId="{46FE0A44-A452-4A8F-8572-E6BD7C3695D7}" type="pres">
      <dgm:prSet presAssocID="{F0366BE9-3081-4F01-8084-0260E104EBC2}" presName="accent_1" presStyleCnt="0"/>
      <dgm:spPr/>
    </dgm:pt>
    <dgm:pt modelId="{ACB8A9B4-FAAB-4892-A6AD-A400060D5346}" type="pres">
      <dgm:prSet presAssocID="{F0366BE9-3081-4F01-8084-0260E104EBC2}" presName="accentRepeatNode" presStyleLbl="solidFgAcc1" presStyleIdx="0" presStyleCnt="3"/>
      <dgm:spPr/>
    </dgm:pt>
    <dgm:pt modelId="{F5749B93-E8B4-405B-8C0C-5A40BAEFE0AA}" type="pres">
      <dgm:prSet presAssocID="{730D3B7E-2A2E-4371-B0F8-9D7F80E5BECC}" presName="text_2" presStyleLbl="node1" presStyleIdx="1" presStyleCnt="3">
        <dgm:presLayoutVars>
          <dgm:bulletEnabled val="1"/>
        </dgm:presLayoutVars>
      </dgm:prSet>
      <dgm:spPr/>
      <dgm:t>
        <a:bodyPr/>
        <a:lstStyle/>
        <a:p>
          <a:endParaRPr lang="en-US"/>
        </a:p>
      </dgm:t>
    </dgm:pt>
    <dgm:pt modelId="{4FAF1E2D-3773-4915-9B9A-FCA6BD5106F1}" type="pres">
      <dgm:prSet presAssocID="{730D3B7E-2A2E-4371-B0F8-9D7F80E5BECC}" presName="accent_2" presStyleCnt="0"/>
      <dgm:spPr/>
    </dgm:pt>
    <dgm:pt modelId="{9F6CEB69-CF5F-4A43-B1A0-1C9DFBF433DA}" type="pres">
      <dgm:prSet presAssocID="{730D3B7E-2A2E-4371-B0F8-9D7F80E5BECC}" presName="accentRepeatNode" presStyleLbl="solidFgAcc1" presStyleIdx="1" presStyleCnt="3"/>
      <dgm:spPr/>
    </dgm:pt>
    <dgm:pt modelId="{6D1023B9-7B98-4542-BBFA-990A2753AA56}" type="pres">
      <dgm:prSet presAssocID="{FED3127F-94C4-4C66-9F03-75B97EC6560A}" presName="text_3" presStyleLbl="node1" presStyleIdx="2" presStyleCnt="3">
        <dgm:presLayoutVars>
          <dgm:bulletEnabled val="1"/>
        </dgm:presLayoutVars>
      </dgm:prSet>
      <dgm:spPr/>
      <dgm:t>
        <a:bodyPr/>
        <a:lstStyle/>
        <a:p>
          <a:endParaRPr lang="en-US"/>
        </a:p>
      </dgm:t>
    </dgm:pt>
    <dgm:pt modelId="{71C3E090-BE9E-4593-8F36-6DB226B1E1C8}" type="pres">
      <dgm:prSet presAssocID="{FED3127F-94C4-4C66-9F03-75B97EC6560A}" presName="accent_3" presStyleCnt="0"/>
      <dgm:spPr/>
    </dgm:pt>
    <dgm:pt modelId="{FAA933C6-C874-4A42-B277-1A48FCB3003E}" type="pres">
      <dgm:prSet presAssocID="{FED3127F-94C4-4C66-9F03-75B97EC6560A}" presName="accentRepeatNode" presStyleLbl="solidFgAcc1" presStyleIdx="2" presStyleCnt="3"/>
      <dgm:spPr/>
    </dgm:pt>
  </dgm:ptLst>
  <dgm:cxnLst>
    <dgm:cxn modelId="{9319E4F2-1AA5-4CDB-A508-5600E054D33C}" srcId="{1E9EE9F5-F5F3-4BC5-8DD9-E0513D2FEA8E}" destId="{F0366BE9-3081-4F01-8084-0260E104EBC2}" srcOrd="0" destOrd="0" parTransId="{1E362D7B-418B-4309-995D-C22685D38CB9}" sibTransId="{C44F5EBE-8C40-499A-9D23-664CE8D05EEB}"/>
    <dgm:cxn modelId="{51C7DF0B-BB5B-4C5E-9565-8843D83AD34E}" type="presOf" srcId="{730D3B7E-2A2E-4371-B0F8-9D7F80E5BECC}" destId="{F5749B93-E8B4-405B-8C0C-5A40BAEFE0AA}" srcOrd="0" destOrd="0" presId="urn:microsoft.com/office/officeart/2008/layout/VerticalCurvedList"/>
    <dgm:cxn modelId="{8DD916E9-7606-425C-AB7E-825D25CDC07D}" type="presOf" srcId="{FED3127F-94C4-4C66-9F03-75B97EC6560A}" destId="{6D1023B9-7B98-4542-BBFA-990A2753AA56}" srcOrd="0" destOrd="0" presId="urn:microsoft.com/office/officeart/2008/layout/VerticalCurvedList"/>
    <dgm:cxn modelId="{58F51C17-2DB6-493D-B515-B1B2BE4A3443}" srcId="{1E9EE9F5-F5F3-4BC5-8DD9-E0513D2FEA8E}" destId="{FED3127F-94C4-4C66-9F03-75B97EC6560A}" srcOrd="2" destOrd="0" parTransId="{CAFC4996-B6FA-4D09-8B44-76C470974FD9}" sibTransId="{54354D75-19A4-4565-B875-44923D489AA5}"/>
    <dgm:cxn modelId="{E8DC89CF-D327-40D5-931E-65C802F048FF}" type="presOf" srcId="{F0366BE9-3081-4F01-8084-0260E104EBC2}" destId="{5FBB44AE-8D81-4128-8E11-89ADB0AA1810}" srcOrd="0" destOrd="0" presId="urn:microsoft.com/office/officeart/2008/layout/VerticalCurvedList"/>
    <dgm:cxn modelId="{CC60A8C5-D41D-42FC-BDEC-B17FC415DBD3}" type="presOf" srcId="{C44F5EBE-8C40-499A-9D23-664CE8D05EEB}" destId="{A885FC95-4A56-4AA4-8694-4C89E93D6FBA}" srcOrd="0" destOrd="0" presId="urn:microsoft.com/office/officeart/2008/layout/VerticalCurvedList"/>
    <dgm:cxn modelId="{7A4456B7-DC8D-452D-9D7F-214A242527F4}" srcId="{1E9EE9F5-F5F3-4BC5-8DD9-E0513D2FEA8E}" destId="{730D3B7E-2A2E-4371-B0F8-9D7F80E5BECC}" srcOrd="1" destOrd="0" parTransId="{F58AE18C-C16C-49C9-AABF-E6E88E4990F0}" sibTransId="{752462AC-283D-427E-B64E-B24CEDDCCE58}"/>
    <dgm:cxn modelId="{3AA47DE4-89EF-43B9-8601-4DD9D73817A4}" type="presOf" srcId="{1E9EE9F5-F5F3-4BC5-8DD9-E0513D2FEA8E}" destId="{5E737404-75CE-4860-BFC8-90EDCC1E68A5}" srcOrd="0" destOrd="0" presId="urn:microsoft.com/office/officeart/2008/layout/VerticalCurvedList"/>
    <dgm:cxn modelId="{3AFD7D63-4EB1-4BCD-B4A9-B063DBA2F34B}" type="presParOf" srcId="{5E737404-75CE-4860-BFC8-90EDCC1E68A5}" destId="{90D2EC1B-A19B-42EC-A4DB-125CA8690DEA}" srcOrd="0" destOrd="0" presId="urn:microsoft.com/office/officeart/2008/layout/VerticalCurvedList"/>
    <dgm:cxn modelId="{1A280CE8-CA79-461B-8358-9495CF8F628E}" type="presParOf" srcId="{90D2EC1B-A19B-42EC-A4DB-125CA8690DEA}" destId="{8D786F20-2FF0-4C75-B3F5-A0728F8A5A43}" srcOrd="0" destOrd="0" presId="urn:microsoft.com/office/officeart/2008/layout/VerticalCurvedList"/>
    <dgm:cxn modelId="{FA909F30-D6FF-41BA-ACEC-EE6020723D8D}" type="presParOf" srcId="{8D786F20-2FF0-4C75-B3F5-A0728F8A5A43}" destId="{1F96D7D6-0FFE-4C5E-A243-529EB7617F08}" srcOrd="0" destOrd="0" presId="urn:microsoft.com/office/officeart/2008/layout/VerticalCurvedList"/>
    <dgm:cxn modelId="{8D094DDC-EBF4-40ED-820A-823C73AAAA57}" type="presParOf" srcId="{8D786F20-2FF0-4C75-B3F5-A0728F8A5A43}" destId="{A885FC95-4A56-4AA4-8694-4C89E93D6FBA}" srcOrd="1" destOrd="0" presId="urn:microsoft.com/office/officeart/2008/layout/VerticalCurvedList"/>
    <dgm:cxn modelId="{E0C3CAE3-B8A2-4911-9945-0581798AADF3}" type="presParOf" srcId="{8D786F20-2FF0-4C75-B3F5-A0728F8A5A43}" destId="{5A5901F9-DD63-4B2C-A183-7EB8B21877E5}" srcOrd="2" destOrd="0" presId="urn:microsoft.com/office/officeart/2008/layout/VerticalCurvedList"/>
    <dgm:cxn modelId="{68B550A0-BD6D-478B-80C5-6F670C5586E7}" type="presParOf" srcId="{8D786F20-2FF0-4C75-B3F5-A0728F8A5A43}" destId="{5080E185-1943-42AC-9B43-1FC59E76A274}" srcOrd="3" destOrd="0" presId="urn:microsoft.com/office/officeart/2008/layout/VerticalCurvedList"/>
    <dgm:cxn modelId="{8909884A-64CE-4790-92D5-0503EAE1E4C9}" type="presParOf" srcId="{90D2EC1B-A19B-42EC-A4DB-125CA8690DEA}" destId="{5FBB44AE-8D81-4128-8E11-89ADB0AA1810}" srcOrd="1" destOrd="0" presId="urn:microsoft.com/office/officeart/2008/layout/VerticalCurvedList"/>
    <dgm:cxn modelId="{488AA8C7-9DB0-4048-AA59-5FD424CAE5CD}" type="presParOf" srcId="{90D2EC1B-A19B-42EC-A4DB-125CA8690DEA}" destId="{46FE0A44-A452-4A8F-8572-E6BD7C3695D7}" srcOrd="2" destOrd="0" presId="urn:microsoft.com/office/officeart/2008/layout/VerticalCurvedList"/>
    <dgm:cxn modelId="{4871335F-9056-4B6D-8194-44CE5FA84031}" type="presParOf" srcId="{46FE0A44-A452-4A8F-8572-E6BD7C3695D7}" destId="{ACB8A9B4-FAAB-4892-A6AD-A400060D5346}" srcOrd="0" destOrd="0" presId="urn:microsoft.com/office/officeart/2008/layout/VerticalCurvedList"/>
    <dgm:cxn modelId="{F94B9244-45BA-4343-894A-34B705925024}" type="presParOf" srcId="{90D2EC1B-A19B-42EC-A4DB-125CA8690DEA}" destId="{F5749B93-E8B4-405B-8C0C-5A40BAEFE0AA}" srcOrd="3" destOrd="0" presId="urn:microsoft.com/office/officeart/2008/layout/VerticalCurvedList"/>
    <dgm:cxn modelId="{3FB662DA-33D9-45F4-BCE0-F283A8A922CB}" type="presParOf" srcId="{90D2EC1B-A19B-42EC-A4DB-125CA8690DEA}" destId="{4FAF1E2D-3773-4915-9B9A-FCA6BD5106F1}" srcOrd="4" destOrd="0" presId="urn:microsoft.com/office/officeart/2008/layout/VerticalCurvedList"/>
    <dgm:cxn modelId="{6EA8608F-A5EB-4937-ABEC-2DCE507962EC}" type="presParOf" srcId="{4FAF1E2D-3773-4915-9B9A-FCA6BD5106F1}" destId="{9F6CEB69-CF5F-4A43-B1A0-1C9DFBF433DA}" srcOrd="0" destOrd="0" presId="urn:microsoft.com/office/officeart/2008/layout/VerticalCurvedList"/>
    <dgm:cxn modelId="{F18E017D-61A4-4E65-A396-68D40B616EBD}" type="presParOf" srcId="{90D2EC1B-A19B-42EC-A4DB-125CA8690DEA}" destId="{6D1023B9-7B98-4542-BBFA-990A2753AA56}" srcOrd="5" destOrd="0" presId="urn:microsoft.com/office/officeart/2008/layout/VerticalCurvedList"/>
    <dgm:cxn modelId="{FFE84ED8-53CB-4079-9674-DEEB617F3DB9}" type="presParOf" srcId="{90D2EC1B-A19B-42EC-A4DB-125CA8690DEA}" destId="{71C3E090-BE9E-4593-8F36-6DB226B1E1C8}" srcOrd="6" destOrd="0" presId="urn:microsoft.com/office/officeart/2008/layout/VerticalCurvedList"/>
    <dgm:cxn modelId="{2A4C7331-407C-4DA8-9DEC-C6ECC885F374}" type="presParOf" srcId="{71C3E090-BE9E-4593-8F36-6DB226B1E1C8}" destId="{FAA933C6-C874-4A42-B277-1A48FCB3003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6FB59B1-B778-4DE5-9A34-DC5A086F2FC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C3471E1-F530-4CCD-A1D8-EF862B656B97}">
      <dgm:prSet phldrT="[Text]"/>
      <dgm:spPr/>
      <dgm:t>
        <a:bodyPr/>
        <a:lstStyle/>
        <a:p>
          <a:r>
            <a:rPr lang="en-US" dirty="0" smtClean="0"/>
            <a:t>Procedures to report emergency</a:t>
          </a:r>
          <a:endParaRPr lang="en-US" dirty="0"/>
        </a:p>
      </dgm:t>
    </dgm:pt>
    <dgm:pt modelId="{1296D5A6-D8DF-4B70-8B66-8F31BF0EE184}" type="parTrans" cxnId="{07655B4B-58F0-4C5E-A2BA-CFCD2C2C5853}">
      <dgm:prSet/>
      <dgm:spPr/>
      <dgm:t>
        <a:bodyPr/>
        <a:lstStyle/>
        <a:p>
          <a:endParaRPr lang="en-US"/>
        </a:p>
      </dgm:t>
    </dgm:pt>
    <dgm:pt modelId="{5BE85767-010F-428B-AF87-D7D6B37302CF}" type="sibTrans" cxnId="{07655B4B-58F0-4C5E-A2BA-CFCD2C2C5853}">
      <dgm:prSet/>
      <dgm:spPr/>
      <dgm:t>
        <a:bodyPr/>
        <a:lstStyle/>
        <a:p>
          <a:endParaRPr lang="en-US" dirty="0"/>
        </a:p>
      </dgm:t>
    </dgm:pt>
    <dgm:pt modelId="{88E16789-92F2-4816-BB13-494EBE2C5B78}">
      <dgm:prSet phldrT="[Text]"/>
      <dgm:spPr/>
      <dgm:t>
        <a:bodyPr/>
        <a:lstStyle/>
        <a:p>
          <a:r>
            <a:rPr lang="en-US" dirty="0" smtClean="0"/>
            <a:t>Evacuation procedures</a:t>
          </a:r>
          <a:endParaRPr lang="en-US" dirty="0"/>
        </a:p>
      </dgm:t>
    </dgm:pt>
    <dgm:pt modelId="{8FD31224-D4C4-443C-86FC-14F290D42EF5}" type="parTrans" cxnId="{A60E4B6E-4574-4E9C-9E2D-BF10CF8FC6C2}">
      <dgm:prSet/>
      <dgm:spPr/>
      <dgm:t>
        <a:bodyPr/>
        <a:lstStyle/>
        <a:p>
          <a:endParaRPr lang="en-US"/>
        </a:p>
      </dgm:t>
    </dgm:pt>
    <dgm:pt modelId="{321A5BC2-66B8-4623-8657-EFCEB27E888C}" type="sibTrans" cxnId="{A60E4B6E-4574-4E9C-9E2D-BF10CF8FC6C2}">
      <dgm:prSet/>
      <dgm:spPr/>
      <dgm:t>
        <a:bodyPr/>
        <a:lstStyle/>
        <a:p>
          <a:endParaRPr lang="en-US" dirty="0"/>
        </a:p>
      </dgm:t>
    </dgm:pt>
    <dgm:pt modelId="{65DA7A8C-7342-4808-82B2-04738707B8FC}">
      <dgm:prSet phldrT="[Text]"/>
      <dgm:spPr/>
      <dgm:t>
        <a:bodyPr/>
        <a:lstStyle/>
        <a:p>
          <a:r>
            <a:rPr lang="en-US" dirty="0" smtClean="0"/>
            <a:t>Rescue and medical procedures</a:t>
          </a:r>
          <a:endParaRPr lang="en-US" dirty="0"/>
        </a:p>
      </dgm:t>
    </dgm:pt>
    <dgm:pt modelId="{C01AA741-B1F4-4BC6-99BD-4D4D81A11062}" type="parTrans" cxnId="{C01A2D5D-492F-4459-9509-AE61696224E5}">
      <dgm:prSet/>
      <dgm:spPr/>
      <dgm:t>
        <a:bodyPr/>
        <a:lstStyle/>
        <a:p>
          <a:endParaRPr lang="en-US"/>
        </a:p>
      </dgm:t>
    </dgm:pt>
    <dgm:pt modelId="{5E69DE74-E9D9-4728-85D8-E33C65A99768}" type="sibTrans" cxnId="{C01A2D5D-492F-4459-9509-AE61696224E5}">
      <dgm:prSet/>
      <dgm:spPr/>
      <dgm:t>
        <a:bodyPr/>
        <a:lstStyle/>
        <a:p>
          <a:endParaRPr lang="en-US" dirty="0"/>
        </a:p>
      </dgm:t>
    </dgm:pt>
    <dgm:pt modelId="{5D9852BE-F087-47E8-BB4C-1F92361CD5B5}">
      <dgm:prSet phldrT="[Text]"/>
      <dgm:spPr/>
      <dgm:t>
        <a:bodyPr/>
        <a:lstStyle/>
        <a:p>
          <a:r>
            <a:rPr lang="en-US" dirty="0" smtClean="0"/>
            <a:t>Each employee must be trained</a:t>
          </a:r>
          <a:endParaRPr lang="en-US" dirty="0"/>
        </a:p>
      </dgm:t>
    </dgm:pt>
    <dgm:pt modelId="{B8F6AD32-4407-4AE3-A0AF-8FC2373D8DAD}" type="parTrans" cxnId="{28BAEE02-B370-4533-B01C-78AEF9421C30}">
      <dgm:prSet/>
      <dgm:spPr/>
    </dgm:pt>
    <dgm:pt modelId="{ED16F1EE-6143-4AB3-B9CB-503C5599D1F0}" type="sibTrans" cxnId="{28BAEE02-B370-4533-B01C-78AEF9421C30}">
      <dgm:prSet/>
      <dgm:spPr/>
    </dgm:pt>
    <dgm:pt modelId="{471E4FEE-A949-49EC-9F7F-80333E7083C4}" type="pres">
      <dgm:prSet presAssocID="{36FB59B1-B778-4DE5-9A34-DC5A086F2FCE}" presName="outerComposite" presStyleCnt="0">
        <dgm:presLayoutVars>
          <dgm:chMax val="5"/>
          <dgm:dir/>
          <dgm:resizeHandles val="exact"/>
        </dgm:presLayoutVars>
      </dgm:prSet>
      <dgm:spPr/>
      <dgm:t>
        <a:bodyPr/>
        <a:lstStyle/>
        <a:p>
          <a:endParaRPr lang="en-US"/>
        </a:p>
      </dgm:t>
    </dgm:pt>
    <dgm:pt modelId="{D3AC5638-5C7B-47B0-ABCD-45F6B9548BD7}" type="pres">
      <dgm:prSet presAssocID="{36FB59B1-B778-4DE5-9A34-DC5A086F2FCE}" presName="dummyMaxCanvas" presStyleCnt="0">
        <dgm:presLayoutVars/>
      </dgm:prSet>
      <dgm:spPr/>
    </dgm:pt>
    <dgm:pt modelId="{7A354A4E-6257-4861-BF46-7007C4311600}" type="pres">
      <dgm:prSet presAssocID="{36FB59B1-B778-4DE5-9A34-DC5A086F2FCE}" presName="FourNodes_1" presStyleLbl="node1" presStyleIdx="0" presStyleCnt="4">
        <dgm:presLayoutVars>
          <dgm:bulletEnabled val="1"/>
        </dgm:presLayoutVars>
      </dgm:prSet>
      <dgm:spPr/>
      <dgm:t>
        <a:bodyPr/>
        <a:lstStyle/>
        <a:p>
          <a:endParaRPr lang="en-US"/>
        </a:p>
      </dgm:t>
    </dgm:pt>
    <dgm:pt modelId="{2A80456A-A0B1-474C-A7EC-2A2F3DB8C0C7}" type="pres">
      <dgm:prSet presAssocID="{36FB59B1-B778-4DE5-9A34-DC5A086F2FCE}" presName="FourNodes_2" presStyleLbl="node1" presStyleIdx="1" presStyleCnt="4">
        <dgm:presLayoutVars>
          <dgm:bulletEnabled val="1"/>
        </dgm:presLayoutVars>
      </dgm:prSet>
      <dgm:spPr/>
      <dgm:t>
        <a:bodyPr/>
        <a:lstStyle/>
        <a:p>
          <a:endParaRPr lang="en-US"/>
        </a:p>
      </dgm:t>
    </dgm:pt>
    <dgm:pt modelId="{097FAA0A-9A9E-4EB3-9259-7B25637D353A}" type="pres">
      <dgm:prSet presAssocID="{36FB59B1-B778-4DE5-9A34-DC5A086F2FCE}" presName="FourNodes_3" presStyleLbl="node1" presStyleIdx="2" presStyleCnt="4">
        <dgm:presLayoutVars>
          <dgm:bulletEnabled val="1"/>
        </dgm:presLayoutVars>
      </dgm:prSet>
      <dgm:spPr/>
      <dgm:t>
        <a:bodyPr/>
        <a:lstStyle/>
        <a:p>
          <a:endParaRPr lang="en-US"/>
        </a:p>
      </dgm:t>
    </dgm:pt>
    <dgm:pt modelId="{13D8CFFC-E698-43E3-999E-E401B4B0FD68}" type="pres">
      <dgm:prSet presAssocID="{36FB59B1-B778-4DE5-9A34-DC5A086F2FCE}" presName="FourNodes_4" presStyleLbl="node1" presStyleIdx="3" presStyleCnt="4">
        <dgm:presLayoutVars>
          <dgm:bulletEnabled val="1"/>
        </dgm:presLayoutVars>
      </dgm:prSet>
      <dgm:spPr/>
      <dgm:t>
        <a:bodyPr/>
        <a:lstStyle/>
        <a:p>
          <a:endParaRPr lang="en-US"/>
        </a:p>
      </dgm:t>
    </dgm:pt>
    <dgm:pt modelId="{7327A9F3-E71F-4EE0-B2D8-339154559DD2}" type="pres">
      <dgm:prSet presAssocID="{36FB59B1-B778-4DE5-9A34-DC5A086F2FCE}" presName="FourConn_1-2" presStyleLbl="fgAccFollowNode1" presStyleIdx="0" presStyleCnt="3">
        <dgm:presLayoutVars>
          <dgm:bulletEnabled val="1"/>
        </dgm:presLayoutVars>
      </dgm:prSet>
      <dgm:spPr/>
      <dgm:t>
        <a:bodyPr/>
        <a:lstStyle/>
        <a:p>
          <a:endParaRPr lang="en-US"/>
        </a:p>
      </dgm:t>
    </dgm:pt>
    <dgm:pt modelId="{608E6DFC-A484-4B8B-BC81-17A1735F96A9}" type="pres">
      <dgm:prSet presAssocID="{36FB59B1-B778-4DE5-9A34-DC5A086F2FCE}" presName="FourConn_2-3" presStyleLbl="fgAccFollowNode1" presStyleIdx="1" presStyleCnt="3">
        <dgm:presLayoutVars>
          <dgm:bulletEnabled val="1"/>
        </dgm:presLayoutVars>
      </dgm:prSet>
      <dgm:spPr/>
      <dgm:t>
        <a:bodyPr/>
        <a:lstStyle/>
        <a:p>
          <a:endParaRPr lang="en-US"/>
        </a:p>
      </dgm:t>
    </dgm:pt>
    <dgm:pt modelId="{282EBB19-6738-47E1-895D-E4B5456A3054}" type="pres">
      <dgm:prSet presAssocID="{36FB59B1-B778-4DE5-9A34-DC5A086F2FCE}" presName="FourConn_3-4" presStyleLbl="fgAccFollowNode1" presStyleIdx="2" presStyleCnt="3">
        <dgm:presLayoutVars>
          <dgm:bulletEnabled val="1"/>
        </dgm:presLayoutVars>
      </dgm:prSet>
      <dgm:spPr/>
      <dgm:t>
        <a:bodyPr/>
        <a:lstStyle/>
        <a:p>
          <a:endParaRPr lang="en-US"/>
        </a:p>
      </dgm:t>
    </dgm:pt>
    <dgm:pt modelId="{08AD72E0-CC12-44D3-AE4D-0B5B72F868C0}" type="pres">
      <dgm:prSet presAssocID="{36FB59B1-B778-4DE5-9A34-DC5A086F2FCE}" presName="FourNodes_1_text" presStyleLbl="node1" presStyleIdx="3" presStyleCnt="4">
        <dgm:presLayoutVars>
          <dgm:bulletEnabled val="1"/>
        </dgm:presLayoutVars>
      </dgm:prSet>
      <dgm:spPr/>
      <dgm:t>
        <a:bodyPr/>
        <a:lstStyle/>
        <a:p>
          <a:endParaRPr lang="en-US"/>
        </a:p>
      </dgm:t>
    </dgm:pt>
    <dgm:pt modelId="{436C1BB0-3FC5-4465-856F-AF021DF54BE6}" type="pres">
      <dgm:prSet presAssocID="{36FB59B1-B778-4DE5-9A34-DC5A086F2FCE}" presName="FourNodes_2_text" presStyleLbl="node1" presStyleIdx="3" presStyleCnt="4">
        <dgm:presLayoutVars>
          <dgm:bulletEnabled val="1"/>
        </dgm:presLayoutVars>
      </dgm:prSet>
      <dgm:spPr/>
      <dgm:t>
        <a:bodyPr/>
        <a:lstStyle/>
        <a:p>
          <a:endParaRPr lang="en-US"/>
        </a:p>
      </dgm:t>
    </dgm:pt>
    <dgm:pt modelId="{5521D6B8-7C28-4E95-8B51-9EA7B4078288}" type="pres">
      <dgm:prSet presAssocID="{36FB59B1-B778-4DE5-9A34-DC5A086F2FCE}" presName="FourNodes_3_text" presStyleLbl="node1" presStyleIdx="3" presStyleCnt="4">
        <dgm:presLayoutVars>
          <dgm:bulletEnabled val="1"/>
        </dgm:presLayoutVars>
      </dgm:prSet>
      <dgm:spPr/>
      <dgm:t>
        <a:bodyPr/>
        <a:lstStyle/>
        <a:p>
          <a:endParaRPr lang="en-US"/>
        </a:p>
      </dgm:t>
    </dgm:pt>
    <dgm:pt modelId="{4AA41984-AABC-448E-8141-404DFE537A4F}" type="pres">
      <dgm:prSet presAssocID="{36FB59B1-B778-4DE5-9A34-DC5A086F2FCE}" presName="FourNodes_4_text" presStyleLbl="node1" presStyleIdx="3" presStyleCnt="4">
        <dgm:presLayoutVars>
          <dgm:bulletEnabled val="1"/>
        </dgm:presLayoutVars>
      </dgm:prSet>
      <dgm:spPr/>
      <dgm:t>
        <a:bodyPr/>
        <a:lstStyle/>
        <a:p>
          <a:endParaRPr lang="en-US"/>
        </a:p>
      </dgm:t>
    </dgm:pt>
  </dgm:ptLst>
  <dgm:cxnLst>
    <dgm:cxn modelId="{5497E712-530F-466B-A46A-B261B989724A}" type="presOf" srcId="{65DA7A8C-7342-4808-82B2-04738707B8FC}" destId="{5521D6B8-7C28-4E95-8B51-9EA7B4078288}" srcOrd="1" destOrd="0" presId="urn:microsoft.com/office/officeart/2005/8/layout/vProcess5"/>
    <dgm:cxn modelId="{BC3897D8-5488-471C-82E3-8B036933127B}" type="presOf" srcId="{65DA7A8C-7342-4808-82B2-04738707B8FC}" destId="{097FAA0A-9A9E-4EB3-9259-7B25637D353A}" srcOrd="0" destOrd="0" presId="urn:microsoft.com/office/officeart/2005/8/layout/vProcess5"/>
    <dgm:cxn modelId="{66563471-CE1D-471B-BBA7-1D97D6E2582F}" type="presOf" srcId="{88E16789-92F2-4816-BB13-494EBE2C5B78}" destId="{2A80456A-A0B1-474C-A7EC-2A2F3DB8C0C7}" srcOrd="0" destOrd="0" presId="urn:microsoft.com/office/officeart/2005/8/layout/vProcess5"/>
    <dgm:cxn modelId="{09313274-4120-484A-9FCD-DC51CC371A92}" type="presOf" srcId="{5E69DE74-E9D9-4728-85D8-E33C65A99768}" destId="{282EBB19-6738-47E1-895D-E4B5456A3054}" srcOrd="0" destOrd="0" presId="urn:microsoft.com/office/officeart/2005/8/layout/vProcess5"/>
    <dgm:cxn modelId="{051B8B5F-ED16-4F7A-92B6-A2A2ED0A9A91}" type="presOf" srcId="{AC3471E1-F530-4CCD-A1D8-EF862B656B97}" destId="{08AD72E0-CC12-44D3-AE4D-0B5B72F868C0}" srcOrd="1" destOrd="0" presId="urn:microsoft.com/office/officeart/2005/8/layout/vProcess5"/>
    <dgm:cxn modelId="{E0E339C3-3D56-43DC-B693-817CC522575E}" type="presOf" srcId="{88E16789-92F2-4816-BB13-494EBE2C5B78}" destId="{436C1BB0-3FC5-4465-856F-AF021DF54BE6}" srcOrd="1" destOrd="0" presId="urn:microsoft.com/office/officeart/2005/8/layout/vProcess5"/>
    <dgm:cxn modelId="{A60E4B6E-4574-4E9C-9E2D-BF10CF8FC6C2}" srcId="{36FB59B1-B778-4DE5-9A34-DC5A086F2FCE}" destId="{88E16789-92F2-4816-BB13-494EBE2C5B78}" srcOrd="1" destOrd="0" parTransId="{8FD31224-D4C4-443C-86FC-14F290D42EF5}" sibTransId="{321A5BC2-66B8-4623-8657-EFCEB27E888C}"/>
    <dgm:cxn modelId="{07655B4B-58F0-4C5E-A2BA-CFCD2C2C5853}" srcId="{36FB59B1-B778-4DE5-9A34-DC5A086F2FCE}" destId="{AC3471E1-F530-4CCD-A1D8-EF862B656B97}" srcOrd="0" destOrd="0" parTransId="{1296D5A6-D8DF-4B70-8B66-8F31BF0EE184}" sibTransId="{5BE85767-010F-428B-AF87-D7D6B37302CF}"/>
    <dgm:cxn modelId="{6CD01C48-7467-4476-AFDE-8D741706A057}" type="presOf" srcId="{36FB59B1-B778-4DE5-9A34-DC5A086F2FCE}" destId="{471E4FEE-A949-49EC-9F7F-80333E7083C4}" srcOrd="0" destOrd="0" presId="urn:microsoft.com/office/officeart/2005/8/layout/vProcess5"/>
    <dgm:cxn modelId="{C01A2D5D-492F-4459-9509-AE61696224E5}" srcId="{36FB59B1-B778-4DE5-9A34-DC5A086F2FCE}" destId="{65DA7A8C-7342-4808-82B2-04738707B8FC}" srcOrd="2" destOrd="0" parTransId="{C01AA741-B1F4-4BC6-99BD-4D4D81A11062}" sibTransId="{5E69DE74-E9D9-4728-85D8-E33C65A99768}"/>
    <dgm:cxn modelId="{7A97E65B-4ADE-49CE-A326-F756EB300ADB}" type="presOf" srcId="{321A5BC2-66B8-4623-8657-EFCEB27E888C}" destId="{608E6DFC-A484-4B8B-BC81-17A1735F96A9}" srcOrd="0" destOrd="0" presId="urn:microsoft.com/office/officeart/2005/8/layout/vProcess5"/>
    <dgm:cxn modelId="{67924876-5213-44D4-A1F1-29F7E35B686A}" type="presOf" srcId="{AC3471E1-F530-4CCD-A1D8-EF862B656B97}" destId="{7A354A4E-6257-4861-BF46-7007C4311600}" srcOrd="0" destOrd="0" presId="urn:microsoft.com/office/officeart/2005/8/layout/vProcess5"/>
    <dgm:cxn modelId="{30C6996A-7E10-42EF-9968-3946FBF83A20}" type="presOf" srcId="{5BE85767-010F-428B-AF87-D7D6B37302CF}" destId="{7327A9F3-E71F-4EE0-B2D8-339154559DD2}" srcOrd="0" destOrd="0" presId="urn:microsoft.com/office/officeart/2005/8/layout/vProcess5"/>
    <dgm:cxn modelId="{28BAEE02-B370-4533-B01C-78AEF9421C30}" srcId="{36FB59B1-B778-4DE5-9A34-DC5A086F2FCE}" destId="{5D9852BE-F087-47E8-BB4C-1F92361CD5B5}" srcOrd="3" destOrd="0" parTransId="{B8F6AD32-4407-4AE3-A0AF-8FC2373D8DAD}" sibTransId="{ED16F1EE-6143-4AB3-B9CB-503C5599D1F0}"/>
    <dgm:cxn modelId="{A50FEF8D-6C32-456C-872A-27713C619059}" type="presOf" srcId="{5D9852BE-F087-47E8-BB4C-1F92361CD5B5}" destId="{4AA41984-AABC-448E-8141-404DFE537A4F}" srcOrd="1" destOrd="0" presId="urn:microsoft.com/office/officeart/2005/8/layout/vProcess5"/>
    <dgm:cxn modelId="{E6B17398-CF91-4549-A8DC-8E4BDAA49F2D}" type="presOf" srcId="{5D9852BE-F087-47E8-BB4C-1F92361CD5B5}" destId="{13D8CFFC-E698-43E3-999E-E401B4B0FD68}" srcOrd="0" destOrd="0" presId="urn:microsoft.com/office/officeart/2005/8/layout/vProcess5"/>
    <dgm:cxn modelId="{3BE5CBFE-74B9-44F3-BB19-E7AEDE8E6FC0}" type="presParOf" srcId="{471E4FEE-A949-49EC-9F7F-80333E7083C4}" destId="{D3AC5638-5C7B-47B0-ABCD-45F6B9548BD7}" srcOrd="0" destOrd="0" presId="urn:microsoft.com/office/officeart/2005/8/layout/vProcess5"/>
    <dgm:cxn modelId="{C0B4E311-9FDA-4FFE-9238-4C8279E24987}" type="presParOf" srcId="{471E4FEE-A949-49EC-9F7F-80333E7083C4}" destId="{7A354A4E-6257-4861-BF46-7007C4311600}" srcOrd="1" destOrd="0" presId="urn:microsoft.com/office/officeart/2005/8/layout/vProcess5"/>
    <dgm:cxn modelId="{DF810C98-4952-40FC-9F69-63A20B0F29D5}" type="presParOf" srcId="{471E4FEE-A949-49EC-9F7F-80333E7083C4}" destId="{2A80456A-A0B1-474C-A7EC-2A2F3DB8C0C7}" srcOrd="2" destOrd="0" presId="urn:microsoft.com/office/officeart/2005/8/layout/vProcess5"/>
    <dgm:cxn modelId="{0B26CB62-EAEE-446B-9481-D0F879542692}" type="presParOf" srcId="{471E4FEE-A949-49EC-9F7F-80333E7083C4}" destId="{097FAA0A-9A9E-4EB3-9259-7B25637D353A}" srcOrd="3" destOrd="0" presId="urn:microsoft.com/office/officeart/2005/8/layout/vProcess5"/>
    <dgm:cxn modelId="{AAE91BC0-E295-4893-8CC0-E8F5EFBB6431}" type="presParOf" srcId="{471E4FEE-A949-49EC-9F7F-80333E7083C4}" destId="{13D8CFFC-E698-43E3-999E-E401B4B0FD68}" srcOrd="4" destOrd="0" presId="urn:microsoft.com/office/officeart/2005/8/layout/vProcess5"/>
    <dgm:cxn modelId="{E2B61352-5522-498F-888F-9DF363EA30B4}" type="presParOf" srcId="{471E4FEE-A949-49EC-9F7F-80333E7083C4}" destId="{7327A9F3-E71F-4EE0-B2D8-339154559DD2}" srcOrd="5" destOrd="0" presId="urn:microsoft.com/office/officeart/2005/8/layout/vProcess5"/>
    <dgm:cxn modelId="{BFAE0307-C4E0-40D5-B4BB-38927DE66EA9}" type="presParOf" srcId="{471E4FEE-A949-49EC-9F7F-80333E7083C4}" destId="{608E6DFC-A484-4B8B-BC81-17A1735F96A9}" srcOrd="6" destOrd="0" presId="urn:microsoft.com/office/officeart/2005/8/layout/vProcess5"/>
    <dgm:cxn modelId="{67AFB51B-8D44-486A-B507-990025264E5F}" type="presParOf" srcId="{471E4FEE-A949-49EC-9F7F-80333E7083C4}" destId="{282EBB19-6738-47E1-895D-E4B5456A3054}" srcOrd="7" destOrd="0" presId="urn:microsoft.com/office/officeart/2005/8/layout/vProcess5"/>
    <dgm:cxn modelId="{39E40B7B-6477-422D-8CA1-CCF0FB01C4DF}" type="presParOf" srcId="{471E4FEE-A949-49EC-9F7F-80333E7083C4}" destId="{08AD72E0-CC12-44D3-AE4D-0B5B72F868C0}" srcOrd="8" destOrd="0" presId="urn:microsoft.com/office/officeart/2005/8/layout/vProcess5"/>
    <dgm:cxn modelId="{D6FFEA18-1836-41DF-A498-8DFD001F938D}" type="presParOf" srcId="{471E4FEE-A949-49EC-9F7F-80333E7083C4}" destId="{436C1BB0-3FC5-4465-856F-AF021DF54BE6}" srcOrd="9" destOrd="0" presId="urn:microsoft.com/office/officeart/2005/8/layout/vProcess5"/>
    <dgm:cxn modelId="{87CDFD06-F79B-49E1-88BA-20B74D6B6FCE}" type="presParOf" srcId="{471E4FEE-A949-49EC-9F7F-80333E7083C4}" destId="{5521D6B8-7C28-4E95-8B51-9EA7B4078288}" srcOrd="10" destOrd="0" presId="urn:microsoft.com/office/officeart/2005/8/layout/vProcess5"/>
    <dgm:cxn modelId="{359F2AE3-9639-46C5-8F40-8F87FF088386}" type="presParOf" srcId="{471E4FEE-A949-49EC-9F7F-80333E7083C4}" destId="{4AA41984-AABC-448E-8141-404DFE537A4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6619EA8-C646-488A-A78D-AC498DD23018}" type="doc">
      <dgm:prSet loTypeId="urn:microsoft.com/office/officeart/2005/8/layout/hProcess9" loCatId="process" qsTypeId="urn:microsoft.com/office/officeart/2005/8/quickstyle/simple1" qsCatId="simple" csTypeId="urn:microsoft.com/office/officeart/2005/8/colors/colorful1" csCatId="colorful" phldr="1"/>
      <dgm:spPr/>
    </dgm:pt>
    <dgm:pt modelId="{BEFF202B-7B67-469D-BB4B-05DFBF71A531}">
      <dgm:prSet phldrT="[Text]"/>
      <dgm:spPr/>
      <dgm:t>
        <a:bodyPr/>
        <a:lstStyle/>
        <a:p>
          <a:r>
            <a:rPr lang="en-US" dirty="0" smtClean="0"/>
            <a:t>Everyone</a:t>
          </a:r>
          <a:endParaRPr lang="en-US" dirty="0"/>
        </a:p>
      </dgm:t>
    </dgm:pt>
    <dgm:pt modelId="{FBCDAEE6-CF1C-433A-A6EE-B702DE8A35C4}" type="parTrans" cxnId="{9A2D40D4-AA91-4A48-9293-3ACCB1C1A479}">
      <dgm:prSet/>
      <dgm:spPr/>
    </dgm:pt>
    <dgm:pt modelId="{A3DFFD08-3747-405A-B275-8DA91C780EF0}" type="sibTrans" cxnId="{9A2D40D4-AA91-4A48-9293-3ACCB1C1A479}">
      <dgm:prSet/>
      <dgm:spPr/>
    </dgm:pt>
    <dgm:pt modelId="{A9BC2BDA-11E2-49A7-9C72-F4C1DBDB3D8C}">
      <dgm:prSet phldrT="[Text]"/>
      <dgm:spPr/>
      <dgm:t>
        <a:bodyPr/>
        <a:lstStyle/>
        <a:p>
          <a:r>
            <a:rPr lang="en-US" dirty="0" smtClean="0"/>
            <a:t>Risks change = new training</a:t>
          </a:r>
          <a:endParaRPr lang="en-US" dirty="0"/>
        </a:p>
      </dgm:t>
    </dgm:pt>
    <dgm:pt modelId="{835F175C-43F6-4563-B457-84363B071C1C}" type="parTrans" cxnId="{90B7A15E-46CC-4D14-AF6A-93BD2E29F3BF}">
      <dgm:prSet/>
      <dgm:spPr/>
    </dgm:pt>
    <dgm:pt modelId="{AC0FBA1C-27D6-445D-BAB1-EE524AFA5C99}" type="sibTrans" cxnId="{90B7A15E-46CC-4D14-AF6A-93BD2E29F3BF}">
      <dgm:prSet/>
      <dgm:spPr/>
    </dgm:pt>
    <dgm:pt modelId="{BF5B1715-A102-4221-B941-3B5BA02A3A55}">
      <dgm:prSet phldrT="[Text]"/>
      <dgm:spPr/>
      <dgm:t>
        <a:bodyPr/>
        <a:lstStyle/>
        <a:p>
          <a:r>
            <a:rPr lang="en-US" dirty="0" smtClean="0"/>
            <a:t>Identify risks</a:t>
          </a:r>
          <a:endParaRPr lang="en-US" dirty="0"/>
        </a:p>
      </dgm:t>
    </dgm:pt>
    <dgm:pt modelId="{926C869B-FEA4-4BCE-90A5-9A4DA63050D8}" type="parTrans" cxnId="{E623346B-2D70-43AC-BC36-55460FBEC3A7}">
      <dgm:prSet/>
      <dgm:spPr/>
    </dgm:pt>
    <dgm:pt modelId="{C9E1BE3C-7635-4FA3-B087-77A673B45419}" type="sibTrans" cxnId="{E623346B-2D70-43AC-BC36-55460FBEC3A7}">
      <dgm:prSet/>
      <dgm:spPr/>
    </dgm:pt>
    <dgm:pt modelId="{4F1DA123-D449-47BD-835D-207AB14AC444}" type="pres">
      <dgm:prSet presAssocID="{96619EA8-C646-488A-A78D-AC498DD23018}" presName="CompostProcess" presStyleCnt="0">
        <dgm:presLayoutVars>
          <dgm:dir/>
          <dgm:resizeHandles val="exact"/>
        </dgm:presLayoutVars>
      </dgm:prSet>
      <dgm:spPr/>
    </dgm:pt>
    <dgm:pt modelId="{A4AB38B8-2FD0-4D9E-8918-67C2CEB0E645}" type="pres">
      <dgm:prSet presAssocID="{96619EA8-C646-488A-A78D-AC498DD23018}" presName="arrow" presStyleLbl="bgShp" presStyleIdx="0" presStyleCnt="1"/>
      <dgm:spPr/>
    </dgm:pt>
    <dgm:pt modelId="{C2B1C3E6-25DE-496C-8224-F98C7904CBAA}" type="pres">
      <dgm:prSet presAssocID="{96619EA8-C646-488A-A78D-AC498DD23018}" presName="linearProcess" presStyleCnt="0"/>
      <dgm:spPr/>
    </dgm:pt>
    <dgm:pt modelId="{7C87BA54-1DFA-4C3E-9B5C-DDB151E933AA}" type="pres">
      <dgm:prSet presAssocID="{BEFF202B-7B67-469D-BB4B-05DFBF71A531}" presName="textNode" presStyleLbl="node1" presStyleIdx="0" presStyleCnt="3">
        <dgm:presLayoutVars>
          <dgm:bulletEnabled val="1"/>
        </dgm:presLayoutVars>
      </dgm:prSet>
      <dgm:spPr/>
      <dgm:t>
        <a:bodyPr/>
        <a:lstStyle/>
        <a:p>
          <a:endParaRPr lang="en-US"/>
        </a:p>
      </dgm:t>
    </dgm:pt>
    <dgm:pt modelId="{C6B0ABB8-0FFF-4C80-A7E3-E7384E7062AE}" type="pres">
      <dgm:prSet presAssocID="{A3DFFD08-3747-405A-B275-8DA91C780EF0}" presName="sibTrans" presStyleCnt="0"/>
      <dgm:spPr/>
    </dgm:pt>
    <dgm:pt modelId="{A9890F26-923A-4D5B-BDAF-38AFA886B741}" type="pres">
      <dgm:prSet presAssocID="{A9BC2BDA-11E2-49A7-9C72-F4C1DBDB3D8C}" presName="textNode" presStyleLbl="node1" presStyleIdx="1" presStyleCnt="3">
        <dgm:presLayoutVars>
          <dgm:bulletEnabled val="1"/>
        </dgm:presLayoutVars>
      </dgm:prSet>
      <dgm:spPr/>
      <dgm:t>
        <a:bodyPr/>
        <a:lstStyle/>
        <a:p>
          <a:endParaRPr lang="en-US"/>
        </a:p>
      </dgm:t>
    </dgm:pt>
    <dgm:pt modelId="{1ED9B668-7BD1-4F51-97CB-CAB794006CC2}" type="pres">
      <dgm:prSet presAssocID="{AC0FBA1C-27D6-445D-BAB1-EE524AFA5C99}" presName="sibTrans" presStyleCnt="0"/>
      <dgm:spPr/>
    </dgm:pt>
    <dgm:pt modelId="{E95F7BF0-7375-457F-9432-4558538E92CA}" type="pres">
      <dgm:prSet presAssocID="{BF5B1715-A102-4221-B941-3B5BA02A3A55}" presName="textNode" presStyleLbl="node1" presStyleIdx="2" presStyleCnt="3">
        <dgm:presLayoutVars>
          <dgm:bulletEnabled val="1"/>
        </dgm:presLayoutVars>
      </dgm:prSet>
      <dgm:spPr/>
      <dgm:t>
        <a:bodyPr/>
        <a:lstStyle/>
        <a:p>
          <a:endParaRPr lang="en-US"/>
        </a:p>
      </dgm:t>
    </dgm:pt>
  </dgm:ptLst>
  <dgm:cxnLst>
    <dgm:cxn modelId="{86A32482-8F1C-404A-B08D-75B3FC5EAE9B}" type="presOf" srcId="{BF5B1715-A102-4221-B941-3B5BA02A3A55}" destId="{E95F7BF0-7375-457F-9432-4558538E92CA}" srcOrd="0" destOrd="0" presId="urn:microsoft.com/office/officeart/2005/8/layout/hProcess9"/>
    <dgm:cxn modelId="{9A2D40D4-AA91-4A48-9293-3ACCB1C1A479}" srcId="{96619EA8-C646-488A-A78D-AC498DD23018}" destId="{BEFF202B-7B67-469D-BB4B-05DFBF71A531}" srcOrd="0" destOrd="0" parTransId="{FBCDAEE6-CF1C-433A-A6EE-B702DE8A35C4}" sibTransId="{A3DFFD08-3747-405A-B275-8DA91C780EF0}"/>
    <dgm:cxn modelId="{2AA940C8-6B20-4C4A-AB1D-0EB50686FA07}" type="presOf" srcId="{96619EA8-C646-488A-A78D-AC498DD23018}" destId="{4F1DA123-D449-47BD-835D-207AB14AC444}" srcOrd="0" destOrd="0" presId="urn:microsoft.com/office/officeart/2005/8/layout/hProcess9"/>
    <dgm:cxn modelId="{E623346B-2D70-43AC-BC36-55460FBEC3A7}" srcId="{96619EA8-C646-488A-A78D-AC498DD23018}" destId="{BF5B1715-A102-4221-B941-3B5BA02A3A55}" srcOrd="2" destOrd="0" parTransId="{926C869B-FEA4-4BCE-90A5-9A4DA63050D8}" sibTransId="{C9E1BE3C-7635-4FA3-B087-77A673B45419}"/>
    <dgm:cxn modelId="{90B7A15E-46CC-4D14-AF6A-93BD2E29F3BF}" srcId="{96619EA8-C646-488A-A78D-AC498DD23018}" destId="{A9BC2BDA-11E2-49A7-9C72-F4C1DBDB3D8C}" srcOrd="1" destOrd="0" parTransId="{835F175C-43F6-4563-B457-84363B071C1C}" sibTransId="{AC0FBA1C-27D6-445D-BAB1-EE524AFA5C99}"/>
    <dgm:cxn modelId="{ED6211F9-30C6-49D4-A885-721F6F4DA60D}" type="presOf" srcId="{BEFF202B-7B67-469D-BB4B-05DFBF71A531}" destId="{7C87BA54-1DFA-4C3E-9B5C-DDB151E933AA}" srcOrd="0" destOrd="0" presId="urn:microsoft.com/office/officeart/2005/8/layout/hProcess9"/>
    <dgm:cxn modelId="{E9AC3F51-0C96-466E-BE6E-614ED19718C9}" type="presOf" srcId="{A9BC2BDA-11E2-49A7-9C72-F4C1DBDB3D8C}" destId="{A9890F26-923A-4D5B-BDAF-38AFA886B741}" srcOrd="0" destOrd="0" presId="urn:microsoft.com/office/officeart/2005/8/layout/hProcess9"/>
    <dgm:cxn modelId="{719FEF94-F051-4988-940F-03E36F19C7DE}" type="presParOf" srcId="{4F1DA123-D449-47BD-835D-207AB14AC444}" destId="{A4AB38B8-2FD0-4D9E-8918-67C2CEB0E645}" srcOrd="0" destOrd="0" presId="urn:microsoft.com/office/officeart/2005/8/layout/hProcess9"/>
    <dgm:cxn modelId="{16C0567A-4BC6-45A3-8549-F70898320375}" type="presParOf" srcId="{4F1DA123-D449-47BD-835D-207AB14AC444}" destId="{C2B1C3E6-25DE-496C-8224-F98C7904CBAA}" srcOrd="1" destOrd="0" presId="urn:microsoft.com/office/officeart/2005/8/layout/hProcess9"/>
    <dgm:cxn modelId="{EC3232D6-6297-49D3-A2DD-C977FA229E39}" type="presParOf" srcId="{C2B1C3E6-25DE-496C-8224-F98C7904CBAA}" destId="{7C87BA54-1DFA-4C3E-9B5C-DDB151E933AA}" srcOrd="0" destOrd="0" presId="urn:microsoft.com/office/officeart/2005/8/layout/hProcess9"/>
    <dgm:cxn modelId="{0E1FA41A-4E2B-4C8A-8158-87ADC5437E68}" type="presParOf" srcId="{C2B1C3E6-25DE-496C-8224-F98C7904CBAA}" destId="{C6B0ABB8-0FFF-4C80-A7E3-E7384E7062AE}" srcOrd="1" destOrd="0" presId="urn:microsoft.com/office/officeart/2005/8/layout/hProcess9"/>
    <dgm:cxn modelId="{4B5CF0AD-6897-418E-B684-96667AD31F14}" type="presParOf" srcId="{C2B1C3E6-25DE-496C-8224-F98C7904CBAA}" destId="{A9890F26-923A-4D5B-BDAF-38AFA886B741}" srcOrd="2" destOrd="0" presId="urn:microsoft.com/office/officeart/2005/8/layout/hProcess9"/>
    <dgm:cxn modelId="{76C0A62B-2313-4865-A493-CBFBF3F756D3}" type="presParOf" srcId="{C2B1C3E6-25DE-496C-8224-F98C7904CBAA}" destId="{1ED9B668-7BD1-4F51-97CB-CAB794006CC2}" srcOrd="3" destOrd="0" presId="urn:microsoft.com/office/officeart/2005/8/layout/hProcess9"/>
    <dgm:cxn modelId="{4A88C104-2EE7-47B4-B355-CBF8B4D42EED}" type="presParOf" srcId="{C2B1C3E6-25DE-496C-8224-F98C7904CBAA}" destId="{E95F7BF0-7375-457F-9432-4558538E92CA}"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61A43B9-7CB3-448C-A99D-96755CCA3D9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F5EC13E-0AA8-41BF-B585-A0BFF7D9E83D}">
      <dgm:prSet phldrT="[Text]"/>
      <dgm:spPr/>
      <dgm:t>
        <a:bodyPr/>
        <a:lstStyle/>
        <a:p>
          <a:r>
            <a:rPr lang="en-US" dirty="0" smtClean="0"/>
            <a:t>Sharon worked in a safe office environment that was free of incidents and injuries</a:t>
          </a:r>
          <a:endParaRPr lang="en-US" dirty="0"/>
        </a:p>
      </dgm:t>
    </dgm:pt>
    <dgm:pt modelId="{058D6935-28A2-49D7-AD01-037A227BD9CD}" type="parTrans" cxnId="{CD65CC2B-3B8A-4DA3-B68D-644D32B25058}">
      <dgm:prSet/>
      <dgm:spPr/>
      <dgm:t>
        <a:bodyPr/>
        <a:lstStyle/>
        <a:p>
          <a:endParaRPr lang="en-US"/>
        </a:p>
      </dgm:t>
    </dgm:pt>
    <dgm:pt modelId="{26F7CCCD-184E-4056-BFB4-C77DE861D917}" type="sibTrans" cxnId="{CD65CC2B-3B8A-4DA3-B68D-644D32B25058}">
      <dgm:prSet/>
      <dgm:spPr/>
      <dgm:t>
        <a:bodyPr/>
        <a:lstStyle/>
        <a:p>
          <a:endParaRPr lang="en-US"/>
        </a:p>
      </dgm:t>
    </dgm:pt>
    <dgm:pt modelId="{13EE2F6C-8B58-4EE7-BBE1-FBB2561080CC}">
      <dgm:prSet phldrT="[Text]"/>
      <dgm:spPr/>
      <dgm:t>
        <a:bodyPr/>
        <a:lstStyle/>
        <a:p>
          <a:r>
            <a:rPr lang="en-US" dirty="0" smtClean="0"/>
            <a:t>She was surprised when a box fell off of a shelf in the supply closet and on her shoulder</a:t>
          </a:r>
          <a:endParaRPr lang="en-US" dirty="0"/>
        </a:p>
      </dgm:t>
    </dgm:pt>
    <dgm:pt modelId="{F6DFDBDD-67FD-45B0-8077-74D6CECD1118}" type="parTrans" cxnId="{F4B4E631-AB9E-4242-8A21-DC005D85FC4E}">
      <dgm:prSet/>
      <dgm:spPr/>
      <dgm:t>
        <a:bodyPr/>
        <a:lstStyle/>
        <a:p>
          <a:endParaRPr lang="en-US"/>
        </a:p>
      </dgm:t>
    </dgm:pt>
    <dgm:pt modelId="{FC52E971-37CD-4D42-BB17-4E6A05DDBDDB}" type="sibTrans" cxnId="{F4B4E631-AB9E-4242-8A21-DC005D85FC4E}">
      <dgm:prSet/>
      <dgm:spPr/>
      <dgm:t>
        <a:bodyPr/>
        <a:lstStyle/>
        <a:p>
          <a:endParaRPr lang="en-US"/>
        </a:p>
      </dgm:t>
    </dgm:pt>
    <dgm:pt modelId="{4BE54A9C-150F-4948-B725-9F3F5F6DB2B6}">
      <dgm:prSet phldrT="[Text]"/>
      <dgm:spPr/>
      <dgm:t>
        <a:bodyPr/>
        <a:lstStyle/>
        <a:p>
          <a:r>
            <a:rPr lang="en-US" dirty="0" smtClean="0"/>
            <a:t>Sharon decided that a report was not necessary</a:t>
          </a:r>
          <a:endParaRPr lang="en-US" dirty="0"/>
        </a:p>
      </dgm:t>
    </dgm:pt>
    <dgm:pt modelId="{7DB9D1B5-05C2-47CD-93B3-2AD709B3EF3F}" type="parTrans" cxnId="{B891C0F3-CEA7-4108-A889-45300AD320F5}">
      <dgm:prSet/>
      <dgm:spPr/>
      <dgm:t>
        <a:bodyPr/>
        <a:lstStyle/>
        <a:p>
          <a:endParaRPr lang="en-US"/>
        </a:p>
      </dgm:t>
    </dgm:pt>
    <dgm:pt modelId="{72F5DE4D-3A8B-4F52-977E-8CE3C965382D}" type="sibTrans" cxnId="{B891C0F3-CEA7-4108-A889-45300AD320F5}">
      <dgm:prSet/>
      <dgm:spPr/>
      <dgm:t>
        <a:bodyPr/>
        <a:lstStyle/>
        <a:p>
          <a:endParaRPr lang="en-US"/>
        </a:p>
      </dgm:t>
    </dgm:pt>
    <dgm:pt modelId="{021C2F5C-EFFD-4ED3-A076-868991A1FC09}">
      <dgm:prSet phldrT="[Text]"/>
      <dgm:spPr/>
      <dgm:t>
        <a:bodyPr/>
        <a:lstStyle/>
        <a:p>
          <a:r>
            <a:rPr lang="en-US" dirty="0" smtClean="0"/>
            <a:t>Two days later, Sharon woke up to discover that she had trouble moving her shoulder and neck</a:t>
          </a:r>
          <a:endParaRPr lang="en-US" dirty="0"/>
        </a:p>
      </dgm:t>
    </dgm:pt>
    <dgm:pt modelId="{DEEA1CAA-1FD1-4175-9EAC-43BF15348076}" type="parTrans" cxnId="{9391222E-16F1-4D1E-B568-EB59EBE842F8}">
      <dgm:prSet/>
      <dgm:spPr/>
    </dgm:pt>
    <dgm:pt modelId="{5ACDADF5-3C5E-44F6-A391-C2F83B9CCFA7}" type="sibTrans" cxnId="{9391222E-16F1-4D1E-B568-EB59EBE842F8}">
      <dgm:prSet/>
      <dgm:spPr/>
    </dgm:pt>
    <dgm:pt modelId="{0349E7C1-6D58-4540-ACAF-AA943AA77B9B}" type="pres">
      <dgm:prSet presAssocID="{561A43B9-7CB3-448C-A99D-96755CCA3D9F}" presName="layout" presStyleCnt="0">
        <dgm:presLayoutVars>
          <dgm:chMax/>
          <dgm:chPref/>
          <dgm:dir/>
          <dgm:animOne val="branch"/>
          <dgm:animLvl val="lvl"/>
          <dgm:resizeHandles/>
        </dgm:presLayoutVars>
      </dgm:prSet>
      <dgm:spPr/>
      <dgm:t>
        <a:bodyPr/>
        <a:lstStyle/>
        <a:p>
          <a:endParaRPr lang="en-US"/>
        </a:p>
      </dgm:t>
    </dgm:pt>
    <dgm:pt modelId="{FA8CBC4D-C731-458B-814E-745225F7A0FF}" type="pres">
      <dgm:prSet presAssocID="{4F5EC13E-0AA8-41BF-B585-A0BFF7D9E83D}" presName="root" presStyleCnt="0">
        <dgm:presLayoutVars>
          <dgm:chMax/>
          <dgm:chPref val="4"/>
        </dgm:presLayoutVars>
      </dgm:prSet>
      <dgm:spPr/>
    </dgm:pt>
    <dgm:pt modelId="{DA69170E-F515-4626-8754-043339CF3932}" type="pres">
      <dgm:prSet presAssocID="{4F5EC13E-0AA8-41BF-B585-A0BFF7D9E83D}" presName="rootComposite" presStyleCnt="0">
        <dgm:presLayoutVars/>
      </dgm:prSet>
      <dgm:spPr/>
    </dgm:pt>
    <dgm:pt modelId="{6A172A45-AEC1-465A-92B5-421306C9B840}" type="pres">
      <dgm:prSet presAssocID="{4F5EC13E-0AA8-41BF-B585-A0BFF7D9E83D}" presName="rootText" presStyleLbl="node0" presStyleIdx="0" presStyleCnt="1">
        <dgm:presLayoutVars>
          <dgm:chMax/>
          <dgm:chPref val="4"/>
        </dgm:presLayoutVars>
      </dgm:prSet>
      <dgm:spPr/>
      <dgm:t>
        <a:bodyPr/>
        <a:lstStyle/>
        <a:p>
          <a:endParaRPr lang="en-US"/>
        </a:p>
      </dgm:t>
    </dgm:pt>
    <dgm:pt modelId="{9293F496-1D4A-48DF-98F6-81E774EA16F6}" type="pres">
      <dgm:prSet presAssocID="{4F5EC13E-0AA8-41BF-B585-A0BFF7D9E83D}" presName="childShape" presStyleCnt="0">
        <dgm:presLayoutVars>
          <dgm:chMax val="0"/>
          <dgm:chPref val="0"/>
        </dgm:presLayoutVars>
      </dgm:prSet>
      <dgm:spPr/>
    </dgm:pt>
    <dgm:pt modelId="{9944579B-F381-4B90-893A-9E9433076026}" type="pres">
      <dgm:prSet presAssocID="{13EE2F6C-8B58-4EE7-BBE1-FBB2561080CC}" presName="childComposite" presStyleCnt="0">
        <dgm:presLayoutVars>
          <dgm:chMax val="0"/>
          <dgm:chPref val="0"/>
        </dgm:presLayoutVars>
      </dgm:prSet>
      <dgm:spPr/>
    </dgm:pt>
    <dgm:pt modelId="{63ED85DB-0082-4C43-87C8-09B223A8E00B}" type="pres">
      <dgm:prSet presAssocID="{13EE2F6C-8B58-4EE7-BBE1-FBB2561080CC}" presName="Image" presStyleLbl="node1" presStyleIdx="0" presStyleCnt="3"/>
      <dgm:spPr>
        <a:solidFill>
          <a:schemeClr val="accent2">
            <a:hueOff val="0"/>
            <a:satOff val="0"/>
            <a:lumOff val="0"/>
          </a:schemeClr>
        </a:solidFill>
      </dgm:spPr>
    </dgm:pt>
    <dgm:pt modelId="{4E8EAFB2-7C9C-471D-BF83-1D6A08D8E54F}" type="pres">
      <dgm:prSet presAssocID="{13EE2F6C-8B58-4EE7-BBE1-FBB2561080CC}" presName="childText" presStyleLbl="lnNode1" presStyleIdx="0" presStyleCnt="3">
        <dgm:presLayoutVars>
          <dgm:chMax val="0"/>
          <dgm:chPref val="0"/>
          <dgm:bulletEnabled val="1"/>
        </dgm:presLayoutVars>
      </dgm:prSet>
      <dgm:spPr/>
      <dgm:t>
        <a:bodyPr/>
        <a:lstStyle/>
        <a:p>
          <a:endParaRPr lang="en-US"/>
        </a:p>
      </dgm:t>
    </dgm:pt>
    <dgm:pt modelId="{7E3B7695-B8BC-47E5-A3FC-0A0B93BC84A2}" type="pres">
      <dgm:prSet presAssocID="{4BE54A9C-150F-4948-B725-9F3F5F6DB2B6}" presName="childComposite" presStyleCnt="0">
        <dgm:presLayoutVars>
          <dgm:chMax val="0"/>
          <dgm:chPref val="0"/>
        </dgm:presLayoutVars>
      </dgm:prSet>
      <dgm:spPr/>
    </dgm:pt>
    <dgm:pt modelId="{3668D91B-539B-4175-A0E9-99FFD2383A6B}" type="pres">
      <dgm:prSet presAssocID="{4BE54A9C-150F-4948-B725-9F3F5F6DB2B6}" presName="Image" presStyleLbl="node1" presStyleIdx="1" presStyleCnt="3"/>
      <dgm:spPr>
        <a:solidFill>
          <a:schemeClr val="accent3">
            <a:hueOff val="0"/>
            <a:satOff val="0"/>
            <a:lumOff val="0"/>
          </a:schemeClr>
        </a:solidFill>
      </dgm:spPr>
    </dgm:pt>
    <dgm:pt modelId="{50FE0578-68CC-48A2-BF29-71BED970E766}" type="pres">
      <dgm:prSet presAssocID="{4BE54A9C-150F-4948-B725-9F3F5F6DB2B6}" presName="childText" presStyleLbl="lnNode1" presStyleIdx="1" presStyleCnt="3">
        <dgm:presLayoutVars>
          <dgm:chMax val="0"/>
          <dgm:chPref val="0"/>
          <dgm:bulletEnabled val="1"/>
        </dgm:presLayoutVars>
      </dgm:prSet>
      <dgm:spPr/>
      <dgm:t>
        <a:bodyPr/>
        <a:lstStyle/>
        <a:p>
          <a:endParaRPr lang="en-US"/>
        </a:p>
      </dgm:t>
    </dgm:pt>
    <dgm:pt modelId="{8596FA3F-1436-423F-A837-C12D0C46D709}" type="pres">
      <dgm:prSet presAssocID="{021C2F5C-EFFD-4ED3-A076-868991A1FC09}" presName="childComposite" presStyleCnt="0">
        <dgm:presLayoutVars>
          <dgm:chMax val="0"/>
          <dgm:chPref val="0"/>
        </dgm:presLayoutVars>
      </dgm:prSet>
      <dgm:spPr/>
    </dgm:pt>
    <dgm:pt modelId="{3361F54B-0BD8-4939-8C1F-57ED6A5A5E76}" type="pres">
      <dgm:prSet presAssocID="{021C2F5C-EFFD-4ED3-A076-868991A1FC09}" presName="Image" presStyleLbl="node1" presStyleIdx="2" presStyleCnt="3"/>
      <dgm:spPr>
        <a:solidFill>
          <a:schemeClr val="accent4">
            <a:hueOff val="0"/>
            <a:satOff val="0"/>
            <a:lumOff val="0"/>
          </a:schemeClr>
        </a:solidFill>
      </dgm:spPr>
    </dgm:pt>
    <dgm:pt modelId="{F0D80FFA-0C39-4426-9612-FFD15AE64079}" type="pres">
      <dgm:prSet presAssocID="{021C2F5C-EFFD-4ED3-A076-868991A1FC09}" presName="childText" presStyleLbl="lnNode1" presStyleIdx="2" presStyleCnt="3">
        <dgm:presLayoutVars>
          <dgm:chMax val="0"/>
          <dgm:chPref val="0"/>
          <dgm:bulletEnabled val="1"/>
        </dgm:presLayoutVars>
      </dgm:prSet>
      <dgm:spPr/>
      <dgm:t>
        <a:bodyPr/>
        <a:lstStyle/>
        <a:p>
          <a:endParaRPr lang="en-US"/>
        </a:p>
      </dgm:t>
    </dgm:pt>
  </dgm:ptLst>
  <dgm:cxnLst>
    <dgm:cxn modelId="{3BBB6605-B08E-405D-97CB-216A2C353337}" type="presOf" srcId="{13EE2F6C-8B58-4EE7-BBE1-FBB2561080CC}" destId="{4E8EAFB2-7C9C-471D-BF83-1D6A08D8E54F}" srcOrd="0" destOrd="0" presId="urn:microsoft.com/office/officeart/2008/layout/PictureAccentList"/>
    <dgm:cxn modelId="{5161B532-CF9B-49E6-BA2A-9A093E1F5110}" type="presOf" srcId="{561A43B9-7CB3-448C-A99D-96755CCA3D9F}" destId="{0349E7C1-6D58-4540-ACAF-AA943AA77B9B}" srcOrd="0" destOrd="0" presId="urn:microsoft.com/office/officeart/2008/layout/PictureAccentList"/>
    <dgm:cxn modelId="{41BFCDB3-8788-46CA-8226-C823A2772385}" type="presOf" srcId="{4F5EC13E-0AA8-41BF-B585-A0BFF7D9E83D}" destId="{6A172A45-AEC1-465A-92B5-421306C9B840}" srcOrd="0" destOrd="0" presId="urn:microsoft.com/office/officeart/2008/layout/PictureAccentList"/>
    <dgm:cxn modelId="{B891C0F3-CEA7-4108-A889-45300AD320F5}" srcId="{4F5EC13E-0AA8-41BF-B585-A0BFF7D9E83D}" destId="{4BE54A9C-150F-4948-B725-9F3F5F6DB2B6}" srcOrd="1" destOrd="0" parTransId="{7DB9D1B5-05C2-47CD-93B3-2AD709B3EF3F}" sibTransId="{72F5DE4D-3A8B-4F52-977E-8CE3C965382D}"/>
    <dgm:cxn modelId="{9391222E-16F1-4D1E-B568-EB59EBE842F8}" srcId="{4F5EC13E-0AA8-41BF-B585-A0BFF7D9E83D}" destId="{021C2F5C-EFFD-4ED3-A076-868991A1FC09}" srcOrd="2" destOrd="0" parTransId="{DEEA1CAA-1FD1-4175-9EAC-43BF15348076}" sibTransId="{5ACDADF5-3C5E-44F6-A391-C2F83B9CCFA7}"/>
    <dgm:cxn modelId="{A4CCC9D0-9B96-4F90-9E2F-F0BFEC9151BB}" type="presOf" srcId="{021C2F5C-EFFD-4ED3-A076-868991A1FC09}" destId="{F0D80FFA-0C39-4426-9612-FFD15AE64079}" srcOrd="0" destOrd="0" presId="urn:microsoft.com/office/officeart/2008/layout/PictureAccentList"/>
    <dgm:cxn modelId="{F4B4E631-AB9E-4242-8A21-DC005D85FC4E}" srcId="{4F5EC13E-0AA8-41BF-B585-A0BFF7D9E83D}" destId="{13EE2F6C-8B58-4EE7-BBE1-FBB2561080CC}" srcOrd="0" destOrd="0" parTransId="{F6DFDBDD-67FD-45B0-8077-74D6CECD1118}" sibTransId="{FC52E971-37CD-4D42-BB17-4E6A05DDBDDB}"/>
    <dgm:cxn modelId="{CD65CC2B-3B8A-4DA3-B68D-644D32B25058}" srcId="{561A43B9-7CB3-448C-A99D-96755CCA3D9F}" destId="{4F5EC13E-0AA8-41BF-B585-A0BFF7D9E83D}" srcOrd="0" destOrd="0" parTransId="{058D6935-28A2-49D7-AD01-037A227BD9CD}" sibTransId="{26F7CCCD-184E-4056-BFB4-C77DE861D917}"/>
    <dgm:cxn modelId="{B4C6B6D3-DF0C-4571-B485-2C4A5A92AD7C}" type="presOf" srcId="{4BE54A9C-150F-4948-B725-9F3F5F6DB2B6}" destId="{50FE0578-68CC-48A2-BF29-71BED970E766}" srcOrd="0" destOrd="0" presId="urn:microsoft.com/office/officeart/2008/layout/PictureAccentList"/>
    <dgm:cxn modelId="{3B3C6AFF-6ACF-4F78-9F4E-EBDDFDA5CEF9}" type="presParOf" srcId="{0349E7C1-6D58-4540-ACAF-AA943AA77B9B}" destId="{FA8CBC4D-C731-458B-814E-745225F7A0FF}" srcOrd="0" destOrd="0" presId="urn:microsoft.com/office/officeart/2008/layout/PictureAccentList"/>
    <dgm:cxn modelId="{2A64792A-6135-4C5B-B892-8BE74E05F084}" type="presParOf" srcId="{FA8CBC4D-C731-458B-814E-745225F7A0FF}" destId="{DA69170E-F515-4626-8754-043339CF3932}" srcOrd="0" destOrd="0" presId="urn:microsoft.com/office/officeart/2008/layout/PictureAccentList"/>
    <dgm:cxn modelId="{E9E2FBB2-B2A5-42C2-97EA-6804A1B20A98}" type="presParOf" srcId="{DA69170E-F515-4626-8754-043339CF3932}" destId="{6A172A45-AEC1-465A-92B5-421306C9B840}" srcOrd="0" destOrd="0" presId="urn:microsoft.com/office/officeart/2008/layout/PictureAccentList"/>
    <dgm:cxn modelId="{2E53A780-09B3-41D0-BE89-2F68A7201040}" type="presParOf" srcId="{FA8CBC4D-C731-458B-814E-745225F7A0FF}" destId="{9293F496-1D4A-48DF-98F6-81E774EA16F6}" srcOrd="1" destOrd="0" presId="urn:microsoft.com/office/officeart/2008/layout/PictureAccentList"/>
    <dgm:cxn modelId="{33C5630F-B0A9-4C2E-A8F4-3CFD0CE7C311}" type="presParOf" srcId="{9293F496-1D4A-48DF-98F6-81E774EA16F6}" destId="{9944579B-F381-4B90-893A-9E9433076026}" srcOrd="0" destOrd="0" presId="urn:microsoft.com/office/officeart/2008/layout/PictureAccentList"/>
    <dgm:cxn modelId="{7B647B91-AD2E-4081-86CF-DB4B7E7CA0EA}" type="presParOf" srcId="{9944579B-F381-4B90-893A-9E9433076026}" destId="{63ED85DB-0082-4C43-87C8-09B223A8E00B}" srcOrd="0" destOrd="0" presId="urn:microsoft.com/office/officeart/2008/layout/PictureAccentList"/>
    <dgm:cxn modelId="{35D6BB0B-B129-47F1-B599-73BD17C66CA4}" type="presParOf" srcId="{9944579B-F381-4B90-893A-9E9433076026}" destId="{4E8EAFB2-7C9C-471D-BF83-1D6A08D8E54F}" srcOrd="1" destOrd="0" presId="urn:microsoft.com/office/officeart/2008/layout/PictureAccentList"/>
    <dgm:cxn modelId="{18A5EA57-433E-4364-AE55-03DA2B7A0DE0}" type="presParOf" srcId="{9293F496-1D4A-48DF-98F6-81E774EA16F6}" destId="{7E3B7695-B8BC-47E5-A3FC-0A0B93BC84A2}" srcOrd="1" destOrd="0" presId="urn:microsoft.com/office/officeart/2008/layout/PictureAccentList"/>
    <dgm:cxn modelId="{392DDCDE-AB33-4A65-9AF2-8701AE8C79E5}" type="presParOf" srcId="{7E3B7695-B8BC-47E5-A3FC-0A0B93BC84A2}" destId="{3668D91B-539B-4175-A0E9-99FFD2383A6B}" srcOrd="0" destOrd="0" presId="urn:microsoft.com/office/officeart/2008/layout/PictureAccentList"/>
    <dgm:cxn modelId="{A4D8B1DD-D1B5-4483-8C1E-CBE589047B23}" type="presParOf" srcId="{7E3B7695-B8BC-47E5-A3FC-0A0B93BC84A2}" destId="{50FE0578-68CC-48A2-BF29-71BED970E766}" srcOrd="1" destOrd="0" presId="urn:microsoft.com/office/officeart/2008/layout/PictureAccentList"/>
    <dgm:cxn modelId="{81244B94-E9DC-4F8B-B3E8-36B4389AF8EC}" type="presParOf" srcId="{9293F496-1D4A-48DF-98F6-81E774EA16F6}" destId="{8596FA3F-1436-423F-A837-C12D0C46D709}" srcOrd="2" destOrd="0" presId="urn:microsoft.com/office/officeart/2008/layout/PictureAccentList"/>
    <dgm:cxn modelId="{E3CDF67C-0ABD-4A01-9F0B-005B371C09DE}" type="presParOf" srcId="{8596FA3F-1436-423F-A837-C12D0C46D709}" destId="{3361F54B-0BD8-4939-8C1F-57ED6A5A5E76}" srcOrd="0" destOrd="0" presId="urn:microsoft.com/office/officeart/2008/layout/PictureAccentList"/>
    <dgm:cxn modelId="{E0FA8F16-4255-4AB0-A736-A9BC60CF62D5}" type="presParOf" srcId="{8596FA3F-1436-423F-A837-C12D0C46D709}" destId="{F0D80FFA-0C39-4426-9612-FFD15AE6407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631D894-7F97-4280-A6B1-7FCD4A980C5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E07C091-C842-4C6F-9D6E-F39C18CB0907}">
      <dgm:prSet phldrT="[Text]"/>
      <dgm:spPr/>
      <dgm:t>
        <a:bodyPr/>
        <a:lstStyle/>
        <a:p>
          <a:r>
            <a:rPr lang="en-US" dirty="0" smtClean="0"/>
            <a:t>Research </a:t>
          </a:r>
          <a:endParaRPr lang="en-US" dirty="0"/>
        </a:p>
      </dgm:t>
    </dgm:pt>
    <dgm:pt modelId="{A7242C12-D470-4708-9805-096274B60CF4}" type="parTrans" cxnId="{7768B934-5A6C-4557-BDE8-DF1BA31A4C12}">
      <dgm:prSet/>
      <dgm:spPr/>
      <dgm:t>
        <a:bodyPr/>
        <a:lstStyle/>
        <a:p>
          <a:endParaRPr lang="en-US"/>
        </a:p>
      </dgm:t>
    </dgm:pt>
    <dgm:pt modelId="{F241B046-03EA-48DD-89BA-4C2B5826E757}" type="sibTrans" cxnId="{7768B934-5A6C-4557-BDE8-DF1BA31A4C12}">
      <dgm:prSet/>
      <dgm:spPr/>
      <dgm:t>
        <a:bodyPr/>
        <a:lstStyle/>
        <a:p>
          <a:endParaRPr lang="en-US"/>
        </a:p>
      </dgm:t>
    </dgm:pt>
    <dgm:pt modelId="{767EEDC1-3032-4761-BD87-68181A47233F}">
      <dgm:prSet phldrT="[Text]"/>
      <dgm:spPr/>
      <dgm:t>
        <a:bodyPr/>
        <a:lstStyle/>
        <a:p>
          <a:r>
            <a:rPr lang="en-US" dirty="0" smtClean="0"/>
            <a:t>Interviews</a:t>
          </a:r>
          <a:endParaRPr lang="en-US" dirty="0"/>
        </a:p>
      </dgm:t>
    </dgm:pt>
    <dgm:pt modelId="{8FF9F993-A64F-49F3-8657-FDC87AC2EC3F}" type="parTrans" cxnId="{F1DCD6E0-B5E7-438E-87F4-0330624C1362}">
      <dgm:prSet/>
      <dgm:spPr/>
      <dgm:t>
        <a:bodyPr/>
        <a:lstStyle/>
        <a:p>
          <a:endParaRPr lang="en-US"/>
        </a:p>
      </dgm:t>
    </dgm:pt>
    <dgm:pt modelId="{93E7DAF2-0000-4B58-8909-57CAE426D009}" type="sibTrans" cxnId="{F1DCD6E0-B5E7-438E-87F4-0330624C1362}">
      <dgm:prSet/>
      <dgm:spPr/>
      <dgm:t>
        <a:bodyPr/>
        <a:lstStyle/>
        <a:p>
          <a:endParaRPr lang="en-US"/>
        </a:p>
      </dgm:t>
    </dgm:pt>
    <dgm:pt modelId="{A4E74E67-A006-41BC-9FE5-F763788EE6DE}">
      <dgm:prSet phldrT="[Text]"/>
      <dgm:spPr/>
      <dgm:t>
        <a:bodyPr/>
        <a:lstStyle/>
        <a:p>
          <a:r>
            <a:rPr lang="en-US" dirty="0" smtClean="0"/>
            <a:t>Conference calls</a:t>
          </a:r>
          <a:endParaRPr lang="en-US" dirty="0"/>
        </a:p>
      </dgm:t>
    </dgm:pt>
    <dgm:pt modelId="{AD41CBB9-6B00-41BA-8CB7-51D3421B4998}" type="parTrans" cxnId="{3E70164F-88E3-48B6-885D-AF0D8F3DEC06}">
      <dgm:prSet/>
      <dgm:spPr/>
      <dgm:t>
        <a:bodyPr/>
        <a:lstStyle/>
        <a:p>
          <a:endParaRPr lang="en-US"/>
        </a:p>
      </dgm:t>
    </dgm:pt>
    <dgm:pt modelId="{4F273605-E339-40F6-B09A-E3BDBA00E03E}" type="sibTrans" cxnId="{3E70164F-88E3-48B6-885D-AF0D8F3DEC06}">
      <dgm:prSet/>
      <dgm:spPr/>
      <dgm:t>
        <a:bodyPr/>
        <a:lstStyle/>
        <a:p>
          <a:endParaRPr lang="en-US"/>
        </a:p>
      </dgm:t>
    </dgm:pt>
    <dgm:pt modelId="{2384F1C3-2AB6-4917-B980-457551FCED80}" type="pres">
      <dgm:prSet presAssocID="{5631D894-7F97-4280-A6B1-7FCD4A980C55}" presName="diagram" presStyleCnt="0">
        <dgm:presLayoutVars>
          <dgm:dir/>
          <dgm:resizeHandles val="exact"/>
        </dgm:presLayoutVars>
      </dgm:prSet>
      <dgm:spPr/>
      <dgm:t>
        <a:bodyPr/>
        <a:lstStyle/>
        <a:p>
          <a:endParaRPr lang="en-US"/>
        </a:p>
      </dgm:t>
    </dgm:pt>
    <dgm:pt modelId="{F05E2126-8216-4C00-A348-9E26FD7D4407}" type="pres">
      <dgm:prSet presAssocID="{0E07C091-C842-4C6F-9D6E-F39C18CB0907}" presName="node" presStyleLbl="node1" presStyleIdx="0" presStyleCnt="3">
        <dgm:presLayoutVars>
          <dgm:bulletEnabled val="1"/>
        </dgm:presLayoutVars>
      </dgm:prSet>
      <dgm:spPr/>
      <dgm:t>
        <a:bodyPr/>
        <a:lstStyle/>
        <a:p>
          <a:endParaRPr lang="en-US"/>
        </a:p>
      </dgm:t>
    </dgm:pt>
    <dgm:pt modelId="{2CF78FF4-3FB0-4521-BC66-5AA8F7CE6683}" type="pres">
      <dgm:prSet presAssocID="{F241B046-03EA-48DD-89BA-4C2B5826E757}" presName="sibTrans" presStyleCnt="0"/>
      <dgm:spPr/>
    </dgm:pt>
    <dgm:pt modelId="{C3A671F9-481F-4558-A4F3-281AB076F817}" type="pres">
      <dgm:prSet presAssocID="{767EEDC1-3032-4761-BD87-68181A47233F}" presName="node" presStyleLbl="node1" presStyleIdx="1" presStyleCnt="3">
        <dgm:presLayoutVars>
          <dgm:bulletEnabled val="1"/>
        </dgm:presLayoutVars>
      </dgm:prSet>
      <dgm:spPr/>
      <dgm:t>
        <a:bodyPr/>
        <a:lstStyle/>
        <a:p>
          <a:endParaRPr lang="en-US"/>
        </a:p>
      </dgm:t>
    </dgm:pt>
    <dgm:pt modelId="{E985362E-8248-44BB-BD2A-8CF0CD889035}" type="pres">
      <dgm:prSet presAssocID="{93E7DAF2-0000-4B58-8909-57CAE426D009}" presName="sibTrans" presStyleCnt="0"/>
      <dgm:spPr/>
    </dgm:pt>
    <dgm:pt modelId="{9F360E04-B70D-4D23-A4E4-A9656098EE64}" type="pres">
      <dgm:prSet presAssocID="{A4E74E67-A006-41BC-9FE5-F763788EE6DE}" presName="node" presStyleLbl="node1" presStyleIdx="2" presStyleCnt="3">
        <dgm:presLayoutVars>
          <dgm:bulletEnabled val="1"/>
        </dgm:presLayoutVars>
      </dgm:prSet>
      <dgm:spPr/>
      <dgm:t>
        <a:bodyPr/>
        <a:lstStyle/>
        <a:p>
          <a:endParaRPr lang="en-US"/>
        </a:p>
      </dgm:t>
    </dgm:pt>
  </dgm:ptLst>
  <dgm:cxnLst>
    <dgm:cxn modelId="{3E70164F-88E3-48B6-885D-AF0D8F3DEC06}" srcId="{5631D894-7F97-4280-A6B1-7FCD4A980C55}" destId="{A4E74E67-A006-41BC-9FE5-F763788EE6DE}" srcOrd="2" destOrd="0" parTransId="{AD41CBB9-6B00-41BA-8CB7-51D3421B4998}" sibTransId="{4F273605-E339-40F6-B09A-E3BDBA00E03E}"/>
    <dgm:cxn modelId="{7768B934-5A6C-4557-BDE8-DF1BA31A4C12}" srcId="{5631D894-7F97-4280-A6B1-7FCD4A980C55}" destId="{0E07C091-C842-4C6F-9D6E-F39C18CB0907}" srcOrd="0" destOrd="0" parTransId="{A7242C12-D470-4708-9805-096274B60CF4}" sibTransId="{F241B046-03EA-48DD-89BA-4C2B5826E757}"/>
    <dgm:cxn modelId="{FBAF6C7D-5358-4B72-92B5-0FFC7F7DEB14}" type="presOf" srcId="{A4E74E67-A006-41BC-9FE5-F763788EE6DE}" destId="{9F360E04-B70D-4D23-A4E4-A9656098EE64}" srcOrd="0" destOrd="0" presId="urn:microsoft.com/office/officeart/2005/8/layout/default"/>
    <dgm:cxn modelId="{3E26EE22-0B06-48C1-AB64-CBD9E7504707}" type="presOf" srcId="{0E07C091-C842-4C6F-9D6E-F39C18CB0907}" destId="{F05E2126-8216-4C00-A348-9E26FD7D4407}" srcOrd="0" destOrd="0" presId="urn:microsoft.com/office/officeart/2005/8/layout/default"/>
    <dgm:cxn modelId="{F1DCD6E0-B5E7-438E-87F4-0330624C1362}" srcId="{5631D894-7F97-4280-A6B1-7FCD4A980C55}" destId="{767EEDC1-3032-4761-BD87-68181A47233F}" srcOrd="1" destOrd="0" parTransId="{8FF9F993-A64F-49F3-8657-FDC87AC2EC3F}" sibTransId="{93E7DAF2-0000-4B58-8909-57CAE426D009}"/>
    <dgm:cxn modelId="{712A354E-9675-4ED2-91C7-DB8AA6F548F6}" type="presOf" srcId="{5631D894-7F97-4280-A6B1-7FCD4A980C55}" destId="{2384F1C3-2AB6-4917-B980-457551FCED80}" srcOrd="0" destOrd="0" presId="urn:microsoft.com/office/officeart/2005/8/layout/default"/>
    <dgm:cxn modelId="{279F4F4A-C1A1-43DA-9BB4-4D4808002A6B}" type="presOf" srcId="{767EEDC1-3032-4761-BD87-68181A47233F}" destId="{C3A671F9-481F-4558-A4F3-281AB076F817}" srcOrd="0" destOrd="0" presId="urn:microsoft.com/office/officeart/2005/8/layout/default"/>
    <dgm:cxn modelId="{1C4332D0-A83C-4B8E-8DEB-707BCADE4B1B}" type="presParOf" srcId="{2384F1C3-2AB6-4917-B980-457551FCED80}" destId="{F05E2126-8216-4C00-A348-9E26FD7D4407}" srcOrd="0" destOrd="0" presId="urn:microsoft.com/office/officeart/2005/8/layout/default"/>
    <dgm:cxn modelId="{1BAA02DC-18CE-479C-A12E-CF6E85AAA0C2}" type="presParOf" srcId="{2384F1C3-2AB6-4917-B980-457551FCED80}" destId="{2CF78FF4-3FB0-4521-BC66-5AA8F7CE6683}" srcOrd="1" destOrd="0" presId="urn:microsoft.com/office/officeart/2005/8/layout/default"/>
    <dgm:cxn modelId="{833EA968-9175-49E1-8C38-6ADB12B03C28}" type="presParOf" srcId="{2384F1C3-2AB6-4917-B980-457551FCED80}" destId="{C3A671F9-481F-4558-A4F3-281AB076F817}" srcOrd="2" destOrd="0" presId="urn:microsoft.com/office/officeart/2005/8/layout/default"/>
    <dgm:cxn modelId="{387F6CB9-4BB5-44A8-B901-B7D9E1319946}" type="presParOf" srcId="{2384F1C3-2AB6-4917-B980-457551FCED80}" destId="{E985362E-8248-44BB-BD2A-8CF0CD889035}" srcOrd="3" destOrd="0" presId="urn:microsoft.com/office/officeart/2005/8/layout/default"/>
    <dgm:cxn modelId="{B836BFA9-87A5-4C0C-9A11-908842BEFECB}" type="presParOf" srcId="{2384F1C3-2AB6-4917-B980-457551FCED80}" destId="{9F360E04-B70D-4D23-A4E4-A9656098EE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53882C0-0618-48D8-AB63-415549AF79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5274DF9-0EF6-4D14-BBA0-BB3F9FD2518C}">
      <dgm:prSet phldrT="[Text]"/>
      <dgm:spPr/>
      <dgm:t>
        <a:bodyPr/>
        <a:lstStyle/>
        <a:p>
          <a:r>
            <a:rPr lang="en-US" dirty="0" smtClean="0"/>
            <a:t>Affect operations</a:t>
          </a:r>
          <a:endParaRPr lang="en-US" dirty="0"/>
        </a:p>
      </dgm:t>
    </dgm:pt>
    <dgm:pt modelId="{65ADB8B5-8D86-44BF-A962-17708DB80609}" type="parTrans" cxnId="{2B258FF1-7B48-40CE-ABD1-422257EB1391}">
      <dgm:prSet/>
      <dgm:spPr/>
      <dgm:t>
        <a:bodyPr/>
        <a:lstStyle/>
        <a:p>
          <a:endParaRPr lang="en-US"/>
        </a:p>
      </dgm:t>
    </dgm:pt>
    <dgm:pt modelId="{9E980C8C-7D4B-49C6-ADEC-3279A2D2BF16}" type="sibTrans" cxnId="{2B258FF1-7B48-40CE-ABD1-422257EB1391}">
      <dgm:prSet/>
      <dgm:spPr/>
      <dgm:t>
        <a:bodyPr/>
        <a:lstStyle/>
        <a:p>
          <a:endParaRPr lang="en-US"/>
        </a:p>
      </dgm:t>
    </dgm:pt>
    <dgm:pt modelId="{077C1F4E-796E-475C-AE57-626061FE8564}">
      <dgm:prSet phldrT="[Text]"/>
      <dgm:spPr/>
      <dgm:t>
        <a:bodyPr/>
        <a:lstStyle/>
        <a:p>
          <a:r>
            <a:rPr lang="en-US" dirty="0" smtClean="0"/>
            <a:t>Potential emergencies</a:t>
          </a:r>
          <a:endParaRPr lang="en-US" dirty="0"/>
        </a:p>
      </dgm:t>
    </dgm:pt>
    <dgm:pt modelId="{2BB078AF-FB8E-4EB4-96C2-86704E312579}" type="parTrans" cxnId="{4C945B9B-D427-4246-93E2-0C6DE0F1DCED}">
      <dgm:prSet/>
      <dgm:spPr/>
      <dgm:t>
        <a:bodyPr/>
        <a:lstStyle/>
        <a:p>
          <a:endParaRPr lang="en-US"/>
        </a:p>
      </dgm:t>
    </dgm:pt>
    <dgm:pt modelId="{43F342A3-99C3-4016-9093-2B3681BA2064}" type="sibTrans" cxnId="{4C945B9B-D427-4246-93E2-0C6DE0F1DCED}">
      <dgm:prSet/>
      <dgm:spPr/>
      <dgm:t>
        <a:bodyPr/>
        <a:lstStyle/>
        <a:p>
          <a:endParaRPr lang="en-US"/>
        </a:p>
      </dgm:t>
    </dgm:pt>
    <dgm:pt modelId="{937FE916-7402-4E66-BE95-501048ED9CFB}">
      <dgm:prSet phldrT="[Text]"/>
      <dgm:spPr/>
      <dgm:t>
        <a:bodyPr/>
        <a:lstStyle/>
        <a:p>
          <a:r>
            <a:rPr lang="en-US" dirty="0" smtClean="0"/>
            <a:t>List threats</a:t>
          </a:r>
          <a:endParaRPr lang="en-US" dirty="0"/>
        </a:p>
      </dgm:t>
    </dgm:pt>
    <dgm:pt modelId="{C55C590D-E0B6-41ED-86CD-1EA0C3539382}" type="parTrans" cxnId="{484FAE16-5E9A-492B-92A0-9A613FEC51C0}">
      <dgm:prSet/>
      <dgm:spPr/>
      <dgm:t>
        <a:bodyPr/>
        <a:lstStyle/>
        <a:p>
          <a:endParaRPr lang="en-US"/>
        </a:p>
      </dgm:t>
    </dgm:pt>
    <dgm:pt modelId="{B7FBF84D-413B-41D2-BE4D-AF38BC0CE696}" type="sibTrans" cxnId="{484FAE16-5E9A-492B-92A0-9A613FEC51C0}">
      <dgm:prSet/>
      <dgm:spPr/>
      <dgm:t>
        <a:bodyPr/>
        <a:lstStyle/>
        <a:p>
          <a:endParaRPr lang="en-US"/>
        </a:p>
      </dgm:t>
    </dgm:pt>
    <dgm:pt modelId="{090B6524-22E7-46A0-B198-CC4F7F22328D}" type="pres">
      <dgm:prSet presAssocID="{053882C0-0618-48D8-AB63-415549AF79AF}" presName="linear" presStyleCnt="0">
        <dgm:presLayoutVars>
          <dgm:animLvl val="lvl"/>
          <dgm:resizeHandles val="exact"/>
        </dgm:presLayoutVars>
      </dgm:prSet>
      <dgm:spPr/>
      <dgm:t>
        <a:bodyPr/>
        <a:lstStyle/>
        <a:p>
          <a:endParaRPr lang="en-US"/>
        </a:p>
      </dgm:t>
    </dgm:pt>
    <dgm:pt modelId="{B5B11E26-654F-4000-A4D5-076BEFC5E087}" type="pres">
      <dgm:prSet presAssocID="{75274DF9-0EF6-4D14-BBA0-BB3F9FD2518C}" presName="parentText" presStyleLbl="node1" presStyleIdx="0" presStyleCnt="3">
        <dgm:presLayoutVars>
          <dgm:chMax val="0"/>
          <dgm:bulletEnabled val="1"/>
        </dgm:presLayoutVars>
      </dgm:prSet>
      <dgm:spPr/>
      <dgm:t>
        <a:bodyPr/>
        <a:lstStyle/>
        <a:p>
          <a:endParaRPr lang="en-US"/>
        </a:p>
      </dgm:t>
    </dgm:pt>
    <dgm:pt modelId="{13FE6F6A-2C6B-4819-9EDF-BC9C13DC40CE}" type="pres">
      <dgm:prSet presAssocID="{9E980C8C-7D4B-49C6-ADEC-3279A2D2BF16}" presName="spacer" presStyleCnt="0"/>
      <dgm:spPr/>
    </dgm:pt>
    <dgm:pt modelId="{BC28D5D7-9576-42F9-ACFD-3949CC3598FD}" type="pres">
      <dgm:prSet presAssocID="{077C1F4E-796E-475C-AE57-626061FE8564}" presName="parentText" presStyleLbl="node1" presStyleIdx="1" presStyleCnt="3">
        <dgm:presLayoutVars>
          <dgm:chMax val="0"/>
          <dgm:bulletEnabled val="1"/>
        </dgm:presLayoutVars>
      </dgm:prSet>
      <dgm:spPr/>
      <dgm:t>
        <a:bodyPr/>
        <a:lstStyle/>
        <a:p>
          <a:endParaRPr lang="en-US"/>
        </a:p>
      </dgm:t>
    </dgm:pt>
    <dgm:pt modelId="{E0926F0B-3F1E-4020-BAC2-55FD3919E5D7}" type="pres">
      <dgm:prSet presAssocID="{43F342A3-99C3-4016-9093-2B3681BA2064}" presName="spacer" presStyleCnt="0"/>
      <dgm:spPr/>
    </dgm:pt>
    <dgm:pt modelId="{05673A95-D070-49BE-9B84-77C85CD2B6A0}" type="pres">
      <dgm:prSet presAssocID="{937FE916-7402-4E66-BE95-501048ED9CFB}" presName="parentText" presStyleLbl="node1" presStyleIdx="2" presStyleCnt="3">
        <dgm:presLayoutVars>
          <dgm:chMax val="0"/>
          <dgm:bulletEnabled val="1"/>
        </dgm:presLayoutVars>
      </dgm:prSet>
      <dgm:spPr/>
      <dgm:t>
        <a:bodyPr/>
        <a:lstStyle/>
        <a:p>
          <a:endParaRPr lang="en-US"/>
        </a:p>
      </dgm:t>
    </dgm:pt>
  </dgm:ptLst>
  <dgm:cxnLst>
    <dgm:cxn modelId="{F967E781-3AEE-47F0-A6E1-C0420CAC903E}" type="presOf" srcId="{75274DF9-0EF6-4D14-BBA0-BB3F9FD2518C}" destId="{B5B11E26-654F-4000-A4D5-076BEFC5E087}" srcOrd="0" destOrd="0" presId="urn:microsoft.com/office/officeart/2005/8/layout/vList2"/>
    <dgm:cxn modelId="{2B258FF1-7B48-40CE-ABD1-422257EB1391}" srcId="{053882C0-0618-48D8-AB63-415549AF79AF}" destId="{75274DF9-0EF6-4D14-BBA0-BB3F9FD2518C}" srcOrd="0" destOrd="0" parTransId="{65ADB8B5-8D86-44BF-A962-17708DB80609}" sibTransId="{9E980C8C-7D4B-49C6-ADEC-3279A2D2BF16}"/>
    <dgm:cxn modelId="{05CE7AF5-4201-4687-BA50-A0120EE611FB}" type="presOf" srcId="{937FE916-7402-4E66-BE95-501048ED9CFB}" destId="{05673A95-D070-49BE-9B84-77C85CD2B6A0}" srcOrd="0" destOrd="0" presId="urn:microsoft.com/office/officeart/2005/8/layout/vList2"/>
    <dgm:cxn modelId="{484FAE16-5E9A-492B-92A0-9A613FEC51C0}" srcId="{053882C0-0618-48D8-AB63-415549AF79AF}" destId="{937FE916-7402-4E66-BE95-501048ED9CFB}" srcOrd="2" destOrd="0" parTransId="{C55C590D-E0B6-41ED-86CD-1EA0C3539382}" sibTransId="{B7FBF84D-413B-41D2-BE4D-AF38BC0CE696}"/>
    <dgm:cxn modelId="{48457F26-FA28-45D4-BD38-83A7FF64FC2D}" type="presOf" srcId="{077C1F4E-796E-475C-AE57-626061FE8564}" destId="{BC28D5D7-9576-42F9-ACFD-3949CC3598FD}" srcOrd="0" destOrd="0" presId="urn:microsoft.com/office/officeart/2005/8/layout/vList2"/>
    <dgm:cxn modelId="{4C945B9B-D427-4246-93E2-0C6DE0F1DCED}" srcId="{053882C0-0618-48D8-AB63-415549AF79AF}" destId="{077C1F4E-796E-475C-AE57-626061FE8564}" srcOrd="1" destOrd="0" parTransId="{2BB078AF-FB8E-4EB4-96C2-86704E312579}" sibTransId="{43F342A3-99C3-4016-9093-2B3681BA2064}"/>
    <dgm:cxn modelId="{68DDF968-EFFD-4198-8C32-2FAB56C180E4}" type="presOf" srcId="{053882C0-0618-48D8-AB63-415549AF79AF}" destId="{090B6524-22E7-46A0-B198-CC4F7F22328D}" srcOrd="0" destOrd="0" presId="urn:microsoft.com/office/officeart/2005/8/layout/vList2"/>
    <dgm:cxn modelId="{CCCFDC89-8C3E-4A86-AFD3-C5641D867EF2}" type="presParOf" srcId="{090B6524-22E7-46A0-B198-CC4F7F22328D}" destId="{B5B11E26-654F-4000-A4D5-076BEFC5E087}" srcOrd="0" destOrd="0" presId="urn:microsoft.com/office/officeart/2005/8/layout/vList2"/>
    <dgm:cxn modelId="{6A659D50-2E84-4671-AB63-8F1A67A593BB}" type="presParOf" srcId="{090B6524-22E7-46A0-B198-CC4F7F22328D}" destId="{13FE6F6A-2C6B-4819-9EDF-BC9C13DC40CE}" srcOrd="1" destOrd="0" presId="urn:microsoft.com/office/officeart/2005/8/layout/vList2"/>
    <dgm:cxn modelId="{058E846B-DC36-4E7D-945D-F516E62BD634}" type="presParOf" srcId="{090B6524-22E7-46A0-B198-CC4F7F22328D}" destId="{BC28D5D7-9576-42F9-ACFD-3949CC3598FD}" srcOrd="2" destOrd="0" presId="urn:microsoft.com/office/officeart/2005/8/layout/vList2"/>
    <dgm:cxn modelId="{507E2BD6-5DF3-44F2-B205-6306D4915F45}" type="presParOf" srcId="{090B6524-22E7-46A0-B198-CC4F7F22328D}" destId="{E0926F0B-3F1E-4020-BAC2-55FD3919E5D7}" srcOrd="3" destOrd="0" presId="urn:microsoft.com/office/officeart/2005/8/layout/vList2"/>
    <dgm:cxn modelId="{4C94B499-BCDD-4A38-B6A2-EBEF3DAFFC27}" type="presParOf" srcId="{090B6524-22E7-46A0-B198-CC4F7F22328D}" destId="{05673A95-D070-49BE-9B84-77C85CD2B6A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55F8E9F5-216F-4962-931F-90686406D1C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0A2D771-B25D-45F1-97F0-76473F18193A}">
      <dgm:prSet phldrT="[Text]"/>
      <dgm:spPr/>
      <dgm:t>
        <a:bodyPr/>
        <a:lstStyle/>
        <a:p>
          <a:r>
            <a:rPr lang="en-US" dirty="0" smtClean="0"/>
            <a:t>How would losing this function affect the business?</a:t>
          </a:r>
          <a:endParaRPr lang="en-US" dirty="0"/>
        </a:p>
      </dgm:t>
    </dgm:pt>
    <dgm:pt modelId="{18D92D25-B5C5-49EA-BB9F-430707CEEE15}" type="parTrans" cxnId="{FA991455-3067-4AAE-9BC4-71FDE2B249F9}">
      <dgm:prSet/>
      <dgm:spPr/>
      <dgm:t>
        <a:bodyPr/>
        <a:lstStyle/>
        <a:p>
          <a:endParaRPr lang="en-US"/>
        </a:p>
      </dgm:t>
    </dgm:pt>
    <dgm:pt modelId="{1228D247-DCC1-4997-937E-B099744B4F15}" type="sibTrans" cxnId="{FA991455-3067-4AAE-9BC4-71FDE2B249F9}">
      <dgm:prSet/>
      <dgm:spPr/>
      <dgm:t>
        <a:bodyPr/>
        <a:lstStyle/>
        <a:p>
          <a:endParaRPr lang="en-US" dirty="0"/>
        </a:p>
      </dgm:t>
    </dgm:pt>
    <dgm:pt modelId="{9F88288C-A7D1-491D-B3CB-D61474EA8D72}">
      <dgm:prSet phldrT="[Text]"/>
      <dgm:spPr/>
      <dgm:t>
        <a:bodyPr/>
        <a:lstStyle/>
        <a:p>
          <a:r>
            <a:rPr lang="en-US" dirty="0" smtClean="0"/>
            <a:t>What would losing this function cost?</a:t>
          </a:r>
          <a:endParaRPr lang="en-US" dirty="0"/>
        </a:p>
      </dgm:t>
    </dgm:pt>
    <dgm:pt modelId="{085A44FB-8C28-406C-AE0C-C0BD04DA6A27}" type="parTrans" cxnId="{A04C3716-1B43-49C2-826E-CB94D48CA876}">
      <dgm:prSet/>
      <dgm:spPr/>
      <dgm:t>
        <a:bodyPr/>
        <a:lstStyle/>
        <a:p>
          <a:endParaRPr lang="en-US"/>
        </a:p>
      </dgm:t>
    </dgm:pt>
    <dgm:pt modelId="{301C53E8-2E6C-4177-8E94-F09B779C60A6}" type="sibTrans" cxnId="{A04C3716-1B43-49C2-826E-CB94D48CA876}">
      <dgm:prSet/>
      <dgm:spPr/>
      <dgm:t>
        <a:bodyPr/>
        <a:lstStyle/>
        <a:p>
          <a:endParaRPr lang="en-US" dirty="0"/>
        </a:p>
      </dgm:t>
    </dgm:pt>
    <dgm:pt modelId="{83BD8BE9-7526-4139-8A2C-9637793C0992}">
      <dgm:prSet phldrT="[Text]"/>
      <dgm:spPr/>
      <dgm:t>
        <a:bodyPr/>
        <a:lstStyle/>
        <a:p>
          <a:r>
            <a:rPr lang="en-US" dirty="0" smtClean="0"/>
            <a:t>Do other systems rely on this function?</a:t>
          </a:r>
          <a:endParaRPr lang="en-US" dirty="0"/>
        </a:p>
      </dgm:t>
    </dgm:pt>
    <dgm:pt modelId="{0AEDB6DD-345F-48B2-ACF3-9BEF51C1FF22}" type="parTrans" cxnId="{0094148A-F92D-41C9-9531-43863E78B5DF}">
      <dgm:prSet/>
      <dgm:spPr/>
      <dgm:t>
        <a:bodyPr/>
        <a:lstStyle/>
        <a:p>
          <a:endParaRPr lang="en-US"/>
        </a:p>
      </dgm:t>
    </dgm:pt>
    <dgm:pt modelId="{224FFA71-F21A-4B07-AE0A-1AB47B2C8815}" type="sibTrans" cxnId="{0094148A-F92D-41C9-9531-43863E78B5DF}">
      <dgm:prSet/>
      <dgm:spPr/>
      <dgm:t>
        <a:bodyPr/>
        <a:lstStyle/>
        <a:p>
          <a:endParaRPr lang="en-US"/>
        </a:p>
      </dgm:t>
    </dgm:pt>
    <dgm:pt modelId="{0784BE31-AD27-4662-9837-04BEFB9952FC}" type="pres">
      <dgm:prSet presAssocID="{55F8E9F5-216F-4962-931F-90686406D1CB}" presName="outerComposite" presStyleCnt="0">
        <dgm:presLayoutVars>
          <dgm:chMax val="5"/>
          <dgm:dir/>
          <dgm:resizeHandles val="exact"/>
        </dgm:presLayoutVars>
      </dgm:prSet>
      <dgm:spPr/>
      <dgm:t>
        <a:bodyPr/>
        <a:lstStyle/>
        <a:p>
          <a:endParaRPr lang="en-US"/>
        </a:p>
      </dgm:t>
    </dgm:pt>
    <dgm:pt modelId="{91A0B602-C191-4FA5-9F99-683C572D6F7C}" type="pres">
      <dgm:prSet presAssocID="{55F8E9F5-216F-4962-931F-90686406D1CB}" presName="dummyMaxCanvas" presStyleCnt="0">
        <dgm:presLayoutVars/>
      </dgm:prSet>
      <dgm:spPr/>
    </dgm:pt>
    <dgm:pt modelId="{4B96B240-2A52-4473-8129-0AB945518EE7}" type="pres">
      <dgm:prSet presAssocID="{55F8E9F5-216F-4962-931F-90686406D1CB}" presName="ThreeNodes_1" presStyleLbl="node1" presStyleIdx="0" presStyleCnt="3">
        <dgm:presLayoutVars>
          <dgm:bulletEnabled val="1"/>
        </dgm:presLayoutVars>
      </dgm:prSet>
      <dgm:spPr/>
      <dgm:t>
        <a:bodyPr/>
        <a:lstStyle/>
        <a:p>
          <a:endParaRPr lang="en-US"/>
        </a:p>
      </dgm:t>
    </dgm:pt>
    <dgm:pt modelId="{5947A9E3-2472-4C0A-9D1E-1C7EC6630E41}" type="pres">
      <dgm:prSet presAssocID="{55F8E9F5-216F-4962-931F-90686406D1CB}" presName="ThreeNodes_2" presStyleLbl="node1" presStyleIdx="1" presStyleCnt="3">
        <dgm:presLayoutVars>
          <dgm:bulletEnabled val="1"/>
        </dgm:presLayoutVars>
      </dgm:prSet>
      <dgm:spPr/>
      <dgm:t>
        <a:bodyPr/>
        <a:lstStyle/>
        <a:p>
          <a:endParaRPr lang="en-US"/>
        </a:p>
      </dgm:t>
    </dgm:pt>
    <dgm:pt modelId="{22028B45-B48C-491D-8FC8-AEAD7E56EBF9}" type="pres">
      <dgm:prSet presAssocID="{55F8E9F5-216F-4962-931F-90686406D1CB}" presName="ThreeNodes_3" presStyleLbl="node1" presStyleIdx="2" presStyleCnt="3">
        <dgm:presLayoutVars>
          <dgm:bulletEnabled val="1"/>
        </dgm:presLayoutVars>
      </dgm:prSet>
      <dgm:spPr/>
      <dgm:t>
        <a:bodyPr/>
        <a:lstStyle/>
        <a:p>
          <a:endParaRPr lang="en-US"/>
        </a:p>
      </dgm:t>
    </dgm:pt>
    <dgm:pt modelId="{52E3FFCA-F8D7-4754-BD7F-1A8D5363D3B7}" type="pres">
      <dgm:prSet presAssocID="{55F8E9F5-216F-4962-931F-90686406D1CB}" presName="ThreeConn_1-2" presStyleLbl="fgAccFollowNode1" presStyleIdx="0" presStyleCnt="2">
        <dgm:presLayoutVars>
          <dgm:bulletEnabled val="1"/>
        </dgm:presLayoutVars>
      </dgm:prSet>
      <dgm:spPr/>
      <dgm:t>
        <a:bodyPr/>
        <a:lstStyle/>
        <a:p>
          <a:endParaRPr lang="en-US"/>
        </a:p>
      </dgm:t>
    </dgm:pt>
    <dgm:pt modelId="{2FF9CA38-6647-4CC3-BBBF-E5B8D3721A65}" type="pres">
      <dgm:prSet presAssocID="{55F8E9F5-216F-4962-931F-90686406D1CB}" presName="ThreeConn_2-3" presStyleLbl="fgAccFollowNode1" presStyleIdx="1" presStyleCnt="2">
        <dgm:presLayoutVars>
          <dgm:bulletEnabled val="1"/>
        </dgm:presLayoutVars>
      </dgm:prSet>
      <dgm:spPr/>
      <dgm:t>
        <a:bodyPr/>
        <a:lstStyle/>
        <a:p>
          <a:endParaRPr lang="en-US"/>
        </a:p>
      </dgm:t>
    </dgm:pt>
    <dgm:pt modelId="{D7F614C8-BE50-4B2C-9AC6-7E0A4D92B5FB}" type="pres">
      <dgm:prSet presAssocID="{55F8E9F5-216F-4962-931F-90686406D1CB}" presName="ThreeNodes_1_text" presStyleLbl="node1" presStyleIdx="2" presStyleCnt="3">
        <dgm:presLayoutVars>
          <dgm:bulletEnabled val="1"/>
        </dgm:presLayoutVars>
      </dgm:prSet>
      <dgm:spPr/>
      <dgm:t>
        <a:bodyPr/>
        <a:lstStyle/>
        <a:p>
          <a:endParaRPr lang="en-US"/>
        </a:p>
      </dgm:t>
    </dgm:pt>
    <dgm:pt modelId="{924406AD-E636-46F7-AE63-3FBE75D07762}" type="pres">
      <dgm:prSet presAssocID="{55F8E9F5-216F-4962-931F-90686406D1CB}" presName="ThreeNodes_2_text" presStyleLbl="node1" presStyleIdx="2" presStyleCnt="3">
        <dgm:presLayoutVars>
          <dgm:bulletEnabled val="1"/>
        </dgm:presLayoutVars>
      </dgm:prSet>
      <dgm:spPr/>
      <dgm:t>
        <a:bodyPr/>
        <a:lstStyle/>
        <a:p>
          <a:endParaRPr lang="en-US"/>
        </a:p>
      </dgm:t>
    </dgm:pt>
    <dgm:pt modelId="{DDE5BF05-4550-44BD-A513-9957237595D8}" type="pres">
      <dgm:prSet presAssocID="{55F8E9F5-216F-4962-931F-90686406D1CB}" presName="ThreeNodes_3_text" presStyleLbl="node1" presStyleIdx="2" presStyleCnt="3">
        <dgm:presLayoutVars>
          <dgm:bulletEnabled val="1"/>
        </dgm:presLayoutVars>
      </dgm:prSet>
      <dgm:spPr/>
      <dgm:t>
        <a:bodyPr/>
        <a:lstStyle/>
        <a:p>
          <a:endParaRPr lang="en-US"/>
        </a:p>
      </dgm:t>
    </dgm:pt>
  </dgm:ptLst>
  <dgm:cxnLst>
    <dgm:cxn modelId="{839142AB-AEDF-476A-9ACE-FACE8CA8691B}" type="presOf" srcId="{83BD8BE9-7526-4139-8A2C-9637793C0992}" destId="{22028B45-B48C-491D-8FC8-AEAD7E56EBF9}" srcOrd="0" destOrd="0" presId="urn:microsoft.com/office/officeart/2005/8/layout/vProcess5"/>
    <dgm:cxn modelId="{0094148A-F92D-41C9-9531-43863E78B5DF}" srcId="{55F8E9F5-216F-4962-931F-90686406D1CB}" destId="{83BD8BE9-7526-4139-8A2C-9637793C0992}" srcOrd="2" destOrd="0" parTransId="{0AEDB6DD-345F-48B2-ACF3-9BEF51C1FF22}" sibTransId="{224FFA71-F21A-4B07-AE0A-1AB47B2C8815}"/>
    <dgm:cxn modelId="{94F8C522-DF73-424D-AE51-3E319D3E9E65}" type="presOf" srcId="{301C53E8-2E6C-4177-8E94-F09B779C60A6}" destId="{2FF9CA38-6647-4CC3-BBBF-E5B8D3721A65}" srcOrd="0" destOrd="0" presId="urn:microsoft.com/office/officeart/2005/8/layout/vProcess5"/>
    <dgm:cxn modelId="{7EC518BD-25E1-4B63-B08A-D8BD40978B18}" type="presOf" srcId="{55F8E9F5-216F-4962-931F-90686406D1CB}" destId="{0784BE31-AD27-4662-9837-04BEFB9952FC}" srcOrd="0" destOrd="0" presId="urn:microsoft.com/office/officeart/2005/8/layout/vProcess5"/>
    <dgm:cxn modelId="{7C034E9E-0118-42AD-A57E-815C66523BD6}" type="presOf" srcId="{83BD8BE9-7526-4139-8A2C-9637793C0992}" destId="{DDE5BF05-4550-44BD-A513-9957237595D8}" srcOrd="1" destOrd="0" presId="urn:microsoft.com/office/officeart/2005/8/layout/vProcess5"/>
    <dgm:cxn modelId="{A04C3716-1B43-49C2-826E-CB94D48CA876}" srcId="{55F8E9F5-216F-4962-931F-90686406D1CB}" destId="{9F88288C-A7D1-491D-B3CB-D61474EA8D72}" srcOrd="1" destOrd="0" parTransId="{085A44FB-8C28-406C-AE0C-C0BD04DA6A27}" sibTransId="{301C53E8-2E6C-4177-8E94-F09B779C60A6}"/>
    <dgm:cxn modelId="{8148D771-9DD0-4132-B64A-4BCF2875A445}" type="presOf" srcId="{90A2D771-B25D-45F1-97F0-76473F18193A}" destId="{4B96B240-2A52-4473-8129-0AB945518EE7}" srcOrd="0" destOrd="0" presId="urn:microsoft.com/office/officeart/2005/8/layout/vProcess5"/>
    <dgm:cxn modelId="{C29EA299-571A-4FD8-B222-CE5425DB4FD3}" type="presOf" srcId="{1228D247-DCC1-4997-937E-B099744B4F15}" destId="{52E3FFCA-F8D7-4754-BD7F-1A8D5363D3B7}" srcOrd="0" destOrd="0" presId="urn:microsoft.com/office/officeart/2005/8/layout/vProcess5"/>
    <dgm:cxn modelId="{FA991455-3067-4AAE-9BC4-71FDE2B249F9}" srcId="{55F8E9F5-216F-4962-931F-90686406D1CB}" destId="{90A2D771-B25D-45F1-97F0-76473F18193A}" srcOrd="0" destOrd="0" parTransId="{18D92D25-B5C5-49EA-BB9F-430707CEEE15}" sibTransId="{1228D247-DCC1-4997-937E-B099744B4F15}"/>
    <dgm:cxn modelId="{F792990C-0167-4AA8-9547-D084F17901A2}" type="presOf" srcId="{90A2D771-B25D-45F1-97F0-76473F18193A}" destId="{D7F614C8-BE50-4B2C-9AC6-7E0A4D92B5FB}" srcOrd="1" destOrd="0" presId="urn:microsoft.com/office/officeart/2005/8/layout/vProcess5"/>
    <dgm:cxn modelId="{438B9335-E69C-42FB-A371-EA6C30D0F32F}" type="presOf" srcId="{9F88288C-A7D1-491D-B3CB-D61474EA8D72}" destId="{5947A9E3-2472-4C0A-9D1E-1C7EC6630E41}" srcOrd="0" destOrd="0" presId="urn:microsoft.com/office/officeart/2005/8/layout/vProcess5"/>
    <dgm:cxn modelId="{8F5631FB-41DA-4227-8513-D3CA095E47FF}" type="presOf" srcId="{9F88288C-A7D1-491D-B3CB-D61474EA8D72}" destId="{924406AD-E636-46F7-AE63-3FBE75D07762}" srcOrd="1" destOrd="0" presId="urn:microsoft.com/office/officeart/2005/8/layout/vProcess5"/>
    <dgm:cxn modelId="{98FAC30F-81ED-4653-A989-DC0854F3DCEF}" type="presParOf" srcId="{0784BE31-AD27-4662-9837-04BEFB9952FC}" destId="{91A0B602-C191-4FA5-9F99-683C572D6F7C}" srcOrd="0" destOrd="0" presId="urn:microsoft.com/office/officeart/2005/8/layout/vProcess5"/>
    <dgm:cxn modelId="{357A7167-7376-4DC6-A2F1-F7A4D0E2D107}" type="presParOf" srcId="{0784BE31-AD27-4662-9837-04BEFB9952FC}" destId="{4B96B240-2A52-4473-8129-0AB945518EE7}" srcOrd="1" destOrd="0" presId="urn:microsoft.com/office/officeart/2005/8/layout/vProcess5"/>
    <dgm:cxn modelId="{00750FCC-2A4B-4664-AF1F-87C1E60C0A60}" type="presParOf" srcId="{0784BE31-AD27-4662-9837-04BEFB9952FC}" destId="{5947A9E3-2472-4C0A-9D1E-1C7EC6630E41}" srcOrd="2" destOrd="0" presId="urn:microsoft.com/office/officeart/2005/8/layout/vProcess5"/>
    <dgm:cxn modelId="{75D7769B-CCBB-41D6-941B-2EDD15976415}" type="presParOf" srcId="{0784BE31-AD27-4662-9837-04BEFB9952FC}" destId="{22028B45-B48C-491D-8FC8-AEAD7E56EBF9}" srcOrd="3" destOrd="0" presId="urn:microsoft.com/office/officeart/2005/8/layout/vProcess5"/>
    <dgm:cxn modelId="{0F930ABB-D849-4417-B260-DE0382C11E84}" type="presParOf" srcId="{0784BE31-AD27-4662-9837-04BEFB9952FC}" destId="{52E3FFCA-F8D7-4754-BD7F-1A8D5363D3B7}" srcOrd="4" destOrd="0" presId="urn:microsoft.com/office/officeart/2005/8/layout/vProcess5"/>
    <dgm:cxn modelId="{AD6EAD5F-545F-4F4D-9F91-EF29B59D79E9}" type="presParOf" srcId="{0784BE31-AD27-4662-9837-04BEFB9952FC}" destId="{2FF9CA38-6647-4CC3-BBBF-E5B8D3721A65}" srcOrd="5" destOrd="0" presId="urn:microsoft.com/office/officeart/2005/8/layout/vProcess5"/>
    <dgm:cxn modelId="{DE76AA3A-4276-4115-99E8-CDC3912A1EE6}" type="presParOf" srcId="{0784BE31-AD27-4662-9837-04BEFB9952FC}" destId="{D7F614C8-BE50-4B2C-9AC6-7E0A4D92B5FB}" srcOrd="6" destOrd="0" presId="urn:microsoft.com/office/officeart/2005/8/layout/vProcess5"/>
    <dgm:cxn modelId="{9DF346BD-AB26-4DBA-BB64-545623AE4B86}" type="presParOf" srcId="{0784BE31-AD27-4662-9837-04BEFB9952FC}" destId="{924406AD-E636-46F7-AE63-3FBE75D07762}" srcOrd="7" destOrd="0" presId="urn:microsoft.com/office/officeart/2005/8/layout/vProcess5"/>
    <dgm:cxn modelId="{181563B3-FC91-4C9A-8F4C-205E07D07AC5}" type="presParOf" srcId="{0784BE31-AD27-4662-9837-04BEFB9952FC}" destId="{DDE5BF05-4550-44BD-A513-9957237595D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5891AF-E41A-4815-B739-2A114D3A441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2C53021-00E7-4333-B3D2-D1762D5C2408}">
      <dgm:prSet phldrT="[Text]"/>
      <dgm:spPr/>
      <dgm:t>
        <a:bodyPr/>
        <a:lstStyle/>
        <a:p>
          <a:r>
            <a:rPr lang="en-US" dirty="0" smtClean="0"/>
            <a:t>Valuable resource</a:t>
          </a:r>
          <a:endParaRPr lang="en-US" dirty="0"/>
        </a:p>
      </dgm:t>
    </dgm:pt>
    <dgm:pt modelId="{E74E73BD-D2D2-4A70-89FC-712EB2F17EE0}" type="parTrans" cxnId="{87EE895E-B3FC-457A-8209-1F48DAD276D5}">
      <dgm:prSet/>
      <dgm:spPr/>
      <dgm:t>
        <a:bodyPr/>
        <a:lstStyle/>
        <a:p>
          <a:endParaRPr lang="en-US"/>
        </a:p>
      </dgm:t>
    </dgm:pt>
    <dgm:pt modelId="{502B8533-E658-46B1-A3D4-1FE9977C7B5A}" type="sibTrans" cxnId="{87EE895E-B3FC-457A-8209-1F48DAD276D5}">
      <dgm:prSet/>
      <dgm:spPr/>
      <dgm:t>
        <a:bodyPr/>
        <a:lstStyle/>
        <a:p>
          <a:endParaRPr lang="en-US"/>
        </a:p>
      </dgm:t>
    </dgm:pt>
    <dgm:pt modelId="{3611997E-7C27-4546-8758-1F728172C5EE}">
      <dgm:prSet phldrT="[Text]"/>
      <dgm:spPr/>
      <dgm:t>
        <a:bodyPr/>
        <a:lstStyle/>
        <a:p>
          <a:r>
            <a:rPr lang="en-US" dirty="0" smtClean="0"/>
            <a:t>Unique understanding</a:t>
          </a:r>
          <a:endParaRPr lang="en-US" dirty="0"/>
        </a:p>
      </dgm:t>
    </dgm:pt>
    <dgm:pt modelId="{6620E46C-5854-40A8-93F7-5D20C2A58F28}" type="parTrans" cxnId="{C3198C69-558C-4416-99C4-B3A6C2ED3AB2}">
      <dgm:prSet/>
      <dgm:spPr/>
      <dgm:t>
        <a:bodyPr/>
        <a:lstStyle/>
        <a:p>
          <a:endParaRPr lang="en-US"/>
        </a:p>
      </dgm:t>
    </dgm:pt>
    <dgm:pt modelId="{E360A90B-DD25-446C-B29D-270AD0D80640}" type="sibTrans" cxnId="{C3198C69-558C-4416-99C4-B3A6C2ED3AB2}">
      <dgm:prSet/>
      <dgm:spPr/>
      <dgm:t>
        <a:bodyPr/>
        <a:lstStyle/>
        <a:p>
          <a:endParaRPr lang="en-US"/>
        </a:p>
      </dgm:t>
    </dgm:pt>
    <dgm:pt modelId="{4EF45A72-B1FE-4FB8-82B4-03E8F36FC062}">
      <dgm:prSet phldrT="[Text]"/>
      <dgm:spPr/>
      <dgm:t>
        <a:bodyPr/>
        <a:lstStyle/>
        <a:p>
          <a:r>
            <a:rPr lang="en-US" dirty="0" smtClean="0"/>
            <a:t>Communicate clearly </a:t>
          </a:r>
          <a:endParaRPr lang="en-US" dirty="0"/>
        </a:p>
      </dgm:t>
    </dgm:pt>
    <dgm:pt modelId="{39612B41-5789-4E3F-9834-16CF70C53DEA}" type="parTrans" cxnId="{155505BE-E0F4-4B07-A82F-9AA62907F4E4}">
      <dgm:prSet/>
      <dgm:spPr/>
      <dgm:t>
        <a:bodyPr/>
        <a:lstStyle/>
        <a:p>
          <a:endParaRPr lang="en-US"/>
        </a:p>
      </dgm:t>
    </dgm:pt>
    <dgm:pt modelId="{7D2B9A3D-4361-4E23-9AA8-6B127D9EB1F0}" type="sibTrans" cxnId="{155505BE-E0F4-4B07-A82F-9AA62907F4E4}">
      <dgm:prSet/>
      <dgm:spPr/>
      <dgm:t>
        <a:bodyPr/>
        <a:lstStyle/>
        <a:p>
          <a:endParaRPr lang="en-US"/>
        </a:p>
      </dgm:t>
    </dgm:pt>
    <dgm:pt modelId="{CD272D1E-34ED-4221-AC09-683D8717A7BE}" type="pres">
      <dgm:prSet presAssocID="{EC5891AF-E41A-4815-B739-2A114D3A4419}" presName="Name0" presStyleCnt="0">
        <dgm:presLayoutVars>
          <dgm:chMax val="7"/>
          <dgm:chPref val="7"/>
          <dgm:dir/>
        </dgm:presLayoutVars>
      </dgm:prSet>
      <dgm:spPr/>
      <dgm:t>
        <a:bodyPr/>
        <a:lstStyle/>
        <a:p>
          <a:endParaRPr lang="en-US"/>
        </a:p>
      </dgm:t>
    </dgm:pt>
    <dgm:pt modelId="{131D5B28-1E3A-4AF1-A061-2923FA309907}" type="pres">
      <dgm:prSet presAssocID="{EC5891AF-E41A-4815-B739-2A114D3A4419}" presName="Name1" presStyleCnt="0"/>
      <dgm:spPr/>
    </dgm:pt>
    <dgm:pt modelId="{4D7E9AE4-9AF2-4181-8C77-EAC3F762235E}" type="pres">
      <dgm:prSet presAssocID="{EC5891AF-E41A-4815-B739-2A114D3A4419}" presName="cycle" presStyleCnt="0"/>
      <dgm:spPr/>
    </dgm:pt>
    <dgm:pt modelId="{8A2D7720-06B3-4E91-A0BD-8D5FC16F0303}" type="pres">
      <dgm:prSet presAssocID="{EC5891AF-E41A-4815-B739-2A114D3A4419}" presName="srcNode" presStyleLbl="node1" presStyleIdx="0" presStyleCnt="3"/>
      <dgm:spPr/>
    </dgm:pt>
    <dgm:pt modelId="{14F83CB5-C404-4166-A491-12D904D06583}" type="pres">
      <dgm:prSet presAssocID="{EC5891AF-E41A-4815-B739-2A114D3A4419}" presName="conn" presStyleLbl="parChTrans1D2" presStyleIdx="0" presStyleCnt="1"/>
      <dgm:spPr/>
      <dgm:t>
        <a:bodyPr/>
        <a:lstStyle/>
        <a:p>
          <a:endParaRPr lang="en-US"/>
        </a:p>
      </dgm:t>
    </dgm:pt>
    <dgm:pt modelId="{B750CF0C-85B9-49C9-9F95-03D21C72B3B9}" type="pres">
      <dgm:prSet presAssocID="{EC5891AF-E41A-4815-B739-2A114D3A4419}" presName="extraNode" presStyleLbl="node1" presStyleIdx="0" presStyleCnt="3"/>
      <dgm:spPr/>
    </dgm:pt>
    <dgm:pt modelId="{2B133DD4-C565-43D3-9DAD-AA2897AF8FA2}" type="pres">
      <dgm:prSet presAssocID="{EC5891AF-E41A-4815-B739-2A114D3A4419}" presName="dstNode" presStyleLbl="node1" presStyleIdx="0" presStyleCnt="3"/>
      <dgm:spPr/>
    </dgm:pt>
    <dgm:pt modelId="{8D93FE46-F006-46EA-B481-A5FE6A784BD0}" type="pres">
      <dgm:prSet presAssocID="{22C53021-00E7-4333-B3D2-D1762D5C2408}" presName="text_1" presStyleLbl="node1" presStyleIdx="0" presStyleCnt="3">
        <dgm:presLayoutVars>
          <dgm:bulletEnabled val="1"/>
        </dgm:presLayoutVars>
      </dgm:prSet>
      <dgm:spPr/>
      <dgm:t>
        <a:bodyPr/>
        <a:lstStyle/>
        <a:p>
          <a:endParaRPr lang="en-US"/>
        </a:p>
      </dgm:t>
    </dgm:pt>
    <dgm:pt modelId="{763D4FD4-2EB2-4046-9D13-B8E5A85D0B78}" type="pres">
      <dgm:prSet presAssocID="{22C53021-00E7-4333-B3D2-D1762D5C2408}" presName="accent_1" presStyleCnt="0"/>
      <dgm:spPr/>
    </dgm:pt>
    <dgm:pt modelId="{AE04BAF3-D58C-44AF-BBB6-87BA5F68060E}" type="pres">
      <dgm:prSet presAssocID="{22C53021-00E7-4333-B3D2-D1762D5C2408}" presName="accentRepeatNode" presStyleLbl="solidFgAcc1" presStyleIdx="0" presStyleCnt="3"/>
      <dgm:spPr/>
    </dgm:pt>
    <dgm:pt modelId="{5FDF4291-7228-4218-B9B8-1BE58BA1B4EC}" type="pres">
      <dgm:prSet presAssocID="{3611997E-7C27-4546-8758-1F728172C5EE}" presName="text_2" presStyleLbl="node1" presStyleIdx="1" presStyleCnt="3">
        <dgm:presLayoutVars>
          <dgm:bulletEnabled val="1"/>
        </dgm:presLayoutVars>
      </dgm:prSet>
      <dgm:spPr/>
      <dgm:t>
        <a:bodyPr/>
        <a:lstStyle/>
        <a:p>
          <a:endParaRPr lang="en-US"/>
        </a:p>
      </dgm:t>
    </dgm:pt>
    <dgm:pt modelId="{B2416DCD-9F6B-4401-9F1A-9C69B097DC5E}" type="pres">
      <dgm:prSet presAssocID="{3611997E-7C27-4546-8758-1F728172C5EE}" presName="accent_2" presStyleCnt="0"/>
      <dgm:spPr/>
    </dgm:pt>
    <dgm:pt modelId="{DC75363D-9D7C-41D3-A003-5EE4B9AA6680}" type="pres">
      <dgm:prSet presAssocID="{3611997E-7C27-4546-8758-1F728172C5EE}" presName="accentRepeatNode" presStyleLbl="solidFgAcc1" presStyleIdx="1" presStyleCnt="3"/>
      <dgm:spPr/>
    </dgm:pt>
    <dgm:pt modelId="{9EC97CBE-4C91-43C6-9F5C-665734FEF854}" type="pres">
      <dgm:prSet presAssocID="{4EF45A72-B1FE-4FB8-82B4-03E8F36FC062}" presName="text_3" presStyleLbl="node1" presStyleIdx="2" presStyleCnt="3">
        <dgm:presLayoutVars>
          <dgm:bulletEnabled val="1"/>
        </dgm:presLayoutVars>
      </dgm:prSet>
      <dgm:spPr/>
      <dgm:t>
        <a:bodyPr/>
        <a:lstStyle/>
        <a:p>
          <a:endParaRPr lang="en-US"/>
        </a:p>
      </dgm:t>
    </dgm:pt>
    <dgm:pt modelId="{15519F9A-FDAC-42A8-BCDA-C9546518A12F}" type="pres">
      <dgm:prSet presAssocID="{4EF45A72-B1FE-4FB8-82B4-03E8F36FC062}" presName="accent_3" presStyleCnt="0"/>
      <dgm:spPr/>
    </dgm:pt>
    <dgm:pt modelId="{5622B43A-314E-4414-9E42-B61EB83A9E95}" type="pres">
      <dgm:prSet presAssocID="{4EF45A72-B1FE-4FB8-82B4-03E8F36FC062}" presName="accentRepeatNode" presStyleLbl="solidFgAcc1" presStyleIdx="2" presStyleCnt="3"/>
      <dgm:spPr/>
    </dgm:pt>
  </dgm:ptLst>
  <dgm:cxnLst>
    <dgm:cxn modelId="{F3A79C85-FF82-488C-8C19-CA6D158A4E64}" type="presOf" srcId="{22C53021-00E7-4333-B3D2-D1762D5C2408}" destId="{8D93FE46-F006-46EA-B481-A5FE6A784BD0}" srcOrd="0" destOrd="0" presId="urn:microsoft.com/office/officeart/2008/layout/VerticalCurvedList"/>
    <dgm:cxn modelId="{155505BE-E0F4-4B07-A82F-9AA62907F4E4}" srcId="{EC5891AF-E41A-4815-B739-2A114D3A4419}" destId="{4EF45A72-B1FE-4FB8-82B4-03E8F36FC062}" srcOrd="2" destOrd="0" parTransId="{39612B41-5789-4E3F-9834-16CF70C53DEA}" sibTransId="{7D2B9A3D-4361-4E23-9AA8-6B127D9EB1F0}"/>
    <dgm:cxn modelId="{362840EE-AA16-4D14-BC7F-DAF176A54F66}" type="presOf" srcId="{3611997E-7C27-4546-8758-1F728172C5EE}" destId="{5FDF4291-7228-4218-B9B8-1BE58BA1B4EC}" srcOrd="0" destOrd="0" presId="urn:microsoft.com/office/officeart/2008/layout/VerticalCurvedList"/>
    <dgm:cxn modelId="{A04B32BC-3BD6-462C-9A67-B5F9BC3C7B87}" type="presOf" srcId="{4EF45A72-B1FE-4FB8-82B4-03E8F36FC062}" destId="{9EC97CBE-4C91-43C6-9F5C-665734FEF854}" srcOrd="0" destOrd="0" presId="urn:microsoft.com/office/officeart/2008/layout/VerticalCurvedList"/>
    <dgm:cxn modelId="{87EE895E-B3FC-457A-8209-1F48DAD276D5}" srcId="{EC5891AF-E41A-4815-B739-2A114D3A4419}" destId="{22C53021-00E7-4333-B3D2-D1762D5C2408}" srcOrd="0" destOrd="0" parTransId="{E74E73BD-D2D2-4A70-89FC-712EB2F17EE0}" sibTransId="{502B8533-E658-46B1-A3D4-1FE9977C7B5A}"/>
    <dgm:cxn modelId="{D16F0012-6F77-44DA-A625-68B9C6FF1ECC}" type="presOf" srcId="{EC5891AF-E41A-4815-B739-2A114D3A4419}" destId="{CD272D1E-34ED-4221-AC09-683D8717A7BE}" srcOrd="0" destOrd="0" presId="urn:microsoft.com/office/officeart/2008/layout/VerticalCurvedList"/>
    <dgm:cxn modelId="{4CC604A3-5C23-4FCE-AABD-4543715E9D9D}" type="presOf" srcId="{502B8533-E658-46B1-A3D4-1FE9977C7B5A}" destId="{14F83CB5-C404-4166-A491-12D904D06583}" srcOrd="0" destOrd="0" presId="urn:microsoft.com/office/officeart/2008/layout/VerticalCurvedList"/>
    <dgm:cxn modelId="{C3198C69-558C-4416-99C4-B3A6C2ED3AB2}" srcId="{EC5891AF-E41A-4815-B739-2A114D3A4419}" destId="{3611997E-7C27-4546-8758-1F728172C5EE}" srcOrd="1" destOrd="0" parTransId="{6620E46C-5854-40A8-93F7-5D20C2A58F28}" sibTransId="{E360A90B-DD25-446C-B29D-270AD0D80640}"/>
    <dgm:cxn modelId="{BBFBB184-147E-433A-9C1D-0A88A277D66D}" type="presParOf" srcId="{CD272D1E-34ED-4221-AC09-683D8717A7BE}" destId="{131D5B28-1E3A-4AF1-A061-2923FA309907}" srcOrd="0" destOrd="0" presId="urn:microsoft.com/office/officeart/2008/layout/VerticalCurvedList"/>
    <dgm:cxn modelId="{4C67B348-E1B8-44AE-BC7A-C44E61BE2E88}" type="presParOf" srcId="{131D5B28-1E3A-4AF1-A061-2923FA309907}" destId="{4D7E9AE4-9AF2-4181-8C77-EAC3F762235E}" srcOrd="0" destOrd="0" presId="urn:microsoft.com/office/officeart/2008/layout/VerticalCurvedList"/>
    <dgm:cxn modelId="{0BEEA1D0-12F9-4D8F-B9A4-DE9A8D3280B2}" type="presParOf" srcId="{4D7E9AE4-9AF2-4181-8C77-EAC3F762235E}" destId="{8A2D7720-06B3-4E91-A0BD-8D5FC16F0303}" srcOrd="0" destOrd="0" presId="urn:microsoft.com/office/officeart/2008/layout/VerticalCurvedList"/>
    <dgm:cxn modelId="{27D308F7-B84D-410E-BB3E-2D9D44EE7691}" type="presParOf" srcId="{4D7E9AE4-9AF2-4181-8C77-EAC3F762235E}" destId="{14F83CB5-C404-4166-A491-12D904D06583}" srcOrd="1" destOrd="0" presId="urn:microsoft.com/office/officeart/2008/layout/VerticalCurvedList"/>
    <dgm:cxn modelId="{5E810CCC-AF2B-4FB4-85D3-BA4F9AB62740}" type="presParOf" srcId="{4D7E9AE4-9AF2-4181-8C77-EAC3F762235E}" destId="{B750CF0C-85B9-49C9-9F95-03D21C72B3B9}" srcOrd="2" destOrd="0" presId="urn:microsoft.com/office/officeart/2008/layout/VerticalCurvedList"/>
    <dgm:cxn modelId="{FBB3C85C-DCDD-437E-81D8-E194A80F10F2}" type="presParOf" srcId="{4D7E9AE4-9AF2-4181-8C77-EAC3F762235E}" destId="{2B133DD4-C565-43D3-9DAD-AA2897AF8FA2}" srcOrd="3" destOrd="0" presId="urn:microsoft.com/office/officeart/2008/layout/VerticalCurvedList"/>
    <dgm:cxn modelId="{F0CF1D97-6AC2-4615-9E1F-6544FACF98AA}" type="presParOf" srcId="{131D5B28-1E3A-4AF1-A061-2923FA309907}" destId="{8D93FE46-F006-46EA-B481-A5FE6A784BD0}" srcOrd="1" destOrd="0" presId="urn:microsoft.com/office/officeart/2008/layout/VerticalCurvedList"/>
    <dgm:cxn modelId="{9D95C993-C367-4D8C-983D-0469B35D12C5}" type="presParOf" srcId="{131D5B28-1E3A-4AF1-A061-2923FA309907}" destId="{763D4FD4-2EB2-4046-9D13-B8E5A85D0B78}" srcOrd="2" destOrd="0" presId="urn:microsoft.com/office/officeart/2008/layout/VerticalCurvedList"/>
    <dgm:cxn modelId="{FA26433B-A23E-42E1-B6A0-6544958B1504}" type="presParOf" srcId="{763D4FD4-2EB2-4046-9D13-B8E5A85D0B78}" destId="{AE04BAF3-D58C-44AF-BBB6-87BA5F68060E}" srcOrd="0" destOrd="0" presId="urn:microsoft.com/office/officeart/2008/layout/VerticalCurvedList"/>
    <dgm:cxn modelId="{558BD80E-807C-4BD2-8733-68C840FD70CD}" type="presParOf" srcId="{131D5B28-1E3A-4AF1-A061-2923FA309907}" destId="{5FDF4291-7228-4218-B9B8-1BE58BA1B4EC}" srcOrd="3" destOrd="0" presId="urn:microsoft.com/office/officeart/2008/layout/VerticalCurvedList"/>
    <dgm:cxn modelId="{4ECF6509-BF50-4FF1-8417-7CD977B3BE3B}" type="presParOf" srcId="{131D5B28-1E3A-4AF1-A061-2923FA309907}" destId="{B2416DCD-9F6B-4401-9F1A-9C69B097DC5E}" srcOrd="4" destOrd="0" presId="urn:microsoft.com/office/officeart/2008/layout/VerticalCurvedList"/>
    <dgm:cxn modelId="{AA6651AA-3B12-4F24-A899-D56B8F14D1EB}" type="presParOf" srcId="{B2416DCD-9F6B-4401-9F1A-9C69B097DC5E}" destId="{DC75363D-9D7C-41D3-A003-5EE4B9AA6680}" srcOrd="0" destOrd="0" presId="urn:microsoft.com/office/officeart/2008/layout/VerticalCurvedList"/>
    <dgm:cxn modelId="{277F55C9-94B0-4DF6-8207-382560880010}" type="presParOf" srcId="{131D5B28-1E3A-4AF1-A061-2923FA309907}" destId="{9EC97CBE-4C91-43C6-9F5C-665734FEF854}" srcOrd="5" destOrd="0" presId="urn:microsoft.com/office/officeart/2008/layout/VerticalCurvedList"/>
    <dgm:cxn modelId="{0CC20FFE-844C-4007-A03B-42023A8C86B9}" type="presParOf" srcId="{131D5B28-1E3A-4AF1-A061-2923FA309907}" destId="{15519F9A-FDAC-42A8-BCDA-C9546518A12F}" srcOrd="6" destOrd="0" presId="urn:microsoft.com/office/officeart/2008/layout/VerticalCurvedList"/>
    <dgm:cxn modelId="{AA363A42-B6CF-4324-BC1A-6576FEEA245B}" type="presParOf" srcId="{15519F9A-FDAC-42A8-BCDA-C9546518A12F}" destId="{5622B43A-314E-4414-9E42-B61EB83A9E9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B70FF88-CA37-40A4-9C30-54E4E616850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C25160F-C007-4084-AFEB-E8E502D69039}">
      <dgm:prSet phldrT="[Text]"/>
      <dgm:spPr/>
      <dgm:t>
        <a:bodyPr/>
        <a:lstStyle/>
        <a:p>
          <a:r>
            <a:rPr lang="en-US" dirty="0" smtClean="0"/>
            <a:t>Identify the best venue for implementation</a:t>
          </a:r>
          <a:endParaRPr lang="en-US" dirty="0"/>
        </a:p>
      </dgm:t>
    </dgm:pt>
    <dgm:pt modelId="{4C6962E2-6F33-4B8D-8455-7B77B7972005}" type="parTrans" cxnId="{1787B05B-1100-41CA-94A6-1AA61CDF0894}">
      <dgm:prSet/>
      <dgm:spPr/>
      <dgm:t>
        <a:bodyPr/>
        <a:lstStyle/>
        <a:p>
          <a:endParaRPr lang="en-US"/>
        </a:p>
      </dgm:t>
    </dgm:pt>
    <dgm:pt modelId="{69D4989A-76E1-4D42-BE03-A48ACF645D27}" type="sibTrans" cxnId="{1787B05B-1100-41CA-94A6-1AA61CDF0894}">
      <dgm:prSet/>
      <dgm:spPr/>
      <dgm:t>
        <a:bodyPr/>
        <a:lstStyle/>
        <a:p>
          <a:endParaRPr lang="en-US"/>
        </a:p>
      </dgm:t>
    </dgm:pt>
    <dgm:pt modelId="{286D3E6F-39D4-49C9-ABEB-94D3CB38B6B1}">
      <dgm:prSet phldrT="[Text]"/>
      <dgm:spPr/>
      <dgm:t>
        <a:bodyPr/>
        <a:lstStyle/>
        <a:p>
          <a:r>
            <a:rPr lang="en-US" dirty="0" smtClean="0"/>
            <a:t>Review recommendations</a:t>
          </a:r>
          <a:endParaRPr lang="en-US" dirty="0"/>
        </a:p>
      </dgm:t>
    </dgm:pt>
    <dgm:pt modelId="{B102F1E8-79B0-480E-BFAD-D35F7221426D}" type="parTrans" cxnId="{3D058636-6ED7-4680-B9C0-F9F0299803A9}">
      <dgm:prSet/>
      <dgm:spPr/>
      <dgm:t>
        <a:bodyPr/>
        <a:lstStyle/>
        <a:p>
          <a:endParaRPr lang="en-US"/>
        </a:p>
      </dgm:t>
    </dgm:pt>
    <dgm:pt modelId="{33824A76-F220-4D23-84E6-25D2DAD1D4D6}" type="sibTrans" cxnId="{3D058636-6ED7-4680-B9C0-F9F0299803A9}">
      <dgm:prSet/>
      <dgm:spPr/>
      <dgm:t>
        <a:bodyPr/>
        <a:lstStyle/>
        <a:p>
          <a:endParaRPr lang="en-US"/>
        </a:p>
      </dgm:t>
    </dgm:pt>
    <dgm:pt modelId="{10C72ECE-F1C7-408D-95D1-327E6D350036}">
      <dgm:prSet phldrT="[Text]"/>
      <dgm:spPr/>
      <dgm:t>
        <a:bodyPr/>
        <a:lstStyle/>
        <a:p>
          <a:r>
            <a:rPr lang="en-US" dirty="0" smtClean="0"/>
            <a:t>Confirm commitment from participants</a:t>
          </a:r>
          <a:endParaRPr lang="en-US" dirty="0"/>
        </a:p>
      </dgm:t>
    </dgm:pt>
    <dgm:pt modelId="{8EAFE09B-6FFC-4280-9BC3-DF0E5DF21A33}" type="parTrans" cxnId="{9CA5B2E7-68D8-47EF-993C-FB9F4D1EBB95}">
      <dgm:prSet/>
      <dgm:spPr/>
      <dgm:t>
        <a:bodyPr/>
        <a:lstStyle/>
        <a:p>
          <a:endParaRPr lang="en-US"/>
        </a:p>
      </dgm:t>
    </dgm:pt>
    <dgm:pt modelId="{61DC49EE-9128-4E73-B561-ED6A70C657FD}" type="sibTrans" cxnId="{9CA5B2E7-68D8-47EF-993C-FB9F4D1EBB95}">
      <dgm:prSet/>
      <dgm:spPr/>
      <dgm:t>
        <a:bodyPr/>
        <a:lstStyle/>
        <a:p>
          <a:endParaRPr lang="en-US"/>
        </a:p>
      </dgm:t>
    </dgm:pt>
    <dgm:pt modelId="{1D6083BA-0898-4A44-9524-61ABBA7BADDC}">
      <dgm:prSet phldrT="[Text]"/>
      <dgm:spPr/>
      <dgm:t>
        <a:bodyPr/>
        <a:lstStyle/>
        <a:p>
          <a:r>
            <a:rPr lang="en-US" dirty="0" smtClean="0"/>
            <a:t>Schedule the implementation process </a:t>
          </a:r>
          <a:endParaRPr lang="en-US" dirty="0"/>
        </a:p>
      </dgm:t>
    </dgm:pt>
    <dgm:pt modelId="{B3CBD7B6-A384-4E6D-B0E7-83823165A1A9}" type="parTrans" cxnId="{CE861D13-69CE-4798-B463-2EEC18ADFA7C}">
      <dgm:prSet/>
      <dgm:spPr/>
      <dgm:t>
        <a:bodyPr/>
        <a:lstStyle/>
        <a:p>
          <a:endParaRPr lang="en-US"/>
        </a:p>
      </dgm:t>
    </dgm:pt>
    <dgm:pt modelId="{FBC6D1EC-618A-4DD9-BC66-6B3ED0DA3EED}" type="sibTrans" cxnId="{CE861D13-69CE-4798-B463-2EEC18ADFA7C}">
      <dgm:prSet/>
      <dgm:spPr/>
      <dgm:t>
        <a:bodyPr/>
        <a:lstStyle/>
        <a:p>
          <a:endParaRPr lang="en-US"/>
        </a:p>
      </dgm:t>
    </dgm:pt>
    <dgm:pt modelId="{28D5D077-868E-44D1-98D9-31F4C1A98FEA}" type="pres">
      <dgm:prSet presAssocID="{4B70FF88-CA37-40A4-9C30-54E4E616850E}" presName="diagram" presStyleCnt="0">
        <dgm:presLayoutVars>
          <dgm:dir/>
          <dgm:resizeHandles val="exact"/>
        </dgm:presLayoutVars>
      </dgm:prSet>
      <dgm:spPr/>
      <dgm:t>
        <a:bodyPr/>
        <a:lstStyle/>
        <a:p>
          <a:endParaRPr lang="en-US"/>
        </a:p>
      </dgm:t>
    </dgm:pt>
    <dgm:pt modelId="{715A58FC-AB06-4433-B3F3-BC5373EAB38C}" type="pres">
      <dgm:prSet presAssocID="{AC25160F-C007-4084-AFEB-E8E502D69039}" presName="node" presStyleLbl="node1" presStyleIdx="0" presStyleCnt="4">
        <dgm:presLayoutVars>
          <dgm:bulletEnabled val="1"/>
        </dgm:presLayoutVars>
      </dgm:prSet>
      <dgm:spPr/>
      <dgm:t>
        <a:bodyPr/>
        <a:lstStyle/>
        <a:p>
          <a:endParaRPr lang="en-US"/>
        </a:p>
      </dgm:t>
    </dgm:pt>
    <dgm:pt modelId="{B0932222-67EB-4005-828C-B29A468F3A27}" type="pres">
      <dgm:prSet presAssocID="{69D4989A-76E1-4D42-BE03-A48ACF645D27}" presName="sibTrans" presStyleCnt="0"/>
      <dgm:spPr/>
    </dgm:pt>
    <dgm:pt modelId="{69181716-3AFC-40C1-A295-220B966C99D1}" type="pres">
      <dgm:prSet presAssocID="{286D3E6F-39D4-49C9-ABEB-94D3CB38B6B1}" presName="node" presStyleLbl="node1" presStyleIdx="1" presStyleCnt="4">
        <dgm:presLayoutVars>
          <dgm:bulletEnabled val="1"/>
        </dgm:presLayoutVars>
      </dgm:prSet>
      <dgm:spPr/>
      <dgm:t>
        <a:bodyPr/>
        <a:lstStyle/>
        <a:p>
          <a:endParaRPr lang="en-US"/>
        </a:p>
      </dgm:t>
    </dgm:pt>
    <dgm:pt modelId="{93F7455D-602F-4628-B967-77ECFA906BEB}" type="pres">
      <dgm:prSet presAssocID="{33824A76-F220-4D23-84E6-25D2DAD1D4D6}" presName="sibTrans" presStyleCnt="0"/>
      <dgm:spPr/>
    </dgm:pt>
    <dgm:pt modelId="{0CC20056-D0F8-4F9B-B794-CC91EE1233D6}" type="pres">
      <dgm:prSet presAssocID="{10C72ECE-F1C7-408D-95D1-327E6D350036}" presName="node" presStyleLbl="node1" presStyleIdx="2" presStyleCnt="4">
        <dgm:presLayoutVars>
          <dgm:bulletEnabled val="1"/>
        </dgm:presLayoutVars>
      </dgm:prSet>
      <dgm:spPr/>
      <dgm:t>
        <a:bodyPr/>
        <a:lstStyle/>
        <a:p>
          <a:endParaRPr lang="en-US"/>
        </a:p>
      </dgm:t>
    </dgm:pt>
    <dgm:pt modelId="{E2933493-965D-4950-A4AE-3BA487984DA7}" type="pres">
      <dgm:prSet presAssocID="{61DC49EE-9128-4E73-B561-ED6A70C657FD}" presName="sibTrans" presStyleCnt="0"/>
      <dgm:spPr/>
    </dgm:pt>
    <dgm:pt modelId="{DB185FA3-588F-4E6E-8385-C880526367CA}" type="pres">
      <dgm:prSet presAssocID="{1D6083BA-0898-4A44-9524-61ABBA7BADDC}" presName="node" presStyleLbl="node1" presStyleIdx="3" presStyleCnt="4">
        <dgm:presLayoutVars>
          <dgm:bulletEnabled val="1"/>
        </dgm:presLayoutVars>
      </dgm:prSet>
      <dgm:spPr/>
      <dgm:t>
        <a:bodyPr/>
        <a:lstStyle/>
        <a:p>
          <a:endParaRPr lang="en-US"/>
        </a:p>
      </dgm:t>
    </dgm:pt>
  </dgm:ptLst>
  <dgm:cxnLst>
    <dgm:cxn modelId="{56E92E41-F904-4AE0-8D41-1974138C15F2}" type="presOf" srcId="{286D3E6F-39D4-49C9-ABEB-94D3CB38B6B1}" destId="{69181716-3AFC-40C1-A295-220B966C99D1}" srcOrd="0" destOrd="0" presId="urn:microsoft.com/office/officeart/2005/8/layout/default"/>
    <dgm:cxn modelId="{9BEA13D8-E8EA-4B64-8824-88EAAA1BF624}" type="presOf" srcId="{4B70FF88-CA37-40A4-9C30-54E4E616850E}" destId="{28D5D077-868E-44D1-98D9-31F4C1A98FEA}" srcOrd="0" destOrd="0" presId="urn:microsoft.com/office/officeart/2005/8/layout/default"/>
    <dgm:cxn modelId="{3FE280CD-5424-401D-BE88-7175FB62C3B7}" type="presOf" srcId="{1D6083BA-0898-4A44-9524-61ABBA7BADDC}" destId="{DB185FA3-588F-4E6E-8385-C880526367CA}" srcOrd="0" destOrd="0" presId="urn:microsoft.com/office/officeart/2005/8/layout/default"/>
    <dgm:cxn modelId="{3D058636-6ED7-4680-B9C0-F9F0299803A9}" srcId="{4B70FF88-CA37-40A4-9C30-54E4E616850E}" destId="{286D3E6F-39D4-49C9-ABEB-94D3CB38B6B1}" srcOrd="1" destOrd="0" parTransId="{B102F1E8-79B0-480E-BFAD-D35F7221426D}" sibTransId="{33824A76-F220-4D23-84E6-25D2DAD1D4D6}"/>
    <dgm:cxn modelId="{1787B05B-1100-41CA-94A6-1AA61CDF0894}" srcId="{4B70FF88-CA37-40A4-9C30-54E4E616850E}" destId="{AC25160F-C007-4084-AFEB-E8E502D69039}" srcOrd="0" destOrd="0" parTransId="{4C6962E2-6F33-4B8D-8455-7B77B7972005}" sibTransId="{69D4989A-76E1-4D42-BE03-A48ACF645D27}"/>
    <dgm:cxn modelId="{D12C4AEA-516B-4CC3-AB8A-BD7903C9B17E}" type="presOf" srcId="{AC25160F-C007-4084-AFEB-E8E502D69039}" destId="{715A58FC-AB06-4433-B3F3-BC5373EAB38C}" srcOrd="0" destOrd="0" presId="urn:microsoft.com/office/officeart/2005/8/layout/default"/>
    <dgm:cxn modelId="{CE861D13-69CE-4798-B463-2EEC18ADFA7C}" srcId="{4B70FF88-CA37-40A4-9C30-54E4E616850E}" destId="{1D6083BA-0898-4A44-9524-61ABBA7BADDC}" srcOrd="3" destOrd="0" parTransId="{B3CBD7B6-A384-4E6D-B0E7-83823165A1A9}" sibTransId="{FBC6D1EC-618A-4DD9-BC66-6B3ED0DA3EED}"/>
    <dgm:cxn modelId="{9CA5B2E7-68D8-47EF-993C-FB9F4D1EBB95}" srcId="{4B70FF88-CA37-40A4-9C30-54E4E616850E}" destId="{10C72ECE-F1C7-408D-95D1-327E6D350036}" srcOrd="2" destOrd="0" parTransId="{8EAFE09B-6FFC-4280-9BC3-DF0E5DF21A33}" sibTransId="{61DC49EE-9128-4E73-B561-ED6A70C657FD}"/>
    <dgm:cxn modelId="{2F118C88-F234-4F12-8D1C-1C2A494B11A9}" type="presOf" srcId="{10C72ECE-F1C7-408D-95D1-327E6D350036}" destId="{0CC20056-D0F8-4F9B-B794-CC91EE1233D6}" srcOrd="0" destOrd="0" presId="urn:microsoft.com/office/officeart/2005/8/layout/default"/>
    <dgm:cxn modelId="{C3716796-2417-4E82-B13A-27511F4EB329}" type="presParOf" srcId="{28D5D077-868E-44D1-98D9-31F4C1A98FEA}" destId="{715A58FC-AB06-4433-B3F3-BC5373EAB38C}" srcOrd="0" destOrd="0" presId="urn:microsoft.com/office/officeart/2005/8/layout/default"/>
    <dgm:cxn modelId="{9100F820-D801-4611-903B-EAFFBF2C22F8}" type="presParOf" srcId="{28D5D077-868E-44D1-98D9-31F4C1A98FEA}" destId="{B0932222-67EB-4005-828C-B29A468F3A27}" srcOrd="1" destOrd="0" presId="urn:microsoft.com/office/officeart/2005/8/layout/default"/>
    <dgm:cxn modelId="{A80334FA-9077-4642-921C-7306C526AC15}" type="presParOf" srcId="{28D5D077-868E-44D1-98D9-31F4C1A98FEA}" destId="{69181716-3AFC-40C1-A295-220B966C99D1}" srcOrd="2" destOrd="0" presId="urn:microsoft.com/office/officeart/2005/8/layout/default"/>
    <dgm:cxn modelId="{3514F170-8A65-4A4A-B881-0E473A4B9958}" type="presParOf" srcId="{28D5D077-868E-44D1-98D9-31F4C1A98FEA}" destId="{93F7455D-602F-4628-B967-77ECFA906BEB}" srcOrd="3" destOrd="0" presId="urn:microsoft.com/office/officeart/2005/8/layout/default"/>
    <dgm:cxn modelId="{584D89DE-324A-4AB4-8735-4DA476A03012}" type="presParOf" srcId="{28D5D077-868E-44D1-98D9-31F4C1A98FEA}" destId="{0CC20056-D0F8-4F9B-B794-CC91EE1233D6}" srcOrd="4" destOrd="0" presId="urn:microsoft.com/office/officeart/2005/8/layout/default"/>
    <dgm:cxn modelId="{C6590C56-21B7-4048-828E-D915B9B228F7}" type="presParOf" srcId="{28D5D077-868E-44D1-98D9-31F4C1A98FEA}" destId="{E2933493-965D-4950-A4AE-3BA487984DA7}" srcOrd="5" destOrd="0" presId="urn:microsoft.com/office/officeart/2005/8/layout/default"/>
    <dgm:cxn modelId="{CF994314-6EDD-4A71-9138-383A2444D3F8}" type="presParOf" srcId="{28D5D077-868E-44D1-98D9-31F4C1A98FEA}" destId="{DB185FA3-588F-4E6E-8385-C880526367C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58BAB7C-BE66-41E0-9FD4-C6F1B51F0B5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F230934B-63B4-434C-995A-488AC7996213}">
      <dgm:prSet phldrT="[Text]"/>
      <dgm:spPr/>
      <dgm:t>
        <a:bodyPr/>
        <a:lstStyle/>
        <a:p>
          <a:r>
            <a:rPr lang="en-US" dirty="0" smtClean="0"/>
            <a:t>Alec had a business in an area prone to severe weather</a:t>
          </a:r>
          <a:endParaRPr lang="en-US" dirty="0"/>
        </a:p>
      </dgm:t>
    </dgm:pt>
    <dgm:pt modelId="{49E834DE-3F7E-47CF-8437-99087039B627}" type="parTrans" cxnId="{022C9AAB-C061-4CE8-A8B4-ECBA2998C60E}">
      <dgm:prSet/>
      <dgm:spPr/>
      <dgm:t>
        <a:bodyPr/>
        <a:lstStyle/>
        <a:p>
          <a:endParaRPr lang="en-US"/>
        </a:p>
      </dgm:t>
    </dgm:pt>
    <dgm:pt modelId="{ABC4AB18-F926-4329-A445-0581E70EFDD2}" type="sibTrans" cxnId="{022C9AAB-C061-4CE8-A8B4-ECBA2998C60E}">
      <dgm:prSet/>
      <dgm:spPr/>
      <dgm:t>
        <a:bodyPr/>
        <a:lstStyle/>
        <a:p>
          <a:endParaRPr lang="en-US"/>
        </a:p>
      </dgm:t>
    </dgm:pt>
    <dgm:pt modelId="{AB624707-3477-4BCC-8BAF-FAD851B07347}">
      <dgm:prSet phldrT="[Text]"/>
      <dgm:spPr/>
      <dgm:t>
        <a:bodyPr/>
        <a:lstStyle/>
        <a:p>
          <a:r>
            <a:rPr lang="en-US" dirty="0" smtClean="0"/>
            <a:t>He never established the ways that his business was vulnerable</a:t>
          </a:r>
          <a:endParaRPr lang="en-US" dirty="0"/>
        </a:p>
      </dgm:t>
    </dgm:pt>
    <dgm:pt modelId="{93F4C6EC-8E14-4221-95AC-67F17592A8E5}" type="parTrans" cxnId="{ACB51F76-3BEE-46F9-8CA2-AB32DDFA41F1}">
      <dgm:prSet/>
      <dgm:spPr/>
      <dgm:t>
        <a:bodyPr/>
        <a:lstStyle/>
        <a:p>
          <a:endParaRPr lang="en-US"/>
        </a:p>
      </dgm:t>
    </dgm:pt>
    <dgm:pt modelId="{DE186D30-E748-4894-877B-9C8BCA753656}" type="sibTrans" cxnId="{ACB51F76-3BEE-46F9-8CA2-AB32DDFA41F1}">
      <dgm:prSet/>
      <dgm:spPr/>
      <dgm:t>
        <a:bodyPr/>
        <a:lstStyle/>
        <a:p>
          <a:endParaRPr lang="en-US"/>
        </a:p>
      </dgm:t>
    </dgm:pt>
    <dgm:pt modelId="{0D112A3F-1552-4D2B-AD13-A09A2B6C36F1}">
      <dgm:prSet phldrT="[Text]"/>
      <dgm:spPr/>
      <dgm:t>
        <a:bodyPr/>
        <a:lstStyle/>
        <a:p>
          <a:r>
            <a:rPr lang="en-US" dirty="0" smtClean="0"/>
            <a:t>A large tornado swept through the city, but missed the Alec’s business</a:t>
          </a:r>
          <a:endParaRPr lang="en-US" dirty="0"/>
        </a:p>
      </dgm:t>
    </dgm:pt>
    <dgm:pt modelId="{F1C93B88-C3A4-4E51-8C01-93DAF81067CF}" type="parTrans" cxnId="{E5FF4DAD-CD0A-47DA-9168-3520B162757D}">
      <dgm:prSet/>
      <dgm:spPr/>
      <dgm:t>
        <a:bodyPr/>
        <a:lstStyle/>
        <a:p>
          <a:endParaRPr lang="en-US"/>
        </a:p>
      </dgm:t>
    </dgm:pt>
    <dgm:pt modelId="{132D6AD8-664D-41B1-AD20-CAA36A971505}" type="sibTrans" cxnId="{E5FF4DAD-CD0A-47DA-9168-3520B162757D}">
      <dgm:prSet/>
      <dgm:spPr/>
      <dgm:t>
        <a:bodyPr/>
        <a:lstStyle/>
        <a:p>
          <a:endParaRPr lang="en-US"/>
        </a:p>
      </dgm:t>
    </dgm:pt>
    <dgm:pt modelId="{CFC7B617-D0A9-4752-8279-3B553BF67829}">
      <dgm:prSet phldrT="[Text]"/>
      <dgm:spPr/>
      <dgm:t>
        <a:bodyPr/>
        <a:lstStyle/>
        <a:p>
          <a:r>
            <a:rPr lang="en-US" dirty="0" smtClean="0"/>
            <a:t>Damage to city’s infrastructure led to flooding in his building</a:t>
          </a:r>
          <a:endParaRPr lang="en-US" dirty="0"/>
        </a:p>
      </dgm:t>
    </dgm:pt>
    <dgm:pt modelId="{CC558FD4-1EAE-4264-AE4C-E7E43E62B61E}" type="parTrans" cxnId="{0B6B32F4-3A69-401F-A289-37005AA54AAA}">
      <dgm:prSet/>
      <dgm:spPr/>
      <dgm:t>
        <a:bodyPr/>
        <a:lstStyle/>
        <a:p>
          <a:endParaRPr lang="en-US"/>
        </a:p>
      </dgm:t>
    </dgm:pt>
    <dgm:pt modelId="{0F7113F0-D0F4-4439-8A8A-388ECF169B35}" type="sibTrans" cxnId="{0B6B32F4-3A69-401F-A289-37005AA54AAA}">
      <dgm:prSet/>
      <dgm:spPr/>
      <dgm:t>
        <a:bodyPr/>
        <a:lstStyle/>
        <a:p>
          <a:endParaRPr lang="en-US"/>
        </a:p>
      </dgm:t>
    </dgm:pt>
    <dgm:pt modelId="{9230CA2F-AF7F-40F8-965C-036316CC295E}" type="pres">
      <dgm:prSet presAssocID="{A58BAB7C-BE66-41E0-9FD4-C6F1B51F0B59}" presName="layout" presStyleCnt="0">
        <dgm:presLayoutVars>
          <dgm:chMax/>
          <dgm:chPref/>
          <dgm:dir/>
          <dgm:animOne val="branch"/>
          <dgm:animLvl val="lvl"/>
          <dgm:resizeHandles/>
        </dgm:presLayoutVars>
      </dgm:prSet>
      <dgm:spPr/>
      <dgm:t>
        <a:bodyPr/>
        <a:lstStyle/>
        <a:p>
          <a:endParaRPr lang="en-US"/>
        </a:p>
      </dgm:t>
    </dgm:pt>
    <dgm:pt modelId="{90074E28-04F4-4B09-AE96-908BDC5F06FC}" type="pres">
      <dgm:prSet presAssocID="{F230934B-63B4-434C-995A-488AC7996213}" presName="root" presStyleCnt="0">
        <dgm:presLayoutVars>
          <dgm:chMax/>
          <dgm:chPref val="4"/>
        </dgm:presLayoutVars>
      </dgm:prSet>
      <dgm:spPr/>
    </dgm:pt>
    <dgm:pt modelId="{FC023AA1-C91C-4635-9BC3-0EEE29FC659C}" type="pres">
      <dgm:prSet presAssocID="{F230934B-63B4-434C-995A-488AC7996213}" presName="rootComposite" presStyleCnt="0">
        <dgm:presLayoutVars/>
      </dgm:prSet>
      <dgm:spPr/>
    </dgm:pt>
    <dgm:pt modelId="{B8321C2A-F028-481C-8E25-54CF2A294034}" type="pres">
      <dgm:prSet presAssocID="{F230934B-63B4-434C-995A-488AC7996213}" presName="rootText" presStyleLbl="node0" presStyleIdx="0" presStyleCnt="1">
        <dgm:presLayoutVars>
          <dgm:chMax/>
          <dgm:chPref val="4"/>
        </dgm:presLayoutVars>
      </dgm:prSet>
      <dgm:spPr/>
      <dgm:t>
        <a:bodyPr/>
        <a:lstStyle/>
        <a:p>
          <a:endParaRPr lang="en-US"/>
        </a:p>
      </dgm:t>
    </dgm:pt>
    <dgm:pt modelId="{5F0AEC9D-FE10-4D34-B242-1E2743CC9E72}" type="pres">
      <dgm:prSet presAssocID="{F230934B-63B4-434C-995A-488AC7996213}" presName="childShape" presStyleCnt="0">
        <dgm:presLayoutVars>
          <dgm:chMax val="0"/>
          <dgm:chPref val="0"/>
        </dgm:presLayoutVars>
      </dgm:prSet>
      <dgm:spPr/>
    </dgm:pt>
    <dgm:pt modelId="{A9EBD9FD-6901-4622-AEB2-7061ACA284F5}" type="pres">
      <dgm:prSet presAssocID="{AB624707-3477-4BCC-8BAF-FAD851B07347}" presName="childComposite" presStyleCnt="0">
        <dgm:presLayoutVars>
          <dgm:chMax val="0"/>
          <dgm:chPref val="0"/>
        </dgm:presLayoutVars>
      </dgm:prSet>
      <dgm:spPr/>
    </dgm:pt>
    <dgm:pt modelId="{C83A6460-ACD0-4222-B61A-6957F5B0B57E}" type="pres">
      <dgm:prSet presAssocID="{AB624707-3477-4BCC-8BAF-FAD851B07347}" presName="Image" presStyleLbl="node1" presStyleIdx="0" presStyleCnt="3"/>
      <dgm:spPr>
        <a:solidFill>
          <a:schemeClr val="accent2">
            <a:hueOff val="0"/>
            <a:satOff val="0"/>
            <a:lumOff val="0"/>
          </a:schemeClr>
        </a:solidFill>
      </dgm:spPr>
    </dgm:pt>
    <dgm:pt modelId="{8848802F-3B56-47E7-9AD1-A9E4C01BAC06}" type="pres">
      <dgm:prSet presAssocID="{AB624707-3477-4BCC-8BAF-FAD851B07347}" presName="childText" presStyleLbl="lnNode1" presStyleIdx="0" presStyleCnt="3">
        <dgm:presLayoutVars>
          <dgm:chMax val="0"/>
          <dgm:chPref val="0"/>
          <dgm:bulletEnabled val="1"/>
        </dgm:presLayoutVars>
      </dgm:prSet>
      <dgm:spPr/>
      <dgm:t>
        <a:bodyPr/>
        <a:lstStyle/>
        <a:p>
          <a:endParaRPr lang="en-US"/>
        </a:p>
      </dgm:t>
    </dgm:pt>
    <dgm:pt modelId="{CF02B208-B5C7-4F75-83D1-E033882FBBF3}" type="pres">
      <dgm:prSet presAssocID="{0D112A3F-1552-4D2B-AD13-A09A2B6C36F1}" presName="childComposite" presStyleCnt="0">
        <dgm:presLayoutVars>
          <dgm:chMax val="0"/>
          <dgm:chPref val="0"/>
        </dgm:presLayoutVars>
      </dgm:prSet>
      <dgm:spPr/>
    </dgm:pt>
    <dgm:pt modelId="{5AD6B72A-D0E2-4E0E-8AE9-A53248B79180}" type="pres">
      <dgm:prSet presAssocID="{0D112A3F-1552-4D2B-AD13-A09A2B6C36F1}" presName="Image" presStyleLbl="node1" presStyleIdx="1" presStyleCnt="3"/>
      <dgm:spPr>
        <a:solidFill>
          <a:schemeClr val="accent2">
            <a:hueOff val="2340759"/>
            <a:satOff val="-2919"/>
            <a:lumOff val="686"/>
          </a:schemeClr>
        </a:solidFill>
      </dgm:spPr>
    </dgm:pt>
    <dgm:pt modelId="{4447ABBE-558A-4EBF-A84E-573709694525}" type="pres">
      <dgm:prSet presAssocID="{0D112A3F-1552-4D2B-AD13-A09A2B6C36F1}" presName="childText" presStyleLbl="lnNode1" presStyleIdx="1" presStyleCnt="3">
        <dgm:presLayoutVars>
          <dgm:chMax val="0"/>
          <dgm:chPref val="0"/>
          <dgm:bulletEnabled val="1"/>
        </dgm:presLayoutVars>
      </dgm:prSet>
      <dgm:spPr/>
      <dgm:t>
        <a:bodyPr/>
        <a:lstStyle/>
        <a:p>
          <a:endParaRPr lang="en-US"/>
        </a:p>
      </dgm:t>
    </dgm:pt>
    <dgm:pt modelId="{A8ED83DA-F4DC-473E-855B-E9D238ECE50E}" type="pres">
      <dgm:prSet presAssocID="{CFC7B617-D0A9-4752-8279-3B553BF67829}" presName="childComposite" presStyleCnt="0">
        <dgm:presLayoutVars>
          <dgm:chMax val="0"/>
          <dgm:chPref val="0"/>
        </dgm:presLayoutVars>
      </dgm:prSet>
      <dgm:spPr/>
    </dgm:pt>
    <dgm:pt modelId="{D2A77CE1-08E8-49EA-A2D6-8E4699D3D9BF}" type="pres">
      <dgm:prSet presAssocID="{CFC7B617-D0A9-4752-8279-3B553BF67829}" presName="Image" presStyleLbl="node1" presStyleIdx="2" presStyleCnt="3"/>
      <dgm:spPr>
        <a:solidFill>
          <a:schemeClr val="accent2">
            <a:hueOff val="4681519"/>
            <a:satOff val="-5839"/>
            <a:lumOff val="1373"/>
          </a:schemeClr>
        </a:solidFill>
      </dgm:spPr>
    </dgm:pt>
    <dgm:pt modelId="{38F8109E-816F-4BA2-949F-B2DC115395F9}" type="pres">
      <dgm:prSet presAssocID="{CFC7B617-D0A9-4752-8279-3B553BF67829}" presName="childText" presStyleLbl="lnNode1" presStyleIdx="2" presStyleCnt="3">
        <dgm:presLayoutVars>
          <dgm:chMax val="0"/>
          <dgm:chPref val="0"/>
          <dgm:bulletEnabled val="1"/>
        </dgm:presLayoutVars>
      </dgm:prSet>
      <dgm:spPr/>
      <dgm:t>
        <a:bodyPr/>
        <a:lstStyle/>
        <a:p>
          <a:endParaRPr lang="en-US"/>
        </a:p>
      </dgm:t>
    </dgm:pt>
  </dgm:ptLst>
  <dgm:cxnLst>
    <dgm:cxn modelId="{E5FF4DAD-CD0A-47DA-9168-3520B162757D}" srcId="{F230934B-63B4-434C-995A-488AC7996213}" destId="{0D112A3F-1552-4D2B-AD13-A09A2B6C36F1}" srcOrd="1" destOrd="0" parTransId="{F1C93B88-C3A4-4E51-8C01-93DAF81067CF}" sibTransId="{132D6AD8-664D-41B1-AD20-CAA36A971505}"/>
    <dgm:cxn modelId="{0B6B32F4-3A69-401F-A289-37005AA54AAA}" srcId="{F230934B-63B4-434C-995A-488AC7996213}" destId="{CFC7B617-D0A9-4752-8279-3B553BF67829}" srcOrd="2" destOrd="0" parTransId="{CC558FD4-1EAE-4264-AE4C-E7E43E62B61E}" sibTransId="{0F7113F0-D0F4-4439-8A8A-388ECF169B35}"/>
    <dgm:cxn modelId="{2C362683-7258-4DEB-9F38-464EF7124D28}" type="presOf" srcId="{0D112A3F-1552-4D2B-AD13-A09A2B6C36F1}" destId="{4447ABBE-558A-4EBF-A84E-573709694525}" srcOrd="0" destOrd="0" presId="urn:microsoft.com/office/officeart/2008/layout/PictureAccentList"/>
    <dgm:cxn modelId="{BF36C870-4EE3-4ADF-BB4D-D6090E9EE1EF}" type="presOf" srcId="{A58BAB7C-BE66-41E0-9FD4-C6F1B51F0B59}" destId="{9230CA2F-AF7F-40F8-965C-036316CC295E}" srcOrd="0" destOrd="0" presId="urn:microsoft.com/office/officeart/2008/layout/PictureAccentList"/>
    <dgm:cxn modelId="{B60D0923-4255-4B0B-BAD5-061FDD5EF0DC}" type="presOf" srcId="{F230934B-63B4-434C-995A-488AC7996213}" destId="{B8321C2A-F028-481C-8E25-54CF2A294034}" srcOrd="0" destOrd="0" presId="urn:microsoft.com/office/officeart/2008/layout/PictureAccentList"/>
    <dgm:cxn modelId="{ACB51F76-3BEE-46F9-8CA2-AB32DDFA41F1}" srcId="{F230934B-63B4-434C-995A-488AC7996213}" destId="{AB624707-3477-4BCC-8BAF-FAD851B07347}" srcOrd="0" destOrd="0" parTransId="{93F4C6EC-8E14-4221-95AC-67F17592A8E5}" sibTransId="{DE186D30-E748-4894-877B-9C8BCA753656}"/>
    <dgm:cxn modelId="{022C9AAB-C061-4CE8-A8B4-ECBA2998C60E}" srcId="{A58BAB7C-BE66-41E0-9FD4-C6F1B51F0B59}" destId="{F230934B-63B4-434C-995A-488AC7996213}" srcOrd="0" destOrd="0" parTransId="{49E834DE-3F7E-47CF-8437-99087039B627}" sibTransId="{ABC4AB18-F926-4329-A445-0581E70EFDD2}"/>
    <dgm:cxn modelId="{5FCE81C1-623F-4447-A12B-9C30104F215F}" type="presOf" srcId="{CFC7B617-D0A9-4752-8279-3B553BF67829}" destId="{38F8109E-816F-4BA2-949F-B2DC115395F9}" srcOrd="0" destOrd="0" presId="urn:microsoft.com/office/officeart/2008/layout/PictureAccentList"/>
    <dgm:cxn modelId="{3859802F-D026-40E0-AFA3-E796F4E05C0D}" type="presOf" srcId="{AB624707-3477-4BCC-8BAF-FAD851B07347}" destId="{8848802F-3B56-47E7-9AD1-A9E4C01BAC06}" srcOrd="0" destOrd="0" presId="urn:microsoft.com/office/officeart/2008/layout/PictureAccentList"/>
    <dgm:cxn modelId="{12F69B34-BC29-4C02-ADFE-9A6AF350FF20}" type="presParOf" srcId="{9230CA2F-AF7F-40F8-965C-036316CC295E}" destId="{90074E28-04F4-4B09-AE96-908BDC5F06FC}" srcOrd="0" destOrd="0" presId="urn:microsoft.com/office/officeart/2008/layout/PictureAccentList"/>
    <dgm:cxn modelId="{94E4E732-38B5-4DFA-8676-C1BED489A1AC}" type="presParOf" srcId="{90074E28-04F4-4B09-AE96-908BDC5F06FC}" destId="{FC023AA1-C91C-4635-9BC3-0EEE29FC659C}" srcOrd="0" destOrd="0" presId="urn:microsoft.com/office/officeart/2008/layout/PictureAccentList"/>
    <dgm:cxn modelId="{3666F026-5D56-40C3-AC8D-3669ABC923E6}" type="presParOf" srcId="{FC023AA1-C91C-4635-9BC3-0EEE29FC659C}" destId="{B8321C2A-F028-481C-8E25-54CF2A294034}" srcOrd="0" destOrd="0" presId="urn:microsoft.com/office/officeart/2008/layout/PictureAccentList"/>
    <dgm:cxn modelId="{566EACB6-CA2B-48FA-827D-27949A50C70B}" type="presParOf" srcId="{90074E28-04F4-4B09-AE96-908BDC5F06FC}" destId="{5F0AEC9D-FE10-4D34-B242-1E2743CC9E72}" srcOrd="1" destOrd="0" presId="urn:microsoft.com/office/officeart/2008/layout/PictureAccentList"/>
    <dgm:cxn modelId="{93770B3E-6179-4C1C-88EF-84D92BD303F7}" type="presParOf" srcId="{5F0AEC9D-FE10-4D34-B242-1E2743CC9E72}" destId="{A9EBD9FD-6901-4622-AEB2-7061ACA284F5}" srcOrd="0" destOrd="0" presId="urn:microsoft.com/office/officeart/2008/layout/PictureAccentList"/>
    <dgm:cxn modelId="{D6D4BDFE-6A9C-4EED-9EFE-6CED77E040CC}" type="presParOf" srcId="{A9EBD9FD-6901-4622-AEB2-7061ACA284F5}" destId="{C83A6460-ACD0-4222-B61A-6957F5B0B57E}" srcOrd="0" destOrd="0" presId="urn:microsoft.com/office/officeart/2008/layout/PictureAccentList"/>
    <dgm:cxn modelId="{A3D33D73-882B-462E-B6C4-CA69BC987D6B}" type="presParOf" srcId="{A9EBD9FD-6901-4622-AEB2-7061ACA284F5}" destId="{8848802F-3B56-47E7-9AD1-A9E4C01BAC06}" srcOrd="1" destOrd="0" presId="urn:microsoft.com/office/officeart/2008/layout/PictureAccentList"/>
    <dgm:cxn modelId="{8BC094F3-28D4-423A-BE83-DC531775EDA7}" type="presParOf" srcId="{5F0AEC9D-FE10-4D34-B242-1E2743CC9E72}" destId="{CF02B208-B5C7-4F75-83D1-E033882FBBF3}" srcOrd="1" destOrd="0" presId="urn:microsoft.com/office/officeart/2008/layout/PictureAccentList"/>
    <dgm:cxn modelId="{DC4E6C01-69BE-4620-9375-FEED88DF2BD2}" type="presParOf" srcId="{CF02B208-B5C7-4F75-83D1-E033882FBBF3}" destId="{5AD6B72A-D0E2-4E0E-8AE9-A53248B79180}" srcOrd="0" destOrd="0" presId="urn:microsoft.com/office/officeart/2008/layout/PictureAccentList"/>
    <dgm:cxn modelId="{9E98F428-59B4-4C37-A1E3-FCFD174BE42F}" type="presParOf" srcId="{CF02B208-B5C7-4F75-83D1-E033882FBBF3}" destId="{4447ABBE-558A-4EBF-A84E-573709694525}" srcOrd="1" destOrd="0" presId="urn:microsoft.com/office/officeart/2008/layout/PictureAccentList"/>
    <dgm:cxn modelId="{A4536CBC-1DE3-4F54-ACE1-C87F4DB5771A}" type="presParOf" srcId="{5F0AEC9D-FE10-4D34-B242-1E2743CC9E72}" destId="{A8ED83DA-F4DC-473E-855B-E9D238ECE50E}" srcOrd="2" destOrd="0" presId="urn:microsoft.com/office/officeart/2008/layout/PictureAccentList"/>
    <dgm:cxn modelId="{4FBBDF41-A316-40D2-9147-D27BDBE67E49}" type="presParOf" srcId="{A8ED83DA-F4DC-473E-855B-E9D238ECE50E}" destId="{D2A77CE1-08E8-49EA-A2D6-8E4699D3D9BF}" srcOrd="0" destOrd="0" presId="urn:microsoft.com/office/officeart/2008/layout/PictureAccentList"/>
    <dgm:cxn modelId="{123A37DD-123D-4F0C-AAB4-A08F9DD9165B}" type="presParOf" srcId="{A8ED83DA-F4DC-473E-855B-E9D238ECE50E}" destId="{38F8109E-816F-4BA2-949F-B2DC115395F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F479232-B8CE-40A5-85AA-80358EA897C5}"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20EE6A9A-2C5B-46E5-BC8B-AA1F9BB877F2}">
      <dgm:prSet phldrT="[Text]"/>
      <dgm:spPr/>
      <dgm:t>
        <a:bodyPr/>
        <a:lstStyle/>
        <a:p>
          <a:r>
            <a:rPr lang="en-US" dirty="0" smtClean="0"/>
            <a:t>10% of businesses do not recover</a:t>
          </a:r>
          <a:endParaRPr lang="en-US" dirty="0"/>
        </a:p>
      </dgm:t>
    </dgm:pt>
    <dgm:pt modelId="{0F5AE709-F561-4771-B14D-DB8256937CF3}" type="parTrans" cxnId="{5CAB469C-325C-4882-AA73-29ADCA650045}">
      <dgm:prSet/>
      <dgm:spPr/>
      <dgm:t>
        <a:bodyPr/>
        <a:lstStyle/>
        <a:p>
          <a:endParaRPr lang="en-US"/>
        </a:p>
      </dgm:t>
    </dgm:pt>
    <dgm:pt modelId="{5B18C17C-34CF-4F30-B475-F2DFE411B9F0}" type="sibTrans" cxnId="{5CAB469C-325C-4882-AA73-29ADCA650045}">
      <dgm:prSet/>
      <dgm:spPr/>
      <dgm:t>
        <a:bodyPr/>
        <a:lstStyle/>
        <a:p>
          <a:endParaRPr lang="en-US"/>
        </a:p>
      </dgm:t>
    </dgm:pt>
    <dgm:pt modelId="{1B96E595-9049-4A55-9B36-DFA152F01F9E}">
      <dgm:prSet phldrT="[Text]"/>
      <dgm:spPr/>
      <dgm:t>
        <a:bodyPr/>
        <a:lstStyle/>
        <a:p>
          <a:r>
            <a:rPr lang="en-US" dirty="0" smtClean="0"/>
            <a:t>People</a:t>
          </a:r>
          <a:endParaRPr lang="en-US" dirty="0"/>
        </a:p>
      </dgm:t>
    </dgm:pt>
    <dgm:pt modelId="{CBE2BC79-4A4C-4C28-BFE8-67AAECFF1407}" type="parTrans" cxnId="{77722EB6-86F0-4FFF-9E8D-4CD11F0225C6}">
      <dgm:prSet/>
      <dgm:spPr/>
      <dgm:t>
        <a:bodyPr/>
        <a:lstStyle/>
        <a:p>
          <a:endParaRPr lang="en-US"/>
        </a:p>
      </dgm:t>
    </dgm:pt>
    <dgm:pt modelId="{5C6658D6-63BD-4FAB-B1BD-FD257B2C931B}" type="sibTrans" cxnId="{77722EB6-86F0-4FFF-9E8D-4CD11F0225C6}">
      <dgm:prSet/>
      <dgm:spPr/>
      <dgm:t>
        <a:bodyPr/>
        <a:lstStyle/>
        <a:p>
          <a:endParaRPr lang="en-US"/>
        </a:p>
      </dgm:t>
    </dgm:pt>
    <dgm:pt modelId="{61FE0203-5496-44F5-AA1D-6A5EE83513DF}">
      <dgm:prSet phldrT="[Text]"/>
      <dgm:spPr/>
      <dgm:t>
        <a:bodyPr/>
        <a:lstStyle/>
        <a:p>
          <a:r>
            <a:rPr lang="en-US" dirty="0" smtClean="0"/>
            <a:t>Facilities</a:t>
          </a:r>
          <a:endParaRPr lang="en-US" dirty="0"/>
        </a:p>
      </dgm:t>
    </dgm:pt>
    <dgm:pt modelId="{AB654796-CF50-4F23-8D46-9BC68E776AAF}" type="parTrans" cxnId="{2DB802E4-3782-4808-A58D-E7B0D94F8691}">
      <dgm:prSet/>
      <dgm:spPr/>
      <dgm:t>
        <a:bodyPr/>
        <a:lstStyle/>
        <a:p>
          <a:endParaRPr lang="en-US"/>
        </a:p>
      </dgm:t>
    </dgm:pt>
    <dgm:pt modelId="{06E59C7F-0D44-4E03-9AB1-8D62E0543CFA}" type="sibTrans" cxnId="{2DB802E4-3782-4808-A58D-E7B0D94F8691}">
      <dgm:prSet/>
      <dgm:spPr/>
      <dgm:t>
        <a:bodyPr/>
        <a:lstStyle/>
        <a:p>
          <a:endParaRPr lang="en-US"/>
        </a:p>
      </dgm:t>
    </dgm:pt>
    <dgm:pt modelId="{1C313F29-6212-4904-90F5-C84612BC490F}">
      <dgm:prSet phldrT="[Text]"/>
      <dgm:spPr/>
      <dgm:t>
        <a:bodyPr/>
        <a:lstStyle/>
        <a:p>
          <a:r>
            <a:rPr lang="en-US" dirty="0" smtClean="0"/>
            <a:t>Data</a:t>
          </a:r>
          <a:endParaRPr lang="en-US" dirty="0"/>
        </a:p>
      </dgm:t>
    </dgm:pt>
    <dgm:pt modelId="{B755EE6F-CF99-4D97-92AB-FD4EF49302EA}" type="parTrans" cxnId="{2A8BF9CB-4A04-4573-B5AC-27B3C9A1531A}">
      <dgm:prSet/>
      <dgm:spPr/>
      <dgm:t>
        <a:bodyPr/>
        <a:lstStyle/>
        <a:p>
          <a:endParaRPr lang="en-US"/>
        </a:p>
      </dgm:t>
    </dgm:pt>
    <dgm:pt modelId="{8028AA08-94EF-4518-9F59-3D16075086D2}" type="sibTrans" cxnId="{2A8BF9CB-4A04-4573-B5AC-27B3C9A1531A}">
      <dgm:prSet/>
      <dgm:spPr/>
      <dgm:t>
        <a:bodyPr/>
        <a:lstStyle/>
        <a:p>
          <a:endParaRPr lang="en-US"/>
        </a:p>
      </dgm:t>
    </dgm:pt>
    <dgm:pt modelId="{290A7399-F55C-46BD-B722-5DD0BE710039}">
      <dgm:prSet phldrT="[Text]"/>
      <dgm:spPr/>
      <dgm:t>
        <a:bodyPr/>
        <a:lstStyle/>
        <a:p>
          <a:r>
            <a:rPr lang="en-US" dirty="0" smtClean="0"/>
            <a:t>Suppliers</a:t>
          </a:r>
          <a:endParaRPr lang="en-US" dirty="0"/>
        </a:p>
      </dgm:t>
    </dgm:pt>
    <dgm:pt modelId="{1B9CDDCC-E673-4ED2-9DE6-3E6D428421E0}" type="parTrans" cxnId="{CA93191D-5451-4D56-A9AB-AED80B9CD305}">
      <dgm:prSet/>
      <dgm:spPr/>
      <dgm:t>
        <a:bodyPr/>
        <a:lstStyle/>
        <a:p>
          <a:endParaRPr lang="en-US"/>
        </a:p>
      </dgm:t>
    </dgm:pt>
    <dgm:pt modelId="{351BCEC3-36E6-412D-B27A-58D5C7F34305}" type="sibTrans" cxnId="{CA93191D-5451-4D56-A9AB-AED80B9CD305}">
      <dgm:prSet/>
      <dgm:spPr/>
      <dgm:t>
        <a:bodyPr/>
        <a:lstStyle/>
        <a:p>
          <a:endParaRPr lang="en-US"/>
        </a:p>
      </dgm:t>
    </dgm:pt>
    <dgm:pt modelId="{3BE29179-EAC3-4F9E-82F8-780DB5BA9053}" type="pres">
      <dgm:prSet presAssocID="{EF479232-B8CE-40A5-85AA-80358EA897C5}" presName="Name0" presStyleCnt="0">
        <dgm:presLayoutVars>
          <dgm:resizeHandles/>
        </dgm:presLayoutVars>
      </dgm:prSet>
      <dgm:spPr/>
      <dgm:t>
        <a:bodyPr/>
        <a:lstStyle/>
        <a:p>
          <a:endParaRPr lang="en-US"/>
        </a:p>
      </dgm:t>
    </dgm:pt>
    <dgm:pt modelId="{CC933E87-1A96-439C-A3A5-5556659142D6}" type="pres">
      <dgm:prSet presAssocID="{20EE6A9A-2C5B-46E5-BC8B-AA1F9BB877F2}" presName="text" presStyleLbl="node1" presStyleIdx="0" presStyleCnt="5">
        <dgm:presLayoutVars>
          <dgm:bulletEnabled val="1"/>
        </dgm:presLayoutVars>
      </dgm:prSet>
      <dgm:spPr/>
      <dgm:t>
        <a:bodyPr/>
        <a:lstStyle/>
        <a:p>
          <a:endParaRPr lang="en-US"/>
        </a:p>
      </dgm:t>
    </dgm:pt>
    <dgm:pt modelId="{29743794-66E2-4CBC-9C87-96F727DE394E}" type="pres">
      <dgm:prSet presAssocID="{5B18C17C-34CF-4F30-B475-F2DFE411B9F0}" presName="space" presStyleCnt="0"/>
      <dgm:spPr/>
    </dgm:pt>
    <dgm:pt modelId="{B4A4AD36-6097-41ED-BCD0-324B99383B7E}" type="pres">
      <dgm:prSet presAssocID="{1B96E595-9049-4A55-9B36-DFA152F01F9E}" presName="text" presStyleLbl="node1" presStyleIdx="1" presStyleCnt="5">
        <dgm:presLayoutVars>
          <dgm:bulletEnabled val="1"/>
        </dgm:presLayoutVars>
      </dgm:prSet>
      <dgm:spPr/>
      <dgm:t>
        <a:bodyPr/>
        <a:lstStyle/>
        <a:p>
          <a:endParaRPr lang="en-US"/>
        </a:p>
      </dgm:t>
    </dgm:pt>
    <dgm:pt modelId="{5C2D6C85-82F9-4E83-B727-48200473C715}" type="pres">
      <dgm:prSet presAssocID="{5C6658D6-63BD-4FAB-B1BD-FD257B2C931B}" presName="space" presStyleCnt="0"/>
      <dgm:spPr/>
    </dgm:pt>
    <dgm:pt modelId="{CFFDB404-FE23-487E-A6EF-A75AAEE8DA5C}" type="pres">
      <dgm:prSet presAssocID="{61FE0203-5496-44F5-AA1D-6A5EE83513DF}" presName="text" presStyleLbl="node1" presStyleIdx="2" presStyleCnt="5">
        <dgm:presLayoutVars>
          <dgm:bulletEnabled val="1"/>
        </dgm:presLayoutVars>
      </dgm:prSet>
      <dgm:spPr/>
      <dgm:t>
        <a:bodyPr/>
        <a:lstStyle/>
        <a:p>
          <a:endParaRPr lang="en-US"/>
        </a:p>
      </dgm:t>
    </dgm:pt>
    <dgm:pt modelId="{6E874A81-08AE-41FB-AF43-EF6131F989D9}" type="pres">
      <dgm:prSet presAssocID="{06E59C7F-0D44-4E03-9AB1-8D62E0543CFA}" presName="space" presStyleCnt="0"/>
      <dgm:spPr/>
    </dgm:pt>
    <dgm:pt modelId="{E67F289C-F0A5-44A8-9057-0C88A3E98D6B}" type="pres">
      <dgm:prSet presAssocID="{1C313F29-6212-4904-90F5-C84612BC490F}" presName="text" presStyleLbl="node1" presStyleIdx="3" presStyleCnt="5">
        <dgm:presLayoutVars>
          <dgm:bulletEnabled val="1"/>
        </dgm:presLayoutVars>
      </dgm:prSet>
      <dgm:spPr/>
      <dgm:t>
        <a:bodyPr/>
        <a:lstStyle/>
        <a:p>
          <a:endParaRPr lang="en-US"/>
        </a:p>
      </dgm:t>
    </dgm:pt>
    <dgm:pt modelId="{400A62CF-0811-42B8-9646-DC4F57AB93E7}" type="pres">
      <dgm:prSet presAssocID="{8028AA08-94EF-4518-9F59-3D16075086D2}" presName="space" presStyleCnt="0"/>
      <dgm:spPr/>
    </dgm:pt>
    <dgm:pt modelId="{CD8C694B-6DE1-42F3-A575-34B62DF5E4D4}" type="pres">
      <dgm:prSet presAssocID="{290A7399-F55C-46BD-B722-5DD0BE710039}" presName="text" presStyleLbl="node1" presStyleIdx="4" presStyleCnt="5">
        <dgm:presLayoutVars>
          <dgm:bulletEnabled val="1"/>
        </dgm:presLayoutVars>
      </dgm:prSet>
      <dgm:spPr/>
      <dgm:t>
        <a:bodyPr/>
        <a:lstStyle/>
        <a:p>
          <a:endParaRPr lang="en-US"/>
        </a:p>
      </dgm:t>
    </dgm:pt>
  </dgm:ptLst>
  <dgm:cxnLst>
    <dgm:cxn modelId="{000C2005-D445-4860-B30A-359604B9D963}" type="presOf" srcId="{EF479232-B8CE-40A5-85AA-80358EA897C5}" destId="{3BE29179-EAC3-4F9E-82F8-780DB5BA9053}" srcOrd="0" destOrd="0" presId="urn:diagrams.loki3.com/VaryingWidthList+Icon"/>
    <dgm:cxn modelId="{5CAB469C-325C-4882-AA73-29ADCA650045}" srcId="{EF479232-B8CE-40A5-85AA-80358EA897C5}" destId="{20EE6A9A-2C5B-46E5-BC8B-AA1F9BB877F2}" srcOrd="0" destOrd="0" parTransId="{0F5AE709-F561-4771-B14D-DB8256937CF3}" sibTransId="{5B18C17C-34CF-4F30-B475-F2DFE411B9F0}"/>
    <dgm:cxn modelId="{2DB802E4-3782-4808-A58D-E7B0D94F8691}" srcId="{EF479232-B8CE-40A5-85AA-80358EA897C5}" destId="{61FE0203-5496-44F5-AA1D-6A5EE83513DF}" srcOrd="2" destOrd="0" parTransId="{AB654796-CF50-4F23-8D46-9BC68E776AAF}" sibTransId="{06E59C7F-0D44-4E03-9AB1-8D62E0543CFA}"/>
    <dgm:cxn modelId="{3D605DA6-85AD-4AFB-9852-2B024A6DB995}" type="presOf" srcId="{290A7399-F55C-46BD-B722-5DD0BE710039}" destId="{CD8C694B-6DE1-42F3-A575-34B62DF5E4D4}" srcOrd="0" destOrd="0" presId="urn:diagrams.loki3.com/VaryingWidthList+Icon"/>
    <dgm:cxn modelId="{77722EB6-86F0-4FFF-9E8D-4CD11F0225C6}" srcId="{EF479232-B8CE-40A5-85AA-80358EA897C5}" destId="{1B96E595-9049-4A55-9B36-DFA152F01F9E}" srcOrd="1" destOrd="0" parTransId="{CBE2BC79-4A4C-4C28-BFE8-67AAECFF1407}" sibTransId="{5C6658D6-63BD-4FAB-B1BD-FD257B2C931B}"/>
    <dgm:cxn modelId="{CA93191D-5451-4D56-A9AB-AED80B9CD305}" srcId="{EF479232-B8CE-40A5-85AA-80358EA897C5}" destId="{290A7399-F55C-46BD-B722-5DD0BE710039}" srcOrd="4" destOrd="0" parTransId="{1B9CDDCC-E673-4ED2-9DE6-3E6D428421E0}" sibTransId="{351BCEC3-36E6-412D-B27A-58D5C7F34305}"/>
    <dgm:cxn modelId="{EF326111-2CAE-4A83-A975-B63A08A03487}" type="presOf" srcId="{1B96E595-9049-4A55-9B36-DFA152F01F9E}" destId="{B4A4AD36-6097-41ED-BCD0-324B99383B7E}" srcOrd="0" destOrd="0" presId="urn:diagrams.loki3.com/VaryingWidthList+Icon"/>
    <dgm:cxn modelId="{2A8BF9CB-4A04-4573-B5AC-27B3C9A1531A}" srcId="{EF479232-B8CE-40A5-85AA-80358EA897C5}" destId="{1C313F29-6212-4904-90F5-C84612BC490F}" srcOrd="3" destOrd="0" parTransId="{B755EE6F-CF99-4D97-92AB-FD4EF49302EA}" sibTransId="{8028AA08-94EF-4518-9F59-3D16075086D2}"/>
    <dgm:cxn modelId="{1571F9AC-43A3-4899-873F-E93674293AF3}" type="presOf" srcId="{20EE6A9A-2C5B-46E5-BC8B-AA1F9BB877F2}" destId="{CC933E87-1A96-439C-A3A5-5556659142D6}" srcOrd="0" destOrd="0" presId="urn:diagrams.loki3.com/VaryingWidthList+Icon"/>
    <dgm:cxn modelId="{14974C3B-759E-4929-A594-2B8AEABC080A}" type="presOf" srcId="{61FE0203-5496-44F5-AA1D-6A5EE83513DF}" destId="{CFFDB404-FE23-487E-A6EF-A75AAEE8DA5C}" srcOrd="0" destOrd="0" presId="urn:diagrams.loki3.com/VaryingWidthList+Icon"/>
    <dgm:cxn modelId="{251CC954-84F1-4B71-B153-A6B45E42062E}" type="presOf" srcId="{1C313F29-6212-4904-90F5-C84612BC490F}" destId="{E67F289C-F0A5-44A8-9057-0C88A3E98D6B}" srcOrd="0" destOrd="0" presId="urn:diagrams.loki3.com/VaryingWidthList+Icon"/>
    <dgm:cxn modelId="{44302889-4DDE-473B-95A9-11087313B3CE}" type="presParOf" srcId="{3BE29179-EAC3-4F9E-82F8-780DB5BA9053}" destId="{CC933E87-1A96-439C-A3A5-5556659142D6}" srcOrd="0" destOrd="0" presId="urn:diagrams.loki3.com/VaryingWidthList+Icon"/>
    <dgm:cxn modelId="{92ABBACF-E6B9-43D1-8E75-7171DCC5D72C}" type="presParOf" srcId="{3BE29179-EAC3-4F9E-82F8-780DB5BA9053}" destId="{29743794-66E2-4CBC-9C87-96F727DE394E}" srcOrd="1" destOrd="0" presId="urn:diagrams.loki3.com/VaryingWidthList+Icon"/>
    <dgm:cxn modelId="{72C17C6A-CB57-42F5-8F60-D76B37CE78ED}" type="presParOf" srcId="{3BE29179-EAC3-4F9E-82F8-780DB5BA9053}" destId="{B4A4AD36-6097-41ED-BCD0-324B99383B7E}" srcOrd="2" destOrd="0" presId="urn:diagrams.loki3.com/VaryingWidthList+Icon"/>
    <dgm:cxn modelId="{70638208-B59F-46E3-A3F8-5E286FF91DA7}" type="presParOf" srcId="{3BE29179-EAC3-4F9E-82F8-780DB5BA9053}" destId="{5C2D6C85-82F9-4E83-B727-48200473C715}" srcOrd="3" destOrd="0" presId="urn:diagrams.loki3.com/VaryingWidthList+Icon"/>
    <dgm:cxn modelId="{6B054F48-FC0B-4FED-8148-AF3CAACDFAE9}" type="presParOf" srcId="{3BE29179-EAC3-4F9E-82F8-780DB5BA9053}" destId="{CFFDB404-FE23-487E-A6EF-A75AAEE8DA5C}" srcOrd="4" destOrd="0" presId="urn:diagrams.loki3.com/VaryingWidthList+Icon"/>
    <dgm:cxn modelId="{A10B3F2B-2C8B-4445-A26F-FC4E454A7237}" type="presParOf" srcId="{3BE29179-EAC3-4F9E-82F8-780DB5BA9053}" destId="{6E874A81-08AE-41FB-AF43-EF6131F989D9}" srcOrd="5" destOrd="0" presId="urn:diagrams.loki3.com/VaryingWidthList+Icon"/>
    <dgm:cxn modelId="{E2C8015E-5B0C-4D68-93BC-F9034CB346BD}" type="presParOf" srcId="{3BE29179-EAC3-4F9E-82F8-780DB5BA9053}" destId="{E67F289C-F0A5-44A8-9057-0C88A3E98D6B}" srcOrd="6" destOrd="0" presId="urn:diagrams.loki3.com/VaryingWidthList+Icon"/>
    <dgm:cxn modelId="{87064AC1-ECE2-4C37-B029-5B0493A743AA}" type="presParOf" srcId="{3BE29179-EAC3-4F9E-82F8-780DB5BA9053}" destId="{400A62CF-0811-42B8-9646-DC4F57AB93E7}" srcOrd="7" destOrd="0" presId="urn:diagrams.loki3.com/VaryingWidthList+Icon"/>
    <dgm:cxn modelId="{4D2C0024-8769-4781-8EB4-CB11A22A0AB0}" type="presParOf" srcId="{3BE29179-EAC3-4F9E-82F8-780DB5BA9053}" destId="{CD8C694B-6DE1-42F3-A575-34B62DF5E4D4}"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39DAE7-1E74-49AC-93DF-AB598C61A7C6}"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33E3A755-1BF0-4DC6-B40B-2E77BBFE835F}">
      <dgm:prSet phldrT="[Text]"/>
      <dgm:spPr/>
      <dgm:t>
        <a:bodyPr/>
        <a:lstStyle/>
        <a:p>
          <a:r>
            <a:rPr lang="en-US" dirty="0" smtClean="0"/>
            <a:t>Determine objectives</a:t>
          </a:r>
          <a:endParaRPr lang="en-US" dirty="0"/>
        </a:p>
      </dgm:t>
    </dgm:pt>
    <dgm:pt modelId="{A8296420-208B-47E8-99D3-DEA7CF3A251D}" type="parTrans" cxnId="{17AADBFB-8C4E-4193-9DE7-E0CEBB41EBBC}">
      <dgm:prSet/>
      <dgm:spPr/>
      <dgm:t>
        <a:bodyPr/>
        <a:lstStyle/>
        <a:p>
          <a:endParaRPr lang="en-US"/>
        </a:p>
      </dgm:t>
    </dgm:pt>
    <dgm:pt modelId="{15C8FFD6-7F22-4958-A254-75EB460C0760}" type="sibTrans" cxnId="{17AADBFB-8C4E-4193-9DE7-E0CEBB41EBBC}">
      <dgm:prSet/>
      <dgm:spPr/>
      <dgm:t>
        <a:bodyPr/>
        <a:lstStyle/>
        <a:p>
          <a:endParaRPr lang="en-US" dirty="0"/>
        </a:p>
      </dgm:t>
    </dgm:pt>
    <dgm:pt modelId="{699F7B0F-F7BE-45F9-9F43-C3D7AE44256E}">
      <dgm:prSet phldrT="[Text]"/>
      <dgm:spPr/>
      <dgm:t>
        <a:bodyPr/>
        <a:lstStyle/>
        <a:p>
          <a:r>
            <a:rPr lang="en-US" dirty="0" smtClean="0"/>
            <a:t>Collect results</a:t>
          </a:r>
          <a:endParaRPr lang="en-US" dirty="0"/>
        </a:p>
      </dgm:t>
    </dgm:pt>
    <dgm:pt modelId="{0AFEAE29-949C-454C-8D19-29614B589557}" type="parTrans" cxnId="{00DE3F8F-6BED-4DF5-9449-C74ACB672749}">
      <dgm:prSet/>
      <dgm:spPr/>
      <dgm:t>
        <a:bodyPr/>
        <a:lstStyle/>
        <a:p>
          <a:endParaRPr lang="en-US"/>
        </a:p>
      </dgm:t>
    </dgm:pt>
    <dgm:pt modelId="{9F902A10-314E-40B6-BF3E-141D115E683C}" type="sibTrans" cxnId="{00DE3F8F-6BED-4DF5-9449-C74ACB672749}">
      <dgm:prSet/>
      <dgm:spPr/>
      <dgm:t>
        <a:bodyPr/>
        <a:lstStyle/>
        <a:p>
          <a:endParaRPr lang="en-US" dirty="0"/>
        </a:p>
      </dgm:t>
    </dgm:pt>
    <dgm:pt modelId="{F11ABB30-8C8D-4FFF-ABD9-F72203588DA7}">
      <dgm:prSet phldrT="[Text]"/>
      <dgm:spPr/>
      <dgm:t>
        <a:bodyPr/>
        <a:lstStyle/>
        <a:p>
          <a:r>
            <a:rPr lang="en-US" dirty="0" smtClean="0"/>
            <a:t>Evaluate results</a:t>
          </a:r>
          <a:endParaRPr lang="en-US" dirty="0"/>
        </a:p>
      </dgm:t>
    </dgm:pt>
    <dgm:pt modelId="{A5B1FC89-5C7D-4E68-B7D4-422F32B04556}" type="parTrans" cxnId="{04157C8C-BBDC-4F1F-BFAE-B314EF5D936A}">
      <dgm:prSet/>
      <dgm:spPr/>
      <dgm:t>
        <a:bodyPr/>
        <a:lstStyle/>
        <a:p>
          <a:endParaRPr lang="en-US"/>
        </a:p>
      </dgm:t>
    </dgm:pt>
    <dgm:pt modelId="{52409BB6-579F-42B3-8157-09620CF038BE}" type="sibTrans" cxnId="{04157C8C-BBDC-4F1F-BFAE-B314EF5D936A}">
      <dgm:prSet/>
      <dgm:spPr/>
      <dgm:t>
        <a:bodyPr/>
        <a:lstStyle/>
        <a:p>
          <a:endParaRPr lang="en-US" dirty="0"/>
        </a:p>
      </dgm:t>
    </dgm:pt>
    <dgm:pt modelId="{A4B74F37-01E6-4901-BB65-5E42BB468D96}">
      <dgm:prSet phldrT="[Text]"/>
      <dgm:spPr/>
      <dgm:t>
        <a:bodyPr/>
        <a:lstStyle/>
        <a:p>
          <a:r>
            <a:rPr lang="en-US" dirty="0" smtClean="0"/>
            <a:t>Update the plan</a:t>
          </a:r>
          <a:endParaRPr lang="en-US" dirty="0"/>
        </a:p>
      </dgm:t>
    </dgm:pt>
    <dgm:pt modelId="{CFD0A348-A8B2-4A31-9C55-D648657EFEFF}" type="parTrans" cxnId="{3E9551AB-66C9-4A65-8A27-9DA27B992D22}">
      <dgm:prSet/>
      <dgm:spPr/>
      <dgm:t>
        <a:bodyPr/>
        <a:lstStyle/>
        <a:p>
          <a:endParaRPr lang="en-US"/>
        </a:p>
      </dgm:t>
    </dgm:pt>
    <dgm:pt modelId="{E2C64E90-7A5C-4CCC-B1D4-E49CDC3094A4}" type="sibTrans" cxnId="{3E9551AB-66C9-4A65-8A27-9DA27B992D22}">
      <dgm:prSet/>
      <dgm:spPr/>
      <dgm:t>
        <a:bodyPr/>
        <a:lstStyle/>
        <a:p>
          <a:endParaRPr lang="en-US"/>
        </a:p>
      </dgm:t>
    </dgm:pt>
    <dgm:pt modelId="{69C59D79-1081-42E4-9C26-FF99A61A4F75}" type="pres">
      <dgm:prSet presAssocID="{7039DAE7-1E74-49AC-93DF-AB598C61A7C6}" presName="outerComposite" presStyleCnt="0">
        <dgm:presLayoutVars>
          <dgm:chMax val="5"/>
          <dgm:dir/>
          <dgm:resizeHandles val="exact"/>
        </dgm:presLayoutVars>
      </dgm:prSet>
      <dgm:spPr/>
      <dgm:t>
        <a:bodyPr/>
        <a:lstStyle/>
        <a:p>
          <a:endParaRPr lang="en-US"/>
        </a:p>
      </dgm:t>
    </dgm:pt>
    <dgm:pt modelId="{5911C5C3-916F-42FE-9AF4-438FC6DCD374}" type="pres">
      <dgm:prSet presAssocID="{7039DAE7-1E74-49AC-93DF-AB598C61A7C6}" presName="dummyMaxCanvas" presStyleCnt="0">
        <dgm:presLayoutVars/>
      </dgm:prSet>
      <dgm:spPr/>
    </dgm:pt>
    <dgm:pt modelId="{945CAEBC-F2DA-4888-977B-8FDEC336BFDB}" type="pres">
      <dgm:prSet presAssocID="{7039DAE7-1E74-49AC-93DF-AB598C61A7C6}" presName="FourNodes_1" presStyleLbl="node1" presStyleIdx="0" presStyleCnt="4">
        <dgm:presLayoutVars>
          <dgm:bulletEnabled val="1"/>
        </dgm:presLayoutVars>
      </dgm:prSet>
      <dgm:spPr/>
      <dgm:t>
        <a:bodyPr/>
        <a:lstStyle/>
        <a:p>
          <a:endParaRPr lang="en-US"/>
        </a:p>
      </dgm:t>
    </dgm:pt>
    <dgm:pt modelId="{BFE9CAD2-5899-4D56-B689-736675FD5DC5}" type="pres">
      <dgm:prSet presAssocID="{7039DAE7-1E74-49AC-93DF-AB598C61A7C6}" presName="FourNodes_2" presStyleLbl="node1" presStyleIdx="1" presStyleCnt="4">
        <dgm:presLayoutVars>
          <dgm:bulletEnabled val="1"/>
        </dgm:presLayoutVars>
      </dgm:prSet>
      <dgm:spPr/>
      <dgm:t>
        <a:bodyPr/>
        <a:lstStyle/>
        <a:p>
          <a:endParaRPr lang="en-US"/>
        </a:p>
      </dgm:t>
    </dgm:pt>
    <dgm:pt modelId="{19145F4B-5146-4494-B6A2-BE4A250D20F7}" type="pres">
      <dgm:prSet presAssocID="{7039DAE7-1E74-49AC-93DF-AB598C61A7C6}" presName="FourNodes_3" presStyleLbl="node1" presStyleIdx="2" presStyleCnt="4">
        <dgm:presLayoutVars>
          <dgm:bulletEnabled val="1"/>
        </dgm:presLayoutVars>
      </dgm:prSet>
      <dgm:spPr/>
      <dgm:t>
        <a:bodyPr/>
        <a:lstStyle/>
        <a:p>
          <a:endParaRPr lang="en-US"/>
        </a:p>
      </dgm:t>
    </dgm:pt>
    <dgm:pt modelId="{E81F3526-52DA-4FA4-8FFE-0A0BA5B4A653}" type="pres">
      <dgm:prSet presAssocID="{7039DAE7-1E74-49AC-93DF-AB598C61A7C6}" presName="FourNodes_4" presStyleLbl="node1" presStyleIdx="3" presStyleCnt="4">
        <dgm:presLayoutVars>
          <dgm:bulletEnabled val="1"/>
        </dgm:presLayoutVars>
      </dgm:prSet>
      <dgm:spPr/>
      <dgm:t>
        <a:bodyPr/>
        <a:lstStyle/>
        <a:p>
          <a:endParaRPr lang="en-US"/>
        </a:p>
      </dgm:t>
    </dgm:pt>
    <dgm:pt modelId="{4B1C243A-9C56-4972-BB24-C570ED236235}" type="pres">
      <dgm:prSet presAssocID="{7039DAE7-1E74-49AC-93DF-AB598C61A7C6}" presName="FourConn_1-2" presStyleLbl="fgAccFollowNode1" presStyleIdx="0" presStyleCnt="3">
        <dgm:presLayoutVars>
          <dgm:bulletEnabled val="1"/>
        </dgm:presLayoutVars>
      </dgm:prSet>
      <dgm:spPr/>
      <dgm:t>
        <a:bodyPr/>
        <a:lstStyle/>
        <a:p>
          <a:endParaRPr lang="en-US"/>
        </a:p>
      </dgm:t>
    </dgm:pt>
    <dgm:pt modelId="{CD9F78A0-DA17-4BCC-BF24-B6458035B5A2}" type="pres">
      <dgm:prSet presAssocID="{7039DAE7-1E74-49AC-93DF-AB598C61A7C6}" presName="FourConn_2-3" presStyleLbl="fgAccFollowNode1" presStyleIdx="1" presStyleCnt="3">
        <dgm:presLayoutVars>
          <dgm:bulletEnabled val="1"/>
        </dgm:presLayoutVars>
      </dgm:prSet>
      <dgm:spPr/>
      <dgm:t>
        <a:bodyPr/>
        <a:lstStyle/>
        <a:p>
          <a:endParaRPr lang="en-US"/>
        </a:p>
      </dgm:t>
    </dgm:pt>
    <dgm:pt modelId="{14F9B8C7-DF07-48F2-AB1D-4DAC75CD55E7}" type="pres">
      <dgm:prSet presAssocID="{7039DAE7-1E74-49AC-93DF-AB598C61A7C6}" presName="FourConn_3-4" presStyleLbl="fgAccFollowNode1" presStyleIdx="2" presStyleCnt="3">
        <dgm:presLayoutVars>
          <dgm:bulletEnabled val="1"/>
        </dgm:presLayoutVars>
      </dgm:prSet>
      <dgm:spPr/>
      <dgm:t>
        <a:bodyPr/>
        <a:lstStyle/>
        <a:p>
          <a:endParaRPr lang="en-US"/>
        </a:p>
      </dgm:t>
    </dgm:pt>
    <dgm:pt modelId="{84BD4EB1-B9E7-4C88-A875-2715043086CD}" type="pres">
      <dgm:prSet presAssocID="{7039DAE7-1E74-49AC-93DF-AB598C61A7C6}" presName="FourNodes_1_text" presStyleLbl="node1" presStyleIdx="3" presStyleCnt="4">
        <dgm:presLayoutVars>
          <dgm:bulletEnabled val="1"/>
        </dgm:presLayoutVars>
      </dgm:prSet>
      <dgm:spPr/>
      <dgm:t>
        <a:bodyPr/>
        <a:lstStyle/>
        <a:p>
          <a:endParaRPr lang="en-US"/>
        </a:p>
      </dgm:t>
    </dgm:pt>
    <dgm:pt modelId="{8508A069-5AF6-4F50-8DCC-BB22F36AF38E}" type="pres">
      <dgm:prSet presAssocID="{7039DAE7-1E74-49AC-93DF-AB598C61A7C6}" presName="FourNodes_2_text" presStyleLbl="node1" presStyleIdx="3" presStyleCnt="4">
        <dgm:presLayoutVars>
          <dgm:bulletEnabled val="1"/>
        </dgm:presLayoutVars>
      </dgm:prSet>
      <dgm:spPr/>
      <dgm:t>
        <a:bodyPr/>
        <a:lstStyle/>
        <a:p>
          <a:endParaRPr lang="en-US"/>
        </a:p>
      </dgm:t>
    </dgm:pt>
    <dgm:pt modelId="{BFBA604A-1DAE-4816-8415-C2E2048A42C6}" type="pres">
      <dgm:prSet presAssocID="{7039DAE7-1E74-49AC-93DF-AB598C61A7C6}" presName="FourNodes_3_text" presStyleLbl="node1" presStyleIdx="3" presStyleCnt="4">
        <dgm:presLayoutVars>
          <dgm:bulletEnabled val="1"/>
        </dgm:presLayoutVars>
      </dgm:prSet>
      <dgm:spPr/>
      <dgm:t>
        <a:bodyPr/>
        <a:lstStyle/>
        <a:p>
          <a:endParaRPr lang="en-US"/>
        </a:p>
      </dgm:t>
    </dgm:pt>
    <dgm:pt modelId="{0026BE72-AADC-437E-9A2F-A3E3DF1FE116}" type="pres">
      <dgm:prSet presAssocID="{7039DAE7-1E74-49AC-93DF-AB598C61A7C6}" presName="FourNodes_4_text" presStyleLbl="node1" presStyleIdx="3" presStyleCnt="4">
        <dgm:presLayoutVars>
          <dgm:bulletEnabled val="1"/>
        </dgm:presLayoutVars>
      </dgm:prSet>
      <dgm:spPr/>
      <dgm:t>
        <a:bodyPr/>
        <a:lstStyle/>
        <a:p>
          <a:endParaRPr lang="en-US"/>
        </a:p>
      </dgm:t>
    </dgm:pt>
  </dgm:ptLst>
  <dgm:cxnLst>
    <dgm:cxn modelId="{9BC5C64A-BBC9-4482-A3C4-0915385452FA}" type="presOf" srcId="{33E3A755-1BF0-4DC6-B40B-2E77BBFE835F}" destId="{84BD4EB1-B9E7-4C88-A875-2715043086CD}" srcOrd="1" destOrd="0" presId="urn:microsoft.com/office/officeart/2005/8/layout/vProcess5"/>
    <dgm:cxn modelId="{00DE3F8F-6BED-4DF5-9449-C74ACB672749}" srcId="{7039DAE7-1E74-49AC-93DF-AB598C61A7C6}" destId="{699F7B0F-F7BE-45F9-9F43-C3D7AE44256E}" srcOrd="1" destOrd="0" parTransId="{0AFEAE29-949C-454C-8D19-29614B589557}" sibTransId="{9F902A10-314E-40B6-BF3E-141D115E683C}"/>
    <dgm:cxn modelId="{90A6BEB6-9048-4E58-B0BC-7ACC8C658A50}" type="presOf" srcId="{33E3A755-1BF0-4DC6-B40B-2E77BBFE835F}" destId="{945CAEBC-F2DA-4888-977B-8FDEC336BFDB}" srcOrd="0" destOrd="0" presId="urn:microsoft.com/office/officeart/2005/8/layout/vProcess5"/>
    <dgm:cxn modelId="{6B4210C7-614D-4486-8197-428BAAFDCB4C}" type="presOf" srcId="{F11ABB30-8C8D-4FFF-ABD9-F72203588DA7}" destId="{BFBA604A-1DAE-4816-8415-C2E2048A42C6}" srcOrd="1" destOrd="0" presId="urn:microsoft.com/office/officeart/2005/8/layout/vProcess5"/>
    <dgm:cxn modelId="{17AADBFB-8C4E-4193-9DE7-E0CEBB41EBBC}" srcId="{7039DAE7-1E74-49AC-93DF-AB598C61A7C6}" destId="{33E3A755-1BF0-4DC6-B40B-2E77BBFE835F}" srcOrd="0" destOrd="0" parTransId="{A8296420-208B-47E8-99D3-DEA7CF3A251D}" sibTransId="{15C8FFD6-7F22-4958-A254-75EB460C0760}"/>
    <dgm:cxn modelId="{0E4473D4-A39D-4073-914D-593EAD5A9324}" type="presOf" srcId="{699F7B0F-F7BE-45F9-9F43-C3D7AE44256E}" destId="{BFE9CAD2-5899-4D56-B689-736675FD5DC5}" srcOrd="0" destOrd="0" presId="urn:microsoft.com/office/officeart/2005/8/layout/vProcess5"/>
    <dgm:cxn modelId="{810EC086-9876-4829-8C43-282B89B80625}" type="presOf" srcId="{699F7B0F-F7BE-45F9-9F43-C3D7AE44256E}" destId="{8508A069-5AF6-4F50-8DCC-BB22F36AF38E}" srcOrd="1" destOrd="0" presId="urn:microsoft.com/office/officeart/2005/8/layout/vProcess5"/>
    <dgm:cxn modelId="{3E9551AB-66C9-4A65-8A27-9DA27B992D22}" srcId="{7039DAE7-1E74-49AC-93DF-AB598C61A7C6}" destId="{A4B74F37-01E6-4901-BB65-5E42BB468D96}" srcOrd="3" destOrd="0" parTransId="{CFD0A348-A8B2-4A31-9C55-D648657EFEFF}" sibTransId="{E2C64E90-7A5C-4CCC-B1D4-E49CDC3094A4}"/>
    <dgm:cxn modelId="{8CC8D1F6-8486-4054-8708-209FEC3C4107}" type="presOf" srcId="{9F902A10-314E-40B6-BF3E-141D115E683C}" destId="{CD9F78A0-DA17-4BCC-BF24-B6458035B5A2}" srcOrd="0" destOrd="0" presId="urn:microsoft.com/office/officeart/2005/8/layout/vProcess5"/>
    <dgm:cxn modelId="{3BFC13D8-3A19-481B-926E-EF2AE4E6A8D1}" type="presOf" srcId="{A4B74F37-01E6-4901-BB65-5E42BB468D96}" destId="{E81F3526-52DA-4FA4-8FFE-0A0BA5B4A653}" srcOrd="0" destOrd="0" presId="urn:microsoft.com/office/officeart/2005/8/layout/vProcess5"/>
    <dgm:cxn modelId="{B2CFAF70-CD82-48DC-92A6-0D7DB07E2E98}" type="presOf" srcId="{F11ABB30-8C8D-4FFF-ABD9-F72203588DA7}" destId="{19145F4B-5146-4494-B6A2-BE4A250D20F7}" srcOrd="0" destOrd="0" presId="urn:microsoft.com/office/officeart/2005/8/layout/vProcess5"/>
    <dgm:cxn modelId="{C708E81F-8733-42C4-873D-66BC7832330F}" type="presOf" srcId="{15C8FFD6-7F22-4958-A254-75EB460C0760}" destId="{4B1C243A-9C56-4972-BB24-C570ED236235}" srcOrd="0" destOrd="0" presId="urn:microsoft.com/office/officeart/2005/8/layout/vProcess5"/>
    <dgm:cxn modelId="{5D2050F5-3868-4C95-B599-CD5E16D39A65}" type="presOf" srcId="{A4B74F37-01E6-4901-BB65-5E42BB468D96}" destId="{0026BE72-AADC-437E-9A2F-A3E3DF1FE116}" srcOrd="1" destOrd="0" presId="urn:microsoft.com/office/officeart/2005/8/layout/vProcess5"/>
    <dgm:cxn modelId="{04157C8C-BBDC-4F1F-BFAE-B314EF5D936A}" srcId="{7039DAE7-1E74-49AC-93DF-AB598C61A7C6}" destId="{F11ABB30-8C8D-4FFF-ABD9-F72203588DA7}" srcOrd="2" destOrd="0" parTransId="{A5B1FC89-5C7D-4E68-B7D4-422F32B04556}" sibTransId="{52409BB6-579F-42B3-8157-09620CF038BE}"/>
    <dgm:cxn modelId="{5D6212FB-F373-4A52-90F9-30348F560A82}" type="presOf" srcId="{52409BB6-579F-42B3-8157-09620CF038BE}" destId="{14F9B8C7-DF07-48F2-AB1D-4DAC75CD55E7}" srcOrd="0" destOrd="0" presId="urn:microsoft.com/office/officeart/2005/8/layout/vProcess5"/>
    <dgm:cxn modelId="{48D61A47-F67B-40F3-B508-E3F515D1C8B5}" type="presOf" srcId="{7039DAE7-1E74-49AC-93DF-AB598C61A7C6}" destId="{69C59D79-1081-42E4-9C26-FF99A61A4F75}" srcOrd="0" destOrd="0" presId="urn:microsoft.com/office/officeart/2005/8/layout/vProcess5"/>
    <dgm:cxn modelId="{3E7C4249-E26B-4CD4-972B-61E91AD71CB9}" type="presParOf" srcId="{69C59D79-1081-42E4-9C26-FF99A61A4F75}" destId="{5911C5C3-916F-42FE-9AF4-438FC6DCD374}" srcOrd="0" destOrd="0" presId="urn:microsoft.com/office/officeart/2005/8/layout/vProcess5"/>
    <dgm:cxn modelId="{A47ED822-8520-4F8C-A177-056C52E48A23}" type="presParOf" srcId="{69C59D79-1081-42E4-9C26-FF99A61A4F75}" destId="{945CAEBC-F2DA-4888-977B-8FDEC336BFDB}" srcOrd="1" destOrd="0" presId="urn:microsoft.com/office/officeart/2005/8/layout/vProcess5"/>
    <dgm:cxn modelId="{92AC9F90-6C8E-472B-B6A6-EA770AB4CB49}" type="presParOf" srcId="{69C59D79-1081-42E4-9C26-FF99A61A4F75}" destId="{BFE9CAD2-5899-4D56-B689-736675FD5DC5}" srcOrd="2" destOrd="0" presId="urn:microsoft.com/office/officeart/2005/8/layout/vProcess5"/>
    <dgm:cxn modelId="{E26D4678-D6A6-481C-8BFB-9115DB27AD6B}" type="presParOf" srcId="{69C59D79-1081-42E4-9C26-FF99A61A4F75}" destId="{19145F4B-5146-4494-B6A2-BE4A250D20F7}" srcOrd="3" destOrd="0" presId="urn:microsoft.com/office/officeart/2005/8/layout/vProcess5"/>
    <dgm:cxn modelId="{A185AF1F-BC2C-4E47-BA9C-7CA8219A934A}" type="presParOf" srcId="{69C59D79-1081-42E4-9C26-FF99A61A4F75}" destId="{E81F3526-52DA-4FA4-8FFE-0A0BA5B4A653}" srcOrd="4" destOrd="0" presId="urn:microsoft.com/office/officeart/2005/8/layout/vProcess5"/>
    <dgm:cxn modelId="{0BD88AE0-A15B-4BDF-AFBB-FD7B4FA8F367}" type="presParOf" srcId="{69C59D79-1081-42E4-9C26-FF99A61A4F75}" destId="{4B1C243A-9C56-4972-BB24-C570ED236235}" srcOrd="5" destOrd="0" presId="urn:microsoft.com/office/officeart/2005/8/layout/vProcess5"/>
    <dgm:cxn modelId="{4D11831A-3CAA-4527-A2A6-A78FEA4FC20E}" type="presParOf" srcId="{69C59D79-1081-42E4-9C26-FF99A61A4F75}" destId="{CD9F78A0-DA17-4BCC-BF24-B6458035B5A2}" srcOrd="6" destOrd="0" presId="urn:microsoft.com/office/officeart/2005/8/layout/vProcess5"/>
    <dgm:cxn modelId="{62656DEB-61F7-497F-9428-A9720AD9EF2B}" type="presParOf" srcId="{69C59D79-1081-42E4-9C26-FF99A61A4F75}" destId="{14F9B8C7-DF07-48F2-AB1D-4DAC75CD55E7}" srcOrd="7" destOrd="0" presId="urn:microsoft.com/office/officeart/2005/8/layout/vProcess5"/>
    <dgm:cxn modelId="{D5A7A7A1-1782-48D7-97BF-E03A70A19E4F}" type="presParOf" srcId="{69C59D79-1081-42E4-9C26-FF99A61A4F75}" destId="{84BD4EB1-B9E7-4C88-A875-2715043086CD}" srcOrd="8" destOrd="0" presId="urn:microsoft.com/office/officeart/2005/8/layout/vProcess5"/>
    <dgm:cxn modelId="{5966ABBD-C1AD-4701-B5DF-5AD24A361F72}" type="presParOf" srcId="{69C59D79-1081-42E4-9C26-FF99A61A4F75}" destId="{8508A069-5AF6-4F50-8DCC-BB22F36AF38E}" srcOrd="9" destOrd="0" presId="urn:microsoft.com/office/officeart/2005/8/layout/vProcess5"/>
    <dgm:cxn modelId="{99C245E1-C6D5-464B-8D55-4B6449D8C34D}" type="presParOf" srcId="{69C59D79-1081-42E4-9C26-FF99A61A4F75}" destId="{BFBA604A-1DAE-4816-8415-C2E2048A42C6}" srcOrd="10" destOrd="0" presId="urn:microsoft.com/office/officeart/2005/8/layout/vProcess5"/>
    <dgm:cxn modelId="{0C203936-82BE-4578-9B1A-D53880857F3D}" type="presParOf" srcId="{69C59D79-1081-42E4-9C26-FF99A61A4F75}" destId="{0026BE72-AADC-437E-9A2F-A3E3DF1FE11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5E0D80C-5195-4685-B043-075E1C8E98DC}"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C6DE59B6-2353-49D4-BC1A-DA0E25BA0A4E}">
      <dgm:prSet phldrT="[Text]" custT="1"/>
      <dgm:spPr/>
      <dgm:t>
        <a:bodyPr/>
        <a:lstStyle/>
        <a:p>
          <a:r>
            <a:rPr lang="en-US" sz="3200" dirty="0" smtClean="0"/>
            <a:t>Hot: coordinated with the existing site and fully stocked</a:t>
          </a:r>
          <a:endParaRPr lang="en-US" sz="3200" dirty="0"/>
        </a:p>
      </dgm:t>
    </dgm:pt>
    <dgm:pt modelId="{71A3C8B8-7CAC-4E74-8842-CF79226D7D1E}" type="parTrans" cxnId="{F578521C-028B-4D92-8EA2-158D0DEA8C22}">
      <dgm:prSet/>
      <dgm:spPr/>
      <dgm:t>
        <a:bodyPr/>
        <a:lstStyle/>
        <a:p>
          <a:endParaRPr lang="en-US"/>
        </a:p>
      </dgm:t>
    </dgm:pt>
    <dgm:pt modelId="{456BFC9C-B0CC-4C0F-B061-C1797F181C1C}" type="sibTrans" cxnId="{F578521C-028B-4D92-8EA2-158D0DEA8C22}">
      <dgm:prSet/>
      <dgm:spPr/>
      <dgm:t>
        <a:bodyPr/>
        <a:lstStyle/>
        <a:p>
          <a:endParaRPr lang="en-US"/>
        </a:p>
      </dgm:t>
    </dgm:pt>
    <dgm:pt modelId="{D0AEA93F-1D10-4135-A180-5FD48659F3D7}">
      <dgm:prSet phldrT="[Text]" custT="1"/>
      <dgm:spPr/>
      <dgm:t>
        <a:bodyPr/>
        <a:lstStyle/>
        <a:p>
          <a:r>
            <a:rPr lang="en-US" sz="3200" dirty="0" smtClean="0"/>
            <a:t>Warm: transition to the warm site</a:t>
          </a:r>
          <a:endParaRPr lang="en-US" sz="3200" dirty="0"/>
        </a:p>
      </dgm:t>
    </dgm:pt>
    <dgm:pt modelId="{D1F0C49D-D94F-4A58-9407-86AD33E01E42}" type="parTrans" cxnId="{CEC30925-BA9E-4405-B163-08FF2AEFB2BA}">
      <dgm:prSet/>
      <dgm:spPr/>
      <dgm:t>
        <a:bodyPr/>
        <a:lstStyle/>
        <a:p>
          <a:endParaRPr lang="en-US"/>
        </a:p>
      </dgm:t>
    </dgm:pt>
    <dgm:pt modelId="{9854492F-964C-497B-B190-ED24A0B5D3A1}" type="sibTrans" cxnId="{CEC30925-BA9E-4405-B163-08FF2AEFB2BA}">
      <dgm:prSet/>
      <dgm:spPr/>
      <dgm:t>
        <a:bodyPr/>
        <a:lstStyle/>
        <a:p>
          <a:endParaRPr lang="en-US"/>
        </a:p>
      </dgm:t>
    </dgm:pt>
    <dgm:pt modelId="{EFC9137E-7541-4927-B62C-263AEFE2B07C}">
      <dgm:prSet phldrT="[Text]" custT="1"/>
      <dgm:spPr/>
      <dgm:t>
        <a:bodyPr/>
        <a:lstStyle/>
        <a:p>
          <a:r>
            <a:rPr lang="en-US" sz="3200" dirty="0" smtClean="0"/>
            <a:t>Cold: minimal back up sites </a:t>
          </a:r>
          <a:endParaRPr lang="en-US" sz="3200" dirty="0"/>
        </a:p>
      </dgm:t>
    </dgm:pt>
    <dgm:pt modelId="{53257239-5F2C-4D45-BC0F-BF033379796A}" type="parTrans" cxnId="{1730F5DE-0606-4E25-AA8F-DAA36890C6D9}">
      <dgm:prSet/>
      <dgm:spPr/>
      <dgm:t>
        <a:bodyPr/>
        <a:lstStyle/>
        <a:p>
          <a:endParaRPr lang="en-US"/>
        </a:p>
      </dgm:t>
    </dgm:pt>
    <dgm:pt modelId="{D776081C-E255-4C95-944D-2BD288825635}" type="sibTrans" cxnId="{1730F5DE-0606-4E25-AA8F-DAA36890C6D9}">
      <dgm:prSet/>
      <dgm:spPr/>
      <dgm:t>
        <a:bodyPr/>
        <a:lstStyle/>
        <a:p>
          <a:endParaRPr lang="en-US"/>
        </a:p>
      </dgm:t>
    </dgm:pt>
    <dgm:pt modelId="{17BD9BD2-409F-4962-8272-6F344CD02ED9}" type="pres">
      <dgm:prSet presAssocID="{55E0D80C-5195-4685-B043-075E1C8E98DC}" presName="linear" presStyleCnt="0">
        <dgm:presLayoutVars>
          <dgm:dir/>
          <dgm:animLvl val="lvl"/>
          <dgm:resizeHandles val="exact"/>
        </dgm:presLayoutVars>
      </dgm:prSet>
      <dgm:spPr/>
      <dgm:t>
        <a:bodyPr/>
        <a:lstStyle/>
        <a:p>
          <a:endParaRPr lang="en-US"/>
        </a:p>
      </dgm:t>
    </dgm:pt>
    <dgm:pt modelId="{6259BA2A-4C5E-4A00-B96B-BB2E79D6FF62}" type="pres">
      <dgm:prSet presAssocID="{C6DE59B6-2353-49D4-BC1A-DA0E25BA0A4E}" presName="parentLin" presStyleCnt="0"/>
      <dgm:spPr/>
    </dgm:pt>
    <dgm:pt modelId="{4333F682-1844-4832-89CD-E489C59A2147}" type="pres">
      <dgm:prSet presAssocID="{C6DE59B6-2353-49D4-BC1A-DA0E25BA0A4E}" presName="parentLeftMargin" presStyleLbl="node1" presStyleIdx="0" presStyleCnt="3"/>
      <dgm:spPr/>
      <dgm:t>
        <a:bodyPr/>
        <a:lstStyle/>
        <a:p>
          <a:endParaRPr lang="en-US"/>
        </a:p>
      </dgm:t>
    </dgm:pt>
    <dgm:pt modelId="{673240B7-08DF-47CF-A36D-B0495A6AEAB8}" type="pres">
      <dgm:prSet presAssocID="{C6DE59B6-2353-49D4-BC1A-DA0E25BA0A4E}" presName="parentText" presStyleLbl="node1" presStyleIdx="0" presStyleCnt="3">
        <dgm:presLayoutVars>
          <dgm:chMax val="0"/>
          <dgm:bulletEnabled val="1"/>
        </dgm:presLayoutVars>
      </dgm:prSet>
      <dgm:spPr/>
      <dgm:t>
        <a:bodyPr/>
        <a:lstStyle/>
        <a:p>
          <a:endParaRPr lang="en-US"/>
        </a:p>
      </dgm:t>
    </dgm:pt>
    <dgm:pt modelId="{067C4B8F-14F1-4817-8CFF-C9E432DBC0DD}" type="pres">
      <dgm:prSet presAssocID="{C6DE59B6-2353-49D4-BC1A-DA0E25BA0A4E}" presName="negativeSpace" presStyleCnt="0"/>
      <dgm:spPr/>
    </dgm:pt>
    <dgm:pt modelId="{BA1964F8-62D4-4507-994F-1F15E4E7C71E}" type="pres">
      <dgm:prSet presAssocID="{C6DE59B6-2353-49D4-BC1A-DA0E25BA0A4E}" presName="childText" presStyleLbl="conFgAcc1" presStyleIdx="0" presStyleCnt="3">
        <dgm:presLayoutVars>
          <dgm:bulletEnabled val="1"/>
        </dgm:presLayoutVars>
      </dgm:prSet>
      <dgm:spPr/>
    </dgm:pt>
    <dgm:pt modelId="{D2D925ED-3327-4CC3-9146-F743756F1726}" type="pres">
      <dgm:prSet presAssocID="{456BFC9C-B0CC-4C0F-B061-C1797F181C1C}" presName="spaceBetweenRectangles" presStyleCnt="0"/>
      <dgm:spPr/>
    </dgm:pt>
    <dgm:pt modelId="{CED70FFB-9635-4893-B0D3-8B3CC626AE3E}" type="pres">
      <dgm:prSet presAssocID="{D0AEA93F-1D10-4135-A180-5FD48659F3D7}" presName="parentLin" presStyleCnt="0"/>
      <dgm:spPr/>
    </dgm:pt>
    <dgm:pt modelId="{F749747D-B923-42C6-9672-8B659ACEAE5B}" type="pres">
      <dgm:prSet presAssocID="{D0AEA93F-1D10-4135-A180-5FD48659F3D7}" presName="parentLeftMargin" presStyleLbl="node1" presStyleIdx="0" presStyleCnt="3"/>
      <dgm:spPr/>
      <dgm:t>
        <a:bodyPr/>
        <a:lstStyle/>
        <a:p>
          <a:endParaRPr lang="en-US"/>
        </a:p>
      </dgm:t>
    </dgm:pt>
    <dgm:pt modelId="{13B203C5-A2A0-4D96-9C22-C651B24CD22E}" type="pres">
      <dgm:prSet presAssocID="{D0AEA93F-1D10-4135-A180-5FD48659F3D7}" presName="parentText" presStyleLbl="node1" presStyleIdx="1" presStyleCnt="3">
        <dgm:presLayoutVars>
          <dgm:chMax val="0"/>
          <dgm:bulletEnabled val="1"/>
        </dgm:presLayoutVars>
      </dgm:prSet>
      <dgm:spPr/>
      <dgm:t>
        <a:bodyPr/>
        <a:lstStyle/>
        <a:p>
          <a:endParaRPr lang="en-US"/>
        </a:p>
      </dgm:t>
    </dgm:pt>
    <dgm:pt modelId="{D294E699-E436-4508-ACCA-BAAFD68D578C}" type="pres">
      <dgm:prSet presAssocID="{D0AEA93F-1D10-4135-A180-5FD48659F3D7}" presName="negativeSpace" presStyleCnt="0"/>
      <dgm:spPr/>
    </dgm:pt>
    <dgm:pt modelId="{C809B84F-C145-49EC-8356-192282C2B8D0}" type="pres">
      <dgm:prSet presAssocID="{D0AEA93F-1D10-4135-A180-5FD48659F3D7}" presName="childText" presStyleLbl="conFgAcc1" presStyleIdx="1" presStyleCnt="3">
        <dgm:presLayoutVars>
          <dgm:bulletEnabled val="1"/>
        </dgm:presLayoutVars>
      </dgm:prSet>
      <dgm:spPr/>
    </dgm:pt>
    <dgm:pt modelId="{B2C6D93D-4ED2-4011-AB6B-FCC7A9390C67}" type="pres">
      <dgm:prSet presAssocID="{9854492F-964C-497B-B190-ED24A0B5D3A1}" presName="spaceBetweenRectangles" presStyleCnt="0"/>
      <dgm:spPr/>
    </dgm:pt>
    <dgm:pt modelId="{AB984557-9882-4ABF-96DC-35F85A5100B4}" type="pres">
      <dgm:prSet presAssocID="{EFC9137E-7541-4927-B62C-263AEFE2B07C}" presName="parentLin" presStyleCnt="0"/>
      <dgm:spPr/>
    </dgm:pt>
    <dgm:pt modelId="{A9E84022-67B2-405F-88F0-5C374B60BE9F}" type="pres">
      <dgm:prSet presAssocID="{EFC9137E-7541-4927-B62C-263AEFE2B07C}" presName="parentLeftMargin" presStyleLbl="node1" presStyleIdx="1" presStyleCnt="3"/>
      <dgm:spPr/>
      <dgm:t>
        <a:bodyPr/>
        <a:lstStyle/>
        <a:p>
          <a:endParaRPr lang="en-US"/>
        </a:p>
      </dgm:t>
    </dgm:pt>
    <dgm:pt modelId="{67F6C7F8-FF68-48C0-909C-328F9EF8D0D3}" type="pres">
      <dgm:prSet presAssocID="{EFC9137E-7541-4927-B62C-263AEFE2B07C}" presName="parentText" presStyleLbl="node1" presStyleIdx="2" presStyleCnt="3">
        <dgm:presLayoutVars>
          <dgm:chMax val="0"/>
          <dgm:bulletEnabled val="1"/>
        </dgm:presLayoutVars>
      </dgm:prSet>
      <dgm:spPr/>
      <dgm:t>
        <a:bodyPr/>
        <a:lstStyle/>
        <a:p>
          <a:endParaRPr lang="en-US"/>
        </a:p>
      </dgm:t>
    </dgm:pt>
    <dgm:pt modelId="{20171850-B24E-4B8A-A8EB-3DD1EB3850DC}" type="pres">
      <dgm:prSet presAssocID="{EFC9137E-7541-4927-B62C-263AEFE2B07C}" presName="negativeSpace" presStyleCnt="0"/>
      <dgm:spPr/>
    </dgm:pt>
    <dgm:pt modelId="{5BBF0822-FE91-425B-A6C8-9ADC1497015C}" type="pres">
      <dgm:prSet presAssocID="{EFC9137E-7541-4927-B62C-263AEFE2B07C}" presName="childText" presStyleLbl="conFgAcc1" presStyleIdx="2" presStyleCnt="3">
        <dgm:presLayoutVars>
          <dgm:bulletEnabled val="1"/>
        </dgm:presLayoutVars>
      </dgm:prSet>
      <dgm:spPr/>
    </dgm:pt>
  </dgm:ptLst>
  <dgm:cxnLst>
    <dgm:cxn modelId="{F578521C-028B-4D92-8EA2-158D0DEA8C22}" srcId="{55E0D80C-5195-4685-B043-075E1C8E98DC}" destId="{C6DE59B6-2353-49D4-BC1A-DA0E25BA0A4E}" srcOrd="0" destOrd="0" parTransId="{71A3C8B8-7CAC-4E74-8842-CF79226D7D1E}" sibTransId="{456BFC9C-B0CC-4C0F-B061-C1797F181C1C}"/>
    <dgm:cxn modelId="{9BFCFA83-62B9-44B9-9DD3-DCF7CC0170E2}" type="presOf" srcId="{55E0D80C-5195-4685-B043-075E1C8E98DC}" destId="{17BD9BD2-409F-4962-8272-6F344CD02ED9}" srcOrd="0" destOrd="0" presId="urn:microsoft.com/office/officeart/2005/8/layout/list1"/>
    <dgm:cxn modelId="{015ACEB9-71FE-4733-A288-A30FB91B6C2B}" type="presOf" srcId="{EFC9137E-7541-4927-B62C-263AEFE2B07C}" destId="{67F6C7F8-FF68-48C0-909C-328F9EF8D0D3}" srcOrd="1" destOrd="0" presId="urn:microsoft.com/office/officeart/2005/8/layout/list1"/>
    <dgm:cxn modelId="{FD17DAA9-13A5-42D1-BB72-F710A5A2C629}" type="presOf" srcId="{C6DE59B6-2353-49D4-BC1A-DA0E25BA0A4E}" destId="{673240B7-08DF-47CF-A36D-B0495A6AEAB8}" srcOrd="1" destOrd="0" presId="urn:microsoft.com/office/officeart/2005/8/layout/list1"/>
    <dgm:cxn modelId="{63BCE19F-CB74-4661-8313-2DEE28644B16}" type="presOf" srcId="{C6DE59B6-2353-49D4-BC1A-DA0E25BA0A4E}" destId="{4333F682-1844-4832-89CD-E489C59A2147}" srcOrd="0" destOrd="0" presId="urn:microsoft.com/office/officeart/2005/8/layout/list1"/>
    <dgm:cxn modelId="{0DAD8DFC-A5F6-4917-8809-41162566C0F9}" type="presOf" srcId="{D0AEA93F-1D10-4135-A180-5FD48659F3D7}" destId="{F749747D-B923-42C6-9672-8B659ACEAE5B}" srcOrd="0" destOrd="0" presId="urn:microsoft.com/office/officeart/2005/8/layout/list1"/>
    <dgm:cxn modelId="{6304E145-B29D-4919-BEC3-8E0B0024247D}" type="presOf" srcId="{EFC9137E-7541-4927-B62C-263AEFE2B07C}" destId="{A9E84022-67B2-405F-88F0-5C374B60BE9F}" srcOrd="0" destOrd="0" presId="urn:microsoft.com/office/officeart/2005/8/layout/list1"/>
    <dgm:cxn modelId="{1730F5DE-0606-4E25-AA8F-DAA36890C6D9}" srcId="{55E0D80C-5195-4685-B043-075E1C8E98DC}" destId="{EFC9137E-7541-4927-B62C-263AEFE2B07C}" srcOrd="2" destOrd="0" parTransId="{53257239-5F2C-4D45-BC0F-BF033379796A}" sibTransId="{D776081C-E255-4C95-944D-2BD288825635}"/>
    <dgm:cxn modelId="{21E9C955-19CB-40C7-9DB0-4C473B0DBA82}" type="presOf" srcId="{D0AEA93F-1D10-4135-A180-5FD48659F3D7}" destId="{13B203C5-A2A0-4D96-9C22-C651B24CD22E}" srcOrd="1" destOrd="0" presId="urn:microsoft.com/office/officeart/2005/8/layout/list1"/>
    <dgm:cxn modelId="{CEC30925-BA9E-4405-B163-08FF2AEFB2BA}" srcId="{55E0D80C-5195-4685-B043-075E1C8E98DC}" destId="{D0AEA93F-1D10-4135-A180-5FD48659F3D7}" srcOrd="1" destOrd="0" parTransId="{D1F0C49D-D94F-4A58-9407-86AD33E01E42}" sibTransId="{9854492F-964C-497B-B190-ED24A0B5D3A1}"/>
    <dgm:cxn modelId="{620FF05A-69A5-4630-BBDA-535C05DB274C}" type="presParOf" srcId="{17BD9BD2-409F-4962-8272-6F344CD02ED9}" destId="{6259BA2A-4C5E-4A00-B96B-BB2E79D6FF62}" srcOrd="0" destOrd="0" presId="urn:microsoft.com/office/officeart/2005/8/layout/list1"/>
    <dgm:cxn modelId="{015755E9-B22A-4709-8588-B68A55E295C0}" type="presParOf" srcId="{6259BA2A-4C5E-4A00-B96B-BB2E79D6FF62}" destId="{4333F682-1844-4832-89CD-E489C59A2147}" srcOrd="0" destOrd="0" presId="urn:microsoft.com/office/officeart/2005/8/layout/list1"/>
    <dgm:cxn modelId="{DE9660D8-6701-4BA7-88FB-E32F623F20CD}" type="presParOf" srcId="{6259BA2A-4C5E-4A00-B96B-BB2E79D6FF62}" destId="{673240B7-08DF-47CF-A36D-B0495A6AEAB8}" srcOrd="1" destOrd="0" presId="urn:microsoft.com/office/officeart/2005/8/layout/list1"/>
    <dgm:cxn modelId="{5F50537D-ED25-49A4-B6DF-E8E8FB8A094D}" type="presParOf" srcId="{17BD9BD2-409F-4962-8272-6F344CD02ED9}" destId="{067C4B8F-14F1-4817-8CFF-C9E432DBC0DD}" srcOrd="1" destOrd="0" presId="urn:microsoft.com/office/officeart/2005/8/layout/list1"/>
    <dgm:cxn modelId="{6CB00F2A-E7D6-488F-938C-B7F478F32E8E}" type="presParOf" srcId="{17BD9BD2-409F-4962-8272-6F344CD02ED9}" destId="{BA1964F8-62D4-4507-994F-1F15E4E7C71E}" srcOrd="2" destOrd="0" presId="urn:microsoft.com/office/officeart/2005/8/layout/list1"/>
    <dgm:cxn modelId="{9926B36E-103C-47CB-B572-38B1F5EF4D2A}" type="presParOf" srcId="{17BD9BD2-409F-4962-8272-6F344CD02ED9}" destId="{D2D925ED-3327-4CC3-9146-F743756F1726}" srcOrd="3" destOrd="0" presId="urn:microsoft.com/office/officeart/2005/8/layout/list1"/>
    <dgm:cxn modelId="{05F0BCDD-10E6-45AB-8EFB-19FB2EAB616F}" type="presParOf" srcId="{17BD9BD2-409F-4962-8272-6F344CD02ED9}" destId="{CED70FFB-9635-4893-B0D3-8B3CC626AE3E}" srcOrd="4" destOrd="0" presId="urn:microsoft.com/office/officeart/2005/8/layout/list1"/>
    <dgm:cxn modelId="{172F1417-48C0-4E7A-8BF2-36876E8BAAC2}" type="presParOf" srcId="{CED70FFB-9635-4893-B0D3-8B3CC626AE3E}" destId="{F749747D-B923-42C6-9672-8B659ACEAE5B}" srcOrd="0" destOrd="0" presId="urn:microsoft.com/office/officeart/2005/8/layout/list1"/>
    <dgm:cxn modelId="{449A620D-C88A-4FAC-88DC-790FF0231BD6}" type="presParOf" srcId="{CED70FFB-9635-4893-B0D3-8B3CC626AE3E}" destId="{13B203C5-A2A0-4D96-9C22-C651B24CD22E}" srcOrd="1" destOrd="0" presId="urn:microsoft.com/office/officeart/2005/8/layout/list1"/>
    <dgm:cxn modelId="{C3DBD5A8-4CB4-4A11-AB4E-6CA3513F2315}" type="presParOf" srcId="{17BD9BD2-409F-4962-8272-6F344CD02ED9}" destId="{D294E699-E436-4508-ACCA-BAAFD68D578C}" srcOrd="5" destOrd="0" presId="urn:microsoft.com/office/officeart/2005/8/layout/list1"/>
    <dgm:cxn modelId="{2EF7E3AC-936B-495F-A7F6-D15A1DF554EC}" type="presParOf" srcId="{17BD9BD2-409F-4962-8272-6F344CD02ED9}" destId="{C809B84F-C145-49EC-8356-192282C2B8D0}" srcOrd="6" destOrd="0" presId="urn:microsoft.com/office/officeart/2005/8/layout/list1"/>
    <dgm:cxn modelId="{1F3075DD-91F8-484E-8135-8C459971CD09}" type="presParOf" srcId="{17BD9BD2-409F-4962-8272-6F344CD02ED9}" destId="{B2C6D93D-4ED2-4011-AB6B-FCC7A9390C67}" srcOrd="7" destOrd="0" presId="urn:microsoft.com/office/officeart/2005/8/layout/list1"/>
    <dgm:cxn modelId="{269873F4-DFEF-4BDB-BA97-8EAFC36D3740}" type="presParOf" srcId="{17BD9BD2-409F-4962-8272-6F344CD02ED9}" destId="{AB984557-9882-4ABF-96DC-35F85A5100B4}" srcOrd="8" destOrd="0" presId="urn:microsoft.com/office/officeart/2005/8/layout/list1"/>
    <dgm:cxn modelId="{7B07D373-1A3A-464A-8490-4115A1B77067}" type="presParOf" srcId="{AB984557-9882-4ABF-96DC-35F85A5100B4}" destId="{A9E84022-67B2-405F-88F0-5C374B60BE9F}" srcOrd="0" destOrd="0" presId="urn:microsoft.com/office/officeart/2005/8/layout/list1"/>
    <dgm:cxn modelId="{63B7FB4E-6B8D-4C12-B980-EA595984C21F}" type="presParOf" srcId="{AB984557-9882-4ABF-96DC-35F85A5100B4}" destId="{67F6C7F8-FF68-48C0-909C-328F9EF8D0D3}" srcOrd="1" destOrd="0" presId="urn:microsoft.com/office/officeart/2005/8/layout/list1"/>
    <dgm:cxn modelId="{39D5050A-18B9-47B3-AB8E-C075267D3FD8}" type="presParOf" srcId="{17BD9BD2-409F-4962-8272-6F344CD02ED9}" destId="{20171850-B24E-4B8A-A8EB-3DD1EB3850DC}" srcOrd="9" destOrd="0" presId="urn:microsoft.com/office/officeart/2005/8/layout/list1"/>
    <dgm:cxn modelId="{DC29DF58-013D-42A1-AA2A-D8BBC9E84AF1}" type="presParOf" srcId="{17BD9BD2-409F-4962-8272-6F344CD02ED9}" destId="{5BBF0822-FE91-425B-A6C8-9ADC1497015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910CACCD-961B-4EC9-B252-B8BF4360D8F3}"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1E5B8FA-E12E-409F-9D7C-37A7A9890718}">
      <dgm:prSet phldrT="[Text]"/>
      <dgm:spPr/>
      <dgm:t>
        <a:bodyPr/>
        <a:lstStyle/>
        <a:p>
          <a:r>
            <a:rPr lang="en-US" dirty="0" smtClean="0"/>
            <a:t>Keep it simple</a:t>
          </a:r>
          <a:endParaRPr lang="en-US" dirty="0"/>
        </a:p>
      </dgm:t>
    </dgm:pt>
    <dgm:pt modelId="{E3B581D3-E594-489A-AA25-4616F2F941AC}" type="parTrans" cxnId="{88A39D72-C583-456B-A262-C2DC6A166339}">
      <dgm:prSet/>
      <dgm:spPr/>
      <dgm:t>
        <a:bodyPr/>
        <a:lstStyle/>
        <a:p>
          <a:endParaRPr lang="en-US"/>
        </a:p>
      </dgm:t>
    </dgm:pt>
    <dgm:pt modelId="{9EBBB5D2-E10B-432C-9944-53CB0404C477}" type="sibTrans" cxnId="{88A39D72-C583-456B-A262-C2DC6A166339}">
      <dgm:prSet/>
      <dgm:spPr/>
      <dgm:t>
        <a:bodyPr/>
        <a:lstStyle/>
        <a:p>
          <a:endParaRPr lang="en-US"/>
        </a:p>
      </dgm:t>
    </dgm:pt>
    <dgm:pt modelId="{82F34223-A32E-41A8-B529-AFE2DCB8DCF5}">
      <dgm:prSet phldrT="[Text]"/>
      <dgm:spPr/>
      <dgm:t>
        <a:bodyPr/>
        <a:lstStyle/>
        <a:p>
          <a:r>
            <a:rPr lang="en-US" dirty="0" smtClean="0"/>
            <a:t>Roles and responsibilities</a:t>
          </a:r>
          <a:endParaRPr lang="en-US" dirty="0"/>
        </a:p>
      </dgm:t>
    </dgm:pt>
    <dgm:pt modelId="{E63F5BB6-676A-4DE6-B46F-8F25B68C5D6C}" type="parTrans" cxnId="{5DA3DDA6-A9A9-42ED-8A71-99EBF03CB358}">
      <dgm:prSet/>
      <dgm:spPr/>
      <dgm:t>
        <a:bodyPr/>
        <a:lstStyle/>
        <a:p>
          <a:endParaRPr lang="en-US"/>
        </a:p>
      </dgm:t>
    </dgm:pt>
    <dgm:pt modelId="{2CA420A4-CFDB-490A-9012-F62BF04F617B}" type="sibTrans" cxnId="{5DA3DDA6-A9A9-42ED-8A71-99EBF03CB358}">
      <dgm:prSet/>
      <dgm:spPr/>
      <dgm:t>
        <a:bodyPr/>
        <a:lstStyle/>
        <a:p>
          <a:endParaRPr lang="en-US"/>
        </a:p>
      </dgm:t>
    </dgm:pt>
    <dgm:pt modelId="{BB57C6B4-3960-4A55-B220-F817E116E07B}">
      <dgm:prSet phldrT="[Text]"/>
      <dgm:spPr/>
      <dgm:t>
        <a:bodyPr/>
        <a:lstStyle/>
        <a:p>
          <a:r>
            <a:rPr lang="en-US" dirty="0" smtClean="0"/>
            <a:t>Contingency procedures</a:t>
          </a:r>
          <a:endParaRPr lang="en-US" dirty="0"/>
        </a:p>
      </dgm:t>
    </dgm:pt>
    <dgm:pt modelId="{9933652B-9A31-405B-B4A8-E1387CD87090}" type="parTrans" cxnId="{6A30EDDF-B4A2-4144-A8D6-33703A646FC2}">
      <dgm:prSet/>
      <dgm:spPr/>
      <dgm:t>
        <a:bodyPr/>
        <a:lstStyle/>
        <a:p>
          <a:endParaRPr lang="en-US"/>
        </a:p>
      </dgm:t>
    </dgm:pt>
    <dgm:pt modelId="{A07017BF-7207-4500-8146-9CC67DCADE93}" type="sibTrans" cxnId="{6A30EDDF-B4A2-4144-A8D6-33703A646FC2}">
      <dgm:prSet/>
      <dgm:spPr/>
      <dgm:t>
        <a:bodyPr/>
        <a:lstStyle/>
        <a:p>
          <a:endParaRPr lang="en-US"/>
        </a:p>
      </dgm:t>
    </dgm:pt>
    <dgm:pt modelId="{AB8C5D4A-1620-42C4-A114-DC8043E1339F}" type="pres">
      <dgm:prSet presAssocID="{910CACCD-961B-4EC9-B252-B8BF4360D8F3}" presName="Name0" presStyleCnt="0">
        <dgm:presLayoutVars>
          <dgm:chMax val="7"/>
          <dgm:chPref val="7"/>
          <dgm:dir/>
        </dgm:presLayoutVars>
      </dgm:prSet>
      <dgm:spPr/>
      <dgm:t>
        <a:bodyPr/>
        <a:lstStyle/>
        <a:p>
          <a:endParaRPr lang="en-US"/>
        </a:p>
      </dgm:t>
    </dgm:pt>
    <dgm:pt modelId="{DBB9E3F5-29B9-4E8C-AEEE-8207C5AE0AD5}" type="pres">
      <dgm:prSet presAssocID="{910CACCD-961B-4EC9-B252-B8BF4360D8F3}" presName="Name1" presStyleCnt="0"/>
      <dgm:spPr/>
    </dgm:pt>
    <dgm:pt modelId="{896B8142-3546-4FB5-B8EB-193169E83AF7}" type="pres">
      <dgm:prSet presAssocID="{910CACCD-961B-4EC9-B252-B8BF4360D8F3}" presName="cycle" presStyleCnt="0"/>
      <dgm:spPr/>
    </dgm:pt>
    <dgm:pt modelId="{A2D9EA52-4F51-45AD-8DEC-5F2C240689A9}" type="pres">
      <dgm:prSet presAssocID="{910CACCD-961B-4EC9-B252-B8BF4360D8F3}" presName="srcNode" presStyleLbl="node1" presStyleIdx="0" presStyleCnt="3"/>
      <dgm:spPr/>
    </dgm:pt>
    <dgm:pt modelId="{7AE3B262-3B91-467F-A6F2-A4F9500D1D0B}" type="pres">
      <dgm:prSet presAssocID="{910CACCD-961B-4EC9-B252-B8BF4360D8F3}" presName="conn" presStyleLbl="parChTrans1D2" presStyleIdx="0" presStyleCnt="1"/>
      <dgm:spPr/>
      <dgm:t>
        <a:bodyPr/>
        <a:lstStyle/>
        <a:p>
          <a:endParaRPr lang="en-US"/>
        </a:p>
      </dgm:t>
    </dgm:pt>
    <dgm:pt modelId="{7A535386-4DF9-4FFF-B86A-2D40704F6F7F}" type="pres">
      <dgm:prSet presAssocID="{910CACCD-961B-4EC9-B252-B8BF4360D8F3}" presName="extraNode" presStyleLbl="node1" presStyleIdx="0" presStyleCnt="3"/>
      <dgm:spPr/>
    </dgm:pt>
    <dgm:pt modelId="{7C30221D-2E06-4536-8275-7D685A5AB077}" type="pres">
      <dgm:prSet presAssocID="{910CACCD-961B-4EC9-B252-B8BF4360D8F3}" presName="dstNode" presStyleLbl="node1" presStyleIdx="0" presStyleCnt="3"/>
      <dgm:spPr/>
    </dgm:pt>
    <dgm:pt modelId="{272742C3-012D-43D9-9ABB-FB96A3AADDDB}" type="pres">
      <dgm:prSet presAssocID="{81E5B8FA-E12E-409F-9D7C-37A7A9890718}" presName="text_1" presStyleLbl="node1" presStyleIdx="0" presStyleCnt="3">
        <dgm:presLayoutVars>
          <dgm:bulletEnabled val="1"/>
        </dgm:presLayoutVars>
      </dgm:prSet>
      <dgm:spPr/>
      <dgm:t>
        <a:bodyPr/>
        <a:lstStyle/>
        <a:p>
          <a:endParaRPr lang="en-US"/>
        </a:p>
      </dgm:t>
    </dgm:pt>
    <dgm:pt modelId="{E5893641-28F9-4923-BFF3-C4828BFD41B2}" type="pres">
      <dgm:prSet presAssocID="{81E5B8FA-E12E-409F-9D7C-37A7A9890718}" presName="accent_1" presStyleCnt="0"/>
      <dgm:spPr/>
    </dgm:pt>
    <dgm:pt modelId="{E7517C8C-9943-46CE-A353-1410B7D5057F}" type="pres">
      <dgm:prSet presAssocID="{81E5B8FA-E12E-409F-9D7C-37A7A9890718}" presName="accentRepeatNode" presStyleLbl="solidFgAcc1" presStyleIdx="0" presStyleCnt="3"/>
      <dgm:spPr/>
    </dgm:pt>
    <dgm:pt modelId="{85E71240-103D-4D1E-A9BD-8B2404E03444}" type="pres">
      <dgm:prSet presAssocID="{82F34223-A32E-41A8-B529-AFE2DCB8DCF5}" presName="text_2" presStyleLbl="node1" presStyleIdx="1" presStyleCnt="3">
        <dgm:presLayoutVars>
          <dgm:bulletEnabled val="1"/>
        </dgm:presLayoutVars>
      </dgm:prSet>
      <dgm:spPr/>
      <dgm:t>
        <a:bodyPr/>
        <a:lstStyle/>
        <a:p>
          <a:endParaRPr lang="en-US"/>
        </a:p>
      </dgm:t>
    </dgm:pt>
    <dgm:pt modelId="{D7A65F90-43D8-4A91-9885-8039C70C8EB4}" type="pres">
      <dgm:prSet presAssocID="{82F34223-A32E-41A8-B529-AFE2DCB8DCF5}" presName="accent_2" presStyleCnt="0"/>
      <dgm:spPr/>
    </dgm:pt>
    <dgm:pt modelId="{D78A8E2D-FE02-40EF-A389-7A00DCD3C46E}" type="pres">
      <dgm:prSet presAssocID="{82F34223-A32E-41A8-B529-AFE2DCB8DCF5}" presName="accentRepeatNode" presStyleLbl="solidFgAcc1" presStyleIdx="1" presStyleCnt="3"/>
      <dgm:spPr/>
    </dgm:pt>
    <dgm:pt modelId="{94230CBF-4D6A-4ED4-8202-76CFE2F30C8E}" type="pres">
      <dgm:prSet presAssocID="{BB57C6B4-3960-4A55-B220-F817E116E07B}" presName="text_3" presStyleLbl="node1" presStyleIdx="2" presStyleCnt="3">
        <dgm:presLayoutVars>
          <dgm:bulletEnabled val="1"/>
        </dgm:presLayoutVars>
      </dgm:prSet>
      <dgm:spPr/>
      <dgm:t>
        <a:bodyPr/>
        <a:lstStyle/>
        <a:p>
          <a:endParaRPr lang="en-US"/>
        </a:p>
      </dgm:t>
    </dgm:pt>
    <dgm:pt modelId="{6024E1EE-D025-4F64-9F47-8E8F8EDC9799}" type="pres">
      <dgm:prSet presAssocID="{BB57C6B4-3960-4A55-B220-F817E116E07B}" presName="accent_3" presStyleCnt="0"/>
      <dgm:spPr/>
    </dgm:pt>
    <dgm:pt modelId="{37F03C79-637E-48C6-8F0A-0F9A1569A569}" type="pres">
      <dgm:prSet presAssocID="{BB57C6B4-3960-4A55-B220-F817E116E07B}" presName="accentRepeatNode" presStyleLbl="solidFgAcc1" presStyleIdx="2" presStyleCnt="3"/>
      <dgm:spPr/>
    </dgm:pt>
  </dgm:ptLst>
  <dgm:cxnLst>
    <dgm:cxn modelId="{330E55B6-4BAB-47BC-B4A9-85F8473949C5}" type="presOf" srcId="{9EBBB5D2-E10B-432C-9944-53CB0404C477}" destId="{7AE3B262-3B91-467F-A6F2-A4F9500D1D0B}" srcOrd="0" destOrd="0" presId="urn:microsoft.com/office/officeart/2008/layout/VerticalCurvedList"/>
    <dgm:cxn modelId="{88A39D72-C583-456B-A262-C2DC6A166339}" srcId="{910CACCD-961B-4EC9-B252-B8BF4360D8F3}" destId="{81E5B8FA-E12E-409F-9D7C-37A7A9890718}" srcOrd="0" destOrd="0" parTransId="{E3B581D3-E594-489A-AA25-4616F2F941AC}" sibTransId="{9EBBB5D2-E10B-432C-9944-53CB0404C477}"/>
    <dgm:cxn modelId="{6AFA82A0-FF87-4F49-AF5B-2D1CE091E246}" type="presOf" srcId="{82F34223-A32E-41A8-B529-AFE2DCB8DCF5}" destId="{85E71240-103D-4D1E-A9BD-8B2404E03444}" srcOrd="0" destOrd="0" presId="urn:microsoft.com/office/officeart/2008/layout/VerticalCurvedList"/>
    <dgm:cxn modelId="{067F37B0-D9DB-420A-A35E-BE5042736F24}" type="presOf" srcId="{81E5B8FA-E12E-409F-9D7C-37A7A9890718}" destId="{272742C3-012D-43D9-9ABB-FB96A3AADDDB}" srcOrd="0" destOrd="0" presId="urn:microsoft.com/office/officeart/2008/layout/VerticalCurvedList"/>
    <dgm:cxn modelId="{5DA3DDA6-A9A9-42ED-8A71-99EBF03CB358}" srcId="{910CACCD-961B-4EC9-B252-B8BF4360D8F3}" destId="{82F34223-A32E-41A8-B529-AFE2DCB8DCF5}" srcOrd="1" destOrd="0" parTransId="{E63F5BB6-676A-4DE6-B46F-8F25B68C5D6C}" sibTransId="{2CA420A4-CFDB-490A-9012-F62BF04F617B}"/>
    <dgm:cxn modelId="{1C5BCFDB-36B8-45E3-B843-A8701A73022D}" type="presOf" srcId="{910CACCD-961B-4EC9-B252-B8BF4360D8F3}" destId="{AB8C5D4A-1620-42C4-A114-DC8043E1339F}" srcOrd="0" destOrd="0" presId="urn:microsoft.com/office/officeart/2008/layout/VerticalCurvedList"/>
    <dgm:cxn modelId="{65E4AB93-2130-4262-BA83-2C750CCE316F}" type="presOf" srcId="{BB57C6B4-3960-4A55-B220-F817E116E07B}" destId="{94230CBF-4D6A-4ED4-8202-76CFE2F30C8E}" srcOrd="0" destOrd="0" presId="urn:microsoft.com/office/officeart/2008/layout/VerticalCurvedList"/>
    <dgm:cxn modelId="{6A30EDDF-B4A2-4144-A8D6-33703A646FC2}" srcId="{910CACCD-961B-4EC9-B252-B8BF4360D8F3}" destId="{BB57C6B4-3960-4A55-B220-F817E116E07B}" srcOrd="2" destOrd="0" parTransId="{9933652B-9A31-405B-B4A8-E1387CD87090}" sibTransId="{A07017BF-7207-4500-8146-9CC67DCADE93}"/>
    <dgm:cxn modelId="{555578DE-AA04-42B2-9DD2-7AC2672E4675}" type="presParOf" srcId="{AB8C5D4A-1620-42C4-A114-DC8043E1339F}" destId="{DBB9E3F5-29B9-4E8C-AEEE-8207C5AE0AD5}" srcOrd="0" destOrd="0" presId="urn:microsoft.com/office/officeart/2008/layout/VerticalCurvedList"/>
    <dgm:cxn modelId="{7BA8A9B6-32FE-4BCA-A079-49E4A41F18D3}" type="presParOf" srcId="{DBB9E3F5-29B9-4E8C-AEEE-8207C5AE0AD5}" destId="{896B8142-3546-4FB5-B8EB-193169E83AF7}" srcOrd="0" destOrd="0" presId="urn:microsoft.com/office/officeart/2008/layout/VerticalCurvedList"/>
    <dgm:cxn modelId="{ABD4EEE1-0995-4708-986E-4D432FF5CCA0}" type="presParOf" srcId="{896B8142-3546-4FB5-B8EB-193169E83AF7}" destId="{A2D9EA52-4F51-45AD-8DEC-5F2C240689A9}" srcOrd="0" destOrd="0" presId="urn:microsoft.com/office/officeart/2008/layout/VerticalCurvedList"/>
    <dgm:cxn modelId="{9950B411-30E0-46D1-8BF4-39E42796E7A7}" type="presParOf" srcId="{896B8142-3546-4FB5-B8EB-193169E83AF7}" destId="{7AE3B262-3B91-467F-A6F2-A4F9500D1D0B}" srcOrd="1" destOrd="0" presId="urn:microsoft.com/office/officeart/2008/layout/VerticalCurvedList"/>
    <dgm:cxn modelId="{0958E440-F5EE-4DE4-AA86-44374E267086}" type="presParOf" srcId="{896B8142-3546-4FB5-B8EB-193169E83AF7}" destId="{7A535386-4DF9-4FFF-B86A-2D40704F6F7F}" srcOrd="2" destOrd="0" presId="urn:microsoft.com/office/officeart/2008/layout/VerticalCurvedList"/>
    <dgm:cxn modelId="{5CBF1BD6-D66A-47A7-B24D-3D06F2C40DA9}" type="presParOf" srcId="{896B8142-3546-4FB5-B8EB-193169E83AF7}" destId="{7C30221D-2E06-4536-8275-7D685A5AB077}" srcOrd="3" destOrd="0" presId="urn:microsoft.com/office/officeart/2008/layout/VerticalCurvedList"/>
    <dgm:cxn modelId="{846F2A48-0E0C-4851-B3A5-03801F575C6D}" type="presParOf" srcId="{DBB9E3F5-29B9-4E8C-AEEE-8207C5AE0AD5}" destId="{272742C3-012D-43D9-9ABB-FB96A3AADDDB}" srcOrd="1" destOrd="0" presId="urn:microsoft.com/office/officeart/2008/layout/VerticalCurvedList"/>
    <dgm:cxn modelId="{134D0F4F-6CEB-4A2D-8B13-F9DA30017C76}" type="presParOf" srcId="{DBB9E3F5-29B9-4E8C-AEEE-8207C5AE0AD5}" destId="{E5893641-28F9-4923-BFF3-C4828BFD41B2}" srcOrd="2" destOrd="0" presId="urn:microsoft.com/office/officeart/2008/layout/VerticalCurvedList"/>
    <dgm:cxn modelId="{787D4E11-AF4C-4D62-BA05-94AEF02FD17D}" type="presParOf" srcId="{E5893641-28F9-4923-BFF3-C4828BFD41B2}" destId="{E7517C8C-9943-46CE-A353-1410B7D5057F}" srcOrd="0" destOrd="0" presId="urn:microsoft.com/office/officeart/2008/layout/VerticalCurvedList"/>
    <dgm:cxn modelId="{C7526071-D36D-490A-A9FD-E8B313D3699D}" type="presParOf" srcId="{DBB9E3F5-29B9-4E8C-AEEE-8207C5AE0AD5}" destId="{85E71240-103D-4D1E-A9BD-8B2404E03444}" srcOrd="3" destOrd="0" presId="urn:microsoft.com/office/officeart/2008/layout/VerticalCurvedList"/>
    <dgm:cxn modelId="{28DE8D91-80B8-47EC-820C-E815DA280FCA}" type="presParOf" srcId="{DBB9E3F5-29B9-4E8C-AEEE-8207C5AE0AD5}" destId="{D7A65F90-43D8-4A91-9885-8039C70C8EB4}" srcOrd="4" destOrd="0" presId="urn:microsoft.com/office/officeart/2008/layout/VerticalCurvedList"/>
    <dgm:cxn modelId="{3A8F32CF-E199-403D-9924-40CFE6E753B9}" type="presParOf" srcId="{D7A65F90-43D8-4A91-9885-8039C70C8EB4}" destId="{D78A8E2D-FE02-40EF-A389-7A00DCD3C46E}" srcOrd="0" destOrd="0" presId="urn:microsoft.com/office/officeart/2008/layout/VerticalCurvedList"/>
    <dgm:cxn modelId="{63CCCF5E-AEF9-42F9-8A8E-8C5D0A9FBDC6}" type="presParOf" srcId="{DBB9E3F5-29B9-4E8C-AEEE-8207C5AE0AD5}" destId="{94230CBF-4D6A-4ED4-8202-76CFE2F30C8E}" srcOrd="5" destOrd="0" presId="urn:microsoft.com/office/officeart/2008/layout/VerticalCurvedList"/>
    <dgm:cxn modelId="{C67B72D0-03FC-43CA-B129-503B87A69B8A}" type="presParOf" srcId="{DBB9E3F5-29B9-4E8C-AEEE-8207C5AE0AD5}" destId="{6024E1EE-D025-4F64-9F47-8E8F8EDC9799}" srcOrd="6" destOrd="0" presId="urn:microsoft.com/office/officeart/2008/layout/VerticalCurvedList"/>
    <dgm:cxn modelId="{7B82BEBD-DD43-4813-8516-5CFCF497D9FB}" type="presParOf" srcId="{6024E1EE-D025-4F64-9F47-8E8F8EDC9799}" destId="{37F03C79-637E-48C6-8F0A-0F9A1569A56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97B9F64F-5091-4E01-A806-0929563E7C5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EBAAC7-DF4C-4588-ABE8-9BAEF097F134}">
      <dgm:prSet phldrT="[Text]"/>
      <dgm:spPr/>
      <dgm:t>
        <a:bodyPr/>
        <a:lstStyle/>
        <a:p>
          <a:r>
            <a:rPr lang="en-US" dirty="0" smtClean="0"/>
            <a:t>Sean transferred the client lists, ordering system, and inventory to the computer</a:t>
          </a:r>
          <a:endParaRPr lang="en-US" dirty="0"/>
        </a:p>
      </dgm:t>
    </dgm:pt>
    <dgm:pt modelId="{C7ECEFC8-304A-4145-9F89-513303C863DD}" type="parTrans" cxnId="{972FE995-957D-4D48-8FA4-89748253C89C}">
      <dgm:prSet/>
      <dgm:spPr/>
      <dgm:t>
        <a:bodyPr/>
        <a:lstStyle/>
        <a:p>
          <a:endParaRPr lang="en-US"/>
        </a:p>
      </dgm:t>
    </dgm:pt>
    <dgm:pt modelId="{C4E609F4-F1C4-46C5-B0F1-90DAA3FAD3B9}" type="sibTrans" cxnId="{972FE995-957D-4D48-8FA4-89748253C89C}">
      <dgm:prSet/>
      <dgm:spPr/>
      <dgm:t>
        <a:bodyPr/>
        <a:lstStyle/>
        <a:p>
          <a:endParaRPr lang="en-US"/>
        </a:p>
      </dgm:t>
    </dgm:pt>
    <dgm:pt modelId="{5F74ACB6-5C1C-4D0E-BF8F-58F89EC12A94}">
      <dgm:prSet phldrT="[Text]"/>
      <dgm:spPr/>
      <dgm:t>
        <a:bodyPr/>
        <a:lstStyle/>
        <a:p>
          <a:r>
            <a:rPr lang="en-US" dirty="0" smtClean="0"/>
            <a:t>He neglected to plan for potential disasters</a:t>
          </a:r>
          <a:endParaRPr lang="en-US" dirty="0"/>
        </a:p>
      </dgm:t>
    </dgm:pt>
    <dgm:pt modelId="{DFA86CBC-5724-4F7F-9AB5-E673BB39924D}" type="parTrans" cxnId="{860ECADE-BC49-441A-9672-C65969DC0F1D}">
      <dgm:prSet/>
      <dgm:spPr/>
      <dgm:t>
        <a:bodyPr/>
        <a:lstStyle/>
        <a:p>
          <a:endParaRPr lang="en-US"/>
        </a:p>
      </dgm:t>
    </dgm:pt>
    <dgm:pt modelId="{AE862AB8-3A83-469D-9911-B5376DB9BBA8}" type="sibTrans" cxnId="{860ECADE-BC49-441A-9672-C65969DC0F1D}">
      <dgm:prSet/>
      <dgm:spPr/>
      <dgm:t>
        <a:bodyPr/>
        <a:lstStyle/>
        <a:p>
          <a:endParaRPr lang="en-US"/>
        </a:p>
      </dgm:t>
    </dgm:pt>
    <dgm:pt modelId="{B21FF94E-5C43-4A81-985C-9827DDD615BA}">
      <dgm:prSet phldrT="[Text]"/>
      <dgm:spPr/>
      <dgm:t>
        <a:bodyPr/>
        <a:lstStyle/>
        <a:p>
          <a:r>
            <a:rPr lang="en-US" dirty="0" smtClean="0"/>
            <a:t>Sean discovered that he was the victim of a hacker</a:t>
          </a:r>
          <a:endParaRPr lang="en-US" dirty="0"/>
        </a:p>
      </dgm:t>
    </dgm:pt>
    <dgm:pt modelId="{B6E55712-300C-4479-9A22-FF9E589198F0}" type="parTrans" cxnId="{549D4054-1F43-4AC0-8AD2-2C29260B1E04}">
      <dgm:prSet/>
      <dgm:spPr/>
      <dgm:t>
        <a:bodyPr/>
        <a:lstStyle/>
        <a:p>
          <a:endParaRPr lang="en-US"/>
        </a:p>
      </dgm:t>
    </dgm:pt>
    <dgm:pt modelId="{EC948C73-1DB5-48B3-AA88-EBA93561CB45}" type="sibTrans" cxnId="{549D4054-1F43-4AC0-8AD2-2C29260B1E04}">
      <dgm:prSet/>
      <dgm:spPr/>
      <dgm:t>
        <a:bodyPr/>
        <a:lstStyle/>
        <a:p>
          <a:endParaRPr lang="en-US"/>
        </a:p>
      </dgm:t>
    </dgm:pt>
    <dgm:pt modelId="{2EB92012-2A9C-49F2-8B90-784D1DD41C96}">
      <dgm:prSet phldrT="[Text]"/>
      <dgm:spPr/>
      <dgm:t>
        <a:bodyPr/>
        <a:lstStyle/>
        <a:p>
          <a:r>
            <a:rPr lang="en-US" dirty="0" smtClean="0"/>
            <a:t>The entire computer system was taken offline</a:t>
          </a:r>
          <a:endParaRPr lang="en-US" dirty="0"/>
        </a:p>
      </dgm:t>
    </dgm:pt>
    <dgm:pt modelId="{E4B75899-37C1-4871-AF68-D948A71EB144}" type="parTrans" cxnId="{CF3D63B7-146D-4836-91F6-AB9EDB8EA0FF}">
      <dgm:prSet/>
      <dgm:spPr/>
      <dgm:t>
        <a:bodyPr/>
        <a:lstStyle/>
        <a:p>
          <a:endParaRPr lang="en-US"/>
        </a:p>
      </dgm:t>
    </dgm:pt>
    <dgm:pt modelId="{A701DD54-0DD4-4D34-B92A-9391A873BA74}" type="sibTrans" cxnId="{CF3D63B7-146D-4836-91F6-AB9EDB8EA0FF}">
      <dgm:prSet/>
      <dgm:spPr/>
      <dgm:t>
        <a:bodyPr/>
        <a:lstStyle/>
        <a:p>
          <a:endParaRPr lang="en-US"/>
        </a:p>
      </dgm:t>
    </dgm:pt>
    <dgm:pt modelId="{BCA6B1F6-F233-4FF7-821E-C6F28BAA1575}" type="pres">
      <dgm:prSet presAssocID="{97B9F64F-5091-4E01-A806-0929563E7C5C}" presName="layout" presStyleCnt="0">
        <dgm:presLayoutVars>
          <dgm:chMax/>
          <dgm:chPref/>
          <dgm:dir/>
          <dgm:animOne val="branch"/>
          <dgm:animLvl val="lvl"/>
          <dgm:resizeHandles/>
        </dgm:presLayoutVars>
      </dgm:prSet>
      <dgm:spPr/>
      <dgm:t>
        <a:bodyPr/>
        <a:lstStyle/>
        <a:p>
          <a:endParaRPr lang="en-US"/>
        </a:p>
      </dgm:t>
    </dgm:pt>
    <dgm:pt modelId="{2F133940-BFFD-43BA-86EC-DBBC33A8C9D2}" type="pres">
      <dgm:prSet presAssocID="{35EBAAC7-DF4C-4588-ABE8-9BAEF097F134}" presName="root" presStyleCnt="0">
        <dgm:presLayoutVars>
          <dgm:chMax/>
          <dgm:chPref val="4"/>
        </dgm:presLayoutVars>
      </dgm:prSet>
      <dgm:spPr/>
    </dgm:pt>
    <dgm:pt modelId="{D940360A-53AE-485A-A0B0-CBAFCB9FA52F}" type="pres">
      <dgm:prSet presAssocID="{35EBAAC7-DF4C-4588-ABE8-9BAEF097F134}" presName="rootComposite" presStyleCnt="0">
        <dgm:presLayoutVars/>
      </dgm:prSet>
      <dgm:spPr/>
    </dgm:pt>
    <dgm:pt modelId="{28ED37A1-8580-4F27-B519-86852AA838CC}" type="pres">
      <dgm:prSet presAssocID="{35EBAAC7-DF4C-4588-ABE8-9BAEF097F134}" presName="rootText" presStyleLbl="node0" presStyleIdx="0" presStyleCnt="1">
        <dgm:presLayoutVars>
          <dgm:chMax/>
          <dgm:chPref val="4"/>
        </dgm:presLayoutVars>
      </dgm:prSet>
      <dgm:spPr/>
      <dgm:t>
        <a:bodyPr/>
        <a:lstStyle/>
        <a:p>
          <a:endParaRPr lang="en-US"/>
        </a:p>
      </dgm:t>
    </dgm:pt>
    <dgm:pt modelId="{D30EF08C-B2F4-4D3F-B532-E9A062C90F43}" type="pres">
      <dgm:prSet presAssocID="{35EBAAC7-DF4C-4588-ABE8-9BAEF097F134}" presName="childShape" presStyleCnt="0">
        <dgm:presLayoutVars>
          <dgm:chMax val="0"/>
          <dgm:chPref val="0"/>
        </dgm:presLayoutVars>
      </dgm:prSet>
      <dgm:spPr/>
    </dgm:pt>
    <dgm:pt modelId="{18FF492E-5A27-4536-A62F-BCF3CA287996}" type="pres">
      <dgm:prSet presAssocID="{5F74ACB6-5C1C-4D0E-BF8F-58F89EC12A94}" presName="childComposite" presStyleCnt="0">
        <dgm:presLayoutVars>
          <dgm:chMax val="0"/>
          <dgm:chPref val="0"/>
        </dgm:presLayoutVars>
      </dgm:prSet>
      <dgm:spPr/>
    </dgm:pt>
    <dgm:pt modelId="{F5A6EADE-5955-4A3C-A406-082DBC2925B8}" type="pres">
      <dgm:prSet presAssocID="{5F74ACB6-5C1C-4D0E-BF8F-58F89EC12A94}" presName="Image" presStyleLbl="node1" presStyleIdx="0" presStyleCnt="3"/>
      <dgm:spPr>
        <a:solidFill>
          <a:schemeClr val="accent3">
            <a:hueOff val="0"/>
            <a:satOff val="0"/>
            <a:lumOff val="0"/>
          </a:schemeClr>
        </a:solidFill>
      </dgm:spPr>
    </dgm:pt>
    <dgm:pt modelId="{737BF4CA-5544-4F05-BA9A-D732E3CFEB80}" type="pres">
      <dgm:prSet presAssocID="{5F74ACB6-5C1C-4D0E-BF8F-58F89EC12A94}" presName="childText" presStyleLbl="lnNode1" presStyleIdx="0" presStyleCnt="3">
        <dgm:presLayoutVars>
          <dgm:chMax val="0"/>
          <dgm:chPref val="0"/>
          <dgm:bulletEnabled val="1"/>
        </dgm:presLayoutVars>
      </dgm:prSet>
      <dgm:spPr/>
      <dgm:t>
        <a:bodyPr/>
        <a:lstStyle/>
        <a:p>
          <a:endParaRPr lang="en-US"/>
        </a:p>
      </dgm:t>
    </dgm:pt>
    <dgm:pt modelId="{C04D72DD-394E-4049-BBCD-CB21505A1A51}" type="pres">
      <dgm:prSet presAssocID="{B21FF94E-5C43-4A81-985C-9827DDD615BA}" presName="childComposite" presStyleCnt="0">
        <dgm:presLayoutVars>
          <dgm:chMax val="0"/>
          <dgm:chPref val="0"/>
        </dgm:presLayoutVars>
      </dgm:prSet>
      <dgm:spPr/>
    </dgm:pt>
    <dgm:pt modelId="{9DABA862-D779-43C9-80EF-F297F5E64D8F}" type="pres">
      <dgm:prSet presAssocID="{B21FF94E-5C43-4A81-985C-9827DDD615BA}" presName="Image" presStyleLbl="node1" presStyleIdx="1" presStyleCnt="3"/>
      <dgm:spPr>
        <a:solidFill>
          <a:schemeClr val="accent3">
            <a:hueOff val="5625132"/>
            <a:satOff val="-8440"/>
            <a:lumOff val="-1373"/>
          </a:schemeClr>
        </a:solidFill>
      </dgm:spPr>
    </dgm:pt>
    <dgm:pt modelId="{B8B22F22-EA2F-4E87-A658-7DA738ADC675}" type="pres">
      <dgm:prSet presAssocID="{B21FF94E-5C43-4A81-985C-9827DDD615BA}" presName="childText" presStyleLbl="lnNode1" presStyleIdx="1" presStyleCnt="3">
        <dgm:presLayoutVars>
          <dgm:chMax val="0"/>
          <dgm:chPref val="0"/>
          <dgm:bulletEnabled val="1"/>
        </dgm:presLayoutVars>
      </dgm:prSet>
      <dgm:spPr/>
      <dgm:t>
        <a:bodyPr/>
        <a:lstStyle/>
        <a:p>
          <a:endParaRPr lang="en-US"/>
        </a:p>
      </dgm:t>
    </dgm:pt>
    <dgm:pt modelId="{E191F154-8334-4132-BE6C-25A0617E4B50}" type="pres">
      <dgm:prSet presAssocID="{2EB92012-2A9C-49F2-8B90-784D1DD41C96}" presName="childComposite" presStyleCnt="0">
        <dgm:presLayoutVars>
          <dgm:chMax val="0"/>
          <dgm:chPref val="0"/>
        </dgm:presLayoutVars>
      </dgm:prSet>
      <dgm:spPr/>
    </dgm:pt>
    <dgm:pt modelId="{27E0B61D-F2B9-461B-812F-71EB9DBFEBD1}" type="pres">
      <dgm:prSet presAssocID="{2EB92012-2A9C-49F2-8B90-784D1DD41C96}" presName="Image" presStyleLbl="node1" presStyleIdx="2" presStyleCnt="3"/>
      <dgm:spPr>
        <a:solidFill>
          <a:schemeClr val="accent3">
            <a:hueOff val="11250264"/>
            <a:satOff val="-16880"/>
            <a:lumOff val="-2745"/>
          </a:schemeClr>
        </a:solidFill>
      </dgm:spPr>
    </dgm:pt>
    <dgm:pt modelId="{B663F76C-4B48-48F9-899F-D082135EEE3B}" type="pres">
      <dgm:prSet presAssocID="{2EB92012-2A9C-49F2-8B90-784D1DD41C96}" presName="childText" presStyleLbl="lnNode1" presStyleIdx="2" presStyleCnt="3">
        <dgm:presLayoutVars>
          <dgm:chMax val="0"/>
          <dgm:chPref val="0"/>
          <dgm:bulletEnabled val="1"/>
        </dgm:presLayoutVars>
      </dgm:prSet>
      <dgm:spPr/>
      <dgm:t>
        <a:bodyPr/>
        <a:lstStyle/>
        <a:p>
          <a:endParaRPr lang="en-US"/>
        </a:p>
      </dgm:t>
    </dgm:pt>
  </dgm:ptLst>
  <dgm:cxnLst>
    <dgm:cxn modelId="{3E67C771-5820-499D-80D4-67A9B1C40115}" type="presOf" srcId="{35EBAAC7-DF4C-4588-ABE8-9BAEF097F134}" destId="{28ED37A1-8580-4F27-B519-86852AA838CC}" srcOrd="0" destOrd="0" presId="urn:microsoft.com/office/officeart/2008/layout/PictureAccentList"/>
    <dgm:cxn modelId="{549D4054-1F43-4AC0-8AD2-2C29260B1E04}" srcId="{35EBAAC7-DF4C-4588-ABE8-9BAEF097F134}" destId="{B21FF94E-5C43-4A81-985C-9827DDD615BA}" srcOrd="1" destOrd="0" parTransId="{B6E55712-300C-4479-9A22-FF9E589198F0}" sibTransId="{EC948C73-1DB5-48B3-AA88-EBA93561CB45}"/>
    <dgm:cxn modelId="{00978141-ADEA-4415-B9C9-439889EA853E}" type="presOf" srcId="{5F74ACB6-5C1C-4D0E-BF8F-58F89EC12A94}" destId="{737BF4CA-5544-4F05-BA9A-D732E3CFEB80}" srcOrd="0" destOrd="0" presId="urn:microsoft.com/office/officeart/2008/layout/PictureAccentList"/>
    <dgm:cxn modelId="{002A276B-A9F2-46C9-8822-84BA7B9023A7}" type="presOf" srcId="{2EB92012-2A9C-49F2-8B90-784D1DD41C96}" destId="{B663F76C-4B48-48F9-899F-D082135EEE3B}" srcOrd="0" destOrd="0" presId="urn:microsoft.com/office/officeart/2008/layout/PictureAccentList"/>
    <dgm:cxn modelId="{860ECADE-BC49-441A-9672-C65969DC0F1D}" srcId="{35EBAAC7-DF4C-4588-ABE8-9BAEF097F134}" destId="{5F74ACB6-5C1C-4D0E-BF8F-58F89EC12A94}" srcOrd="0" destOrd="0" parTransId="{DFA86CBC-5724-4F7F-9AB5-E673BB39924D}" sibTransId="{AE862AB8-3A83-469D-9911-B5376DB9BBA8}"/>
    <dgm:cxn modelId="{AB98BDEA-F95A-41B8-B912-A25AAD5D50B5}" type="presOf" srcId="{B21FF94E-5C43-4A81-985C-9827DDD615BA}" destId="{B8B22F22-EA2F-4E87-A658-7DA738ADC675}" srcOrd="0" destOrd="0" presId="urn:microsoft.com/office/officeart/2008/layout/PictureAccentList"/>
    <dgm:cxn modelId="{CF3D63B7-146D-4836-91F6-AB9EDB8EA0FF}" srcId="{35EBAAC7-DF4C-4588-ABE8-9BAEF097F134}" destId="{2EB92012-2A9C-49F2-8B90-784D1DD41C96}" srcOrd="2" destOrd="0" parTransId="{E4B75899-37C1-4871-AF68-D948A71EB144}" sibTransId="{A701DD54-0DD4-4D34-B92A-9391A873BA74}"/>
    <dgm:cxn modelId="{972FE995-957D-4D48-8FA4-89748253C89C}" srcId="{97B9F64F-5091-4E01-A806-0929563E7C5C}" destId="{35EBAAC7-DF4C-4588-ABE8-9BAEF097F134}" srcOrd="0" destOrd="0" parTransId="{C7ECEFC8-304A-4145-9F89-513303C863DD}" sibTransId="{C4E609F4-F1C4-46C5-B0F1-90DAA3FAD3B9}"/>
    <dgm:cxn modelId="{231AF7FF-F744-422F-B02B-C4360AB6415C}" type="presOf" srcId="{97B9F64F-5091-4E01-A806-0929563E7C5C}" destId="{BCA6B1F6-F233-4FF7-821E-C6F28BAA1575}" srcOrd="0" destOrd="0" presId="urn:microsoft.com/office/officeart/2008/layout/PictureAccentList"/>
    <dgm:cxn modelId="{1C7D46DF-0D0A-4E28-88C7-EDC56EB9A97B}" type="presParOf" srcId="{BCA6B1F6-F233-4FF7-821E-C6F28BAA1575}" destId="{2F133940-BFFD-43BA-86EC-DBBC33A8C9D2}" srcOrd="0" destOrd="0" presId="urn:microsoft.com/office/officeart/2008/layout/PictureAccentList"/>
    <dgm:cxn modelId="{2AECE506-544C-484C-B47C-FC8DC9674E5D}" type="presParOf" srcId="{2F133940-BFFD-43BA-86EC-DBBC33A8C9D2}" destId="{D940360A-53AE-485A-A0B0-CBAFCB9FA52F}" srcOrd="0" destOrd="0" presId="urn:microsoft.com/office/officeart/2008/layout/PictureAccentList"/>
    <dgm:cxn modelId="{563552AF-6FAF-49AF-8DEC-A05BDA0787E0}" type="presParOf" srcId="{D940360A-53AE-485A-A0B0-CBAFCB9FA52F}" destId="{28ED37A1-8580-4F27-B519-86852AA838CC}" srcOrd="0" destOrd="0" presId="urn:microsoft.com/office/officeart/2008/layout/PictureAccentList"/>
    <dgm:cxn modelId="{56448F3A-B365-4190-8BA9-887933DC2B58}" type="presParOf" srcId="{2F133940-BFFD-43BA-86EC-DBBC33A8C9D2}" destId="{D30EF08C-B2F4-4D3F-B532-E9A062C90F43}" srcOrd="1" destOrd="0" presId="urn:microsoft.com/office/officeart/2008/layout/PictureAccentList"/>
    <dgm:cxn modelId="{81DF909F-B4A9-400A-A032-0ACD2109857B}" type="presParOf" srcId="{D30EF08C-B2F4-4D3F-B532-E9A062C90F43}" destId="{18FF492E-5A27-4536-A62F-BCF3CA287996}" srcOrd="0" destOrd="0" presId="urn:microsoft.com/office/officeart/2008/layout/PictureAccentList"/>
    <dgm:cxn modelId="{EF0E2620-2BAF-4805-BEB0-2280607737BF}" type="presParOf" srcId="{18FF492E-5A27-4536-A62F-BCF3CA287996}" destId="{F5A6EADE-5955-4A3C-A406-082DBC2925B8}" srcOrd="0" destOrd="0" presId="urn:microsoft.com/office/officeart/2008/layout/PictureAccentList"/>
    <dgm:cxn modelId="{12E9BA4E-FA26-41FD-A2C5-7937A78BB0C7}" type="presParOf" srcId="{18FF492E-5A27-4536-A62F-BCF3CA287996}" destId="{737BF4CA-5544-4F05-BA9A-D732E3CFEB80}" srcOrd="1" destOrd="0" presId="urn:microsoft.com/office/officeart/2008/layout/PictureAccentList"/>
    <dgm:cxn modelId="{3CEB723C-B759-4BB6-A174-96F034B4ECD2}" type="presParOf" srcId="{D30EF08C-B2F4-4D3F-B532-E9A062C90F43}" destId="{C04D72DD-394E-4049-BBCD-CB21505A1A51}" srcOrd="1" destOrd="0" presId="urn:microsoft.com/office/officeart/2008/layout/PictureAccentList"/>
    <dgm:cxn modelId="{2BB33AD7-6022-44AB-A848-79F1BF9B3727}" type="presParOf" srcId="{C04D72DD-394E-4049-BBCD-CB21505A1A51}" destId="{9DABA862-D779-43C9-80EF-F297F5E64D8F}" srcOrd="0" destOrd="0" presId="urn:microsoft.com/office/officeart/2008/layout/PictureAccentList"/>
    <dgm:cxn modelId="{7623C95E-E5CB-4EF0-9B29-11DB350B3A09}" type="presParOf" srcId="{C04D72DD-394E-4049-BBCD-CB21505A1A51}" destId="{B8B22F22-EA2F-4E87-A658-7DA738ADC675}" srcOrd="1" destOrd="0" presId="urn:microsoft.com/office/officeart/2008/layout/PictureAccentList"/>
    <dgm:cxn modelId="{F16054DB-DD1B-487B-83BB-D81C19F3A53C}" type="presParOf" srcId="{D30EF08C-B2F4-4D3F-B532-E9A062C90F43}" destId="{E191F154-8334-4132-BE6C-25A0617E4B50}" srcOrd="2" destOrd="0" presId="urn:microsoft.com/office/officeart/2008/layout/PictureAccentList"/>
    <dgm:cxn modelId="{6F216E8A-CFD7-4352-9C81-F1EA6192FD40}" type="presParOf" srcId="{E191F154-8334-4132-BE6C-25A0617E4B50}" destId="{27E0B61D-F2B9-461B-812F-71EB9DBFEBD1}" srcOrd="0" destOrd="0" presId="urn:microsoft.com/office/officeart/2008/layout/PictureAccentList"/>
    <dgm:cxn modelId="{662671B8-ED08-4530-8F66-0897B6028521}" type="presParOf" srcId="{E191F154-8334-4132-BE6C-25A0617E4B50}" destId="{B663F76C-4B48-48F9-899F-D082135EEE3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6BB41BC-155C-464A-9543-CF968D50457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E2AD0B8-EAF9-40D7-AD60-D8CBD901B955}">
      <dgm:prSet phldrT="[Text]"/>
      <dgm:spPr/>
      <dgm:t>
        <a:bodyPr/>
        <a:lstStyle/>
        <a:p>
          <a:r>
            <a:rPr lang="en-US" dirty="0" smtClean="0"/>
            <a:t>Talk to employees</a:t>
          </a:r>
          <a:endParaRPr lang="en-US" dirty="0"/>
        </a:p>
      </dgm:t>
    </dgm:pt>
    <dgm:pt modelId="{E6B1B9C9-2923-4716-9A30-136366F1BFE8}" type="parTrans" cxnId="{D24FA026-F1C1-4590-9CEF-65496BBCD84A}">
      <dgm:prSet/>
      <dgm:spPr/>
      <dgm:t>
        <a:bodyPr/>
        <a:lstStyle/>
        <a:p>
          <a:endParaRPr lang="en-US"/>
        </a:p>
      </dgm:t>
    </dgm:pt>
    <dgm:pt modelId="{E62DA475-018A-46CF-8839-2C93E81BC6C7}" type="sibTrans" cxnId="{D24FA026-F1C1-4590-9CEF-65496BBCD84A}">
      <dgm:prSet/>
      <dgm:spPr/>
      <dgm:t>
        <a:bodyPr/>
        <a:lstStyle/>
        <a:p>
          <a:endParaRPr lang="en-US"/>
        </a:p>
      </dgm:t>
    </dgm:pt>
    <dgm:pt modelId="{09E030DE-0646-48D0-B2B1-59BB4358F044}">
      <dgm:prSet phldrT="[Text]"/>
      <dgm:spPr/>
      <dgm:t>
        <a:bodyPr/>
        <a:lstStyle/>
        <a:p>
          <a:r>
            <a:rPr lang="en-US" dirty="0" smtClean="0"/>
            <a:t>Walk around</a:t>
          </a:r>
          <a:endParaRPr lang="en-US" dirty="0"/>
        </a:p>
      </dgm:t>
    </dgm:pt>
    <dgm:pt modelId="{19D2AFA9-20DB-448C-87D0-19FC02A696BB}" type="parTrans" cxnId="{AC730CBE-30FB-4142-A558-FE330077F89E}">
      <dgm:prSet/>
      <dgm:spPr/>
      <dgm:t>
        <a:bodyPr/>
        <a:lstStyle/>
        <a:p>
          <a:endParaRPr lang="en-US"/>
        </a:p>
      </dgm:t>
    </dgm:pt>
    <dgm:pt modelId="{1C879D34-C6A7-4863-84E4-50F0B05C5E30}" type="sibTrans" cxnId="{AC730CBE-30FB-4142-A558-FE330077F89E}">
      <dgm:prSet/>
      <dgm:spPr/>
      <dgm:t>
        <a:bodyPr/>
        <a:lstStyle/>
        <a:p>
          <a:endParaRPr lang="en-US"/>
        </a:p>
      </dgm:t>
    </dgm:pt>
    <dgm:pt modelId="{43EB9A26-157B-48AE-B496-7157D15698D1}">
      <dgm:prSet phldrT="[Text]"/>
      <dgm:spPr/>
      <dgm:t>
        <a:bodyPr/>
        <a:lstStyle/>
        <a:p>
          <a:r>
            <a:rPr lang="en-US" dirty="0" smtClean="0"/>
            <a:t>Evaluate operations</a:t>
          </a:r>
          <a:endParaRPr lang="en-US" dirty="0"/>
        </a:p>
      </dgm:t>
    </dgm:pt>
    <dgm:pt modelId="{98272B32-D26B-4A98-A0D8-96E5C77CF683}" type="parTrans" cxnId="{A35F791A-F56F-4BFF-A741-B23079918210}">
      <dgm:prSet/>
      <dgm:spPr/>
      <dgm:t>
        <a:bodyPr/>
        <a:lstStyle/>
        <a:p>
          <a:endParaRPr lang="en-US"/>
        </a:p>
      </dgm:t>
    </dgm:pt>
    <dgm:pt modelId="{04DFDF35-3918-46A5-8277-3EE459C5503B}" type="sibTrans" cxnId="{A35F791A-F56F-4BFF-A741-B23079918210}">
      <dgm:prSet/>
      <dgm:spPr/>
      <dgm:t>
        <a:bodyPr/>
        <a:lstStyle/>
        <a:p>
          <a:endParaRPr lang="en-US"/>
        </a:p>
      </dgm:t>
    </dgm:pt>
    <dgm:pt modelId="{E1749EEF-CBBA-4E32-B071-65270736E1EA}">
      <dgm:prSet phldrT="[Text]"/>
      <dgm:spPr/>
      <dgm:t>
        <a:bodyPr/>
        <a:lstStyle/>
        <a:p>
          <a:r>
            <a:rPr lang="en-US" dirty="0" smtClean="0"/>
            <a:t>Long-term and short-term</a:t>
          </a:r>
          <a:endParaRPr lang="en-US" dirty="0"/>
        </a:p>
      </dgm:t>
    </dgm:pt>
    <dgm:pt modelId="{5D2B24CA-CCB7-4095-A619-752880ABB5DE}" type="parTrans" cxnId="{F835FA80-44A3-41DB-BE25-3270A68E21D5}">
      <dgm:prSet/>
      <dgm:spPr/>
      <dgm:t>
        <a:bodyPr/>
        <a:lstStyle/>
        <a:p>
          <a:endParaRPr lang="en-US"/>
        </a:p>
      </dgm:t>
    </dgm:pt>
    <dgm:pt modelId="{85C89925-09BA-4CC9-A9CD-5236D278F1EB}" type="sibTrans" cxnId="{F835FA80-44A3-41DB-BE25-3270A68E21D5}">
      <dgm:prSet/>
      <dgm:spPr/>
      <dgm:t>
        <a:bodyPr/>
        <a:lstStyle/>
        <a:p>
          <a:endParaRPr lang="en-US"/>
        </a:p>
      </dgm:t>
    </dgm:pt>
    <dgm:pt modelId="{2ABD11B6-521F-42E5-AD03-F4C925B42B55}" type="pres">
      <dgm:prSet presAssocID="{A6BB41BC-155C-464A-9543-CF968D504579}" presName="diagram" presStyleCnt="0">
        <dgm:presLayoutVars>
          <dgm:dir/>
          <dgm:resizeHandles val="exact"/>
        </dgm:presLayoutVars>
      </dgm:prSet>
      <dgm:spPr/>
      <dgm:t>
        <a:bodyPr/>
        <a:lstStyle/>
        <a:p>
          <a:endParaRPr lang="en-US"/>
        </a:p>
      </dgm:t>
    </dgm:pt>
    <dgm:pt modelId="{3B0F4B31-F156-4131-87D7-C5B73848809E}" type="pres">
      <dgm:prSet presAssocID="{3E2AD0B8-EAF9-40D7-AD60-D8CBD901B955}" presName="node" presStyleLbl="node1" presStyleIdx="0" presStyleCnt="4">
        <dgm:presLayoutVars>
          <dgm:bulletEnabled val="1"/>
        </dgm:presLayoutVars>
      </dgm:prSet>
      <dgm:spPr/>
      <dgm:t>
        <a:bodyPr/>
        <a:lstStyle/>
        <a:p>
          <a:endParaRPr lang="en-US"/>
        </a:p>
      </dgm:t>
    </dgm:pt>
    <dgm:pt modelId="{93811A03-8436-4939-B6D1-98A183465619}" type="pres">
      <dgm:prSet presAssocID="{E62DA475-018A-46CF-8839-2C93E81BC6C7}" presName="sibTrans" presStyleCnt="0"/>
      <dgm:spPr/>
    </dgm:pt>
    <dgm:pt modelId="{8D23108B-D465-4621-8FED-CDD38E637B32}" type="pres">
      <dgm:prSet presAssocID="{09E030DE-0646-48D0-B2B1-59BB4358F044}" presName="node" presStyleLbl="node1" presStyleIdx="1" presStyleCnt="4">
        <dgm:presLayoutVars>
          <dgm:bulletEnabled val="1"/>
        </dgm:presLayoutVars>
      </dgm:prSet>
      <dgm:spPr/>
      <dgm:t>
        <a:bodyPr/>
        <a:lstStyle/>
        <a:p>
          <a:endParaRPr lang="en-US"/>
        </a:p>
      </dgm:t>
    </dgm:pt>
    <dgm:pt modelId="{80E44D0C-887F-45CB-B411-38949D378A8C}" type="pres">
      <dgm:prSet presAssocID="{1C879D34-C6A7-4863-84E4-50F0B05C5E30}" presName="sibTrans" presStyleCnt="0"/>
      <dgm:spPr/>
    </dgm:pt>
    <dgm:pt modelId="{D24F12BD-F6DF-44DF-A144-2DFD765DEF18}" type="pres">
      <dgm:prSet presAssocID="{43EB9A26-157B-48AE-B496-7157D15698D1}" presName="node" presStyleLbl="node1" presStyleIdx="2" presStyleCnt="4">
        <dgm:presLayoutVars>
          <dgm:bulletEnabled val="1"/>
        </dgm:presLayoutVars>
      </dgm:prSet>
      <dgm:spPr/>
      <dgm:t>
        <a:bodyPr/>
        <a:lstStyle/>
        <a:p>
          <a:endParaRPr lang="en-US"/>
        </a:p>
      </dgm:t>
    </dgm:pt>
    <dgm:pt modelId="{C3C74CAB-A6E5-483C-BF98-045C7A1030DA}" type="pres">
      <dgm:prSet presAssocID="{04DFDF35-3918-46A5-8277-3EE459C5503B}" presName="sibTrans" presStyleCnt="0"/>
      <dgm:spPr/>
    </dgm:pt>
    <dgm:pt modelId="{064EB454-4B4D-4ECB-B7CF-B1E1D4DB6529}" type="pres">
      <dgm:prSet presAssocID="{E1749EEF-CBBA-4E32-B071-65270736E1EA}" presName="node" presStyleLbl="node1" presStyleIdx="3" presStyleCnt="4">
        <dgm:presLayoutVars>
          <dgm:bulletEnabled val="1"/>
        </dgm:presLayoutVars>
      </dgm:prSet>
      <dgm:spPr/>
      <dgm:t>
        <a:bodyPr/>
        <a:lstStyle/>
        <a:p>
          <a:endParaRPr lang="en-US"/>
        </a:p>
      </dgm:t>
    </dgm:pt>
  </dgm:ptLst>
  <dgm:cxnLst>
    <dgm:cxn modelId="{F835FA80-44A3-41DB-BE25-3270A68E21D5}" srcId="{A6BB41BC-155C-464A-9543-CF968D504579}" destId="{E1749EEF-CBBA-4E32-B071-65270736E1EA}" srcOrd="3" destOrd="0" parTransId="{5D2B24CA-CCB7-4095-A619-752880ABB5DE}" sibTransId="{85C89925-09BA-4CC9-A9CD-5236D278F1EB}"/>
    <dgm:cxn modelId="{AC730CBE-30FB-4142-A558-FE330077F89E}" srcId="{A6BB41BC-155C-464A-9543-CF968D504579}" destId="{09E030DE-0646-48D0-B2B1-59BB4358F044}" srcOrd="1" destOrd="0" parTransId="{19D2AFA9-20DB-448C-87D0-19FC02A696BB}" sibTransId="{1C879D34-C6A7-4863-84E4-50F0B05C5E30}"/>
    <dgm:cxn modelId="{A35F791A-F56F-4BFF-A741-B23079918210}" srcId="{A6BB41BC-155C-464A-9543-CF968D504579}" destId="{43EB9A26-157B-48AE-B496-7157D15698D1}" srcOrd="2" destOrd="0" parTransId="{98272B32-D26B-4A98-A0D8-96E5C77CF683}" sibTransId="{04DFDF35-3918-46A5-8277-3EE459C5503B}"/>
    <dgm:cxn modelId="{C35BA9DC-9A59-4879-A0FE-2CE09039ED57}" type="presOf" srcId="{A6BB41BC-155C-464A-9543-CF968D504579}" destId="{2ABD11B6-521F-42E5-AD03-F4C925B42B55}" srcOrd="0" destOrd="0" presId="urn:microsoft.com/office/officeart/2005/8/layout/default"/>
    <dgm:cxn modelId="{CD9B1A00-8803-428E-822E-AEB96331C430}" type="presOf" srcId="{3E2AD0B8-EAF9-40D7-AD60-D8CBD901B955}" destId="{3B0F4B31-F156-4131-87D7-C5B73848809E}" srcOrd="0" destOrd="0" presId="urn:microsoft.com/office/officeart/2005/8/layout/default"/>
    <dgm:cxn modelId="{D24FA026-F1C1-4590-9CEF-65496BBCD84A}" srcId="{A6BB41BC-155C-464A-9543-CF968D504579}" destId="{3E2AD0B8-EAF9-40D7-AD60-D8CBD901B955}" srcOrd="0" destOrd="0" parTransId="{E6B1B9C9-2923-4716-9A30-136366F1BFE8}" sibTransId="{E62DA475-018A-46CF-8839-2C93E81BC6C7}"/>
    <dgm:cxn modelId="{7D69BD4C-10F6-4765-A813-B78EBFDBD173}" type="presOf" srcId="{09E030DE-0646-48D0-B2B1-59BB4358F044}" destId="{8D23108B-D465-4621-8FED-CDD38E637B32}" srcOrd="0" destOrd="0" presId="urn:microsoft.com/office/officeart/2005/8/layout/default"/>
    <dgm:cxn modelId="{893D2472-A527-40B8-9CBE-5BA3A24E27EC}" type="presOf" srcId="{43EB9A26-157B-48AE-B496-7157D15698D1}" destId="{D24F12BD-F6DF-44DF-A144-2DFD765DEF18}" srcOrd="0" destOrd="0" presId="urn:microsoft.com/office/officeart/2005/8/layout/default"/>
    <dgm:cxn modelId="{5E1294CF-D465-41BF-844D-5CEC6984210A}" type="presOf" srcId="{E1749EEF-CBBA-4E32-B071-65270736E1EA}" destId="{064EB454-4B4D-4ECB-B7CF-B1E1D4DB6529}" srcOrd="0" destOrd="0" presId="urn:microsoft.com/office/officeart/2005/8/layout/default"/>
    <dgm:cxn modelId="{55A98296-C485-4882-A6B8-38C6C1879DD6}" type="presParOf" srcId="{2ABD11B6-521F-42E5-AD03-F4C925B42B55}" destId="{3B0F4B31-F156-4131-87D7-C5B73848809E}" srcOrd="0" destOrd="0" presId="urn:microsoft.com/office/officeart/2005/8/layout/default"/>
    <dgm:cxn modelId="{6045C2D0-8831-4441-8E55-A2E6AD3A24A1}" type="presParOf" srcId="{2ABD11B6-521F-42E5-AD03-F4C925B42B55}" destId="{93811A03-8436-4939-B6D1-98A183465619}" srcOrd="1" destOrd="0" presId="urn:microsoft.com/office/officeart/2005/8/layout/default"/>
    <dgm:cxn modelId="{E2E6C9D6-1B16-4723-A63E-DF13386A1CB5}" type="presParOf" srcId="{2ABD11B6-521F-42E5-AD03-F4C925B42B55}" destId="{8D23108B-D465-4621-8FED-CDD38E637B32}" srcOrd="2" destOrd="0" presId="urn:microsoft.com/office/officeart/2005/8/layout/default"/>
    <dgm:cxn modelId="{9C62C3E3-32E3-45CA-93B1-2C1AFBA4170D}" type="presParOf" srcId="{2ABD11B6-521F-42E5-AD03-F4C925B42B55}" destId="{80E44D0C-887F-45CB-B411-38949D378A8C}" srcOrd="3" destOrd="0" presId="urn:microsoft.com/office/officeart/2005/8/layout/default"/>
    <dgm:cxn modelId="{570329B4-12E9-45E8-B614-2CB9F5EA887E}" type="presParOf" srcId="{2ABD11B6-521F-42E5-AD03-F4C925B42B55}" destId="{D24F12BD-F6DF-44DF-A144-2DFD765DEF18}" srcOrd="4" destOrd="0" presId="urn:microsoft.com/office/officeart/2005/8/layout/default"/>
    <dgm:cxn modelId="{E816427A-3737-46E5-95AF-B080E23B84CF}" type="presParOf" srcId="{2ABD11B6-521F-42E5-AD03-F4C925B42B55}" destId="{C3C74CAB-A6E5-483C-BF98-045C7A1030DA}" srcOrd="5" destOrd="0" presId="urn:microsoft.com/office/officeart/2005/8/layout/default"/>
    <dgm:cxn modelId="{877A112E-511D-4D3D-9298-F88395D80369}" type="presParOf" srcId="{2ABD11B6-521F-42E5-AD03-F4C925B42B55}" destId="{064EB454-4B4D-4ECB-B7CF-B1E1D4DB652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85044A90-9E4B-4E4D-BA65-3B9B0DC97361}" type="doc">
      <dgm:prSet loTypeId="urn:microsoft.com/office/officeart/2005/8/layout/hList6" loCatId="list" qsTypeId="urn:microsoft.com/office/officeart/2005/8/quickstyle/simple1" qsCatId="simple" csTypeId="urn:microsoft.com/office/officeart/2005/8/colors/colorful1" csCatId="colorful" phldr="1"/>
      <dgm:spPr/>
    </dgm:pt>
    <dgm:pt modelId="{3AD670D7-0CA6-4C1D-A84B-1EC8E2FB98A2}">
      <dgm:prSet phldrT="[Text]"/>
      <dgm:spPr/>
      <dgm:t>
        <a:bodyPr/>
        <a:lstStyle/>
        <a:p>
          <a:r>
            <a:rPr lang="en-US" dirty="0" smtClean="0"/>
            <a:t>Customers</a:t>
          </a:r>
          <a:endParaRPr lang="en-US" dirty="0"/>
        </a:p>
      </dgm:t>
    </dgm:pt>
    <dgm:pt modelId="{D4D94640-2B31-401E-ADA3-608E7C97D6F5}" type="parTrans" cxnId="{F26FE6BD-4D59-4FBD-B8EB-21E6836DC83E}">
      <dgm:prSet/>
      <dgm:spPr/>
      <dgm:t>
        <a:bodyPr/>
        <a:lstStyle/>
        <a:p>
          <a:endParaRPr lang="en-US"/>
        </a:p>
      </dgm:t>
    </dgm:pt>
    <dgm:pt modelId="{33D0E9D2-8CA5-40D7-BCCF-CFFB0CE5E2BB}" type="sibTrans" cxnId="{F26FE6BD-4D59-4FBD-B8EB-21E6836DC83E}">
      <dgm:prSet/>
      <dgm:spPr/>
      <dgm:t>
        <a:bodyPr/>
        <a:lstStyle/>
        <a:p>
          <a:endParaRPr lang="en-US"/>
        </a:p>
      </dgm:t>
    </dgm:pt>
    <dgm:pt modelId="{B77094EA-08D6-4B60-BB96-21A5D66ED830}">
      <dgm:prSet phldrT="[Text]"/>
      <dgm:spPr/>
      <dgm:t>
        <a:bodyPr/>
        <a:lstStyle/>
        <a:p>
          <a:r>
            <a:rPr lang="en-US" dirty="0" smtClean="0"/>
            <a:t>Employees</a:t>
          </a:r>
          <a:endParaRPr lang="en-US" dirty="0"/>
        </a:p>
      </dgm:t>
    </dgm:pt>
    <dgm:pt modelId="{F5BA1302-E840-4F20-8B8E-D98CAC74C512}" type="parTrans" cxnId="{13BFFD9D-E5AD-42DF-8AB4-A58848CC4A67}">
      <dgm:prSet/>
      <dgm:spPr/>
      <dgm:t>
        <a:bodyPr/>
        <a:lstStyle/>
        <a:p>
          <a:endParaRPr lang="en-US"/>
        </a:p>
      </dgm:t>
    </dgm:pt>
    <dgm:pt modelId="{ADCD9F0A-1A02-4147-B774-9FDE1ED49B9E}" type="sibTrans" cxnId="{13BFFD9D-E5AD-42DF-8AB4-A58848CC4A67}">
      <dgm:prSet/>
      <dgm:spPr/>
      <dgm:t>
        <a:bodyPr/>
        <a:lstStyle/>
        <a:p>
          <a:endParaRPr lang="en-US"/>
        </a:p>
      </dgm:t>
    </dgm:pt>
    <dgm:pt modelId="{CE2C38CE-9ED3-43E5-A244-A6C78D615FAC}">
      <dgm:prSet phldrT="[Text]"/>
      <dgm:spPr/>
      <dgm:t>
        <a:bodyPr/>
        <a:lstStyle/>
        <a:p>
          <a:r>
            <a:rPr lang="en-US" dirty="0" smtClean="0"/>
            <a:t>Vendors</a:t>
          </a:r>
          <a:endParaRPr lang="en-US" dirty="0"/>
        </a:p>
      </dgm:t>
    </dgm:pt>
    <dgm:pt modelId="{F6CF747A-319A-492A-9655-3AF5E1651860}" type="parTrans" cxnId="{4B3DC403-6590-40D8-BD61-E425E28462E7}">
      <dgm:prSet/>
      <dgm:spPr/>
      <dgm:t>
        <a:bodyPr/>
        <a:lstStyle/>
        <a:p>
          <a:endParaRPr lang="en-US"/>
        </a:p>
      </dgm:t>
    </dgm:pt>
    <dgm:pt modelId="{A2DCB056-42E0-48D7-A90E-03A65803BBB5}" type="sibTrans" cxnId="{4B3DC403-6590-40D8-BD61-E425E28462E7}">
      <dgm:prSet/>
      <dgm:spPr/>
      <dgm:t>
        <a:bodyPr/>
        <a:lstStyle/>
        <a:p>
          <a:endParaRPr lang="en-US"/>
        </a:p>
      </dgm:t>
    </dgm:pt>
    <dgm:pt modelId="{FE560635-BC81-47BA-9A28-F83C852EBC44}">
      <dgm:prSet phldrT="[Text]"/>
      <dgm:spPr/>
      <dgm:t>
        <a:bodyPr/>
        <a:lstStyle/>
        <a:p>
          <a:r>
            <a:rPr lang="en-US" dirty="0" smtClean="0"/>
            <a:t>People with increased risk</a:t>
          </a:r>
          <a:endParaRPr lang="en-US" dirty="0"/>
        </a:p>
      </dgm:t>
    </dgm:pt>
    <dgm:pt modelId="{A9EC26D0-8FEC-428A-8D95-34EB1C541C9E}" type="parTrans" cxnId="{84763596-7FC5-474E-8296-0C5F62C7D984}">
      <dgm:prSet/>
      <dgm:spPr/>
      <dgm:t>
        <a:bodyPr/>
        <a:lstStyle/>
        <a:p>
          <a:endParaRPr lang="en-US"/>
        </a:p>
      </dgm:t>
    </dgm:pt>
    <dgm:pt modelId="{E136031C-BC10-4C73-BC49-313425B58108}" type="sibTrans" cxnId="{84763596-7FC5-474E-8296-0C5F62C7D984}">
      <dgm:prSet/>
      <dgm:spPr/>
      <dgm:t>
        <a:bodyPr/>
        <a:lstStyle/>
        <a:p>
          <a:endParaRPr lang="en-US"/>
        </a:p>
      </dgm:t>
    </dgm:pt>
    <dgm:pt modelId="{ED8CFF3F-3ED1-4D94-88A7-802234A5D132}" type="pres">
      <dgm:prSet presAssocID="{85044A90-9E4B-4E4D-BA65-3B9B0DC97361}" presName="Name0" presStyleCnt="0">
        <dgm:presLayoutVars>
          <dgm:dir/>
          <dgm:resizeHandles val="exact"/>
        </dgm:presLayoutVars>
      </dgm:prSet>
      <dgm:spPr/>
    </dgm:pt>
    <dgm:pt modelId="{52817D41-5F31-433A-AF6B-4AF40CA4EAFF}" type="pres">
      <dgm:prSet presAssocID="{3AD670D7-0CA6-4C1D-A84B-1EC8E2FB98A2}" presName="node" presStyleLbl="node1" presStyleIdx="0" presStyleCnt="4">
        <dgm:presLayoutVars>
          <dgm:bulletEnabled val="1"/>
        </dgm:presLayoutVars>
      </dgm:prSet>
      <dgm:spPr/>
      <dgm:t>
        <a:bodyPr/>
        <a:lstStyle/>
        <a:p>
          <a:endParaRPr lang="en-US"/>
        </a:p>
      </dgm:t>
    </dgm:pt>
    <dgm:pt modelId="{CF915A53-373D-4B1E-AC5E-960A76962790}" type="pres">
      <dgm:prSet presAssocID="{33D0E9D2-8CA5-40D7-BCCF-CFFB0CE5E2BB}" presName="sibTrans" presStyleCnt="0"/>
      <dgm:spPr/>
    </dgm:pt>
    <dgm:pt modelId="{DC6DB180-99F7-46DA-BE62-B4F945115ADB}" type="pres">
      <dgm:prSet presAssocID="{B77094EA-08D6-4B60-BB96-21A5D66ED830}" presName="node" presStyleLbl="node1" presStyleIdx="1" presStyleCnt="4">
        <dgm:presLayoutVars>
          <dgm:bulletEnabled val="1"/>
        </dgm:presLayoutVars>
      </dgm:prSet>
      <dgm:spPr/>
      <dgm:t>
        <a:bodyPr/>
        <a:lstStyle/>
        <a:p>
          <a:endParaRPr lang="en-US"/>
        </a:p>
      </dgm:t>
    </dgm:pt>
    <dgm:pt modelId="{2A414D16-AE8F-476E-9D1B-A64CEADE365F}" type="pres">
      <dgm:prSet presAssocID="{ADCD9F0A-1A02-4147-B774-9FDE1ED49B9E}" presName="sibTrans" presStyleCnt="0"/>
      <dgm:spPr/>
    </dgm:pt>
    <dgm:pt modelId="{43EE671A-ED0B-4D0E-84C2-9009F9CC2067}" type="pres">
      <dgm:prSet presAssocID="{CE2C38CE-9ED3-43E5-A244-A6C78D615FAC}" presName="node" presStyleLbl="node1" presStyleIdx="2" presStyleCnt="4">
        <dgm:presLayoutVars>
          <dgm:bulletEnabled val="1"/>
        </dgm:presLayoutVars>
      </dgm:prSet>
      <dgm:spPr/>
      <dgm:t>
        <a:bodyPr/>
        <a:lstStyle/>
        <a:p>
          <a:endParaRPr lang="en-US"/>
        </a:p>
      </dgm:t>
    </dgm:pt>
    <dgm:pt modelId="{3FC13E88-6017-4477-B71B-22F5701FDC6F}" type="pres">
      <dgm:prSet presAssocID="{A2DCB056-42E0-48D7-A90E-03A65803BBB5}" presName="sibTrans" presStyleCnt="0"/>
      <dgm:spPr/>
    </dgm:pt>
    <dgm:pt modelId="{2DF58236-5754-47B5-9668-39F312B3C4A6}" type="pres">
      <dgm:prSet presAssocID="{FE560635-BC81-47BA-9A28-F83C852EBC44}" presName="node" presStyleLbl="node1" presStyleIdx="3" presStyleCnt="4">
        <dgm:presLayoutVars>
          <dgm:bulletEnabled val="1"/>
        </dgm:presLayoutVars>
      </dgm:prSet>
      <dgm:spPr/>
      <dgm:t>
        <a:bodyPr/>
        <a:lstStyle/>
        <a:p>
          <a:endParaRPr lang="en-US"/>
        </a:p>
      </dgm:t>
    </dgm:pt>
  </dgm:ptLst>
  <dgm:cxnLst>
    <dgm:cxn modelId="{7B9435FD-2A65-4ACA-BD8F-2F00E49D9CAB}" type="presOf" srcId="{FE560635-BC81-47BA-9A28-F83C852EBC44}" destId="{2DF58236-5754-47B5-9668-39F312B3C4A6}" srcOrd="0" destOrd="0" presId="urn:microsoft.com/office/officeart/2005/8/layout/hList6"/>
    <dgm:cxn modelId="{75FA8D3D-7843-4403-805F-1EA6F084BC48}" type="presOf" srcId="{85044A90-9E4B-4E4D-BA65-3B9B0DC97361}" destId="{ED8CFF3F-3ED1-4D94-88A7-802234A5D132}" srcOrd="0" destOrd="0" presId="urn:microsoft.com/office/officeart/2005/8/layout/hList6"/>
    <dgm:cxn modelId="{BE73FAE7-4164-4179-A844-4FC205A3E760}" type="presOf" srcId="{3AD670D7-0CA6-4C1D-A84B-1EC8E2FB98A2}" destId="{52817D41-5F31-433A-AF6B-4AF40CA4EAFF}" srcOrd="0" destOrd="0" presId="urn:microsoft.com/office/officeart/2005/8/layout/hList6"/>
    <dgm:cxn modelId="{2150C423-546F-48AA-B3D0-D803BC022F26}" type="presOf" srcId="{CE2C38CE-9ED3-43E5-A244-A6C78D615FAC}" destId="{43EE671A-ED0B-4D0E-84C2-9009F9CC2067}" srcOrd="0" destOrd="0" presId="urn:microsoft.com/office/officeart/2005/8/layout/hList6"/>
    <dgm:cxn modelId="{F26FE6BD-4D59-4FBD-B8EB-21E6836DC83E}" srcId="{85044A90-9E4B-4E4D-BA65-3B9B0DC97361}" destId="{3AD670D7-0CA6-4C1D-A84B-1EC8E2FB98A2}" srcOrd="0" destOrd="0" parTransId="{D4D94640-2B31-401E-ADA3-608E7C97D6F5}" sibTransId="{33D0E9D2-8CA5-40D7-BCCF-CFFB0CE5E2BB}"/>
    <dgm:cxn modelId="{13BFFD9D-E5AD-42DF-8AB4-A58848CC4A67}" srcId="{85044A90-9E4B-4E4D-BA65-3B9B0DC97361}" destId="{B77094EA-08D6-4B60-BB96-21A5D66ED830}" srcOrd="1" destOrd="0" parTransId="{F5BA1302-E840-4F20-8B8E-D98CAC74C512}" sibTransId="{ADCD9F0A-1A02-4147-B774-9FDE1ED49B9E}"/>
    <dgm:cxn modelId="{4B3DC403-6590-40D8-BD61-E425E28462E7}" srcId="{85044A90-9E4B-4E4D-BA65-3B9B0DC97361}" destId="{CE2C38CE-9ED3-43E5-A244-A6C78D615FAC}" srcOrd="2" destOrd="0" parTransId="{F6CF747A-319A-492A-9655-3AF5E1651860}" sibTransId="{A2DCB056-42E0-48D7-A90E-03A65803BBB5}"/>
    <dgm:cxn modelId="{84763596-7FC5-474E-8296-0C5F62C7D984}" srcId="{85044A90-9E4B-4E4D-BA65-3B9B0DC97361}" destId="{FE560635-BC81-47BA-9A28-F83C852EBC44}" srcOrd="3" destOrd="0" parTransId="{A9EC26D0-8FEC-428A-8D95-34EB1C541C9E}" sibTransId="{E136031C-BC10-4C73-BC49-313425B58108}"/>
    <dgm:cxn modelId="{A937BC7D-0D03-45C6-91FF-3D1FD520305F}" type="presOf" srcId="{B77094EA-08D6-4B60-BB96-21A5D66ED830}" destId="{DC6DB180-99F7-46DA-BE62-B4F945115ADB}" srcOrd="0" destOrd="0" presId="urn:microsoft.com/office/officeart/2005/8/layout/hList6"/>
    <dgm:cxn modelId="{CF250563-228A-4E98-9123-866584E9C54C}" type="presParOf" srcId="{ED8CFF3F-3ED1-4D94-88A7-802234A5D132}" destId="{52817D41-5F31-433A-AF6B-4AF40CA4EAFF}" srcOrd="0" destOrd="0" presId="urn:microsoft.com/office/officeart/2005/8/layout/hList6"/>
    <dgm:cxn modelId="{6A1CC77D-764D-4DE7-8A04-7EA19C2ED413}" type="presParOf" srcId="{ED8CFF3F-3ED1-4D94-88A7-802234A5D132}" destId="{CF915A53-373D-4B1E-AC5E-960A76962790}" srcOrd="1" destOrd="0" presId="urn:microsoft.com/office/officeart/2005/8/layout/hList6"/>
    <dgm:cxn modelId="{E229DA72-8903-4C20-8783-3862CF687D21}" type="presParOf" srcId="{ED8CFF3F-3ED1-4D94-88A7-802234A5D132}" destId="{DC6DB180-99F7-46DA-BE62-B4F945115ADB}" srcOrd="2" destOrd="0" presId="urn:microsoft.com/office/officeart/2005/8/layout/hList6"/>
    <dgm:cxn modelId="{9B052190-F369-4200-B825-DF8EFBE5664D}" type="presParOf" srcId="{ED8CFF3F-3ED1-4D94-88A7-802234A5D132}" destId="{2A414D16-AE8F-476E-9D1B-A64CEADE365F}" srcOrd="3" destOrd="0" presId="urn:microsoft.com/office/officeart/2005/8/layout/hList6"/>
    <dgm:cxn modelId="{5D0E8626-F645-4F25-88B5-E430F3EC0E58}" type="presParOf" srcId="{ED8CFF3F-3ED1-4D94-88A7-802234A5D132}" destId="{43EE671A-ED0B-4D0E-84C2-9009F9CC2067}" srcOrd="4" destOrd="0" presId="urn:microsoft.com/office/officeart/2005/8/layout/hList6"/>
    <dgm:cxn modelId="{D6A74940-2000-4C46-ACFE-62CB24827CF6}" type="presParOf" srcId="{ED8CFF3F-3ED1-4D94-88A7-802234A5D132}" destId="{3FC13E88-6017-4477-B71B-22F5701FDC6F}" srcOrd="5" destOrd="0" presId="urn:microsoft.com/office/officeart/2005/8/layout/hList6"/>
    <dgm:cxn modelId="{1B83A4C6-EDA1-48BA-9ED5-B18060CDEBDD}" type="presParOf" srcId="{ED8CFF3F-3ED1-4D94-88A7-802234A5D132}" destId="{2DF58236-5754-47B5-9668-39F312B3C4A6}"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F9BE054-7C52-43F6-AB45-BA76A17F758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12507B90-81F7-4DE4-9E8F-C6A657B64E6D}">
      <dgm:prSet phldrT="[Text]"/>
      <dgm:spPr/>
      <dgm:t>
        <a:bodyPr/>
        <a:lstStyle/>
        <a:p>
          <a:r>
            <a:rPr lang="en-US" dirty="0" smtClean="0"/>
            <a:t>Depend on the hazard</a:t>
          </a:r>
          <a:endParaRPr lang="en-US" dirty="0"/>
        </a:p>
      </dgm:t>
    </dgm:pt>
    <dgm:pt modelId="{AE8CD050-A343-4A0D-9E3B-466BA7175186}" type="parTrans" cxnId="{5E5FFEF3-66F2-4CD4-905D-36ED93422309}">
      <dgm:prSet/>
      <dgm:spPr/>
      <dgm:t>
        <a:bodyPr/>
        <a:lstStyle/>
        <a:p>
          <a:endParaRPr lang="en-US"/>
        </a:p>
      </dgm:t>
    </dgm:pt>
    <dgm:pt modelId="{E7B13BC7-3428-43DD-BC90-04580EA64C66}" type="sibTrans" cxnId="{5E5FFEF3-66F2-4CD4-905D-36ED93422309}">
      <dgm:prSet/>
      <dgm:spPr/>
      <dgm:t>
        <a:bodyPr/>
        <a:lstStyle/>
        <a:p>
          <a:endParaRPr lang="en-US"/>
        </a:p>
      </dgm:t>
    </dgm:pt>
    <dgm:pt modelId="{B10ED530-7C3B-47C4-A410-C4935F092113}">
      <dgm:prSet phldrT="[Text]"/>
      <dgm:spPr/>
      <dgm:t>
        <a:bodyPr/>
        <a:lstStyle/>
        <a:p>
          <a:r>
            <a:rPr lang="en-US" dirty="0" smtClean="0"/>
            <a:t>Evaluate</a:t>
          </a:r>
          <a:endParaRPr lang="en-US" dirty="0"/>
        </a:p>
      </dgm:t>
    </dgm:pt>
    <dgm:pt modelId="{53DBE7FD-F37C-414F-9A29-12BDCBD1432A}" type="parTrans" cxnId="{16DB6F48-E20F-4EF5-BE49-1AB1E4BA11FE}">
      <dgm:prSet/>
      <dgm:spPr/>
      <dgm:t>
        <a:bodyPr/>
        <a:lstStyle/>
        <a:p>
          <a:endParaRPr lang="en-US"/>
        </a:p>
      </dgm:t>
    </dgm:pt>
    <dgm:pt modelId="{510953C9-B81C-40D4-ABE0-B82B32182869}" type="sibTrans" cxnId="{16DB6F48-E20F-4EF5-BE49-1AB1E4BA11FE}">
      <dgm:prSet/>
      <dgm:spPr/>
      <dgm:t>
        <a:bodyPr/>
        <a:lstStyle/>
        <a:p>
          <a:endParaRPr lang="en-US"/>
        </a:p>
      </dgm:t>
    </dgm:pt>
    <dgm:pt modelId="{744FA1AB-235B-4B9C-8631-D8B99D7EC5F0}">
      <dgm:prSet phldrT="[Text]"/>
      <dgm:spPr/>
      <dgm:t>
        <a:bodyPr/>
        <a:lstStyle/>
        <a:p>
          <a:r>
            <a:rPr lang="en-US" dirty="0" smtClean="0"/>
            <a:t>Refer to local regulations</a:t>
          </a:r>
          <a:endParaRPr lang="en-US" dirty="0"/>
        </a:p>
      </dgm:t>
    </dgm:pt>
    <dgm:pt modelId="{5C4EABE9-F335-4B8D-B8C9-5C8AA6084AD2}" type="parTrans" cxnId="{CB3AF3B2-95BE-495E-A9FD-9947C21F20F2}">
      <dgm:prSet/>
      <dgm:spPr/>
      <dgm:t>
        <a:bodyPr/>
        <a:lstStyle/>
        <a:p>
          <a:endParaRPr lang="en-US"/>
        </a:p>
      </dgm:t>
    </dgm:pt>
    <dgm:pt modelId="{DF4D204A-2719-4617-9EA5-8BC20A8FBC70}" type="sibTrans" cxnId="{CB3AF3B2-95BE-495E-A9FD-9947C21F20F2}">
      <dgm:prSet/>
      <dgm:spPr/>
      <dgm:t>
        <a:bodyPr/>
        <a:lstStyle/>
        <a:p>
          <a:endParaRPr lang="en-US"/>
        </a:p>
      </dgm:t>
    </dgm:pt>
    <dgm:pt modelId="{BC17888F-C188-47A4-83CC-811D94D7DFD5}" type="pres">
      <dgm:prSet presAssocID="{8F9BE054-7C52-43F6-AB45-BA76A17F7585}" presName="Name0" presStyleCnt="0">
        <dgm:presLayoutVars>
          <dgm:chMax val="7"/>
          <dgm:chPref val="7"/>
          <dgm:dir/>
        </dgm:presLayoutVars>
      </dgm:prSet>
      <dgm:spPr/>
      <dgm:t>
        <a:bodyPr/>
        <a:lstStyle/>
        <a:p>
          <a:endParaRPr lang="en-US"/>
        </a:p>
      </dgm:t>
    </dgm:pt>
    <dgm:pt modelId="{277BC442-795B-4AC6-9B69-B981B2E772EF}" type="pres">
      <dgm:prSet presAssocID="{8F9BE054-7C52-43F6-AB45-BA76A17F7585}" presName="Name1" presStyleCnt="0"/>
      <dgm:spPr/>
    </dgm:pt>
    <dgm:pt modelId="{6A552560-E825-48E7-91E6-EA311FF2F74E}" type="pres">
      <dgm:prSet presAssocID="{8F9BE054-7C52-43F6-AB45-BA76A17F7585}" presName="cycle" presStyleCnt="0"/>
      <dgm:spPr/>
    </dgm:pt>
    <dgm:pt modelId="{BDBABF30-682B-457B-914C-FCD6B63B3703}" type="pres">
      <dgm:prSet presAssocID="{8F9BE054-7C52-43F6-AB45-BA76A17F7585}" presName="srcNode" presStyleLbl="node1" presStyleIdx="0" presStyleCnt="3"/>
      <dgm:spPr/>
    </dgm:pt>
    <dgm:pt modelId="{04A048CA-C5C3-4536-8827-2B50731AC43F}" type="pres">
      <dgm:prSet presAssocID="{8F9BE054-7C52-43F6-AB45-BA76A17F7585}" presName="conn" presStyleLbl="parChTrans1D2" presStyleIdx="0" presStyleCnt="1"/>
      <dgm:spPr/>
      <dgm:t>
        <a:bodyPr/>
        <a:lstStyle/>
        <a:p>
          <a:endParaRPr lang="en-US"/>
        </a:p>
      </dgm:t>
    </dgm:pt>
    <dgm:pt modelId="{15F3535F-CC2F-4204-AFF9-599495E26716}" type="pres">
      <dgm:prSet presAssocID="{8F9BE054-7C52-43F6-AB45-BA76A17F7585}" presName="extraNode" presStyleLbl="node1" presStyleIdx="0" presStyleCnt="3"/>
      <dgm:spPr/>
    </dgm:pt>
    <dgm:pt modelId="{93E7679D-D38D-4F48-8655-8B92ECFA5C01}" type="pres">
      <dgm:prSet presAssocID="{8F9BE054-7C52-43F6-AB45-BA76A17F7585}" presName="dstNode" presStyleLbl="node1" presStyleIdx="0" presStyleCnt="3"/>
      <dgm:spPr/>
    </dgm:pt>
    <dgm:pt modelId="{B5C77DA8-731B-4878-89B0-0005C3720BA4}" type="pres">
      <dgm:prSet presAssocID="{12507B90-81F7-4DE4-9E8F-C6A657B64E6D}" presName="text_1" presStyleLbl="node1" presStyleIdx="0" presStyleCnt="3">
        <dgm:presLayoutVars>
          <dgm:bulletEnabled val="1"/>
        </dgm:presLayoutVars>
      </dgm:prSet>
      <dgm:spPr/>
      <dgm:t>
        <a:bodyPr/>
        <a:lstStyle/>
        <a:p>
          <a:endParaRPr lang="en-US"/>
        </a:p>
      </dgm:t>
    </dgm:pt>
    <dgm:pt modelId="{06580112-8194-4960-B379-C4884C8F5956}" type="pres">
      <dgm:prSet presAssocID="{12507B90-81F7-4DE4-9E8F-C6A657B64E6D}" presName="accent_1" presStyleCnt="0"/>
      <dgm:spPr/>
    </dgm:pt>
    <dgm:pt modelId="{7628F4DD-157E-4B35-9BF1-10789AAF62A1}" type="pres">
      <dgm:prSet presAssocID="{12507B90-81F7-4DE4-9E8F-C6A657B64E6D}" presName="accentRepeatNode" presStyleLbl="solidFgAcc1" presStyleIdx="0" presStyleCnt="3"/>
      <dgm:spPr/>
    </dgm:pt>
    <dgm:pt modelId="{F9A5E646-86A2-4E0B-BB04-B47CF5ADDD1C}" type="pres">
      <dgm:prSet presAssocID="{B10ED530-7C3B-47C4-A410-C4935F092113}" presName="text_2" presStyleLbl="node1" presStyleIdx="1" presStyleCnt="3">
        <dgm:presLayoutVars>
          <dgm:bulletEnabled val="1"/>
        </dgm:presLayoutVars>
      </dgm:prSet>
      <dgm:spPr/>
      <dgm:t>
        <a:bodyPr/>
        <a:lstStyle/>
        <a:p>
          <a:endParaRPr lang="en-US"/>
        </a:p>
      </dgm:t>
    </dgm:pt>
    <dgm:pt modelId="{E1ED4CFF-DB1C-4E60-A5CB-42CE3756A1DF}" type="pres">
      <dgm:prSet presAssocID="{B10ED530-7C3B-47C4-A410-C4935F092113}" presName="accent_2" presStyleCnt="0"/>
      <dgm:spPr/>
    </dgm:pt>
    <dgm:pt modelId="{2D8B6867-9E37-47F0-804B-A3683BB4CEC1}" type="pres">
      <dgm:prSet presAssocID="{B10ED530-7C3B-47C4-A410-C4935F092113}" presName="accentRepeatNode" presStyleLbl="solidFgAcc1" presStyleIdx="1" presStyleCnt="3"/>
      <dgm:spPr/>
    </dgm:pt>
    <dgm:pt modelId="{506E9C7E-E2B7-4D6D-ABF0-0DF1379AA218}" type="pres">
      <dgm:prSet presAssocID="{744FA1AB-235B-4B9C-8631-D8B99D7EC5F0}" presName="text_3" presStyleLbl="node1" presStyleIdx="2" presStyleCnt="3">
        <dgm:presLayoutVars>
          <dgm:bulletEnabled val="1"/>
        </dgm:presLayoutVars>
      </dgm:prSet>
      <dgm:spPr/>
      <dgm:t>
        <a:bodyPr/>
        <a:lstStyle/>
        <a:p>
          <a:endParaRPr lang="en-US"/>
        </a:p>
      </dgm:t>
    </dgm:pt>
    <dgm:pt modelId="{5DD5B43B-F8F9-4A3E-93AA-558A2CB4B28B}" type="pres">
      <dgm:prSet presAssocID="{744FA1AB-235B-4B9C-8631-D8B99D7EC5F0}" presName="accent_3" presStyleCnt="0"/>
      <dgm:spPr/>
    </dgm:pt>
    <dgm:pt modelId="{AD45C18A-3342-42B5-9A2D-494A17289015}" type="pres">
      <dgm:prSet presAssocID="{744FA1AB-235B-4B9C-8631-D8B99D7EC5F0}" presName="accentRepeatNode" presStyleLbl="solidFgAcc1" presStyleIdx="2" presStyleCnt="3"/>
      <dgm:spPr/>
    </dgm:pt>
  </dgm:ptLst>
  <dgm:cxnLst>
    <dgm:cxn modelId="{7CC7029C-4705-4863-B357-EFE3E030724B}" type="presOf" srcId="{744FA1AB-235B-4B9C-8631-D8B99D7EC5F0}" destId="{506E9C7E-E2B7-4D6D-ABF0-0DF1379AA218}" srcOrd="0" destOrd="0" presId="urn:microsoft.com/office/officeart/2008/layout/VerticalCurvedList"/>
    <dgm:cxn modelId="{019C040E-A096-4AA7-980B-A087AE7E8547}" type="presOf" srcId="{8F9BE054-7C52-43F6-AB45-BA76A17F7585}" destId="{BC17888F-C188-47A4-83CC-811D94D7DFD5}" srcOrd="0" destOrd="0" presId="urn:microsoft.com/office/officeart/2008/layout/VerticalCurvedList"/>
    <dgm:cxn modelId="{05C9CB47-CA6A-45A5-952C-B325B814B946}" type="presOf" srcId="{E7B13BC7-3428-43DD-BC90-04580EA64C66}" destId="{04A048CA-C5C3-4536-8827-2B50731AC43F}" srcOrd="0" destOrd="0" presId="urn:microsoft.com/office/officeart/2008/layout/VerticalCurvedList"/>
    <dgm:cxn modelId="{CB3AF3B2-95BE-495E-A9FD-9947C21F20F2}" srcId="{8F9BE054-7C52-43F6-AB45-BA76A17F7585}" destId="{744FA1AB-235B-4B9C-8631-D8B99D7EC5F0}" srcOrd="2" destOrd="0" parTransId="{5C4EABE9-F335-4B8D-B8C9-5C8AA6084AD2}" sibTransId="{DF4D204A-2719-4617-9EA5-8BC20A8FBC70}"/>
    <dgm:cxn modelId="{16DB6F48-E20F-4EF5-BE49-1AB1E4BA11FE}" srcId="{8F9BE054-7C52-43F6-AB45-BA76A17F7585}" destId="{B10ED530-7C3B-47C4-A410-C4935F092113}" srcOrd="1" destOrd="0" parTransId="{53DBE7FD-F37C-414F-9A29-12BDCBD1432A}" sibTransId="{510953C9-B81C-40D4-ABE0-B82B32182869}"/>
    <dgm:cxn modelId="{74FD1431-5952-46D2-8C3B-C94EA06F744C}" type="presOf" srcId="{12507B90-81F7-4DE4-9E8F-C6A657B64E6D}" destId="{B5C77DA8-731B-4878-89B0-0005C3720BA4}" srcOrd="0" destOrd="0" presId="urn:microsoft.com/office/officeart/2008/layout/VerticalCurvedList"/>
    <dgm:cxn modelId="{5E5FFEF3-66F2-4CD4-905D-36ED93422309}" srcId="{8F9BE054-7C52-43F6-AB45-BA76A17F7585}" destId="{12507B90-81F7-4DE4-9E8F-C6A657B64E6D}" srcOrd="0" destOrd="0" parTransId="{AE8CD050-A343-4A0D-9E3B-466BA7175186}" sibTransId="{E7B13BC7-3428-43DD-BC90-04580EA64C66}"/>
    <dgm:cxn modelId="{7CAEE89E-1BB8-4A34-BB9A-3C6E1544998A}" type="presOf" srcId="{B10ED530-7C3B-47C4-A410-C4935F092113}" destId="{F9A5E646-86A2-4E0B-BB04-B47CF5ADDD1C}" srcOrd="0" destOrd="0" presId="urn:microsoft.com/office/officeart/2008/layout/VerticalCurvedList"/>
    <dgm:cxn modelId="{2731E7F3-0095-4523-AF88-1E7936E3C3BA}" type="presParOf" srcId="{BC17888F-C188-47A4-83CC-811D94D7DFD5}" destId="{277BC442-795B-4AC6-9B69-B981B2E772EF}" srcOrd="0" destOrd="0" presId="urn:microsoft.com/office/officeart/2008/layout/VerticalCurvedList"/>
    <dgm:cxn modelId="{EE71C866-815A-4926-AA8A-7975BAC222AD}" type="presParOf" srcId="{277BC442-795B-4AC6-9B69-B981B2E772EF}" destId="{6A552560-E825-48E7-91E6-EA311FF2F74E}" srcOrd="0" destOrd="0" presId="urn:microsoft.com/office/officeart/2008/layout/VerticalCurvedList"/>
    <dgm:cxn modelId="{FF7B948B-1A75-4C8B-8414-C023B6D731FD}" type="presParOf" srcId="{6A552560-E825-48E7-91E6-EA311FF2F74E}" destId="{BDBABF30-682B-457B-914C-FCD6B63B3703}" srcOrd="0" destOrd="0" presId="urn:microsoft.com/office/officeart/2008/layout/VerticalCurvedList"/>
    <dgm:cxn modelId="{DB306AD5-788D-4626-906B-45992F17046D}" type="presParOf" srcId="{6A552560-E825-48E7-91E6-EA311FF2F74E}" destId="{04A048CA-C5C3-4536-8827-2B50731AC43F}" srcOrd="1" destOrd="0" presId="urn:microsoft.com/office/officeart/2008/layout/VerticalCurvedList"/>
    <dgm:cxn modelId="{B9E37DAE-21AD-4069-8060-72E39A4CCAFE}" type="presParOf" srcId="{6A552560-E825-48E7-91E6-EA311FF2F74E}" destId="{15F3535F-CC2F-4204-AFF9-599495E26716}" srcOrd="2" destOrd="0" presId="urn:microsoft.com/office/officeart/2008/layout/VerticalCurvedList"/>
    <dgm:cxn modelId="{EF1F80AB-64AB-40E8-AFCD-7F4D05A5CBFC}" type="presParOf" srcId="{6A552560-E825-48E7-91E6-EA311FF2F74E}" destId="{93E7679D-D38D-4F48-8655-8B92ECFA5C01}" srcOrd="3" destOrd="0" presId="urn:microsoft.com/office/officeart/2008/layout/VerticalCurvedList"/>
    <dgm:cxn modelId="{DEE11053-92FB-459C-8C76-5450EB353AF3}" type="presParOf" srcId="{277BC442-795B-4AC6-9B69-B981B2E772EF}" destId="{B5C77DA8-731B-4878-89B0-0005C3720BA4}" srcOrd="1" destOrd="0" presId="urn:microsoft.com/office/officeart/2008/layout/VerticalCurvedList"/>
    <dgm:cxn modelId="{51C6C8AF-5277-4044-99C6-A49F46C8F808}" type="presParOf" srcId="{277BC442-795B-4AC6-9B69-B981B2E772EF}" destId="{06580112-8194-4960-B379-C4884C8F5956}" srcOrd="2" destOrd="0" presId="urn:microsoft.com/office/officeart/2008/layout/VerticalCurvedList"/>
    <dgm:cxn modelId="{0FC6A268-F982-412D-8014-7BED7229527C}" type="presParOf" srcId="{06580112-8194-4960-B379-C4884C8F5956}" destId="{7628F4DD-157E-4B35-9BF1-10789AAF62A1}" srcOrd="0" destOrd="0" presId="urn:microsoft.com/office/officeart/2008/layout/VerticalCurvedList"/>
    <dgm:cxn modelId="{DB80DEC1-BA25-4AB1-BD07-173C7A4CF638}" type="presParOf" srcId="{277BC442-795B-4AC6-9B69-B981B2E772EF}" destId="{F9A5E646-86A2-4E0B-BB04-B47CF5ADDD1C}" srcOrd="3" destOrd="0" presId="urn:microsoft.com/office/officeart/2008/layout/VerticalCurvedList"/>
    <dgm:cxn modelId="{C59C8C09-DDA3-4AA2-BCCF-272BE7EE783A}" type="presParOf" srcId="{277BC442-795B-4AC6-9B69-B981B2E772EF}" destId="{E1ED4CFF-DB1C-4E60-A5CB-42CE3756A1DF}" srcOrd="4" destOrd="0" presId="urn:microsoft.com/office/officeart/2008/layout/VerticalCurvedList"/>
    <dgm:cxn modelId="{31E7E519-06DF-46BD-B6EC-E32E27EDD0A2}" type="presParOf" srcId="{E1ED4CFF-DB1C-4E60-A5CB-42CE3756A1DF}" destId="{2D8B6867-9E37-47F0-804B-A3683BB4CEC1}" srcOrd="0" destOrd="0" presId="urn:microsoft.com/office/officeart/2008/layout/VerticalCurvedList"/>
    <dgm:cxn modelId="{C770B17A-2F69-4C1E-89EE-6EBF98338565}" type="presParOf" srcId="{277BC442-795B-4AC6-9B69-B981B2E772EF}" destId="{506E9C7E-E2B7-4D6D-ABF0-0DF1379AA218}" srcOrd="5" destOrd="0" presId="urn:microsoft.com/office/officeart/2008/layout/VerticalCurvedList"/>
    <dgm:cxn modelId="{F98712F3-3715-45F3-964D-752ACA7F6941}" type="presParOf" srcId="{277BC442-795B-4AC6-9B69-B981B2E772EF}" destId="{5DD5B43B-F8F9-4A3E-93AA-558A2CB4B28B}" srcOrd="6" destOrd="0" presId="urn:microsoft.com/office/officeart/2008/layout/VerticalCurvedList"/>
    <dgm:cxn modelId="{4B731D5E-A25D-4754-BADF-45F577FA9E40}" type="presParOf" srcId="{5DD5B43B-F8F9-4A3E-93AA-558A2CB4B28B}" destId="{AD45C18A-3342-42B5-9A2D-494A172890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FB6AA8-630C-4522-8EFA-2FFFED83A3C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0E908A7-AAD2-45AA-AAF0-B51D780F8319}">
      <dgm:prSet phldrT="[Text]"/>
      <dgm:spPr/>
      <dgm:t>
        <a:bodyPr/>
        <a:lstStyle/>
        <a:p>
          <a:r>
            <a:rPr lang="en-US" b="0" dirty="0" smtClean="0"/>
            <a:t>0 – Impossible</a:t>
          </a:r>
          <a:endParaRPr lang="en-US" b="0" dirty="0"/>
        </a:p>
      </dgm:t>
    </dgm:pt>
    <dgm:pt modelId="{21664A5B-BAEC-4420-AB51-D4436D485E92}" type="parTrans" cxnId="{84BB4F18-86C9-46E7-AF71-BBDAD172F34F}">
      <dgm:prSet/>
      <dgm:spPr/>
      <dgm:t>
        <a:bodyPr/>
        <a:lstStyle/>
        <a:p>
          <a:endParaRPr lang="en-US"/>
        </a:p>
      </dgm:t>
    </dgm:pt>
    <dgm:pt modelId="{87C11450-A036-4525-94FF-46609812611C}" type="sibTrans" cxnId="{84BB4F18-86C9-46E7-AF71-BBDAD172F34F}">
      <dgm:prSet/>
      <dgm:spPr/>
      <dgm:t>
        <a:bodyPr/>
        <a:lstStyle/>
        <a:p>
          <a:endParaRPr lang="en-US" dirty="0"/>
        </a:p>
      </dgm:t>
    </dgm:pt>
    <dgm:pt modelId="{8D55681C-8533-4DB6-AA34-6DAFB19B8C6B}">
      <dgm:prSet phldrT="[Text]"/>
      <dgm:spPr/>
      <dgm:t>
        <a:bodyPr/>
        <a:lstStyle/>
        <a:p>
          <a:r>
            <a:rPr lang="en-US" b="0" dirty="0" smtClean="0"/>
            <a:t>1 – Remote possibility</a:t>
          </a:r>
          <a:endParaRPr lang="en-US" b="0" dirty="0"/>
        </a:p>
      </dgm:t>
    </dgm:pt>
    <dgm:pt modelId="{9A60475C-8513-4559-A18D-F45EB35CCFA2}" type="parTrans" cxnId="{8517D2E2-FC7A-48B2-84AE-AE4755668380}">
      <dgm:prSet/>
      <dgm:spPr/>
      <dgm:t>
        <a:bodyPr/>
        <a:lstStyle/>
        <a:p>
          <a:endParaRPr lang="en-US"/>
        </a:p>
      </dgm:t>
    </dgm:pt>
    <dgm:pt modelId="{45D4DF14-18C8-4FB0-8B7B-4B7908CB1249}" type="sibTrans" cxnId="{8517D2E2-FC7A-48B2-84AE-AE4755668380}">
      <dgm:prSet/>
      <dgm:spPr/>
      <dgm:t>
        <a:bodyPr/>
        <a:lstStyle/>
        <a:p>
          <a:endParaRPr lang="en-US" dirty="0"/>
        </a:p>
      </dgm:t>
    </dgm:pt>
    <dgm:pt modelId="{1BEC4BEF-8BE1-4EF5-8350-318CD6CEAF70}">
      <dgm:prSet phldrT="[Text]"/>
      <dgm:spPr/>
      <dgm:t>
        <a:bodyPr/>
        <a:lstStyle/>
        <a:p>
          <a:r>
            <a:rPr lang="en-US" b="0" dirty="0" smtClean="0"/>
            <a:t>2 – Medium possibility</a:t>
          </a:r>
          <a:endParaRPr lang="en-US" b="0" dirty="0"/>
        </a:p>
      </dgm:t>
    </dgm:pt>
    <dgm:pt modelId="{D72ECB3B-54BB-4B24-B284-0B15FD6DC9FD}" type="parTrans" cxnId="{081CBDB8-386C-434E-9107-B34F52038458}">
      <dgm:prSet/>
      <dgm:spPr/>
      <dgm:t>
        <a:bodyPr/>
        <a:lstStyle/>
        <a:p>
          <a:endParaRPr lang="en-US"/>
        </a:p>
      </dgm:t>
    </dgm:pt>
    <dgm:pt modelId="{5456F71F-7CDB-4468-B511-AF41A8505C54}" type="sibTrans" cxnId="{081CBDB8-386C-434E-9107-B34F52038458}">
      <dgm:prSet/>
      <dgm:spPr/>
      <dgm:t>
        <a:bodyPr/>
        <a:lstStyle/>
        <a:p>
          <a:endParaRPr lang="en-US" dirty="0"/>
        </a:p>
      </dgm:t>
    </dgm:pt>
    <dgm:pt modelId="{13506286-18F6-4254-930D-D564DF29E93A}">
      <dgm:prSet phldrT="[Text]"/>
      <dgm:spPr/>
      <dgm:t>
        <a:bodyPr/>
        <a:lstStyle/>
        <a:p>
          <a:r>
            <a:rPr lang="en-US" b="0" dirty="0" smtClean="0"/>
            <a:t>3 – Probable</a:t>
          </a:r>
          <a:endParaRPr lang="en-US" b="0" dirty="0"/>
        </a:p>
      </dgm:t>
    </dgm:pt>
    <dgm:pt modelId="{F3D99C86-B49A-427A-98F0-1CDECD36E18F}" type="parTrans" cxnId="{E6263FBE-8D08-413A-B230-EF3565696494}">
      <dgm:prSet/>
      <dgm:spPr/>
    </dgm:pt>
    <dgm:pt modelId="{9EFEEFC6-A247-4FCE-A3D2-D7FB683D22E6}" type="sibTrans" cxnId="{E6263FBE-8D08-413A-B230-EF3565696494}">
      <dgm:prSet/>
      <dgm:spPr/>
    </dgm:pt>
    <dgm:pt modelId="{A3383C56-F4F1-476E-9364-CB0442959947}" type="pres">
      <dgm:prSet presAssocID="{AFFB6AA8-630C-4522-8EFA-2FFFED83A3C0}" presName="outerComposite" presStyleCnt="0">
        <dgm:presLayoutVars>
          <dgm:chMax val="5"/>
          <dgm:dir/>
          <dgm:resizeHandles val="exact"/>
        </dgm:presLayoutVars>
      </dgm:prSet>
      <dgm:spPr/>
      <dgm:t>
        <a:bodyPr/>
        <a:lstStyle/>
        <a:p>
          <a:endParaRPr lang="en-US"/>
        </a:p>
      </dgm:t>
    </dgm:pt>
    <dgm:pt modelId="{24B4448C-21A2-4E2B-AABA-CEA89ED4C827}" type="pres">
      <dgm:prSet presAssocID="{AFFB6AA8-630C-4522-8EFA-2FFFED83A3C0}" presName="dummyMaxCanvas" presStyleCnt="0">
        <dgm:presLayoutVars/>
      </dgm:prSet>
      <dgm:spPr/>
    </dgm:pt>
    <dgm:pt modelId="{B5ED67C4-5DC7-425C-9433-CD2537653AB8}" type="pres">
      <dgm:prSet presAssocID="{AFFB6AA8-630C-4522-8EFA-2FFFED83A3C0}" presName="FourNodes_1" presStyleLbl="node1" presStyleIdx="0" presStyleCnt="4">
        <dgm:presLayoutVars>
          <dgm:bulletEnabled val="1"/>
        </dgm:presLayoutVars>
      </dgm:prSet>
      <dgm:spPr/>
      <dgm:t>
        <a:bodyPr/>
        <a:lstStyle/>
        <a:p>
          <a:endParaRPr lang="en-US"/>
        </a:p>
      </dgm:t>
    </dgm:pt>
    <dgm:pt modelId="{F64DFBD2-4BBC-44F2-8CAA-BD56F06FEE9A}" type="pres">
      <dgm:prSet presAssocID="{AFFB6AA8-630C-4522-8EFA-2FFFED83A3C0}" presName="FourNodes_2" presStyleLbl="node1" presStyleIdx="1" presStyleCnt="4">
        <dgm:presLayoutVars>
          <dgm:bulletEnabled val="1"/>
        </dgm:presLayoutVars>
      </dgm:prSet>
      <dgm:spPr/>
      <dgm:t>
        <a:bodyPr/>
        <a:lstStyle/>
        <a:p>
          <a:endParaRPr lang="en-US"/>
        </a:p>
      </dgm:t>
    </dgm:pt>
    <dgm:pt modelId="{32F36D39-F791-4B8A-B727-F46A65E8D9EF}" type="pres">
      <dgm:prSet presAssocID="{AFFB6AA8-630C-4522-8EFA-2FFFED83A3C0}" presName="FourNodes_3" presStyleLbl="node1" presStyleIdx="2" presStyleCnt="4">
        <dgm:presLayoutVars>
          <dgm:bulletEnabled val="1"/>
        </dgm:presLayoutVars>
      </dgm:prSet>
      <dgm:spPr/>
      <dgm:t>
        <a:bodyPr/>
        <a:lstStyle/>
        <a:p>
          <a:endParaRPr lang="en-US"/>
        </a:p>
      </dgm:t>
    </dgm:pt>
    <dgm:pt modelId="{C69DB101-8170-4B9D-BD31-D26E6BC8BA6C}" type="pres">
      <dgm:prSet presAssocID="{AFFB6AA8-630C-4522-8EFA-2FFFED83A3C0}" presName="FourNodes_4" presStyleLbl="node1" presStyleIdx="3" presStyleCnt="4">
        <dgm:presLayoutVars>
          <dgm:bulletEnabled val="1"/>
        </dgm:presLayoutVars>
      </dgm:prSet>
      <dgm:spPr/>
      <dgm:t>
        <a:bodyPr/>
        <a:lstStyle/>
        <a:p>
          <a:endParaRPr lang="en-US"/>
        </a:p>
      </dgm:t>
    </dgm:pt>
    <dgm:pt modelId="{9BB86C15-ADCF-473C-AB8F-760D1D110516}" type="pres">
      <dgm:prSet presAssocID="{AFFB6AA8-630C-4522-8EFA-2FFFED83A3C0}" presName="FourConn_1-2" presStyleLbl="fgAccFollowNode1" presStyleIdx="0" presStyleCnt="3">
        <dgm:presLayoutVars>
          <dgm:bulletEnabled val="1"/>
        </dgm:presLayoutVars>
      </dgm:prSet>
      <dgm:spPr/>
      <dgm:t>
        <a:bodyPr/>
        <a:lstStyle/>
        <a:p>
          <a:endParaRPr lang="en-US"/>
        </a:p>
      </dgm:t>
    </dgm:pt>
    <dgm:pt modelId="{794D09AB-A980-413B-A645-C1A5EF4882C5}" type="pres">
      <dgm:prSet presAssocID="{AFFB6AA8-630C-4522-8EFA-2FFFED83A3C0}" presName="FourConn_2-3" presStyleLbl="fgAccFollowNode1" presStyleIdx="1" presStyleCnt="3">
        <dgm:presLayoutVars>
          <dgm:bulletEnabled val="1"/>
        </dgm:presLayoutVars>
      </dgm:prSet>
      <dgm:spPr/>
      <dgm:t>
        <a:bodyPr/>
        <a:lstStyle/>
        <a:p>
          <a:endParaRPr lang="en-US"/>
        </a:p>
      </dgm:t>
    </dgm:pt>
    <dgm:pt modelId="{8396CEA1-9FB7-4676-88EF-92C80D13744B}" type="pres">
      <dgm:prSet presAssocID="{AFFB6AA8-630C-4522-8EFA-2FFFED83A3C0}" presName="FourConn_3-4" presStyleLbl="fgAccFollowNode1" presStyleIdx="2" presStyleCnt="3">
        <dgm:presLayoutVars>
          <dgm:bulletEnabled val="1"/>
        </dgm:presLayoutVars>
      </dgm:prSet>
      <dgm:spPr/>
      <dgm:t>
        <a:bodyPr/>
        <a:lstStyle/>
        <a:p>
          <a:endParaRPr lang="en-US"/>
        </a:p>
      </dgm:t>
    </dgm:pt>
    <dgm:pt modelId="{0B04E675-9237-4B0A-8A12-B1D48D5499AA}" type="pres">
      <dgm:prSet presAssocID="{AFFB6AA8-630C-4522-8EFA-2FFFED83A3C0}" presName="FourNodes_1_text" presStyleLbl="node1" presStyleIdx="3" presStyleCnt="4">
        <dgm:presLayoutVars>
          <dgm:bulletEnabled val="1"/>
        </dgm:presLayoutVars>
      </dgm:prSet>
      <dgm:spPr/>
      <dgm:t>
        <a:bodyPr/>
        <a:lstStyle/>
        <a:p>
          <a:endParaRPr lang="en-US"/>
        </a:p>
      </dgm:t>
    </dgm:pt>
    <dgm:pt modelId="{9C16ED04-84A2-4F3F-B68A-FE508AD26385}" type="pres">
      <dgm:prSet presAssocID="{AFFB6AA8-630C-4522-8EFA-2FFFED83A3C0}" presName="FourNodes_2_text" presStyleLbl="node1" presStyleIdx="3" presStyleCnt="4">
        <dgm:presLayoutVars>
          <dgm:bulletEnabled val="1"/>
        </dgm:presLayoutVars>
      </dgm:prSet>
      <dgm:spPr/>
      <dgm:t>
        <a:bodyPr/>
        <a:lstStyle/>
        <a:p>
          <a:endParaRPr lang="en-US"/>
        </a:p>
      </dgm:t>
    </dgm:pt>
    <dgm:pt modelId="{67D5AC2F-0D2A-4A7D-9DE5-E75496DE1DEE}" type="pres">
      <dgm:prSet presAssocID="{AFFB6AA8-630C-4522-8EFA-2FFFED83A3C0}" presName="FourNodes_3_text" presStyleLbl="node1" presStyleIdx="3" presStyleCnt="4">
        <dgm:presLayoutVars>
          <dgm:bulletEnabled val="1"/>
        </dgm:presLayoutVars>
      </dgm:prSet>
      <dgm:spPr/>
      <dgm:t>
        <a:bodyPr/>
        <a:lstStyle/>
        <a:p>
          <a:endParaRPr lang="en-US"/>
        </a:p>
      </dgm:t>
    </dgm:pt>
    <dgm:pt modelId="{280835C4-393A-47C8-ABD1-5CFB57883191}" type="pres">
      <dgm:prSet presAssocID="{AFFB6AA8-630C-4522-8EFA-2FFFED83A3C0}" presName="FourNodes_4_text" presStyleLbl="node1" presStyleIdx="3" presStyleCnt="4">
        <dgm:presLayoutVars>
          <dgm:bulletEnabled val="1"/>
        </dgm:presLayoutVars>
      </dgm:prSet>
      <dgm:spPr/>
      <dgm:t>
        <a:bodyPr/>
        <a:lstStyle/>
        <a:p>
          <a:endParaRPr lang="en-US"/>
        </a:p>
      </dgm:t>
    </dgm:pt>
  </dgm:ptLst>
  <dgm:cxnLst>
    <dgm:cxn modelId="{A1C9E34F-7C72-4AA5-8C9B-440473803107}" type="presOf" srcId="{13506286-18F6-4254-930D-D564DF29E93A}" destId="{C69DB101-8170-4B9D-BD31-D26E6BC8BA6C}" srcOrd="0" destOrd="0" presId="urn:microsoft.com/office/officeart/2005/8/layout/vProcess5"/>
    <dgm:cxn modelId="{810264C2-E4EB-4584-880C-09B51EA3CBF2}" type="presOf" srcId="{E0E908A7-AAD2-45AA-AAF0-B51D780F8319}" destId="{B5ED67C4-5DC7-425C-9433-CD2537653AB8}" srcOrd="0" destOrd="0" presId="urn:microsoft.com/office/officeart/2005/8/layout/vProcess5"/>
    <dgm:cxn modelId="{3EC21DD6-CBA4-4007-A658-6B1CD95FC1E0}" type="presOf" srcId="{E0E908A7-AAD2-45AA-AAF0-B51D780F8319}" destId="{0B04E675-9237-4B0A-8A12-B1D48D5499AA}" srcOrd="1" destOrd="0" presId="urn:microsoft.com/office/officeart/2005/8/layout/vProcess5"/>
    <dgm:cxn modelId="{E6263FBE-8D08-413A-B230-EF3565696494}" srcId="{AFFB6AA8-630C-4522-8EFA-2FFFED83A3C0}" destId="{13506286-18F6-4254-930D-D564DF29E93A}" srcOrd="3" destOrd="0" parTransId="{F3D99C86-B49A-427A-98F0-1CDECD36E18F}" sibTransId="{9EFEEFC6-A247-4FCE-A3D2-D7FB683D22E6}"/>
    <dgm:cxn modelId="{1709630F-CAFE-48CE-B838-42A163B53C14}" type="presOf" srcId="{45D4DF14-18C8-4FB0-8B7B-4B7908CB1249}" destId="{794D09AB-A980-413B-A645-C1A5EF4882C5}" srcOrd="0" destOrd="0" presId="urn:microsoft.com/office/officeart/2005/8/layout/vProcess5"/>
    <dgm:cxn modelId="{DDA9DA7C-581A-4890-95D3-EF285D85DFA7}" type="presOf" srcId="{8D55681C-8533-4DB6-AA34-6DAFB19B8C6B}" destId="{9C16ED04-84A2-4F3F-B68A-FE508AD26385}" srcOrd="1" destOrd="0" presId="urn:microsoft.com/office/officeart/2005/8/layout/vProcess5"/>
    <dgm:cxn modelId="{69DD2E96-3FEA-4C84-A7E7-1488BFFBAB97}" type="presOf" srcId="{87C11450-A036-4525-94FF-46609812611C}" destId="{9BB86C15-ADCF-473C-AB8F-760D1D110516}" srcOrd="0" destOrd="0" presId="urn:microsoft.com/office/officeart/2005/8/layout/vProcess5"/>
    <dgm:cxn modelId="{537EEAAD-B3B6-4D15-A907-CAB8AB0E897D}" type="presOf" srcId="{AFFB6AA8-630C-4522-8EFA-2FFFED83A3C0}" destId="{A3383C56-F4F1-476E-9364-CB0442959947}" srcOrd="0" destOrd="0" presId="urn:microsoft.com/office/officeart/2005/8/layout/vProcess5"/>
    <dgm:cxn modelId="{82C4E386-49B8-4E44-AC05-2EC328E6C9AC}" type="presOf" srcId="{1BEC4BEF-8BE1-4EF5-8350-318CD6CEAF70}" destId="{67D5AC2F-0D2A-4A7D-9DE5-E75496DE1DEE}" srcOrd="1" destOrd="0" presId="urn:microsoft.com/office/officeart/2005/8/layout/vProcess5"/>
    <dgm:cxn modelId="{081CBDB8-386C-434E-9107-B34F52038458}" srcId="{AFFB6AA8-630C-4522-8EFA-2FFFED83A3C0}" destId="{1BEC4BEF-8BE1-4EF5-8350-318CD6CEAF70}" srcOrd="2" destOrd="0" parTransId="{D72ECB3B-54BB-4B24-B284-0B15FD6DC9FD}" sibTransId="{5456F71F-7CDB-4468-B511-AF41A8505C54}"/>
    <dgm:cxn modelId="{84BB4F18-86C9-46E7-AF71-BBDAD172F34F}" srcId="{AFFB6AA8-630C-4522-8EFA-2FFFED83A3C0}" destId="{E0E908A7-AAD2-45AA-AAF0-B51D780F8319}" srcOrd="0" destOrd="0" parTransId="{21664A5B-BAEC-4420-AB51-D4436D485E92}" sibTransId="{87C11450-A036-4525-94FF-46609812611C}"/>
    <dgm:cxn modelId="{21AC1B06-9DD6-47A3-8A91-2A2B0BA28C64}" type="presOf" srcId="{5456F71F-7CDB-4468-B511-AF41A8505C54}" destId="{8396CEA1-9FB7-4676-88EF-92C80D13744B}" srcOrd="0" destOrd="0" presId="urn:microsoft.com/office/officeart/2005/8/layout/vProcess5"/>
    <dgm:cxn modelId="{45A02E52-CB60-4C24-BDDF-9CFFCAD336C1}" type="presOf" srcId="{13506286-18F6-4254-930D-D564DF29E93A}" destId="{280835C4-393A-47C8-ABD1-5CFB57883191}" srcOrd="1" destOrd="0" presId="urn:microsoft.com/office/officeart/2005/8/layout/vProcess5"/>
    <dgm:cxn modelId="{CBA8FCF5-8B1F-479A-9444-722BCBAF5791}" type="presOf" srcId="{8D55681C-8533-4DB6-AA34-6DAFB19B8C6B}" destId="{F64DFBD2-4BBC-44F2-8CAA-BD56F06FEE9A}" srcOrd="0" destOrd="0" presId="urn:microsoft.com/office/officeart/2005/8/layout/vProcess5"/>
    <dgm:cxn modelId="{8517D2E2-FC7A-48B2-84AE-AE4755668380}" srcId="{AFFB6AA8-630C-4522-8EFA-2FFFED83A3C0}" destId="{8D55681C-8533-4DB6-AA34-6DAFB19B8C6B}" srcOrd="1" destOrd="0" parTransId="{9A60475C-8513-4559-A18D-F45EB35CCFA2}" sibTransId="{45D4DF14-18C8-4FB0-8B7B-4B7908CB1249}"/>
    <dgm:cxn modelId="{6AECEAC5-DA48-41BE-BA52-206412A0D3CB}" type="presOf" srcId="{1BEC4BEF-8BE1-4EF5-8350-318CD6CEAF70}" destId="{32F36D39-F791-4B8A-B727-F46A65E8D9EF}" srcOrd="0" destOrd="0" presId="urn:microsoft.com/office/officeart/2005/8/layout/vProcess5"/>
    <dgm:cxn modelId="{3E6746BE-74B9-4CFF-9A5B-2F1055711F6A}" type="presParOf" srcId="{A3383C56-F4F1-476E-9364-CB0442959947}" destId="{24B4448C-21A2-4E2B-AABA-CEA89ED4C827}" srcOrd="0" destOrd="0" presId="urn:microsoft.com/office/officeart/2005/8/layout/vProcess5"/>
    <dgm:cxn modelId="{196BA73B-34AB-4D70-BDA7-58F5D5A9C844}" type="presParOf" srcId="{A3383C56-F4F1-476E-9364-CB0442959947}" destId="{B5ED67C4-5DC7-425C-9433-CD2537653AB8}" srcOrd="1" destOrd="0" presId="urn:microsoft.com/office/officeart/2005/8/layout/vProcess5"/>
    <dgm:cxn modelId="{D07E51C1-5C1E-4E4B-A6F4-A763AE25E7EC}" type="presParOf" srcId="{A3383C56-F4F1-476E-9364-CB0442959947}" destId="{F64DFBD2-4BBC-44F2-8CAA-BD56F06FEE9A}" srcOrd="2" destOrd="0" presId="urn:microsoft.com/office/officeart/2005/8/layout/vProcess5"/>
    <dgm:cxn modelId="{EB21115B-2DCB-49E0-B5C5-B34A856D2371}" type="presParOf" srcId="{A3383C56-F4F1-476E-9364-CB0442959947}" destId="{32F36D39-F791-4B8A-B727-F46A65E8D9EF}" srcOrd="3" destOrd="0" presId="urn:microsoft.com/office/officeart/2005/8/layout/vProcess5"/>
    <dgm:cxn modelId="{5BAB7FFD-5116-4737-8EA8-28EA03F76FBC}" type="presParOf" srcId="{A3383C56-F4F1-476E-9364-CB0442959947}" destId="{C69DB101-8170-4B9D-BD31-D26E6BC8BA6C}" srcOrd="4" destOrd="0" presId="urn:microsoft.com/office/officeart/2005/8/layout/vProcess5"/>
    <dgm:cxn modelId="{20948205-EC39-4B52-A49E-A35101EB5355}" type="presParOf" srcId="{A3383C56-F4F1-476E-9364-CB0442959947}" destId="{9BB86C15-ADCF-473C-AB8F-760D1D110516}" srcOrd="5" destOrd="0" presId="urn:microsoft.com/office/officeart/2005/8/layout/vProcess5"/>
    <dgm:cxn modelId="{3310A28D-E815-48ED-8BB2-B77C80E48FFA}" type="presParOf" srcId="{A3383C56-F4F1-476E-9364-CB0442959947}" destId="{794D09AB-A980-413B-A645-C1A5EF4882C5}" srcOrd="6" destOrd="0" presId="urn:microsoft.com/office/officeart/2005/8/layout/vProcess5"/>
    <dgm:cxn modelId="{17AE0F12-FE91-4744-BF78-60CFFA5DC0A4}" type="presParOf" srcId="{A3383C56-F4F1-476E-9364-CB0442959947}" destId="{8396CEA1-9FB7-4676-88EF-92C80D13744B}" srcOrd="7" destOrd="0" presId="urn:microsoft.com/office/officeart/2005/8/layout/vProcess5"/>
    <dgm:cxn modelId="{6FA33DBE-060D-4DA8-BD5A-269ED97DDB70}" type="presParOf" srcId="{A3383C56-F4F1-476E-9364-CB0442959947}" destId="{0B04E675-9237-4B0A-8A12-B1D48D5499AA}" srcOrd="8" destOrd="0" presId="urn:microsoft.com/office/officeart/2005/8/layout/vProcess5"/>
    <dgm:cxn modelId="{E70E1F83-356A-4C49-BC5C-DFF3FE60296C}" type="presParOf" srcId="{A3383C56-F4F1-476E-9364-CB0442959947}" destId="{9C16ED04-84A2-4F3F-B68A-FE508AD26385}" srcOrd="9" destOrd="0" presId="urn:microsoft.com/office/officeart/2005/8/layout/vProcess5"/>
    <dgm:cxn modelId="{43A4CC90-35AA-4482-9537-5CC4AED10464}" type="presParOf" srcId="{A3383C56-F4F1-476E-9364-CB0442959947}" destId="{67D5AC2F-0D2A-4A7D-9DE5-E75496DE1DEE}" srcOrd="10" destOrd="0" presId="urn:microsoft.com/office/officeart/2005/8/layout/vProcess5"/>
    <dgm:cxn modelId="{A755F854-EE27-48AB-A073-EA45353C6B22}" type="presParOf" srcId="{A3383C56-F4F1-476E-9364-CB0442959947}" destId="{280835C4-393A-47C8-ABD1-5CFB5788319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3AC1C59B-01B0-4133-BD8E-C7A45510871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E01F87D-A61D-47EA-8D4B-55DB75B5873C}">
      <dgm:prSet phldrT="[Text]"/>
      <dgm:spPr/>
      <dgm:t>
        <a:bodyPr/>
        <a:lstStyle/>
        <a:p>
          <a:r>
            <a:rPr lang="en-US" dirty="0" smtClean="0"/>
            <a:t>Communicate changes</a:t>
          </a:r>
          <a:endParaRPr lang="en-US" dirty="0"/>
        </a:p>
      </dgm:t>
    </dgm:pt>
    <dgm:pt modelId="{211A926E-E346-4765-BC03-CDBDC08AFE7C}" type="parTrans" cxnId="{B1E8DF0F-2D07-4F6E-BAD0-C4853DACE692}">
      <dgm:prSet/>
      <dgm:spPr/>
      <dgm:t>
        <a:bodyPr/>
        <a:lstStyle/>
        <a:p>
          <a:endParaRPr lang="en-US"/>
        </a:p>
      </dgm:t>
    </dgm:pt>
    <dgm:pt modelId="{33F46A82-1386-4BFB-9354-340F49A970B5}" type="sibTrans" cxnId="{B1E8DF0F-2D07-4F6E-BAD0-C4853DACE692}">
      <dgm:prSet/>
      <dgm:spPr/>
      <dgm:t>
        <a:bodyPr/>
        <a:lstStyle/>
        <a:p>
          <a:endParaRPr lang="en-US"/>
        </a:p>
      </dgm:t>
    </dgm:pt>
    <dgm:pt modelId="{CE86EEE3-6713-4E1A-BD4D-DF1521772AB1}">
      <dgm:prSet phldrT="[Text]"/>
      <dgm:spPr/>
      <dgm:t>
        <a:bodyPr/>
        <a:lstStyle/>
        <a:p>
          <a:r>
            <a:rPr lang="en-US" dirty="0" smtClean="0"/>
            <a:t>Safest environment possible</a:t>
          </a:r>
          <a:endParaRPr lang="en-US" dirty="0"/>
        </a:p>
      </dgm:t>
    </dgm:pt>
    <dgm:pt modelId="{42D8773A-F1D5-4C49-AE95-858E33325AFE}" type="parTrans" cxnId="{D6636495-099E-4D8E-B827-88404DC13BC7}">
      <dgm:prSet/>
      <dgm:spPr/>
      <dgm:t>
        <a:bodyPr/>
        <a:lstStyle/>
        <a:p>
          <a:endParaRPr lang="en-US"/>
        </a:p>
      </dgm:t>
    </dgm:pt>
    <dgm:pt modelId="{77602AAD-1FD2-4CFE-974E-7221B658E802}" type="sibTrans" cxnId="{D6636495-099E-4D8E-B827-88404DC13BC7}">
      <dgm:prSet/>
      <dgm:spPr/>
      <dgm:t>
        <a:bodyPr/>
        <a:lstStyle/>
        <a:p>
          <a:endParaRPr lang="en-US"/>
        </a:p>
      </dgm:t>
    </dgm:pt>
    <dgm:pt modelId="{8A1F2EBB-FAEA-4716-9D11-31683A1DE10E}">
      <dgm:prSet phldrT="[Text]"/>
      <dgm:spPr/>
      <dgm:t>
        <a:bodyPr/>
        <a:lstStyle/>
        <a:p>
          <a:r>
            <a:rPr lang="en-US" dirty="0" smtClean="0"/>
            <a:t>Change and implement</a:t>
          </a:r>
          <a:endParaRPr lang="en-US" dirty="0"/>
        </a:p>
      </dgm:t>
    </dgm:pt>
    <dgm:pt modelId="{7B929893-D096-4F18-BC55-2298442F5616}" type="parTrans" cxnId="{64707AAF-E809-4DD1-9E90-0F93AF20BB3E}">
      <dgm:prSet/>
      <dgm:spPr/>
      <dgm:t>
        <a:bodyPr/>
        <a:lstStyle/>
        <a:p>
          <a:endParaRPr lang="en-US"/>
        </a:p>
      </dgm:t>
    </dgm:pt>
    <dgm:pt modelId="{ADC77FAE-CBDF-4116-B4CF-698336AD329C}" type="sibTrans" cxnId="{64707AAF-E809-4DD1-9E90-0F93AF20BB3E}">
      <dgm:prSet/>
      <dgm:spPr/>
      <dgm:t>
        <a:bodyPr/>
        <a:lstStyle/>
        <a:p>
          <a:endParaRPr lang="en-US"/>
        </a:p>
      </dgm:t>
    </dgm:pt>
    <dgm:pt modelId="{30667CF1-F77E-4E48-896C-00042C019149}" type="pres">
      <dgm:prSet presAssocID="{3AC1C59B-01B0-4133-BD8E-C7A455108712}" presName="linear" presStyleCnt="0">
        <dgm:presLayoutVars>
          <dgm:animLvl val="lvl"/>
          <dgm:resizeHandles val="exact"/>
        </dgm:presLayoutVars>
      </dgm:prSet>
      <dgm:spPr/>
      <dgm:t>
        <a:bodyPr/>
        <a:lstStyle/>
        <a:p>
          <a:endParaRPr lang="en-US"/>
        </a:p>
      </dgm:t>
    </dgm:pt>
    <dgm:pt modelId="{980CFD50-67CA-4DA3-9F83-9141AFF20F51}" type="pres">
      <dgm:prSet presAssocID="{BE01F87D-A61D-47EA-8D4B-55DB75B5873C}" presName="parentText" presStyleLbl="node1" presStyleIdx="0" presStyleCnt="3">
        <dgm:presLayoutVars>
          <dgm:chMax val="0"/>
          <dgm:bulletEnabled val="1"/>
        </dgm:presLayoutVars>
      </dgm:prSet>
      <dgm:spPr/>
      <dgm:t>
        <a:bodyPr/>
        <a:lstStyle/>
        <a:p>
          <a:endParaRPr lang="en-US"/>
        </a:p>
      </dgm:t>
    </dgm:pt>
    <dgm:pt modelId="{B4B3484C-D54A-4BC6-B744-6DD91CDDEB3A}" type="pres">
      <dgm:prSet presAssocID="{33F46A82-1386-4BFB-9354-340F49A970B5}" presName="spacer" presStyleCnt="0"/>
      <dgm:spPr/>
    </dgm:pt>
    <dgm:pt modelId="{16E1451A-CE4A-4EB2-B95E-129EEF054EA6}" type="pres">
      <dgm:prSet presAssocID="{CE86EEE3-6713-4E1A-BD4D-DF1521772AB1}" presName="parentText" presStyleLbl="node1" presStyleIdx="1" presStyleCnt="3">
        <dgm:presLayoutVars>
          <dgm:chMax val="0"/>
          <dgm:bulletEnabled val="1"/>
        </dgm:presLayoutVars>
      </dgm:prSet>
      <dgm:spPr/>
      <dgm:t>
        <a:bodyPr/>
        <a:lstStyle/>
        <a:p>
          <a:endParaRPr lang="en-US"/>
        </a:p>
      </dgm:t>
    </dgm:pt>
    <dgm:pt modelId="{48ABFE1D-C939-4EBA-9763-826288A74822}" type="pres">
      <dgm:prSet presAssocID="{77602AAD-1FD2-4CFE-974E-7221B658E802}" presName="spacer" presStyleCnt="0"/>
      <dgm:spPr/>
    </dgm:pt>
    <dgm:pt modelId="{DD811FB5-6227-4571-99AD-9C57F4DE287E}" type="pres">
      <dgm:prSet presAssocID="{8A1F2EBB-FAEA-4716-9D11-31683A1DE10E}" presName="parentText" presStyleLbl="node1" presStyleIdx="2" presStyleCnt="3">
        <dgm:presLayoutVars>
          <dgm:chMax val="0"/>
          <dgm:bulletEnabled val="1"/>
        </dgm:presLayoutVars>
      </dgm:prSet>
      <dgm:spPr/>
      <dgm:t>
        <a:bodyPr/>
        <a:lstStyle/>
        <a:p>
          <a:endParaRPr lang="en-US"/>
        </a:p>
      </dgm:t>
    </dgm:pt>
  </dgm:ptLst>
  <dgm:cxnLst>
    <dgm:cxn modelId="{B1E8DF0F-2D07-4F6E-BAD0-C4853DACE692}" srcId="{3AC1C59B-01B0-4133-BD8E-C7A455108712}" destId="{BE01F87D-A61D-47EA-8D4B-55DB75B5873C}" srcOrd="0" destOrd="0" parTransId="{211A926E-E346-4765-BC03-CDBDC08AFE7C}" sibTransId="{33F46A82-1386-4BFB-9354-340F49A970B5}"/>
    <dgm:cxn modelId="{399BACAB-2DA8-431A-8E69-BD93C2106698}" type="presOf" srcId="{8A1F2EBB-FAEA-4716-9D11-31683A1DE10E}" destId="{DD811FB5-6227-4571-99AD-9C57F4DE287E}" srcOrd="0" destOrd="0" presId="urn:microsoft.com/office/officeart/2005/8/layout/vList2"/>
    <dgm:cxn modelId="{64707AAF-E809-4DD1-9E90-0F93AF20BB3E}" srcId="{3AC1C59B-01B0-4133-BD8E-C7A455108712}" destId="{8A1F2EBB-FAEA-4716-9D11-31683A1DE10E}" srcOrd="2" destOrd="0" parTransId="{7B929893-D096-4F18-BC55-2298442F5616}" sibTransId="{ADC77FAE-CBDF-4116-B4CF-698336AD329C}"/>
    <dgm:cxn modelId="{AA3CDDA5-AC48-4920-8D17-E300F89E6833}" type="presOf" srcId="{3AC1C59B-01B0-4133-BD8E-C7A455108712}" destId="{30667CF1-F77E-4E48-896C-00042C019149}" srcOrd="0" destOrd="0" presId="urn:microsoft.com/office/officeart/2005/8/layout/vList2"/>
    <dgm:cxn modelId="{3DB9C352-E07E-471B-8B3E-1A390A543359}" type="presOf" srcId="{BE01F87D-A61D-47EA-8D4B-55DB75B5873C}" destId="{980CFD50-67CA-4DA3-9F83-9141AFF20F51}" srcOrd="0" destOrd="0" presId="urn:microsoft.com/office/officeart/2005/8/layout/vList2"/>
    <dgm:cxn modelId="{D6636495-099E-4D8E-B827-88404DC13BC7}" srcId="{3AC1C59B-01B0-4133-BD8E-C7A455108712}" destId="{CE86EEE3-6713-4E1A-BD4D-DF1521772AB1}" srcOrd="1" destOrd="0" parTransId="{42D8773A-F1D5-4C49-AE95-858E33325AFE}" sibTransId="{77602AAD-1FD2-4CFE-974E-7221B658E802}"/>
    <dgm:cxn modelId="{B138F776-57FD-4EDD-8A81-B117C79A4253}" type="presOf" srcId="{CE86EEE3-6713-4E1A-BD4D-DF1521772AB1}" destId="{16E1451A-CE4A-4EB2-B95E-129EEF054EA6}" srcOrd="0" destOrd="0" presId="urn:microsoft.com/office/officeart/2005/8/layout/vList2"/>
    <dgm:cxn modelId="{CED8F145-8671-47D5-B59B-6317460ECD72}" type="presParOf" srcId="{30667CF1-F77E-4E48-896C-00042C019149}" destId="{980CFD50-67CA-4DA3-9F83-9141AFF20F51}" srcOrd="0" destOrd="0" presId="urn:microsoft.com/office/officeart/2005/8/layout/vList2"/>
    <dgm:cxn modelId="{0E8CEFE4-69D9-4262-9931-9A99E067FF21}" type="presParOf" srcId="{30667CF1-F77E-4E48-896C-00042C019149}" destId="{B4B3484C-D54A-4BC6-B744-6DD91CDDEB3A}" srcOrd="1" destOrd="0" presId="urn:microsoft.com/office/officeart/2005/8/layout/vList2"/>
    <dgm:cxn modelId="{7CE47EB9-3071-41CA-AF6F-3CD49EC16A08}" type="presParOf" srcId="{30667CF1-F77E-4E48-896C-00042C019149}" destId="{16E1451A-CE4A-4EB2-B95E-129EEF054EA6}" srcOrd="2" destOrd="0" presId="urn:microsoft.com/office/officeart/2005/8/layout/vList2"/>
    <dgm:cxn modelId="{61B9FF0C-0E61-4CF9-8196-050E7AEC0938}" type="presParOf" srcId="{30667CF1-F77E-4E48-896C-00042C019149}" destId="{48ABFE1D-C939-4EBA-9763-826288A74822}" srcOrd="3" destOrd="0" presId="urn:microsoft.com/office/officeart/2005/8/layout/vList2"/>
    <dgm:cxn modelId="{6FFAA560-052D-4CE1-883E-C5E9201D6304}" type="presParOf" srcId="{30667CF1-F77E-4E48-896C-00042C019149}" destId="{DD811FB5-6227-4571-99AD-9C57F4DE287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D96BE26-1C3A-4C03-AC25-C8A79F9C3963}"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4ED9D1D-9B0C-48E8-99B8-A2D01DBBDB91}">
      <dgm:prSet phldrT="[Text]"/>
      <dgm:spPr/>
      <dgm:t>
        <a:bodyPr/>
        <a:lstStyle/>
        <a:p>
          <a:r>
            <a:rPr lang="en-US" dirty="0" smtClean="0"/>
            <a:t>Jean took the time to identify hazards in the department</a:t>
          </a:r>
          <a:endParaRPr lang="en-US" dirty="0"/>
        </a:p>
      </dgm:t>
    </dgm:pt>
    <dgm:pt modelId="{9DD2DA79-4E93-4404-BBE7-71EFC7149450}" type="parTrans" cxnId="{F378BB5E-2701-46E8-A65B-29A8E614135F}">
      <dgm:prSet/>
      <dgm:spPr/>
      <dgm:t>
        <a:bodyPr/>
        <a:lstStyle/>
        <a:p>
          <a:endParaRPr lang="en-US"/>
        </a:p>
      </dgm:t>
    </dgm:pt>
    <dgm:pt modelId="{ECEF1D8B-614B-4BBE-94B8-AA547972B67D}" type="sibTrans" cxnId="{F378BB5E-2701-46E8-A65B-29A8E614135F}">
      <dgm:prSet/>
      <dgm:spPr/>
      <dgm:t>
        <a:bodyPr/>
        <a:lstStyle/>
        <a:p>
          <a:endParaRPr lang="en-US"/>
        </a:p>
      </dgm:t>
    </dgm:pt>
    <dgm:pt modelId="{497DD2B3-87E3-4563-A185-1A0C4987DF23}">
      <dgm:prSet phldrT="[Text]"/>
      <dgm:spPr/>
      <dgm:t>
        <a:bodyPr/>
        <a:lstStyle/>
        <a:p>
          <a:r>
            <a:rPr lang="en-US" dirty="0" smtClean="0"/>
            <a:t>She made a list of the hazards</a:t>
          </a:r>
          <a:endParaRPr lang="en-US" dirty="0"/>
        </a:p>
      </dgm:t>
    </dgm:pt>
    <dgm:pt modelId="{CB6C5B57-06E7-4E22-9F7B-0A1D23A0C760}" type="parTrans" cxnId="{0B5992F3-DABC-4A82-B596-CC37DE9376CE}">
      <dgm:prSet/>
      <dgm:spPr/>
      <dgm:t>
        <a:bodyPr/>
        <a:lstStyle/>
        <a:p>
          <a:endParaRPr lang="en-US"/>
        </a:p>
      </dgm:t>
    </dgm:pt>
    <dgm:pt modelId="{6D45BEE6-FBB0-4557-B990-DAD3EFA36A64}" type="sibTrans" cxnId="{0B5992F3-DABC-4A82-B596-CC37DE9376CE}">
      <dgm:prSet/>
      <dgm:spPr/>
      <dgm:t>
        <a:bodyPr/>
        <a:lstStyle/>
        <a:p>
          <a:endParaRPr lang="en-US"/>
        </a:p>
      </dgm:t>
    </dgm:pt>
    <dgm:pt modelId="{43A2B522-2D8E-456C-AB2C-C0202D47F7F9}">
      <dgm:prSet phldrT="[Text]"/>
      <dgm:spPr/>
      <dgm:t>
        <a:bodyPr/>
        <a:lstStyle/>
        <a:p>
          <a:r>
            <a:rPr lang="en-US" dirty="0" smtClean="0"/>
            <a:t>Jean forgot to consider people who have a higher risk of injury and members of the public</a:t>
          </a:r>
          <a:endParaRPr lang="en-US" dirty="0"/>
        </a:p>
      </dgm:t>
    </dgm:pt>
    <dgm:pt modelId="{5937B331-9C15-4863-BA61-665571D86B34}" type="parTrans" cxnId="{C64DDF09-0D92-4B20-8BC9-5E2541D125F8}">
      <dgm:prSet/>
      <dgm:spPr/>
      <dgm:t>
        <a:bodyPr/>
        <a:lstStyle/>
        <a:p>
          <a:endParaRPr lang="en-US"/>
        </a:p>
      </dgm:t>
    </dgm:pt>
    <dgm:pt modelId="{CA2583B9-E30E-4B54-8A3C-77EC59F48E2D}" type="sibTrans" cxnId="{C64DDF09-0D92-4B20-8BC9-5E2541D125F8}">
      <dgm:prSet/>
      <dgm:spPr/>
      <dgm:t>
        <a:bodyPr/>
        <a:lstStyle/>
        <a:p>
          <a:endParaRPr lang="en-US"/>
        </a:p>
      </dgm:t>
    </dgm:pt>
    <dgm:pt modelId="{9F137A40-4B1C-4812-A027-99F5115F12FF}">
      <dgm:prSet phldrT="[Text]"/>
      <dgm:spPr/>
      <dgm:t>
        <a:bodyPr/>
        <a:lstStyle/>
        <a:p>
          <a:r>
            <a:rPr lang="en-US" dirty="0" smtClean="0"/>
            <a:t>Eventually, an elderly customer with limited mobility had difficulty navigating slippery floors</a:t>
          </a:r>
          <a:endParaRPr lang="en-US" dirty="0"/>
        </a:p>
      </dgm:t>
    </dgm:pt>
    <dgm:pt modelId="{9D90E817-05FC-4B9F-BBF1-1A2A45913D71}" type="parTrans" cxnId="{8FB86A64-8FFD-4BD1-83F7-1BDF6E97BDCE}">
      <dgm:prSet/>
      <dgm:spPr/>
    </dgm:pt>
    <dgm:pt modelId="{2DA6B04A-98B7-4F03-B07E-2AC13E7F6735}" type="sibTrans" cxnId="{8FB86A64-8FFD-4BD1-83F7-1BDF6E97BDCE}">
      <dgm:prSet/>
      <dgm:spPr/>
    </dgm:pt>
    <dgm:pt modelId="{8856FE60-F8BC-4877-B068-209CB695785F}" type="pres">
      <dgm:prSet presAssocID="{7D96BE26-1C3A-4C03-AC25-C8A79F9C3963}" presName="layout" presStyleCnt="0">
        <dgm:presLayoutVars>
          <dgm:chMax/>
          <dgm:chPref/>
          <dgm:dir/>
          <dgm:animOne val="branch"/>
          <dgm:animLvl val="lvl"/>
          <dgm:resizeHandles/>
        </dgm:presLayoutVars>
      </dgm:prSet>
      <dgm:spPr/>
      <dgm:t>
        <a:bodyPr/>
        <a:lstStyle/>
        <a:p>
          <a:endParaRPr lang="en-US"/>
        </a:p>
      </dgm:t>
    </dgm:pt>
    <dgm:pt modelId="{D50D52A1-7CE6-4BA4-85C2-F6A1D3F2D93C}" type="pres">
      <dgm:prSet presAssocID="{54ED9D1D-9B0C-48E8-99B8-A2D01DBBDB91}" presName="root" presStyleCnt="0">
        <dgm:presLayoutVars>
          <dgm:chMax/>
          <dgm:chPref val="4"/>
        </dgm:presLayoutVars>
      </dgm:prSet>
      <dgm:spPr/>
    </dgm:pt>
    <dgm:pt modelId="{707E95AE-7DC8-4E3F-B89D-2D43B80DF2F2}" type="pres">
      <dgm:prSet presAssocID="{54ED9D1D-9B0C-48E8-99B8-A2D01DBBDB91}" presName="rootComposite" presStyleCnt="0">
        <dgm:presLayoutVars/>
      </dgm:prSet>
      <dgm:spPr/>
    </dgm:pt>
    <dgm:pt modelId="{68F1E6F2-A83E-4EB2-BE7D-7F91CCF96D00}" type="pres">
      <dgm:prSet presAssocID="{54ED9D1D-9B0C-48E8-99B8-A2D01DBBDB91}" presName="rootText" presStyleLbl="node0" presStyleIdx="0" presStyleCnt="1">
        <dgm:presLayoutVars>
          <dgm:chMax/>
          <dgm:chPref val="4"/>
        </dgm:presLayoutVars>
      </dgm:prSet>
      <dgm:spPr/>
      <dgm:t>
        <a:bodyPr/>
        <a:lstStyle/>
        <a:p>
          <a:endParaRPr lang="en-US"/>
        </a:p>
      </dgm:t>
    </dgm:pt>
    <dgm:pt modelId="{D993D66B-9C09-4DBB-9BA3-63C6BFDB24A8}" type="pres">
      <dgm:prSet presAssocID="{54ED9D1D-9B0C-48E8-99B8-A2D01DBBDB91}" presName="childShape" presStyleCnt="0">
        <dgm:presLayoutVars>
          <dgm:chMax val="0"/>
          <dgm:chPref val="0"/>
        </dgm:presLayoutVars>
      </dgm:prSet>
      <dgm:spPr/>
    </dgm:pt>
    <dgm:pt modelId="{F852C101-8761-4B3C-9A1B-744CAD0E30E4}" type="pres">
      <dgm:prSet presAssocID="{497DD2B3-87E3-4563-A185-1A0C4987DF23}" presName="childComposite" presStyleCnt="0">
        <dgm:presLayoutVars>
          <dgm:chMax val="0"/>
          <dgm:chPref val="0"/>
        </dgm:presLayoutVars>
      </dgm:prSet>
      <dgm:spPr/>
    </dgm:pt>
    <dgm:pt modelId="{A4F24CCA-8C9E-4D74-884C-3838AE8B93E6}" type="pres">
      <dgm:prSet presAssocID="{497DD2B3-87E3-4563-A185-1A0C4987DF23}" presName="Image" presStyleLbl="node1" presStyleIdx="0" presStyleCnt="3"/>
      <dgm:spPr>
        <a:solidFill>
          <a:schemeClr val="accent2">
            <a:hueOff val="0"/>
            <a:satOff val="0"/>
            <a:lumOff val="0"/>
          </a:schemeClr>
        </a:solidFill>
      </dgm:spPr>
    </dgm:pt>
    <dgm:pt modelId="{8800710C-75A5-48A7-A853-AB6ED01C1CB1}" type="pres">
      <dgm:prSet presAssocID="{497DD2B3-87E3-4563-A185-1A0C4987DF23}" presName="childText" presStyleLbl="lnNode1" presStyleIdx="0" presStyleCnt="3">
        <dgm:presLayoutVars>
          <dgm:chMax val="0"/>
          <dgm:chPref val="0"/>
          <dgm:bulletEnabled val="1"/>
        </dgm:presLayoutVars>
      </dgm:prSet>
      <dgm:spPr/>
      <dgm:t>
        <a:bodyPr/>
        <a:lstStyle/>
        <a:p>
          <a:endParaRPr lang="en-US"/>
        </a:p>
      </dgm:t>
    </dgm:pt>
    <dgm:pt modelId="{78B5379F-C75A-4013-A53D-C7B6D20C355A}" type="pres">
      <dgm:prSet presAssocID="{43A2B522-2D8E-456C-AB2C-C0202D47F7F9}" presName="childComposite" presStyleCnt="0">
        <dgm:presLayoutVars>
          <dgm:chMax val="0"/>
          <dgm:chPref val="0"/>
        </dgm:presLayoutVars>
      </dgm:prSet>
      <dgm:spPr/>
    </dgm:pt>
    <dgm:pt modelId="{4BE19C15-46C3-48D3-9F79-1F31908CEB61}" type="pres">
      <dgm:prSet presAssocID="{43A2B522-2D8E-456C-AB2C-C0202D47F7F9}" presName="Image" presStyleLbl="node1" presStyleIdx="1" presStyleCnt="3"/>
      <dgm:spPr>
        <a:solidFill>
          <a:schemeClr val="accent3">
            <a:hueOff val="0"/>
            <a:satOff val="0"/>
            <a:lumOff val="0"/>
          </a:schemeClr>
        </a:solidFill>
      </dgm:spPr>
    </dgm:pt>
    <dgm:pt modelId="{82A5BC89-5E81-40B1-AAB3-D0F00492B42B}" type="pres">
      <dgm:prSet presAssocID="{43A2B522-2D8E-456C-AB2C-C0202D47F7F9}" presName="childText" presStyleLbl="lnNode1" presStyleIdx="1" presStyleCnt="3">
        <dgm:presLayoutVars>
          <dgm:chMax val="0"/>
          <dgm:chPref val="0"/>
          <dgm:bulletEnabled val="1"/>
        </dgm:presLayoutVars>
      </dgm:prSet>
      <dgm:spPr/>
      <dgm:t>
        <a:bodyPr/>
        <a:lstStyle/>
        <a:p>
          <a:endParaRPr lang="en-US"/>
        </a:p>
      </dgm:t>
    </dgm:pt>
    <dgm:pt modelId="{E794C6C6-87F3-4F50-B3C8-B722EEF6A55F}" type="pres">
      <dgm:prSet presAssocID="{9F137A40-4B1C-4812-A027-99F5115F12FF}" presName="childComposite" presStyleCnt="0">
        <dgm:presLayoutVars>
          <dgm:chMax val="0"/>
          <dgm:chPref val="0"/>
        </dgm:presLayoutVars>
      </dgm:prSet>
      <dgm:spPr/>
    </dgm:pt>
    <dgm:pt modelId="{F7F20B71-763E-43AB-9396-6AEEFC9A0671}" type="pres">
      <dgm:prSet presAssocID="{9F137A40-4B1C-4812-A027-99F5115F12FF}" presName="Image" presStyleLbl="node1" presStyleIdx="2" presStyleCnt="3"/>
      <dgm:spPr>
        <a:solidFill>
          <a:schemeClr val="accent4">
            <a:hueOff val="0"/>
            <a:satOff val="0"/>
            <a:lumOff val="0"/>
          </a:schemeClr>
        </a:solidFill>
      </dgm:spPr>
    </dgm:pt>
    <dgm:pt modelId="{32C48E69-962B-4813-9EA4-0A1E00C9B9BD}" type="pres">
      <dgm:prSet presAssocID="{9F137A40-4B1C-4812-A027-99F5115F12FF}" presName="childText" presStyleLbl="lnNode1" presStyleIdx="2" presStyleCnt="3">
        <dgm:presLayoutVars>
          <dgm:chMax val="0"/>
          <dgm:chPref val="0"/>
          <dgm:bulletEnabled val="1"/>
        </dgm:presLayoutVars>
      </dgm:prSet>
      <dgm:spPr/>
      <dgm:t>
        <a:bodyPr/>
        <a:lstStyle/>
        <a:p>
          <a:endParaRPr lang="en-US"/>
        </a:p>
      </dgm:t>
    </dgm:pt>
  </dgm:ptLst>
  <dgm:cxnLst>
    <dgm:cxn modelId="{B20CA819-8154-4941-BF74-5CD0213F9D7B}" type="presOf" srcId="{9F137A40-4B1C-4812-A027-99F5115F12FF}" destId="{32C48E69-962B-4813-9EA4-0A1E00C9B9BD}" srcOrd="0" destOrd="0" presId="urn:microsoft.com/office/officeart/2008/layout/PictureAccentList"/>
    <dgm:cxn modelId="{F378BB5E-2701-46E8-A65B-29A8E614135F}" srcId="{7D96BE26-1C3A-4C03-AC25-C8A79F9C3963}" destId="{54ED9D1D-9B0C-48E8-99B8-A2D01DBBDB91}" srcOrd="0" destOrd="0" parTransId="{9DD2DA79-4E93-4404-BBE7-71EFC7149450}" sibTransId="{ECEF1D8B-614B-4BBE-94B8-AA547972B67D}"/>
    <dgm:cxn modelId="{8A39DCA6-A18B-4674-BB33-D4E734097DBF}" type="presOf" srcId="{497DD2B3-87E3-4563-A185-1A0C4987DF23}" destId="{8800710C-75A5-48A7-A853-AB6ED01C1CB1}" srcOrd="0" destOrd="0" presId="urn:microsoft.com/office/officeart/2008/layout/PictureAccentList"/>
    <dgm:cxn modelId="{A25C6690-F6CF-4A23-A183-FF034333B0CD}" type="presOf" srcId="{7D96BE26-1C3A-4C03-AC25-C8A79F9C3963}" destId="{8856FE60-F8BC-4877-B068-209CB695785F}" srcOrd="0" destOrd="0" presId="urn:microsoft.com/office/officeart/2008/layout/PictureAccentList"/>
    <dgm:cxn modelId="{8FB86A64-8FFD-4BD1-83F7-1BDF6E97BDCE}" srcId="{54ED9D1D-9B0C-48E8-99B8-A2D01DBBDB91}" destId="{9F137A40-4B1C-4812-A027-99F5115F12FF}" srcOrd="2" destOrd="0" parTransId="{9D90E817-05FC-4B9F-BBF1-1A2A45913D71}" sibTransId="{2DA6B04A-98B7-4F03-B07E-2AC13E7F6735}"/>
    <dgm:cxn modelId="{0B5992F3-DABC-4A82-B596-CC37DE9376CE}" srcId="{54ED9D1D-9B0C-48E8-99B8-A2D01DBBDB91}" destId="{497DD2B3-87E3-4563-A185-1A0C4987DF23}" srcOrd="0" destOrd="0" parTransId="{CB6C5B57-06E7-4E22-9F7B-0A1D23A0C760}" sibTransId="{6D45BEE6-FBB0-4557-B990-DAD3EFA36A64}"/>
    <dgm:cxn modelId="{40D21B1F-050C-49AE-B54D-DCF83390A566}" type="presOf" srcId="{54ED9D1D-9B0C-48E8-99B8-A2D01DBBDB91}" destId="{68F1E6F2-A83E-4EB2-BE7D-7F91CCF96D00}" srcOrd="0" destOrd="0" presId="urn:microsoft.com/office/officeart/2008/layout/PictureAccentList"/>
    <dgm:cxn modelId="{B14E24A2-0107-4058-8AE4-5426398581EC}" type="presOf" srcId="{43A2B522-2D8E-456C-AB2C-C0202D47F7F9}" destId="{82A5BC89-5E81-40B1-AAB3-D0F00492B42B}" srcOrd="0" destOrd="0" presId="urn:microsoft.com/office/officeart/2008/layout/PictureAccentList"/>
    <dgm:cxn modelId="{C64DDF09-0D92-4B20-8BC9-5E2541D125F8}" srcId="{54ED9D1D-9B0C-48E8-99B8-A2D01DBBDB91}" destId="{43A2B522-2D8E-456C-AB2C-C0202D47F7F9}" srcOrd="1" destOrd="0" parTransId="{5937B331-9C15-4863-BA61-665571D86B34}" sibTransId="{CA2583B9-E30E-4B54-8A3C-77EC59F48E2D}"/>
    <dgm:cxn modelId="{7563B0FD-7F23-486D-A062-583D07299F7C}" type="presParOf" srcId="{8856FE60-F8BC-4877-B068-209CB695785F}" destId="{D50D52A1-7CE6-4BA4-85C2-F6A1D3F2D93C}" srcOrd="0" destOrd="0" presId="urn:microsoft.com/office/officeart/2008/layout/PictureAccentList"/>
    <dgm:cxn modelId="{0491CA3D-6345-46FD-8185-C10858902E89}" type="presParOf" srcId="{D50D52A1-7CE6-4BA4-85C2-F6A1D3F2D93C}" destId="{707E95AE-7DC8-4E3F-B89D-2D43B80DF2F2}" srcOrd="0" destOrd="0" presId="urn:microsoft.com/office/officeart/2008/layout/PictureAccentList"/>
    <dgm:cxn modelId="{4E145D2D-EDC6-408D-9F53-B55C086BEF8C}" type="presParOf" srcId="{707E95AE-7DC8-4E3F-B89D-2D43B80DF2F2}" destId="{68F1E6F2-A83E-4EB2-BE7D-7F91CCF96D00}" srcOrd="0" destOrd="0" presId="urn:microsoft.com/office/officeart/2008/layout/PictureAccentList"/>
    <dgm:cxn modelId="{E8FD8520-1683-4092-B7AE-B61C1DD7411A}" type="presParOf" srcId="{D50D52A1-7CE6-4BA4-85C2-F6A1D3F2D93C}" destId="{D993D66B-9C09-4DBB-9BA3-63C6BFDB24A8}" srcOrd="1" destOrd="0" presId="urn:microsoft.com/office/officeart/2008/layout/PictureAccentList"/>
    <dgm:cxn modelId="{CCA7E61B-AA77-42A7-88C4-69A36841F1CE}" type="presParOf" srcId="{D993D66B-9C09-4DBB-9BA3-63C6BFDB24A8}" destId="{F852C101-8761-4B3C-9A1B-744CAD0E30E4}" srcOrd="0" destOrd="0" presId="urn:microsoft.com/office/officeart/2008/layout/PictureAccentList"/>
    <dgm:cxn modelId="{BCD397E4-FB3F-480A-A07C-7E06CA1557F8}" type="presParOf" srcId="{F852C101-8761-4B3C-9A1B-744CAD0E30E4}" destId="{A4F24CCA-8C9E-4D74-884C-3838AE8B93E6}" srcOrd="0" destOrd="0" presId="urn:microsoft.com/office/officeart/2008/layout/PictureAccentList"/>
    <dgm:cxn modelId="{B98C076F-5240-4D8A-8D0F-BE51340858EE}" type="presParOf" srcId="{F852C101-8761-4B3C-9A1B-744CAD0E30E4}" destId="{8800710C-75A5-48A7-A853-AB6ED01C1CB1}" srcOrd="1" destOrd="0" presId="urn:microsoft.com/office/officeart/2008/layout/PictureAccentList"/>
    <dgm:cxn modelId="{CA6329BD-0396-4644-A526-CC6E7E86FBE4}" type="presParOf" srcId="{D993D66B-9C09-4DBB-9BA3-63C6BFDB24A8}" destId="{78B5379F-C75A-4013-A53D-C7B6D20C355A}" srcOrd="1" destOrd="0" presId="urn:microsoft.com/office/officeart/2008/layout/PictureAccentList"/>
    <dgm:cxn modelId="{1D547C3C-AC0A-4D72-BC1F-18673EC07B53}" type="presParOf" srcId="{78B5379F-C75A-4013-A53D-C7B6D20C355A}" destId="{4BE19C15-46C3-48D3-9F79-1F31908CEB61}" srcOrd="0" destOrd="0" presId="urn:microsoft.com/office/officeart/2008/layout/PictureAccentList"/>
    <dgm:cxn modelId="{79A54191-3E13-48BE-A4CE-E278EF6D8B24}" type="presParOf" srcId="{78B5379F-C75A-4013-A53D-C7B6D20C355A}" destId="{82A5BC89-5E81-40B1-AAB3-D0F00492B42B}" srcOrd="1" destOrd="0" presId="urn:microsoft.com/office/officeart/2008/layout/PictureAccentList"/>
    <dgm:cxn modelId="{33E5BAC7-BEC2-4669-9BA8-846F644F8A73}" type="presParOf" srcId="{D993D66B-9C09-4DBB-9BA3-63C6BFDB24A8}" destId="{E794C6C6-87F3-4F50-B3C8-B722EEF6A55F}" srcOrd="2" destOrd="0" presId="urn:microsoft.com/office/officeart/2008/layout/PictureAccentList"/>
    <dgm:cxn modelId="{7958FFBC-F1F4-476E-8610-945F70E90973}" type="presParOf" srcId="{E794C6C6-87F3-4F50-B3C8-B722EEF6A55F}" destId="{F7F20B71-763E-43AB-9396-6AEEFC9A0671}" srcOrd="0" destOrd="0" presId="urn:microsoft.com/office/officeart/2008/layout/PictureAccentList"/>
    <dgm:cxn modelId="{D0C3CCDC-8476-4486-A6D9-823257EFCE79}" type="presParOf" srcId="{E794C6C6-87F3-4F50-B3C8-B722EEF6A55F}" destId="{32C48E69-962B-4813-9EA4-0A1E00C9B9B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96C58862-A491-47EA-B625-B6B69234C42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AC8DDD4C-C40C-4440-9509-0796D759BCD4}">
      <dgm:prSet phldrT="[Text]"/>
      <dgm:spPr/>
      <dgm:t>
        <a:bodyPr/>
        <a:lstStyle/>
        <a:p>
          <a:r>
            <a:rPr lang="en-US" b="1" dirty="0" smtClean="0"/>
            <a:t>Max Bazerman</a:t>
          </a:r>
          <a:endParaRPr lang="en-US" dirty="0"/>
        </a:p>
      </dgm:t>
    </dgm:pt>
    <dgm:pt modelId="{E1EA2084-5515-4ECC-B04F-884FDA390CDB}" type="parTrans" cxnId="{67EC4FB6-E42F-46DD-A607-17595422DFBC}">
      <dgm:prSet/>
      <dgm:spPr/>
      <dgm:t>
        <a:bodyPr/>
        <a:lstStyle/>
        <a:p>
          <a:endParaRPr lang="en-US"/>
        </a:p>
      </dgm:t>
    </dgm:pt>
    <dgm:pt modelId="{C3AA42F3-5248-4660-A4A2-D40A952DDAD8}" type="sibTrans" cxnId="{67EC4FB6-E42F-46DD-A607-17595422DFBC}">
      <dgm:prSet/>
      <dgm:spPr/>
      <dgm:t>
        <a:bodyPr/>
        <a:lstStyle/>
        <a:p>
          <a:endParaRPr lang="en-US"/>
        </a:p>
      </dgm:t>
    </dgm:pt>
    <dgm:pt modelId="{744E724D-255C-4B27-94DB-D00355BF5D19}">
      <dgm:prSet phldrT="[Text]"/>
      <dgm:spPr/>
      <dgm:t>
        <a:bodyPr/>
        <a:lstStyle/>
        <a:p>
          <a:r>
            <a:rPr lang="en-US" dirty="0" smtClean="0"/>
            <a:t>When our leaders accept the status quo, we run the risk of disaster.</a:t>
          </a:r>
          <a:endParaRPr lang="en-US" dirty="0"/>
        </a:p>
      </dgm:t>
    </dgm:pt>
    <dgm:pt modelId="{14B5D7AD-C13C-4FA6-8E33-0B960A53BB68}" type="parTrans" cxnId="{2F7804EF-051C-4C55-9FED-1B6A92B7D928}">
      <dgm:prSet/>
      <dgm:spPr/>
      <dgm:t>
        <a:bodyPr/>
        <a:lstStyle/>
        <a:p>
          <a:endParaRPr lang="en-US"/>
        </a:p>
      </dgm:t>
    </dgm:pt>
    <dgm:pt modelId="{6C3A7432-1D2E-4CA1-92C4-80F4E2617830}" type="sibTrans" cxnId="{2F7804EF-051C-4C55-9FED-1B6A92B7D928}">
      <dgm:prSet/>
      <dgm:spPr/>
      <dgm:t>
        <a:bodyPr/>
        <a:lstStyle/>
        <a:p>
          <a:endParaRPr lang="en-US"/>
        </a:p>
      </dgm:t>
    </dgm:pt>
    <dgm:pt modelId="{6A07BED3-0640-4936-AC83-C68AD38343A0}">
      <dgm:prSet phldrT="[Text]"/>
      <dgm:spPr/>
      <dgm:t>
        <a:bodyPr/>
        <a:lstStyle/>
        <a:p>
          <a:r>
            <a:rPr lang="en-US" b="1" dirty="0" smtClean="0"/>
            <a:t>Cicero</a:t>
          </a:r>
          <a:endParaRPr lang="en-US" dirty="0"/>
        </a:p>
      </dgm:t>
    </dgm:pt>
    <dgm:pt modelId="{97805C0B-0D71-4575-BD75-621B25E734CC}" type="parTrans" cxnId="{86BC5599-3D45-44EF-9B7C-278962269C1F}">
      <dgm:prSet/>
      <dgm:spPr/>
      <dgm:t>
        <a:bodyPr/>
        <a:lstStyle/>
        <a:p>
          <a:endParaRPr lang="en-US"/>
        </a:p>
      </dgm:t>
    </dgm:pt>
    <dgm:pt modelId="{C8A9C07F-28D2-471F-A009-46A97A25134C}" type="sibTrans" cxnId="{86BC5599-3D45-44EF-9B7C-278962269C1F}">
      <dgm:prSet/>
      <dgm:spPr/>
      <dgm:t>
        <a:bodyPr/>
        <a:lstStyle/>
        <a:p>
          <a:endParaRPr lang="en-US"/>
        </a:p>
      </dgm:t>
    </dgm:pt>
    <dgm:pt modelId="{A1BE3347-198F-4F56-9482-1BF73DF15DF3}">
      <dgm:prSet phldrT="[Text]"/>
      <dgm:spPr/>
      <dgm:t>
        <a:bodyPr/>
        <a:lstStyle/>
        <a:p>
          <a:r>
            <a:rPr lang="en-US" dirty="0" smtClean="0"/>
            <a:t>To make a mistake is only human; to persist in a mistake is idiotic.</a:t>
          </a:r>
          <a:endParaRPr lang="en-US" dirty="0"/>
        </a:p>
      </dgm:t>
    </dgm:pt>
    <dgm:pt modelId="{D096716B-EAED-48D5-BDFC-0859BF97CB90}" type="parTrans" cxnId="{31621EB0-3BF7-4F91-AC4A-2311EABC6F4A}">
      <dgm:prSet/>
      <dgm:spPr/>
      <dgm:t>
        <a:bodyPr/>
        <a:lstStyle/>
        <a:p>
          <a:endParaRPr lang="en-US"/>
        </a:p>
      </dgm:t>
    </dgm:pt>
    <dgm:pt modelId="{F9A6665C-1C7B-4C2F-9720-FCCA706CC70A}" type="sibTrans" cxnId="{31621EB0-3BF7-4F91-AC4A-2311EABC6F4A}">
      <dgm:prSet/>
      <dgm:spPr/>
      <dgm:t>
        <a:bodyPr/>
        <a:lstStyle/>
        <a:p>
          <a:endParaRPr lang="en-US"/>
        </a:p>
      </dgm:t>
    </dgm:pt>
    <dgm:pt modelId="{01C629BE-BF98-44EF-B14E-847C222E2372}" type="pres">
      <dgm:prSet presAssocID="{96C58862-A491-47EA-B625-B6B69234C420}" presName="Name0" presStyleCnt="0">
        <dgm:presLayoutVars>
          <dgm:dir/>
          <dgm:animLvl val="lvl"/>
          <dgm:resizeHandles val="exact"/>
        </dgm:presLayoutVars>
      </dgm:prSet>
      <dgm:spPr/>
      <dgm:t>
        <a:bodyPr/>
        <a:lstStyle/>
        <a:p>
          <a:endParaRPr lang="en-US"/>
        </a:p>
      </dgm:t>
    </dgm:pt>
    <dgm:pt modelId="{738013CC-528A-4686-B4B2-C178598DE9CC}" type="pres">
      <dgm:prSet presAssocID="{AC8DDD4C-C40C-4440-9509-0796D759BCD4}" presName="linNode" presStyleCnt="0"/>
      <dgm:spPr/>
    </dgm:pt>
    <dgm:pt modelId="{59C7CDA5-B63B-4B6C-957C-0702CC649CE9}" type="pres">
      <dgm:prSet presAssocID="{AC8DDD4C-C40C-4440-9509-0796D759BCD4}" presName="parTx" presStyleLbl="revTx" presStyleIdx="0" presStyleCnt="2">
        <dgm:presLayoutVars>
          <dgm:chMax val="1"/>
          <dgm:bulletEnabled val="1"/>
        </dgm:presLayoutVars>
      </dgm:prSet>
      <dgm:spPr/>
      <dgm:t>
        <a:bodyPr/>
        <a:lstStyle/>
        <a:p>
          <a:endParaRPr lang="en-US"/>
        </a:p>
      </dgm:t>
    </dgm:pt>
    <dgm:pt modelId="{4B6F77E3-09FD-45F9-9096-ED1713313737}" type="pres">
      <dgm:prSet presAssocID="{AC8DDD4C-C40C-4440-9509-0796D759BCD4}" presName="bracket" presStyleLbl="parChTrans1D1" presStyleIdx="0" presStyleCnt="2"/>
      <dgm:spPr/>
    </dgm:pt>
    <dgm:pt modelId="{B07F63CF-07D2-4171-9B65-210147B14062}" type="pres">
      <dgm:prSet presAssocID="{AC8DDD4C-C40C-4440-9509-0796D759BCD4}" presName="spH" presStyleCnt="0"/>
      <dgm:spPr/>
    </dgm:pt>
    <dgm:pt modelId="{DAAC8BB0-9769-4E76-8099-8DF296A3403A}" type="pres">
      <dgm:prSet presAssocID="{AC8DDD4C-C40C-4440-9509-0796D759BCD4}" presName="desTx" presStyleLbl="node1" presStyleIdx="0" presStyleCnt="2">
        <dgm:presLayoutVars>
          <dgm:bulletEnabled val="1"/>
        </dgm:presLayoutVars>
      </dgm:prSet>
      <dgm:spPr/>
      <dgm:t>
        <a:bodyPr/>
        <a:lstStyle/>
        <a:p>
          <a:endParaRPr lang="en-US"/>
        </a:p>
      </dgm:t>
    </dgm:pt>
    <dgm:pt modelId="{D24932C9-83F4-492F-9786-FD3C906DB5CE}" type="pres">
      <dgm:prSet presAssocID="{C3AA42F3-5248-4660-A4A2-D40A952DDAD8}" presName="spV" presStyleCnt="0"/>
      <dgm:spPr/>
    </dgm:pt>
    <dgm:pt modelId="{55E4C0B9-EB06-4CF1-9DEF-4032E0B24382}" type="pres">
      <dgm:prSet presAssocID="{6A07BED3-0640-4936-AC83-C68AD38343A0}" presName="linNode" presStyleCnt="0"/>
      <dgm:spPr/>
    </dgm:pt>
    <dgm:pt modelId="{8CE6319A-BAB6-4975-A4FA-66A577F457A4}" type="pres">
      <dgm:prSet presAssocID="{6A07BED3-0640-4936-AC83-C68AD38343A0}" presName="parTx" presStyleLbl="revTx" presStyleIdx="1" presStyleCnt="2">
        <dgm:presLayoutVars>
          <dgm:chMax val="1"/>
          <dgm:bulletEnabled val="1"/>
        </dgm:presLayoutVars>
      </dgm:prSet>
      <dgm:spPr/>
      <dgm:t>
        <a:bodyPr/>
        <a:lstStyle/>
        <a:p>
          <a:endParaRPr lang="en-US"/>
        </a:p>
      </dgm:t>
    </dgm:pt>
    <dgm:pt modelId="{C902B887-4089-41DB-9D7E-DC4AB2E03993}" type="pres">
      <dgm:prSet presAssocID="{6A07BED3-0640-4936-AC83-C68AD38343A0}" presName="bracket" presStyleLbl="parChTrans1D1" presStyleIdx="1" presStyleCnt="2"/>
      <dgm:spPr/>
    </dgm:pt>
    <dgm:pt modelId="{42830185-31FF-4956-8550-D0A8271F95F0}" type="pres">
      <dgm:prSet presAssocID="{6A07BED3-0640-4936-AC83-C68AD38343A0}" presName="spH" presStyleCnt="0"/>
      <dgm:spPr/>
    </dgm:pt>
    <dgm:pt modelId="{CB73BDDE-1A48-4AFD-A870-BF4912936B41}" type="pres">
      <dgm:prSet presAssocID="{6A07BED3-0640-4936-AC83-C68AD38343A0}" presName="desTx" presStyleLbl="node1" presStyleIdx="1" presStyleCnt="2">
        <dgm:presLayoutVars>
          <dgm:bulletEnabled val="1"/>
        </dgm:presLayoutVars>
      </dgm:prSet>
      <dgm:spPr/>
      <dgm:t>
        <a:bodyPr/>
        <a:lstStyle/>
        <a:p>
          <a:endParaRPr lang="en-US"/>
        </a:p>
      </dgm:t>
    </dgm:pt>
  </dgm:ptLst>
  <dgm:cxnLst>
    <dgm:cxn modelId="{86BC5599-3D45-44EF-9B7C-278962269C1F}" srcId="{96C58862-A491-47EA-B625-B6B69234C420}" destId="{6A07BED3-0640-4936-AC83-C68AD38343A0}" srcOrd="1" destOrd="0" parTransId="{97805C0B-0D71-4575-BD75-621B25E734CC}" sibTransId="{C8A9C07F-28D2-471F-A009-46A97A25134C}"/>
    <dgm:cxn modelId="{283DDD5F-E438-49C2-8DDA-6E164176E7C6}" type="presOf" srcId="{A1BE3347-198F-4F56-9482-1BF73DF15DF3}" destId="{CB73BDDE-1A48-4AFD-A870-BF4912936B41}" srcOrd="0" destOrd="0" presId="urn:diagrams.loki3.com/BracketList+Icon"/>
    <dgm:cxn modelId="{67EC4FB6-E42F-46DD-A607-17595422DFBC}" srcId="{96C58862-A491-47EA-B625-B6B69234C420}" destId="{AC8DDD4C-C40C-4440-9509-0796D759BCD4}" srcOrd="0" destOrd="0" parTransId="{E1EA2084-5515-4ECC-B04F-884FDA390CDB}" sibTransId="{C3AA42F3-5248-4660-A4A2-D40A952DDAD8}"/>
    <dgm:cxn modelId="{E3004C8E-5492-49EB-9776-3673CEFA2D8C}" type="presOf" srcId="{6A07BED3-0640-4936-AC83-C68AD38343A0}" destId="{8CE6319A-BAB6-4975-A4FA-66A577F457A4}" srcOrd="0" destOrd="0" presId="urn:diagrams.loki3.com/BracketList+Icon"/>
    <dgm:cxn modelId="{C7BAF8FD-59F3-41B3-BC26-5267C21E4EC5}" type="presOf" srcId="{AC8DDD4C-C40C-4440-9509-0796D759BCD4}" destId="{59C7CDA5-B63B-4B6C-957C-0702CC649CE9}" srcOrd="0" destOrd="0" presId="urn:diagrams.loki3.com/BracketList+Icon"/>
    <dgm:cxn modelId="{31621EB0-3BF7-4F91-AC4A-2311EABC6F4A}" srcId="{6A07BED3-0640-4936-AC83-C68AD38343A0}" destId="{A1BE3347-198F-4F56-9482-1BF73DF15DF3}" srcOrd="0" destOrd="0" parTransId="{D096716B-EAED-48D5-BDFC-0859BF97CB90}" sibTransId="{F9A6665C-1C7B-4C2F-9720-FCCA706CC70A}"/>
    <dgm:cxn modelId="{2F7804EF-051C-4C55-9FED-1B6A92B7D928}" srcId="{AC8DDD4C-C40C-4440-9509-0796D759BCD4}" destId="{744E724D-255C-4B27-94DB-D00355BF5D19}" srcOrd="0" destOrd="0" parTransId="{14B5D7AD-C13C-4FA6-8E33-0B960A53BB68}" sibTransId="{6C3A7432-1D2E-4CA1-92C4-80F4E2617830}"/>
    <dgm:cxn modelId="{E891D695-B8B3-423D-A7FE-BC25057A03D4}" type="presOf" srcId="{96C58862-A491-47EA-B625-B6B69234C420}" destId="{01C629BE-BF98-44EF-B14E-847C222E2372}" srcOrd="0" destOrd="0" presId="urn:diagrams.loki3.com/BracketList+Icon"/>
    <dgm:cxn modelId="{CB8A824F-B488-424D-8E5B-DD6C6C8BCE74}" type="presOf" srcId="{744E724D-255C-4B27-94DB-D00355BF5D19}" destId="{DAAC8BB0-9769-4E76-8099-8DF296A3403A}" srcOrd="0" destOrd="0" presId="urn:diagrams.loki3.com/BracketList+Icon"/>
    <dgm:cxn modelId="{A0F92CB8-9FFD-42B7-9DCE-EBAF9C903A63}" type="presParOf" srcId="{01C629BE-BF98-44EF-B14E-847C222E2372}" destId="{738013CC-528A-4686-B4B2-C178598DE9CC}" srcOrd="0" destOrd="0" presId="urn:diagrams.loki3.com/BracketList+Icon"/>
    <dgm:cxn modelId="{B3014DBF-B36C-4300-95B9-0B81419037AD}" type="presParOf" srcId="{738013CC-528A-4686-B4B2-C178598DE9CC}" destId="{59C7CDA5-B63B-4B6C-957C-0702CC649CE9}" srcOrd="0" destOrd="0" presId="urn:diagrams.loki3.com/BracketList+Icon"/>
    <dgm:cxn modelId="{A7AFA1FA-1208-4BB9-BE4C-8E7091CDB7A1}" type="presParOf" srcId="{738013CC-528A-4686-B4B2-C178598DE9CC}" destId="{4B6F77E3-09FD-45F9-9096-ED1713313737}" srcOrd="1" destOrd="0" presId="urn:diagrams.loki3.com/BracketList+Icon"/>
    <dgm:cxn modelId="{F33EA5BC-A3E4-452C-A4AF-5004E930F97A}" type="presParOf" srcId="{738013CC-528A-4686-B4B2-C178598DE9CC}" destId="{B07F63CF-07D2-4171-9B65-210147B14062}" srcOrd="2" destOrd="0" presId="urn:diagrams.loki3.com/BracketList+Icon"/>
    <dgm:cxn modelId="{FA06B2F5-ED0B-4E99-9772-EA97C2D24E57}" type="presParOf" srcId="{738013CC-528A-4686-B4B2-C178598DE9CC}" destId="{DAAC8BB0-9769-4E76-8099-8DF296A3403A}" srcOrd="3" destOrd="0" presId="urn:diagrams.loki3.com/BracketList+Icon"/>
    <dgm:cxn modelId="{9AFC89DE-2350-499F-B4E2-CD51CA163BF9}" type="presParOf" srcId="{01C629BE-BF98-44EF-B14E-847C222E2372}" destId="{D24932C9-83F4-492F-9786-FD3C906DB5CE}" srcOrd="1" destOrd="0" presId="urn:diagrams.loki3.com/BracketList+Icon"/>
    <dgm:cxn modelId="{EBCB94BA-75A2-4B52-9A29-4A05B70082A7}" type="presParOf" srcId="{01C629BE-BF98-44EF-B14E-847C222E2372}" destId="{55E4C0B9-EB06-4CF1-9DEF-4032E0B24382}" srcOrd="2" destOrd="0" presId="urn:diagrams.loki3.com/BracketList+Icon"/>
    <dgm:cxn modelId="{E630FB8A-FE2F-4600-9E35-F0659B862C6C}" type="presParOf" srcId="{55E4C0B9-EB06-4CF1-9DEF-4032E0B24382}" destId="{8CE6319A-BAB6-4975-A4FA-66A577F457A4}" srcOrd="0" destOrd="0" presId="urn:diagrams.loki3.com/BracketList+Icon"/>
    <dgm:cxn modelId="{38320A46-C7A1-4158-81F1-3995178D2BF6}" type="presParOf" srcId="{55E4C0B9-EB06-4CF1-9DEF-4032E0B24382}" destId="{C902B887-4089-41DB-9D7E-DC4AB2E03993}" srcOrd="1" destOrd="0" presId="urn:diagrams.loki3.com/BracketList+Icon"/>
    <dgm:cxn modelId="{D1FD9DAF-6528-475E-BD05-D8E9D96BAFA5}" type="presParOf" srcId="{55E4C0B9-EB06-4CF1-9DEF-4032E0B24382}" destId="{42830185-31FF-4956-8550-D0A8271F95F0}" srcOrd="2" destOrd="0" presId="urn:diagrams.loki3.com/BracketList+Icon"/>
    <dgm:cxn modelId="{1777B7C9-3A1B-458B-91DE-7C52E8C5E11B}" type="presParOf" srcId="{55E4C0B9-EB06-4CF1-9DEF-4032E0B24382}" destId="{CB73BDDE-1A48-4AFD-A870-BF4912936B41}"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65AC12-0D62-4149-8448-7415791BD8D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C0DE09E-179B-4EBE-AE56-27BEFD30BCBD}">
      <dgm:prSet phldrT="[Text]"/>
      <dgm:spPr/>
      <dgm:t>
        <a:bodyPr/>
        <a:lstStyle/>
        <a:p>
          <a:r>
            <a:rPr lang="en-US" dirty="0" smtClean="0"/>
            <a:t>Sean is an outside hire to his new management position</a:t>
          </a:r>
          <a:endParaRPr lang="en-US" dirty="0"/>
        </a:p>
      </dgm:t>
    </dgm:pt>
    <dgm:pt modelId="{5BAE1A47-24DA-4DBD-8346-3A1B135D76B7}" type="parTrans" cxnId="{41CD94EE-6F32-4B12-A49E-8F9E3CA14D2B}">
      <dgm:prSet/>
      <dgm:spPr/>
      <dgm:t>
        <a:bodyPr/>
        <a:lstStyle/>
        <a:p>
          <a:endParaRPr lang="en-US"/>
        </a:p>
      </dgm:t>
    </dgm:pt>
    <dgm:pt modelId="{8FA00181-CB00-4883-9253-A764DD7235D4}" type="sibTrans" cxnId="{41CD94EE-6F32-4B12-A49E-8F9E3CA14D2B}">
      <dgm:prSet/>
      <dgm:spPr/>
      <dgm:t>
        <a:bodyPr/>
        <a:lstStyle/>
        <a:p>
          <a:endParaRPr lang="en-US"/>
        </a:p>
      </dgm:t>
    </dgm:pt>
    <dgm:pt modelId="{9C94E7EA-7DE1-49A3-AB28-ABF670FE6DDE}">
      <dgm:prSet phldrT="[Text]"/>
      <dgm:spPr/>
      <dgm:t>
        <a:bodyPr/>
        <a:lstStyle/>
        <a:p>
          <a:r>
            <a:rPr lang="en-US" dirty="0" smtClean="0"/>
            <a:t>An employee tells him that one of the machines needs to be replaced</a:t>
          </a:r>
          <a:endParaRPr lang="en-US" dirty="0"/>
        </a:p>
      </dgm:t>
    </dgm:pt>
    <dgm:pt modelId="{4DEB253A-0F6C-4CD9-856D-3270F8D2F796}" type="parTrans" cxnId="{163101AB-3A95-44DF-8A74-32B2F535BDEB}">
      <dgm:prSet/>
      <dgm:spPr/>
      <dgm:t>
        <a:bodyPr/>
        <a:lstStyle/>
        <a:p>
          <a:endParaRPr lang="en-US"/>
        </a:p>
      </dgm:t>
    </dgm:pt>
    <dgm:pt modelId="{A3712A6B-D2E1-404C-8558-D4998259D084}" type="sibTrans" cxnId="{163101AB-3A95-44DF-8A74-32B2F535BDEB}">
      <dgm:prSet/>
      <dgm:spPr/>
      <dgm:t>
        <a:bodyPr/>
        <a:lstStyle/>
        <a:p>
          <a:endParaRPr lang="en-US"/>
        </a:p>
      </dgm:t>
    </dgm:pt>
    <dgm:pt modelId="{9307D15E-A32C-4ABE-BA43-E11CA5B14B33}">
      <dgm:prSet phldrT="[Text]"/>
      <dgm:spPr/>
      <dgm:t>
        <a:bodyPr/>
        <a:lstStyle/>
        <a:p>
          <a:r>
            <a:rPr lang="en-US" dirty="0" smtClean="0"/>
            <a:t>Sean believes that asking for new equipment this soon is not wise</a:t>
          </a:r>
          <a:endParaRPr lang="en-US" dirty="0"/>
        </a:p>
      </dgm:t>
    </dgm:pt>
    <dgm:pt modelId="{B6E3999B-36DD-4C54-A536-C5A99F5187B9}" type="parTrans" cxnId="{6538EF86-0022-40D3-A426-2681318FB14E}">
      <dgm:prSet/>
      <dgm:spPr/>
      <dgm:t>
        <a:bodyPr/>
        <a:lstStyle/>
        <a:p>
          <a:endParaRPr lang="en-US"/>
        </a:p>
      </dgm:t>
    </dgm:pt>
    <dgm:pt modelId="{6B38FBF9-B91F-422D-87A7-C572707AF1C5}" type="sibTrans" cxnId="{6538EF86-0022-40D3-A426-2681318FB14E}">
      <dgm:prSet/>
      <dgm:spPr/>
      <dgm:t>
        <a:bodyPr/>
        <a:lstStyle/>
        <a:p>
          <a:endParaRPr lang="en-US"/>
        </a:p>
      </dgm:t>
    </dgm:pt>
    <dgm:pt modelId="{CCF168C5-2C38-43CA-BBBA-80A50BBE70D6}">
      <dgm:prSet phldrT="[Text]"/>
      <dgm:spPr/>
      <dgm:t>
        <a:bodyPr/>
        <a:lstStyle/>
        <a:p>
          <a:r>
            <a:rPr lang="en-US" dirty="0" smtClean="0"/>
            <a:t>Two months later, an employee thought the machine was turned off and got her hand caught in it</a:t>
          </a:r>
          <a:endParaRPr lang="en-US" dirty="0"/>
        </a:p>
      </dgm:t>
    </dgm:pt>
    <dgm:pt modelId="{81A74FF0-6D2C-43EF-8D64-CADADEC6258A}" type="parTrans" cxnId="{7FCC208C-6D56-40E5-86CF-1714DD92B436}">
      <dgm:prSet/>
      <dgm:spPr/>
    </dgm:pt>
    <dgm:pt modelId="{428D2B90-7A32-4C10-BEC6-08C0EDC4A8B1}" type="sibTrans" cxnId="{7FCC208C-6D56-40E5-86CF-1714DD92B436}">
      <dgm:prSet/>
      <dgm:spPr/>
    </dgm:pt>
    <dgm:pt modelId="{C8EFED8D-D611-46BF-84E4-F943F4DFCBF5}" type="pres">
      <dgm:prSet presAssocID="{8565AC12-0D62-4149-8448-7415791BD8DF}" presName="layout" presStyleCnt="0">
        <dgm:presLayoutVars>
          <dgm:chMax/>
          <dgm:chPref/>
          <dgm:dir/>
          <dgm:animOne val="branch"/>
          <dgm:animLvl val="lvl"/>
          <dgm:resizeHandles/>
        </dgm:presLayoutVars>
      </dgm:prSet>
      <dgm:spPr/>
      <dgm:t>
        <a:bodyPr/>
        <a:lstStyle/>
        <a:p>
          <a:endParaRPr lang="en-US"/>
        </a:p>
      </dgm:t>
    </dgm:pt>
    <dgm:pt modelId="{DCE9DA54-75D5-4A98-ABCE-03B7C870A6EB}" type="pres">
      <dgm:prSet presAssocID="{3C0DE09E-179B-4EBE-AE56-27BEFD30BCBD}" presName="root" presStyleCnt="0">
        <dgm:presLayoutVars>
          <dgm:chMax/>
          <dgm:chPref val="4"/>
        </dgm:presLayoutVars>
      </dgm:prSet>
      <dgm:spPr/>
    </dgm:pt>
    <dgm:pt modelId="{E1FCA99D-1B6B-4CB2-9C3F-90FC4A9020FC}" type="pres">
      <dgm:prSet presAssocID="{3C0DE09E-179B-4EBE-AE56-27BEFD30BCBD}" presName="rootComposite" presStyleCnt="0">
        <dgm:presLayoutVars/>
      </dgm:prSet>
      <dgm:spPr/>
    </dgm:pt>
    <dgm:pt modelId="{5CCE08FD-9B22-403E-BA04-C0EF4EF986D5}" type="pres">
      <dgm:prSet presAssocID="{3C0DE09E-179B-4EBE-AE56-27BEFD30BCBD}" presName="rootText" presStyleLbl="node0" presStyleIdx="0" presStyleCnt="1">
        <dgm:presLayoutVars>
          <dgm:chMax/>
          <dgm:chPref val="4"/>
        </dgm:presLayoutVars>
      </dgm:prSet>
      <dgm:spPr/>
      <dgm:t>
        <a:bodyPr/>
        <a:lstStyle/>
        <a:p>
          <a:endParaRPr lang="en-US"/>
        </a:p>
      </dgm:t>
    </dgm:pt>
    <dgm:pt modelId="{E6474276-5A02-4385-ACE3-94C904184011}" type="pres">
      <dgm:prSet presAssocID="{3C0DE09E-179B-4EBE-AE56-27BEFD30BCBD}" presName="childShape" presStyleCnt="0">
        <dgm:presLayoutVars>
          <dgm:chMax val="0"/>
          <dgm:chPref val="0"/>
        </dgm:presLayoutVars>
      </dgm:prSet>
      <dgm:spPr/>
    </dgm:pt>
    <dgm:pt modelId="{6BFD40FB-3D74-4204-A989-0801BA932277}" type="pres">
      <dgm:prSet presAssocID="{9C94E7EA-7DE1-49A3-AB28-ABF670FE6DDE}" presName="childComposite" presStyleCnt="0">
        <dgm:presLayoutVars>
          <dgm:chMax val="0"/>
          <dgm:chPref val="0"/>
        </dgm:presLayoutVars>
      </dgm:prSet>
      <dgm:spPr/>
    </dgm:pt>
    <dgm:pt modelId="{81DC18F6-9962-4512-9DD6-3E24B79A3D58}" type="pres">
      <dgm:prSet presAssocID="{9C94E7EA-7DE1-49A3-AB28-ABF670FE6DDE}" presName="Image" presStyleLbl="node1" presStyleIdx="0" presStyleCnt="3"/>
      <dgm:spPr>
        <a:solidFill>
          <a:schemeClr val="accent2">
            <a:hueOff val="0"/>
            <a:satOff val="0"/>
            <a:lumOff val="0"/>
          </a:schemeClr>
        </a:solidFill>
      </dgm:spPr>
    </dgm:pt>
    <dgm:pt modelId="{8ED39372-5E16-47BC-87A5-7B708202B878}" type="pres">
      <dgm:prSet presAssocID="{9C94E7EA-7DE1-49A3-AB28-ABF670FE6DDE}" presName="childText" presStyleLbl="lnNode1" presStyleIdx="0" presStyleCnt="3">
        <dgm:presLayoutVars>
          <dgm:chMax val="0"/>
          <dgm:chPref val="0"/>
          <dgm:bulletEnabled val="1"/>
        </dgm:presLayoutVars>
      </dgm:prSet>
      <dgm:spPr/>
      <dgm:t>
        <a:bodyPr/>
        <a:lstStyle/>
        <a:p>
          <a:endParaRPr lang="en-US"/>
        </a:p>
      </dgm:t>
    </dgm:pt>
    <dgm:pt modelId="{F20DE9E4-9389-40CB-860A-E57F78C7A56B}" type="pres">
      <dgm:prSet presAssocID="{9307D15E-A32C-4ABE-BA43-E11CA5B14B33}" presName="childComposite" presStyleCnt="0">
        <dgm:presLayoutVars>
          <dgm:chMax val="0"/>
          <dgm:chPref val="0"/>
        </dgm:presLayoutVars>
      </dgm:prSet>
      <dgm:spPr/>
    </dgm:pt>
    <dgm:pt modelId="{B22B97D8-A96B-4D7F-950C-28AFC9C7116E}" type="pres">
      <dgm:prSet presAssocID="{9307D15E-A32C-4ABE-BA43-E11CA5B14B33}" presName="Image" presStyleLbl="node1" presStyleIdx="1" presStyleCnt="3"/>
      <dgm:spPr>
        <a:solidFill>
          <a:schemeClr val="accent3">
            <a:hueOff val="0"/>
            <a:satOff val="0"/>
            <a:lumOff val="0"/>
          </a:schemeClr>
        </a:solidFill>
      </dgm:spPr>
    </dgm:pt>
    <dgm:pt modelId="{E85CA6C9-8B29-445B-BF5F-9C4E6B12A8BE}" type="pres">
      <dgm:prSet presAssocID="{9307D15E-A32C-4ABE-BA43-E11CA5B14B33}" presName="childText" presStyleLbl="lnNode1" presStyleIdx="1" presStyleCnt="3">
        <dgm:presLayoutVars>
          <dgm:chMax val="0"/>
          <dgm:chPref val="0"/>
          <dgm:bulletEnabled val="1"/>
        </dgm:presLayoutVars>
      </dgm:prSet>
      <dgm:spPr/>
      <dgm:t>
        <a:bodyPr/>
        <a:lstStyle/>
        <a:p>
          <a:endParaRPr lang="en-US"/>
        </a:p>
      </dgm:t>
    </dgm:pt>
    <dgm:pt modelId="{F4F38A02-F35E-4CCE-B4AE-E37E90A8B577}" type="pres">
      <dgm:prSet presAssocID="{CCF168C5-2C38-43CA-BBBA-80A50BBE70D6}" presName="childComposite" presStyleCnt="0">
        <dgm:presLayoutVars>
          <dgm:chMax val="0"/>
          <dgm:chPref val="0"/>
        </dgm:presLayoutVars>
      </dgm:prSet>
      <dgm:spPr/>
    </dgm:pt>
    <dgm:pt modelId="{E6769835-E1CC-4F62-AFD4-81CBD5E2CEBE}" type="pres">
      <dgm:prSet presAssocID="{CCF168C5-2C38-43CA-BBBA-80A50BBE70D6}" presName="Image" presStyleLbl="node1" presStyleIdx="2" presStyleCnt="3"/>
      <dgm:spPr>
        <a:solidFill>
          <a:schemeClr val="accent4">
            <a:hueOff val="0"/>
            <a:satOff val="0"/>
            <a:lumOff val="0"/>
          </a:schemeClr>
        </a:solidFill>
      </dgm:spPr>
    </dgm:pt>
    <dgm:pt modelId="{508CEBAD-1303-4163-BA49-847F7FFCBA1D}" type="pres">
      <dgm:prSet presAssocID="{CCF168C5-2C38-43CA-BBBA-80A50BBE70D6}" presName="childText" presStyleLbl="lnNode1" presStyleIdx="2" presStyleCnt="3">
        <dgm:presLayoutVars>
          <dgm:chMax val="0"/>
          <dgm:chPref val="0"/>
          <dgm:bulletEnabled val="1"/>
        </dgm:presLayoutVars>
      </dgm:prSet>
      <dgm:spPr/>
      <dgm:t>
        <a:bodyPr/>
        <a:lstStyle/>
        <a:p>
          <a:endParaRPr lang="en-US"/>
        </a:p>
      </dgm:t>
    </dgm:pt>
  </dgm:ptLst>
  <dgm:cxnLst>
    <dgm:cxn modelId="{AA044643-5997-4A29-853F-455BB35B1881}" type="presOf" srcId="{9307D15E-A32C-4ABE-BA43-E11CA5B14B33}" destId="{E85CA6C9-8B29-445B-BF5F-9C4E6B12A8BE}" srcOrd="0" destOrd="0" presId="urn:microsoft.com/office/officeart/2008/layout/PictureAccentList"/>
    <dgm:cxn modelId="{7FCC208C-6D56-40E5-86CF-1714DD92B436}" srcId="{3C0DE09E-179B-4EBE-AE56-27BEFD30BCBD}" destId="{CCF168C5-2C38-43CA-BBBA-80A50BBE70D6}" srcOrd="2" destOrd="0" parTransId="{81A74FF0-6D2C-43EF-8D64-CADADEC6258A}" sibTransId="{428D2B90-7A32-4C10-BEC6-08C0EDC4A8B1}"/>
    <dgm:cxn modelId="{EA5EBDCC-7D22-4856-A05C-924843875560}" type="presOf" srcId="{9C94E7EA-7DE1-49A3-AB28-ABF670FE6DDE}" destId="{8ED39372-5E16-47BC-87A5-7B708202B878}" srcOrd="0" destOrd="0" presId="urn:microsoft.com/office/officeart/2008/layout/PictureAccentList"/>
    <dgm:cxn modelId="{163101AB-3A95-44DF-8A74-32B2F535BDEB}" srcId="{3C0DE09E-179B-4EBE-AE56-27BEFD30BCBD}" destId="{9C94E7EA-7DE1-49A3-AB28-ABF670FE6DDE}" srcOrd="0" destOrd="0" parTransId="{4DEB253A-0F6C-4CD9-856D-3270F8D2F796}" sibTransId="{A3712A6B-D2E1-404C-8558-D4998259D084}"/>
    <dgm:cxn modelId="{6538EF86-0022-40D3-A426-2681318FB14E}" srcId="{3C0DE09E-179B-4EBE-AE56-27BEFD30BCBD}" destId="{9307D15E-A32C-4ABE-BA43-E11CA5B14B33}" srcOrd="1" destOrd="0" parTransId="{B6E3999B-36DD-4C54-A536-C5A99F5187B9}" sibTransId="{6B38FBF9-B91F-422D-87A7-C572707AF1C5}"/>
    <dgm:cxn modelId="{DEE6E8E2-982E-4A05-BBB6-38C364EB46CA}" type="presOf" srcId="{8565AC12-0D62-4149-8448-7415791BD8DF}" destId="{C8EFED8D-D611-46BF-84E4-F943F4DFCBF5}" srcOrd="0" destOrd="0" presId="urn:microsoft.com/office/officeart/2008/layout/PictureAccentList"/>
    <dgm:cxn modelId="{41CD94EE-6F32-4B12-A49E-8F9E3CA14D2B}" srcId="{8565AC12-0D62-4149-8448-7415791BD8DF}" destId="{3C0DE09E-179B-4EBE-AE56-27BEFD30BCBD}" srcOrd="0" destOrd="0" parTransId="{5BAE1A47-24DA-4DBD-8346-3A1B135D76B7}" sibTransId="{8FA00181-CB00-4883-9253-A764DD7235D4}"/>
    <dgm:cxn modelId="{52F70D49-BD3A-44AB-AB69-C08B1D70DF86}" type="presOf" srcId="{3C0DE09E-179B-4EBE-AE56-27BEFD30BCBD}" destId="{5CCE08FD-9B22-403E-BA04-C0EF4EF986D5}" srcOrd="0" destOrd="0" presId="urn:microsoft.com/office/officeart/2008/layout/PictureAccentList"/>
    <dgm:cxn modelId="{66052A12-F3E4-49CA-A83E-146F202D098F}" type="presOf" srcId="{CCF168C5-2C38-43CA-BBBA-80A50BBE70D6}" destId="{508CEBAD-1303-4163-BA49-847F7FFCBA1D}" srcOrd="0" destOrd="0" presId="urn:microsoft.com/office/officeart/2008/layout/PictureAccentList"/>
    <dgm:cxn modelId="{88E34D70-D78E-4AEC-8F66-02D97F925137}" type="presParOf" srcId="{C8EFED8D-D611-46BF-84E4-F943F4DFCBF5}" destId="{DCE9DA54-75D5-4A98-ABCE-03B7C870A6EB}" srcOrd="0" destOrd="0" presId="urn:microsoft.com/office/officeart/2008/layout/PictureAccentList"/>
    <dgm:cxn modelId="{D47F8A72-F84E-4E43-BBAA-944FFCDECF9B}" type="presParOf" srcId="{DCE9DA54-75D5-4A98-ABCE-03B7C870A6EB}" destId="{E1FCA99D-1B6B-4CB2-9C3F-90FC4A9020FC}" srcOrd="0" destOrd="0" presId="urn:microsoft.com/office/officeart/2008/layout/PictureAccentList"/>
    <dgm:cxn modelId="{16FE79B7-4761-49E0-9E09-891EB92DBD22}" type="presParOf" srcId="{E1FCA99D-1B6B-4CB2-9C3F-90FC4A9020FC}" destId="{5CCE08FD-9B22-403E-BA04-C0EF4EF986D5}" srcOrd="0" destOrd="0" presId="urn:microsoft.com/office/officeart/2008/layout/PictureAccentList"/>
    <dgm:cxn modelId="{AE65D4BF-D994-4652-AFDF-5C5303EB2205}" type="presParOf" srcId="{DCE9DA54-75D5-4A98-ABCE-03B7C870A6EB}" destId="{E6474276-5A02-4385-ACE3-94C904184011}" srcOrd="1" destOrd="0" presId="urn:microsoft.com/office/officeart/2008/layout/PictureAccentList"/>
    <dgm:cxn modelId="{975DE3FB-5489-40B7-A946-73B08AB8A8B2}" type="presParOf" srcId="{E6474276-5A02-4385-ACE3-94C904184011}" destId="{6BFD40FB-3D74-4204-A989-0801BA932277}" srcOrd="0" destOrd="0" presId="urn:microsoft.com/office/officeart/2008/layout/PictureAccentList"/>
    <dgm:cxn modelId="{85CDBE27-49DA-4695-B756-7C9569F2082D}" type="presParOf" srcId="{6BFD40FB-3D74-4204-A989-0801BA932277}" destId="{81DC18F6-9962-4512-9DD6-3E24B79A3D58}" srcOrd="0" destOrd="0" presId="urn:microsoft.com/office/officeart/2008/layout/PictureAccentList"/>
    <dgm:cxn modelId="{EBFD5517-79A7-401E-A1C6-03D1B3319D20}" type="presParOf" srcId="{6BFD40FB-3D74-4204-A989-0801BA932277}" destId="{8ED39372-5E16-47BC-87A5-7B708202B878}" srcOrd="1" destOrd="0" presId="urn:microsoft.com/office/officeart/2008/layout/PictureAccentList"/>
    <dgm:cxn modelId="{5E3DF8C6-0350-476B-A076-AC73350F91C2}" type="presParOf" srcId="{E6474276-5A02-4385-ACE3-94C904184011}" destId="{F20DE9E4-9389-40CB-860A-E57F78C7A56B}" srcOrd="1" destOrd="0" presId="urn:microsoft.com/office/officeart/2008/layout/PictureAccentList"/>
    <dgm:cxn modelId="{4460E03F-E3AD-4D55-8D33-17BD72FAAE4E}" type="presParOf" srcId="{F20DE9E4-9389-40CB-860A-E57F78C7A56B}" destId="{B22B97D8-A96B-4D7F-950C-28AFC9C7116E}" srcOrd="0" destOrd="0" presId="urn:microsoft.com/office/officeart/2008/layout/PictureAccentList"/>
    <dgm:cxn modelId="{4DDE152E-844F-4B95-B04D-74461F879518}" type="presParOf" srcId="{F20DE9E4-9389-40CB-860A-E57F78C7A56B}" destId="{E85CA6C9-8B29-445B-BF5F-9C4E6B12A8BE}" srcOrd="1" destOrd="0" presId="urn:microsoft.com/office/officeart/2008/layout/PictureAccentList"/>
    <dgm:cxn modelId="{4EB48C3F-F244-4A85-BA76-0DF55804C0C6}" type="presParOf" srcId="{E6474276-5A02-4385-ACE3-94C904184011}" destId="{F4F38A02-F35E-4CCE-B4AE-E37E90A8B577}" srcOrd="2" destOrd="0" presId="urn:microsoft.com/office/officeart/2008/layout/PictureAccentList"/>
    <dgm:cxn modelId="{145F2270-41B4-4245-B1AD-B26FD5689597}" type="presParOf" srcId="{F4F38A02-F35E-4CCE-B4AE-E37E90A8B577}" destId="{E6769835-E1CC-4F62-AFD4-81CBD5E2CEBE}" srcOrd="0" destOrd="0" presId="urn:microsoft.com/office/officeart/2008/layout/PictureAccentList"/>
    <dgm:cxn modelId="{37199997-7C82-42AF-955D-1C913DCEDBFD}" type="presParOf" srcId="{F4F38A02-F35E-4CCE-B4AE-E37E90A8B577}" destId="{508CEBAD-1303-4163-BA49-847F7FFCBA1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93EE91-4165-4FA3-B203-C2D2925020E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9EAEB5F-9C58-44E6-AE5E-CB20F9F2AA81}">
      <dgm:prSet phldrT="[Text]"/>
      <dgm:spPr/>
      <dgm:t>
        <a:bodyPr/>
        <a:lstStyle/>
        <a:p>
          <a:r>
            <a:rPr lang="en-US" b="0" dirty="0" smtClean="0"/>
            <a:t>Physical Risks</a:t>
          </a:r>
          <a:endParaRPr lang="en-US" b="0" dirty="0"/>
        </a:p>
      </dgm:t>
    </dgm:pt>
    <dgm:pt modelId="{E50BD112-6C39-4039-9B96-A71006D0F1F6}" type="parTrans" cxnId="{FBFFCF46-97D3-40E4-9CE1-99A5CB4E6AA1}">
      <dgm:prSet/>
      <dgm:spPr/>
      <dgm:t>
        <a:bodyPr/>
        <a:lstStyle/>
        <a:p>
          <a:endParaRPr lang="en-US"/>
        </a:p>
      </dgm:t>
    </dgm:pt>
    <dgm:pt modelId="{52230D0C-6B40-4763-968E-A428AB89C86E}" type="sibTrans" cxnId="{FBFFCF46-97D3-40E4-9CE1-99A5CB4E6AA1}">
      <dgm:prSet/>
      <dgm:spPr/>
      <dgm:t>
        <a:bodyPr/>
        <a:lstStyle/>
        <a:p>
          <a:endParaRPr lang="en-US"/>
        </a:p>
      </dgm:t>
    </dgm:pt>
    <dgm:pt modelId="{2700458F-4782-42C0-811E-175DAE0CDED8}">
      <dgm:prSet phldrT="[Text]"/>
      <dgm:spPr/>
      <dgm:t>
        <a:bodyPr/>
        <a:lstStyle/>
        <a:p>
          <a:r>
            <a:rPr lang="en-US" b="0" dirty="0" smtClean="0"/>
            <a:t>Location Risks</a:t>
          </a:r>
          <a:endParaRPr lang="en-US" b="0" dirty="0"/>
        </a:p>
      </dgm:t>
    </dgm:pt>
    <dgm:pt modelId="{5F23B683-3E15-468A-A6E1-95F166232C3C}" type="parTrans" cxnId="{4CC6AA5B-A4D7-454E-BE62-4DC4C9FEF9FC}">
      <dgm:prSet/>
      <dgm:spPr/>
      <dgm:t>
        <a:bodyPr/>
        <a:lstStyle/>
        <a:p>
          <a:endParaRPr lang="en-US"/>
        </a:p>
      </dgm:t>
    </dgm:pt>
    <dgm:pt modelId="{890B559A-1B09-49E7-A286-15C414FC02CF}" type="sibTrans" cxnId="{4CC6AA5B-A4D7-454E-BE62-4DC4C9FEF9FC}">
      <dgm:prSet/>
      <dgm:spPr/>
      <dgm:t>
        <a:bodyPr/>
        <a:lstStyle/>
        <a:p>
          <a:endParaRPr lang="en-US"/>
        </a:p>
      </dgm:t>
    </dgm:pt>
    <dgm:pt modelId="{E3D63C9A-A0CD-4FBE-AAF6-2D3B46A15127}">
      <dgm:prSet phldrT="[Text]"/>
      <dgm:spPr/>
      <dgm:t>
        <a:bodyPr/>
        <a:lstStyle/>
        <a:p>
          <a:r>
            <a:rPr lang="en-US" b="0" dirty="0" smtClean="0"/>
            <a:t>Human Risks</a:t>
          </a:r>
          <a:endParaRPr lang="en-US" b="0" dirty="0"/>
        </a:p>
      </dgm:t>
    </dgm:pt>
    <dgm:pt modelId="{5EECCEC3-0992-46CB-8E6B-792254D69578}" type="parTrans" cxnId="{E2575C7E-6300-4A92-BE32-943115A6E309}">
      <dgm:prSet/>
      <dgm:spPr/>
      <dgm:t>
        <a:bodyPr/>
        <a:lstStyle/>
        <a:p>
          <a:endParaRPr lang="en-US"/>
        </a:p>
      </dgm:t>
    </dgm:pt>
    <dgm:pt modelId="{5C194C34-593F-412E-ADEC-A658A18C2D5E}" type="sibTrans" cxnId="{E2575C7E-6300-4A92-BE32-943115A6E309}">
      <dgm:prSet/>
      <dgm:spPr/>
      <dgm:t>
        <a:bodyPr/>
        <a:lstStyle/>
        <a:p>
          <a:endParaRPr lang="en-US"/>
        </a:p>
      </dgm:t>
    </dgm:pt>
    <dgm:pt modelId="{5A5B1A4E-A217-450C-B633-1CD5E91E4F0B}">
      <dgm:prSet phldrT="[Text]"/>
      <dgm:spPr/>
      <dgm:t>
        <a:bodyPr/>
        <a:lstStyle/>
        <a:p>
          <a:r>
            <a:rPr lang="en-US" b="0" dirty="0" smtClean="0"/>
            <a:t>Technology Risks</a:t>
          </a:r>
          <a:endParaRPr lang="en-US" b="0" dirty="0"/>
        </a:p>
      </dgm:t>
    </dgm:pt>
    <dgm:pt modelId="{D9F4C9D1-6F03-4B86-8623-899AC356911E}" type="parTrans" cxnId="{EE483072-B084-4B03-9A26-23B2E46AB87E}">
      <dgm:prSet/>
      <dgm:spPr/>
      <dgm:t>
        <a:bodyPr/>
        <a:lstStyle/>
        <a:p>
          <a:endParaRPr lang="en-US"/>
        </a:p>
      </dgm:t>
    </dgm:pt>
    <dgm:pt modelId="{239A9086-1075-4ED5-B429-5311DD46619E}" type="sibTrans" cxnId="{EE483072-B084-4B03-9A26-23B2E46AB87E}">
      <dgm:prSet/>
      <dgm:spPr/>
      <dgm:t>
        <a:bodyPr/>
        <a:lstStyle/>
        <a:p>
          <a:endParaRPr lang="en-US"/>
        </a:p>
      </dgm:t>
    </dgm:pt>
    <dgm:pt modelId="{697E020B-290A-4BC1-9F34-7A9358944478}" type="pres">
      <dgm:prSet presAssocID="{C593EE91-4165-4FA3-B203-C2D2925020E3}" presName="diagram" presStyleCnt="0">
        <dgm:presLayoutVars>
          <dgm:dir/>
          <dgm:resizeHandles val="exact"/>
        </dgm:presLayoutVars>
      </dgm:prSet>
      <dgm:spPr/>
      <dgm:t>
        <a:bodyPr/>
        <a:lstStyle/>
        <a:p>
          <a:endParaRPr lang="en-US"/>
        </a:p>
      </dgm:t>
    </dgm:pt>
    <dgm:pt modelId="{04331481-9317-4F9B-A177-B8B3EB224777}" type="pres">
      <dgm:prSet presAssocID="{E9EAEB5F-9C58-44E6-AE5E-CB20F9F2AA81}" presName="node" presStyleLbl="node1" presStyleIdx="0" presStyleCnt="4">
        <dgm:presLayoutVars>
          <dgm:bulletEnabled val="1"/>
        </dgm:presLayoutVars>
      </dgm:prSet>
      <dgm:spPr/>
      <dgm:t>
        <a:bodyPr/>
        <a:lstStyle/>
        <a:p>
          <a:endParaRPr lang="en-US"/>
        </a:p>
      </dgm:t>
    </dgm:pt>
    <dgm:pt modelId="{AFEECF0C-10BD-4C61-A256-9F2196F8FF2A}" type="pres">
      <dgm:prSet presAssocID="{52230D0C-6B40-4763-968E-A428AB89C86E}" presName="sibTrans" presStyleCnt="0"/>
      <dgm:spPr/>
    </dgm:pt>
    <dgm:pt modelId="{2BC8D4F3-9FC5-46BF-9B96-7B09E7F78F06}" type="pres">
      <dgm:prSet presAssocID="{2700458F-4782-42C0-811E-175DAE0CDED8}" presName="node" presStyleLbl="node1" presStyleIdx="1" presStyleCnt="4">
        <dgm:presLayoutVars>
          <dgm:bulletEnabled val="1"/>
        </dgm:presLayoutVars>
      </dgm:prSet>
      <dgm:spPr/>
      <dgm:t>
        <a:bodyPr/>
        <a:lstStyle/>
        <a:p>
          <a:endParaRPr lang="en-US"/>
        </a:p>
      </dgm:t>
    </dgm:pt>
    <dgm:pt modelId="{46049067-DF4B-465F-B7C5-AF0017C1838C}" type="pres">
      <dgm:prSet presAssocID="{890B559A-1B09-49E7-A286-15C414FC02CF}" presName="sibTrans" presStyleCnt="0"/>
      <dgm:spPr/>
    </dgm:pt>
    <dgm:pt modelId="{320D2DFD-B6EC-4503-ABF7-186234A5F2A1}" type="pres">
      <dgm:prSet presAssocID="{E3D63C9A-A0CD-4FBE-AAF6-2D3B46A15127}" presName="node" presStyleLbl="node1" presStyleIdx="2" presStyleCnt="4">
        <dgm:presLayoutVars>
          <dgm:bulletEnabled val="1"/>
        </dgm:presLayoutVars>
      </dgm:prSet>
      <dgm:spPr/>
      <dgm:t>
        <a:bodyPr/>
        <a:lstStyle/>
        <a:p>
          <a:endParaRPr lang="en-US"/>
        </a:p>
      </dgm:t>
    </dgm:pt>
    <dgm:pt modelId="{0C6699AD-CFE8-4990-9526-59598F292009}" type="pres">
      <dgm:prSet presAssocID="{5C194C34-593F-412E-ADEC-A658A18C2D5E}" presName="sibTrans" presStyleCnt="0"/>
      <dgm:spPr/>
    </dgm:pt>
    <dgm:pt modelId="{27A3A52B-8819-4364-A19E-F8EC71DF59AB}" type="pres">
      <dgm:prSet presAssocID="{5A5B1A4E-A217-450C-B633-1CD5E91E4F0B}" presName="node" presStyleLbl="node1" presStyleIdx="3" presStyleCnt="4">
        <dgm:presLayoutVars>
          <dgm:bulletEnabled val="1"/>
        </dgm:presLayoutVars>
      </dgm:prSet>
      <dgm:spPr/>
      <dgm:t>
        <a:bodyPr/>
        <a:lstStyle/>
        <a:p>
          <a:endParaRPr lang="en-US"/>
        </a:p>
      </dgm:t>
    </dgm:pt>
  </dgm:ptLst>
  <dgm:cxnLst>
    <dgm:cxn modelId="{FBFFCF46-97D3-40E4-9CE1-99A5CB4E6AA1}" srcId="{C593EE91-4165-4FA3-B203-C2D2925020E3}" destId="{E9EAEB5F-9C58-44E6-AE5E-CB20F9F2AA81}" srcOrd="0" destOrd="0" parTransId="{E50BD112-6C39-4039-9B96-A71006D0F1F6}" sibTransId="{52230D0C-6B40-4763-968E-A428AB89C86E}"/>
    <dgm:cxn modelId="{813FD386-9AC2-40EB-A1B6-BA4C21DA3626}" type="presOf" srcId="{C593EE91-4165-4FA3-B203-C2D2925020E3}" destId="{697E020B-290A-4BC1-9F34-7A9358944478}" srcOrd="0" destOrd="0" presId="urn:microsoft.com/office/officeart/2005/8/layout/default"/>
    <dgm:cxn modelId="{E94DB5FD-1F6F-4633-9C1B-6668DC9AE12E}" type="presOf" srcId="{2700458F-4782-42C0-811E-175DAE0CDED8}" destId="{2BC8D4F3-9FC5-46BF-9B96-7B09E7F78F06}" srcOrd="0" destOrd="0" presId="urn:microsoft.com/office/officeart/2005/8/layout/default"/>
    <dgm:cxn modelId="{EFCC18D6-97FB-4811-8FB4-4B7A43B015C1}" type="presOf" srcId="{E9EAEB5F-9C58-44E6-AE5E-CB20F9F2AA81}" destId="{04331481-9317-4F9B-A177-B8B3EB224777}" srcOrd="0" destOrd="0" presId="urn:microsoft.com/office/officeart/2005/8/layout/default"/>
    <dgm:cxn modelId="{1E27C516-DCC0-46D1-A036-6D2429CB10DC}" type="presOf" srcId="{5A5B1A4E-A217-450C-B633-1CD5E91E4F0B}" destId="{27A3A52B-8819-4364-A19E-F8EC71DF59AB}" srcOrd="0" destOrd="0" presId="urn:microsoft.com/office/officeart/2005/8/layout/default"/>
    <dgm:cxn modelId="{4CC6AA5B-A4D7-454E-BE62-4DC4C9FEF9FC}" srcId="{C593EE91-4165-4FA3-B203-C2D2925020E3}" destId="{2700458F-4782-42C0-811E-175DAE0CDED8}" srcOrd="1" destOrd="0" parTransId="{5F23B683-3E15-468A-A6E1-95F166232C3C}" sibTransId="{890B559A-1B09-49E7-A286-15C414FC02CF}"/>
    <dgm:cxn modelId="{E2575C7E-6300-4A92-BE32-943115A6E309}" srcId="{C593EE91-4165-4FA3-B203-C2D2925020E3}" destId="{E3D63C9A-A0CD-4FBE-AAF6-2D3B46A15127}" srcOrd="2" destOrd="0" parTransId="{5EECCEC3-0992-46CB-8E6B-792254D69578}" sibTransId="{5C194C34-593F-412E-ADEC-A658A18C2D5E}"/>
    <dgm:cxn modelId="{EE483072-B084-4B03-9A26-23B2E46AB87E}" srcId="{C593EE91-4165-4FA3-B203-C2D2925020E3}" destId="{5A5B1A4E-A217-450C-B633-1CD5E91E4F0B}" srcOrd="3" destOrd="0" parTransId="{D9F4C9D1-6F03-4B86-8623-899AC356911E}" sibTransId="{239A9086-1075-4ED5-B429-5311DD46619E}"/>
    <dgm:cxn modelId="{B63B0ED6-80F0-43D5-BEB4-3507824B2238}" type="presOf" srcId="{E3D63C9A-A0CD-4FBE-AAF6-2D3B46A15127}" destId="{320D2DFD-B6EC-4503-ABF7-186234A5F2A1}" srcOrd="0" destOrd="0" presId="urn:microsoft.com/office/officeart/2005/8/layout/default"/>
    <dgm:cxn modelId="{CE8C21B1-0EF3-42E8-A3E8-AEA24634C7F4}" type="presParOf" srcId="{697E020B-290A-4BC1-9F34-7A9358944478}" destId="{04331481-9317-4F9B-A177-B8B3EB224777}" srcOrd="0" destOrd="0" presId="urn:microsoft.com/office/officeart/2005/8/layout/default"/>
    <dgm:cxn modelId="{549C4FD5-AC65-44CE-9BF0-2FC8A2923BA8}" type="presParOf" srcId="{697E020B-290A-4BC1-9F34-7A9358944478}" destId="{AFEECF0C-10BD-4C61-A256-9F2196F8FF2A}" srcOrd="1" destOrd="0" presId="urn:microsoft.com/office/officeart/2005/8/layout/default"/>
    <dgm:cxn modelId="{ACADFA7D-83C4-4B5B-B11E-5CE6EA2C39C3}" type="presParOf" srcId="{697E020B-290A-4BC1-9F34-7A9358944478}" destId="{2BC8D4F3-9FC5-46BF-9B96-7B09E7F78F06}" srcOrd="2" destOrd="0" presId="urn:microsoft.com/office/officeart/2005/8/layout/default"/>
    <dgm:cxn modelId="{A23EEF20-CFBA-43D6-993E-77B8302B583A}" type="presParOf" srcId="{697E020B-290A-4BC1-9F34-7A9358944478}" destId="{46049067-DF4B-465F-B7C5-AF0017C1838C}" srcOrd="3" destOrd="0" presId="urn:microsoft.com/office/officeart/2005/8/layout/default"/>
    <dgm:cxn modelId="{D141C42A-9F9F-47FF-969C-498579AB6797}" type="presParOf" srcId="{697E020B-290A-4BC1-9F34-7A9358944478}" destId="{320D2DFD-B6EC-4503-ABF7-186234A5F2A1}" srcOrd="4" destOrd="0" presId="urn:microsoft.com/office/officeart/2005/8/layout/default"/>
    <dgm:cxn modelId="{31594044-5224-4B14-9B2D-316CAF55131C}" type="presParOf" srcId="{697E020B-290A-4BC1-9F34-7A9358944478}" destId="{0C6699AD-CFE8-4990-9526-59598F292009}" srcOrd="5" destOrd="0" presId="urn:microsoft.com/office/officeart/2005/8/layout/default"/>
    <dgm:cxn modelId="{A2D9D517-9A74-430B-8EB7-FF6637AE0566}" type="presParOf" srcId="{697E020B-290A-4BC1-9F34-7A9358944478}" destId="{27A3A52B-8819-4364-A19E-F8EC71DF59A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FF41E1-9A42-431D-8F72-313B10F204D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196929-CDD8-4383-9A3B-5D9F48B1ECDE}">
      <dgm:prSet phldrT="[Text]" custT="1"/>
      <dgm:spPr/>
      <dgm:t>
        <a:bodyPr/>
        <a:lstStyle/>
        <a:p>
          <a:r>
            <a:rPr lang="en-US" sz="4400" dirty="0" smtClean="0"/>
            <a:t>How tools are used</a:t>
          </a:r>
          <a:endParaRPr lang="en-US" sz="4400" dirty="0"/>
        </a:p>
      </dgm:t>
    </dgm:pt>
    <dgm:pt modelId="{696C4217-B3FB-4AEF-A453-9E73B42AFE0D}" type="parTrans" cxnId="{8B646F0A-D007-4058-A3B9-83808BF77A57}">
      <dgm:prSet/>
      <dgm:spPr/>
      <dgm:t>
        <a:bodyPr/>
        <a:lstStyle/>
        <a:p>
          <a:endParaRPr lang="en-US"/>
        </a:p>
      </dgm:t>
    </dgm:pt>
    <dgm:pt modelId="{7A02ECD8-2276-4FB7-9DCC-8A62216930B9}" type="sibTrans" cxnId="{8B646F0A-D007-4058-A3B9-83808BF77A57}">
      <dgm:prSet/>
      <dgm:spPr/>
      <dgm:t>
        <a:bodyPr/>
        <a:lstStyle/>
        <a:p>
          <a:endParaRPr lang="en-US"/>
        </a:p>
      </dgm:t>
    </dgm:pt>
    <dgm:pt modelId="{C018329F-D235-4AAF-ABAB-500C6AA4C754}">
      <dgm:prSet phldrT="[Text]" custT="1"/>
      <dgm:spPr/>
      <dgm:t>
        <a:bodyPr/>
        <a:lstStyle/>
        <a:p>
          <a:r>
            <a:rPr lang="en-US" sz="4400" dirty="0" smtClean="0"/>
            <a:t>Different methods used to complete tasks</a:t>
          </a:r>
          <a:endParaRPr lang="en-US" sz="4400" dirty="0"/>
        </a:p>
      </dgm:t>
    </dgm:pt>
    <dgm:pt modelId="{C4B7F44F-3825-49D1-9701-3478B6CD18C9}" type="parTrans" cxnId="{1BD0A8BF-394C-4C81-A79E-4320F3C1CE68}">
      <dgm:prSet/>
      <dgm:spPr/>
      <dgm:t>
        <a:bodyPr/>
        <a:lstStyle/>
        <a:p>
          <a:endParaRPr lang="en-US"/>
        </a:p>
      </dgm:t>
    </dgm:pt>
    <dgm:pt modelId="{B71C513F-6F48-4283-84F2-F3BFB824BB22}" type="sibTrans" cxnId="{1BD0A8BF-394C-4C81-A79E-4320F3C1CE68}">
      <dgm:prSet/>
      <dgm:spPr/>
      <dgm:t>
        <a:bodyPr/>
        <a:lstStyle/>
        <a:p>
          <a:endParaRPr lang="en-US"/>
        </a:p>
      </dgm:t>
    </dgm:pt>
    <dgm:pt modelId="{4795ECE0-10CD-46EA-8121-0D921CBE3F29}">
      <dgm:prSet phldrT="[Text]" custT="1"/>
      <dgm:spPr/>
      <dgm:t>
        <a:bodyPr/>
        <a:lstStyle/>
        <a:p>
          <a:r>
            <a:rPr lang="en-US" sz="4400" dirty="0" smtClean="0"/>
            <a:t>Materials used</a:t>
          </a:r>
          <a:endParaRPr lang="en-US" sz="4400" dirty="0"/>
        </a:p>
      </dgm:t>
    </dgm:pt>
    <dgm:pt modelId="{C87E6398-3B19-4020-A26F-9B3EB25D9150}" type="parTrans" cxnId="{74286A2B-8F25-41EE-869E-381C67D9F8C9}">
      <dgm:prSet/>
      <dgm:spPr/>
      <dgm:t>
        <a:bodyPr/>
        <a:lstStyle/>
        <a:p>
          <a:endParaRPr lang="en-US"/>
        </a:p>
      </dgm:t>
    </dgm:pt>
    <dgm:pt modelId="{B4DB310B-B98F-430B-AB39-DE4A0C0B78BF}" type="sibTrans" cxnId="{74286A2B-8F25-41EE-869E-381C67D9F8C9}">
      <dgm:prSet/>
      <dgm:spPr/>
      <dgm:t>
        <a:bodyPr/>
        <a:lstStyle/>
        <a:p>
          <a:endParaRPr lang="en-US"/>
        </a:p>
      </dgm:t>
    </dgm:pt>
    <dgm:pt modelId="{A892FFBA-9E1B-4151-B7B2-6AAEA06A2382}" type="pres">
      <dgm:prSet presAssocID="{18FF41E1-9A42-431D-8F72-313B10F204D9}" presName="linear" presStyleCnt="0">
        <dgm:presLayoutVars>
          <dgm:animLvl val="lvl"/>
          <dgm:resizeHandles val="exact"/>
        </dgm:presLayoutVars>
      </dgm:prSet>
      <dgm:spPr/>
      <dgm:t>
        <a:bodyPr/>
        <a:lstStyle/>
        <a:p>
          <a:endParaRPr lang="en-US"/>
        </a:p>
      </dgm:t>
    </dgm:pt>
    <dgm:pt modelId="{85170667-1FD5-41FB-BF85-A71CAC7D00FF}" type="pres">
      <dgm:prSet presAssocID="{D2196929-CDD8-4383-9A3B-5D9F48B1ECDE}" presName="parentText" presStyleLbl="node1" presStyleIdx="0" presStyleCnt="3">
        <dgm:presLayoutVars>
          <dgm:chMax val="0"/>
          <dgm:bulletEnabled val="1"/>
        </dgm:presLayoutVars>
      </dgm:prSet>
      <dgm:spPr/>
      <dgm:t>
        <a:bodyPr/>
        <a:lstStyle/>
        <a:p>
          <a:endParaRPr lang="en-US"/>
        </a:p>
      </dgm:t>
    </dgm:pt>
    <dgm:pt modelId="{93EAB371-1E79-40DA-B8CC-DF02FB326489}" type="pres">
      <dgm:prSet presAssocID="{7A02ECD8-2276-4FB7-9DCC-8A62216930B9}" presName="spacer" presStyleCnt="0"/>
      <dgm:spPr/>
    </dgm:pt>
    <dgm:pt modelId="{DE505EC7-42F3-4DCB-AA8F-3FCC42190614}" type="pres">
      <dgm:prSet presAssocID="{C018329F-D235-4AAF-ABAB-500C6AA4C754}" presName="parentText" presStyleLbl="node1" presStyleIdx="1" presStyleCnt="3">
        <dgm:presLayoutVars>
          <dgm:chMax val="0"/>
          <dgm:bulletEnabled val="1"/>
        </dgm:presLayoutVars>
      </dgm:prSet>
      <dgm:spPr/>
      <dgm:t>
        <a:bodyPr/>
        <a:lstStyle/>
        <a:p>
          <a:endParaRPr lang="en-US"/>
        </a:p>
      </dgm:t>
    </dgm:pt>
    <dgm:pt modelId="{750514E2-E2CE-470B-98B7-935510CDFA57}" type="pres">
      <dgm:prSet presAssocID="{B71C513F-6F48-4283-84F2-F3BFB824BB22}" presName="spacer" presStyleCnt="0"/>
      <dgm:spPr/>
    </dgm:pt>
    <dgm:pt modelId="{BD6506B4-D1CB-4371-8ACA-B06D272ABECE}" type="pres">
      <dgm:prSet presAssocID="{4795ECE0-10CD-46EA-8121-0D921CBE3F29}" presName="parentText" presStyleLbl="node1" presStyleIdx="2" presStyleCnt="3">
        <dgm:presLayoutVars>
          <dgm:chMax val="0"/>
          <dgm:bulletEnabled val="1"/>
        </dgm:presLayoutVars>
      </dgm:prSet>
      <dgm:spPr/>
      <dgm:t>
        <a:bodyPr/>
        <a:lstStyle/>
        <a:p>
          <a:endParaRPr lang="en-US"/>
        </a:p>
      </dgm:t>
    </dgm:pt>
  </dgm:ptLst>
  <dgm:cxnLst>
    <dgm:cxn modelId="{DDDBE379-92E4-44AF-AD2D-6E8575667079}" type="presOf" srcId="{4795ECE0-10CD-46EA-8121-0D921CBE3F29}" destId="{BD6506B4-D1CB-4371-8ACA-B06D272ABECE}" srcOrd="0" destOrd="0" presId="urn:microsoft.com/office/officeart/2005/8/layout/vList2"/>
    <dgm:cxn modelId="{8B646F0A-D007-4058-A3B9-83808BF77A57}" srcId="{18FF41E1-9A42-431D-8F72-313B10F204D9}" destId="{D2196929-CDD8-4383-9A3B-5D9F48B1ECDE}" srcOrd="0" destOrd="0" parTransId="{696C4217-B3FB-4AEF-A453-9E73B42AFE0D}" sibTransId="{7A02ECD8-2276-4FB7-9DCC-8A62216930B9}"/>
    <dgm:cxn modelId="{C552DC4F-C1B6-48D5-A905-360EE586FA62}" type="presOf" srcId="{D2196929-CDD8-4383-9A3B-5D9F48B1ECDE}" destId="{85170667-1FD5-41FB-BF85-A71CAC7D00FF}" srcOrd="0" destOrd="0" presId="urn:microsoft.com/office/officeart/2005/8/layout/vList2"/>
    <dgm:cxn modelId="{1BD0A8BF-394C-4C81-A79E-4320F3C1CE68}" srcId="{18FF41E1-9A42-431D-8F72-313B10F204D9}" destId="{C018329F-D235-4AAF-ABAB-500C6AA4C754}" srcOrd="1" destOrd="0" parTransId="{C4B7F44F-3825-49D1-9701-3478B6CD18C9}" sibTransId="{B71C513F-6F48-4283-84F2-F3BFB824BB22}"/>
    <dgm:cxn modelId="{72412509-93DE-493B-BC41-6E2C2BEBBE3F}" type="presOf" srcId="{18FF41E1-9A42-431D-8F72-313B10F204D9}" destId="{A892FFBA-9E1B-4151-B7B2-6AAEA06A2382}" srcOrd="0" destOrd="0" presId="urn:microsoft.com/office/officeart/2005/8/layout/vList2"/>
    <dgm:cxn modelId="{74286A2B-8F25-41EE-869E-381C67D9F8C9}" srcId="{18FF41E1-9A42-431D-8F72-313B10F204D9}" destId="{4795ECE0-10CD-46EA-8121-0D921CBE3F29}" srcOrd="2" destOrd="0" parTransId="{C87E6398-3B19-4020-A26F-9B3EB25D9150}" sibTransId="{B4DB310B-B98F-430B-AB39-DE4A0C0B78BF}"/>
    <dgm:cxn modelId="{939658EE-7CA0-4951-9F58-0AF7A1DE4D32}" type="presOf" srcId="{C018329F-D235-4AAF-ABAB-500C6AA4C754}" destId="{DE505EC7-42F3-4DCB-AA8F-3FCC42190614}" srcOrd="0" destOrd="0" presId="urn:microsoft.com/office/officeart/2005/8/layout/vList2"/>
    <dgm:cxn modelId="{B4DD6FE3-4818-4F45-AF5A-0BC6DB20EE2D}" type="presParOf" srcId="{A892FFBA-9E1B-4151-B7B2-6AAEA06A2382}" destId="{85170667-1FD5-41FB-BF85-A71CAC7D00FF}" srcOrd="0" destOrd="0" presId="urn:microsoft.com/office/officeart/2005/8/layout/vList2"/>
    <dgm:cxn modelId="{D9C1BEFF-806F-4CD0-8B0B-E87C89EE3666}" type="presParOf" srcId="{A892FFBA-9E1B-4151-B7B2-6AAEA06A2382}" destId="{93EAB371-1E79-40DA-B8CC-DF02FB326489}" srcOrd="1" destOrd="0" presId="urn:microsoft.com/office/officeart/2005/8/layout/vList2"/>
    <dgm:cxn modelId="{DEC74116-5DDB-4AC6-8F43-5AF0F91906F9}" type="presParOf" srcId="{A892FFBA-9E1B-4151-B7B2-6AAEA06A2382}" destId="{DE505EC7-42F3-4DCB-AA8F-3FCC42190614}" srcOrd="2" destOrd="0" presId="urn:microsoft.com/office/officeart/2005/8/layout/vList2"/>
    <dgm:cxn modelId="{F18EBF7A-CEAC-4511-A730-B4D8C2BF491C}" type="presParOf" srcId="{A892FFBA-9E1B-4151-B7B2-6AAEA06A2382}" destId="{750514E2-E2CE-470B-98B7-935510CDFA57}" srcOrd="3" destOrd="0" presId="urn:microsoft.com/office/officeart/2005/8/layout/vList2"/>
    <dgm:cxn modelId="{46733D85-EB4A-4319-8312-32F9B05BB0D9}" type="presParOf" srcId="{A892FFBA-9E1B-4151-B7B2-6AAEA06A2382}" destId="{BD6506B4-D1CB-4371-8ACA-B06D272ABEC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18D319-9604-410F-991C-2C6ECDF2D70A}"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3E46975-C9D1-42B3-8A6A-C38E4FDEE68D}">
      <dgm:prSet phldrT="[Text]"/>
      <dgm:spPr/>
      <dgm:t>
        <a:bodyPr/>
        <a:lstStyle/>
        <a:p>
          <a:r>
            <a:rPr lang="en-US" dirty="0" smtClean="0"/>
            <a:t>Immediate consequences</a:t>
          </a:r>
          <a:endParaRPr lang="en-US" dirty="0"/>
        </a:p>
      </dgm:t>
    </dgm:pt>
    <dgm:pt modelId="{12D718E1-4B5D-492C-9C85-2426E9FFA3E4}" type="parTrans" cxnId="{010EBDDD-9DA7-4A07-9154-926EA8F08702}">
      <dgm:prSet/>
      <dgm:spPr/>
      <dgm:t>
        <a:bodyPr/>
        <a:lstStyle/>
        <a:p>
          <a:endParaRPr lang="en-US"/>
        </a:p>
      </dgm:t>
    </dgm:pt>
    <dgm:pt modelId="{AA0809C5-89A9-4DD6-9A15-93DD0D411337}" type="sibTrans" cxnId="{010EBDDD-9DA7-4A07-9154-926EA8F08702}">
      <dgm:prSet/>
      <dgm:spPr/>
      <dgm:t>
        <a:bodyPr/>
        <a:lstStyle/>
        <a:p>
          <a:endParaRPr lang="en-US"/>
        </a:p>
      </dgm:t>
    </dgm:pt>
    <dgm:pt modelId="{245963A5-B541-40C1-90F3-14909C9DF8AF}">
      <dgm:prSet phldrT="[Text]"/>
      <dgm:spPr/>
      <dgm:t>
        <a:bodyPr/>
        <a:lstStyle/>
        <a:p>
          <a:r>
            <a:rPr lang="en-US" dirty="0" smtClean="0"/>
            <a:t>Long term can be easy to miss</a:t>
          </a:r>
          <a:endParaRPr lang="en-US" dirty="0"/>
        </a:p>
      </dgm:t>
    </dgm:pt>
    <dgm:pt modelId="{ECA94F5B-36B0-41F2-8502-C173F9377E49}" type="parTrans" cxnId="{471995E0-B0EF-484E-AD1A-751FB2DBA0C1}">
      <dgm:prSet/>
      <dgm:spPr/>
      <dgm:t>
        <a:bodyPr/>
        <a:lstStyle/>
        <a:p>
          <a:endParaRPr lang="en-US"/>
        </a:p>
      </dgm:t>
    </dgm:pt>
    <dgm:pt modelId="{26C8C5C4-8874-420A-B151-89D033AD2A96}" type="sibTrans" cxnId="{471995E0-B0EF-484E-AD1A-751FB2DBA0C1}">
      <dgm:prSet/>
      <dgm:spPr/>
      <dgm:t>
        <a:bodyPr/>
        <a:lstStyle/>
        <a:p>
          <a:endParaRPr lang="en-US"/>
        </a:p>
      </dgm:t>
    </dgm:pt>
    <dgm:pt modelId="{1FA0646B-8CA8-4BF9-8D86-70EB745EF4C0}">
      <dgm:prSet phldrT="[Text]"/>
      <dgm:spPr/>
      <dgm:t>
        <a:bodyPr/>
        <a:lstStyle/>
        <a:p>
          <a:r>
            <a:rPr lang="en-US" dirty="0" smtClean="0"/>
            <a:t>Develop over time</a:t>
          </a:r>
          <a:endParaRPr lang="en-US" dirty="0"/>
        </a:p>
      </dgm:t>
    </dgm:pt>
    <dgm:pt modelId="{E9C4334B-891E-4FE5-841B-0D6D32701798}" type="parTrans" cxnId="{1B00C940-8E9B-4CAA-ABA1-91C74EF09C36}">
      <dgm:prSet/>
      <dgm:spPr/>
      <dgm:t>
        <a:bodyPr/>
        <a:lstStyle/>
        <a:p>
          <a:endParaRPr lang="en-US"/>
        </a:p>
      </dgm:t>
    </dgm:pt>
    <dgm:pt modelId="{913346E3-2287-40ED-8B1B-BC0DC32B3A5C}" type="sibTrans" cxnId="{1B00C940-8E9B-4CAA-ABA1-91C74EF09C36}">
      <dgm:prSet/>
      <dgm:spPr/>
      <dgm:t>
        <a:bodyPr/>
        <a:lstStyle/>
        <a:p>
          <a:endParaRPr lang="en-US"/>
        </a:p>
      </dgm:t>
    </dgm:pt>
    <dgm:pt modelId="{35B28644-446D-4173-AF85-43A748954C03}" type="pres">
      <dgm:prSet presAssocID="{F018D319-9604-410F-991C-2C6ECDF2D70A}" presName="Name0" presStyleCnt="0">
        <dgm:presLayoutVars>
          <dgm:dir/>
          <dgm:animLvl val="lvl"/>
          <dgm:resizeHandles val="exact"/>
        </dgm:presLayoutVars>
      </dgm:prSet>
      <dgm:spPr/>
      <dgm:t>
        <a:bodyPr/>
        <a:lstStyle/>
        <a:p>
          <a:endParaRPr lang="en-US"/>
        </a:p>
      </dgm:t>
    </dgm:pt>
    <dgm:pt modelId="{FAA70885-4819-444D-90F7-DBC3DF209E2F}" type="pres">
      <dgm:prSet presAssocID="{1FA0646B-8CA8-4BF9-8D86-70EB745EF4C0}" presName="boxAndChildren" presStyleCnt="0"/>
      <dgm:spPr/>
    </dgm:pt>
    <dgm:pt modelId="{3E743887-8C2E-4237-8E71-1376EDFE5F36}" type="pres">
      <dgm:prSet presAssocID="{1FA0646B-8CA8-4BF9-8D86-70EB745EF4C0}" presName="parentTextBox" presStyleLbl="node1" presStyleIdx="0" presStyleCnt="3"/>
      <dgm:spPr/>
      <dgm:t>
        <a:bodyPr/>
        <a:lstStyle/>
        <a:p>
          <a:endParaRPr lang="en-US"/>
        </a:p>
      </dgm:t>
    </dgm:pt>
    <dgm:pt modelId="{8EB296BF-4E39-4BF3-BD51-7A193AF94EF0}" type="pres">
      <dgm:prSet presAssocID="{26C8C5C4-8874-420A-B151-89D033AD2A96}" presName="sp" presStyleCnt="0"/>
      <dgm:spPr/>
    </dgm:pt>
    <dgm:pt modelId="{756EA3B0-D724-4205-8CC7-121BD6BA530F}" type="pres">
      <dgm:prSet presAssocID="{245963A5-B541-40C1-90F3-14909C9DF8AF}" presName="arrowAndChildren" presStyleCnt="0"/>
      <dgm:spPr/>
    </dgm:pt>
    <dgm:pt modelId="{3B8C9589-5DD9-4409-9641-0667B7598225}" type="pres">
      <dgm:prSet presAssocID="{245963A5-B541-40C1-90F3-14909C9DF8AF}" presName="parentTextArrow" presStyleLbl="node1" presStyleIdx="1" presStyleCnt="3"/>
      <dgm:spPr/>
      <dgm:t>
        <a:bodyPr/>
        <a:lstStyle/>
        <a:p>
          <a:endParaRPr lang="en-US"/>
        </a:p>
      </dgm:t>
    </dgm:pt>
    <dgm:pt modelId="{088C4B19-77E1-414E-98FB-BAD4BCD80A0F}" type="pres">
      <dgm:prSet presAssocID="{AA0809C5-89A9-4DD6-9A15-93DD0D411337}" presName="sp" presStyleCnt="0"/>
      <dgm:spPr/>
    </dgm:pt>
    <dgm:pt modelId="{DB83E348-2F5B-4DDC-9995-7657A1B1BADD}" type="pres">
      <dgm:prSet presAssocID="{03E46975-C9D1-42B3-8A6A-C38E4FDEE68D}" presName="arrowAndChildren" presStyleCnt="0"/>
      <dgm:spPr/>
    </dgm:pt>
    <dgm:pt modelId="{E6751E66-3CF9-4D08-8883-9362B039A302}" type="pres">
      <dgm:prSet presAssocID="{03E46975-C9D1-42B3-8A6A-C38E4FDEE68D}" presName="parentTextArrow" presStyleLbl="node1" presStyleIdx="2" presStyleCnt="3"/>
      <dgm:spPr/>
      <dgm:t>
        <a:bodyPr/>
        <a:lstStyle/>
        <a:p>
          <a:endParaRPr lang="en-US"/>
        </a:p>
      </dgm:t>
    </dgm:pt>
  </dgm:ptLst>
  <dgm:cxnLst>
    <dgm:cxn modelId="{D4BCB003-4E1F-4E4C-8EAB-5F2F69CCBEA8}" type="presOf" srcId="{F018D319-9604-410F-991C-2C6ECDF2D70A}" destId="{35B28644-446D-4173-AF85-43A748954C03}" srcOrd="0" destOrd="0" presId="urn:microsoft.com/office/officeart/2005/8/layout/process4"/>
    <dgm:cxn modelId="{72D8EABF-0E7E-4109-8DA8-03AC668463FB}" type="presOf" srcId="{1FA0646B-8CA8-4BF9-8D86-70EB745EF4C0}" destId="{3E743887-8C2E-4237-8E71-1376EDFE5F36}" srcOrd="0" destOrd="0" presId="urn:microsoft.com/office/officeart/2005/8/layout/process4"/>
    <dgm:cxn modelId="{1B00C940-8E9B-4CAA-ABA1-91C74EF09C36}" srcId="{F018D319-9604-410F-991C-2C6ECDF2D70A}" destId="{1FA0646B-8CA8-4BF9-8D86-70EB745EF4C0}" srcOrd="2" destOrd="0" parTransId="{E9C4334B-891E-4FE5-841B-0D6D32701798}" sibTransId="{913346E3-2287-40ED-8B1B-BC0DC32B3A5C}"/>
    <dgm:cxn modelId="{BCBEFC7A-76FD-4D30-A06B-78446EC7AD48}" type="presOf" srcId="{245963A5-B541-40C1-90F3-14909C9DF8AF}" destId="{3B8C9589-5DD9-4409-9641-0667B7598225}" srcOrd="0" destOrd="0" presId="urn:microsoft.com/office/officeart/2005/8/layout/process4"/>
    <dgm:cxn modelId="{471995E0-B0EF-484E-AD1A-751FB2DBA0C1}" srcId="{F018D319-9604-410F-991C-2C6ECDF2D70A}" destId="{245963A5-B541-40C1-90F3-14909C9DF8AF}" srcOrd="1" destOrd="0" parTransId="{ECA94F5B-36B0-41F2-8502-C173F9377E49}" sibTransId="{26C8C5C4-8874-420A-B151-89D033AD2A96}"/>
    <dgm:cxn modelId="{CAC0A0BA-08A6-46AB-8FD7-81149685C3E8}" type="presOf" srcId="{03E46975-C9D1-42B3-8A6A-C38E4FDEE68D}" destId="{E6751E66-3CF9-4D08-8883-9362B039A302}" srcOrd="0" destOrd="0" presId="urn:microsoft.com/office/officeart/2005/8/layout/process4"/>
    <dgm:cxn modelId="{010EBDDD-9DA7-4A07-9154-926EA8F08702}" srcId="{F018D319-9604-410F-991C-2C6ECDF2D70A}" destId="{03E46975-C9D1-42B3-8A6A-C38E4FDEE68D}" srcOrd="0" destOrd="0" parTransId="{12D718E1-4B5D-492C-9C85-2426E9FFA3E4}" sibTransId="{AA0809C5-89A9-4DD6-9A15-93DD0D411337}"/>
    <dgm:cxn modelId="{E7BD7EDB-A4B1-4413-9DB2-0664AB92FC0C}" type="presParOf" srcId="{35B28644-446D-4173-AF85-43A748954C03}" destId="{FAA70885-4819-444D-90F7-DBC3DF209E2F}" srcOrd="0" destOrd="0" presId="urn:microsoft.com/office/officeart/2005/8/layout/process4"/>
    <dgm:cxn modelId="{C117C72B-F630-459D-9B69-80C7A9798373}" type="presParOf" srcId="{FAA70885-4819-444D-90F7-DBC3DF209E2F}" destId="{3E743887-8C2E-4237-8E71-1376EDFE5F36}" srcOrd="0" destOrd="0" presId="urn:microsoft.com/office/officeart/2005/8/layout/process4"/>
    <dgm:cxn modelId="{5E9E9A3F-1E28-4CF3-8883-BB1549773DE6}" type="presParOf" srcId="{35B28644-446D-4173-AF85-43A748954C03}" destId="{8EB296BF-4E39-4BF3-BD51-7A193AF94EF0}" srcOrd="1" destOrd="0" presId="urn:microsoft.com/office/officeart/2005/8/layout/process4"/>
    <dgm:cxn modelId="{2F31732D-11E6-4384-B162-C430002D3710}" type="presParOf" srcId="{35B28644-446D-4173-AF85-43A748954C03}" destId="{756EA3B0-D724-4205-8CC7-121BD6BA530F}" srcOrd="2" destOrd="0" presId="urn:microsoft.com/office/officeart/2005/8/layout/process4"/>
    <dgm:cxn modelId="{E5655340-DB6C-439C-996C-B9BDF84F1D17}" type="presParOf" srcId="{756EA3B0-D724-4205-8CC7-121BD6BA530F}" destId="{3B8C9589-5DD9-4409-9641-0667B7598225}" srcOrd="0" destOrd="0" presId="urn:microsoft.com/office/officeart/2005/8/layout/process4"/>
    <dgm:cxn modelId="{785B3030-26E4-42AC-93CC-0CBFBB6B54B5}" type="presParOf" srcId="{35B28644-446D-4173-AF85-43A748954C03}" destId="{088C4B19-77E1-414E-98FB-BAD4BCD80A0F}" srcOrd="3" destOrd="0" presId="urn:microsoft.com/office/officeart/2005/8/layout/process4"/>
    <dgm:cxn modelId="{FAC36D61-89A9-4730-BE93-22830CE21CC8}" type="presParOf" srcId="{35B28644-446D-4173-AF85-43A748954C03}" destId="{DB83E348-2F5B-4DDC-9995-7657A1B1BADD}" srcOrd="4" destOrd="0" presId="urn:microsoft.com/office/officeart/2005/8/layout/process4"/>
    <dgm:cxn modelId="{0D81DC69-7233-4B4E-9F77-EACAF050711B}" type="presParOf" srcId="{DB83E348-2F5B-4DDC-9995-7657A1B1BADD}" destId="{E6751E66-3CF9-4D08-8883-9362B039A30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EB52D-581D-4AE6-BD94-D4DCEDF48205}">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lvl="0" algn="ctr" defTabSz="1822450">
            <a:lnSpc>
              <a:spcPct val="90000"/>
            </a:lnSpc>
            <a:spcBef>
              <a:spcPct val="0"/>
            </a:spcBef>
            <a:spcAft>
              <a:spcPct val="35000"/>
            </a:spcAft>
          </a:pPr>
          <a:r>
            <a:rPr lang="en-US" sz="4100" kern="1200" dirty="0" smtClean="0"/>
            <a:t>Identify hazards</a:t>
          </a:r>
          <a:endParaRPr lang="en-US" sz="4100" kern="1200" dirty="0"/>
        </a:p>
      </dsp:txBody>
      <dsp:txXfrm rot="5400000">
        <a:off x="1005" y="905192"/>
        <a:ext cx="2611933" cy="2715577"/>
      </dsp:txXfrm>
    </dsp:sp>
    <dsp:sp modelId="{DD779EE9-BF61-41EC-9D5E-B903D21D59E9}">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lvl="0" algn="ctr" defTabSz="1822450">
            <a:lnSpc>
              <a:spcPct val="90000"/>
            </a:lnSpc>
            <a:spcBef>
              <a:spcPct val="0"/>
            </a:spcBef>
            <a:spcAft>
              <a:spcPct val="35000"/>
            </a:spcAft>
          </a:pPr>
          <a:r>
            <a:rPr lang="en-US" sz="4100" kern="1200" dirty="0" smtClean="0"/>
            <a:t>Update control measures</a:t>
          </a:r>
          <a:endParaRPr lang="en-US" sz="4100" kern="1200" dirty="0"/>
        </a:p>
      </dsp:txBody>
      <dsp:txXfrm rot="5400000">
        <a:off x="2808833" y="905192"/>
        <a:ext cx="2611933" cy="2715577"/>
      </dsp:txXfrm>
    </dsp:sp>
    <dsp:sp modelId="{5BDC42D9-7E15-4C3E-81E7-884E3C80720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lvl="0" algn="ctr" defTabSz="1822450">
            <a:lnSpc>
              <a:spcPct val="90000"/>
            </a:lnSpc>
            <a:spcBef>
              <a:spcPct val="0"/>
            </a:spcBef>
            <a:spcAft>
              <a:spcPct val="35000"/>
            </a:spcAft>
          </a:pPr>
          <a:r>
            <a:rPr lang="en-US" sz="4100" kern="1200" dirty="0" smtClean="0"/>
            <a:t>Disaster recovery plan</a:t>
          </a:r>
          <a:endParaRPr lang="en-US" sz="41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EE793-0C00-4A87-B912-04E7AFBB87F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Sharp objects</a:t>
          </a:r>
          <a:endParaRPr lang="en-US" sz="5800" kern="1200" dirty="0"/>
        </a:p>
      </dsp:txBody>
      <dsp:txXfrm>
        <a:off x="460905" y="1047"/>
        <a:ext cx="3479899" cy="2087939"/>
      </dsp:txXfrm>
    </dsp:sp>
    <dsp:sp modelId="{51E4E8C2-0D4F-4A21-ADBA-CFEFCB2B85D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Electricity</a:t>
          </a:r>
          <a:endParaRPr lang="en-US" sz="5800" kern="1200" dirty="0"/>
        </a:p>
      </dsp:txBody>
      <dsp:txXfrm>
        <a:off x="4288794" y="1047"/>
        <a:ext cx="3479899" cy="2087939"/>
      </dsp:txXfrm>
    </dsp:sp>
    <dsp:sp modelId="{21CF8345-D8A9-4996-B10A-7A972D33856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Chemicals</a:t>
          </a:r>
          <a:endParaRPr lang="en-US" sz="580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1E36D-4921-4FDB-BE21-56D7EEF2586C}">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D98D74-1DAB-44C7-85C1-2355C92E331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Not a hazard</a:t>
          </a:r>
          <a:endParaRPr lang="en-US" sz="3400" kern="1200" dirty="0"/>
        </a:p>
      </dsp:txBody>
      <dsp:txXfrm>
        <a:off x="460476" y="90417"/>
        <a:ext cx="5662728" cy="905688"/>
      </dsp:txXfrm>
    </dsp:sp>
    <dsp:sp modelId="{D8845ACE-ED8F-410B-A111-0C6716962D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F3500-B692-44DF-AD2F-B2B19C2227A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Chance of harm</a:t>
          </a:r>
          <a:endParaRPr lang="en-US" sz="3400" kern="1200" dirty="0"/>
        </a:p>
      </dsp:txBody>
      <dsp:txXfrm>
        <a:off x="460476" y="1632657"/>
        <a:ext cx="5662728" cy="905688"/>
      </dsp:txXfrm>
    </dsp:sp>
    <dsp:sp modelId="{46AA6ADC-53E3-46D1-B232-561EC82FAD6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CDD5CB-663B-406A-B4F0-E3E6C54ED1FE}">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Harm from a hazard</a:t>
          </a:r>
          <a:endParaRPr lang="en-US" sz="3400" kern="1200" dirty="0"/>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83CB5-C404-4166-A491-12D904D0658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3FE46-F006-46EA-B481-A5FE6A784BD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Valuable resource</a:t>
          </a:r>
          <a:endParaRPr lang="en-US" sz="4700" kern="1200" dirty="0"/>
        </a:p>
      </dsp:txBody>
      <dsp:txXfrm>
        <a:off x="628203" y="452596"/>
        <a:ext cx="7538938" cy="905192"/>
      </dsp:txXfrm>
    </dsp:sp>
    <dsp:sp modelId="{AE04BAF3-D58C-44AF-BBB6-87BA5F68060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DF4291-7228-4218-B9B8-1BE58BA1B4E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Unique understanding</a:t>
          </a:r>
          <a:endParaRPr lang="en-US" sz="4700" kern="1200" dirty="0"/>
        </a:p>
      </dsp:txBody>
      <dsp:txXfrm>
        <a:off x="957241" y="1810385"/>
        <a:ext cx="7209900" cy="905192"/>
      </dsp:txXfrm>
    </dsp:sp>
    <dsp:sp modelId="{DC75363D-9D7C-41D3-A003-5EE4B9AA668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C97CBE-4C91-43C6-9F5C-665734FEF854}">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Communicate clearly </a:t>
          </a:r>
          <a:endParaRPr lang="en-US" sz="4700" kern="1200" dirty="0"/>
        </a:p>
      </dsp:txBody>
      <dsp:txXfrm>
        <a:off x="628203" y="3168174"/>
        <a:ext cx="7538938" cy="905192"/>
      </dsp:txXfrm>
    </dsp:sp>
    <dsp:sp modelId="{5622B43A-314E-4414-9E42-B61EB83A9E9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33E87-1A96-439C-A3A5-5556659142D6}">
      <dsp:nvSpPr>
        <dsp:cNvPr id="0" name=""/>
        <dsp:cNvSpPr/>
      </dsp:nvSpPr>
      <dsp:spPr>
        <a:xfrm>
          <a:off x="64799" y="1988"/>
          <a:ext cx="8100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10% of businesses do not recover</a:t>
          </a:r>
          <a:endParaRPr lang="en-US" sz="4500" kern="1200" dirty="0"/>
        </a:p>
      </dsp:txBody>
      <dsp:txXfrm>
        <a:off x="64799" y="1988"/>
        <a:ext cx="8100000" cy="869612"/>
      </dsp:txXfrm>
    </dsp:sp>
    <dsp:sp modelId="{B4A4AD36-6097-41ED-BCD0-324B99383B7E}">
      <dsp:nvSpPr>
        <dsp:cNvPr id="0" name=""/>
        <dsp:cNvSpPr/>
      </dsp:nvSpPr>
      <dsp:spPr>
        <a:xfrm>
          <a:off x="3192300" y="915082"/>
          <a:ext cx="1845000" cy="86961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People</a:t>
          </a:r>
          <a:endParaRPr lang="en-US" sz="4500" kern="1200" dirty="0"/>
        </a:p>
      </dsp:txBody>
      <dsp:txXfrm>
        <a:off x="3192300" y="915082"/>
        <a:ext cx="1845000" cy="869612"/>
      </dsp:txXfrm>
    </dsp:sp>
    <dsp:sp modelId="{CFFDB404-FE23-487E-A6EF-A75AAEE8DA5C}">
      <dsp:nvSpPr>
        <dsp:cNvPr id="0" name=""/>
        <dsp:cNvSpPr/>
      </dsp:nvSpPr>
      <dsp:spPr>
        <a:xfrm>
          <a:off x="2989800" y="1828175"/>
          <a:ext cx="2250000" cy="8696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Facilities</a:t>
          </a:r>
          <a:endParaRPr lang="en-US" sz="4500" kern="1200" dirty="0"/>
        </a:p>
      </dsp:txBody>
      <dsp:txXfrm>
        <a:off x="2989800" y="1828175"/>
        <a:ext cx="2250000" cy="869612"/>
      </dsp:txXfrm>
    </dsp:sp>
    <dsp:sp modelId="{E67F289C-F0A5-44A8-9057-0C88A3E98D6B}">
      <dsp:nvSpPr>
        <dsp:cNvPr id="0" name=""/>
        <dsp:cNvSpPr/>
      </dsp:nvSpPr>
      <dsp:spPr>
        <a:xfrm>
          <a:off x="3451050" y="2741268"/>
          <a:ext cx="1327500" cy="86961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Data</a:t>
          </a:r>
          <a:endParaRPr lang="en-US" sz="4500" kern="1200" dirty="0"/>
        </a:p>
      </dsp:txBody>
      <dsp:txXfrm>
        <a:off x="3451050" y="2741268"/>
        <a:ext cx="1327500" cy="869612"/>
      </dsp:txXfrm>
    </dsp:sp>
    <dsp:sp modelId="{CD8C694B-6DE1-42F3-A575-34B62DF5E4D4}">
      <dsp:nvSpPr>
        <dsp:cNvPr id="0" name=""/>
        <dsp:cNvSpPr/>
      </dsp:nvSpPr>
      <dsp:spPr>
        <a:xfrm>
          <a:off x="2922300" y="3654361"/>
          <a:ext cx="2385000" cy="8696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Suppliers</a:t>
          </a:r>
          <a:endParaRPr lang="en-US" sz="4500" kern="1200" dirty="0"/>
        </a:p>
      </dsp:txBody>
      <dsp:txXfrm>
        <a:off x="2922300" y="3654361"/>
        <a:ext cx="2385000" cy="869612"/>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CAEBC-F2DA-4888-977B-8FDEC336BFDB}">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Determine objectives</a:t>
          </a:r>
          <a:endParaRPr lang="en-US" sz="4300" kern="1200" dirty="0"/>
        </a:p>
      </dsp:txBody>
      <dsp:txXfrm>
        <a:off x="29163" y="29163"/>
        <a:ext cx="5425092" cy="937385"/>
      </dsp:txXfrm>
    </dsp:sp>
    <dsp:sp modelId="{BFE9CAD2-5899-4D56-B689-736675FD5DC5}">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Collect results</a:t>
          </a:r>
          <a:endParaRPr lang="en-US" sz="4300" kern="1200" dirty="0"/>
        </a:p>
      </dsp:txBody>
      <dsp:txXfrm>
        <a:off x="580546" y="1205913"/>
        <a:ext cx="5326758" cy="937385"/>
      </dsp:txXfrm>
    </dsp:sp>
    <dsp:sp modelId="{19145F4B-5146-4494-B6A2-BE4A250D20F7}">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Evaluate results</a:t>
          </a:r>
          <a:endParaRPr lang="en-US" sz="4300" kern="1200" dirty="0"/>
        </a:p>
      </dsp:txBody>
      <dsp:txXfrm>
        <a:off x="1123699" y="2382663"/>
        <a:ext cx="5334987" cy="937385"/>
      </dsp:txXfrm>
    </dsp:sp>
    <dsp:sp modelId="{E81F3526-52DA-4FA4-8FFE-0A0BA5B4A653}">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Update the plan</a:t>
          </a:r>
          <a:endParaRPr lang="en-US" sz="4300" kern="1200" dirty="0"/>
        </a:p>
      </dsp:txBody>
      <dsp:txXfrm>
        <a:off x="1675083" y="3559414"/>
        <a:ext cx="5326758" cy="937385"/>
      </dsp:txXfrm>
    </dsp:sp>
    <dsp:sp modelId="{4B1C243A-9C56-4972-BB24-C570ED236235}">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CD9F78A0-DA17-4BCC-BF24-B6458035B5A2}">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14F9B8C7-DF07-48F2-AB1D-4DAC75CD55E7}">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964F8-62D4-4507-994F-1F15E4E7C71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240B7-08DF-47CF-A36D-B0495A6AEAB8}">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Hot: coordinated with the existing site and fully stocked</a:t>
          </a:r>
          <a:endParaRPr lang="en-US" sz="3200" kern="1200" dirty="0"/>
        </a:p>
      </dsp:txBody>
      <dsp:txXfrm>
        <a:off x="460476" y="90417"/>
        <a:ext cx="5662728" cy="905688"/>
      </dsp:txXfrm>
    </dsp:sp>
    <dsp:sp modelId="{C809B84F-C145-49EC-8356-192282C2B8D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3B203C5-A2A0-4D96-9C22-C651B24CD22E}">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Warm: transition to the warm site</a:t>
          </a:r>
          <a:endParaRPr lang="en-US" sz="3200" kern="1200" dirty="0"/>
        </a:p>
      </dsp:txBody>
      <dsp:txXfrm>
        <a:off x="460476" y="1632657"/>
        <a:ext cx="5662728" cy="905688"/>
      </dsp:txXfrm>
    </dsp:sp>
    <dsp:sp modelId="{5BBF0822-FE91-425B-A6C8-9ADC149701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67F6C7F8-FF68-48C0-909C-328F9EF8D0D3}">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Cold: minimal back up sites </a:t>
          </a:r>
          <a:endParaRPr lang="en-US" sz="3200" kern="1200" dirty="0"/>
        </a:p>
      </dsp:txBody>
      <dsp:txXfrm>
        <a:off x="460476" y="3174897"/>
        <a:ext cx="5662728" cy="905688"/>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3B262-3B91-467F-A6F2-A4F9500D1D0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2742C3-012D-43D9-9ABB-FB96A3AADDD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Keep it simple</a:t>
          </a:r>
          <a:endParaRPr lang="en-US" sz="4700" kern="1200" dirty="0"/>
        </a:p>
      </dsp:txBody>
      <dsp:txXfrm>
        <a:off x="628203" y="452596"/>
        <a:ext cx="7538938" cy="905192"/>
      </dsp:txXfrm>
    </dsp:sp>
    <dsp:sp modelId="{E7517C8C-9943-46CE-A353-1410B7D5057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E71240-103D-4D1E-A9BD-8B2404E0344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Roles and responsibilities</a:t>
          </a:r>
          <a:endParaRPr lang="en-US" sz="4700" kern="1200" dirty="0"/>
        </a:p>
      </dsp:txBody>
      <dsp:txXfrm>
        <a:off x="957241" y="1810385"/>
        <a:ext cx="7209900" cy="905192"/>
      </dsp:txXfrm>
    </dsp:sp>
    <dsp:sp modelId="{D78A8E2D-FE02-40EF-A389-7A00DCD3C46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4230CBF-4D6A-4ED4-8202-76CFE2F30C8E}">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Contingency procedures</a:t>
          </a:r>
          <a:endParaRPr lang="en-US" sz="4700" kern="1200" dirty="0"/>
        </a:p>
      </dsp:txBody>
      <dsp:txXfrm>
        <a:off x="628203" y="3168174"/>
        <a:ext cx="7538938" cy="905192"/>
      </dsp:txXfrm>
    </dsp:sp>
    <dsp:sp modelId="{37F03C79-637E-48C6-8F0A-0F9A1569A569}">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D37A1-8580-4F27-B519-86852AA838CC}">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Sean transferred the client lists, ordering system, and inventory to the computer</a:t>
          </a:r>
          <a:endParaRPr lang="en-US" sz="3100" kern="1200" dirty="0"/>
        </a:p>
      </dsp:txBody>
      <dsp:txXfrm>
        <a:off x="423768" y="31670"/>
        <a:ext cx="7382063" cy="963265"/>
      </dsp:txXfrm>
    </dsp:sp>
    <dsp:sp modelId="{F5A6EADE-5955-4A3C-A406-082DBC2925B8}">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7BF4CA-5544-4F05-BA9A-D732E3CFEB80}">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He neglected to plan for potential disasters</a:t>
          </a:r>
          <a:endParaRPr lang="en-US" sz="2200" kern="1200" dirty="0"/>
        </a:p>
      </dsp:txBody>
      <dsp:txXfrm>
        <a:off x="1528352" y="1259039"/>
        <a:ext cx="6257489" cy="923287"/>
      </dsp:txXfrm>
    </dsp:sp>
    <dsp:sp modelId="{9DABA862-D779-43C9-80EF-F297F5E64D8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B22F22-EA2F-4E87-A658-7DA738ADC675}">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Sean discovered that he was the victim of a hacker</a:t>
          </a:r>
          <a:endParaRPr lang="en-US" sz="2200" kern="1200" dirty="0"/>
        </a:p>
      </dsp:txBody>
      <dsp:txXfrm>
        <a:off x="1528352" y="2405027"/>
        <a:ext cx="6257489" cy="923287"/>
      </dsp:txXfrm>
    </dsp:sp>
    <dsp:sp modelId="{27E0B61D-F2B9-461B-812F-71EB9DBFEBD1}">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63F76C-4B48-48F9-899F-D082135EEE3B}">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The entire computer system was taken offline</a:t>
          </a:r>
          <a:endParaRPr lang="en-US" sz="2200" kern="1200" dirty="0"/>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F4B31-F156-4131-87D7-C5B7384880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Talk to employees</a:t>
          </a:r>
          <a:endParaRPr lang="en-US" sz="4200" kern="1200" dirty="0"/>
        </a:p>
      </dsp:txBody>
      <dsp:txXfrm>
        <a:off x="460905" y="1047"/>
        <a:ext cx="3479899" cy="2087939"/>
      </dsp:txXfrm>
    </dsp:sp>
    <dsp:sp modelId="{8D23108B-D465-4621-8FED-CDD38E637B3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Walk around</a:t>
          </a:r>
          <a:endParaRPr lang="en-US" sz="4200" kern="1200" dirty="0"/>
        </a:p>
      </dsp:txBody>
      <dsp:txXfrm>
        <a:off x="4288794" y="1047"/>
        <a:ext cx="3479899" cy="2087939"/>
      </dsp:txXfrm>
    </dsp:sp>
    <dsp:sp modelId="{D24F12BD-F6DF-44DF-A144-2DFD765DEF18}">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Evaluate operations</a:t>
          </a:r>
          <a:endParaRPr lang="en-US" sz="4200" kern="1200" dirty="0"/>
        </a:p>
      </dsp:txBody>
      <dsp:txXfrm>
        <a:off x="460905" y="2436976"/>
        <a:ext cx="3479899" cy="2087939"/>
      </dsp:txXfrm>
    </dsp:sp>
    <dsp:sp modelId="{064EB454-4B4D-4ECB-B7CF-B1E1D4DB6529}">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Long-term and short-term</a:t>
          </a:r>
          <a:endParaRPr lang="en-US" sz="4200" kern="1200" dirty="0"/>
        </a:p>
      </dsp:txBody>
      <dsp:txXfrm>
        <a:off x="4288794" y="2436976"/>
        <a:ext cx="3479899" cy="208793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17D41-5F31-433A-AF6B-4AF40CA4EAFF}">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kern="1200" dirty="0" smtClean="0"/>
            <a:t>Customers</a:t>
          </a:r>
          <a:endParaRPr lang="en-US" sz="2800" kern="1200" dirty="0"/>
        </a:p>
      </dsp:txBody>
      <dsp:txXfrm rot="5400000">
        <a:off x="1985" y="905192"/>
        <a:ext cx="1946895" cy="2715577"/>
      </dsp:txXfrm>
    </dsp:sp>
    <dsp:sp modelId="{DC6DB180-99F7-46DA-BE62-B4F945115ADB}">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kern="1200" dirty="0" smtClean="0"/>
            <a:t>Employees</a:t>
          </a:r>
          <a:endParaRPr lang="en-US" sz="2800" kern="1200" dirty="0"/>
        </a:p>
      </dsp:txBody>
      <dsp:txXfrm rot="5400000">
        <a:off x="2094896" y="905192"/>
        <a:ext cx="1946895" cy="2715577"/>
      </dsp:txXfrm>
    </dsp:sp>
    <dsp:sp modelId="{43EE671A-ED0B-4D0E-84C2-9009F9CC2067}">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kern="1200" dirty="0" smtClean="0"/>
            <a:t>Vendors</a:t>
          </a:r>
          <a:endParaRPr lang="en-US" sz="2800" kern="1200" dirty="0"/>
        </a:p>
      </dsp:txBody>
      <dsp:txXfrm rot="5400000">
        <a:off x="4187808" y="905192"/>
        <a:ext cx="1946895" cy="2715577"/>
      </dsp:txXfrm>
    </dsp:sp>
    <dsp:sp modelId="{2DF58236-5754-47B5-9668-39F312B3C4A6}">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kern="1200" dirty="0" smtClean="0"/>
            <a:t>People with increased risk</a:t>
          </a:r>
          <a:endParaRPr lang="en-US" sz="2800" kern="1200" dirty="0"/>
        </a:p>
      </dsp:txBody>
      <dsp:txXfrm rot="5400000">
        <a:off x="6280720" y="905192"/>
        <a:ext cx="1946895" cy="271557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048CA-C5C3-4536-8827-2B50731AC43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C77DA8-731B-4878-89B0-0005C3720BA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Depend on the hazard</a:t>
          </a:r>
          <a:endParaRPr lang="en-US" sz="4700" kern="1200" dirty="0"/>
        </a:p>
      </dsp:txBody>
      <dsp:txXfrm>
        <a:off x="628203" y="452596"/>
        <a:ext cx="7538938" cy="905192"/>
      </dsp:txXfrm>
    </dsp:sp>
    <dsp:sp modelId="{7628F4DD-157E-4B35-9BF1-10789AAF62A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A5E646-86A2-4E0B-BB04-B47CF5ADDD1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Evaluate</a:t>
          </a:r>
          <a:endParaRPr lang="en-US" sz="4700" kern="1200" dirty="0"/>
        </a:p>
      </dsp:txBody>
      <dsp:txXfrm>
        <a:off x="957241" y="1810385"/>
        <a:ext cx="7209900" cy="905192"/>
      </dsp:txXfrm>
    </dsp:sp>
    <dsp:sp modelId="{2D8B6867-9E37-47F0-804B-A3683BB4CEC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6E9C7E-E2B7-4D6D-ABF0-0DF1379AA21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Refer to local regulations</a:t>
          </a:r>
          <a:endParaRPr lang="en-US" sz="4700" kern="1200" dirty="0"/>
        </a:p>
      </dsp:txBody>
      <dsp:txXfrm>
        <a:off x="628203" y="3168174"/>
        <a:ext cx="7538938" cy="905192"/>
      </dsp:txXfrm>
    </dsp:sp>
    <dsp:sp modelId="{AD45C18A-3342-42B5-9A2D-494A1728901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D67C4-5DC7-425C-9433-CD2537653AB8}">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0" kern="1200" dirty="0" smtClean="0"/>
            <a:t>0 – Impossible</a:t>
          </a:r>
          <a:endParaRPr lang="en-US" sz="4200" b="0" kern="1200" dirty="0"/>
        </a:p>
      </dsp:txBody>
      <dsp:txXfrm>
        <a:off x="29163" y="29163"/>
        <a:ext cx="5425092" cy="937385"/>
      </dsp:txXfrm>
    </dsp:sp>
    <dsp:sp modelId="{F64DFBD2-4BBC-44F2-8CAA-BD56F06FEE9A}">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0" kern="1200" dirty="0" smtClean="0"/>
            <a:t>1 – Remote possibility</a:t>
          </a:r>
          <a:endParaRPr lang="en-US" sz="4200" b="0" kern="1200" dirty="0"/>
        </a:p>
      </dsp:txBody>
      <dsp:txXfrm>
        <a:off x="580546" y="1205913"/>
        <a:ext cx="5326758" cy="937385"/>
      </dsp:txXfrm>
    </dsp:sp>
    <dsp:sp modelId="{32F36D39-F791-4B8A-B727-F46A65E8D9EF}">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0" kern="1200" dirty="0" smtClean="0"/>
            <a:t>2 – Medium possibility</a:t>
          </a:r>
          <a:endParaRPr lang="en-US" sz="4200" b="0" kern="1200" dirty="0"/>
        </a:p>
      </dsp:txBody>
      <dsp:txXfrm>
        <a:off x="1123699" y="2382663"/>
        <a:ext cx="5334987" cy="937385"/>
      </dsp:txXfrm>
    </dsp:sp>
    <dsp:sp modelId="{C69DB101-8170-4B9D-BD31-D26E6BC8BA6C}">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0" kern="1200" dirty="0" smtClean="0"/>
            <a:t>3 – Probable</a:t>
          </a:r>
          <a:endParaRPr lang="en-US" sz="4200" b="0" kern="1200" dirty="0"/>
        </a:p>
      </dsp:txBody>
      <dsp:txXfrm>
        <a:off x="1675083" y="3559414"/>
        <a:ext cx="5326758" cy="937385"/>
      </dsp:txXfrm>
    </dsp:sp>
    <dsp:sp modelId="{9BB86C15-ADCF-473C-AB8F-760D1D110516}">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794D09AB-A980-413B-A645-C1A5EF4882C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8396CEA1-9FB7-4676-88EF-92C80D13744B}">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CFD50-67CA-4DA3-9F83-9141AFF20F51}">
      <dsp:nvSpPr>
        <dsp:cNvPr id="0" name=""/>
        <dsp:cNvSpPr/>
      </dsp:nvSpPr>
      <dsp:spPr>
        <a:xfrm>
          <a:off x="0" y="203533"/>
          <a:ext cx="8229600" cy="12712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t>Communicate changes</a:t>
          </a:r>
          <a:endParaRPr lang="en-US" sz="5300" kern="1200" dirty="0"/>
        </a:p>
      </dsp:txBody>
      <dsp:txXfrm>
        <a:off x="62055" y="265588"/>
        <a:ext cx="8105490" cy="1147095"/>
      </dsp:txXfrm>
    </dsp:sp>
    <dsp:sp modelId="{16E1451A-CE4A-4EB2-B95E-129EEF054EA6}">
      <dsp:nvSpPr>
        <dsp:cNvPr id="0" name=""/>
        <dsp:cNvSpPr/>
      </dsp:nvSpPr>
      <dsp:spPr>
        <a:xfrm>
          <a:off x="0" y="1627379"/>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t>Safest environment possible</a:t>
          </a:r>
          <a:endParaRPr lang="en-US" sz="5300" kern="1200" dirty="0"/>
        </a:p>
      </dsp:txBody>
      <dsp:txXfrm>
        <a:off x="62055" y="1689434"/>
        <a:ext cx="8105490" cy="1147095"/>
      </dsp:txXfrm>
    </dsp:sp>
    <dsp:sp modelId="{DD811FB5-6227-4571-99AD-9C57F4DE287E}">
      <dsp:nvSpPr>
        <dsp:cNvPr id="0" name=""/>
        <dsp:cNvSpPr/>
      </dsp:nvSpPr>
      <dsp:spPr>
        <a:xfrm>
          <a:off x="0" y="3051224"/>
          <a:ext cx="8229600" cy="12712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en-US" sz="5300" kern="1200" dirty="0" smtClean="0"/>
            <a:t>Change and implement</a:t>
          </a:r>
          <a:endParaRPr lang="en-US" sz="5300" kern="1200" dirty="0"/>
        </a:p>
      </dsp:txBody>
      <dsp:txXfrm>
        <a:off x="62055" y="3113279"/>
        <a:ext cx="8105490" cy="114709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E08FD-9B22-403E-BA04-C0EF4EF986D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Sean is an outside hire to his new management position</a:t>
          </a:r>
          <a:endParaRPr lang="en-US" sz="3100" kern="1200" dirty="0"/>
        </a:p>
      </dsp:txBody>
      <dsp:txXfrm>
        <a:off x="423768" y="31670"/>
        <a:ext cx="7382063" cy="963265"/>
      </dsp:txXfrm>
    </dsp:sp>
    <dsp:sp modelId="{81DC18F6-9962-4512-9DD6-3E24B79A3D58}">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D39372-5E16-47BC-87A5-7B708202B878}">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 employee tells him that one of the machines needs to be replaced</a:t>
          </a:r>
          <a:endParaRPr lang="en-US" sz="2100" kern="1200" dirty="0"/>
        </a:p>
      </dsp:txBody>
      <dsp:txXfrm>
        <a:off x="1528352" y="1259039"/>
        <a:ext cx="6257489" cy="923287"/>
      </dsp:txXfrm>
    </dsp:sp>
    <dsp:sp modelId="{B22B97D8-A96B-4D7F-950C-28AFC9C7116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5CA6C9-8B29-445B-BF5F-9C4E6B12A8BE}">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Sean believes that asking for new equipment this soon is not wise</a:t>
          </a:r>
          <a:endParaRPr lang="en-US" sz="2100" kern="1200" dirty="0"/>
        </a:p>
      </dsp:txBody>
      <dsp:txXfrm>
        <a:off x="1528352" y="2405027"/>
        <a:ext cx="6257489" cy="923287"/>
      </dsp:txXfrm>
    </dsp:sp>
    <dsp:sp modelId="{E6769835-E1CC-4F62-AFD4-81CBD5E2CEBE}">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CEBAD-1303-4163-BA49-847F7FFCBA1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Two months later, an employee thought the machine was turned off and got her hand caught in it</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11/13/2015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Following a few basic steps will place your organization on the path to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2570186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business will have its unique set of problems. For example, the risk of a retail business will be quite different from the risks that a manufacturing company would face. Pharmaceutical companies would face different risks than financial institutions. Larger organizations that cover multiple areas may find it helpful to breakdown the potential problems for each department. There are some basic risk categories to consider when discovering what is unique to your business:</a:t>
            </a:r>
          </a:p>
          <a:p>
            <a:r>
              <a:rPr lang="en-US" dirty="0" smtClean="0"/>
              <a:t>Basic Risks:</a:t>
            </a:r>
          </a:p>
          <a:p>
            <a:r>
              <a:rPr lang="en-US" dirty="0" smtClean="0"/>
              <a:t>•	Physical Risks: the building, equipment, chemicals, etc. </a:t>
            </a:r>
          </a:p>
          <a:p>
            <a:r>
              <a:rPr lang="en-US" dirty="0" smtClean="0"/>
              <a:t>•	Location Risks: Crime, natural disasters, etc.</a:t>
            </a:r>
          </a:p>
          <a:p>
            <a:r>
              <a:rPr lang="en-US" dirty="0" smtClean="0"/>
              <a:t>•	Human Risks: Intoxication, theft, fraud, human error, etc.</a:t>
            </a:r>
          </a:p>
          <a:p>
            <a:r>
              <a:rPr lang="en-US" dirty="0" smtClean="0"/>
              <a:t>•	Technology Risks: Power, hacking, telecommunications, etc.</a:t>
            </a:r>
          </a:p>
          <a:p>
            <a:r>
              <a:rPr lang="en-US" dirty="0" smtClean="0"/>
              <a:t>Careful consideration will help identify unique problems so that you can address them before they happen.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272466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Identifying potential problems requires close inspection of the work area. In order to do this, you need to look at the environment carefully. Inspect each area of the facility for hidden risks and hazards that can cause problems. This requires walking around the entire facility and making note of everything. It is essential to consider every possible use of an area, all materials used, and each tool. </a:t>
            </a:r>
          </a:p>
          <a:p>
            <a:r>
              <a:rPr lang="en-US" dirty="0" smtClean="0"/>
              <a:t>Things to Consider When Walking:</a:t>
            </a:r>
          </a:p>
          <a:p>
            <a:r>
              <a:rPr lang="en-US" dirty="0" smtClean="0"/>
              <a:t>•	How tools are used</a:t>
            </a:r>
          </a:p>
          <a:p>
            <a:r>
              <a:rPr lang="en-US" dirty="0" smtClean="0"/>
              <a:t>•	Different methods used to complete tasks</a:t>
            </a:r>
          </a:p>
          <a:p>
            <a:r>
              <a:rPr lang="en-US" dirty="0" smtClean="0"/>
              <a:t>•	Purpose of each tool</a:t>
            </a:r>
          </a:p>
          <a:p>
            <a:r>
              <a:rPr lang="en-US" dirty="0" smtClean="0"/>
              <a:t>•	Materials used</a:t>
            </a:r>
          </a:p>
          <a:p>
            <a:r>
              <a:rPr lang="en-US" dirty="0" smtClean="0"/>
              <a:t>Make a list of all problems as you notice them. Use this list to guide the risk assessment.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897106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identifying potential problems, consider both the long term and short term problems. It is easy to focus on the short term problems that require immediate attention. For example, missing safety equipment is a short term problem that has immediate consequences that needs to be addressed quickly. Focusing on short term problems, however, can overshadow long term problems. Long term problems are problems that will develop over time, and because they are not immediate issues, they are easy to ignore. For example, exposure to noise pollution is a long term problem that can lead to hearing loss if it is not addressed in a timely manner. Do not allow the short term risks and problems to prevent you from addressing the long term.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826240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QRT manufacturing company was growing. Profits were high, and orders were up, but the company was still in the original space. The owner considered moving to a larger location, but he was not sure if it would be worth the cost. Workstations were placed closer together. Clutter soon developed and parts had to be stacked higher and higher on shelves. One day, an employee tripped over some debris on the floor and fell into the shelving, knocking it on top of him. The employee was injured and damaged two pieces of equipment.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347593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Problems can occur at any time. This is why you must always be prepared to address them. Seeking out problems before they occur requires you to ask questions. You must pay attention to the risks of external events and preparing for the worst case scenario. The consequence scale may identify the potential problems.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715761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seeking out problems, you need to consider every aspect of risks. The key is to look at a situation and ask, “What would happen if…” For example, you may ask, “What would happen if the electricity went out in the middle of the workday?” Once you ask what would happen, you will be able to determine what type of impact it would have on the organization. Each possible problem can be assigned a different level of impact. Only assign a possible impact if you have all the information. Assign these as: need more information or needs to be determined.</a:t>
            </a:r>
          </a:p>
          <a:p>
            <a:r>
              <a:rPr lang="en-US" dirty="0" smtClean="0"/>
              <a:t>Levels of Impact:</a:t>
            </a:r>
          </a:p>
          <a:p>
            <a:r>
              <a:rPr lang="en-US" dirty="0" smtClean="0"/>
              <a:t>•	Low Impact: If a problem occurs, it will have little impact on the business and can be easily remedied. </a:t>
            </a:r>
          </a:p>
          <a:p>
            <a:r>
              <a:rPr lang="en-US" dirty="0" smtClean="0"/>
              <a:t>•	Medium Impact: The problem is not critical, but it will have an impact on the organization.</a:t>
            </a:r>
          </a:p>
          <a:p>
            <a:r>
              <a:rPr lang="en-US" dirty="0" smtClean="0"/>
              <a:t>•	High Impact: This is a critical problem will disrupt the business. </a:t>
            </a:r>
          </a:p>
          <a:p>
            <a:r>
              <a:rPr lang="en-US" dirty="0" smtClean="0"/>
              <a:t>Determining the level of impact will establish which problems need to be addressed first.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728131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matter how prepared you are, problems are not always easy to predict. This is especially true of external events. You have more control over internal events, but external events are more unpredictable. With external events, you need to be prepared for every possible problem. These events are, basically, anything around the office that is not internal.  </a:t>
            </a:r>
          </a:p>
          <a:p>
            <a:r>
              <a:rPr lang="en-US" dirty="0" smtClean="0"/>
              <a:t>Types of External Events:</a:t>
            </a:r>
          </a:p>
          <a:p>
            <a:r>
              <a:rPr lang="en-US" dirty="0" smtClean="0"/>
              <a:t>•	Suppliers: Suppliers bring external events with their own risks</a:t>
            </a:r>
          </a:p>
          <a:p>
            <a:r>
              <a:rPr lang="en-US" dirty="0" smtClean="0"/>
              <a:t>•	Customers: Customers bring external events with their own risks</a:t>
            </a:r>
          </a:p>
          <a:p>
            <a:r>
              <a:rPr lang="en-US" dirty="0" smtClean="0"/>
              <a:t>•	Visitors: Visitors bring external events with their own risks</a:t>
            </a:r>
          </a:p>
          <a:p>
            <a:r>
              <a:rPr lang="en-US" dirty="0" smtClean="0"/>
              <a:t>•	Traffic: Traffic affects schedules and the ability to make deadlines</a:t>
            </a:r>
          </a:p>
          <a:p>
            <a:r>
              <a:rPr lang="en-US" dirty="0" smtClean="0"/>
              <a:t>•	Parking: Drivers and car maintenance affect parking</a:t>
            </a:r>
          </a:p>
          <a:p>
            <a:r>
              <a:rPr lang="en-US" dirty="0" smtClean="0"/>
              <a:t>•	Environment: Weather and other environmental factors are external events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471250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risk management is preparing for the worst case scenario in every situation. Discovering the worst case scenario goes beyond asking “what if.” You need to ask, “What is the worst that could happen?” For example, you should ask, “What is the worst that could happen if the computers were hacked?” The worst case scenario is essentially what happens if everything were to go wrong. The worst case scenario will vary according to the unique risks of each organization. A company that manufactures fertilizer, for example, will have a different worst case scenario than a call center. Once the worst case scenarios are defined, you will be able to anticipate them and develop the appropriate back up plans.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549874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identify the risks and potential problems that the organization faces, you need to understand the severity of the consequences. The consequence scale can be used for every potential problem that you identify. Using the consequence scale allows you assess severity and determine what the outcome of each risk will be.</a:t>
            </a:r>
          </a:p>
          <a:p>
            <a:endParaRPr lang="en-US" dirty="0" smtClean="0"/>
          </a:p>
          <a:p>
            <a:endParaRPr lang="en-US" dirty="0" smtClean="0"/>
          </a:p>
          <a:p>
            <a:r>
              <a:rPr lang="en-US" dirty="0" smtClean="0"/>
              <a:t>Consequence Scale</a:t>
            </a:r>
          </a:p>
          <a:p>
            <a:r>
              <a:rPr lang="en-US" dirty="0" smtClean="0"/>
              <a:t>1	Insignificant: Little impact on the organization; no injuries</a:t>
            </a:r>
          </a:p>
          <a:p>
            <a:r>
              <a:rPr lang="en-US" dirty="0" smtClean="0"/>
              <a:t>2	Minor: A small impact; first aid is necessary</a:t>
            </a:r>
          </a:p>
          <a:p>
            <a:r>
              <a:rPr lang="en-US" dirty="0" smtClean="0"/>
              <a:t>3	Moderate: A definite impact; involves hospitalization</a:t>
            </a:r>
          </a:p>
          <a:p>
            <a:r>
              <a:rPr lang="en-US" dirty="0" smtClean="0"/>
              <a:t>4	Major: A large impact; may involve 1 to 3 deaths</a:t>
            </a:r>
          </a:p>
          <a:p>
            <a:r>
              <a:rPr lang="en-US" dirty="0" smtClean="0"/>
              <a:t>5	Catastrophic: A crisis; multiple deaths reported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336892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Jane carefully planned her risk assessment for every internal aspect of the business. She was certain that nothing would catch her off guard. One day, a supplier delivered an order and stacked it in the hallway. The boxes were not stacked securely, and they fell over. Part of the order included cleaning supplies that broke and spilled in the fall. As the cleaning supplies mixed, they created a chemical reaction that produced noxious fumes. Several employees and customers became sick from the smell, and people soon fled the building. Jane had no plan in place for the problem, and she spent the next few days handling the damage from the accident.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3864050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Identify hazards and risks</a:t>
            </a:r>
          </a:p>
          <a:p>
            <a:r>
              <a:rPr lang="en-US" dirty="0" smtClean="0"/>
              <a:t>•	Update control measures</a:t>
            </a:r>
          </a:p>
          <a:p>
            <a:r>
              <a:rPr lang="en-US" dirty="0" smtClean="0"/>
              <a:t>•	Grasp the fundamentals of accident reports </a:t>
            </a:r>
          </a:p>
          <a:p>
            <a:r>
              <a:rPr lang="en-US" dirty="0" smtClean="0"/>
              <a:t>•	 Identify risk management techniques</a:t>
            </a:r>
          </a:p>
          <a:p>
            <a:r>
              <a:rPr lang="en-US" dirty="0" smtClean="0"/>
              <a:t>•	Outline a disaster recovery plan</a:t>
            </a:r>
          </a:p>
          <a:p>
            <a:r>
              <a:rPr lang="en-US" dirty="0" smtClean="0"/>
              <a:t>•	Communicate to the organization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3334995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Managing risks does not stop with the management team. Everyone is responsible for the safety of the business environment. The risks and potential problems that an organization faces must be clear to employees at all levels. If everyone works to prevent problems before they begin, everyone will enjoy a safe and smoothly run work environment.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894817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everyone takes responsibility for risk management, it is necessary that all employees know to report potential problems. A system should be in place to make reporting problems simple, and everyone must be aware of how the system works. Employees should be actively encouraged to report risks and potential problems. There should be no confusion about this expectation. Create a visual reminder by posting lists of risks that employees should watch out for along with emergency contact information throughout the workplace. </a:t>
            </a:r>
          </a:p>
          <a:p>
            <a:r>
              <a:rPr lang="en-US" dirty="0" smtClean="0"/>
              <a:t>Common safety risks employees should report:</a:t>
            </a:r>
          </a:p>
          <a:p>
            <a:r>
              <a:rPr lang="en-US" dirty="0" smtClean="0"/>
              <a:t>•	Unauthorized individuals</a:t>
            </a:r>
          </a:p>
          <a:p>
            <a:r>
              <a:rPr lang="en-US" dirty="0" smtClean="0"/>
              <a:t>•	Leaks</a:t>
            </a:r>
          </a:p>
          <a:p>
            <a:r>
              <a:rPr lang="en-US" dirty="0" smtClean="0"/>
              <a:t>•	Smells</a:t>
            </a:r>
          </a:p>
          <a:p>
            <a:r>
              <a:rPr lang="en-US" dirty="0" smtClean="0"/>
              <a:t>•	Broken locks</a:t>
            </a:r>
          </a:p>
          <a:p>
            <a:r>
              <a:rPr lang="en-US" dirty="0" smtClean="0"/>
              <a:t>•	Broken equipment</a:t>
            </a:r>
          </a:p>
          <a:p>
            <a:r>
              <a:rPr lang="en-US" dirty="0" smtClean="0"/>
              <a:t>•	Slippery floors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3877138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Safety is a primary concern for organization. A common mantra is, “If it’s not safe, don’t do it.” This rule must extend to all employees. Safety standards and risk management programs are only effective if they are properly implemented, and leaders need to be an example of safety standards. Do not perform a task without the appropriate safety equipment and expect your employees to use theirs. Any leader who violates safety rules is sending the message that they are not important. </a:t>
            </a:r>
          </a:p>
          <a:p>
            <a:r>
              <a:rPr lang="en-US" dirty="0" smtClean="0"/>
              <a:t>Additionally, listen to employees who believe that a work environment is not safe. Provide employees with stop work authority (the authority to stop working if the environment becomes dangerous). Employees should not feel pressured to work in dangerous situations just to keep their jobs. Make sure that employees are taught the safety rules and that the rules are consistently followed.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1565260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have identified the risk and problems, it is essential to take the appropriate precautions. The precautions that you need to take will be determined by the organization. Precautions will be based on the risks identified in each company. There are, however, basic safety precautions that every organization needs to take.</a:t>
            </a:r>
          </a:p>
          <a:p>
            <a:r>
              <a:rPr lang="en-US" dirty="0" smtClean="0"/>
              <a:t>Common Precautions:</a:t>
            </a:r>
          </a:p>
          <a:p>
            <a:r>
              <a:rPr lang="en-US" dirty="0" smtClean="0"/>
              <a:t>•	Safety equipment</a:t>
            </a:r>
          </a:p>
          <a:p>
            <a:r>
              <a:rPr lang="en-US" dirty="0" smtClean="0"/>
              <a:t>•	Accessible exits</a:t>
            </a:r>
          </a:p>
          <a:p>
            <a:r>
              <a:rPr lang="en-US" dirty="0" smtClean="0"/>
              <a:t>•	Fire alarms</a:t>
            </a:r>
          </a:p>
          <a:p>
            <a:r>
              <a:rPr lang="en-US" dirty="0" smtClean="0"/>
              <a:t>•	Safety training</a:t>
            </a:r>
          </a:p>
          <a:p>
            <a:r>
              <a:rPr lang="en-US" dirty="0" smtClean="0"/>
              <a:t>•	Ergonomic work stations</a:t>
            </a:r>
          </a:p>
          <a:p>
            <a:r>
              <a:rPr lang="en-US" dirty="0" smtClean="0"/>
              <a:t>•	Security</a:t>
            </a:r>
          </a:p>
          <a:p>
            <a:r>
              <a:rPr lang="en-US" dirty="0" smtClean="0"/>
              <a:t>•	Ventilation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750665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Risks and safety precautions need to be communicated to the entire organization. Everyone needs to be informed. The communication needs to inform, educate, and prevent problems. When communicating, it is important to create a plan and follow it. </a:t>
            </a:r>
          </a:p>
          <a:p>
            <a:endParaRPr lang="en-US" dirty="0" smtClean="0"/>
          </a:p>
          <a:p>
            <a:r>
              <a:rPr lang="en-US" dirty="0" smtClean="0"/>
              <a:t>Communication Strategy:</a:t>
            </a:r>
          </a:p>
          <a:p>
            <a:r>
              <a:rPr lang="en-US" dirty="0" smtClean="0"/>
              <a:t>•	Identify the information you need to communicate: Sift through the information and highlight everything that needs to be communicated. </a:t>
            </a:r>
          </a:p>
          <a:p>
            <a:r>
              <a:rPr lang="en-US" dirty="0" smtClean="0"/>
              <a:t>•	Consider the audience: Identify what the audience does and does not know about the topic and communication barriers. </a:t>
            </a:r>
          </a:p>
          <a:p>
            <a:r>
              <a:rPr lang="en-US" dirty="0" smtClean="0"/>
              <a:t>•	Create the communication: Tailor the communication to the needs of the audience. </a:t>
            </a:r>
          </a:p>
          <a:p>
            <a:r>
              <a:rPr lang="en-US" dirty="0" smtClean="0"/>
              <a:t>•	Choose communication methods: Choose the communication methods for your audience. You may use more than one method of communication. </a:t>
            </a:r>
          </a:p>
          <a:p>
            <a:r>
              <a:rPr lang="en-US" dirty="0" smtClean="0"/>
              <a:t>Communication is ongoing. Once you communicate the information, evaluate its effectiveness, and determine if any changes need to be made.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156919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Jake was in charge of implementing new safety standards in the repair company. The standards include wearing safety glasses and aprons as well as proper ergonomics when working on jewelry. Additionally hair needs to be covered to prevent accidents in the workroom. One day, a customer required a quick repair, and Jake was in a hurry. He walked into the workroom and completed the repair without following the safety guidelines. There was no accident, and he occasionally broke the rules to save time. Employees soon followed his example. Soon, an employee forgot to cover her hair and got it stuck in the polish wheel.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57137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organizations have control measures in place. Control measures are actions or activities that are in place to limit or prevent risks. There are six basic types of control measures. The measures used depend on the risk that is involved and how easily than can be avoided. There is a basic hierarchy to control measures, with the top measures being the most desirable. Some risks will require multiple control measures. </a:t>
            </a:r>
          </a:p>
          <a:p>
            <a:r>
              <a:rPr lang="en-US" dirty="0" smtClean="0"/>
              <a:t>Control Measure Hierarchy:</a:t>
            </a:r>
          </a:p>
          <a:p>
            <a:r>
              <a:rPr lang="en-US" dirty="0" smtClean="0"/>
              <a:t>1.	Eliminate:  Remove the hazard.</a:t>
            </a:r>
          </a:p>
          <a:p>
            <a:r>
              <a:rPr lang="en-US" dirty="0" smtClean="0"/>
              <a:t>2.	Substitute: Trade for a lesser risk.</a:t>
            </a:r>
          </a:p>
          <a:p>
            <a:r>
              <a:rPr lang="en-US" dirty="0" smtClean="0"/>
              <a:t>3.	Isolate: Limit access to the risk. </a:t>
            </a:r>
          </a:p>
          <a:p>
            <a:r>
              <a:rPr lang="en-US" dirty="0" smtClean="0"/>
              <a:t>4.	Engineered controls: Designs to prevent access to risks and hazards.</a:t>
            </a:r>
          </a:p>
          <a:p>
            <a:r>
              <a:rPr lang="en-US" dirty="0" smtClean="0"/>
              <a:t>5.	Administrative controls: Safe work practices and procedures</a:t>
            </a:r>
          </a:p>
          <a:p>
            <a:r>
              <a:rPr lang="en-US" dirty="0" smtClean="0"/>
              <a:t>6.	Protective equipment: Personal protective equipment is worn around hazards.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644606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business has different needs. The needs of the business determine how you develop your business procedures and your control measures. Remember that every company is unique and must develop procedures independently; you cannot rely on common procedures and control measures. You need to determine what is best for your organization.</a:t>
            </a:r>
          </a:p>
          <a:p>
            <a:r>
              <a:rPr lang="en-US" dirty="0" smtClean="0"/>
              <a:t>Many business procedures are based on specific control measures. For example, inspecting equipment is a control measure. The policy and procedure for the inspection process will vary according to each organization. A busier organization will require more frequent an in-depth inspections. Additionally, certain pieces of equipment may require more frequent inspections than others.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273814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Control measures and procedures will need to change as the organization does. Measures that are necessary one year may not be necessary the next, or they may no longer be adequate to fill the company’s needs. Determining if the established control measures and procedures are adequate requires frequent evaluation. </a:t>
            </a:r>
          </a:p>
          <a:p>
            <a:endParaRPr lang="en-US" dirty="0" smtClean="0"/>
          </a:p>
          <a:p>
            <a:r>
              <a:rPr lang="en-US" dirty="0" smtClean="0"/>
              <a:t>When to Conduct Evaluations:</a:t>
            </a:r>
          </a:p>
          <a:p>
            <a:r>
              <a:rPr lang="en-US" dirty="0" smtClean="0"/>
              <a:t>•	At least once a year</a:t>
            </a:r>
          </a:p>
          <a:p>
            <a:r>
              <a:rPr lang="en-US" dirty="0" smtClean="0"/>
              <a:t>•	After new procedures are implemented</a:t>
            </a:r>
          </a:p>
          <a:p>
            <a:r>
              <a:rPr lang="en-US" dirty="0" smtClean="0"/>
              <a:t>•	After any change in the organization</a:t>
            </a:r>
          </a:p>
          <a:p>
            <a:r>
              <a:rPr lang="en-US" dirty="0" smtClean="0"/>
              <a:t>There are common methods of evaluation, but it is important that each company identify the most effective methods for the organization.</a:t>
            </a:r>
          </a:p>
          <a:p>
            <a:r>
              <a:rPr lang="en-US" dirty="0" smtClean="0"/>
              <a:t>Common Methods of Evaluation:</a:t>
            </a:r>
          </a:p>
          <a:p>
            <a:r>
              <a:rPr lang="en-US" dirty="0" smtClean="0"/>
              <a:t>•	Surveys and checklists</a:t>
            </a:r>
          </a:p>
          <a:p>
            <a:r>
              <a:rPr lang="en-US" dirty="0" smtClean="0"/>
              <a:t>•	Employee interviews</a:t>
            </a:r>
          </a:p>
          <a:p>
            <a:r>
              <a:rPr lang="en-US" dirty="0" smtClean="0"/>
              <a:t>•	Changes in the number of incidents</a:t>
            </a:r>
          </a:p>
          <a:p>
            <a:r>
              <a:rPr lang="en-US" dirty="0" smtClean="0"/>
              <a:t>•	Performance indicators</a:t>
            </a:r>
          </a:p>
          <a:p>
            <a:r>
              <a:rPr lang="en-US" dirty="0" smtClean="0"/>
              <a:t>•	Performance standards</a:t>
            </a:r>
          </a:p>
          <a:p>
            <a:r>
              <a:rPr lang="en-US" dirty="0" smtClean="0"/>
              <a:t>As control measures are evaluated, determine what, if any, changes need to be made to the controls or procedures.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529214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update control measures as necessary and maintain them once they are established or updated. Evaluating whether a control measure is adequate will determine what needs to be updated and when it needs to be updated. Changes in the external work environment will also require updating. For example, changes to government regulations would require updating the control measures. </a:t>
            </a:r>
          </a:p>
          <a:p>
            <a:r>
              <a:rPr lang="en-US" dirty="0" smtClean="0"/>
              <a:t>Once control measures are implemented or updated, they need to be maintained carefully. If control measures and procedures are not maintained, it is not possible to determine whether they are effective. Establishing basic quality assurances can do this. Identify key activities for control measures and create checklist to determine that the measures are being maintained.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checklists provide consistency and routine. They also make it easier to identify when the measures are not being maintained.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07599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15652644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BCD Corporation established control measures based on government regulations and current evaluations. The initial company reports after initiation showed a decrease in injuries and other unwanted events. Over the next few months, the company saw massive growth due to increased sales. The control measures and procedures remained in place for the organization. Soon, there was an increase in missing inventory, and employees began to report the theft of personal items. The security measures remained in place, but they were obviously ineffective.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285189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You will choose between reducing the risk, transferring the risk, avoiding the risk, and accepting the risk when determining which technique to use.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8426451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reduction is a common technique used in business. It is necessary when there is no possibility of removing the risk such as in using machines. When you reduce the risk, you limit the severity of the risk and the likelihood of the risk occurring. When determining how to best reduce the risk, it is necessary to establish which method of reduction will be the most effective. For example, one risk reduction technique may reduce the risk of loss more than others, but it could also be more expensive to implement. </a:t>
            </a:r>
          </a:p>
          <a:p>
            <a:r>
              <a:rPr lang="en-US" dirty="0" smtClean="0"/>
              <a:t>Examples of Risk Reduction:</a:t>
            </a:r>
          </a:p>
          <a:p>
            <a:r>
              <a:rPr lang="en-US" dirty="0" smtClean="0"/>
              <a:t>•	Retrofit a building to for severe weather</a:t>
            </a:r>
          </a:p>
          <a:p>
            <a:r>
              <a:rPr lang="en-US" dirty="0" smtClean="0"/>
              <a:t>•	Sprinkler systems with fire alarms</a:t>
            </a:r>
          </a:p>
          <a:p>
            <a:r>
              <a:rPr lang="en-US" dirty="0" smtClean="0"/>
              <a:t>•	Training programs</a:t>
            </a:r>
          </a:p>
          <a:p>
            <a:r>
              <a:rPr lang="en-US" dirty="0" smtClean="0"/>
              <a:t>•	Security system</a:t>
            </a:r>
          </a:p>
          <a:p>
            <a:r>
              <a:rPr lang="en-US" dirty="0" smtClean="0"/>
              <a:t>•	Machine maintenance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997955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act of transferring a risk is also called risk sharing. This is often done in business relationships. For example, working with contracting labor or vendors may require a transfer of risk. The transfer of risk does not remove all risk from you, but it does offer some protection. The most common method used to transfer the risk is insurance. The insurance company takes on the risk from the policyholder. </a:t>
            </a:r>
          </a:p>
          <a:p>
            <a:r>
              <a:rPr lang="en-US" dirty="0" smtClean="0"/>
              <a:t>When working with other parties, insurance is not enough to cover the liability. It is necessary to review contractual obligations. You do not want to take all of the risk in a contractual relationship. There are different ways to transfer the risk:</a:t>
            </a:r>
          </a:p>
          <a:p>
            <a:r>
              <a:rPr lang="en-US" dirty="0" smtClean="0"/>
              <a:t>•	Indemnification:  Place the legal responsibilities on an established party.</a:t>
            </a:r>
          </a:p>
          <a:p>
            <a:r>
              <a:rPr lang="en-US" dirty="0" smtClean="0"/>
              <a:t>•	Certificates of insurance: Require specific levels insurance. Certificates are proof of specific coverage.</a:t>
            </a:r>
          </a:p>
          <a:p>
            <a:r>
              <a:rPr lang="en-US" dirty="0" smtClean="0"/>
              <a:t>•	Additional insurance status: A business is added on to another company’s policy. It offers protection if indemnification is lost and prevents subrogating.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61344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Avoiding risks is not always possible. When avoiding risks, however, the purpose is to eliminate the risk or simply not engage it. Risk avoidance occurs regularly. It occurs when you decide against a business proposition or refuse to expand the company. Eliminating risk by avoiding may seem like the safe route, but it is not always practical. If you avoid every risk that comes along, you will also avoid great business opportunities. </a:t>
            </a:r>
          </a:p>
          <a:p>
            <a:r>
              <a:rPr lang="en-US" dirty="0" smtClean="0"/>
              <a:t>Always consider both the risks and rewards that a new situation brings. For example, expanding the business may be costly. There is always the chance, however, that the expansion will pay for itself and increase profits. Before avoiding a risk, make sure that you are not overlooking and opportunity. The severity of the risk will help you determine if it is something that you truly need to avoid.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844742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times when it is necessary to accept risks. When you accept risks, it is necessary to choose small risks that will not have a large impact on the organization, and they can include reduced risks. The cost of the risk should be smaller than insuring or avoiding the risk. A common act of risk acceptance is refusing insurance. When accepting a risk, you are accepting full responsibility if something goes wrong. This includes legal and financial responsibility. </a:t>
            </a:r>
          </a:p>
          <a:p>
            <a:r>
              <a:rPr lang="en-US" dirty="0" smtClean="0"/>
              <a:t>There are two different types of acceptance. Active acceptance occurs when a risk is identified and a plan is established should you need to face the consequences of the risk. Creating a plan of action helps you determine the best plan of action without the emotional impact that comes with facing the consequences. Passive acceptance occurs when there is no plan in place for an accepted risk. Passive risk occurs when the risk is so small that it is not worth the time and energy to plan a course of action.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560519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Kara was known for her successful business strategies. She never walked into any situation blindly, and managed to grow every company that she worked for over the past ten years. Kara was careful about every decision she made in her personal and professional life. After she started her own company, Karen was offered the chance to expand by buying out her main competitor. She refused because of the financial risk. Someone else made the purchase. After six months, Kara was having trouble meeting her projected goals. Her competition, however, saw exponential growth.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271288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Planning and reporting are essential to risk management. Preparation will help create a safe working environment.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236103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Accidents are inevitable in every workplace, and they need to be reported immediately, or within 24 hours of the accident. Make sure that all accidents are reported, even if the employee does not believe that they are injured. It is possible for injuries to become apparent after the initial incident. Accident reports must follow state guidelines. Regardless of the state regulations, the report must include why the report is being filed and how the incident occurred. The accident report is essential if the employee needs worker’s compensation or develops medical work restrictions.</a:t>
            </a:r>
          </a:p>
          <a:p>
            <a:r>
              <a:rPr lang="en-US" dirty="0" smtClean="0"/>
              <a:t>There are three different sections of the accident report:</a:t>
            </a:r>
          </a:p>
          <a:p>
            <a:r>
              <a:rPr lang="en-US" dirty="0" smtClean="0"/>
              <a:t>•	Employee</a:t>
            </a:r>
          </a:p>
          <a:p>
            <a:r>
              <a:rPr lang="en-US" dirty="0" smtClean="0"/>
              <a:t>•	Supervisor</a:t>
            </a:r>
          </a:p>
          <a:p>
            <a:r>
              <a:rPr lang="en-US" dirty="0" smtClean="0"/>
              <a:t>•	Medical Provider</a:t>
            </a:r>
          </a:p>
          <a:p>
            <a:r>
              <a:rPr lang="en-US" dirty="0" smtClean="0"/>
              <a:t>The employee and supervisor must complete their portions of the report, regardless of whether medical treatment is sought. In the event that an employee requires medical treatment, the provider must fill out the accident report. A doctor’s note should be provided along with the completed accident report.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9789429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Accident response plans are put in place to help prevent accidents from happening again. An accident report requires an investigation. The results of an investigation will provide information to improve the safety of the work environment. When creating an accident response plan it is essential that everything that needs to be done in the event of an accident is outlined. </a:t>
            </a:r>
          </a:p>
          <a:p>
            <a:r>
              <a:rPr lang="en-US" dirty="0" smtClean="0"/>
              <a:t>Plan Elements:</a:t>
            </a:r>
          </a:p>
          <a:p>
            <a:r>
              <a:rPr lang="en-US" dirty="0" smtClean="0"/>
              <a:t>•	Establish the chain of command.</a:t>
            </a:r>
          </a:p>
          <a:p>
            <a:r>
              <a:rPr lang="en-US" dirty="0" smtClean="0"/>
              <a:t>•	Determine procedures for different level of accidents (from minor to catastrophic).</a:t>
            </a:r>
          </a:p>
          <a:p>
            <a:r>
              <a:rPr lang="en-US" dirty="0" smtClean="0"/>
              <a:t>•	Collect evidence (including witness statements, reports, and photographs). Make sure that the scene of the accident is secure. </a:t>
            </a:r>
          </a:p>
          <a:p>
            <a:r>
              <a:rPr lang="en-US" dirty="0" smtClean="0"/>
              <a:t>Analyze the evidence and draft a report explaining the incident. The report will be used to determine the exact cause and which changes are necessary to prevent repeat occurrences.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357012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hazard is any source of harm. This includes adverse health effects or loss to the organization or employee. Hazards are varied. They include materials, substances, sources of energy, processes, practices, and conditions.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Examples of hazards: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Sharp objects</a:t>
            </a:r>
          </a:p>
          <a:p>
            <a:pPr lvl="0"/>
            <a:r>
              <a:rPr lang="en-US" sz="1200" kern="1200" dirty="0" smtClean="0">
                <a:solidFill>
                  <a:schemeClr val="tx1"/>
                </a:solidFill>
                <a:effectLst/>
                <a:latin typeface="+mn-lt"/>
                <a:ea typeface="+mn-ea"/>
                <a:cs typeface="+mn-cs"/>
              </a:rPr>
              <a:t>High temperatures</a:t>
            </a:r>
          </a:p>
          <a:p>
            <a:pPr lvl="0"/>
            <a:r>
              <a:rPr lang="en-US" sz="1200" kern="1200" dirty="0" smtClean="0">
                <a:solidFill>
                  <a:schemeClr val="tx1"/>
                </a:solidFill>
                <a:effectLst/>
                <a:latin typeface="+mn-lt"/>
                <a:ea typeface="+mn-ea"/>
                <a:cs typeface="+mn-cs"/>
              </a:rPr>
              <a:t>Electricity</a:t>
            </a:r>
          </a:p>
          <a:p>
            <a:pPr lvl="0"/>
            <a:r>
              <a:rPr lang="en-US" sz="1200" kern="1200" dirty="0" smtClean="0">
                <a:solidFill>
                  <a:schemeClr val="tx1"/>
                </a:solidFill>
                <a:effectLst/>
                <a:latin typeface="+mn-lt"/>
                <a:ea typeface="+mn-ea"/>
                <a:cs typeface="+mn-cs"/>
              </a:rPr>
              <a:t>Slippery surfaces</a:t>
            </a:r>
          </a:p>
          <a:p>
            <a:pPr lvl="0"/>
            <a:r>
              <a:rPr lang="en-US" sz="1200" kern="1200" dirty="0" smtClean="0">
                <a:solidFill>
                  <a:schemeClr val="tx1"/>
                </a:solidFill>
                <a:effectLst/>
                <a:latin typeface="+mn-lt"/>
                <a:ea typeface="+mn-ea"/>
                <a:cs typeface="+mn-cs"/>
              </a:rPr>
              <a:t>Asbestos</a:t>
            </a:r>
          </a:p>
          <a:p>
            <a:pPr lvl="0"/>
            <a:r>
              <a:rPr lang="en-US" sz="1200" kern="1200" dirty="0" smtClean="0">
                <a:solidFill>
                  <a:schemeClr val="tx1"/>
                </a:solidFill>
                <a:effectLst/>
                <a:latin typeface="+mn-lt"/>
                <a:ea typeface="+mn-ea"/>
                <a:cs typeface="+mn-cs"/>
              </a:rPr>
              <a:t>Chemicals</a:t>
            </a:r>
          </a:p>
          <a:p>
            <a:r>
              <a:rPr lang="en-US" sz="1200" kern="1200" dirty="0" smtClean="0">
                <a:solidFill>
                  <a:schemeClr val="tx1"/>
                </a:solidFill>
                <a:effectLst/>
                <a:latin typeface="+mn-lt"/>
                <a:ea typeface="+mn-ea"/>
                <a:cs typeface="+mn-cs"/>
              </a:rPr>
              <a:t>Once hazards are identified, you can take the opportunity to identify the risks associated with each hazard in your facility.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40291296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office building requires an emergency action plan. Emergency action plans are implemented in case of an emergency such as a fire or major machine malfunction. Emergency action plans need to be written and accessible to employees. In small groups (under 10), the action plan may be communicated to employees verbally. </a:t>
            </a:r>
          </a:p>
          <a:p>
            <a:r>
              <a:rPr lang="en-US" dirty="0" smtClean="0"/>
              <a:t>What to Include in an Emergency Action Plan:</a:t>
            </a:r>
          </a:p>
          <a:p>
            <a:r>
              <a:rPr lang="en-US" dirty="0" smtClean="0"/>
              <a:t>•	Procedures to report emergency</a:t>
            </a:r>
          </a:p>
          <a:p>
            <a:r>
              <a:rPr lang="en-US" dirty="0" smtClean="0"/>
              <a:t>•	Evacuation procedures</a:t>
            </a:r>
          </a:p>
          <a:p>
            <a:r>
              <a:rPr lang="en-US" dirty="0" smtClean="0"/>
              <a:t>•	Critical employee procedures</a:t>
            </a:r>
          </a:p>
          <a:p>
            <a:r>
              <a:rPr lang="en-US" dirty="0" smtClean="0"/>
              <a:t>•	Accounting for employees after evacuation</a:t>
            </a:r>
          </a:p>
          <a:p>
            <a:r>
              <a:rPr lang="en-US" dirty="0" smtClean="0"/>
              <a:t>•	Rescue and medical procedures</a:t>
            </a:r>
          </a:p>
          <a:p>
            <a:r>
              <a:rPr lang="en-US" dirty="0" smtClean="0"/>
              <a:t>•	Title of the employee who informs others of their duties in the plan</a:t>
            </a:r>
          </a:p>
          <a:p>
            <a:r>
              <a:rPr lang="en-US" dirty="0" smtClean="0"/>
              <a:t>Each employee must be trained to evacuate and assist other employees. The employer must review the action plan with employees when they are hired, when there are changes, when employee roles change.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17515005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Everyone in the office needs to be educated about safety risks and trained to avoid them. The education and training needs to begin with new hires. Make all risk that employees face in the office clear from the beginning, and add new training programs when new risks are identified. The needs of the organization will determine which safety topics require further training. There are, however, typical safety topics that most office employees need to know about.</a:t>
            </a:r>
          </a:p>
          <a:p>
            <a:r>
              <a:rPr lang="en-US" dirty="0" smtClean="0"/>
              <a:t>Typical Safety Topics for Training:</a:t>
            </a:r>
          </a:p>
          <a:p>
            <a:r>
              <a:rPr lang="en-US" dirty="0" smtClean="0"/>
              <a:t>•	Electrical safety</a:t>
            </a:r>
          </a:p>
          <a:p>
            <a:r>
              <a:rPr lang="en-US" dirty="0" smtClean="0"/>
              <a:t>•	Housekeeping</a:t>
            </a:r>
          </a:p>
          <a:p>
            <a:r>
              <a:rPr lang="en-US" dirty="0" smtClean="0"/>
              <a:t>•	Falls</a:t>
            </a:r>
          </a:p>
          <a:p>
            <a:r>
              <a:rPr lang="en-US" dirty="0" smtClean="0"/>
              <a:t>•	Awareness</a:t>
            </a:r>
          </a:p>
          <a:p>
            <a:r>
              <a:rPr lang="en-US" dirty="0" smtClean="0"/>
              <a:t>•	Ergonomics</a:t>
            </a:r>
          </a:p>
          <a:p>
            <a:r>
              <a:rPr lang="en-US" dirty="0" smtClean="0"/>
              <a:t>•	Fire Safety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1486348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Sharon worked in a safe office environment that was free of incidents and injuries, which is why she was surprised when a box fell off of a shelf in the supply closet and on her shoulder. Her manager panicked and made her sit down for a few minutes. Sharon decided that she suffered no serious damage because there was only a small bruise on her shoulder, but it hardly hurt. Her manager asked if they “needed to bother with an accident report.” Sharon decided that a report was not necessary. Two days later, Sharon woke up to discover that she had trouble moving her shoulder and neck. The doctor told her that she had whiplash and needed treatment.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19831280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business impact analysis is used to calculate the consequences of potential disruptions, and it determines what is necessary for a company to recover. The risk assessment identifies the potential losses that the organization faces as well as severe risks. Combining the information of the risk assessment with the business impact analysis will allow you to prepare for risk and overcome the impact that they have on the organization.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3480080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Conducting a business impact analysis requires gathering information. The information gathered must be very specific about a chosen critical function. For example, the data for a sales department would focus on the selling process, roles, responsibilities, etc. The typical methods for gathering information are used in the business impact analysis:</a:t>
            </a:r>
          </a:p>
          <a:p>
            <a:r>
              <a:rPr lang="en-US" dirty="0" smtClean="0"/>
              <a:t>•	Reports</a:t>
            </a:r>
          </a:p>
          <a:p>
            <a:r>
              <a:rPr lang="en-US" dirty="0" smtClean="0"/>
              <a:t>•	Research </a:t>
            </a:r>
          </a:p>
          <a:p>
            <a:r>
              <a:rPr lang="en-US" dirty="0" smtClean="0"/>
              <a:t>•	Interviews</a:t>
            </a:r>
          </a:p>
          <a:p>
            <a:r>
              <a:rPr lang="en-US" dirty="0" smtClean="0"/>
              <a:t>•	Questionnaires</a:t>
            </a:r>
          </a:p>
          <a:p>
            <a:r>
              <a:rPr lang="en-US" dirty="0" smtClean="0"/>
              <a:t>•	Conference calls</a:t>
            </a:r>
          </a:p>
          <a:p>
            <a:r>
              <a:rPr lang="en-US" dirty="0" smtClean="0"/>
              <a:t>Interviews and questionnaires are the main sources of information because they provide you with the opportunity to create questions specific to the topic you are researching. When creating questions for interviews and questionnaires, you may want to consult an expert in the critical area. For example, you could consult an IT expert to gather data about internet security.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9127253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organization has threats and vulnerabilities. The risks identified in the risk assessment will facilitate the identification of threats. The threats to the company that can affect the operations of the organization become vulnerabilities. Vulnerabilities are potential emergencies. </a:t>
            </a:r>
          </a:p>
          <a:p>
            <a:r>
              <a:rPr lang="en-US" dirty="0" smtClean="0"/>
              <a:t>The process of identifying vulnerabilities requires listing threats and considering how your critical processes are vulnerable to these threats.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Once the vulnerabilities are identified, you can determine how they can affect the organization and plan accordingly.</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2704542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have gathered information and identified vulnerabilities, you may analyze information to determine your priorities. The first step to analyzing information is validating it. You can validate the data you gathered by conducting face-to-face interviews with the participants who provided the information. </a:t>
            </a:r>
          </a:p>
          <a:p>
            <a:r>
              <a:rPr lang="en-US" dirty="0" smtClean="0"/>
              <a:t>After the information is verified, use it to prioritize your actions. Ask the following questions:</a:t>
            </a:r>
          </a:p>
          <a:p>
            <a:r>
              <a:rPr lang="en-US" dirty="0" smtClean="0"/>
              <a:t>•	How would losing this function affect the business?</a:t>
            </a:r>
          </a:p>
          <a:p>
            <a:r>
              <a:rPr lang="en-US" dirty="0" smtClean="0"/>
              <a:t>•	What would losing this function cost?</a:t>
            </a:r>
          </a:p>
          <a:p>
            <a:r>
              <a:rPr lang="en-US" dirty="0" smtClean="0"/>
              <a:t>•	Do other systems rely on this function?</a:t>
            </a:r>
          </a:p>
          <a:p>
            <a:r>
              <a:rPr lang="en-US" dirty="0" smtClean="0"/>
              <a:t>The answers to these questions will reveal which functions are priorities.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11218995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information is analyzed, draft a report based on your findings. The report should include the recommendations. In order for the recommendations to be implemented, you need to buy in of superiors. Successful implementation requires the a few basic steps:</a:t>
            </a:r>
          </a:p>
          <a:p>
            <a:endParaRPr lang="en-US" dirty="0" smtClean="0"/>
          </a:p>
          <a:p>
            <a:r>
              <a:rPr lang="en-US" dirty="0" smtClean="0"/>
              <a:t>•	Identify the best venue for implementation.</a:t>
            </a:r>
          </a:p>
          <a:p>
            <a:r>
              <a:rPr lang="en-US" dirty="0" smtClean="0"/>
              <a:t>•	Review recommendations.</a:t>
            </a:r>
          </a:p>
          <a:p>
            <a:r>
              <a:rPr lang="en-US" dirty="0" smtClean="0"/>
              <a:t>•	Confirm commitment from participants.</a:t>
            </a:r>
          </a:p>
          <a:p>
            <a:r>
              <a:rPr lang="en-US" dirty="0" smtClean="0"/>
              <a:t>•	Schedule the implementation process. </a:t>
            </a:r>
          </a:p>
          <a:p>
            <a:r>
              <a:rPr lang="en-US" dirty="0" smtClean="0"/>
              <a:t>After implementing the recommendations, you need to communicate with everyone involved and review the results as scheduled.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32480972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Alec had a business in an area prone to severe weather. He realized that the weather was a threat but he never established the ways that his business was vulnerable. A large tornado swept through the city, but missed the Alec’s business. He was relieved, but damage to city’s infrastructure led to flooding. A foot of water stood in the building for two days while Alec could not reach it. Soon mold was growing in the walls. Alec never considered the possibility of flooding, and was not sure what to do. He did not have flood insurance or a plan. He was not sure what to start working on first.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0395162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organization needs a disaster recovery plan. The disaster recovery plan outlines the procedures that need to be followed in the event of a disaster to protect it. By considering the consequences of disasters ahead of time, the recovery plan will mitigate their effects. The disaster recovery plan is established for different disasters, including natural and manmade disasters such as severe weather or technology crashes.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212262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 risk is not a hazard. It is the chance of harm coming from a hazard. This applies to the health, bodily safety, equipment, and property. For example, prolonged exposure to chemicals in the work environment increases the risk of health problems. Noise exposure can place an employee’s hearing at risk. Identifying the hazards in an environment is the first step in risk assessment. The second step is to determine who is at risk from these hazards. The third step is to evaluate the risk, and the final step is to determine the best way to control the risks and provide a safe working environment.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5619933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Disaster recovery plans are not easy to make. They take time and commitment, but they are essential to success in a disaster. Remember that 10% of businesses do not recover from disaster situations. The disaster recovery plan needs to be written ahead of time. You need to make it before you need it. By making the disaster recovery plan before it is necessary, you will be aware of the factors necessary for the company’s survival.</a:t>
            </a:r>
          </a:p>
          <a:p>
            <a:r>
              <a:rPr lang="en-US" dirty="0" smtClean="0"/>
              <a:t>Necessary Factors:</a:t>
            </a:r>
          </a:p>
          <a:p>
            <a:r>
              <a:rPr lang="en-US" dirty="0" smtClean="0"/>
              <a:t>•	People</a:t>
            </a:r>
          </a:p>
          <a:p>
            <a:r>
              <a:rPr lang="en-US" dirty="0" smtClean="0"/>
              <a:t>•	Facilities </a:t>
            </a:r>
          </a:p>
          <a:p>
            <a:r>
              <a:rPr lang="en-US" dirty="0" smtClean="0"/>
              <a:t>•	Technology</a:t>
            </a:r>
          </a:p>
          <a:p>
            <a:r>
              <a:rPr lang="en-US" dirty="0" smtClean="0"/>
              <a:t>•	Data</a:t>
            </a:r>
          </a:p>
          <a:p>
            <a:r>
              <a:rPr lang="en-US" dirty="0" smtClean="0"/>
              <a:t>•	Suppliers</a:t>
            </a:r>
          </a:p>
          <a:p>
            <a:r>
              <a:rPr lang="en-US" dirty="0" smtClean="0"/>
              <a:t>•	Policies and procedures</a:t>
            </a:r>
          </a:p>
          <a:p>
            <a:r>
              <a:rPr lang="en-US" dirty="0" smtClean="0"/>
              <a:t>All of these factors need to be considered when establishing strategies to create a disaster recovery plan.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4647286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 disaster recovery plan is created, the aspects of it need to be tested. For example, you may want to test your IT security. After testing the plan, make the necessary update and adjustments. Repeat this process regularly because both the business and the potential disasters will change over time. </a:t>
            </a:r>
          </a:p>
          <a:p>
            <a:endParaRPr lang="en-US" dirty="0" smtClean="0"/>
          </a:p>
          <a:p>
            <a:r>
              <a:rPr lang="en-US" dirty="0" smtClean="0"/>
              <a:t>Establishing a Testing System:</a:t>
            </a:r>
          </a:p>
          <a:p>
            <a:r>
              <a:rPr lang="en-US" dirty="0" smtClean="0"/>
              <a:t>•	Choose the purpose of the test and what is being evaluated.</a:t>
            </a:r>
          </a:p>
          <a:p>
            <a:r>
              <a:rPr lang="en-US" dirty="0" smtClean="0"/>
              <a:t>•	Determine objectives and measurements.</a:t>
            </a:r>
          </a:p>
          <a:p>
            <a:r>
              <a:rPr lang="en-US" dirty="0" smtClean="0"/>
              <a:t>•	Collect results</a:t>
            </a:r>
          </a:p>
          <a:p>
            <a:r>
              <a:rPr lang="en-US" dirty="0" smtClean="0"/>
              <a:t>•	Evaluate results</a:t>
            </a:r>
          </a:p>
          <a:p>
            <a:r>
              <a:rPr lang="en-US" dirty="0" smtClean="0"/>
              <a:t>•	Update the plan</a:t>
            </a:r>
          </a:p>
          <a:p>
            <a:r>
              <a:rPr lang="en-US" dirty="0" smtClean="0"/>
              <a:t>Always record the tests and updates that you make to the plan. Be sure that you have the most current plan recorded.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16523250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three basic disaster recovery sites for IT and technology. They are hot, warm, or cold sites. Hot sites are very similar the pre disaster site. They are coordinated with the existing site and fully stocked. They allow business to continue practically without interruption. Cold sites are the sites nothing like hot sites. They are minimal back up sites that do not resemble the normal work sites. They are simply locations used for emergencies. There are also warm sites, which are between the hot and cold sites. Warm sites are not as Spartan as cold sites, but the transition to the warm site is not seamless. </a:t>
            </a:r>
          </a:p>
          <a:p>
            <a:r>
              <a:rPr lang="en-US" dirty="0" smtClean="0"/>
              <a:t>The disaster recovery needs of an organization will help determine which type of site is chosen. Many, companies, however, choose warm sites because they offer more protection than cold sites, but they are less expensive than hot sites.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42234653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thoroughly document the disaster recovery plan. When creating the document, keep the formatting and wording simple. Make the message of the plan very clear. There is a basic outline that can be used to guide documenting a disaster recovery plan. </a:t>
            </a:r>
          </a:p>
          <a:p>
            <a:endParaRPr lang="en-US" dirty="0" smtClean="0"/>
          </a:p>
          <a:p>
            <a:r>
              <a:rPr lang="en-US" dirty="0" smtClean="0"/>
              <a:t>Information to document:</a:t>
            </a:r>
          </a:p>
          <a:p>
            <a:r>
              <a:rPr lang="en-US" dirty="0" smtClean="0"/>
              <a:t>•	Objective</a:t>
            </a:r>
          </a:p>
          <a:p>
            <a:r>
              <a:rPr lang="en-US" dirty="0" smtClean="0"/>
              <a:t>•	Assumptions</a:t>
            </a:r>
          </a:p>
          <a:p>
            <a:r>
              <a:rPr lang="en-US" dirty="0" smtClean="0"/>
              <a:t>•	Criteria to invoke the plan</a:t>
            </a:r>
          </a:p>
          <a:p>
            <a:r>
              <a:rPr lang="en-US" dirty="0" smtClean="0"/>
              <a:t>•	Roles and responsibilities</a:t>
            </a:r>
          </a:p>
          <a:p>
            <a:r>
              <a:rPr lang="en-US" dirty="0" smtClean="0"/>
              <a:t>•	Contingency procedures</a:t>
            </a:r>
          </a:p>
          <a:p>
            <a:r>
              <a:rPr lang="en-US" dirty="0" smtClean="0"/>
              <a:t>•	Resource plan</a:t>
            </a:r>
          </a:p>
          <a:p>
            <a:r>
              <a:rPr lang="en-US" dirty="0" smtClean="0"/>
              <a:t>•	Procedures for returning to the original space</a:t>
            </a:r>
          </a:p>
          <a:p>
            <a:r>
              <a:rPr lang="en-US" dirty="0" smtClean="0"/>
              <a:t>•	Procedure for information recovery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41578689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Sean transferred the client lists, ordering system, and inventory to the computer. He was so focused on the transition that he neglected to plan for potential disasters. He was sure that the transition to electronic data would provide him with added protection as long as he installed virus software and chose useful passwords, which he did. A month after the transition, Sean discovered that he was the victim of a hacker. The entire computer system was taken offline. When Sean turned it back on, the letters were Cyrillic. Sean had no way to work after the cyber-attack, and the information was compromised.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32648261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4092576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step in a risk assessment is identifying hazards, which were defined in the second module. Each organization will face its own unique set of hazards. Different methods are used to identify hazards, and many have already been introduced. </a:t>
            </a:r>
          </a:p>
          <a:p>
            <a:endParaRPr lang="en-US" dirty="0" smtClean="0"/>
          </a:p>
          <a:p>
            <a:r>
              <a:rPr lang="en-US" dirty="0" smtClean="0"/>
              <a:t>Methods of Identification:</a:t>
            </a:r>
          </a:p>
          <a:p>
            <a:r>
              <a:rPr lang="en-US" dirty="0" smtClean="0"/>
              <a:t>•	Talk to employees</a:t>
            </a:r>
          </a:p>
          <a:p>
            <a:r>
              <a:rPr lang="en-US" dirty="0" smtClean="0"/>
              <a:t>•	Walk around the workplace</a:t>
            </a:r>
          </a:p>
          <a:p>
            <a:r>
              <a:rPr lang="en-US" dirty="0" smtClean="0"/>
              <a:t>•	Evaluate operations</a:t>
            </a:r>
          </a:p>
          <a:p>
            <a:r>
              <a:rPr lang="en-US" dirty="0" smtClean="0"/>
              <a:t>•	Read operation manuals</a:t>
            </a:r>
          </a:p>
          <a:p>
            <a:r>
              <a:rPr lang="en-US" dirty="0" smtClean="0"/>
              <a:t>•	Examine company records</a:t>
            </a:r>
          </a:p>
          <a:p>
            <a:r>
              <a:rPr lang="en-US" dirty="0" smtClean="0"/>
              <a:t>•	Consider long-term and short-term hazards</a:t>
            </a:r>
          </a:p>
          <a:p>
            <a:r>
              <a:rPr lang="en-US" dirty="0" smtClean="0"/>
              <a:t>Keep a list as you identify different hazards. Review the list for any overlap and to evaluate the hazards you identified.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41714466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hazards are identified, it is important to identify who might be harmed by the hazard. You must be aware of customers, employees, vendors, etc. Employees may be directly harmed by a hazard, or indirectly harmed. For example, handling chemicals can cause direct harm. Inhaling the fumes from another room is indirect harm. Additionally, you must be aware of people who may be at increased risk:</a:t>
            </a:r>
          </a:p>
          <a:p>
            <a:endParaRPr lang="en-US" dirty="0" smtClean="0"/>
          </a:p>
          <a:p>
            <a:r>
              <a:rPr lang="en-US" dirty="0" smtClean="0"/>
              <a:t>•	Pregnant women</a:t>
            </a:r>
          </a:p>
          <a:p>
            <a:r>
              <a:rPr lang="en-US" dirty="0" smtClean="0"/>
              <a:t>•	The elderly</a:t>
            </a:r>
          </a:p>
          <a:p>
            <a:r>
              <a:rPr lang="en-US" dirty="0" smtClean="0"/>
              <a:t>•	Children</a:t>
            </a:r>
          </a:p>
          <a:p>
            <a:r>
              <a:rPr lang="en-US" dirty="0" smtClean="0"/>
              <a:t>•	People with disabilities</a:t>
            </a:r>
          </a:p>
          <a:p>
            <a:r>
              <a:rPr lang="en-US" dirty="0" smtClean="0"/>
              <a:t>•	Inexperienced employees</a:t>
            </a:r>
          </a:p>
          <a:p>
            <a:r>
              <a:rPr lang="en-US" dirty="0" smtClean="0"/>
              <a:t>After determining who might be harmed, you need to consider how they could be harmed by the hazards.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40438190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control measure hierarchy was introduced in module six. Control measures are necessary for the risk assessment, and they will depend on the hazard of the organization. Each hazard will have its own control measure. For example, chemical hazards would have a control measure of personal protective equipment. Evaluating the control measures will determine if they are sufficient. Evaluations need to be done when there are any changes in the organization or each year. Sufficient control measures will provide control over hazards, and they will meet government regulations.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23123895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Control measures are not always sufficient. In fact, you may find that some hazards do not even have the control measures. For example, a new piece of equipment has a hazard of flying debris. It requires a PPE control measure. When you discover that control measures are not sufficient, you must change them. Once you determine how to alter the control measures, you must communicate the measures and implement them. Monitor the measures for their effectiveness and evaluate the results to determine if they are sufficient. They will need to meet government regulations and provide the safest environment possible.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583655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management is necessary to protect the company and the employees. Employees are the most valuable resource because risk management directly affects them, and they have a unique understanding of day-to-day operations. It is important to consult employees with any change in the way work is done. When consulting with employees, it is imperative that you communicate clearly and honestly. Provide ample time for the conversation to take place. Finally, it is imperative that you pay attention to everything employees have to say; do not simply pay attention to feedback that supports you current ideas. </a:t>
            </a:r>
          </a:p>
          <a:p>
            <a:r>
              <a:rPr lang="en-US" dirty="0" smtClean="0"/>
              <a:t>Examples of When to Consult Employees:</a:t>
            </a:r>
          </a:p>
          <a:p>
            <a:r>
              <a:rPr lang="en-US" dirty="0" smtClean="0"/>
              <a:t>•	Safety inspections</a:t>
            </a:r>
          </a:p>
          <a:p>
            <a:r>
              <a:rPr lang="en-US" dirty="0" smtClean="0"/>
              <a:t>•	Purchasing or repairing equipment</a:t>
            </a:r>
          </a:p>
          <a:p>
            <a:r>
              <a:rPr lang="en-US" dirty="0" smtClean="0"/>
              <a:t>•	Workflow charts</a:t>
            </a:r>
          </a:p>
          <a:p>
            <a:r>
              <a:rPr lang="en-US" dirty="0" smtClean="0"/>
              <a:t>•	Internal layout</a:t>
            </a:r>
          </a:p>
          <a:p>
            <a:r>
              <a:rPr lang="en-US" dirty="0" smtClean="0"/>
              <a:t>•	Cleaning chemicals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512585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Jean took the time to identify hazards in the department. She made a list of the hazards and how they could cause damage. This information was used to create control measures. The measures were created with well-trained, young, and strong employees in mind. Jean forgot to consider people who have a higher risk of injury and members of the public such as customers and vendors. Eventually, an elderly customer with limited mobility had difficulty navigating slippery floors. She fell and injured her arm.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3583236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likelihood scale is used to determine the likelihood that an event will occur. For example, you would use it to determine the risk of an equipment malfunction. Each risk needs to be scored on the likelihood scale from 0 to 3.</a:t>
            </a:r>
          </a:p>
          <a:p>
            <a:endParaRPr lang="en-US" dirty="0" smtClean="0"/>
          </a:p>
          <a:p>
            <a:r>
              <a:rPr lang="en-US" dirty="0" smtClean="0"/>
              <a:t>•	0 – Impossible: There is no possible way that an event can take place. This is rarely used. </a:t>
            </a:r>
          </a:p>
          <a:p>
            <a:r>
              <a:rPr lang="en-US" dirty="0" smtClean="0"/>
              <a:t>•	1 – Low possibility/Remote possibility: There is a slight risk, 2% or less, of something happening. </a:t>
            </a:r>
          </a:p>
          <a:p>
            <a:r>
              <a:rPr lang="en-US" dirty="0" smtClean="0"/>
              <a:t>•	2 – Medium possibility/Possible: The event is possible. It has between a 2 and 25% chance of occurring.</a:t>
            </a:r>
          </a:p>
          <a:p>
            <a:r>
              <a:rPr lang="en-US" dirty="0" smtClean="0"/>
              <a:t>•	3 – High possibility/ Probable: There is a greater than 25% chance that something is going to happen. The event is likely going to occur soon. </a:t>
            </a:r>
          </a:p>
          <a:p>
            <a:r>
              <a:rPr lang="en-US" dirty="0" smtClean="0"/>
              <a:t>Scores should be based on the current data that you have. The reasons for your score should also be recorded.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2367713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Sean is an outside hire to his new management position. He understands that risk management is important, and he takes the time to go over the incident reports and inspect the facility. An employee tells him that one of the machines needs to be replaced. He says that several employees have come close to being injured while using it. He states the machine does not shut off properly. Sean believes that asking for new equipment this soon is not wise. He points out to the employee that there are no incident reports for the specific piece of equipment. The employee responds that the employees know to be extra careful on the machine, but it is just a matter of time before someone is injured. Sean ignored the request, and the complaints from three other employees. He did nothing about the equipment. Two months later, an employee thought the machine was turned off and got her hand caught in it.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3149903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a risk assessment is to seek out problems before they happen. This allows you to prevent accidents and emergencies, or you can at least be better prepared when emergency situations do occur. This requires and understanding of the business and vigilance. By paying attention to potential problems, you will improve the overall health and success of your business.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736958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7074.png"/>
          <p:cNvPicPr>
            <a:picLocks noChangeAspect="1"/>
          </p:cNvPicPr>
          <p:nvPr userDrawn="1"/>
        </p:nvPicPr>
        <p:blipFill rotWithShape="1">
          <a:blip r:embed="rId2">
            <a:extLst>
              <a:ext uri="{28A0092B-C50C-407E-A947-70E740481C1C}">
                <a14:useLocalDpi xmlns:a14="http://schemas.microsoft.com/office/drawing/2010/main" val="0"/>
              </a:ext>
            </a:extLst>
          </a:blip>
          <a:srcRect l="11111" t="16674" b="19806"/>
          <a:stretch/>
        </p:blipFill>
        <p:spPr bwMode="auto">
          <a:xfrm>
            <a:off x="5867400" y="5215506"/>
            <a:ext cx="3200400" cy="1600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11/13/2015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
        <p:nvSpPr>
          <p:cNvPr id="4" name="Text Box 3"/>
          <p:cNvSpPr txBox="1">
            <a:spLocks noChangeArrowheads="1"/>
          </p:cNvSpPr>
          <p:nvPr/>
        </p:nvSpPr>
        <p:spPr bwMode="auto">
          <a:xfrm>
            <a:off x="914400" y="1628801"/>
            <a:ext cx="7891239" cy="21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sz="4800" b="1" dirty="0"/>
              <a:t>Risk Assessment and </a:t>
            </a:r>
            <a:r>
              <a:rPr lang="en-US" sz="4800" b="1" dirty="0" smtClean="0"/>
              <a:t>Management</a:t>
            </a:r>
            <a:endParaRPr lang="en-US" sz="4800" dirty="0" smtClean="0"/>
          </a:p>
          <a:p>
            <a:pPr algn="r" eaLnBrk="1" hangingPunct="1"/>
            <a:endParaRPr lang="en-US" sz="4800" dirty="0" smtClean="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p:txBody>
      </p:sp>
      <p:pic>
        <p:nvPicPr>
          <p:cNvPr id="5" name="Picture 4" descr="C:\Users\Darren\Desktop\New Photos\s07074.png"/>
          <p:cNvPicPr>
            <a:picLocks noChangeAspect="1"/>
          </p:cNvPicPr>
          <p:nvPr/>
        </p:nvPicPr>
        <p:blipFill rotWithShape="1">
          <a:blip r:embed="rId2">
            <a:extLst>
              <a:ext uri="{28A0092B-C50C-407E-A947-70E740481C1C}">
                <a14:useLocalDpi xmlns:a14="http://schemas.microsoft.com/office/drawing/2010/main" val="0"/>
              </a:ext>
            </a:extLst>
          </a:blip>
          <a:srcRect l="11111" t="16674" b="19806"/>
          <a:stretch/>
        </p:blipFill>
        <p:spPr bwMode="auto">
          <a:xfrm>
            <a:off x="5867400" y="5215506"/>
            <a:ext cx="3200400" cy="16002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ea typeface="Times New Roman"/>
                <a:cs typeface="Times New Roman"/>
              </a:rPr>
              <a:t>Hazard</a:t>
            </a:r>
          </a:p>
          <a:p>
            <a:pPr marL="681038" lvl="0">
              <a:lnSpc>
                <a:spcPct val="115000"/>
              </a:lnSpc>
              <a:spcBef>
                <a:spcPts val="0"/>
              </a:spcBef>
              <a:spcAft>
                <a:spcPts val="1000"/>
              </a:spcAft>
              <a:buFont typeface="+mj-lt"/>
              <a:buAutoNum type="alphaLcParenR"/>
            </a:pPr>
            <a:r>
              <a:rPr lang="en-US" dirty="0" smtClean="0">
                <a:ea typeface="Times New Roman"/>
                <a:cs typeface="Times New Roman"/>
              </a:rPr>
              <a:t>Management</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600" dirty="0"/>
              <a:t>Module Eight: General Office Safety and Reporting</a:t>
            </a:r>
            <a:endParaRPr lang="en-US" sz="3600" dirty="0" smtClean="0"/>
          </a:p>
        </p:txBody>
      </p:sp>
      <p:sp>
        <p:nvSpPr>
          <p:cNvPr id="39939" name="Content Placeholder 2"/>
          <p:cNvSpPr>
            <a:spLocks noGrp="1"/>
          </p:cNvSpPr>
          <p:nvPr>
            <p:ph idx="1"/>
          </p:nvPr>
        </p:nvSpPr>
        <p:spPr/>
        <p:txBody>
          <a:bodyPr>
            <a:normAutofit/>
          </a:bodyPr>
          <a:lstStyle/>
          <a:p>
            <a:r>
              <a:rPr lang="en-US" sz="3000" dirty="0" smtClean="0"/>
              <a:t>It </a:t>
            </a:r>
            <a:r>
              <a:rPr lang="en-US" sz="3000" dirty="0"/>
              <a:t>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a:t>
            </a:r>
            <a:endParaRPr lang="en-US" sz="3000"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Safety doesn’t happen by accident.</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Anonymous</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Accident Reports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8742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Accident Response Plans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89749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Emergency Action Plan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450707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887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Training and Education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517379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51403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460002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Medical provider</a:t>
            </a: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ea typeface="Times New Roman"/>
                <a:cs typeface="Times New Roman"/>
              </a:rPr>
              <a:t>Doctor’s note</a:t>
            </a:r>
          </a:p>
          <a:p>
            <a:pPr marL="690563" lvl="0">
              <a:lnSpc>
                <a:spcPct val="115000"/>
              </a:lnSpc>
              <a:spcBef>
                <a:spcPts val="0"/>
              </a:spcBef>
              <a:spcAft>
                <a:spcPts val="1000"/>
              </a:spcAft>
              <a:buFont typeface="+mj-lt"/>
              <a:buAutoNum type="alphaLcParenR"/>
            </a:pPr>
            <a:r>
              <a:rPr lang="en-US" dirty="0">
                <a:ea typeface="Times New Roman"/>
                <a:cs typeface="Times New Roman"/>
              </a:rPr>
              <a:t>Incident </a:t>
            </a:r>
            <a:r>
              <a:rPr lang="en-US" dirty="0" smtClean="0">
                <a:ea typeface="Times New Roman"/>
                <a:cs typeface="Times New Roman"/>
              </a:rPr>
              <a:t>plan</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ea typeface="Times New Roman"/>
                <a:cs typeface="Times New Roman"/>
              </a:rPr>
              <a:t>Draft a report</a:t>
            </a: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ea typeface="Times New Roman"/>
                <a:cs typeface="Times New Roman"/>
              </a:rPr>
              <a:t>All of </a:t>
            </a:r>
            <a:r>
              <a:rPr lang="en-US" dirty="0" smtClean="0">
                <a:ea typeface="Times New Roman"/>
                <a:cs typeface="Times New Roman"/>
              </a:rPr>
              <a:t>them</a:t>
            </a:r>
            <a:endParaRPr lang="en-US" dirty="0">
              <a:ea typeface="Times New Roman"/>
              <a:cs typeface="Times New Roman"/>
            </a:endParaRPr>
          </a:p>
        </p:txBody>
      </p:sp>
    </p:spTree>
    <p:extLst>
      <p:ext uri="{BB962C8B-B14F-4D97-AF65-F5344CB8AC3E}">
        <p14:creationId xmlns:p14="http://schemas.microsoft.com/office/powerpoint/2010/main" val="212452402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ea typeface="Times New Roman"/>
                <a:cs typeface="Times New Roman"/>
              </a:rPr>
              <a:t>With fewer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ea typeface="Times New Roman"/>
                <a:cs typeface="Times New Roman"/>
              </a:rPr>
              <a:t>When hired</a:t>
            </a: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endParaRPr lang="en-US" dirty="0" smtClean="0"/>
          </a:p>
        </p:txBody>
      </p:sp>
    </p:spTree>
    <p:extLst>
      <p:ext uri="{BB962C8B-B14F-4D97-AF65-F5344CB8AC3E}">
        <p14:creationId xmlns:p14="http://schemas.microsoft.com/office/powerpoint/2010/main" val="212452402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ea typeface="Times New Roman"/>
                <a:cs typeface="Times New Roman"/>
              </a:rPr>
              <a:t>At hiring</a:t>
            </a: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ea typeface="Times New Roman"/>
                <a:cs typeface="Times New Roman"/>
              </a:rPr>
              <a:t>Create new training </a:t>
            </a:r>
            <a:r>
              <a:rPr lang="en-US" dirty="0" smtClean="0">
                <a:ea typeface="Times New Roman"/>
                <a:cs typeface="Times New Roman"/>
              </a:rPr>
              <a:t>programs</a:t>
            </a:r>
            <a:endParaRPr lang="en-US" dirty="0">
              <a:ea typeface="Times New Roman"/>
              <a:cs typeface="Times New Roman"/>
            </a:endParaRPr>
          </a:p>
        </p:txBody>
      </p:sp>
    </p:spTree>
    <p:extLst>
      <p:ext uri="{BB962C8B-B14F-4D97-AF65-F5344CB8AC3E}">
        <p14:creationId xmlns:p14="http://schemas.microsoft.com/office/powerpoint/2010/main" val="21245240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ea typeface="Times New Roman"/>
                <a:cs typeface="Times New Roman"/>
              </a:rPr>
              <a:t>Noise exposure</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Hazards</a:t>
            </a: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a:t>
            </a:r>
            <a:r>
              <a:rPr lang="en-US" dirty="0" smtClean="0">
                <a:ea typeface="Times New Roman"/>
                <a:cs typeface="Times New Roman"/>
              </a:rPr>
              <a:t>measures</a:t>
            </a:r>
            <a:endParaRPr lang="en-US" dirty="0">
              <a:ea typeface="Times New Roman"/>
              <a:cs typeface="Times New Roman"/>
            </a:endParaRPr>
          </a:p>
        </p:txBody>
      </p:sp>
    </p:spTree>
    <p:extLst>
      <p:ext uri="{BB962C8B-B14F-4D97-AF65-F5344CB8AC3E}">
        <p14:creationId xmlns:p14="http://schemas.microsoft.com/office/powerpoint/2010/main" val="400780695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ea typeface="Times New Roman"/>
                <a:cs typeface="Times New Roman"/>
              </a:rPr>
              <a:t>Sit down </a:t>
            </a: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a:t>
            </a:r>
            <a:r>
              <a:rPr lang="en-US" dirty="0" smtClean="0">
                <a:ea typeface="Times New Roman"/>
                <a:cs typeface="Times New Roman"/>
              </a:rPr>
              <a:t>work</a:t>
            </a:r>
            <a:endParaRPr lang="en-US" dirty="0">
              <a:ea typeface="Times New Roman"/>
              <a:cs typeface="Times New Roman"/>
            </a:endParaRPr>
          </a:p>
        </p:txBody>
      </p:sp>
    </p:spTree>
    <p:extLst>
      <p:ext uri="{BB962C8B-B14F-4D97-AF65-F5344CB8AC3E}">
        <p14:creationId xmlns:p14="http://schemas.microsoft.com/office/powerpoint/2010/main" val="212452402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Medical provider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may not require medical treatment after an accident. The medical provider section may not be completed.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Doctor’s note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Incident plan</a:t>
            </a:r>
          </a:p>
          <a:p>
            <a:pPr marL="347663" marR="0" indent="-4763">
              <a:lnSpc>
                <a:spcPct val="115000"/>
              </a:lnSpc>
              <a:spcBef>
                <a:spcPts val="0"/>
              </a:spcBef>
              <a:spcAft>
                <a:spcPts val="1000"/>
              </a:spcAft>
            </a:pPr>
            <a:r>
              <a:rPr lang="en-US" dirty="0">
                <a:solidFill>
                  <a:srgbClr val="FF0000"/>
                </a:solidFill>
                <a:ea typeface="Times New Roman"/>
                <a:cs typeface="Times New Roman"/>
              </a:rPr>
              <a:t>The medical provider needs to fill out the accident report. A doctor’s note also needs to be provided. </a:t>
            </a:r>
            <a:endParaRPr lang="en-US" dirty="0">
              <a:ea typeface="Times New Roman"/>
              <a:cs typeface="Times New Roman"/>
            </a:endParaRPr>
          </a:p>
        </p:txBody>
      </p:sp>
    </p:spTree>
    <p:extLst>
      <p:ext uri="{BB962C8B-B14F-4D97-AF65-F5344CB8AC3E}">
        <p14:creationId xmlns:p14="http://schemas.microsoft.com/office/powerpoint/2010/main" val="113976736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Draft a report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a:solidFill>
                  <a:srgbClr val="FF0000"/>
                </a:solidFill>
                <a:ea typeface="Times New Roman"/>
                <a:cs typeface="Times New Roman"/>
              </a:rPr>
              <a:t>After evidence is analyzed, a report needs to be written. The report will be the basis for any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Accident response plans are necessary for all accidents. This includes minor accidents and catastrophes.</a:t>
            </a:r>
            <a:endParaRPr lang="en-US" dirty="0">
              <a:ea typeface="Times New Roman"/>
              <a:cs typeface="Times New Roman"/>
            </a:endParaRPr>
          </a:p>
        </p:txBody>
      </p:sp>
    </p:spTree>
    <p:extLst>
      <p:ext uri="{BB962C8B-B14F-4D97-AF65-F5344CB8AC3E}">
        <p14:creationId xmlns:p14="http://schemas.microsoft.com/office/powerpoint/2010/main" val="187284124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fewer than 10 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plans should be written. They may be verbal when there are fewer than 10 people.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hired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pPr marL="347663" marR="0" indent="-4763">
              <a:lnSpc>
                <a:spcPct val="115000"/>
              </a:lnSpc>
              <a:spcBef>
                <a:spcPts val="0"/>
              </a:spcBef>
              <a:spcAft>
                <a:spcPts val="1000"/>
              </a:spcAft>
            </a:pPr>
            <a:r>
              <a:rPr lang="en-US" dirty="0">
                <a:solidFill>
                  <a:srgbClr val="FF0000"/>
                </a:solidFill>
                <a:ea typeface="Times New Roman"/>
                <a:cs typeface="Times New Roman"/>
              </a:rPr>
              <a:t>Employers need to review the emergency action plan with employees when they are first hired. They need to review the plans when there are changes to the plan or employee roles.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7148361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hiring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Safety education is essential for all employees. It needs to begin at hiring.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new training programs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need to be aware of all the risks that they face. New risks require new training programs. </a:t>
            </a:r>
            <a:endParaRPr lang="en-US" dirty="0">
              <a:ea typeface="Times New Roman"/>
              <a:cs typeface="Times New Roman"/>
            </a:endParaRPr>
          </a:p>
        </p:txBody>
      </p:sp>
    </p:spTree>
    <p:extLst>
      <p:ext uri="{BB962C8B-B14F-4D97-AF65-F5344CB8AC3E}">
        <p14:creationId xmlns:p14="http://schemas.microsoft.com/office/powerpoint/2010/main" val="110289300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r>
              <a:rPr lang="en-US" dirty="0">
                <a:solidFill>
                  <a:srgbClr val="FF0000"/>
                </a:solidFill>
                <a:ea typeface="Times New Roman"/>
                <a:cs typeface="Times New Roman"/>
              </a:rPr>
              <a:t>The symptoms of whiplash appeared after two days. This was too late to make a report.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 down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work</a:t>
            </a:r>
          </a:p>
          <a:p>
            <a:pPr marL="347663" marR="0" indent="-4763">
              <a:lnSpc>
                <a:spcPct val="115000"/>
              </a:lnSpc>
              <a:spcBef>
                <a:spcPts val="0"/>
              </a:spcBef>
              <a:spcAft>
                <a:spcPts val="1000"/>
              </a:spcAft>
            </a:pPr>
            <a:r>
              <a:rPr lang="en-US" dirty="0">
                <a:solidFill>
                  <a:srgbClr val="FF0000"/>
                </a:solidFill>
                <a:ea typeface="Times New Roman"/>
                <a:cs typeface="Times New Roman"/>
              </a:rPr>
              <a:t>Sharon’s manager told her to sit down. This is what Sharon did after the accident. </a:t>
            </a:r>
            <a:endParaRPr lang="en-US" dirty="0">
              <a:ea typeface="Times New Roman"/>
              <a:cs typeface="Times New Roman"/>
            </a:endParaRPr>
          </a:p>
        </p:txBody>
      </p:sp>
    </p:spTree>
    <p:extLst>
      <p:ext uri="{BB962C8B-B14F-4D97-AF65-F5344CB8AC3E}">
        <p14:creationId xmlns:p14="http://schemas.microsoft.com/office/powerpoint/2010/main" val="12908208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Business Impact Analysis</a:t>
            </a:r>
            <a:endParaRPr lang="en-US" dirty="0" smtClean="0"/>
          </a:p>
        </p:txBody>
      </p:sp>
      <p:sp>
        <p:nvSpPr>
          <p:cNvPr id="45059" name="Content Placeholder 2"/>
          <p:cNvSpPr>
            <a:spLocks noGrp="1"/>
          </p:cNvSpPr>
          <p:nvPr>
            <p:ph idx="1"/>
          </p:nvPr>
        </p:nvSpPr>
        <p:spPr/>
        <p:txBody>
          <a:bodyPr>
            <a:normAutofit fontScale="92500" lnSpcReduction="20000"/>
          </a:bodyPr>
          <a:lstStyle/>
          <a:p>
            <a:r>
              <a:rPr lang="en-US" dirty="0" smtClean="0"/>
              <a:t>The </a:t>
            </a:r>
            <a:r>
              <a:rPr lang="en-US" dirty="0"/>
              <a:t>business impact analysis is used to calculate the consequences of potential disruptions, and it determines what is necessary for a company to recover. </a:t>
            </a:r>
            <a:r>
              <a:rPr lang="en-US" dirty="0" smtClean="0"/>
              <a:t>The risk assessment identifies the potential losses that the organization faces as well as severe risks. Combining </a:t>
            </a:r>
            <a:r>
              <a:rPr lang="en-US" dirty="0"/>
              <a:t>the information of the risk assessment with the business impact analysis will allow you to prepare for risk and overcome the impact that they have on the organization. </a:t>
            </a:r>
            <a:endParaRPr lang="en-US" dirty="0" smtClean="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In the last analysis, sound judgment will prevail.</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Joseph Cannon</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Gather Information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985981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Identify Vulnerabilities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95458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Analyze Information</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91786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3579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ea typeface="Times New Roman"/>
                <a:cs typeface="Times New Roman"/>
              </a:rPr>
              <a:t>About every change to the way a job is done</a:t>
            </a: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ea typeface="Times New Roman"/>
                <a:cs typeface="Times New Roman"/>
              </a:rPr>
              <a:t> Whenever you are legally obligated to consult employees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ea typeface="Times New Roman"/>
                <a:cs typeface="Times New Roman"/>
              </a:rPr>
              <a:t> All of </a:t>
            </a:r>
            <a:r>
              <a:rPr lang="en-US" dirty="0" smtClean="0">
                <a:ea typeface="Times New Roman"/>
                <a:cs typeface="Times New Roman"/>
              </a:rPr>
              <a:t>it</a:t>
            </a:r>
            <a:endParaRPr lang="en-US" dirty="0">
              <a:ea typeface="Times New Roman"/>
              <a:cs typeface="Times New Roman"/>
            </a:endParaRPr>
          </a:p>
        </p:txBody>
      </p:sp>
    </p:spTree>
    <p:extLst>
      <p:ext uri="{BB962C8B-B14F-4D97-AF65-F5344CB8AC3E}">
        <p14:creationId xmlns:p14="http://schemas.microsoft.com/office/powerpoint/2010/main" val="400780695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Implement Recommendations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705862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436838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90004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Interview</a:t>
            </a: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ea typeface="Times New Roman"/>
                <a:cs typeface="Times New Roman"/>
              </a:rPr>
              <a:t>Vulnerability</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ea typeface="Times New Roman"/>
                <a:cs typeface="Times New Roman"/>
              </a:rPr>
              <a:t>Tornado</a:t>
            </a:r>
          </a:p>
          <a:p>
            <a:endParaRPr lang="en-US" dirty="0" smtClean="0"/>
          </a:p>
        </p:txBody>
      </p:sp>
    </p:spTree>
    <p:extLst>
      <p:ext uri="{BB962C8B-B14F-4D97-AF65-F5344CB8AC3E}">
        <p14:creationId xmlns:p14="http://schemas.microsoft.com/office/powerpoint/2010/main" val="208965264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Verify</a:t>
            </a: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ea typeface="Times New Roman"/>
                <a:cs typeface="Times New Roman"/>
              </a:rPr>
              <a:t>Face-to-face interview</a:t>
            </a: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p:txBody>
      </p:sp>
    </p:spTree>
    <p:extLst>
      <p:ext uri="{BB962C8B-B14F-4D97-AF65-F5344CB8AC3E}">
        <p14:creationId xmlns:p14="http://schemas.microsoft.com/office/powerpoint/2010/main" val="208965264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029200"/>
          </a:xfrm>
        </p:spPr>
        <p:txBody>
          <a:bodyPr>
            <a:normAutofit fontScale="8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Support of superiors</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 and </a:t>
            </a:r>
            <a:r>
              <a:rPr lang="en-US" dirty="0" smtClean="0">
                <a:ea typeface="Times New Roman"/>
                <a:cs typeface="Times New Roman"/>
              </a:rPr>
              <a:t>review</a:t>
            </a:r>
            <a:endParaRPr lang="en-US" dirty="0">
              <a:ea typeface="Times New Roman"/>
              <a:cs typeface="Times New Roman"/>
            </a:endParaRPr>
          </a:p>
        </p:txBody>
      </p:sp>
    </p:spTree>
    <p:extLst>
      <p:ext uri="{BB962C8B-B14F-4D97-AF65-F5344CB8AC3E}">
        <p14:creationId xmlns:p14="http://schemas.microsoft.com/office/powerpoint/2010/main" val="208965264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smtClean="0">
                <a:ea typeface="Times New Roman"/>
                <a:cs typeface="Times New Roman"/>
              </a:rPr>
              <a:t>Flooding</a:t>
            </a:r>
            <a:endParaRPr lang="en-US" dirty="0">
              <a:ea typeface="Times New Roman"/>
              <a:cs typeface="Times New Roman"/>
            </a:endParaRPr>
          </a:p>
        </p:txBody>
      </p:sp>
    </p:spTree>
    <p:extLst>
      <p:ext uri="{BB962C8B-B14F-4D97-AF65-F5344CB8AC3E}">
        <p14:creationId xmlns:p14="http://schemas.microsoft.com/office/powerpoint/2010/main" val="208965264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r>
              <a:rPr lang="en-US" dirty="0">
                <a:solidFill>
                  <a:srgbClr val="FF0000"/>
                </a:solidFill>
                <a:ea typeface="Times New Roman"/>
                <a:cs typeface="Times New Roman"/>
              </a:rPr>
              <a:t>The information gathered for a business impact analysis needs to be specific. It should focus on a specific critical </a:t>
            </a:r>
            <a:r>
              <a:rPr lang="en-US" dirty="0" smtClean="0">
                <a:solidFill>
                  <a:srgbClr val="FF0000"/>
                </a:solidFill>
                <a:ea typeface="Times New Roman"/>
                <a:cs typeface="Times New Roman"/>
              </a:rPr>
              <a:t>function.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Interviews and questionnaires are the main sources of research. They allow control of the questions.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3273281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Vulnerability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a:solidFill>
                  <a:srgbClr val="FF0000"/>
                </a:solidFill>
                <a:ea typeface="Times New Roman"/>
                <a:cs typeface="Times New Roman"/>
              </a:rPr>
              <a:t>Threats become vulnerabilities when they are able to affect the processes of the organization. They become potential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Tornados are threats. They cause vulnerability in power outages and structural damage.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6663825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to analyzing information is verifying data. This ensures that the information is accurate.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 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a:p>
            <a:pPr marL="347663" marR="0" indent="-4763">
              <a:lnSpc>
                <a:spcPct val="115000"/>
              </a:lnSpc>
              <a:spcBef>
                <a:spcPts val="0"/>
              </a:spcBef>
              <a:spcAft>
                <a:spcPts val="1000"/>
              </a:spcAft>
            </a:pPr>
            <a:r>
              <a:rPr lang="en-US" dirty="0">
                <a:solidFill>
                  <a:srgbClr val="FF0000"/>
                </a:solidFill>
                <a:ea typeface="Times New Roman"/>
                <a:cs typeface="Times New Roman"/>
              </a:rPr>
              <a:t>Verifying data requires reviewing responses. The best way to do this is with a face-to-face interview. </a:t>
            </a:r>
            <a:endParaRPr lang="en-US" dirty="0">
              <a:ea typeface="Times New Roman"/>
              <a:cs typeface="Times New Roman"/>
            </a:endParaRPr>
          </a:p>
        </p:txBody>
      </p:sp>
    </p:spTree>
    <p:extLst>
      <p:ext uri="{BB962C8B-B14F-4D97-AF65-F5344CB8AC3E}">
        <p14:creationId xmlns:p14="http://schemas.microsoft.com/office/powerpoint/2010/main" val="468838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smtClean="0">
                <a:ea typeface="Times New Roman"/>
                <a:cs typeface="Times New Roman"/>
              </a:rPr>
              <a:t>4</a:t>
            </a:r>
            <a:endParaRPr lang="en-US" dirty="0">
              <a:ea typeface="Times New Roman"/>
              <a:cs typeface="Times New Roman"/>
            </a:endParaRPr>
          </a:p>
        </p:txBody>
      </p:sp>
    </p:spTree>
    <p:extLst>
      <p:ext uri="{BB962C8B-B14F-4D97-AF65-F5344CB8AC3E}">
        <p14:creationId xmlns:p14="http://schemas.microsoft.com/office/powerpoint/2010/main" val="400780695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029200"/>
          </a:xfrm>
        </p:spPr>
        <p:txBody>
          <a:bodyPr>
            <a:normAutofit fontScale="5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 of superiors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The support of superiors is necessary for implementation. This should be obtained before implementation.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Communication and review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schedule should be established with implementation. After implementation, communication and review are necessary.</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635273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a:solidFill>
                  <a:srgbClr val="FF0000"/>
                </a:solidFill>
                <a:ea typeface="Times New Roman"/>
                <a:cs typeface="Times New Roman"/>
              </a:rPr>
              <a:t>The tornado caused damage to the infrastructure. This resulted in flooding.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Flooding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Alec knew that weather was a threat. He did not, however, consider the possibility of flooding. </a:t>
            </a:r>
            <a:endParaRPr lang="en-US" dirty="0">
              <a:ea typeface="Times New Roman"/>
              <a:cs typeface="Times New Roman"/>
            </a:endParaRPr>
          </a:p>
        </p:txBody>
      </p:sp>
    </p:spTree>
    <p:extLst>
      <p:ext uri="{BB962C8B-B14F-4D97-AF65-F5344CB8AC3E}">
        <p14:creationId xmlns:p14="http://schemas.microsoft.com/office/powerpoint/2010/main" val="137729674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Disaster Recovery Plan</a:t>
            </a:r>
            <a:endParaRPr lang="en-US" dirty="0" smtClean="0"/>
          </a:p>
        </p:txBody>
      </p:sp>
      <p:sp>
        <p:nvSpPr>
          <p:cNvPr id="50179" name="Content Placeholder 2"/>
          <p:cNvSpPr>
            <a:spLocks noGrp="1"/>
          </p:cNvSpPr>
          <p:nvPr>
            <p:ph idx="1"/>
          </p:nvPr>
        </p:nvSpPr>
        <p:spPr/>
        <p:txBody>
          <a:bodyPr>
            <a:normAutofit/>
          </a:bodyPr>
          <a:lstStyle/>
          <a:p>
            <a:r>
              <a:rPr lang="en-US" dirty="0"/>
              <a:t>Every organization needs a disaster recovery plan. The disaster recovery plan outlines the procedures that need to be followed in the event of a disaster to protect it. By considering the consequences of disasters ahead of time, the recovery plan will mitigate their effects.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 always tried to turn every disaster into an opportunity.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Make It Before You Need It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24528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Test, Update, and Repeat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480231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Hot, Warm, and Cold Sites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3088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Keep Documentation Simple and Clear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2594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43032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ea typeface="Times New Roman"/>
                <a:cs typeface="Times New Roman"/>
              </a:rPr>
              <a:t>Ahead of time</a:t>
            </a: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ea typeface="Times New Roman"/>
                <a:cs typeface="Times New Roman"/>
              </a:rPr>
              <a:t>Disaster strategies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a:t>
            </a:r>
            <a:r>
              <a:rPr lang="en-US" dirty="0" smtClean="0">
                <a:ea typeface="Times New Roman"/>
                <a:cs typeface="Times New Roman"/>
              </a:rPr>
              <a:t>information</a:t>
            </a:r>
            <a:endParaRPr lang="en-US"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ea typeface="Times New Roman"/>
                <a:cs typeface="Times New Roman"/>
              </a:rPr>
              <a:t>Evaluate it</a:t>
            </a:r>
          </a:p>
          <a:p>
            <a:endParaRPr lang="en-US" dirty="0" smtClean="0"/>
          </a:p>
        </p:txBody>
      </p:sp>
    </p:spTree>
    <p:extLst>
      <p:ext uri="{BB962C8B-B14F-4D97-AF65-F5344CB8AC3E}">
        <p14:creationId xmlns:p14="http://schemas.microsoft.com/office/powerpoint/2010/main" val="1749945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ea typeface="Times New Roman"/>
                <a:cs typeface="Times New Roman"/>
              </a:rPr>
              <a:t>Does not shut off properly</a:t>
            </a:r>
          </a:p>
          <a:p>
            <a:pPr marL="690563" lvl="0">
              <a:lnSpc>
                <a:spcPct val="115000"/>
              </a:lnSpc>
              <a:spcBef>
                <a:spcPts val="0"/>
              </a:spcBef>
              <a:spcAft>
                <a:spcPts val="0"/>
              </a:spcAft>
              <a:buFont typeface="+mj-lt"/>
              <a:buAutoNum type="alphaLcParenR"/>
            </a:pPr>
            <a:r>
              <a:rPr lang="en-US" dirty="0">
                <a:ea typeface="Times New Roman"/>
                <a:cs typeface="Times New Roman"/>
              </a:rPr>
              <a:t>It is </a:t>
            </a:r>
            <a:r>
              <a:rPr lang="en-US" dirty="0" smtClean="0">
                <a:ea typeface="Times New Roman"/>
                <a:cs typeface="Times New Roman"/>
              </a:rPr>
              <a:t>old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is </a:t>
            </a:r>
            <a:r>
              <a:rPr lang="en-US" dirty="0" smtClean="0">
                <a:ea typeface="Times New Roman"/>
                <a:cs typeface="Times New Roman"/>
              </a:rPr>
              <a:t>dirty</a:t>
            </a:r>
            <a:endParaRPr lang="en-US" dirty="0">
              <a:ea typeface="Times New Roman"/>
              <a:cs typeface="Times New Roman"/>
            </a:endParaRP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ea typeface="Times New Roman"/>
                <a:cs typeface="Times New Roman"/>
              </a:rPr>
              <a:t>There are no incident </a:t>
            </a:r>
            <a:r>
              <a:rPr lang="en-US" dirty="0" smtClean="0">
                <a:ea typeface="Times New Roman"/>
                <a:cs typeface="Times New Roman"/>
              </a:rPr>
              <a:t>reports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a:t>
            </a:r>
            <a:r>
              <a:rPr lang="en-US" dirty="0" smtClean="0">
                <a:ea typeface="Times New Roman"/>
                <a:cs typeface="Times New Roman"/>
              </a:rPr>
              <a:t>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a:t>
            </a:r>
            <a:r>
              <a:rPr lang="en-US" dirty="0" smtClean="0">
                <a:ea typeface="Times New Roman"/>
                <a:cs typeface="Times New Roman"/>
              </a:rPr>
              <a:t>machine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a:t>
            </a:r>
            <a:r>
              <a:rPr lang="en-US" dirty="0" smtClean="0">
                <a:ea typeface="Times New Roman"/>
                <a:cs typeface="Times New Roman"/>
              </a:rPr>
              <a:t>himself</a:t>
            </a:r>
            <a:endParaRPr lang="en-US" dirty="0">
              <a:ea typeface="Times New Roman"/>
              <a:cs typeface="Times New Roman"/>
            </a:endParaRPr>
          </a:p>
        </p:txBody>
      </p:sp>
    </p:spTree>
    <p:extLst>
      <p:ext uri="{BB962C8B-B14F-4D97-AF65-F5344CB8AC3E}">
        <p14:creationId xmlns:p14="http://schemas.microsoft.com/office/powerpoint/2010/main" val="4007806950"/>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ea typeface="Times New Roman"/>
                <a:cs typeface="Times New Roman"/>
              </a:rPr>
              <a:t>Warm </a:t>
            </a:r>
          </a:p>
        </p:txBody>
      </p:sp>
    </p:spTree>
    <p:extLst>
      <p:ext uri="{BB962C8B-B14F-4D97-AF65-F5344CB8AC3E}">
        <p14:creationId xmlns:p14="http://schemas.microsoft.com/office/powerpoint/2010/main" val="174994535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ea typeface="Times New Roman"/>
                <a:cs typeface="Times New Roman"/>
              </a:rPr>
              <a:t>Simple and clear</a:t>
            </a: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1000"/>
              </a:spcAft>
              <a:buFont typeface="+mj-lt"/>
              <a:buAutoNum type="alphaLcParenR"/>
            </a:pPr>
            <a:r>
              <a:rPr lang="en-US" dirty="0">
                <a:ea typeface="Times New Roman"/>
                <a:cs typeface="Times New Roman"/>
              </a:rPr>
              <a:t>Resource </a:t>
            </a:r>
            <a:r>
              <a:rPr lang="en-US" dirty="0" smtClean="0">
                <a:ea typeface="Times New Roman"/>
                <a:cs typeface="Times New Roman"/>
              </a:rPr>
              <a:t>plan</a:t>
            </a:r>
            <a:endParaRPr lang="en-US" dirty="0">
              <a:ea typeface="Times New Roman"/>
              <a:cs typeface="Times New Roman"/>
            </a:endParaRPr>
          </a:p>
        </p:txBody>
      </p:sp>
    </p:spTree>
    <p:extLst>
      <p:ext uri="{BB962C8B-B14F-4D97-AF65-F5344CB8AC3E}">
        <p14:creationId xmlns:p14="http://schemas.microsoft.com/office/powerpoint/2010/main" val="174994535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ea typeface="Times New Roman"/>
                <a:cs typeface="Times New Roman"/>
              </a:rPr>
              <a:t>Virus </a:t>
            </a:r>
            <a:r>
              <a:rPr lang="en-US" dirty="0" smtClean="0">
                <a:ea typeface="Times New Roman"/>
                <a:cs typeface="Times New Roman"/>
              </a:rPr>
              <a:t>software</a:t>
            </a:r>
            <a:endParaRPr lang="en-US" dirty="0">
              <a:ea typeface="Times New Roman"/>
              <a:cs typeface="Times New Roman"/>
            </a:endParaRPr>
          </a:p>
        </p:txBody>
      </p:sp>
    </p:spTree>
    <p:extLst>
      <p:ext uri="{BB962C8B-B14F-4D97-AF65-F5344CB8AC3E}">
        <p14:creationId xmlns:p14="http://schemas.microsoft.com/office/powerpoint/2010/main" val="174994535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a:solidFill>
                  <a:srgbClr val="FF0000"/>
                </a:solidFill>
                <a:ea typeface="Times New Roman"/>
                <a:cs typeface="Times New Roman"/>
              </a:rPr>
              <a:t>Disaster recovery plans determine what should be done in a disaster. They need to be made ahead of time.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Disaster strategies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a:t>
            </a:r>
            <a:r>
              <a:rPr lang="en-US" dirty="0" smtClean="0">
                <a:ea typeface="Times New Roman"/>
                <a:cs typeface="Times New Roman"/>
              </a:rPr>
              <a:t>information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Disaster strategies are necessary to create disaster plans. Necessary factors help determine necessary disaster strategies.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770663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r>
              <a:rPr lang="en-US" dirty="0">
                <a:solidFill>
                  <a:srgbClr val="FF0000"/>
                </a:solidFill>
                <a:ea typeface="Times New Roman"/>
                <a:cs typeface="Times New Roman"/>
              </a:rPr>
              <a:t>The objectives are the measurements established for a test. The purpose is what is being evaluated.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Evaluate it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Testing the plan requires evaluation. After the tests are evaluated, record the progress.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02654191"/>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The hot site is similar to the original worksite. This allows a simple transition in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Warm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Warm site are popular because they are cost effective. They also offer more than a cold site.</a:t>
            </a:r>
            <a:endParaRPr lang="en-US" dirty="0">
              <a:ea typeface="Times New Roman"/>
              <a:cs typeface="Times New Roman"/>
            </a:endParaRPr>
          </a:p>
        </p:txBody>
      </p:sp>
    </p:spTree>
    <p:extLst>
      <p:ext uri="{BB962C8B-B14F-4D97-AF65-F5344CB8AC3E}">
        <p14:creationId xmlns:p14="http://schemas.microsoft.com/office/powerpoint/2010/main" val="2608536884"/>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and clear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a:solidFill>
                  <a:srgbClr val="FF0000"/>
                </a:solidFill>
                <a:ea typeface="Times New Roman"/>
                <a:cs typeface="Times New Roman"/>
              </a:rPr>
              <a:t>Documentation needs to be simple and clear. This includes format and wording.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smtClean="0">
                <a:ea typeface="Times New Roman"/>
                <a:cs typeface="Times New Roman"/>
              </a:rPr>
              <a:t>Outcome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Resource plan</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need to be documented in the plan. The objective needs to be documented first. </a:t>
            </a:r>
            <a:endParaRPr lang="en-US" dirty="0">
              <a:ea typeface="Times New Roman"/>
              <a:cs typeface="Times New Roman"/>
            </a:endParaRPr>
          </a:p>
        </p:txBody>
      </p:sp>
    </p:spTree>
    <p:extLst>
      <p:ext uri="{BB962C8B-B14F-4D97-AF65-F5344CB8AC3E}">
        <p14:creationId xmlns:p14="http://schemas.microsoft.com/office/powerpoint/2010/main" val="147743257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a:solidFill>
                  <a:srgbClr val="FF0000"/>
                </a:solidFill>
                <a:ea typeface="Times New Roman"/>
                <a:cs typeface="Times New Roman"/>
              </a:rPr>
              <a:t>The cyber-attack proved to be a disaster. It occurred one month after transitioning to computers.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Virus software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Sean believed that the virus software would protect him. He also believed passwords would protect him.</a:t>
            </a:r>
            <a:endParaRPr lang="en-US" dirty="0">
              <a:ea typeface="Times New Roman"/>
              <a:cs typeface="Times New Roman"/>
            </a:endParaRPr>
          </a:p>
        </p:txBody>
      </p:sp>
    </p:spTree>
    <p:extLst>
      <p:ext uri="{BB962C8B-B14F-4D97-AF65-F5344CB8AC3E}">
        <p14:creationId xmlns:p14="http://schemas.microsoft.com/office/powerpoint/2010/main" val="301660496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Summary of Risk Assessment</a:t>
            </a:r>
            <a:endParaRPr lang="en-US" dirty="0" smtClean="0"/>
          </a:p>
        </p:txBody>
      </p:sp>
      <p:sp>
        <p:nvSpPr>
          <p:cNvPr id="55299" name="Content Placeholder 2"/>
          <p:cNvSpPr>
            <a:spLocks noGrp="1"/>
          </p:cNvSpPr>
          <p:nvPr>
            <p:ph idx="1"/>
          </p:nvPr>
        </p:nvSpPr>
        <p:spPr/>
        <p:txBody>
          <a:bodyPr/>
          <a:lstStyle/>
          <a:p>
            <a:r>
              <a:rPr lang="en-US" dirty="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treat risk management as a part-time job, you might soon find yourself looking for one.</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Deloitte</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What are the Hazards?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943651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all hazards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Hazards are any potential harm. They include materials, substances, sources of energy, processes, practices, and conditions.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Hazards can cause any harm. This includes harm to the employee’s property.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093189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Who Might Be Harmed?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725405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7758313"/>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Are Current Control Measures Sufficient?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25712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775831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a:t>If Not, Change Control Measures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423062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12639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Keep a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Review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a:t>
            </a:r>
            <a:r>
              <a:rPr lang="en-US" dirty="0" smtClean="0">
                <a:ea typeface="Times New Roman"/>
                <a:cs typeface="Times New Roman"/>
              </a:rPr>
              <a:t>risks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Everyone is considered</a:t>
            </a: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803275" marR="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Direct</a:t>
            </a:r>
          </a:p>
          <a:p>
            <a:endParaRPr lang="en-US" dirty="0" smtClean="0"/>
          </a:p>
        </p:txBody>
      </p:sp>
    </p:spTree>
    <p:extLst>
      <p:ext uri="{BB962C8B-B14F-4D97-AF65-F5344CB8AC3E}">
        <p14:creationId xmlns:p14="http://schemas.microsoft.com/office/powerpoint/2010/main" val="36241736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Hazard</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Government regulations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a:t>
            </a:r>
            <a:r>
              <a:rPr lang="en-US" dirty="0" smtClean="0">
                <a:ea typeface="Times New Roman"/>
                <a:cs typeface="Times New Roman"/>
              </a:rPr>
              <a:t>standards</a:t>
            </a:r>
            <a:endParaRPr lang="en-US" dirty="0">
              <a:ea typeface="Times New Roman"/>
              <a:cs typeface="Times New Roman"/>
            </a:endParaRPr>
          </a:p>
        </p:txBody>
      </p:sp>
    </p:spTree>
    <p:extLst>
      <p:ext uri="{BB962C8B-B14F-4D97-AF65-F5344CB8AC3E}">
        <p14:creationId xmlns:p14="http://schemas.microsoft.com/office/powerpoint/2010/main" val="362417363"/>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ea typeface="Times New Roman"/>
                <a:cs typeface="Times New Roman"/>
              </a:rPr>
              <a:t>Communicate changes</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smtClean="0">
                <a:ea typeface="Times New Roman"/>
                <a:cs typeface="Times New Roman"/>
              </a:rPr>
              <a:t>PPE</a:t>
            </a:r>
            <a:endParaRPr lang="en-US" dirty="0">
              <a:ea typeface="Times New Roman"/>
              <a:cs typeface="Times New Roman"/>
            </a:endParaRPr>
          </a:p>
        </p:txBody>
      </p:sp>
    </p:spTree>
    <p:extLst>
      <p:ext uri="{BB962C8B-B14F-4D97-AF65-F5344CB8AC3E}">
        <p14:creationId xmlns:p14="http://schemas.microsoft.com/office/powerpoint/2010/main" val="36241736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a:t>
            </a:r>
            <a:r>
              <a:rPr lang="en-US" dirty="0" smtClean="0">
                <a:solidFill>
                  <a:srgbClr val="FF0000"/>
                </a:solidFill>
                <a:ea typeface="Times New Roman"/>
                <a:cs typeface="Times New Roman"/>
              </a:rPr>
              <a:t>floor</a:t>
            </a:r>
            <a:endParaRPr lang="en-US" dirty="0">
              <a:ea typeface="Times New Roman"/>
              <a:cs typeface="Times New Roman"/>
            </a:endParaRPr>
          </a:p>
        </p:txBody>
      </p:sp>
    </p:spTree>
    <p:extLst>
      <p:ext uri="{BB962C8B-B14F-4D97-AF65-F5344CB8AC3E}">
        <p14:creationId xmlns:p14="http://schemas.microsoft.com/office/powerpoint/2010/main" val="36241736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Keep a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r>
              <a:rPr lang="en-US" dirty="0">
                <a:solidFill>
                  <a:srgbClr val="FF0000"/>
                </a:solidFill>
                <a:ea typeface="Times New Roman"/>
                <a:cs typeface="Times New Roman"/>
              </a:rPr>
              <a:t>It takes time to identify hazards. Keep a list while identifying hazards.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 the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risks</a:t>
            </a:r>
          </a:p>
          <a:p>
            <a:pPr marL="347663" marR="0" indent="-4763">
              <a:lnSpc>
                <a:spcPct val="115000"/>
              </a:lnSpc>
              <a:spcBef>
                <a:spcPts val="0"/>
              </a:spcBef>
              <a:spcAft>
                <a:spcPts val="1000"/>
              </a:spcAft>
            </a:pPr>
            <a:r>
              <a:rPr lang="en-US" dirty="0">
                <a:solidFill>
                  <a:srgbClr val="FF0000"/>
                </a:solidFill>
                <a:ea typeface="Times New Roman"/>
                <a:cs typeface="Times New Roman"/>
              </a:rPr>
              <a:t>After identifying hazards, it is necessary to review the list. Reviewing allows you to identify the hazards.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91438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Noise exposure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r>
              <a:rPr lang="en-US" dirty="0">
                <a:solidFill>
                  <a:srgbClr val="FF0000"/>
                </a:solidFill>
                <a:ea typeface="Times New Roman"/>
                <a:cs typeface="Times New Roman"/>
              </a:rPr>
              <a:t>All of the answers are examples of risks. Noise exposure is a risk that affects hearing.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measures</a:t>
            </a:r>
          </a:p>
          <a:p>
            <a:pPr marL="228600" indent="0">
              <a:lnSpc>
                <a:spcPct val="115000"/>
              </a:lnSpc>
              <a:spcBef>
                <a:spcPts val="0"/>
              </a:spcBef>
              <a:spcAft>
                <a:spcPts val="1000"/>
              </a:spcAft>
              <a:tabLst>
                <a:tab pos="228600" algn="l"/>
              </a:tabLst>
            </a:pPr>
            <a:r>
              <a:rPr lang="en-US" sz="3300" dirty="0">
                <a:solidFill>
                  <a:srgbClr val="FF0000"/>
                </a:solidFill>
                <a:ea typeface="Times New Roman"/>
                <a:cs typeface="Times New Roman"/>
              </a:rPr>
              <a:t>Hazards need to be identified before risks are identified. The first step to the risk management process is identifying the hazards.</a:t>
            </a:r>
          </a:p>
        </p:txBody>
      </p:sp>
    </p:spTree>
    <p:extLst>
      <p:ext uri="{BB962C8B-B14F-4D97-AF65-F5344CB8AC3E}">
        <p14:creationId xmlns:p14="http://schemas.microsoft.com/office/powerpoint/2010/main" val="1630561430"/>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is considered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347663" marR="0" indent="-6350">
              <a:lnSpc>
                <a:spcPct val="115000"/>
              </a:lnSpc>
              <a:spcBef>
                <a:spcPts val="0"/>
              </a:spcBef>
              <a:spcAft>
                <a:spcPts val="1000"/>
              </a:spcAft>
            </a:pPr>
            <a:r>
              <a:rPr lang="en-US" dirty="0">
                <a:solidFill>
                  <a:srgbClr val="FF0000"/>
                </a:solidFill>
                <a:ea typeface="Times New Roman"/>
                <a:cs typeface="Times New Roman"/>
              </a:rPr>
              <a:t>It is important to consider everyone when determining who could be harmed. This includes customers, employees, and vendors.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Direct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Handling chemicals places the employee directly near the chemical. This is direct harm.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0642684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used to control hazards. Each hazard will have its own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Government regulations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standards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necessary for hazards. They need to meet the government regulations.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0211718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Communicate changes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a:solidFill>
                  <a:srgbClr val="FF0000"/>
                </a:solidFill>
                <a:ea typeface="Times New Roman"/>
                <a:cs typeface="Times New Roman"/>
              </a:rPr>
              <a:t>Once you establish changes, the first thing you need to do is communicate them. Then, implement the changes.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PPE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Personal protective equipment (PPE) protects the body from hazards. This is necessary for flying debris. </a:t>
            </a:r>
            <a:endParaRPr lang="en-US" dirty="0">
              <a:ea typeface="Times New Roman"/>
              <a:cs typeface="Times New Roman"/>
            </a:endParaRPr>
          </a:p>
          <a:p>
            <a:pPr marL="342900" lvl="0">
              <a:lnSpc>
                <a:spcPct val="115000"/>
              </a:lnSpc>
              <a:spcBef>
                <a:spcPts val="0"/>
              </a:spcBef>
              <a:spcAft>
                <a:spcPts val="1000"/>
              </a:spcAft>
              <a:buFont typeface="+mj-lt"/>
              <a:buAutoNum type="arabicPeriod"/>
            </a:pPr>
            <a:endParaRPr lang="en-US" dirty="0">
              <a:ea typeface="Times New Roman"/>
              <a:cs typeface="Times New Roman"/>
            </a:endParaRPr>
          </a:p>
        </p:txBody>
      </p:sp>
    </p:spTree>
    <p:extLst>
      <p:ext uri="{BB962C8B-B14F-4D97-AF65-F5344CB8AC3E}">
        <p14:creationId xmlns:p14="http://schemas.microsoft.com/office/powerpoint/2010/main" val="320610612"/>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r>
              <a:rPr lang="en-US" dirty="0">
                <a:solidFill>
                  <a:srgbClr val="FF0000"/>
                </a:solidFill>
                <a:ea typeface="Times New Roman"/>
                <a:cs typeface="Times New Roman"/>
              </a:rPr>
              <a:t>The woman who was injured was a customer. She was elderly with mobility problems.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floor</a:t>
            </a:r>
            <a:endParaRPr lang="en-US" dirty="0">
              <a:ea typeface="Times New Roman"/>
              <a:cs typeface="Times New Roman"/>
            </a:endParaRPr>
          </a:p>
          <a:p>
            <a:pPr marL="347663" indent="0"/>
            <a:r>
              <a:rPr lang="en-US" dirty="0">
                <a:solidFill>
                  <a:srgbClr val="FF0000"/>
                </a:solidFill>
                <a:ea typeface="Times New Roman"/>
                <a:cs typeface="Times New Roman"/>
              </a:rPr>
              <a:t>A slippery floor caused the injury. The customer’s mobility issues made navigating the floors difficult.</a:t>
            </a:r>
            <a:endParaRPr lang="en-US" dirty="0" smtClean="0"/>
          </a:p>
        </p:txBody>
      </p:sp>
    </p:spTree>
    <p:extLst>
      <p:ext uri="{BB962C8B-B14F-4D97-AF65-F5344CB8AC3E}">
        <p14:creationId xmlns:p14="http://schemas.microsoft.com/office/powerpoint/2010/main" val="368696171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None/>
              <a:defRPr/>
            </a:pPr>
            <a:r>
              <a:rPr lang="en-US" dirty="0" smtClean="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30677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About every change to the way a job is done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t>
            </a:r>
            <a:r>
              <a:rPr lang="en-US" dirty="0">
                <a:ea typeface="Times New Roman"/>
                <a:cs typeface="Times New Roman"/>
              </a:rPr>
              <a:t>Whenever you are legally obligated to consult employees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consult employees about every change. They are a valuable resource that should be utilized.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All of it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only acknowledge feedback that is agreeable. It is important, however, to pay attention to all feedback.</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192085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impossible risk is 0. It is rarely 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4</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event that has over a 25% chance of happening is probable. It is a 3 on the likelihood scale.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27063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Does not shut off properly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a:t>
            </a:r>
            <a:r>
              <a:rPr lang="en-US" dirty="0" smtClean="0">
                <a:ea typeface="Times New Roman"/>
                <a:cs typeface="Times New Roman"/>
              </a:rPr>
              <a:t>old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is </a:t>
            </a:r>
            <a:r>
              <a:rPr lang="en-US" dirty="0" smtClean="0">
                <a:ea typeface="Times New Roman"/>
                <a:cs typeface="Times New Roman"/>
              </a:rPr>
              <a:t>dirty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tells Sean that the machine does not shut off properly. This increases the risk for an injury.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no incident </a:t>
            </a:r>
            <a:r>
              <a:rPr lang="en-US" dirty="0" smtClean="0">
                <a:solidFill>
                  <a:srgbClr val="FF0000"/>
                </a:solidFill>
                <a:ea typeface="Times New Roman"/>
                <a:cs typeface="Times New Roman"/>
              </a:rPr>
              <a:t>reports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a:t>
            </a:r>
            <a:r>
              <a:rPr lang="en-US" dirty="0" smtClean="0">
                <a:ea typeface="Times New Roman"/>
                <a:cs typeface="Times New Roman"/>
              </a:rPr>
              <a:t>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a:t>
            </a:r>
            <a:r>
              <a:rPr lang="en-US" dirty="0" smtClean="0">
                <a:ea typeface="Times New Roman"/>
                <a:cs typeface="Times New Roman"/>
              </a:rPr>
              <a:t>machine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a:t>
            </a:r>
            <a:r>
              <a:rPr lang="en-US" dirty="0" smtClean="0">
                <a:ea typeface="Times New Roman"/>
                <a:cs typeface="Times New Roman"/>
              </a:rPr>
              <a:t>himself</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Sean ignores the complaint. He points out that the piece of equipment had no recent incident reports.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16717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lnSpcReduction="10000"/>
          </a:bodyPr>
          <a:lstStyle/>
          <a:p>
            <a:r>
              <a:rPr lang="en-US" dirty="0" smtClean="0"/>
              <a:t>Risk </a:t>
            </a:r>
            <a:r>
              <a:rPr lang="en-US" dirty="0"/>
              <a:t>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 good rule of thumb is to assume that ‘everything matters’.</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Richard Thaler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sz="2800" dirty="0"/>
              <a:t>Module Three: Seeking Out Problems Before They Happen (I)</a:t>
            </a:r>
            <a:endParaRPr lang="en-US" sz="2800" dirty="0" smtClean="0"/>
          </a:p>
        </p:txBody>
      </p:sp>
      <p:sp>
        <p:nvSpPr>
          <p:cNvPr id="14339" name="Content Placeholder 2"/>
          <p:cNvSpPr>
            <a:spLocks noGrp="1"/>
          </p:cNvSpPr>
          <p:nvPr>
            <p:ph idx="1"/>
          </p:nvPr>
        </p:nvSpPr>
        <p:spPr/>
        <p:txBody>
          <a:bodyPr>
            <a:normAutofit/>
          </a:bodyPr>
          <a:lstStyle/>
          <a:p>
            <a:r>
              <a:rPr lang="en-US" dirty="0" smtClean="0"/>
              <a:t>The </a:t>
            </a:r>
            <a:r>
              <a:rPr lang="en-US" dirty="0"/>
              <a:t>purpose of a risk assessment is to seek out problems before they happen. This allows you to prevent accidents and emergencies, or you can at least be better prepared when emergency situations do occur. This requires and understanding of the business and vigilance. </a:t>
            </a:r>
            <a:endParaRPr lang="en-US" dirty="0" smtClean="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Take calculated risks. This is quite different from being rash.</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General George Patton</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Unique to Your Business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5584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Walk Around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17668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Long Term and Short Term</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33045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151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Common Issues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989087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988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61748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151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ea typeface="Times New Roman"/>
                <a:cs typeface="Times New Roman"/>
              </a:rPr>
              <a:t>Chemical leak</a:t>
            </a: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ea typeface="Times New Roman"/>
                <a:cs typeface="Times New Roman"/>
              </a:rPr>
              <a:t>All of it</a:t>
            </a: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ea typeface="Times New Roman"/>
                <a:cs typeface="Times New Roman"/>
              </a:rPr>
              <a:t>During the walk around</a:t>
            </a:r>
          </a:p>
          <a:p>
            <a:endParaRPr lang="en-US" dirty="0" smtClean="0"/>
          </a:p>
        </p:txBody>
      </p:sp>
    </p:spTree>
    <p:extLst>
      <p:ext uri="{BB962C8B-B14F-4D97-AF65-F5344CB8AC3E}">
        <p14:creationId xmlns:p14="http://schemas.microsoft.com/office/powerpoint/2010/main" val="26692993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ea typeface="Times New Roman"/>
                <a:cs typeface="Times New Roman"/>
              </a:rPr>
              <a:t>Broken </a:t>
            </a:r>
            <a:r>
              <a:rPr lang="en-US" dirty="0" smtClean="0">
                <a:ea typeface="Times New Roman"/>
                <a:cs typeface="Times New Roman"/>
              </a:rPr>
              <a:t>equipment</a:t>
            </a:r>
            <a:endParaRPr lang="en-US" dirty="0">
              <a:ea typeface="Times New Roman"/>
              <a:cs typeface="Times New Roman"/>
            </a:endParaRPr>
          </a:p>
        </p:txBody>
      </p:sp>
    </p:spTree>
    <p:extLst>
      <p:ext uri="{BB962C8B-B14F-4D97-AF65-F5344CB8AC3E}">
        <p14:creationId xmlns:p14="http://schemas.microsoft.com/office/powerpoint/2010/main" val="26692993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ea typeface="Times New Roman"/>
                <a:cs typeface="Times New Roman"/>
              </a:rPr>
              <a:t>A clean and neat environment</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Common issue</a:t>
            </a:r>
          </a:p>
          <a:p>
            <a:pPr marL="690563" lvl="0">
              <a:lnSpc>
                <a:spcPct val="115000"/>
              </a:lnSpc>
              <a:spcBef>
                <a:spcPts val="0"/>
              </a:spcBef>
              <a:spcAft>
                <a:spcPts val="1000"/>
              </a:spcAft>
              <a:buFont typeface="+mj-lt"/>
              <a:buAutoNum type="alphaLcParenR"/>
            </a:pPr>
            <a:r>
              <a:rPr lang="en-US" dirty="0">
                <a:ea typeface="Times New Roman"/>
                <a:cs typeface="Times New Roman"/>
              </a:rPr>
              <a:t>Technology </a:t>
            </a:r>
            <a:r>
              <a:rPr lang="en-US" dirty="0" smtClean="0">
                <a:ea typeface="Times New Roman"/>
                <a:cs typeface="Times New Roman"/>
              </a:rPr>
              <a:t>risk</a:t>
            </a:r>
            <a:endParaRPr lang="en-US" dirty="0">
              <a:ea typeface="Times New Roman"/>
              <a:cs typeface="Times New Roman"/>
            </a:endParaRPr>
          </a:p>
        </p:txBody>
      </p:sp>
    </p:spTree>
    <p:extLst>
      <p:ext uri="{BB962C8B-B14F-4D97-AF65-F5344CB8AC3E}">
        <p14:creationId xmlns:p14="http://schemas.microsoft.com/office/powerpoint/2010/main" val="2669299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83385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ea typeface="Times New Roman"/>
                <a:cs typeface="Times New Roman"/>
              </a:rPr>
              <a:t>Clutter developed</a:t>
            </a: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ea typeface="Times New Roman"/>
                <a:cs typeface="Times New Roman"/>
              </a:rPr>
              <a:t>Tripped</a:t>
            </a: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endParaRPr lang="en-US" dirty="0" smtClean="0"/>
          </a:p>
        </p:txBody>
      </p:sp>
    </p:spTree>
    <p:extLst>
      <p:ext uri="{BB962C8B-B14F-4D97-AF65-F5344CB8AC3E}">
        <p14:creationId xmlns:p14="http://schemas.microsoft.com/office/powerpoint/2010/main" val="26692993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a:solidFill>
                  <a:srgbClr val="FF0000"/>
                </a:solidFill>
                <a:ea typeface="Times New Roman"/>
                <a:cs typeface="Times New Roman"/>
              </a:rPr>
              <a:t>The location of a company plays a role in natural disasters. The placement over the fault line is a problem that needs to be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Chemical leak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pPr marL="347663" marR="0" indent="0">
              <a:lnSpc>
                <a:spcPct val="115000"/>
              </a:lnSpc>
              <a:spcBef>
                <a:spcPts val="0"/>
              </a:spcBef>
              <a:spcAft>
                <a:spcPts val="1000"/>
              </a:spcAft>
            </a:pPr>
            <a:r>
              <a:rPr lang="en-US" dirty="0">
                <a:solidFill>
                  <a:srgbClr val="FF0000"/>
                </a:solidFill>
                <a:ea typeface="Times New Roman"/>
                <a:cs typeface="Times New Roman"/>
              </a:rPr>
              <a:t>Chemicals are part of the work environment. They are included under physical risks.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828124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the organization is necessary to identify problems. It is important to walk around every part of the organization.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the walk around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is necessary for potential problems. Lists should be made during the walk around.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282064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Hearing loss to noise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Hearing loss because of noise occurs over time. It is an example of a long term problem.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Broken equipment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Broken equipment is a short term problem. The other answers are examples of long term problems.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190342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clean and neat environment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involve falls and injuries. Keeping the environment clean and neat will prevent many common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Common issue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Technology risk</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appear in every organization. Slip and fall areas are common issues.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40437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Clutter developed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location became too small for the growing business. Clutter began to develop in the workspace.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Tripped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tripped on debris. This caused him to fall into the shelves and knock them over on him.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810552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2800" dirty="0"/>
              <a:t>Module Four: Seeking Out Problems Before They Happen (II)</a:t>
            </a:r>
            <a:endParaRPr lang="en-US" sz="2800" dirty="0" smtClean="0"/>
          </a:p>
        </p:txBody>
      </p:sp>
      <p:sp>
        <p:nvSpPr>
          <p:cNvPr id="18435" name="Content Placeholder 2"/>
          <p:cNvSpPr>
            <a:spLocks noGrp="1"/>
          </p:cNvSpPr>
          <p:nvPr>
            <p:ph idx="1"/>
          </p:nvPr>
        </p:nvSpPr>
        <p:spPr/>
        <p:txBody>
          <a:bodyPr/>
          <a:lstStyle/>
          <a:p>
            <a:r>
              <a:rPr lang="en-US" dirty="0"/>
              <a:t>Problems can occur at any time. This is why you must always be prepared to address them. Seeking out problems before they occur requires you to ask questions. You must pay attention to the risks of external events and preparing for the worst case scenario.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do not actively attack risks, they will actively attack you.</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Tom Gib</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Ask “What would happen if … ?”</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986416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External Events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06737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Worst Case Scenarios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534618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446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Identifying Hazards and Risks</a:t>
            </a:r>
            <a:endParaRPr lang="en-US" dirty="0" smtClean="0"/>
          </a:p>
        </p:txBody>
      </p:sp>
      <p:sp>
        <p:nvSpPr>
          <p:cNvPr id="10243" name="Content Placeholder 2"/>
          <p:cNvSpPr>
            <a:spLocks noGrp="1"/>
          </p:cNvSpPr>
          <p:nvPr>
            <p:ph idx="1"/>
          </p:nvPr>
        </p:nvSpPr>
        <p:spPr/>
        <p:txBody>
          <a:bodyPr>
            <a:normAutofit/>
          </a:bodyPr>
          <a:lstStyle/>
          <a:p>
            <a:r>
              <a:rPr lang="en-US" dirty="0" smtClean="0"/>
              <a:t>Every </a:t>
            </a:r>
            <a:r>
              <a:rPr lang="en-US" dirty="0"/>
              <a:t>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endParaRPr lang="en-US" dirty="0" smtClean="0"/>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To win, you have to risk loss.</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Jean-Claude Killy</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Consequence Scale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86366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43374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3087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ea typeface="Times New Roman"/>
                <a:cs typeface="Times New Roman"/>
              </a:rPr>
              <a:t>Needs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ea typeface="Times New Roman"/>
                <a:cs typeface="Times New Roman"/>
              </a:rPr>
              <a:t>Low </a:t>
            </a:r>
            <a:r>
              <a:rPr lang="en-US" dirty="0" smtClean="0">
                <a:ea typeface="Times New Roman"/>
                <a:cs typeface="Times New Roman"/>
              </a:rPr>
              <a:t>Impact</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ea typeface="Times New Roman"/>
                <a:cs typeface="Times New Roman"/>
              </a:rPr>
              <a:t>Workflow </a:t>
            </a:r>
          </a:p>
          <a:p>
            <a:pPr marL="690563" lvl="0">
              <a:lnSpc>
                <a:spcPct val="115000"/>
              </a:lnSpc>
              <a:spcBef>
                <a:spcPts val="0"/>
              </a:spcBef>
              <a:spcAft>
                <a:spcPts val="1000"/>
              </a:spcAft>
              <a:buFont typeface="+mj-lt"/>
              <a:buAutoNum type="alphaLcParenR"/>
            </a:pPr>
            <a:r>
              <a:rPr lang="en-US" dirty="0" smtClean="0">
                <a:ea typeface="Times New Roman"/>
                <a:cs typeface="Times New Roman"/>
              </a:rPr>
              <a:t>Traffic</a:t>
            </a:r>
            <a:endParaRPr lang="en-US" dirty="0">
              <a:ea typeface="Times New Roman"/>
              <a:cs typeface="Times New Roman"/>
            </a:endParaRPr>
          </a:p>
        </p:txBody>
      </p:sp>
    </p:spTree>
    <p:extLst>
      <p:ext uri="{BB962C8B-B14F-4D97-AF65-F5344CB8AC3E}">
        <p14:creationId xmlns:p14="http://schemas.microsoft.com/office/powerpoint/2010/main" val="42211050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Business</a:t>
            </a: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smtClean="0">
                <a:ea typeface="Times New Roman"/>
                <a:cs typeface="Times New Roman"/>
              </a:rPr>
              <a:t>Question</a:t>
            </a:r>
            <a:endParaRPr lang="en-US" dirty="0">
              <a:ea typeface="Times New Roman"/>
              <a:cs typeface="Times New Roman"/>
            </a:endParaRPr>
          </a:p>
        </p:txBody>
      </p:sp>
    </p:spTree>
    <p:extLst>
      <p:ext uri="{BB962C8B-B14F-4D97-AF65-F5344CB8AC3E}">
        <p14:creationId xmlns:p14="http://schemas.microsoft.com/office/powerpoint/2010/main" val="42211050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smtClean="0">
                <a:ea typeface="Times New Roman"/>
                <a:cs typeface="Times New Roman"/>
              </a:rPr>
              <a:t>Catastrophic</a:t>
            </a:r>
            <a:endParaRPr lang="en-US" dirty="0">
              <a:ea typeface="Times New Roman"/>
              <a:cs typeface="Times New Roman"/>
            </a:endParaRPr>
          </a:p>
        </p:txBody>
      </p:sp>
    </p:spTree>
    <p:extLst>
      <p:ext uri="{BB962C8B-B14F-4D97-AF65-F5344CB8AC3E}">
        <p14:creationId xmlns:p14="http://schemas.microsoft.com/office/powerpoint/2010/main" val="42211050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Days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External </a:t>
            </a:r>
            <a:r>
              <a:rPr lang="en-US" dirty="0" smtClean="0">
                <a:ea typeface="Times New Roman"/>
                <a:cs typeface="Times New Roman"/>
              </a:rPr>
              <a:t>events</a:t>
            </a:r>
            <a:endParaRPr lang="en-US" dirty="0">
              <a:ea typeface="Times New Roman"/>
              <a:cs typeface="Times New Roman"/>
            </a:endParaRPr>
          </a:p>
        </p:txBody>
      </p:sp>
    </p:spTree>
    <p:extLst>
      <p:ext uri="{BB962C8B-B14F-4D97-AF65-F5344CB8AC3E}">
        <p14:creationId xmlns:p14="http://schemas.microsoft.com/office/powerpoint/2010/main" val="42211050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Needs more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a:solidFill>
                  <a:srgbClr val="FF0000"/>
                </a:solidFill>
                <a:ea typeface="Times New Roman"/>
                <a:cs typeface="Times New Roman"/>
              </a:rPr>
              <a:t>Do not place levels of impact when you need more information. Designate it as needs more information.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Low Impact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Low impact problems do not cause a great impact. They are also easy to remedy.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771808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External events are less predictable than internal events. Internal events are easier to control.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Workflow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Traffic</a:t>
            </a:r>
          </a:p>
          <a:p>
            <a:pPr marL="347663" marR="0" indent="-4763">
              <a:lnSpc>
                <a:spcPct val="115000"/>
              </a:lnSpc>
              <a:spcBef>
                <a:spcPts val="0"/>
              </a:spcBef>
              <a:spcAft>
                <a:spcPts val="1000"/>
              </a:spcAft>
            </a:pPr>
            <a:r>
              <a:rPr lang="en-US" dirty="0">
                <a:solidFill>
                  <a:srgbClr val="FF0000"/>
                </a:solidFill>
                <a:ea typeface="Times New Roman"/>
                <a:cs typeface="Times New Roman"/>
              </a:rPr>
              <a:t>A workflow is not an external event. The other answers are external events.</a:t>
            </a:r>
            <a:endParaRPr lang="en-US" dirty="0">
              <a:ea typeface="Times New Roman"/>
              <a:cs typeface="Times New Roman"/>
            </a:endParaRPr>
          </a:p>
        </p:txBody>
      </p:sp>
    </p:spTree>
    <p:extLst>
      <p:ext uri="{BB962C8B-B14F-4D97-AF65-F5344CB8AC3E}">
        <p14:creationId xmlns:p14="http://schemas.microsoft.com/office/powerpoint/2010/main" val="23698753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Worst case scenario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r>
              <a:rPr lang="en-US" dirty="0">
                <a:solidFill>
                  <a:srgbClr val="FF0000"/>
                </a:solidFill>
                <a:ea typeface="Times New Roman"/>
                <a:cs typeface="Times New Roman"/>
              </a:rPr>
              <a:t>Everything going wrong at once is an example of the worst case scenario. It is a specific type of crisis.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a:ea typeface="Times New Roman"/>
                <a:cs typeface="Times New Roman"/>
              </a:rPr>
              <a:t>Question</a:t>
            </a:r>
          </a:p>
          <a:p>
            <a:pPr marL="347663" marR="0" indent="-4763">
              <a:lnSpc>
                <a:spcPct val="115000"/>
              </a:lnSpc>
              <a:spcBef>
                <a:spcPts val="0"/>
              </a:spcBef>
              <a:spcAft>
                <a:spcPts val="1000"/>
              </a:spcAft>
            </a:pPr>
            <a:r>
              <a:rPr lang="en-US" dirty="0">
                <a:solidFill>
                  <a:srgbClr val="FF0000"/>
                </a:solidFill>
                <a:ea typeface="Times New Roman"/>
                <a:cs typeface="Times New Roman"/>
              </a:rPr>
              <a:t>The worst case scenario is different for every business. It is based on the needs of the business.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66551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What Is a Hazard?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59420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solidFill>
                  <a:srgbClr val="FF0000"/>
                </a:solidFill>
                <a:ea typeface="Times New Roman"/>
                <a:cs typeface="Times New Roman"/>
              </a:rPr>
              <a:t>Moderate</a:t>
            </a:r>
            <a:endParaRPr lang="en-US" dirty="0">
              <a:ea typeface="Times New Roman"/>
              <a:cs typeface="Times New Roman"/>
            </a:endParaRP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 moderate event on the consequence scale would result in a hospitalization.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Catastrophic</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An event with multiple deaths would be considered catastrophic.</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505075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solidFill>
                  <a:srgbClr val="FF0000"/>
                </a:solidFill>
                <a:ea typeface="Times New Roman"/>
                <a:cs typeface="Times New Roman"/>
              </a:rPr>
              <a:t>Days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a:solidFill>
                  <a:srgbClr val="FF0000"/>
                </a:solidFill>
                <a:ea typeface="Times New Roman"/>
                <a:cs typeface="Times New Roman"/>
              </a:rPr>
              <a:t>The problem occurred one day. It took days for Jane to handle because she was not prepared for what happened.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solidFill>
                  <a:srgbClr val="FF0000"/>
                </a:solidFill>
                <a:ea typeface="Times New Roman"/>
                <a:cs typeface="Times New Roman"/>
              </a:rPr>
              <a:t>External events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event was caused by a supplier. This is an example of an external event.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58467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Everyone’s Responsibility</a:t>
            </a:r>
            <a:endParaRPr lang="en-US" dirty="0" smtClean="0"/>
          </a:p>
        </p:txBody>
      </p:sp>
      <p:sp>
        <p:nvSpPr>
          <p:cNvPr id="23555" name="Content Placeholder 2"/>
          <p:cNvSpPr>
            <a:spLocks noGrp="1"/>
          </p:cNvSpPr>
          <p:nvPr>
            <p:ph idx="1"/>
          </p:nvPr>
        </p:nvSpPr>
        <p:spPr/>
        <p:txBody>
          <a:bodyPr>
            <a:normAutofit/>
          </a:bodyPr>
          <a:lstStyle/>
          <a:p>
            <a:r>
              <a:rPr lang="en-US" dirty="0"/>
              <a:t>Managing risks does not stop with the management team. Everyone is responsible for the safety of the business environment. The risks and potential problems that an organization faces must be clear to employees at all levels. </a:t>
            </a:r>
            <a:endParaRPr lang="en-US" dirty="0" smtClean="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cannot escape the responsibility of tomorrow by evading it today.</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Abraham Lincoln </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See It, Report It!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743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If It’s Not Safe, Don’t Do It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624203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Take Appropriate Precautions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43578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54392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dirty="0"/>
              <a:t>Communicating to the Organization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460968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36624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74325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30471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ea typeface="Times New Roman"/>
                <a:cs typeface="Times New Roman"/>
              </a:rPr>
              <a:t>List</a:t>
            </a: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lvl="0" indent="-347663">
              <a:lnSpc>
                <a:spcPct val="115000"/>
              </a:lnSpc>
              <a:spcBef>
                <a:spcPts val="0"/>
              </a:spcBef>
              <a:spcAft>
                <a:spcPts val="1000"/>
              </a:spcAft>
              <a:buFont typeface="+mj-lt"/>
              <a:buAutoNum type="arabicPeriod" startAt="2"/>
            </a:pPr>
            <a:r>
              <a:rPr lang="en-US" dirty="0" smtClean="0">
                <a:ea typeface="Times New Roman"/>
                <a:cs typeface="Times New Roman"/>
              </a:rPr>
              <a:t>What </a:t>
            </a:r>
            <a:r>
              <a:rPr lang="en-US" dirty="0">
                <a:ea typeface="Times New Roman"/>
                <a:cs typeface="Times New Roman"/>
              </a:rPr>
              <a:t>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ea typeface="Times New Roman"/>
                <a:cs typeface="Times New Roman"/>
              </a:rPr>
              <a:t>Emergency contact information</a:t>
            </a: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ea typeface="Times New Roman"/>
                <a:cs typeface="Times New Roman"/>
              </a:rPr>
              <a:t>The rules are not important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ea typeface="Times New Roman"/>
                <a:cs typeface="Times New Roman"/>
              </a:rPr>
              <a:t>Stop work authority </a:t>
            </a: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smtClean="0"/>
          </a:p>
        </p:txBody>
      </p:sp>
    </p:spTree>
    <p:extLst>
      <p:ext uri="{BB962C8B-B14F-4D97-AF65-F5344CB8AC3E}">
        <p14:creationId xmlns:p14="http://schemas.microsoft.com/office/powerpoint/2010/main" val="1939034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What Is a Risk?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79693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Company risks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Clean room </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a:t>
            </a:r>
            <a:r>
              <a:rPr lang="en-US" dirty="0" smtClean="0">
                <a:ea typeface="Times New Roman"/>
                <a:cs typeface="Times New Roman"/>
              </a:rPr>
              <a:t>equipment</a:t>
            </a:r>
            <a:endParaRPr lang="en-US" dirty="0">
              <a:ea typeface="Times New Roman"/>
              <a:cs typeface="Times New Roman"/>
            </a:endParaRPr>
          </a:p>
        </p:txBody>
      </p:sp>
    </p:spTree>
    <p:extLst>
      <p:ext uri="{BB962C8B-B14F-4D97-AF65-F5344CB8AC3E}">
        <p14:creationId xmlns:p14="http://schemas.microsoft.com/office/powerpoint/2010/main" val="19390342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ea typeface="Times New Roman"/>
                <a:cs typeface="Times New Roman"/>
              </a:rPr>
              <a:t>Create a plan</a:t>
            </a: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ea typeface="Times New Roman"/>
                <a:cs typeface="Times New Roman"/>
              </a:rPr>
              <a:t>Barriers to </a:t>
            </a:r>
            <a:r>
              <a:rPr lang="en-US" dirty="0" smtClean="0">
                <a:ea typeface="Times New Roman"/>
                <a:cs typeface="Times New Roman"/>
              </a:rPr>
              <a:t>communication</a:t>
            </a:r>
            <a:endParaRPr lang="en-US" dirty="0">
              <a:ea typeface="Times New Roman"/>
              <a:cs typeface="Times New Roman"/>
            </a:endParaRPr>
          </a:p>
        </p:txBody>
      </p:sp>
    </p:spTree>
    <p:extLst>
      <p:ext uri="{BB962C8B-B14F-4D97-AF65-F5344CB8AC3E}">
        <p14:creationId xmlns:p14="http://schemas.microsoft.com/office/powerpoint/2010/main" val="19390342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ea typeface="Times New Roman"/>
                <a:cs typeface="Times New Roman"/>
              </a:rPr>
              <a:t>He was in a hurry</a:t>
            </a: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ea typeface="Times New Roman"/>
                <a:cs typeface="Times New Roman"/>
              </a:rPr>
              <a:t>Cover her </a:t>
            </a:r>
            <a:r>
              <a:rPr lang="en-US" dirty="0" smtClean="0">
                <a:ea typeface="Times New Roman"/>
                <a:cs typeface="Times New Roman"/>
              </a:rPr>
              <a:t>hair</a:t>
            </a:r>
            <a:endParaRPr lang="en-US" dirty="0">
              <a:ea typeface="Times New Roman"/>
              <a:cs typeface="Times New Roman"/>
            </a:endParaRPr>
          </a:p>
        </p:txBody>
      </p:sp>
    </p:spTree>
    <p:extLst>
      <p:ext uri="{BB962C8B-B14F-4D97-AF65-F5344CB8AC3E}">
        <p14:creationId xmlns:p14="http://schemas.microsoft.com/office/powerpoint/2010/main" val="19390342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marR="0" indent="-4763">
              <a:lnSpc>
                <a:spcPct val="115000"/>
              </a:lnSpc>
              <a:spcBef>
                <a:spcPts val="0"/>
              </a:spcBef>
              <a:spcAft>
                <a:spcPts val="1000"/>
              </a:spcAft>
            </a:pPr>
            <a:r>
              <a:rPr lang="en-US" dirty="0">
                <a:solidFill>
                  <a:srgbClr val="FF0000"/>
                </a:solidFill>
                <a:ea typeface="Times New Roman"/>
                <a:cs typeface="Times New Roman"/>
              </a:rPr>
              <a:t>A list should be created of risks that employees need to be aware of in the workplace. This will help them know what to report.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Emergency contact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contact information should be posted. It is included in the list of risks that employees need to report.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0786833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rules are not important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Leaders who do not follow safety rules give the impression that the rules are not important. They are not leading by example.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Stop work authority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Stop work authority provides employees with the ability to determine if work is safe. They are allowed to stop working when they determine it is not safe.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299530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Company risks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common risks and precautions. The unique risks of the company will determine the appropriate precautions.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Clean room </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Clean rooms are not common to most companies. The other answers are common safety precautions.</a:t>
            </a:r>
            <a:endParaRPr lang="en-US" dirty="0">
              <a:ea typeface="Times New Roman"/>
              <a:cs typeface="Times New Roman"/>
            </a:endParaRPr>
          </a:p>
        </p:txBody>
      </p:sp>
    </p:spTree>
    <p:extLst>
      <p:ext uri="{BB962C8B-B14F-4D97-AF65-F5344CB8AC3E}">
        <p14:creationId xmlns:p14="http://schemas.microsoft.com/office/powerpoint/2010/main" val="26107574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Risks and precautions need to be communicated. This requires creating a plan of communication.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Barriers to communication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audience needs to be considered when planning communication. Communication barriers for the audience should be considered.</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3236135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in a hurry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a:solidFill>
                  <a:srgbClr val="FF0000"/>
                </a:solidFill>
                <a:ea typeface="Times New Roman"/>
                <a:cs typeface="Times New Roman"/>
              </a:rPr>
              <a:t>Jake ignored the safety standards. He did this because he was in a hurry.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Cover her hair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did not cover her hair. It was caught in the polish wheel.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34061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600" dirty="0"/>
              <a:t>Module Six: Tracking and Updating Control Measures</a:t>
            </a:r>
            <a:endParaRPr lang="en-US" sz="3600" dirty="0" smtClean="0"/>
          </a:p>
        </p:txBody>
      </p:sp>
      <p:sp>
        <p:nvSpPr>
          <p:cNvPr id="28675" name="Content Placeholder 2"/>
          <p:cNvSpPr>
            <a:spLocks noGrp="1"/>
          </p:cNvSpPr>
          <p:nvPr>
            <p:ph idx="1"/>
          </p:nvPr>
        </p:nvSpPr>
        <p:spPr/>
        <p:txBody>
          <a:bodyPr>
            <a:normAutofit fontScale="85000" lnSpcReduction="10000"/>
          </a:bodyPr>
          <a:lstStyle/>
          <a:p>
            <a:pPr>
              <a:lnSpc>
                <a:spcPct val="115000"/>
              </a:lnSpc>
              <a:spcBef>
                <a:spcPts val="0"/>
              </a:spcBef>
              <a:spcAft>
                <a:spcPts val="1000"/>
              </a:spcAft>
            </a:pPr>
            <a:r>
              <a:rPr lang="en-US" dirty="0">
                <a:ea typeface="Times New Roman"/>
                <a:cs typeface="Times New Roman"/>
              </a:rPr>
              <a:t>Control measures are essential to risk management. The risk assessment allows you to effectively track control measures. By tracking control measures, you will be able to update them as necessary. Updated control measures ensure that the work environment is safe for everyone and that it remains safe as changes occur within the organization. </a:t>
            </a:r>
          </a:p>
          <a:p>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In God we trust; all others bring data.</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W. Edwards Deming</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What Is a Control Measure?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530087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Consult with Employees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89483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Your Business Procedures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5276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Are They Adequate?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254807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11225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Updating and Maintaining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88053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029539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05389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100871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Eliminate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How easily a risk can be avoided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Business needs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Busy one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endParaRPr lang="en-US" dirty="0" smtClean="0"/>
          </a:p>
        </p:txBody>
      </p:sp>
    </p:spTree>
    <p:extLst>
      <p:ext uri="{BB962C8B-B14F-4D97-AF65-F5344CB8AC3E}">
        <p14:creationId xmlns:p14="http://schemas.microsoft.com/office/powerpoint/2010/main" val="18192915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ea typeface="Times New Roman"/>
                <a:cs typeface="Times New Roman"/>
              </a:rPr>
              <a:t>Every month</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With the company</a:t>
            </a: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a:t>
            </a:r>
            <a:r>
              <a:rPr lang="en-US" dirty="0" smtClean="0">
                <a:ea typeface="Times New Roman"/>
                <a:cs typeface="Times New Roman"/>
              </a:rPr>
              <a:t>evaluations</a:t>
            </a:r>
            <a:endParaRPr lang="en-US" dirty="0">
              <a:ea typeface="Times New Roman"/>
              <a:cs typeface="Times New Roman"/>
            </a:endParaRPr>
          </a:p>
        </p:txBody>
      </p:sp>
    </p:spTree>
    <p:extLst>
      <p:ext uri="{BB962C8B-B14F-4D97-AF65-F5344CB8AC3E}">
        <p14:creationId xmlns:p14="http://schemas.microsoft.com/office/powerpoint/2010/main" val="18192915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Checklist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Government </a:t>
            </a:r>
            <a:r>
              <a:rPr lang="en-US" dirty="0" smtClean="0">
                <a:ea typeface="Times New Roman"/>
                <a:cs typeface="Times New Roman"/>
              </a:rPr>
              <a:t>regulation</a:t>
            </a:r>
            <a:endParaRPr lang="en-US" dirty="0">
              <a:ea typeface="Times New Roman"/>
              <a:cs typeface="Times New Roman"/>
            </a:endParaRPr>
          </a:p>
        </p:txBody>
      </p:sp>
    </p:spTree>
    <p:extLst>
      <p:ext uri="{BB962C8B-B14F-4D97-AF65-F5344CB8AC3E}">
        <p14:creationId xmlns:p14="http://schemas.microsoft.com/office/powerpoint/2010/main" val="18192915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Growth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smtClean="0">
                <a:ea typeface="Times New Roman"/>
                <a:cs typeface="Times New Roman"/>
              </a:rPr>
              <a:t>Theft</a:t>
            </a:r>
            <a:endParaRPr lang="en-US" dirty="0">
              <a:ea typeface="Times New Roman"/>
              <a:cs typeface="Times New Roman"/>
            </a:endParaRPr>
          </a:p>
        </p:txBody>
      </p:sp>
    </p:spTree>
    <p:extLst>
      <p:ext uri="{BB962C8B-B14F-4D97-AF65-F5344CB8AC3E}">
        <p14:creationId xmlns:p14="http://schemas.microsoft.com/office/powerpoint/2010/main" val="1819291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a:solidFill>
                  <a:srgbClr val="FF0000"/>
                </a:solidFill>
                <a:ea typeface="Times New Roman"/>
                <a:cs typeface="Times New Roman"/>
              </a:rPr>
              <a:t>The most desirable control measure is at the top of the hierarchy. This is to eliminate or remove the hazard or risk from the environment.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easily a risk can be avoided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control measures necessary for a hazard or risk will vary. It will depend on how easily the risk can be avoided.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139354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Likelihood Scale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2891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a:solidFill>
                  <a:srgbClr val="FF0000"/>
                </a:solidFill>
                <a:ea typeface="Times New Roman"/>
                <a:cs typeface="Times New Roman"/>
              </a:rPr>
              <a:t>Business procedures are unique. They are based on the needs of each business.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Busy one</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pPr marL="347663" marR="0" indent="-4763">
              <a:lnSpc>
                <a:spcPct val="115000"/>
              </a:lnSpc>
              <a:spcBef>
                <a:spcPts val="0"/>
              </a:spcBef>
              <a:spcAft>
                <a:spcPts val="1000"/>
              </a:spcAft>
            </a:pPr>
            <a:r>
              <a:rPr lang="en-US" dirty="0">
                <a:solidFill>
                  <a:srgbClr val="FF0000"/>
                </a:solidFill>
                <a:ea typeface="Times New Roman"/>
                <a:cs typeface="Times New Roman"/>
              </a:rPr>
              <a:t>Busy organizations use their equipment frequently. They require inspections to be done more frequently.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4776137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should be evaluated every year at a minimum. It is not, typically, necessary to evaluate them each month.</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the company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evaluations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need to change as the company does. Evaluations help determine if change is necessary. </a:t>
            </a:r>
            <a:endParaRPr lang="en-US" dirty="0">
              <a:ea typeface="Times New Roman"/>
              <a:cs typeface="Times New Roman"/>
            </a:endParaRPr>
          </a:p>
        </p:txBody>
      </p:sp>
    </p:spTree>
    <p:extLst>
      <p:ext uri="{BB962C8B-B14F-4D97-AF65-F5344CB8AC3E}">
        <p14:creationId xmlns:p14="http://schemas.microsoft.com/office/powerpoint/2010/main" val="214941159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Checklist</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a:solidFill>
                  <a:srgbClr val="FF0000"/>
                </a:solidFill>
                <a:ea typeface="Times New Roman"/>
                <a:cs typeface="Times New Roman"/>
              </a:rPr>
              <a:t>Key activities are established to create quality assurance. A checklist will determine if the activities are met.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Government regulation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Government regulations can alter business. This would require an update of control measures. </a:t>
            </a:r>
            <a:endParaRPr lang="en-US" dirty="0">
              <a:ea typeface="Times New Roman"/>
              <a:cs typeface="Times New Roman"/>
            </a:endParaRPr>
          </a:p>
        </p:txBody>
      </p:sp>
    </p:spTree>
    <p:extLst>
      <p:ext uri="{BB962C8B-B14F-4D97-AF65-F5344CB8AC3E}">
        <p14:creationId xmlns:p14="http://schemas.microsoft.com/office/powerpoint/2010/main" val="12870854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company saw massive growth. This occurred months after establishing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Theft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theft increased after the expansion. This occurred despite security measures being established.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0846034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Risk Management Techniques</a:t>
            </a:r>
            <a:endParaRPr lang="en-US" dirty="0" smtClean="0"/>
          </a:p>
        </p:txBody>
      </p:sp>
      <p:sp>
        <p:nvSpPr>
          <p:cNvPr id="34819" name="Content Placeholder 2"/>
          <p:cNvSpPr>
            <a:spLocks noGrp="1"/>
          </p:cNvSpPr>
          <p:nvPr>
            <p:ph idx="1"/>
          </p:nvPr>
        </p:nvSpPr>
        <p:spPr/>
        <p:txBody>
          <a:bodyPr>
            <a:normAutofit/>
          </a:bodyPr>
          <a:lstStyle/>
          <a:p>
            <a:r>
              <a:rPr lang="en-US" dirty="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It’s important to take risks, but it’s idiotic to take them blindly.</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Terry Levine</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Reduce the Risk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77345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Transfer the Risk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517041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Avoid the Risk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131175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72063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Accept the Risk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92207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29579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0390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70763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ea typeface="Times New Roman"/>
                <a:cs typeface="Times New Roman"/>
              </a:rPr>
              <a:t>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ea typeface="Times New Roman"/>
                <a:cs typeface="Times New Roman"/>
              </a:rPr>
              <a:t>Cost of implementation</a:t>
            </a:r>
          </a:p>
          <a:p>
            <a:pPr marL="690563" lvl="0">
              <a:lnSpc>
                <a:spcPct val="115000"/>
              </a:lnSpc>
              <a:spcBef>
                <a:spcPts val="0"/>
              </a:spcBef>
              <a:spcAft>
                <a:spcPts val="1000"/>
              </a:spcAft>
              <a:buFont typeface="+mj-lt"/>
              <a:buAutoNum type="alphaLcParenR"/>
            </a:pPr>
            <a:r>
              <a:rPr lang="en-US" dirty="0">
                <a:ea typeface="Times New Roman"/>
                <a:cs typeface="Times New Roman"/>
              </a:rPr>
              <a:t>Reason for </a:t>
            </a:r>
            <a:r>
              <a:rPr lang="en-US" dirty="0" smtClean="0">
                <a:ea typeface="Times New Roman"/>
                <a:cs typeface="Times New Roman"/>
              </a:rPr>
              <a:t>reduction</a:t>
            </a:r>
            <a:endParaRPr lang="en-US" dirty="0">
              <a:ea typeface="Times New Roman"/>
              <a:cs typeface="Times New Roman"/>
            </a:endParaRPr>
          </a:p>
        </p:txBody>
      </p:sp>
    </p:spTree>
    <p:extLst>
      <p:ext uri="{BB962C8B-B14F-4D97-AF65-F5344CB8AC3E}">
        <p14:creationId xmlns:p14="http://schemas.microsoft.com/office/powerpoint/2010/main" val="345303058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ea typeface="Times New Roman"/>
                <a:cs typeface="Times New Roman"/>
              </a:rPr>
              <a:t>Proof of </a:t>
            </a:r>
            <a:r>
              <a:rPr lang="en-US" dirty="0" smtClean="0">
                <a:ea typeface="Times New Roman"/>
                <a:cs typeface="Times New Roman"/>
              </a:rPr>
              <a:t>coverage</a:t>
            </a:r>
            <a:endParaRPr lang="en-US" dirty="0">
              <a:ea typeface="Times New Roman"/>
              <a:cs typeface="Times New Roman"/>
            </a:endParaRPr>
          </a:p>
        </p:txBody>
      </p:sp>
    </p:spTree>
    <p:extLst>
      <p:ext uri="{BB962C8B-B14F-4D97-AF65-F5344CB8AC3E}">
        <p14:creationId xmlns:p14="http://schemas.microsoft.com/office/powerpoint/2010/main" val="1849940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ea typeface="Times New Roman"/>
                <a:cs typeface="Times New Roman"/>
              </a:rPr>
              <a:t>Eliminate it</a:t>
            </a: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ea typeface="Times New Roman"/>
                <a:cs typeface="Times New Roman"/>
              </a:rPr>
              <a:t>Risk and </a:t>
            </a:r>
            <a:r>
              <a:rPr lang="en-US" dirty="0" smtClean="0">
                <a:ea typeface="Times New Roman"/>
                <a:cs typeface="Times New Roman"/>
              </a:rPr>
              <a:t>reward</a:t>
            </a:r>
            <a:endParaRPr lang="en-US" dirty="0">
              <a:ea typeface="Times New Roman"/>
              <a:cs typeface="Times New Roman"/>
            </a:endParaRPr>
          </a:p>
        </p:txBody>
      </p:sp>
    </p:spTree>
    <p:extLst>
      <p:ext uri="{BB962C8B-B14F-4D97-AF65-F5344CB8AC3E}">
        <p14:creationId xmlns:p14="http://schemas.microsoft.com/office/powerpoint/2010/main" val="72904136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ea typeface="Times New Roman"/>
                <a:cs typeface="Times New Roman"/>
              </a:rPr>
              <a:t>Active acceptance</a:t>
            </a: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ea typeface="Times New Roman"/>
                <a:cs typeface="Times New Roman"/>
              </a:rPr>
              <a:t>Refusing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a:t>
            </a:r>
            <a:r>
              <a:rPr lang="en-US" dirty="0" smtClean="0">
                <a:ea typeface="Times New Roman"/>
                <a:cs typeface="Times New Roman"/>
              </a:rPr>
              <a:t>insurance</a:t>
            </a:r>
            <a:endParaRPr lang="en-US" dirty="0">
              <a:ea typeface="Times New Roman"/>
              <a:cs typeface="Times New Roman"/>
            </a:endParaRPr>
          </a:p>
        </p:txBody>
      </p:sp>
    </p:spTree>
    <p:extLst>
      <p:ext uri="{BB962C8B-B14F-4D97-AF65-F5344CB8AC3E}">
        <p14:creationId xmlns:p14="http://schemas.microsoft.com/office/powerpoint/2010/main" val="326583541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ea typeface="Times New Roman"/>
                <a:cs typeface="Times New Roman"/>
              </a:rPr>
              <a:t>Grew</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Six months</a:t>
            </a:r>
          </a:p>
          <a:p>
            <a:pPr marL="690563" lvl="0">
              <a:lnSpc>
                <a:spcPct val="115000"/>
              </a:lnSpc>
              <a:spcBef>
                <a:spcPts val="0"/>
              </a:spcBef>
              <a:spcAft>
                <a:spcPts val="1000"/>
              </a:spcAft>
              <a:buFont typeface="+mj-lt"/>
              <a:buAutoNum type="alphaLcParenR"/>
            </a:pPr>
            <a:r>
              <a:rPr lang="en-US" dirty="0" smtClean="0">
                <a:ea typeface="Times New Roman"/>
                <a:cs typeface="Times New Roman"/>
              </a:rPr>
              <a:t>Immediately</a:t>
            </a:r>
            <a:endParaRPr lang="en-US" dirty="0">
              <a:ea typeface="Times New Roman"/>
              <a:cs typeface="Times New Roman"/>
            </a:endParaRPr>
          </a:p>
        </p:txBody>
      </p:sp>
    </p:spTree>
    <p:extLst>
      <p:ext uri="{BB962C8B-B14F-4D97-AF65-F5344CB8AC3E}">
        <p14:creationId xmlns:p14="http://schemas.microsoft.com/office/powerpoint/2010/main" val="20874507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Reduce the 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r>
              <a:rPr lang="en-US" dirty="0">
                <a:solidFill>
                  <a:srgbClr val="FF0000"/>
                </a:solidFill>
                <a:ea typeface="Times New Roman"/>
                <a:cs typeface="Times New Roman"/>
              </a:rPr>
              <a:t>The severity of a risk may be limited if it cannot be avoided. This is a strategy to reduce the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implementation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Reason for reduction</a:t>
            </a:r>
          </a:p>
          <a:p>
            <a:pPr marL="347663" marR="0" indent="0">
              <a:lnSpc>
                <a:spcPct val="115000"/>
              </a:lnSpc>
              <a:spcBef>
                <a:spcPts val="0"/>
              </a:spcBef>
              <a:spcAft>
                <a:spcPts val="1000"/>
              </a:spcAft>
            </a:pPr>
            <a:r>
              <a:rPr lang="en-US" dirty="0">
                <a:solidFill>
                  <a:srgbClr val="FF0000"/>
                </a:solidFill>
                <a:ea typeface="Times New Roman"/>
                <a:cs typeface="Times New Roman"/>
              </a:rPr>
              <a:t>There is typically more than one way to reduce a risk. The cost of implementation should be considered when establishing a strategy.  </a:t>
            </a:r>
            <a:endParaRPr lang="en-US"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Indemnification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Indemnification is contractual. It places the legal liability on a specific party.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Proof of coverage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safe to demand a certificate of coverage. This is proof of specified coverage.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8749027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a:solidFill>
                  <a:srgbClr val="FF0000"/>
                </a:solidFill>
                <a:ea typeface="Times New Roman"/>
                <a:cs typeface="Times New Roman"/>
              </a:rPr>
              <a:t>Avoiding risk is a common strategy. The purpose is to eliminate the risk.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 and reward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consider both risks and rewards. This will prevent you from missing out on opportunities.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8749027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Active acceptance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two types of acceptance. Active acceptance includes a plan in case something goes wrong.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Refusing insurance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insurance</a:t>
            </a:r>
          </a:p>
          <a:p>
            <a:pPr marL="347663" marR="0" indent="-4763">
              <a:lnSpc>
                <a:spcPct val="115000"/>
              </a:lnSpc>
              <a:spcBef>
                <a:spcPts val="0"/>
              </a:spcBef>
              <a:spcAft>
                <a:spcPts val="1000"/>
              </a:spcAft>
            </a:pPr>
            <a:r>
              <a:rPr lang="en-US" dirty="0">
                <a:solidFill>
                  <a:srgbClr val="FF0000"/>
                </a:solidFill>
                <a:ea typeface="Times New Roman"/>
                <a:cs typeface="Times New Roman"/>
              </a:rPr>
              <a:t>Acceptance is not avoiding the risk. Refusing insurance is a common example of accepting risk.</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8749027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a:solidFill>
                  <a:srgbClr val="FF0000"/>
                </a:solidFill>
                <a:ea typeface="Times New Roman"/>
                <a:cs typeface="Times New Roman"/>
              </a:rPr>
              <a:t>The competitor’s sales grew after being purchased. Kara’s company struggled.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Immediately</a:t>
            </a:r>
          </a:p>
          <a:p>
            <a:pPr marL="347663" marR="0" indent="-4763">
              <a:lnSpc>
                <a:spcPct val="115000"/>
              </a:lnSpc>
              <a:spcBef>
                <a:spcPts val="0"/>
              </a:spcBef>
              <a:spcAft>
                <a:spcPts val="1000"/>
              </a:spcAft>
            </a:pPr>
            <a:r>
              <a:rPr lang="en-US" dirty="0">
                <a:solidFill>
                  <a:srgbClr val="FF0000"/>
                </a:solidFill>
                <a:ea typeface="Times New Roman"/>
                <a:cs typeface="Times New Roman"/>
              </a:rPr>
              <a:t>Kara’s company was affected by the competition. This occurred six months after the purchase. </a:t>
            </a:r>
            <a:endParaRPr lang="en-US" dirty="0">
              <a:ea typeface="Times New Roman"/>
              <a:cs typeface="Times New Roman"/>
            </a:endParaRPr>
          </a:p>
        </p:txBody>
      </p:sp>
    </p:spTree>
    <p:extLst>
      <p:ext uri="{BB962C8B-B14F-4D97-AF65-F5344CB8AC3E}">
        <p14:creationId xmlns:p14="http://schemas.microsoft.com/office/powerpoint/2010/main" val="2087490271"/>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671</TotalTime>
  <Words>13329</Words>
  <Application>Microsoft Office PowerPoint</Application>
  <PresentationFormat>On-screen Show (4:3)</PresentationFormat>
  <Paragraphs>1875</Paragraphs>
  <Slides>165</Slides>
  <Notes>60</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Identifying Hazards and Risks</vt:lpstr>
      <vt:lpstr>What Is a Hazard?</vt:lpstr>
      <vt:lpstr>What Is a Risk?</vt:lpstr>
      <vt:lpstr>Consult with Employees</vt:lpstr>
      <vt:lpstr>Likelihood Scale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Seeking Out Problems Before They Happen (I)</vt:lpstr>
      <vt:lpstr>Unique to Your Business</vt:lpstr>
      <vt:lpstr>Walk Around</vt:lpstr>
      <vt:lpstr>Long Term and Short Term</vt:lpstr>
      <vt:lpstr>Common Issues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Seeking Out Problems Before They Happen (II)</vt:lpstr>
      <vt:lpstr>Ask “What would happen if … ?”</vt:lpstr>
      <vt:lpstr>External Events</vt:lpstr>
      <vt:lpstr>Worst Case Scenarios</vt:lpstr>
      <vt:lpstr>Consequence Scale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Everyone’s Responsibility</vt:lpstr>
      <vt:lpstr>See It, Report It!</vt:lpstr>
      <vt:lpstr>If It’s Not Safe, Don’t Do It</vt:lpstr>
      <vt:lpstr>Take Appropriate Precautions</vt:lpstr>
      <vt:lpstr>Communicating to the Organization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Tracking and Updating Control Measures</vt:lpstr>
      <vt:lpstr>What Is a Control Measure?</vt:lpstr>
      <vt:lpstr>Your Business Procedures</vt:lpstr>
      <vt:lpstr>Are They Adequate?</vt:lpstr>
      <vt:lpstr>Updating and Maintaining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Risk Management Techniques</vt:lpstr>
      <vt:lpstr>Reduce the Risk</vt:lpstr>
      <vt:lpstr>Transfer the Risk</vt:lpstr>
      <vt:lpstr>Avoid the Risk</vt:lpstr>
      <vt:lpstr>Accept the Risk</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General Office Safety and Reporting</vt:lpstr>
      <vt:lpstr>Accident Reports</vt:lpstr>
      <vt:lpstr>Accident Response Plans</vt:lpstr>
      <vt:lpstr>Emergency Action Plan</vt:lpstr>
      <vt:lpstr>Training and Education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Impact Analysis</vt:lpstr>
      <vt:lpstr>Gather Information</vt:lpstr>
      <vt:lpstr>Identify Vulnerabilities</vt:lpstr>
      <vt:lpstr>Analyze Information</vt:lpstr>
      <vt:lpstr>Implement Recommendations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Disaster Recovery Plan</vt:lpstr>
      <vt:lpstr>Make It Before You Need It</vt:lpstr>
      <vt:lpstr>Test, Update, and Repeat</vt:lpstr>
      <vt:lpstr>Hot, Warm, and Cold Sites</vt:lpstr>
      <vt:lpstr>Keep Documentation Simple and Clear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Summary of Risk Assessment</vt:lpstr>
      <vt:lpstr>What are the Hazards?</vt:lpstr>
      <vt:lpstr>Who Might Be Harmed?</vt:lpstr>
      <vt:lpstr>Are Current Control Measures Sufficient?</vt:lpstr>
      <vt:lpstr>If Not, Change Control Measures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88</cp:revision>
  <dcterms:created xsi:type="dcterms:W3CDTF">2009-05-11T22:15:13Z</dcterms:created>
  <dcterms:modified xsi:type="dcterms:W3CDTF">2015-11-13T20:37:15Z</dcterms:modified>
</cp:coreProperties>
</file>