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2.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5.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6.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7.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2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40.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1.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8.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9.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50.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51.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6"/>
  </p:notesMasterIdLst>
  <p:sldIdLst>
    <p:sldId id="257" r:id="rId2"/>
    <p:sldId id="258" r:id="rId3"/>
    <p:sldId id="259" r:id="rId4"/>
    <p:sldId id="260" r:id="rId5"/>
    <p:sldId id="261" r:id="rId6"/>
    <p:sldId id="262" r:id="rId7"/>
    <p:sldId id="263" r:id="rId8"/>
    <p:sldId id="311" r:id="rId9"/>
    <p:sldId id="312" r:id="rId10"/>
    <p:sldId id="313" r:id="rId11"/>
    <p:sldId id="314" r:id="rId12"/>
    <p:sldId id="315" r:id="rId13"/>
    <p:sldId id="361" r:id="rId14"/>
    <p:sldId id="362" r:id="rId15"/>
    <p:sldId id="363" r:id="rId16"/>
    <p:sldId id="364" r:id="rId17"/>
    <p:sldId id="365" r:id="rId18"/>
    <p:sldId id="264" r:id="rId19"/>
    <p:sldId id="265" r:id="rId20"/>
    <p:sldId id="266" r:id="rId21"/>
    <p:sldId id="267" r:id="rId22"/>
    <p:sldId id="268" r:id="rId23"/>
    <p:sldId id="269" r:id="rId24"/>
    <p:sldId id="316" r:id="rId25"/>
    <p:sldId id="317" r:id="rId26"/>
    <p:sldId id="318" r:id="rId27"/>
    <p:sldId id="319" r:id="rId28"/>
    <p:sldId id="320" r:id="rId29"/>
    <p:sldId id="366" r:id="rId30"/>
    <p:sldId id="367" r:id="rId31"/>
    <p:sldId id="368" r:id="rId32"/>
    <p:sldId id="369" r:id="rId33"/>
    <p:sldId id="370" r:id="rId34"/>
    <p:sldId id="270" r:id="rId35"/>
    <p:sldId id="271" r:id="rId36"/>
    <p:sldId id="272" r:id="rId37"/>
    <p:sldId id="273" r:id="rId38"/>
    <p:sldId id="274" r:id="rId39"/>
    <p:sldId id="321" r:id="rId40"/>
    <p:sldId id="322" r:id="rId41"/>
    <p:sldId id="323" r:id="rId42"/>
    <p:sldId id="324" r:id="rId43"/>
    <p:sldId id="325" r:id="rId44"/>
    <p:sldId id="371" r:id="rId45"/>
    <p:sldId id="372" r:id="rId46"/>
    <p:sldId id="373" r:id="rId47"/>
    <p:sldId id="374" r:id="rId48"/>
    <p:sldId id="375" r:id="rId49"/>
    <p:sldId id="275" r:id="rId50"/>
    <p:sldId id="276" r:id="rId51"/>
    <p:sldId id="277" r:id="rId52"/>
    <p:sldId id="278" r:id="rId53"/>
    <p:sldId id="326" r:id="rId54"/>
    <p:sldId id="327" r:id="rId55"/>
    <p:sldId id="328" r:id="rId56"/>
    <p:sldId id="329" r:id="rId57"/>
    <p:sldId id="330" r:id="rId58"/>
    <p:sldId id="376" r:id="rId59"/>
    <p:sldId id="377" r:id="rId60"/>
    <p:sldId id="378" r:id="rId61"/>
    <p:sldId id="379" r:id="rId62"/>
    <p:sldId id="380" r:id="rId63"/>
    <p:sldId id="279" r:id="rId64"/>
    <p:sldId id="280" r:id="rId65"/>
    <p:sldId id="281" r:id="rId66"/>
    <p:sldId id="282" r:id="rId67"/>
    <p:sldId id="283" r:id="rId68"/>
    <p:sldId id="284" r:id="rId69"/>
    <p:sldId id="331" r:id="rId70"/>
    <p:sldId id="332" r:id="rId71"/>
    <p:sldId id="333" r:id="rId72"/>
    <p:sldId id="334" r:id="rId73"/>
    <p:sldId id="335" r:id="rId74"/>
    <p:sldId id="381" r:id="rId75"/>
    <p:sldId id="382" r:id="rId76"/>
    <p:sldId id="383" r:id="rId77"/>
    <p:sldId id="384" r:id="rId78"/>
    <p:sldId id="385" r:id="rId79"/>
    <p:sldId id="285" r:id="rId80"/>
    <p:sldId id="286" r:id="rId81"/>
    <p:sldId id="287" r:id="rId82"/>
    <p:sldId id="288" r:id="rId83"/>
    <p:sldId id="289" r:id="rId84"/>
    <p:sldId id="336" r:id="rId85"/>
    <p:sldId id="337" r:id="rId86"/>
    <p:sldId id="338" r:id="rId87"/>
    <p:sldId id="339" r:id="rId88"/>
    <p:sldId id="340" r:id="rId89"/>
    <p:sldId id="386" r:id="rId90"/>
    <p:sldId id="387" r:id="rId91"/>
    <p:sldId id="388" r:id="rId92"/>
    <p:sldId id="389" r:id="rId93"/>
    <p:sldId id="390" r:id="rId94"/>
    <p:sldId id="290" r:id="rId95"/>
    <p:sldId id="291" r:id="rId96"/>
    <p:sldId id="292" r:id="rId97"/>
    <p:sldId id="293" r:id="rId98"/>
    <p:sldId id="294" r:id="rId99"/>
    <p:sldId id="341" r:id="rId100"/>
    <p:sldId id="342" r:id="rId101"/>
    <p:sldId id="343" r:id="rId102"/>
    <p:sldId id="344" r:id="rId103"/>
    <p:sldId id="345" r:id="rId104"/>
    <p:sldId id="391" r:id="rId105"/>
    <p:sldId id="392" r:id="rId106"/>
    <p:sldId id="393" r:id="rId107"/>
    <p:sldId id="394" r:id="rId108"/>
    <p:sldId id="395" r:id="rId109"/>
    <p:sldId id="295" r:id="rId110"/>
    <p:sldId id="296" r:id="rId111"/>
    <p:sldId id="297" r:id="rId112"/>
    <p:sldId id="298" r:id="rId113"/>
    <p:sldId id="346" r:id="rId114"/>
    <p:sldId id="347" r:id="rId115"/>
    <p:sldId id="348" r:id="rId116"/>
    <p:sldId id="349" r:id="rId117"/>
    <p:sldId id="350" r:id="rId118"/>
    <p:sldId id="396" r:id="rId119"/>
    <p:sldId id="397" r:id="rId120"/>
    <p:sldId id="398" r:id="rId121"/>
    <p:sldId id="399" r:id="rId122"/>
    <p:sldId id="400" r:id="rId123"/>
    <p:sldId id="299" r:id="rId124"/>
    <p:sldId id="300" r:id="rId125"/>
    <p:sldId id="301" r:id="rId126"/>
    <p:sldId id="302" r:id="rId127"/>
    <p:sldId id="351" r:id="rId128"/>
    <p:sldId id="352" r:id="rId129"/>
    <p:sldId id="353" r:id="rId130"/>
    <p:sldId id="355" r:id="rId131"/>
    <p:sldId id="354" r:id="rId132"/>
    <p:sldId id="401" r:id="rId133"/>
    <p:sldId id="402" r:id="rId134"/>
    <p:sldId id="403" r:id="rId135"/>
    <p:sldId id="404" r:id="rId136"/>
    <p:sldId id="405" r:id="rId137"/>
    <p:sldId id="303" r:id="rId138"/>
    <p:sldId id="304" r:id="rId139"/>
    <p:sldId id="305" r:id="rId140"/>
    <p:sldId id="306" r:id="rId141"/>
    <p:sldId id="307" r:id="rId142"/>
    <p:sldId id="308" r:id="rId143"/>
    <p:sldId id="356" r:id="rId144"/>
    <p:sldId id="357" r:id="rId145"/>
    <p:sldId id="358" r:id="rId146"/>
    <p:sldId id="359" r:id="rId147"/>
    <p:sldId id="360" r:id="rId148"/>
    <p:sldId id="406" r:id="rId149"/>
    <p:sldId id="407" r:id="rId150"/>
    <p:sldId id="408" r:id="rId151"/>
    <p:sldId id="409" r:id="rId152"/>
    <p:sldId id="410" r:id="rId153"/>
    <p:sldId id="309" r:id="rId154"/>
    <p:sldId id="310" r:id="rId1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17" autoAdjust="0"/>
    <p:restoredTop sz="83982" autoAdjust="0"/>
  </p:normalViewPr>
  <p:slideViewPr>
    <p:cSldViewPr>
      <p:cViewPr varScale="1">
        <p:scale>
          <a:sx n="86" d="100"/>
          <a:sy n="86" d="100"/>
        </p:scale>
        <p:origin x="-108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slide" Target="slides/slide15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6673EF-53C5-4AE7-B2B8-6A73E4059565}"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7A21B9D6-DA34-4D76-979A-F554E9BE0FB9}">
      <dgm:prSet phldrT="[Text]"/>
      <dgm:spPr/>
      <dgm:t>
        <a:bodyPr/>
        <a:lstStyle/>
        <a:p>
          <a:r>
            <a:rPr lang="en-US" dirty="0" smtClean="0"/>
            <a:t>Define projects</a:t>
          </a:r>
          <a:endParaRPr lang="en-US" dirty="0"/>
        </a:p>
      </dgm:t>
    </dgm:pt>
    <dgm:pt modelId="{656A0936-C945-42D9-BD67-1C32D921819F}" type="parTrans" cxnId="{88A69C7A-EFA2-4716-B679-1AEE8F83F7C9}">
      <dgm:prSet/>
      <dgm:spPr/>
      <dgm:t>
        <a:bodyPr/>
        <a:lstStyle/>
        <a:p>
          <a:endParaRPr lang="en-US"/>
        </a:p>
      </dgm:t>
    </dgm:pt>
    <dgm:pt modelId="{5D80912C-929A-421C-9361-6CC5AF76452F}" type="sibTrans" cxnId="{88A69C7A-EFA2-4716-B679-1AEE8F83F7C9}">
      <dgm:prSet/>
      <dgm:spPr/>
      <dgm:t>
        <a:bodyPr/>
        <a:lstStyle/>
        <a:p>
          <a:endParaRPr lang="en-US"/>
        </a:p>
      </dgm:t>
    </dgm:pt>
    <dgm:pt modelId="{130BDE3A-FBFF-4D28-995B-A0B943491653}">
      <dgm:prSet phldrT="[Text]"/>
      <dgm:spPr/>
      <dgm:t>
        <a:bodyPr/>
        <a:lstStyle/>
        <a:p>
          <a:r>
            <a:rPr lang="en-US" dirty="0" smtClean="0"/>
            <a:t>Project needs assessment</a:t>
          </a:r>
          <a:endParaRPr lang="en-US" dirty="0"/>
        </a:p>
      </dgm:t>
    </dgm:pt>
    <dgm:pt modelId="{79EF2F45-E358-4D5A-B512-E75F034A58E7}" type="parTrans" cxnId="{08E88860-2D4F-46C7-B828-0DF088711106}">
      <dgm:prSet/>
      <dgm:spPr/>
      <dgm:t>
        <a:bodyPr/>
        <a:lstStyle/>
        <a:p>
          <a:endParaRPr lang="en-US"/>
        </a:p>
      </dgm:t>
    </dgm:pt>
    <dgm:pt modelId="{3A40922C-D715-4DAA-9895-366E351212B2}" type="sibTrans" cxnId="{08E88860-2D4F-46C7-B828-0DF088711106}">
      <dgm:prSet/>
      <dgm:spPr/>
      <dgm:t>
        <a:bodyPr/>
        <a:lstStyle/>
        <a:p>
          <a:endParaRPr lang="en-US"/>
        </a:p>
      </dgm:t>
    </dgm:pt>
    <dgm:pt modelId="{2E2E84FE-98D6-489C-BBC7-61956D4DB812}">
      <dgm:prSet phldrT="[Text]"/>
      <dgm:spPr/>
      <dgm:t>
        <a:bodyPr/>
        <a:lstStyle/>
        <a:p>
          <a:r>
            <a:rPr lang="en-US" dirty="0" smtClean="0"/>
            <a:t>Project schedule</a:t>
          </a:r>
          <a:endParaRPr lang="en-US" dirty="0"/>
        </a:p>
      </dgm:t>
    </dgm:pt>
    <dgm:pt modelId="{1A959B53-D00E-49A4-8D0E-D3E5B39E2FFF}" type="parTrans" cxnId="{3A2F2B18-6323-425F-B9EA-FF29A7037B09}">
      <dgm:prSet/>
      <dgm:spPr/>
      <dgm:t>
        <a:bodyPr/>
        <a:lstStyle/>
        <a:p>
          <a:endParaRPr lang="en-US"/>
        </a:p>
      </dgm:t>
    </dgm:pt>
    <dgm:pt modelId="{AAA6E8BC-02C3-4449-B541-582191BD78B1}" type="sibTrans" cxnId="{3A2F2B18-6323-425F-B9EA-FF29A7037B09}">
      <dgm:prSet/>
      <dgm:spPr/>
      <dgm:t>
        <a:bodyPr/>
        <a:lstStyle/>
        <a:p>
          <a:endParaRPr lang="en-US"/>
        </a:p>
      </dgm:t>
    </dgm:pt>
    <dgm:pt modelId="{EF6F5ABB-B102-486C-9F89-639CD2349981}">
      <dgm:prSet phldrT="[Text]"/>
      <dgm:spPr/>
      <dgm:t>
        <a:bodyPr/>
        <a:lstStyle/>
        <a:p>
          <a:r>
            <a:rPr lang="en-US" dirty="0" smtClean="0"/>
            <a:t>Planning tools</a:t>
          </a:r>
          <a:endParaRPr lang="en-US" dirty="0"/>
        </a:p>
      </dgm:t>
    </dgm:pt>
    <dgm:pt modelId="{CFE74F23-DF66-4C05-A773-1EB14E84B253}" type="parTrans" cxnId="{091375D6-454B-4463-9590-6A4623513352}">
      <dgm:prSet/>
      <dgm:spPr/>
      <dgm:t>
        <a:bodyPr/>
        <a:lstStyle/>
        <a:p>
          <a:endParaRPr lang="en-US"/>
        </a:p>
      </dgm:t>
    </dgm:pt>
    <dgm:pt modelId="{F85AB30E-EB42-4414-AB5F-F8EA49074DD8}" type="sibTrans" cxnId="{091375D6-454B-4463-9590-6A4623513352}">
      <dgm:prSet/>
      <dgm:spPr/>
      <dgm:t>
        <a:bodyPr/>
        <a:lstStyle/>
        <a:p>
          <a:endParaRPr lang="en-US"/>
        </a:p>
      </dgm:t>
    </dgm:pt>
    <dgm:pt modelId="{03EA4FDE-D81D-4C89-96E5-2E343B67B2EA}" type="pres">
      <dgm:prSet presAssocID="{B26673EF-53C5-4AE7-B2B8-6A73E4059565}" presName="Name0" presStyleCnt="0">
        <dgm:presLayoutVars>
          <dgm:dir/>
          <dgm:resizeHandles val="exact"/>
        </dgm:presLayoutVars>
      </dgm:prSet>
      <dgm:spPr/>
      <dgm:t>
        <a:bodyPr/>
        <a:lstStyle/>
        <a:p>
          <a:endParaRPr lang="en-US"/>
        </a:p>
      </dgm:t>
    </dgm:pt>
    <dgm:pt modelId="{CF355CDB-51CA-4395-B108-E0F963F438AD}" type="pres">
      <dgm:prSet presAssocID="{7A21B9D6-DA34-4D76-979A-F554E9BE0FB9}" presName="node" presStyleLbl="node1" presStyleIdx="0" presStyleCnt="4">
        <dgm:presLayoutVars>
          <dgm:bulletEnabled val="1"/>
        </dgm:presLayoutVars>
      </dgm:prSet>
      <dgm:spPr/>
      <dgm:t>
        <a:bodyPr/>
        <a:lstStyle/>
        <a:p>
          <a:endParaRPr lang="en-US"/>
        </a:p>
      </dgm:t>
    </dgm:pt>
    <dgm:pt modelId="{665C7FAF-1DA5-42B6-9AAD-DC8E9D08481F}" type="pres">
      <dgm:prSet presAssocID="{5D80912C-929A-421C-9361-6CC5AF76452F}" presName="sibTrans" presStyleCnt="0"/>
      <dgm:spPr/>
    </dgm:pt>
    <dgm:pt modelId="{B68D2C64-DF76-4217-84CD-D3548777C2AA}" type="pres">
      <dgm:prSet presAssocID="{130BDE3A-FBFF-4D28-995B-A0B943491653}" presName="node" presStyleLbl="node1" presStyleIdx="1" presStyleCnt="4">
        <dgm:presLayoutVars>
          <dgm:bulletEnabled val="1"/>
        </dgm:presLayoutVars>
      </dgm:prSet>
      <dgm:spPr/>
      <dgm:t>
        <a:bodyPr/>
        <a:lstStyle/>
        <a:p>
          <a:endParaRPr lang="en-US"/>
        </a:p>
      </dgm:t>
    </dgm:pt>
    <dgm:pt modelId="{F57E8D1E-C463-41F8-B71D-F1B9A7D6AD79}" type="pres">
      <dgm:prSet presAssocID="{3A40922C-D715-4DAA-9895-366E351212B2}" presName="sibTrans" presStyleCnt="0"/>
      <dgm:spPr/>
    </dgm:pt>
    <dgm:pt modelId="{67EFC5F9-315B-4FBA-ACF2-61BF1E33FC26}" type="pres">
      <dgm:prSet presAssocID="{2E2E84FE-98D6-489C-BBC7-61956D4DB812}" presName="node" presStyleLbl="node1" presStyleIdx="2" presStyleCnt="4">
        <dgm:presLayoutVars>
          <dgm:bulletEnabled val="1"/>
        </dgm:presLayoutVars>
      </dgm:prSet>
      <dgm:spPr/>
      <dgm:t>
        <a:bodyPr/>
        <a:lstStyle/>
        <a:p>
          <a:endParaRPr lang="en-US"/>
        </a:p>
      </dgm:t>
    </dgm:pt>
    <dgm:pt modelId="{D21343A7-B4D3-40FF-A766-B2EE8C33F3B3}" type="pres">
      <dgm:prSet presAssocID="{AAA6E8BC-02C3-4449-B541-582191BD78B1}" presName="sibTrans" presStyleCnt="0"/>
      <dgm:spPr/>
    </dgm:pt>
    <dgm:pt modelId="{25462C6D-22A7-41B8-B550-892525AAF865}" type="pres">
      <dgm:prSet presAssocID="{EF6F5ABB-B102-486C-9F89-639CD2349981}" presName="node" presStyleLbl="node1" presStyleIdx="3" presStyleCnt="4">
        <dgm:presLayoutVars>
          <dgm:bulletEnabled val="1"/>
        </dgm:presLayoutVars>
      </dgm:prSet>
      <dgm:spPr/>
      <dgm:t>
        <a:bodyPr/>
        <a:lstStyle/>
        <a:p>
          <a:endParaRPr lang="en-US"/>
        </a:p>
      </dgm:t>
    </dgm:pt>
  </dgm:ptLst>
  <dgm:cxnLst>
    <dgm:cxn modelId="{08E88860-2D4F-46C7-B828-0DF088711106}" srcId="{B26673EF-53C5-4AE7-B2B8-6A73E4059565}" destId="{130BDE3A-FBFF-4D28-995B-A0B943491653}" srcOrd="1" destOrd="0" parTransId="{79EF2F45-E358-4D5A-B512-E75F034A58E7}" sibTransId="{3A40922C-D715-4DAA-9895-366E351212B2}"/>
    <dgm:cxn modelId="{0AB411D3-8E2E-40A8-8D72-CDD8F01FA75F}" type="presOf" srcId="{B26673EF-53C5-4AE7-B2B8-6A73E4059565}" destId="{03EA4FDE-D81D-4C89-96E5-2E343B67B2EA}" srcOrd="0" destOrd="0" presId="urn:microsoft.com/office/officeart/2005/8/layout/hList6"/>
    <dgm:cxn modelId="{3A2F2B18-6323-425F-B9EA-FF29A7037B09}" srcId="{B26673EF-53C5-4AE7-B2B8-6A73E4059565}" destId="{2E2E84FE-98D6-489C-BBC7-61956D4DB812}" srcOrd="2" destOrd="0" parTransId="{1A959B53-D00E-49A4-8D0E-D3E5B39E2FFF}" sibTransId="{AAA6E8BC-02C3-4449-B541-582191BD78B1}"/>
    <dgm:cxn modelId="{B316A734-25CD-4050-85E0-391F3BE82EB2}" type="presOf" srcId="{7A21B9D6-DA34-4D76-979A-F554E9BE0FB9}" destId="{CF355CDB-51CA-4395-B108-E0F963F438AD}" srcOrd="0" destOrd="0" presId="urn:microsoft.com/office/officeart/2005/8/layout/hList6"/>
    <dgm:cxn modelId="{5CEE0490-026B-4D67-8D04-7CDC523CB025}" type="presOf" srcId="{EF6F5ABB-B102-486C-9F89-639CD2349981}" destId="{25462C6D-22A7-41B8-B550-892525AAF865}" srcOrd="0" destOrd="0" presId="urn:microsoft.com/office/officeart/2005/8/layout/hList6"/>
    <dgm:cxn modelId="{E835A2B3-4276-478C-8EC9-9CD31C24DDB1}" type="presOf" srcId="{2E2E84FE-98D6-489C-BBC7-61956D4DB812}" destId="{67EFC5F9-315B-4FBA-ACF2-61BF1E33FC26}" srcOrd="0" destOrd="0" presId="urn:microsoft.com/office/officeart/2005/8/layout/hList6"/>
    <dgm:cxn modelId="{091375D6-454B-4463-9590-6A4623513352}" srcId="{B26673EF-53C5-4AE7-B2B8-6A73E4059565}" destId="{EF6F5ABB-B102-486C-9F89-639CD2349981}" srcOrd="3" destOrd="0" parTransId="{CFE74F23-DF66-4C05-A773-1EB14E84B253}" sibTransId="{F85AB30E-EB42-4414-AB5F-F8EA49074DD8}"/>
    <dgm:cxn modelId="{88A69C7A-EFA2-4716-B679-1AEE8F83F7C9}" srcId="{B26673EF-53C5-4AE7-B2B8-6A73E4059565}" destId="{7A21B9D6-DA34-4D76-979A-F554E9BE0FB9}" srcOrd="0" destOrd="0" parTransId="{656A0936-C945-42D9-BD67-1C32D921819F}" sibTransId="{5D80912C-929A-421C-9361-6CC5AF76452F}"/>
    <dgm:cxn modelId="{CE51B986-E480-401D-8922-812F8DF63DD0}" type="presOf" srcId="{130BDE3A-FBFF-4D28-995B-A0B943491653}" destId="{B68D2C64-DF76-4217-84CD-D3548777C2AA}" srcOrd="0" destOrd="0" presId="urn:microsoft.com/office/officeart/2005/8/layout/hList6"/>
    <dgm:cxn modelId="{94E308DD-6082-4EFC-BE03-04C2611758B7}" type="presParOf" srcId="{03EA4FDE-D81D-4C89-96E5-2E343B67B2EA}" destId="{CF355CDB-51CA-4395-B108-E0F963F438AD}" srcOrd="0" destOrd="0" presId="urn:microsoft.com/office/officeart/2005/8/layout/hList6"/>
    <dgm:cxn modelId="{C89C98A1-CD4E-438A-BD1F-AA0E72B915C5}" type="presParOf" srcId="{03EA4FDE-D81D-4C89-96E5-2E343B67B2EA}" destId="{665C7FAF-1DA5-42B6-9AAD-DC8E9D08481F}" srcOrd="1" destOrd="0" presId="urn:microsoft.com/office/officeart/2005/8/layout/hList6"/>
    <dgm:cxn modelId="{ECB4003C-CCE5-427D-AC3C-36C5CA45EC4D}" type="presParOf" srcId="{03EA4FDE-D81D-4C89-96E5-2E343B67B2EA}" destId="{B68D2C64-DF76-4217-84CD-D3548777C2AA}" srcOrd="2" destOrd="0" presId="urn:microsoft.com/office/officeart/2005/8/layout/hList6"/>
    <dgm:cxn modelId="{F3B0DA6D-CA45-4DC9-B49E-F78B1CDE96F9}" type="presParOf" srcId="{03EA4FDE-D81D-4C89-96E5-2E343B67B2EA}" destId="{F57E8D1E-C463-41F8-B71D-F1B9A7D6AD79}" srcOrd="3" destOrd="0" presId="urn:microsoft.com/office/officeart/2005/8/layout/hList6"/>
    <dgm:cxn modelId="{2064FD67-8BD0-40A0-9026-D1B16ED001C9}" type="presParOf" srcId="{03EA4FDE-D81D-4C89-96E5-2E343B67B2EA}" destId="{67EFC5F9-315B-4FBA-ACF2-61BF1E33FC26}" srcOrd="4" destOrd="0" presId="urn:microsoft.com/office/officeart/2005/8/layout/hList6"/>
    <dgm:cxn modelId="{DCD84D5C-F43F-4E68-AD19-4B01100C1262}" type="presParOf" srcId="{03EA4FDE-D81D-4C89-96E5-2E343B67B2EA}" destId="{D21343A7-B4D3-40FF-A766-B2EE8C33F3B3}" srcOrd="5" destOrd="0" presId="urn:microsoft.com/office/officeart/2005/8/layout/hList6"/>
    <dgm:cxn modelId="{89C3D9AD-5BA0-4FD1-B9BB-E94C3BCD01AF}" type="presParOf" srcId="{03EA4FDE-D81D-4C89-96E5-2E343B67B2EA}" destId="{25462C6D-22A7-41B8-B550-892525AAF86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3F26DA-5DDD-42CA-ABB4-19C212B0FE5C}" type="doc">
      <dgm:prSet loTypeId="urn:microsoft.com/office/officeart/2005/8/layout/hList6" loCatId="list" qsTypeId="urn:microsoft.com/office/officeart/2005/8/quickstyle/simple1" qsCatId="simple" csTypeId="urn:microsoft.com/office/officeart/2005/8/colors/colorful3" csCatId="colorful" phldr="1"/>
      <dgm:spPr/>
      <dgm:t>
        <a:bodyPr/>
        <a:lstStyle/>
        <a:p>
          <a:endParaRPr lang="en-US"/>
        </a:p>
      </dgm:t>
    </dgm:pt>
    <dgm:pt modelId="{F24CC576-4F5F-433E-AE26-07705D352332}">
      <dgm:prSet phldrT="[Text]"/>
      <dgm:spPr/>
      <dgm:t>
        <a:bodyPr/>
        <a:lstStyle/>
        <a:p>
          <a:r>
            <a:rPr lang="en-US" dirty="0" smtClean="0"/>
            <a:t>Has an interest</a:t>
          </a:r>
          <a:endParaRPr lang="en-US" dirty="0"/>
        </a:p>
      </dgm:t>
    </dgm:pt>
    <dgm:pt modelId="{D080ADD0-92E7-4D4B-991D-CD3A21B5FAF3}" type="parTrans" cxnId="{06BF5AA7-3599-4108-8C42-614DC8DAF66B}">
      <dgm:prSet/>
      <dgm:spPr/>
      <dgm:t>
        <a:bodyPr/>
        <a:lstStyle/>
        <a:p>
          <a:endParaRPr lang="en-US"/>
        </a:p>
      </dgm:t>
    </dgm:pt>
    <dgm:pt modelId="{CC04069C-D017-4D31-B8B0-9CBC2C33B8F6}" type="sibTrans" cxnId="{06BF5AA7-3599-4108-8C42-614DC8DAF66B}">
      <dgm:prSet/>
      <dgm:spPr/>
      <dgm:t>
        <a:bodyPr/>
        <a:lstStyle/>
        <a:p>
          <a:endParaRPr lang="en-US"/>
        </a:p>
      </dgm:t>
    </dgm:pt>
    <dgm:pt modelId="{09C17A98-97FE-4D8B-8D2F-A3352C9181EC}">
      <dgm:prSet phldrT="[Text]"/>
      <dgm:spPr/>
      <dgm:t>
        <a:bodyPr/>
        <a:lstStyle/>
        <a:p>
          <a:r>
            <a:rPr lang="en-US" dirty="0" smtClean="0"/>
            <a:t>Feedback</a:t>
          </a:r>
          <a:endParaRPr lang="en-US" dirty="0"/>
        </a:p>
      </dgm:t>
    </dgm:pt>
    <dgm:pt modelId="{FE8981E4-5822-427B-906D-134B8F508556}" type="parTrans" cxnId="{25A1F435-97C8-42BB-9AEA-128AC91F572E}">
      <dgm:prSet/>
      <dgm:spPr/>
      <dgm:t>
        <a:bodyPr/>
        <a:lstStyle/>
        <a:p>
          <a:endParaRPr lang="en-US"/>
        </a:p>
      </dgm:t>
    </dgm:pt>
    <dgm:pt modelId="{B6DB4BDC-C8D0-49B3-900C-8D927661B2FE}" type="sibTrans" cxnId="{25A1F435-97C8-42BB-9AEA-128AC91F572E}">
      <dgm:prSet/>
      <dgm:spPr/>
      <dgm:t>
        <a:bodyPr/>
        <a:lstStyle/>
        <a:p>
          <a:endParaRPr lang="en-US"/>
        </a:p>
      </dgm:t>
    </dgm:pt>
    <dgm:pt modelId="{E94EC197-2C0F-4579-92BE-48DE1416C7EE}">
      <dgm:prSet phldrT="[Text]"/>
      <dgm:spPr/>
      <dgm:t>
        <a:bodyPr/>
        <a:lstStyle/>
        <a:p>
          <a:r>
            <a:rPr lang="en-US" dirty="0" smtClean="0"/>
            <a:t>Guidance</a:t>
          </a:r>
          <a:endParaRPr lang="en-US" dirty="0"/>
        </a:p>
      </dgm:t>
    </dgm:pt>
    <dgm:pt modelId="{6D44158F-A9B0-4BB1-8FF9-B61A038A18AE}" type="parTrans" cxnId="{3B8F9AFD-CE17-4040-A0BB-461092250157}">
      <dgm:prSet/>
      <dgm:spPr/>
      <dgm:t>
        <a:bodyPr/>
        <a:lstStyle/>
        <a:p>
          <a:endParaRPr lang="en-US"/>
        </a:p>
      </dgm:t>
    </dgm:pt>
    <dgm:pt modelId="{F9BE9AB0-F6F1-4620-920C-277605F0E50E}" type="sibTrans" cxnId="{3B8F9AFD-CE17-4040-A0BB-461092250157}">
      <dgm:prSet/>
      <dgm:spPr/>
      <dgm:t>
        <a:bodyPr/>
        <a:lstStyle/>
        <a:p>
          <a:endParaRPr lang="en-US"/>
        </a:p>
      </dgm:t>
    </dgm:pt>
    <dgm:pt modelId="{888CAC6A-727A-407F-9505-9F6AAE7256D9}">
      <dgm:prSet phldrT="[Text]"/>
      <dgm:spPr/>
      <dgm:t>
        <a:bodyPr/>
        <a:lstStyle/>
        <a:p>
          <a:r>
            <a:rPr lang="en-US" dirty="0" smtClean="0"/>
            <a:t>Who might be affected?</a:t>
          </a:r>
          <a:endParaRPr lang="en-US" dirty="0"/>
        </a:p>
      </dgm:t>
    </dgm:pt>
    <dgm:pt modelId="{0706EEF8-1F2C-4D0F-B51A-84A9036482A7}" type="parTrans" cxnId="{4AB0A57E-D71E-4D43-8F7E-0DACF07CF3F0}">
      <dgm:prSet/>
      <dgm:spPr/>
      <dgm:t>
        <a:bodyPr/>
        <a:lstStyle/>
        <a:p>
          <a:endParaRPr lang="en-US"/>
        </a:p>
      </dgm:t>
    </dgm:pt>
    <dgm:pt modelId="{5F8719E5-8793-494D-AEA7-1A7B7C303BB5}" type="sibTrans" cxnId="{4AB0A57E-D71E-4D43-8F7E-0DACF07CF3F0}">
      <dgm:prSet/>
      <dgm:spPr/>
      <dgm:t>
        <a:bodyPr/>
        <a:lstStyle/>
        <a:p>
          <a:endParaRPr lang="en-US"/>
        </a:p>
      </dgm:t>
    </dgm:pt>
    <dgm:pt modelId="{3ABBFFC1-ABC0-4125-814F-94EADFBA46E1}" type="pres">
      <dgm:prSet presAssocID="{AE3F26DA-5DDD-42CA-ABB4-19C212B0FE5C}" presName="Name0" presStyleCnt="0">
        <dgm:presLayoutVars>
          <dgm:dir/>
          <dgm:resizeHandles val="exact"/>
        </dgm:presLayoutVars>
      </dgm:prSet>
      <dgm:spPr/>
      <dgm:t>
        <a:bodyPr/>
        <a:lstStyle/>
        <a:p>
          <a:endParaRPr lang="en-US"/>
        </a:p>
      </dgm:t>
    </dgm:pt>
    <dgm:pt modelId="{E9392437-A697-45CB-AC7A-B34EEC81590F}" type="pres">
      <dgm:prSet presAssocID="{F24CC576-4F5F-433E-AE26-07705D352332}" presName="node" presStyleLbl="node1" presStyleIdx="0" presStyleCnt="4">
        <dgm:presLayoutVars>
          <dgm:bulletEnabled val="1"/>
        </dgm:presLayoutVars>
      </dgm:prSet>
      <dgm:spPr/>
      <dgm:t>
        <a:bodyPr/>
        <a:lstStyle/>
        <a:p>
          <a:endParaRPr lang="en-US"/>
        </a:p>
      </dgm:t>
    </dgm:pt>
    <dgm:pt modelId="{EFF2B4ED-4147-4B7D-B94E-816540A40DC6}" type="pres">
      <dgm:prSet presAssocID="{CC04069C-D017-4D31-B8B0-9CBC2C33B8F6}" presName="sibTrans" presStyleCnt="0"/>
      <dgm:spPr/>
    </dgm:pt>
    <dgm:pt modelId="{F2069FDB-7317-41F9-9E7A-24941935AF16}" type="pres">
      <dgm:prSet presAssocID="{09C17A98-97FE-4D8B-8D2F-A3352C9181EC}" presName="node" presStyleLbl="node1" presStyleIdx="1" presStyleCnt="4">
        <dgm:presLayoutVars>
          <dgm:bulletEnabled val="1"/>
        </dgm:presLayoutVars>
      </dgm:prSet>
      <dgm:spPr/>
      <dgm:t>
        <a:bodyPr/>
        <a:lstStyle/>
        <a:p>
          <a:endParaRPr lang="en-US"/>
        </a:p>
      </dgm:t>
    </dgm:pt>
    <dgm:pt modelId="{9B21BA4A-7619-4BBC-90BA-F25090E97655}" type="pres">
      <dgm:prSet presAssocID="{B6DB4BDC-C8D0-49B3-900C-8D927661B2FE}" presName="sibTrans" presStyleCnt="0"/>
      <dgm:spPr/>
    </dgm:pt>
    <dgm:pt modelId="{A2A29AB5-8F7D-4569-B1E0-2393B0B86471}" type="pres">
      <dgm:prSet presAssocID="{E94EC197-2C0F-4579-92BE-48DE1416C7EE}" presName="node" presStyleLbl="node1" presStyleIdx="2" presStyleCnt="4">
        <dgm:presLayoutVars>
          <dgm:bulletEnabled val="1"/>
        </dgm:presLayoutVars>
      </dgm:prSet>
      <dgm:spPr/>
      <dgm:t>
        <a:bodyPr/>
        <a:lstStyle/>
        <a:p>
          <a:endParaRPr lang="en-US"/>
        </a:p>
      </dgm:t>
    </dgm:pt>
    <dgm:pt modelId="{B775F42A-5CB3-4862-B40F-2E18501AFD5C}" type="pres">
      <dgm:prSet presAssocID="{F9BE9AB0-F6F1-4620-920C-277605F0E50E}" presName="sibTrans" presStyleCnt="0"/>
      <dgm:spPr/>
    </dgm:pt>
    <dgm:pt modelId="{673EBE30-3F63-4AC3-9814-133C2F75B3E1}" type="pres">
      <dgm:prSet presAssocID="{888CAC6A-727A-407F-9505-9F6AAE7256D9}" presName="node" presStyleLbl="node1" presStyleIdx="3" presStyleCnt="4">
        <dgm:presLayoutVars>
          <dgm:bulletEnabled val="1"/>
        </dgm:presLayoutVars>
      </dgm:prSet>
      <dgm:spPr/>
      <dgm:t>
        <a:bodyPr/>
        <a:lstStyle/>
        <a:p>
          <a:endParaRPr lang="en-US"/>
        </a:p>
      </dgm:t>
    </dgm:pt>
  </dgm:ptLst>
  <dgm:cxnLst>
    <dgm:cxn modelId="{06BF5AA7-3599-4108-8C42-614DC8DAF66B}" srcId="{AE3F26DA-5DDD-42CA-ABB4-19C212B0FE5C}" destId="{F24CC576-4F5F-433E-AE26-07705D352332}" srcOrd="0" destOrd="0" parTransId="{D080ADD0-92E7-4D4B-991D-CD3A21B5FAF3}" sibTransId="{CC04069C-D017-4D31-B8B0-9CBC2C33B8F6}"/>
    <dgm:cxn modelId="{BB5C9A7D-4758-4697-A87A-0EBAABABF055}" type="presOf" srcId="{888CAC6A-727A-407F-9505-9F6AAE7256D9}" destId="{673EBE30-3F63-4AC3-9814-133C2F75B3E1}" srcOrd="0" destOrd="0" presId="urn:microsoft.com/office/officeart/2005/8/layout/hList6"/>
    <dgm:cxn modelId="{424C02F3-AE08-431B-91C3-F72DA73BAFC5}" type="presOf" srcId="{09C17A98-97FE-4D8B-8D2F-A3352C9181EC}" destId="{F2069FDB-7317-41F9-9E7A-24941935AF16}" srcOrd="0" destOrd="0" presId="urn:microsoft.com/office/officeart/2005/8/layout/hList6"/>
    <dgm:cxn modelId="{25A1F435-97C8-42BB-9AEA-128AC91F572E}" srcId="{AE3F26DA-5DDD-42CA-ABB4-19C212B0FE5C}" destId="{09C17A98-97FE-4D8B-8D2F-A3352C9181EC}" srcOrd="1" destOrd="0" parTransId="{FE8981E4-5822-427B-906D-134B8F508556}" sibTransId="{B6DB4BDC-C8D0-49B3-900C-8D927661B2FE}"/>
    <dgm:cxn modelId="{88BEE726-92A8-4D60-B166-A507577A6B0E}" type="presOf" srcId="{E94EC197-2C0F-4579-92BE-48DE1416C7EE}" destId="{A2A29AB5-8F7D-4569-B1E0-2393B0B86471}" srcOrd="0" destOrd="0" presId="urn:microsoft.com/office/officeart/2005/8/layout/hList6"/>
    <dgm:cxn modelId="{8D116CFF-C9AB-4036-9643-E0E6270BABC3}" type="presOf" srcId="{AE3F26DA-5DDD-42CA-ABB4-19C212B0FE5C}" destId="{3ABBFFC1-ABC0-4125-814F-94EADFBA46E1}" srcOrd="0" destOrd="0" presId="urn:microsoft.com/office/officeart/2005/8/layout/hList6"/>
    <dgm:cxn modelId="{3B8F9AFD-CE17-4040-A0BB-461092250157}" srcId="{AE3F26DA-5DDD-42CA-ABB4-19C212B0FE5C}" destId="{E94EC197-2C0F-4579-92BE-48DE1416C7EE}" srcOrd="2" destOrd="0" parTransId="{6D44158F-A9B0-4BB1-8FF9-B61A038A18AE}" sibTransId="{F9BE9AB0-F6F1-4620-920C-277605F0E50E}"/>
    <dgm:cxn modelId="{4AB0A57E-D71E-4D43-8F7E-0DACF07CF3F0}" srcId="{AE3F26DA-5DDD-42CA-ABB4-19C212B0FE5C}" destId="{888CAC6A-727A-407F-9505-9F6AAE7256D9}" srcOrd="3" destOrd="0" parTransId="{0706EEF8-1F2C-4D0F-B51A-84A9036482A7}" sibTransId="{5F8719E5-8793-494D-AEA7-1A7B7C303BB5}"/>
    <dgm:cxn modelId="{FDAD7AEF-FBF6-4FDC-AFB3-3030369E46F7}" type="presOf" srcId="{F24CC576-4F5F-433E-AE26-07705D352332}" destId="{E9392437-A697-45CB-AC7A-B34EEC81590F}" srcOrd="0" destOrd="0" presId="urn:microsoft.com/office/officeart/2005/8/layout/hList6"/>
    <dgm:cxn modelId="{8CB1F526-81A9-4CB0-B25B-F82C353578D5}" type="presParOf" srcId="{3ABBFFC1-ABC0-4125-814F-94EADFBA46E1}" destId="{E9392437-A697-45CB-AC7A-B34EEC81590F}" srcOrd="0" destOrd="0" presId="urn:microsoft.com/office/officeart/2005/8/layout/hList6"/>
    <dgm:cxn modelId="{26F6132F-CEC8-43C3-90CB-2594BAE007CD}" type="presParOf" srcId="{3ABBFFC1-ABC0-4125-814F-94EADFBA46E1}" destId="{EFF2B4ED-4147-4B7D-B94E-816540A40DC6}" srcOrd="1" destOrd="0" presId="urn:microsoft.com/office/officeart/2005/8/layout/hList6"/>
    <dgm:cxn modelId="{4EC3876B-A8C1-4C92-A156-FD9AE798C8B5}" type="presParOf" srcId="{3ABBFFC1-ABC0-4125-814F-94EADFBA46E1}" destId="{F2069FDB-7317-41F9-9E7A-24941935AF16}" srcOrd="2" destOrd="0" presId="urn:microsoft.com/office/officeart/2005/8/layout/hList6"/>
    <dgm:cxn modelId="{C588E0E7-E2C9-49DD-ACFF-93D1E4ECC1D3}" type="presParOf" srcId="{3ABBFFC1-ABC0-4125-814F-94EADFBA46E1}" destId="{9B21BA4A-7619-4BBC-90BA-F25090E97655}" srcOrd="3" destOrd="0" presId="urn:microsoft.com/office/officeart/2005/8/layout/hList6"/>
    <dgm:cxn modelId="{569A0940-E9ED-4199-A2D1-3BA7FA3483CF}" type="presParOf" srcId="{3ABBFFC1-ABC0-4125-814F-94EADFBA46E1}" destId="{A2A29AB5-8F7D-4569-B1E0-2393B0B86471}" srcOrd="4" destOrd="0" presId="urn:microsoft.com/office/officeart/2005/8/layout/hList6"/>
    <dgm:cxn modelId="{9A5FC2C3-0317-4A9B-9B40-863B8C9C498F}" type="presParOf" srcId="{3ABBFFC1-ABC0-4125-814F-94EADFBA46E1}" destId="{B775F42A-5CB3-4862-B40F-2E18501AFD5C}" srcOrd="5" destOrd="0" presId="urn:microsoft.com/office/officeart/2005/8/layout/hList6"/>
    <dgm:cxn modelId="{9B912FFF-C64F-4B29-8384-B30E160F088A}" type="presParOf" srcId="{3ABBFFC1-ABC0-4125-814F-94EADFBA46E1}" destId="{673EBE30-3F63-4AC3-9814-133C2F75B3E1}"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89F3CA7-855D-4D81-879D-D948AF8A30AD}"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AF3BB4EC-FD45-47D3-8721-E96AD799CED7}">
      <dgm:prSet phldrT="[Text]"/>
      <dgm:spPr/>
      <dgm:t>
        <a:bodyPr/>
        <a:lstStyle/>
        <a:p>
          <a:r>
            <a:rPr lang="en-US" dirty="0" smtClean="0"/>
            <a:t>Decide which items are necessary (needs)</a:t>
          </a:r>
          <a:endParaRPr lang="en-US" dirty="0"/>
        </a:p>
      </dgm:t>
    </dgm:pt>
    <dgm:pt modelId="{633D8B97-4B34-47E8-9540-49C1770C947D}" type="parTrans" cxnId="{BF7FB100-55D8-4832-A427-3873CB325C54}">
      <dgm:prSet/>
      <dgm:spPr/>
      <dgm:t>
        <a:bodyPr/>
        <a:lstStyle/>
        <a:p>
          <a:endParaRPr lang="en-US"/>
        </a:p>
      </dgm:t>
    </dgm:pt>
    <dgm:pt modelId="{7FE18F4E-9AB7-483D-B888-25714C4F9AE5}" type="sibTrans" cxnId="{BF7FB100-55D8-4832-A427-3873CB325C54}">
      <dgm:prSet/>
      <dgm:spPr/>
      <dgm:t>
        <a:bodyPr/>
        <a:lstStyle/>
        <a:p>
          <a:endParaRPr lang="en-US" dirty="0"/>
        </a:p>
      </dgm:t>
    </dgm:pt>
    <dgm:pt modelId="{D59C6AAD-BE88-4666-B048-BAC61DF3724C}">
      <dgm:prSet phldrT="[Text]"/>
      <dgm:spPr/>
      <dgm:t>
        <a:bodyPr/>
        <a:lstStyle/>
        <a:p>
          <a:r>
            <a:rPr lang="en-US" dirty="0" smtClean="0"/>
            <a:t>“nice to haves” (wants)</a:t>
          </a:r>
          <a:endParaRPr lang="en-US" dirty="0"/>
        </a:p>
      </dgm:t>
    </dgm:pt>
    <dgm:pt modelId="{7852E3AA-92C1-4F12-ADD9-A710F04730FB}" type="parTrans" cxnId="{8ADC1203-9051-4244-8D1D-B706C4E268F4}">
      <dgm:prSet/>
      <dgm:spPr/>
      <dgm:t>
        <a:bodyPr/>
        <a:lstStyle/>
        <a:p>
          <a:endParaRPr lang="en-US"/>
        </a:p>
      </dgm:t>
    </dgm:pt>
    <dgm:pt modelId="{67E34EF6-41B3-4766-AA3C-0F0052F86128}" type="sibTrans" cxnId="{8ADC1203-9051-4244-8D1D-B706C4E268F4}">
      <dgm:prSet/>
      <dgm:spPr/>
      <dgm:t>
        <a:bodyPr/>
        <a:lstStyle/>
        <a:p>
          <a:endParaRPr lang="en-US" dirty="0"/>
        </a:p>
      </dgm:t>
    </dgm:pt>
    <dgm:pt modelId="{0CE12FBF-38E1-44C0-8FAC-BDAA1396DFF5}">
      <dgm:prSet phldrT="[Text]"/>
      <dgm:spPr/>
      <dgm:t>
        <a:bodyPr/>
        <a:lstStyle/>
        <a:p>
          <a:r>
            <a:rPr lang="en-US" dirty="0" smtClean="0"/>
            <a:t>Prioritize the needs</a:t>
          </a:r>
          <a:endParaRPr lang="en-US" dirty="0"/>
        </a:p>
      </dgm:t>
    </dgm:pt>
    <dgm:pt modelId="{8AB27CFD-6CB6-4ED7-8510-6407F1587950}" type="parTrans" cxnId="{4F64BC13-653F-432B-9567-94256ED1539B}">
      <dgm:prSet/>
      <dgm:spPr/>
      <dgm:t>
        <a:bodyPr/>
        <a:lstStyle/>
        <a:p>
          <a:endParaRPr lang="en-US"/>
        </a:p>
      </dgm:t>
    </dgm:pt>
    <dgm:pt modelId="{863D3AAF-E7BD-48A4-B3B5-C50DFB5A0434}" type="sibTrans" cxnId="{4F64BC13-653F-432B-9567-94256ED1539B}">
      <dgm:prSet/>
      <dgm:spPr/>
      <dgm:t>
        <a:bodyPr/>
        <a:lstStyle/>
        <a:p>
          <a:endParaRPr lang="en-US"/>
        </a:p>
      </dgm:t>
    </dgm:pt>
    <dgm:pt modelId="{59895E66-A821-4DF4-8B09-520D7A08CC93}" type="pres">
      <dgm:prSet presAssocID="{D89F3CA7-855D-4D81-879D-D948AF8A30AD}" presName="outerComposite" presStyleCnt="0">
        <dgm:presLayoutVars>
          <dgm:chMax val="5"/>
          <dgm:dir/>
          <dgm:resizeHandles val="exact"/>
        </dgm:presLayoutVars>
      </dgm:prSet>
      <dgm:spPr/>
      <dgm:t>
        <a:bodyPr/>
        <a:lstStyle/>
        <a:p>
          <a:endParaRPr lang="en-US"/>
        </a:p>
      </dgm:t>
    </dgm:pt>
    <dgm:pt modelId="{2F163B34-88C9-4A10-B493-04440E286346}" type="pres">
      <dgm:prSet presAssocID="{D89F3CA7-855D-4D81-879D-D948AF8A30AD}" presName="dummyMaxCanvas" presStyleCnt="0">
        <dgm:presLayoutVars/>
      </dgm:prSet>
      <dgm:spPr/>
    </dgm:pt>
    <dgm:pt modelId="{5B3FBE51-05CD-42A0-8897-F73CF75402C3}" type="pres">
      <dgm:prSet presAssocID="{D89F3CA7-855D-4D81-879D-D948AF8A30AD}" presName="ThreeNodes_1" presStyleLbl="node1" presStyleIdx="0" presStyleCnt="3">
        <dgm:presLayoutVars>
          <dgm:bulletEnabled val="1"/>
        </dgm:presLayoutVars>
      </dgm:prSet>
      <dgm:spPr/>
      <dgm:t>
        <a:bodyPr/>
        <a:lstStyle/>
        <a:p>
          <a:endParaRPr lang="en-US"/>
        </a:p>
      </dgm:t>
    </dgm:pt>
    <dgm:pt modelId="{B406F2D2-E985-40CF-B0CA-8DDC2E898F52}" type="pres">
      <dgm:prSet presAssocID="{D89F3CA7-855D-4D81-879D-D948AF8A30AD}" presName="ThreeNodes_2" presStyleLbl="node1" presStyleIdx="1" presStyleCnt="3">
        <dgm:presLayoutVars>
          <dgm:bulletEnabled val="1"/>
        </dgm:presLayoutVars>
      </dgm:prSet>
      <dgm:spPr/>
      <dgm:t>
        <a:bodyPr/>
        <a:lstStyle/>
        <a:p>
          <a:endParaRPr lang="en-US"/>
        </a:p>
      </dgm:t>
    </dgm:pt>
    <dgm:pt modelId="{08BBB9E1-66B4-4A2B-B24F-D8104C39CAAB}" type="pres">
      <dgm:prSet presAssocID="{D89F3CA7-855D-4D81-879D-D948AF8A30AD}" presName="ThreeNodes_3" presStyleLbl="node1" presStyleIdx="2" presStyleCnt="3">
        <dgm:presLayoutVars>
          <dgm:bulletEnabled val="1"/>
        </dgm:presLayoutVars>
      </dgm:prSet>
      <dgm:spPr/>
      <dgm:t>
        <a:bodyPr/>
        <a:lstStyle/>
        <a:p>
          <a:endParaRPr lang="en-US"/>
        </a:p>
      </dgm:t>
    </dgm:pt>
    <dgm:pt modelId="{64D5525A-0FAB-4CE0-89E1-8953706C067B}" type="pres">
      <dgm:prSet presAssocID="{D89F3CA7-855D-4D81-879D-D948AF8A30AD}" presName="ThreeConn_1-2" presStyleLbl="fgAccFollowNode1" presStyleIdx="0" presStyleCnt="2">
        <dgm:presLayoutVars>
          <dgm:bulletEnabled val="1"/>
        </dgm:presLayoutVars>
      </dgm:prSet>
      <dgm:spPr/>
      <dgm:t>
        <a:bodyPr/>
        <a:lstStyle/>
        <a:p>
          <a:endParaRPr lang="en-US"/>
        </a:p>
      </dgm:t>
    </dgm:pt>
    <dgm:pt modelId="{CBD537D4-15F1-4941-89F1-80C7B44C526B}" type="pres">
      <dgm:prSet presAssocID="{D89F3CA7-855D-4D81-879D-D948AF8A30AD}" presName="ThreeConn_2-3" presStyleLbl="fgAccFollowNode1" presStyleIdx="1" presStyleCnt="2">
        <dgm:presLayoutVars>
          <dgm:bulletEnabled val="1"/>
        </dgm:presLayoutVars>
      </dgm:prSet>
      <dgm:spPr/>
      <dgm:t>
        <a:bodyPr/>
        <a:lstStyle/>
        <a:p>
          <a:endParaRPr lang="en-US"/>
        </a:p>
      </dgm:t>
    </dgm:pt>
    <dgm:pt modelId="{99E00824-424E-4340-9947-F646701BFA7D}" type="pres">
      <dgm:prSet presAssocID="{D89F3CA7-855D-4D81-879D-D948AF8A30AD}" presName="ThreeNodes_1_text" presStyleLbl="node1" presStyleIdx="2" presStyleCnt="3">
        <dgm:presLayoutVars>
          <dgm:bulletEnabled val="1"/>
        </dgm:presLayoutVars>
      </dgm:prSet>
      <dgm:spPr/>
      <dgm:t>
        <a:bodyPr/>
        <a:lstStyle/>
        <a:p>
          <a:endParaRPr lang="en-US"/>
        </a:p>
      </dgm:t>
    </dgm:pt>
    <dgm:pt modelId="{53DCAC7E-F6F7-4E4B-AE40-290399857CA0}" type="pres">
      <dgm:prSet presAssocID="{D89F3CA7-855D-4D81-879D-D948AF8A30AD}" presName="ThreeNodes_2_text" presStyleLbl="node1" presStyleIdx="2" presStyleCnt="3">
        <dgm:presLayoutVars>
          <dgm:bulletEnabled val="1"/>
        </dgm:presLayoutVars>
      </dgm:prSet>
      <dgm:spPr/>
      <dgm:t>
        <a:bodyPr/>
        <a:lstStyle/>
        <a:p>
          <a:endParaRPr lang="en-US"/>
        </a:p>
      </dgm:t>
    </dgm:pt>
    <dgm:pt modelId="{C3912B25-74E1-44B9-9B68-D6F0B5EE352C}" type="pres">
      <dgm:prSet presAssocID="{D89F3CA7-855D-4D81-879D-D948AF8A30AD}" presName="ThreeNodes_3_text" presStyleLbl="node1" presStyleIdx="2" presStyleCnt="3">
        <dgm:presLayoutVars>
          <dgm:bulletEnabled val="1"/>
        </dgm:presLayoutVars>
      </dgm:prSet>
      <dgm:spPr/>
      <dgm:t>
        <a:bodyPr/>
        <a:lstStyle/>
        <a:p>
          <a:endParaRPr lang="en-US"/>
        </a:p>
      </dgm:t>
    </dgm:pt>
  </dgm:ptLst>
  <dgm:cxnLst>
    <dgm:cxn modelId="{8ADC1203-9051-4244-8D1D-B706C4E268F4}" srcId="{D89F3CA7-855D-4D81-879D-D948AF8A30AD}" destId="{D59C6AAD-BE88-4666-B048-BAC61DF3724C}" srcOrd="1" destOrd="0" parTransId="{7852E3AA-92C1-4F12-ADD9-A710F04730FB}" sibTransId="{67E34EF6-41B3-4766-AA3C-0F0052F86128}"/>
    <dgm:cxn modelId="{BF7FB100-55D8-4832-A427-3873CB325C54}" srcId="{D89F3CA7-855D-4D81-879D-D948AF8A30AD}" destId="{AF3BB4EC-FD45-47D3-8721-E96AD799CED7}" srcOrd="0" destOrd="0" parTransId="{633D8B97-4B34-47E8-9540-49C1770C947D}" sibTransId="{7FE18F4E-9AB7-483D-B888-25714C4F9AE5}"/>
    <dgm:cxn modelId="{C3918205-0CCB-4BB5-B2A9-79E574ACEE38}" type="presOf" srcId="{D59C6AAD-BE88-4666-B048-BAC61DF3724C}" destId="{53DCAC7E-F6F7-4E4B-AE40-290399857CA0}" srcOrd="1" destOrd="0" presId="urn:microsoft.com/office/officeart/2005/8/layout/vProcess5"/>
    <dgm:cxn modelId="{4F64BC13-653F-432B-9567-94256ED1539B}" srcId="{D89F3CA7-855D-4D81-879D-D948AF8A30AD}" destId="{0CE12FBF-38E1-44C0-8FAC-BDAA1396DFF5}" srcOrd="2" destOrd="0" parTransId="{8AB27CFD-6CB6-4ED7-8510-6407F1587950}" sibTransId="{863D3AAF-E7BD-48A4-B3B5-C50DFB5A0434}"/>
    <dgm:cxn modelId="{20949973-8459-4607-9EBE-CE500E68889D}" type="presOf" srcId="{D59C6AAD-BE88-4666-B048-BAC61DF3724C}" destId="{B406F2D2-E985-40CF-B0CA-8DDC2E898F52}" srcOrd="0" destOrd="0" presId="urn:microsoft.com/office/officeart/2005/8/layout/vProcess5"/>
    <dgm:cxn modelId="{782BC800-1124-4E38-9A73-034BA3555C31}" type="presOf" srcId="{67E34EF6-41B3-4766-AA3C-0F0052F86128}" destId="{CBD537D4-15F1-4941-89F1-80C7B44C526B}" srcOrd="0" destOrd="0" presId="urn:microsoft.com/office/officeart/2005/8/layout/vProcess5"/>
    <dgm:cxn modelId="{4CBD356A-8762-4802-B443-CEC4BA6EACA5}" type="presOf" srcId="{0CE12FBF-38E1-44C0-8FAC-BDAA1396DFF5}" destId="{08BBB9E1-66B4-4A2B-B24F-D8104C39CAAB}" srcOrd="0" destOrd="0" presId="urn:microsoft.com/office/officeart/2005/8/layout/vProcess5"/>
    <dgm:cxn modelId="{9244F2C5-7287-431F-A677-54542CCD4785}" type="presOf" srcId="{0CE12FBF-38E1-44C0-8FAC-BDAA1396DFF5}" destId="{C3912B25-74E1-44B9-9B68-D6F0B5EE352C}" srcOrd="1" destOrd="0" presId="urn:microsoft.com/office/officeart/2005/8/layout/vProcess5"/>
    <dgm:cxn modelId="{25139E35-4BB0-455C-970B-A83EAE956D9E}" type="presOf" srcId="{7FE18F4E-9AB7-483D-B888-25714C4F9AE5}" destId="{64D5525A-0FAB-4CE0-89E1-8953706C067B}" srcOrd="0" destOrd="0" presId="urn:microsoft.com/office/officeart/2005/8/layout/vProcess5"/>
    <dgm:cxn modelId="{ABDFC684-5ACB-471C-B94F-AEBBEBACD9BC}" type="presOf" srcId="{AF3BB4EC-FD45-47D3-8721-E96AD799CED7}" destId="{99E00824-424E-4340-9947-F646701BFA7D}" srcOrd="1" destOrd="0" presId="urn:microsoft.com/office/officeart/2005/8/layout/vProcess5"/>
    <dgm:cxn modelId="{34FAAE3A-144E-493D-B84D-B9E4843DCAB8}" type="presOf" srcId="{D89F3CA7-855D-4D81-879D-D948AF8A30AD}" destId="{59895E66-A821-4DF4-8B09-520D7A08CC93}" srcOrd="0" destOrd="0" presId="urn:microsoft.com/office/officeart/2005/8/layout/vProcess5"/>
    <dgm:cxn modelId="{8ACE5B1F-BCD3-44B0-95A2-BD8FE5879328}" type="presOf" srcId="{AF3BB4EC-FD45-47D3-8721-E96AD799CED7}" destId="{5B3FBE51-05CD-42A0-8897-F73CF75402C3}" srcOrd="0" destOrd="0" presId="urn:microsoft.com/office/officeart/2005/8/layout/vProcess5"/>
    <dgm:cxn modelId="{BC5CB953-F0E9-4606-A60E-A7C423E7C362}" type="presParOf" srcId="{59895E66-A821-4DF4-8B09-520D7A08CC93}" destId="{2F163B34-88C9-4A10-B493-04440E286346}" srcOrd="0" destOrd="0" presId="urn:microsoft.com/office/officeart/2005/8/layout/vProcess5"/>
    <dgm:cxn modelId="{A9920B56-6F38-4E64-8405-B634F9CAD46E}" type="presParOf" srcId="{59895E66-A821-4DF4-8B09-520D7A08CC93}" destId="{5B3FBE51-05CD-42A0-8897-F73CF75402C3}" srcOrd="1" destOrd="0" presId="urn:microsoft.com/office/officeart/2005/8/layout/vProcess5"/>
    <dgm:cxn modelId="{5F3A93CB-33F6-4CAB-8521-62BC0C1FE8E8}" type="presParOf" srcId="{59895E66-A821-4DF4-8B09-520D7A08CC93}" destId="{B406F2D2-E985-40CF-B0CA-8DDC2E898F52}" srcOrd="2" destOrd="0" presId="urn:microsoft.com/office/officeart/2005/8/layout/vProcess5"/>
    <dgm:cxn modelId="{2AAAFA31-416C-4958-830B-7CD260D50657}" type="presParOf" srcId="{59895E66-A821-4DF4-8B09-520D7A08CC93}" destId="{08BBB9E1-66B4-4A2B-B24F-D8104C39CAAB}" srcOrd="3" destOrd="0" presId="urn:microsoft.com/office/officeart/2005/8/layout/vProcess5"/>
    <dgm:cxn modelId="{6328D547-AB1A-4D89-A494-95D67FC29876}" type="presParOf" srcId="{59895E66-A821-4DF4-8B09-520D7A08CC93}" destId="{64D5525A-0FAB-4CE0-89E1-8953706C067B}" srcOrd="4" destOrd="0" presId="urn:microsoft.com/office/officeart/2005/8/layout/vProcess5"/>
    <dgm:cxn modelId="{0DFB791F-0C8E-4FD7-B9D1-3DBC65513F20}" type="presParOf" srcId="{59895E66-A821-4DF4-8B09-520D7A08CC93}" destId="{CBD537D4-15F1-4941-89F1-80C7B44C526B}" srcOrd="5" destOrd="0" presId="urn:microsoft.com/office/officeart/2005/8/layout/vProcess5"/>
    <dgm:cxn modelId="{E6632210-A538-479B-B01A-62716F66890E}" type="presParOf" srcId="{59895E66-A821-4DF4-8B09-520D7A08CC93}" destId="{99E00824-424E-4340-9947-F646701BFA7D}" srcOrd="6" destOrd="0" presId="urn:microsoft.com/office/officeart/2005/8/layout/vProcess5"/>
    <dgm:cxn modelId="{35549504-7B7E-49F8-8703-1ACB569B826D}" type="presParOf" srcId="{59895E66-A821-4DF4-8B09-520D7A08CC93}" destId="{53DCAC7E-F6F7-4E4B-AE40-290399857CA0}" srcOrd="7" destOrd="0" presId="urn:microsoft.com/office/officeart/2005/8/layout/vProcess5"/>
    <dgm:cxn modelId="{7C3713E3-E865-40CA-A86C-38B8576FAC4D}" type="presParOf" srcId="{59895E66-A821-4DF4-8B09-520D7A08CC93}" destId="{C3912B25-74E1-44B9-9B68-D6F0B5EE352C}"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12A35E3-C5EF-41DE-961C-947264AEA83C}"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6285C0B9-D3B4-49D4-A019-7E9B3C2057EE}">
      <dgm:prSet phldrT="[Text]"/>
      <dgm:spPr/>
      <dgm:t>
        <a:bodyPr/>
        <a:lstStyle/>
        <a:p>
          <a:pPr algn="r"/>
          <a:r>
            <a:rPr lang="en-US" b="0" dirty="0" smtClean="0"/>
            <a:t>Specific</a:t>
          </a:r>
          <a:endParaRPr lang="en-US" b="0" dirty="0"/>
        </a:p>
      </dgm:t>
    </dgm:pt>
    <dgm:pt modelId="{205E3CCC-98E4-4E82-89A9-508D54793C68}" type="parTrans" cxnId="{2F19A32E-AB55-4C19-A3F7-A876ED5443D1}">
      <dgm:prSet/>
      <dgm:spPr/>
      <dgm:t>
        <a:bodyPr/>
        <a:lstStyle/>
        <a:p>
          <a:endParaRPr lang="en-US"/>
        </a:p>
      </dgm:t>
    </dgm:pt>
    <dgm:pt modelId="{9322EACC-5839-4424-AE5F-A2DE5885F932}" type="sibTrans" cxnId="{2F19A32E-AB55-4C19-A3F7-A876ED5443D1}">
      <dgm:prSet/>
      <dgm:spPr/>
      <dgm:t>
        <a:bodyPr/>
        <a:lstStyle/>
        <a:p>
          <a:endParaRPr lang="en-US"/>
        </a:p>
      </dgm:t>
    </dgm:pt>
    <dgm:pt modelId="{82A3D625-536D-40FC-9E7F-324A58A7F3F3}">
      <dgm:prSet phldrT="[Text]"/>
      <dgm:spPr/>
      <dgm:t>
        <a:bodyPr/>
        <a:lstStyle/>
        <a:p>
          <a:pPr algn="r"/>
          <a:r>
            <a:rPr lang="en-US" b="0" dirty="0" smtClean="0"/>
            <a:t>Measurable</a:t>
          </a:r>
          <a:endParaRPr lang="en-US" b="0" dirty="0"/>
        </a:p>
      </dgm:t>
    </dgm:pt>
    <dgm:pt modelId="{5B32DF51-3E13-44FD-BA77-00BB13324BFD}" type="parTrans" cxnId="{7211F751-59B6-44DE-847A-D5E15D7248BF}">
      <dgm:prSet/>
      <dgm:spPr/>
      <dgm:t>
        <a:bodyPr/>
        <a:lstStyle/>
        <a:p>
          <a:endParaRPr lang="en-US"/>
        </a:p>
      </dgm:t>
    </dgm:pt>
    <dgm:pt modelId="{4FD0A9F3-CE7E-43ED-8D92-CDC3D252ADEA}" type="sibTrans" cxnId="{7211F751-59B6-44DE-847A-D5E15D7248BF}">
      <dgm:prSet/>
      <dgm:spPr/>
      <dgm:t>
        <a:bodyPr/>
        <a:lstStyle/>
        <a:p>
          <a:endParaRPr lang="en-US"/>
        </a:p>
      </dgm:t>
    </dgm:pt>
    <dgm:pt modelId="{67A2362C-A720-40BC-91D3-FFCD87ABE83A}">
      <dgm:prSet phldrT="[Text]"/>
      <dgm:spPr/>
      <dgm:t>
        <a:bodyPr/>
        <a:lstStyle/>
        <a:p>
          <a:pPr algn="r"/>
          <a:r>
            <a:rPr lang="en-US" b="0" dirty="0" smtClean="0"/>
            <a:t>Relevant</a:t>
          </a:r>
          <a:endParaRPr lang="en-US" b="0" dirty="0"/>
        </a:p>
      </dgm:t>
    </dgm:pt>
    <dgm:pt modelId="{A62A4292-CFBB-4C4A-AC04-C2B22595783A}" type="parTrans" cxnId="{2520E765-E69C-4AD1-8EBA-11134394A869}">
      <dgm:prSet/>
      <dgm:spPr/>
      <dgm:t>
        <a:bodyPr/>
        <a:lstStyle/>
        <a:p>
          <a:endParaRPr lang="en-US"/>
        </a:p>
      </dgm:t>
    </dgm:pt>
    <dgm:pt modelId="{5089A9D6-E5D7-418F-B462-5C5C3294A649}" type="sibTrans" cxnId="{2520E765-E69C-4AD1-8EBA-11134394A869}">
      <dgm:prSet/>
      <dgm:spPr/>
      <dgm:t>
        <a:bodyPr/>
        <a:lstStyle/>
        <a:p>
          <a:endParaRPr lang="en-US"/>
        </a:p>
      </dgm:t>
    </dgm:pt>
    <dgm:pt modelId="{B8EE3516-B6C7-40E5-9E96-7D904FA66F4C}">
      <dgm:prSet phldrT="[Text]"/>
      <dgm:spPr/>
      <dgm:t>
        <a:bodyPr/>
        <a:lstStyle/>
        <a:p>
          <a:pPr algn="r"/>
          <a:r>
            <a:rPr lang="en-US" b="0" dirty="0" smtClean="0"/>
            <a:t>Timed</a:t>
          </a:r>
          <a:endParaRPr lang="en-US" b="0" dirty="0"/>
        </a:p>
      </dgm:t>
    </dgm:pt>
    <dgm:pt modelId="{4F3EE7FA-989A-45D8-AAEC-59089C4DA62F}" type="parTrans" cxnId="{9E3ABCD7-8F4E-4934-8A30-435F99E4DA50}">
      <dgm:prSet/>
      <dgm:spPr/>
      <dgm:t>
        <a:bodyPr/>
        <a:lstStyle/>
        <a:p>
          <a:endParaRPr lang="en-US"/>
        </a:p>
      </dgm:t>
    </dgm:pt>
    <dgm:pt modelId="{30989291-6B3D-4A25-A9B2-A8C867EC65A5}" type="sibTrans" cxnId="{9E3ABCD7-8F4E-4934-8A30-435F99E4DA50}">
      <dgm:prSet/>
      <dgm:spPr/>
      <dgm:t>
        <a:bodyPr/>
        <a:lstStyle/>
        <a:p>
          <a:endParaRPr lang="en-US"/>
        </a:p>
      </dgm:t>
    </dgm:pt>
    <dgm:pt modelId="{A7806BAA-5073-4219-A4A6-EB2DD0BCF5E4}">
      <dgm:prSet phldrT="[Text]"/>
      <dgm:spPr/>
      <dgm:t>
        <a:bodyPr/>
        <a:lstStyle/>
        <a:p>
          <a:pPr algn="r"/>
          <a:r>
            <a:rPr lang="en-US" b="0" dirty="0" smtClean="0"/>
            <a:t>Agreed Upon</a:t>
          </a:r>
          <a:endParaRPr lang="en-US" b="0" dirty="0"/>
        </a:p>
      </dgm:t>
    </dgm:pt>
    <dgm:pt modelId="{B56646BE-81B3-471F-B7B6-7CE7ECD4EECD}" type="parTrans" cxnId="{79BACEFD-DF58-479F-8C69-62206F94BB79}">
      <dgm:prSet/>
      <dgm:spPr/>
    </dgm:pt>
    <dgm:pt modelId="{BF3747B3-9484-4BCA-A96C-8ADA579330E8}" type="sibTrans" cxnId="{79BACEFD-DF58-479F-8C69-62206F94BB79}">
      <dgm:prSet/>
      <dgm:spPr/>
    </dgm:pt>
    <dgm:pt modelId="{11E193E6-CBC6-4485-8ADB-03D01D3E8594}" type="pres">
      <dgm:prSet presAssocID="{A12A35E3-C5EF-41DE-961C-947264AEA83C}" presName="Name0" presStyleCnt="0">
        <dgm:presLayoutVars>
          <dgm:dir/>
          <dgm:animLvl val="lvl"/>
          <dgm:resizeHandles/>
        </dgm:presLayoutVars>
      </dgm:prSet>
      <dgm:spPr/>
      <dgm:t>
        <a:bodyPr/>
        <a:lstStyle/>
        <a:p>
          <a:endParaRPr lang="en-US"/>
        </a:p>
      </dgm:t>
    </dgm:pt>
    <dgm:pt modelId="{3FB0F907-F578-4341-A928-A52013A8EC1A}" type="pres">
      <dgm:prSet presAssocID="{6285C0B9-D3B4-49D4-A019-7E9B3C2057EE}" presName="linNode" presStyleCnt="0"/>
      <dgm:spPr/>
    </dgm:pt>
    <dgm:pt modelId="{BE7637CA-7CA4-4DB6-AA83-0469E7719581}" type="pres">
      <dgm:prSet presAssocID="{6285C0B9-D3B4-49D4-A019-7E9B3C2057EE}" presName="parentShp" presStyleLbl="node1" presStyleIdx="0" presStyleCnt="5" custScaleX="259375">
        <dgm:presLayoutVars>
          <dgm:bulletEnabled val="1"/>
        </dgm:presLayoutVars>
      </dgm:prSet>
      <dgm:spPr/>
      <dgm:t>
        <a:bodyPr/>
        <a:lstStyle/>
        <a:p>
          <a:endParaRPr lang="en-US"/>
        </a:p>
      </dgm:t>
    </dgm:pt>
    <dgm:pt modelId="{0935DCE0-8473-49A7-B684-177C2F5F61CB}" type="pres">
      <dgm:prSet presAssocID="{6285C0B9-D3B4-49D4-A019-7E9B3C2057EE}" presName="childShp" presStyleLbl="bgAccFollowNode1" presStyleIdx="0" presStyleCnt="5">
        <dgm:presLayoutVars>
          <dgm:bulletEnabled val="1"/>
        </dgm:presLayoutVars>
      </dgm:prSet>
      <dgm:spPr/>
      <dgm:t>
        <a:bodyPr/>
        <a:lstStyle/>
        <a:p>
          <a:endParaRPr lang="en-US"/>
        </a:p>
      </dgm:t>
    </dgm:pt>
    <dgm:pt modelId="{BC6E78EB-5806-404B-9C81-7F2BB2DBEAC8}" type="pres">
      <dgm:prSet presAssocID="{9322EACC-5839-4424-AE5F-A2DE5885F932}" presName="spacing" presStyleCnt="0"/>
      <dgm:spPr/>
    </dgm:pt>
    <dgm:pt modelId="{DD67A51B-F2B8-49B7-9360-29AD7B10AFC7}" type="pres">
      <dgm:prSet presAssocID="{82A3D625-536D-40FC-9E7F-324A58A7F3F3}" presName="linNode" presStyleCnt="0"/>
      <dgm:spPr/>
    </dgm:pt>
    <dgm:pt modelId="{482F95C3-4E5D-4162-9A29-AE412AADF3A5}" type="pres">
      <dgm:prSet presAssocID="{82A3D625-536D-40FC-9E7F-324A58A7F3F3}" presName="parentShp" presStyleLbl="node1" presStyleIdx="1" presStyleCnt="5" custScaleX="259375">
        <dgm:presLayoutVars>
          <dgm:bulletEnabled val="1"/>
        </dgm:presLayoutVars>
      </dgm:prSet>
      <dgm:spPr/>
      <dgm:t>
        <a:bodyPr/>
        <a:lstStyle/>
        <a:p>
          <a:endParaRPr lang="en-US"/>
        </a:p>
      </dgm:t>
    </dgm:pt>
    <dgm:pt modelId="{05230C9F-B4A6-4423-831D-E6A281A84124}" type="pres">
      <dgm:prSet presAssocID="{82A3D625-536D-40FC-9E7F-324A58A7F3F3}" presName="childShp" presStyleLbl="bgAccFollowNode1" presStyleIdx="1" presStyleCnt="5">
        <dgm:presLayoutVars>
          <dgm:bulletEnabled val="1"/>
        </dgm:presLayoutVars>
      </dgm:prSet>
      <dgm:spPr/>
      <dgm:t>
        <a:bodyPr/>
        <a:lstStyle/>
        <a:p>
          <a:endParaRPr lang="en-US"/>
        </a:p>
      </dgm:t>
    </dgm:pt>
    <dgm:pt modelId="{187DE96D-FEA6-473B-8B2B-55FB828311FD}" type="pres">
      <dgm:prSet presAssocID="{4FD0A9F3-CE7E-43ED-8D92-CDC3D252ADEA}" presName="spacing" presStyleCnt="0"/>
      <dgm:spPr/>
    </dgm:pt>
    <dgm:pt modelId="{7279DFE1-93BB-4CB9-9365-DF2DD889FE17}" type="pres">
      <dgm:prSet presAssocID="{A7806BAA-5073-4219-A4A6-EB2DD0BCF5E4}" presName="linNode" presStyleCnt="0"/>
      <dgm:spPr/>
    </dgm:pt>
    <dgm:pt modelId="{5CFC04B1-B824-44A0-B841-26E1413FAD39}" type="pres">
      <dgm:prSet presAssocID="{A7806BAA-5073-4219-A4A6-EB2DD0BCF5E4}" presName="parentShp" presStyleLbl="node1" presStyleIdx="2" presStyleCnt="5" custScaleX="259375">
        <dgm:presLayoutVars>
          <dgm:bulletEnabled val="1"/>
        </dgm:presLayoutVars>
      </dgm:prSet>
      <dgm:spPr/>
      <dgm:t>
        <a:bodyPr/>
        <a:lstStyle/>
        <a:p>
          <a:endParaRPr lang="en-US"/>
        </a:p>
      </dgm:t>
    </dgm:pt>
    <dgm:pt modelId="{AACCB4D2-7A08-411A-AF91-93094058870E}" type="pres">
      <dgm:prSet presAssocID="{A7806BAA-5073-4219-A4A6-EB2DD0BCF5E4}" presName="childShp" presStyleLbl="bgAccFollowNode1" presStyleIdx="2" presStyleCnt="5">
        <dgm:presLayoutVars>
          <dgm:bulletEnabled val="1"/>
        </dgm:presLayoutVars>
      </dgm:prSet>
      <dgm:spPr/>
    </dgm:pt>
    <dgm:pt modelId="{0B8A62D3-F3F6-47E1-BF32-B88C722FF99B}" type="pres">
      <dgm:prSet presAssocID="{BF3747B3-9484-4BCA-A96C-8ADA579330E8}" presName="spacing" presStyleCnt="0"/>
      <dgm:spPr/>
    </dgm:pt>
    <dgm:pt modelId="{4AD96185-A263-4C54-A3C8-FD65BDE1762F}" type="pres">
      <dgm:prSet presAssocID="{67A2362C-A720-40BC-91D3-FFCD87ABE83A}" presName="linNode" presStyleCnt="0"/>
      <dgm:spPr/>
    </dgm:pt>
    <dgm:pt modelId="{4AD794A8-BAEF-422E-9400-1052E0E595E9}" type="pres">
      <dgm:prSet presAssocID="{67A2362C-A720-40BC-91D3-FFCD87ABE83A}" presName="parentShp" presStyleLbl="node1" presStyleIdx="3" presStyleCnt="5" custScaleX="259375">
        <dgm:presLayoutVars>
          <dgm:bulletEnabled val="1"/>
        </dgm:presLayoutVars>
      </dgm:prSet>
      <dgm:spPr/>
      <dgm:t>
        <a:bodyPr/>
        <a:lstStyle/>
        <a:p>
          <a:endParaRPr lang="en-US"/>
        </a:p>
      </dgm:t>
    </dgm:pt>
    <dgm:pt modelId="{6AF55C1B-F2F9-4B5E-9F76-113A9EE6812A}" type="pres">
      <dgm:prSet presAssocID="{67A2362C-A720-40BC-91D3-FFCD87ABE83A}" presName="childShp" presStyleLbl="bgAccFollowNode1" presStyleIdx="3" presStyleCnt="5">
        <dgm:presLayoutVars>
          <dgm:bulletEnabled val="1"/>
        </dgm:presLayoutVars>
      </dgm:prSet>
      <dgm:spPr/>
    </dgm:pt>
    <dgm:pt modelId="{1B914999-D149-4F46-B9F3-356D076D5FE1}" type="pres">
      <dgm:prSet presAssocID="{5089A9D6-E5D7-418F-B462-5C5C3294A649}" presName="spacing" presStyleCnt="0"/>
      <dgm:spPr/>
    </dgm:pt>
    <dgm:pt modelId="{10994FA3-05AB-452A-BE9E-A7073D8D2E6F}" type="pres">
      <dgm:prSet presAssocID="{B8EE3516-B6C7-40E5-9E96-7D904FA66F4C}" presName="linNode" presStyleCnt="0"/>
      <dgm:spPr/>
    </dgm:pt>
    <dgm:pt modelId="{E2E78CE7-D04F-439D-BEF9-39F8C4A05813}" type="pres">
      <dgm:prSet presAssocID="{B8EE3516-B6C7-40E5-9E96-7D904FA66F4C}" presName="parentShp" presStyleLbl="node1" presStyleIdx="4" presStyleCnt="5" custScaleX="259375">
        <dgm:presLayoutVars>
          <dgm:bulletEnabled val="1"/>
        </dgm:presLayoutVars>
      </dgm:prSet>
      <dgm:spPr/>
      <dgm:t>
        <a:bodyPr/>
        <a:lstStyle/>
        <a:p>
          <a:endParaRPr lang="en-US"/>
        </a:p>
      </dgm:t>
    </dgm:pt>
    <dgm:pt modelId="{F36A3B9A-228B-4965-8FD4-46AB493C7B3E}" type="pres">
      <dgm:prSet presAssocID="{B8EE3516-B6C7-40E5-9E96-7D904FA66F4C}" presName="childShp" presStyleLbl="bgAccFollowNode1" presStyleIdx="4" presStyleCnt="5">
        <dgm:presLayoutVars>
          <dgm:bulletEnabled val="1"/>
        </dgm:presLayoutVars>
      </dgm:prSet>
      <dgm:spPr/>
      <dgm:t>
        <a:bodyPr/>
        <a:lstStyle/>
        <a:p>
          <a:endParaRPr lang="en-US"/>
        </a:p>
      </dgm:t>
    </dgm:pt>
  </dgm:ptLst>
  <dgm:cxnLst>
    <dgm:cxn modelId="{7187372E-15D3-4865-A342-540C00638634}" type="presOf" srcId="{82A3D625-536D-40FC-9E7F-324A58A7F3F3}" destId="{482F95C3-4E5D-4162-9A29-AE412AADF3A5}" srcOrd="0" destOrd="0" presId="urn:microsoft.com/office/officeart/2005/8/layout/vList6"/>
    <dgm:cxn modelId="{2F19A32E-AB55-4C19-A3F7-A876ED5443D1}" srcId="{A12A35E3-C5EF-41DE-961C-947264AEA83C}" destId="{6285C0B9-D3B4-49D4-A019-7E9B3C2057EE}" srcOrd="0" destOrd="0" parTransId="{205E3CCC-98E4-4E82-89A9-508D54793C68}" sibTransId="{9322EACC-5839-4424-AE5F-A2DE5885F932}"/>
    <dgm:cxn modelId="{79BACEFD-DF58-479F-8C69-62206F94BB79}" srcId="{A12A35E3-C5EF-41DE-961C-947264AEA83C}" destId="{A7806BAA-5073-4219-A4A6-EB2DD0BCF5E4}" srcOrd="2" destOrd="0" parTransId="{B56646BE-81B3-471F-B7B6-7CE7ECD4EECD}" sibTransId="{BF3747B3-9484-4BCA-A96C-8ADA579330E8}"/>
    <dgm:cxn modelId="{9E3ABCD7-8F4E-4934-8A30-435F99E4DA50}" srcId="{A12A35E3-C5EF-41DE-961C-947264AEA83C}" destId="{B8EE3516-B6C7-40E5-9E96-7D904FA66F4C}" srcOrd="4" destOrd="0" parTransId="{4F3EE7FA-989A-45D8-AAEC-59089C4DA62F}" sibTransId="{30989291-6B3D-4A25-A9B2-A8C867EC65A5}"/>
    <dgm:cxn modelId="{FB9FE5FE-2169-4F12-9A9D-E13D0ED0548F}" type="presOf" srcId="{A12A35E3-C5EF-41DE-961C-947264AEA83C}" destId="{11E193E6-CBC6-4485-8ADB-03D01D3E8594}" srcOrd="0" destOrd="0" presId="urn:microsoft.com/office/officeart/2005/8/layout/vList6"/>
    <dgm:cxn modelId="{21382D68-C3D6-4248-AF6C-7619B6C2B6B4}" type="presOf" srcId="{67A2362C-A720-40BC-91D3-FFCD87ABE83A}" destId="{4AD794A8-BAEF-422E-9400-1052E0E595E9}" srcOrd="0" destOrd="0" presId="urn:microsoft.com/office/officeart/2005/8/layout/vList6"/>
    <dgm:cxn modelId="{B139BEA9-42D4-4C34-B428-F44C7277D4B0}" type="presOf" srcId="{A7806BAA-5073-4219-A4A6-EB2DD0BCF5E4}" destId="{5CFC04B1-B824-44A0-B841-26E1413FAD39}" srcOrd="0" destOrd="0" presId="urn:microsoft.com/office/officeart/2005/8/layout/vList6"/>
    <dgm:cxn modelId="{887A441F-DC6E-40F7-9FAD-A860D08AA4FB}" type="presOf" srcId="{B8EE3516-B6C7-40E5-9E96-7D904FA66F4C}" destId="{E2E78CE7-D04F-439D-BEF9-39F8C4A05813}" srcOrd="0" destOrd="0" presId="urn:microsoft.com/office/officeart/2005/8/layout/vList6"/>
    <dgm:cxn modelId="{2520E765-E69C-4AD1-8EBA-11134394A869}" srcId="{A12A35E3-C5EF-41DE-961C-947264AEA83C}" destId="{67A2362C-A720-40BC-91D3-FFCD87ABE83A}" srcOrd="3" destOrd="0" parTransId="{A62A4292-CFBB-4C4A-AC04-C2B22595783A}" sibTransId="{5089A9D6-E5D7-418F-B462-5C5C3294A649}"/>
    <dgm:cxn modelId="{7211F751-59B6-44DE-847A-D5E15D7248BF}" srcId="{A12A35E3-C5EF-41DE-961C-947264AEA83C}" destId="{82A3D625-536D-40FC-9E7F-324A58A7F3F3}" srcOrd="1" destOrd="0" parTransId="{5B32DF51-3E13-44FD-BA77-00BB13324BFD}" sibTransId="{4FD0A9F3-CE7E-43ED-8D92-CDC3D252ADEA}"/>
    <dgm:cxn modelId="{4773F2CC-F7E4-4C4B-9546-6E0308960053}" type="presOf" srcId="{6285C0B9-D3B4-49D4-A019-7E9B3C2057EE}" destId="{BE7637CA-7CA4-4DB6-AA83-0469E7719581}" srcOrd="0" destOrd="0" presId="urn:microsoft.com/office/officeart/2005/8/layout/vList6"/>
    <dgm:cxn modelId="{BBC3B53D-46EE-483F-9654-259775787DD7}" type="presParOf" srcId="{11E193E6-CBC6-4485-8ADB-03D01D3E8594}" destId="{3FB0F907-F578-4341-A928-A52013A8EC1A}" srcOrd="0" destOrd="0" presId="urn:microsoft.com/office/officeart/2005/8/layout/vList6"/>
    <dgm:cxn modelId="{2BF49C33-E063-4399-AD03-CFF4B34FF989}" type="presParOf" srcId="{3FB0F907-F578-4341-A928-A52013A8EC1A}" destId="{BE7637CA-7CA4-4DB6-AA83-0469E7719581}" srcOrd="0" destOrd="0" presId="urn:microsoft.com/office/officeart/2005/8/layout/vList6"/>
    <dgm:cxn modelId="{8BA3CD1F-9130-4500-A0D1-49A735A50101}" type="presParOf" srcId="{3FB0F907-F578-4341-A928-A52013A8EC1A}" destId="{0935DCE0-8473-49A7-B684-177C2F5F61CB}" srcOrd="1" destOrd="0" presId="urn:microsoft.com/office/officeart/2005/8/layout/vList6"/>
    <dgm:cxn modelId="{EA835AF0-C65E-4186-B646-23AB315D5774}" type="presParOf" srcId="{11E193E6-CBC6-4485-8ADB-03D01D3E8594}" destId="{BC6E78EB-5806-404B-9C81-7F2BB2DBEAC8}" srcOrd="1" destOrd="0" presId="urn:microsoft.com/office/officeart/2005/8/layout/vList6"/>
    <dgm:cxn modelId="{CB0B971D-9B51-4D9B-9CE6-62DB0725CC51}" type="presParOf" srcId="{11E193E6-CBC6-4485-8ADB-03D01D3E8594}" destId="{DD67A51B-F2B8-49B7-9360-29AD7B10AFC7}" srcOrd="2" destOrd="0" presId="urn:microsoft.com/office/officeart/2005/8/layout/vList6"/>
    <dgm:cxn modelId="{AD9361FC-211A-427B-8F2E-5F6478610C76}" type="presParOf" srcId="{DD67A51B-F2B8-49B7-9360-29AD7B10AFC7}" destId="{482F95C3-4E5D-4162-9A29-AE412AADF3A5}" srcOrd="0" destOrd="0" presId="urn:microsoft.com/office/officeart/2005/8/layout/vList6"/>
    <dgm:cxn modelId="{8180F25C-6322-4AB0-A032-FD12D99A422A}" type="presParOf" srcId="{DD67A51B-F2B8-49B7-9360-29AD7B10AFC7}" destId="{05230C9F-B4A6-4423-831D-E6A281A84124}" srcOrd="1" destOrd="0" presId="urn:microsoft.com/office/officeart/2005/8/layout/vList6"/>
    <dgm:cxn modelId="{29126E52-5B4A-42FD-A3AF-671752C527D6}" type="presParOf" srcId="{11E193E6-CBC6-4485-8ADB-03D01D3E8594}" destId="{187DE96D-FEA6-473B-8B2B-55FB828311FD}" srcOrd="3" destOrd="0" presId="urn:microsoft.com/office/officeart/2005/8/layout/vList6"/>
    <dgm:cxn modelId="{2B977356-E2BE-44D3-B935-736784E16CD8}" type="presParOf" srcId="{11E193E6-CBC6-4485-8ADB-03D01D3E8594}" destId="{7279DFE1-93BB-4CB9-9365-DF2DD889FE17}" srcOrd="4" destOrd="0" presId="urn:microsoft.com/office/officeart/2005/8/layout/vList6"/>
    <dgm:cxn modelId="{2F036C9F-E0B3-4C8A-A1DE-3A30B229733D}" type="presParOf" srcId="{7279DFE1-93BB-4CB9-9365-DF2DD889FE17}" destId="{5CFC04B1-B824-44A0-B841-26E1413FAD39}" srcOrd="0" destOrd="0" presId="urn:microsoft.com/office/officeart/2005/8/layout/vList6"/>
    <dgm:cxn modelId="{E101F444-E5B4-4262-921F-802C9E122C83}" type="presParOf" srcId="{7279DFE1-93BB-4CB9-9365-DF2DD889FE17}" destId="{AACCB4D2-7A08-411A-AF91-93094058870E}" srcOrd="1" destOrd="0" presId="urn:microsoft.com/office/officeart/2005/8/layout/vList6"/>
    <dgm:cxn modelId="{56305331-B639-4D1F-8161-A55398FEC315}" type="presParOf" srcId="{11E193E6-CBC6-4485-8ADB-03D01D3E8594}" destId="{0B8A62D3-F3F6-47E1-BF32-B88C722FF99B}" srcOrd="5" destOrd="0" presId="urn:microsoft.com/office/officeart/2005/8/layout/vList6"/>
    <dgm:cxn modelId="{75CE8C26-3DD5-40DD-B04C-FE561C8F0E60}" type="presParOf" srcId="{11E193E6-CBC6-4485-8ADB-03D01D3E8594}" destId="{4AD96185-A263-4C54-A3C8-FD65BDE1762F}" srcOrd="6" destOrd="0" presId="urn:microsoft.com/office/officeart/2005/8/layout/vList6"/>
    <dgm:cxn modelId="{030EF809-421E-4057-B0C1-2801D26AFEDF}" type="presParOf" srcId="{4AD96185-A263-4C54-A3C8-FD65BDE1762F}" destId="{4AD794A8-BAEF-422E-9400-1052E0E595E9}" srcOrd="0" destOrd="0" presId="urn:microsoft.com/office/officeart/2005/8/layout/vList6"/>
    <dgm:cxn modelId="{0B2CC426-B55A-4F3D-A132-6AC2452478AE}" type="presParOf" srcId="{4AD96185-A263-4C54-A3C8-FD65BDE1762F}" destId="{6AF55C1B-F2F9-4B5E-9F76-113A9EE6812A}" srcOrd="1" destOrd="0" presId="urn:microsoft.com/office/officeart/2005/8/layout/vList6"/>
    <dgm:cxn modelId="{885976E1-6844-4505-BF64-65CE7CC05647}" type="presParOf" srcId="{11E193E6-CBC6-4485-8ADB-03D01D3E8594}" destId="{1B914999-D149-4F46-B9F3-356D076D5FE1}" srcOrd="7" destOrd="0" presId="urn:microsoft.com/office/officeart/2005/8/layout/vList6"/>
    <dgm:cxn modelId="{1BBDEBBE-74FC-49E2-9EC7-60118D6E0704}" type="presParOf" srcId="{11E193E6-CBC6-4485-8ADB-03D01D3E8594}" destId="{10994FA3-05AB-452A-BE9E-A7073D8D2E6F}" srcOrd="8" destOrd="0" presId="urn:microsoft.com/office/officeart/2005/8/layout/vList6"/>
    <dgm:cxn modelId="{9BD29119-8CCA-4559-B00D-7B04AD40C9B4}" type="presParOf" srcId="{10994FA3-05AB-452A-BE9E-A7073D8D2E6F}" destId="{E2E78CE7-D04F-439D-BEF9-39F8C4A05813}" srcOrd="0" destOrd="0" presId="urn:microsoft.com/office/officeart/2005/8/layout/vList6"/>
    <dgm:cxn modelId="{55467701-0034-4FD8-B7AA-A7CD998970DC}" type="presParOf" srcId="{10994FA3-05AB-452A-BE9E-A7073D8D2E6F}" destId="{F36A3B9A-228B-4965-8FD4-46AB493C7B3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86ADB66B-1695-4D93-B432-812262C05FE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4A39927E-0D65-44E4-A454-87AD28E603CB}">
      <dgm:prSet phldrT="[Text]"/>
      <dgm:spPr/>
      <dgm:t>
        <a:bodyPr/>
        <a:lstStyle/>
        <a:p>
          <a:r>
            <a:rPr lang="en-US" dirty="0" smtClean="0"/>
            <a:t>What a project must do in order for it to be considered successful</a:t>
          </a:r>
          <a:endParaRPr lang="en-US" dirty="0"/>
        </a:p>
      </dgm:t>
    </dgm:pt>
    <dgm:pt modelId="{9AF8DAD3-FC3F-404D-ADB8-A821D394E01A}" type="parTrans" cxnId="{03AFB8E5-6DA2-41F6-989F-E70E2AA2C361}">
      <dgm:prSet/>
      <dgm:spPr/>
      <dgm:t>
        <a:bodyPr/>
        <a:lstStyle/>
        <a:p>
          <a:endParaRPr lang="en-US"/>
        </a:p>
      </dgm:t>
    </dgm:pt>
    <dgm:pt modelId="{E1F0253C-DDE3-4507-8C4F-5CA70954D887}" type="sibTrans" cxnId="{03AFB8E5-6DA2-41F6-989F-E70E2AA2C361}">
      <dgm:prSet/>
      <dgm:spPr/>
      <dgm:t>
        <a:bodyPr/>
        <a:lstStyle/>
        <a:p>
          <a:endParaRPr lang="en-US"/>
        </a:p>
      </dgm:t>
    </dgm:pt>
    <dgm:pt modelId="{29DEFD7F-74FC-4B39-B54D-06F6832BA3E2}">
      <dgm:prSet phldrT="[Text]"/>
      <dgm:spPr/>
      <dgm:t>
        <a:bodyPr/>
        <a:lstStyle/>
        <a:p>
          <a:r>
            <a:rPr lang="en-US" dirty="0" smtClean="0"/>
            <a:t>Define what people can expect to hold in their hands after the project is complete</a:t>
          </a:r>
          <a:endParaRPr lang="en-US" dirty="0"/>
        </a:p>
      </dgm:t>
    </dgm:pt>
    <dgm:pt modelId="{913DF0EA-FD80-47CF-B2B1-2C51D576171D}" type="parTrans" cxnId="{4EA7CFF5-5456-41CB-9862-3165E4EE0075}">
      <dgm:prSet/>
      <dgm:spPr/>
      <dgm:t>
        <a:bodyPr/>
        <a:lstStyle/>
        <a:p>
          <a:endParaRPr lang="en-US"/>
        </a:p>
      </dgm:t>
    </dgm:pt>
    <dgm:pt modelId="{276303C9-1BBA-42DE-8D9B-221B7BDD8E84}" type="sibTrans" cxnId="{4EA7CFF5-5456-41CB-9862-3165E4EE0075}">
      <dgm:prSet/>
      <dgm:spPr/>
      <dgm:t>
        <a:bodyPr/>
        <a:lstStyle/>
        <a:p>
          <a:endParaRPr lang="en-US"/>
        </a:p>
      </dgm:t>
    </dgm:pt>
    <dgm:pt modelId="{8E03496E-948B-42A6-94F9-0DE78DB5524C}" type="pres">
      <dgm:prSet presAssocID="{86ADB66B-1695-4D93-B432-812262C05FEF}" presName="diagram" presStyleCnt="0">
        <dgm:presLayoutVars>
          <dgm:dir/>
          <dgm:resizeHandles val="exact"/>
        </dgm:presLayoutVars>
      </dgm:prSet>
      <dgm:spPr/>
      <dgm:t>
        <a:bodyPr/>
        <a:lstStyle/>
        <a:p>
          <a:endParaRPr lang="en-US"/>
        </a:p>
      </dgm:t>
    </dgm:pt>
    <dgm:pt modelId="{F334BF20-3BD2-446A-A13E-7925177ED195}" type="pres">
      <dgm:prSet presAssocID="{4A39927E-0D65-44E4-A454-87AD28E603CB}" presName="node" presStyleLbl="node1" presStyleIdx="0" presStyleCnt="2">
        <dgm:presLayoutVars>
          <dgm:bulletEnabled val="1"/>
        </dgm:presLayoutVars>
      </dgm:prSet>
      <dgm:spPr/>
      <dgm:t>
        <a:bodyPr/>
        <a:lstStyle/>
        <a:p>
          <a:endParaRPr lang="en-US"/>
        </a:p>
      </dgm:t>
    </dgm:pt>
    <dgm:pt modelId="{49EE0CDD-A7EB-4354-A4E5-4C0E8E50357E}" type="pres">
      <dgm:prSet presAssocID="{E1F0253C-DDE3-4507-8C4F-5CA70954D887}" presName="sibTrans" presStyleCnt="0"/>
      <dgm:spPr/>
    </dgm:pt>
    <dgm:pt modelId="{AFFE2056-ABCB-4E53-BD0F-259A7DFA35C2}" type="pres">
      <dgm:prSet presAssocID="{29DEFD7F-74FC-4B39-B54D-06F6832BA3E2}" presName="node" presStyleLbl="node1" presStyleIdx="1" presStyleCnt="2">
        <dgm:presLayoutVars>
          <dgm:bulletEnabled val="1"/>
        </dgm:presLayoutVars>
      </dgm:prSet>
      <dgm:spPr/>
      <dgm:t>
        <a:bodyPr/>
        <a:lstStyle/>
        <a:p>
          <a:endParaRPr lang="en-US"/>
        </a:p>
      </dgm:t>
    </dgm:pt>
  </dgm:ptLst>
  <dgm:cxnLst>
    <dgm:cxn modelId="{4EA7CFF5-5456-41CB-9862-3165E4EE0075}" srcId="{86ADB66B-1695-4D93-B432-812262C05FEF}" destId="{29DEFD7F-74FC-4B39-B54D-06F6832BA3E2}" srcOrd="1" destOrd="0" parTransId="{913DF0EA-FD80-47CF-B2B1-2C51D576171D}" sibTransId="{276303C9-1BBA-42DE-8D9B-221B7BDD8E84}"/>
    <dgm:cxn modelId="{03AFB8E5-6DA2-41F6-989F-E70E2AA2C361}" srcId="{86ADB66B-1695-4D93-B432-812262C05FEF}" destId="{4A39927E-0D65-44E4-A454-87AD28E603CB}" srcOrd="0" destOrd="0" parTransId="{9AF8DAD3-FC3F-404D-ADB8-A821D394E01A}" sibTransId="{E1F0253C-DDE3-4507-8C4F-5CA70954D887}"/>
    <dgm:cxn modelId="{0CABF9AB-180A-4603-AD3A-9570BD28F6E2}" type="presOf" srcId="{4A39927E-0D65-44E4-A454-87AD28E603CB}" destId="{F334BF20-3BD2-446A-A13E-7925177ED195}" srcOrd="0" destOrd="0" presId="urn:microsoft.com/office/officeart/2005/8/layout/default"/>
    <dgm:cxn modelId="{E3106766-56F8-47CA-B52D-EE10700D4681}" type="presOf" srcId="{29DEFD7F-74FC-4B39-B54D-06F6832BA3E2}" destId="{AFFE2056-ABCB-4E53-BD0F-259A7DFA35C2}" srcOrd="0" destOrd="0" presId="urn:microsoft.com/office/officeart/2005/8/layout/default"/>
    <dgm:cxn modelId="{7B61CED8-522C-42CA-9057-725A25073952}" type="presOf" srcId="{86ADB66B-1695-4D93-B432-812262C05FEF}" destId="{8E03496E-948B-42A6-94F9-0DE78DB5524C}" srcOrd="0" destOrd="0" presId="urn:microsoft.com/office/officeart/2005/8/layout/default"/>
    <dgm:cxn modelId="{EB91D6E7-1A35-4112-A9CD-2574C12C6E6F}" type="presParOf" srcId="{8E03496E-948B-42A6-94F9-0DE78DB5524C}" destId="{F334BF20-3BD2-446A-A13E-7925177ED195}" srcOrd="0" destOrd="0" presId="urn:microsoft.com/office/officeart/2005/8/layout/default"/>
    <dgm:cxn modelId="{DE625463-2483-4337-A810-3007E5529797}" type="presParOf" srcId="{8E03496E-948B-42A6-94F9-0DE78DB5524C}" destId="{49EE0CDD-A7EB-4354-A4E5-4C0E8E50357E}" srcOrd="1" destOrd="0" presId="urn:microsoft.com/office/officeart/2005/8/layout/default"/>
    <dgm:cxn modelId="{24A822BB-3F79-468B-BD71-9D428F9759F3}" type="presParOf" srcId="{8E03496E-948B-42A6-94F9-0DE78DB5524C}" destId="{AFFE2056-ABCB-4E53-BD0F-259A7DFA35C2}"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35FB63F-50B5-49BB-8C90-040F6E9DA354}"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5634B0A7-1476-4D66-9334-1BCECA6D2220}">
      <dgm:prSet phldrT="[Text]"/>
      <dgm:spPr/>
      <dgm:t>
        <a:bodyPr/>
        <a:lstStyle/>
        <a:p>
          <a:r>
            <a:rPr lang="en-US" dirty="0" smtClean="0"/>
            <a:t>Defines what the project will do</a:t>
          </a:r>
          <a:endParaRPr lang="en-US" dirty="0"/>
        </a:p>
      </dgm:t>
    </dgm:pt>
    <dgm:pt modelId="{F9FCCAE7-91DB-4C05-B626-AC26B318EC5A}" type="parTrans" cxnId="{EF00C4CC-F47F-41BC-9FB0-5FF76781AA50}">
      <dgm:prSet/>
      <dgm:spPr/>
      <dgm:t>
        <a:bodyPr/>
        <a:lstStyle/>
        <a:p>
          <a:endParaRPr lang="en-US"/>
        </a:p>
      </dgm:t>
    </dgm:pt>
    <dgm:pt modelId="{DEFCD18E-625E-47EA-8975-4C61FE2E41A4}" type="sibTrans" cxnId="{EF00C4CC-F47F-41BC-9FB0-5FF76781AA50}">
      <dgm:prSet/>
      <dgm:spPr/>
      <dgm:t>
        <a:bodyPr/>
        <a:lstStyle/>
        <a:p>
          <a:endParaRPr lang="en-US"/>
        </a:p>
      </dgm:t>
    </dgm:pt>
    <dgm:pt modelId="{6ED41071-DCAA-4F7E-BF18-DAFAC8DEBE29}">
      <dgm:prSet phldrT="[Text]"/>
      <dgm:spPr/>
      <dgm:t>
        <a:bodyPr/>
        <a:lstStyle/>
        <a:p>
          <a:r>
            <a:rPr lang="en-US" dirty="0" smtClean="0"/>
            <a:t>When it will be done</a:t>
          </a:r>
          <a:endParaRPr lang="en-US" dirty="0"/>
        </a:p>
      </dgm:t>
    </dgm:pt>
    <dgm:pt modelId="{5D041E52-84B8-475D-A4ED-4BE2F20ABB3D}" type="parTrans" cxnId="{1B60F76F-4683-418D-ABBC-E1A1AAD3E473}">
      <dgm:prSet/>
      <dgm:spPr/>
      <dgm:t>
        <a:bodyPr/>
        <a:lstStyle/>
        <a:p>
          <a:endParaRPr lang="en-US"/>
        </a:p>
      </dgm:t>
    </dgm:pt>
    <dgm:pt modelId="{9C9568BE-D53E-421E-A826-D7866D27510A}" type="sibTrans" cxnId="{1B60F76F-4683-418D-ABBC-E1A1AAD3E473}">
      <dgm:prSet/>
      <dgm:spPr/>
      <dgm:t>
        <a:bodyPr/>
        <a:lstStyle/>
        <a:p>
          <a:endParaRPr lang="en-US"/>
        </a:p>
      </dgm:t>
    </dgm:pt>
    <dgm:pt modelId="{C22E7DB3-B927-49A1-ADE9-574C7DFDC650}">
      <dgm:prSet phldrT="[Text]"/>
      <dgm:spPr/>
      <dgm:t>
        <a:bodyPr/>
        <a:lstStyle/>
        <a:p>
          <a:r>
            <a:rPr lang="en-US" dirty="0" smtClean="0"/>
            <a:t>Contract of expectations</a:t>
          </a:r>
          <a:endParaRPr lang="en-US" dirty="0"/>
        </a:p>
      </dgm:t>
    </dgm:pt>
    <dgm:pt modelId="{518FC016-BA4D-4B27-8FCF-05F7FD17AC01}" type="parTrans" cxnId="{358E7D5E-BB83-4155-8945-910F559C9E75}">
      <dgm:prSet/>
      <dgm:spPr/>
      <dgm:t>
        <a:bodyPr/>
        <a:lstStyle/>
        <a:p>
          <a:endParaRPr lang="en-US"/>
        </a:p>
      </dgm:t>
    </dgm:pt>
    <dgm:pt modelId="{643EB794-71BB-4050-991D-54FD753FAC7D}" type="sibTrans" cxnId="{358E7D5E-BB83-4155-8945-910F559C9E75}">
      <dgm:prSet/>
      <dgm:spPr/>
      <dgm:t>
        <a:bodyPr/>
        <a:lstStyle/>
        <a:p>
          <a:endParaRPr lang="en-US"/>
        </a:p>
      </dgm:t>
    </dgm:pt>
    <dgm:pt modelId="{A40635EA-85A7-4B92-8E37-E6BF5DD7683D}" type="pres">
      <dgm:prSet presAssocID="{135FB63F-50B5-49BB-8C90-040F6E9DA354}" presName="Name0" presStyleCnt="0">
        <dgm:presLayoutVars>
          <dgm:chMax val="7"/>
          <dgm:chPref val="7"/>
          <dgm:dir/>
        </dgm:presLayoutVars>
      </dgm:prSet>
      <dgm:spPr/>
      <dgm:t>
        <a:bodyPr/>
        <a:lstStyle/>
        <a:p>
          <a:endParaRPr lang="en-US"/>
        </a:p>
      </dgm:t>
    </dgm:pt>
    <dgm:pt modelId="{D7100F99-DC8A-43B0-9F49-28A860B50D1B}" type="pres">
      <dgm:prSet presAssocID="{135FB63F-50B5-49BB-8C90-040F6E9DA354}" presName="Name1" presStyleCnt="0"/>
      <dgm:spPr/>
    </dgm:pt>
    <dgm:pt modelId="{CA2CFC18-69DF-4EBF-88AD-7FC60F2A80B6}" type="pres">
      <dgm:prSet presAssocID="{135FB63F-50B5-49BB-8C90-040F6E9DA354}" presName="cycle" presStyleCnt="0"/>
      <dgm:spPr/>
    </dgm:pt>
    <dgm:pt modelId="{4626DB19-0958-4159-95DA-A7DBC2E4FD3E}" type="pres">
      <dgm:prSet presAssocID="{135FB63F-50B5-49BB-8C90-040F6E9DA354}" presName="srcNode" presStyleLbl="node1" presStyleIdx="0" presStyleCnt="3"/>
      <dgm:spPr/>
    </dgm:pt>
    <dgm:pt modelId="{224A6DF1-4D0E-4816-9B7A-63603271F386}" type="pres">
      <dgm:prSet presAssocID="{135FB63F-50B5-49BB-8C90-040F6E9DA354}" presName="conn" presStyleLbl="parChTrans1D2" presStyleIdx="0" presStyleCnt="1"/>
      <dgm:spPr/>
      <dgm:t>
        <a:bodyPr/>
        <a:lstStyle/>
        <a:p>
          <a:endParaRPr lang="en-US"/>
        </a:p>
      </dgm:t>
    </dgm:pt>
    <dgm:pt modelId="{A7A3B602-D4DA-4339-9E75-206C151B1CE3}" type="pres">
      <dgm:prSet presAssocID="{135FB63F-50B5-49BB-8C90-040F6E9DA354}" presName="extraNode" presStyleLbl="node1" presStyleIdx="0" presStyleCnt="3"/>
      <dgm:spPr/>
    </dgm:pt>
    <dgm:pt modelId="{258F9540-97CC-4412-A417-D2A775139080}" type="pres">
      <dgm:prSet presAssocID="{135FB63F-50B5-49BB-8C90-040F6E9DA354}" presName="dstNode" presStyleLbl="node1" presStyleIdx="0" presStyleCnt="3"/>
      <dgm:spPr/>
    </dgm:pt>
    <dgm:pt modelId="{E80B85D8-F4BF-407F-8293-9DC8AB8B12B3}" type="pres">
      <dgm:prSet presAssocID="{5634B0A7-1476-4D66-9334-1BCECA6D2220}" presName="text_1" presStyleLbl="node1" presStyleIdx="0" presStyleCnt="3">
        <dgm:presLayoutVars>
          <dgm:bulletEnabled val="1"/>
        </dgm:presLayoutVars>
      </dgm:prSet>
      <dgm:spPr/>
      <dgm:t>
        <a:bodyPr/>
        <a:lstStyle/>
        <a:p>
          <a:endParaRPr lang="en-US"/>
        </a:p>
      </dgm:t>
    </dgm:pt>
    <dgm:pt modelId="{8D012090-5418-4966-BD50-DA6F6AF0D7D0}" type="pres">
      <dgm:prSet presAssocID="{5634B0A7-1476-4D66-9334-1BCECA6D2220}" presName="accent_1" presStyleCnt="0"/>
      <dgm:spPr/>
    </dgm:pt>
    <dgm:pt modelId="{F0726B46-0F80-404E-B681-3951F66D8D35}" type="pres">
      <dgm:prSet presAssocID="{5634B0A7-1476-4D66-9334-1BCECA6D2220}" presName="accentRepeatNode" presStyleLbl="solidFgAcc1" presStyleIdx="0" presStyleCnt="3"/>
      <dgm:spPr/>
    </dgm:pt>
    <dgm:pt modelId="{DFAB24FD-08CC-493D-B1D1-24949190274F}" type="pres">
      <dgm:prSet presAssocID="{6ED41071-DCAA-4F7E-BF18-DAFAC8DEBE29}" presName="text_2" presStyleLbl="node1" presStyleIdx="1" presStyleCnt="3">
        <dgm:presLayoutVars>
          <dgm:bulletEnabled val="1"/>
        </dgm:presLayoutVars>
      </dgm:prSet>
      <dgm:spPr/>
      <dgm:t>
        <a:bodyPr/>
        <a:lstStyle/>
        <a:p>
          <a:endParaRPr lang="en-US"/>
        </a:p>
      </dgm:t>
    </dgm:pt>
    <dgm:pt modelId="{5E0233F9-E976-4410-8716-EFCEB6F067DF}" type="pres">
      <dgm:prSet presAssocID="{6ED41071-DCAA-4F7E-BF18-DAFAC8DEBE29}" presName="accent_2" presStyleCnt="0"/>
      <dgm:spPr/>
    </dgm:pt>
    <dgm:pt modelId="{BEC30BFB-3FD7-481B-B987-1586E05073BF}" type="pres">
      <dgm:prSet presAssocID="{6ED41071-DCAA-4F7E-BF18-DAFAC8DEBE29}" presName="accentRepeatNode" presStyleLbl="solidFgAcc1" presStyleIdx="1" presStyleCnt="3"/>
      <dgm:spPr/>
    </dgm:pt>
    <dgm:pt modelId="{1E9329AE-E191-4FB3-B002-3AC19E3C995D}" type="pres">
      <dgm:prSet presAssocID="{C22E7DB3-B927-49A1-ADE9-574C7DFDC650}" presName="text_3" presStyleLbl="node1" presStyleIdx="2" presStyleCnt="3">
        <dgm:presLayoutVars>
          <dgm:bulletEnabled val="1"/>
        </dgm:presLayoutVars>
      </dgm:prSet>
      <dgm:spPr/>
      <dgm:t>
        <a:bodyPr/>
        <a:lstStyle/>
        <a:p>
          <a:endParaRPr lang="en-US"/>
        </a:p>
      </dgm:t>
    </dgm:pt>
    <dgm:pt modelId="{5E68F2C8-E2D9-423A-8330-474F55CF8D53}" type="pres">
      <dgm:prSet presAssocID="{C22E7DB3-B927-49A1-ADE9-574C7DFDC650}" presName="accent_3" presStyleCnt="0"/>
      <dgm:spPr/>
    </dgm:pt>
    <dgm:pt modelId="{C9444067-BB10-4F1E-90E5-FDBD4C13E87E}" type="pres">
      <dgm:prSet presAssocID="{C22E7DB3-B927-49A1-ADE9-574C7DFDC650}" presName="accentRepeatNode" presStyleLbl="solidFgAcc1" presStyleIdx="2" presStyleCnt="3"/>
      <dgm:spPr/>
    </dgm:pt>
  </dgm:ptLst>
  <dgm:cxnLst>
    <dgm:cxn modelId="{EF00C4CC-F47F-41BC-9FB0-5FF76781AA50}" srcId="{135FB63F-50B5-49BB-8C90-040F6E9DA354}" destId="{5634B0A7-1476-4D66-9334-1BCECA6D2220}" srcOrd="0" destOrd="0" parTransId="{F9FCCAE7-91DB-4C05-B626-AC26B318EC5A}" sibTransId="{DEFCD18E-625E-47EA-8975-4C61FE2E41A4}"/>
    <dgm:cxn modelId="{5B5B618C-F0AD-4ABF-95ED-23199A75AB3D}" type="presOf" srcId="{6ED41071-DCAA-4F7E-BF18-DAFAC8DEBE29}" destId="{DFAB24FD-08CC-493D-B1D1-24949190274F}" srcOrd="0" destOrd="0" presId="urn:microsoft.com/office/officeart/2008/layout/VerticalCurvedList"/>
    <dgm:cxn modelId="{6884D2AF-AB0D-4283-B09B-5E3AB7472AC4}" type="presOf" srcId="{C22E7DB3-B927-49A1-ADE9-574C7DFDC650}" destId="{1E9329AE-E191-4FB3-B002-3AC19E3C995D}" srcOrd="0" destOrd="0" presId="urn:microsoft.com/office/officeart/2008/layout/VerticalCurvedList"/>
    <dgm:cxn modelId="{BA3EF9BE-FCCB-4D88-89B0-38C5135468CF}" type="presOf" srcId="{DEFCD18E-625E-47EA-8975-4C61FE2E41A4}" destId="{224A6DF1-4D0E-4816-9B7A-63603271F386}" srcOrd="0" destOrd="0" presId="urn:microsoft.com/office/officeart/2008/layout/VerticalCurvedList"/>
    <dgm:cxn modelId="{0F947BFB-6D67-492F-A5B5-296EF3A1C249}" type="presOf" srcId="{135FB63F-50B5-49BB-8C90-040F6E9DA354}" destId="{A40635EA-85A7-4B92-8E37-E6BF5DD7683D}" srcOrd="0" destOrd="0" presId="urn:microsoft.com/office/officeart/2008/layout/VerticalCurvedList"/>
    <dgm:cxn modelId="{1B60F76F-4683-418D-ABBC-E1A1AAD3E473}" srcId="{135FB63F-50B5-49BB-8C90-040F6E9DA354}" destId="{6ED41071-DCAA-4F7E-BF18-DAFAC8DEBE29}" srcOrd="1" destOrd="0" parTransId="{5D041E52-84B8-475D-A4ED-4BE2F20ABB3D}" sibTransId="{9C9568BE-D53E-421E-A826-D7866D27510A}"/>
    <dgm:cxn modelId="{358E7D5E-BB83-4155-8945-910F559C9E75}" srcId="{135FB63F-50B5-49BB-8C90-040F6E9DA354}" destId="{C22E7DB3-B927-49A1-ADE9-574C7DFDC650}" srcOrd="2" destOrd="0" parTransId="{518FC016-BA4D-4B27-8FCF-05F7FD17AC01}" sibTransId="{643EB794-71BB-4050-991D-54FD753FAC7D}"/>
    <dgm:cxn modelId="{E9D8E6A0-C15C-484B-8785-B24AC23E6FAB}" type="presOf" srcId="{5634B0A7-1476-4D66-9334-1BCECA6D2220}" destId="{E80B85D8-F4BF-407F-8293-9DC8AB8B12B3}" srcOrd="0" destOrd="0" presId="urn:microsoft.com/office/officeart/2008/layout/VerticalCurvedList"/>
    <dgm:cxn modelId="{266B2F99-984E-45B3-A590-9C7CF44E86FF}" type="presParOf" srcId="{A40635EA-85A7-4B92-8E37-E6BF5DD7683D}" destId="{D7100F99-DC8A-43B0-9F49-28A860B50D1B}" srcOrd="0" destOrd="0" presId="urn:microsoft.com/office/officeart/2008/layout/VerticalCurvedList"/>
    <dgm:cxn modelId="{C01697E7-56A5-4F15-9380-45464237FE36}" type="presParOf" srcId="{D7100F99-DC8A-43B0-9F49-28A860B50D1B}" destId="{CA2CFC18-69DF-4EBF-88AD-7FC60F2A80B6}" srcOrd="0" destOrd="0" presId="urn:microsoft.com/office/officeart/2008/layout/VerticalCurvedList"/>
    <dgm:cxn modelId="{04DB9C37-1B97-498C-BD54-083B4291BB91}" type="presParOf" srcId="{CA2CFC18-69DF-4EBF-88AD-7FC60F2A80B6}" destId="{4626DB19-0958-4159-95DA-A7DBC2E4FD3E}" srcOrd="0" destOrd="0" presId="urn:microsoft.com/office/officeart/2008/layout/VerticalCurvedList"/>
    <dgm:cxn modelId="{5CD454E3-1E27-4ADD-94C5-AEE9DCE5F3AB}" type="presParOf" srcId="{CA2CFC18-69DF-4EBF-88AD-7FC60F2A80B6}" destId="{224A6DF1-4D0E-4816-9B7A-63603271F386}" srcOrd="1" destOrd="0" presId="urn:microsoft.com/office/officeart/2008/layout/VerticalCurvedList"/>
    <dgm:cxn modelId="{E21AA7C6-9AA2-45C0-8C1D-147F382EF735}" type="presParOf" srcId="{CA2CFC18-69DF-4EBF-88AD-7FC60F2A80B6}" destId="{A7A3B602-D4DA-4339-9E75-206C151B1CE3}" srcOrd="2" destOrd="0" presId="urn:microsoft.com/office/officeart/2008/layout/VerticalCurvedList"/>
    <dgm:cxn modelId="{EF246985-BAC4-452E-B1AD-BD4A1B7E8F2C}" type="presParOf" srcId="{CA2CFC18-69DF-4EBF-88AD-7FC60F2A80B6}" destId="{258F9540-97CC-4412-A417-D2A775139080}" srcOrd="3" destOrd="0" presId="urn:microsoft.com/office/officeart/2008/layout/VerticalCurvedList"/>
    <dgm:cxn modelId="{034C53DB-55BD-42FC-BC7F-2C301B87BC7F}" type="presParOf" srcId="{D7100F99-DC8A-43B0-9F49-28A860B50D1B}" destId="{E80B85D8-F4BF-407F-8293-9DC8AB8B12B3}" srcOrd="1" destOrd="0" presId="urn:microsoft.com/office/officeart/2008/layout/VerticalCurvedList"/>
    <dgm:cxn modelId="{3AAADF27-9F44-447E-8989-2ADAFE75A166}" type="presParOf" srcId="{D7100F99-DC8A-43B0-9F49-28A860B50D1B}" destId="{8D012090-5418-4966-BD50-DA6F6AF0D7D0}" srcOrd="2" destOrd="0" presId="urn:microsoft.com/office/officeart/2008/layout/VerticalCurvedList"/>
    <dgm:cxn modelId="{CE91F4A6-C6D3-4681-8909-D01E4D9D18D2}" type="presParOf" srcId="{8D012090-5418-4966-BD50-DA6F6AF0D7D0}" destId="{F0726B46-0F80-404E-B681-3951F66D8D35}" srcOrd="0" destOrd="0" presId="urn:microsoft.com/office/officeart/2008/layout/VerticalCurvedList"/>
    <dgm:cxn modelId="{34BC5C8E-BA0E-4697-AB60-760C319D0B27}" type="presParOf" srcId="{D7100F99-DC8A-43B0-9F49-28A860B50D1B}" destId="{DFAB24FD-08CC-493D-B1D1-24949190274F}" srcOrd="3" destOrd="0" presId="urn:microsoft.com/office/officeart/2008/layout/VerticalCurvedList"/>
    <dgm:cxn modelId="{D2AC862E-F711-414D-B3E8-53F70370446F}" type="presParOf" srcId="{D7100F99-DC8A-43B0-9F49-28A860B50D1B}" destId="{5E0233F9-E976-4410-8716-EFCEB6F067DF}" srcOrd="4" destOrd="0" presId="urn:microsoft.com/office/officeart/2008/layout/VerticalCurvedList"/>
    <dgm:cxn modelId="{E7F6D7A6-7294-4CBC-8E51-1CED9DB069B7}" type="presParOf" srcId="{5E0233F9-E976-4410-8716-EFCEB6F067DF}" destId="{BEC30BFB-3FD7-481B-B987-1586E05073BF}" srcOrd="0" destOrd="0" presId="urn:microsoft.com/office/officeart/2008/layout/VerticalCurvedList"/>
    <dgm:cxn modelId="{22C7FE0E-8CA3-4B44-AD8F-E2170D9B690E}" type="presParOf" srcId="{D7100F99-DC8A-43B0-9F49-28A860B50D1B}" destId="{1E9329AE-E191-4FB3-B002-3AC19E3C995D}" srcOrd="5" destOrd="0" presId="urn:microsoft.com/office/officeart/2008/layout/VerticalCurvedList"/>
    <dgm:cxn modelId="{4725BE47-C8C3-4219-BEB0-87E2903B5EAD}" type="presParOf" srcId="{D7100F99-DC8A-43B0-9F49-28A860B50D1B}" destId="{5E68F2C8-E2D9-423A-8330-474F55CF8D53}" srcOrd="6" destOrd="0" presId="urn:microsoft.com/office/officeart/2008/layout/VerticalCurvedList"/>
    <dgm:cxn modelId="{A1AD7110-9A20-4D9A-97FB-891396427662}" type="presParOf" srcId="{5E68F2C8-E2D9-423A-8330-474F55CF8D53}" destId="{C9444067-BB10-4F1E-90E5-FDBD4C13E87E}"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AEABC55F-16A3-4CFF-B552-DFCE4ED54EFC}"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3A85B635-B3C5-437E-91C2-1DE26A94C211}">
      <dgm:prSet phldrT="[Text]"/>
      <dgm:spPr/>
      <dgm:t>
        <a:bodyPr/>
        <a:lstStyle/>
        <a:p>
          <a:r>
            <a:rPr lang="en-US" dirty="0" smtClean="0"/>
            <a:t>Formal project document</a:t>
          </a:r>
          <a:endParaRPr lang="en-US" dirty="0"/>
        </a:p>
      </dgm:t>
    </dgm:pt>
    <dgm:pt modelId="{BFDE2E06-0553-4A7F-A16C-864ADCEEEEB8}" type="parTrans" cxnId="{BE6BB9E1-6D77-4F1F-95F3-7778DD252277}">
      <dgm:prSet/>
      <dgm:spPr/>
      <dgm:t>
        <a:bodyPr/>
        <a:lstStyle/>
        <a:p>
          <a:endParaRPr lang="en-US"/>
        </a:p>
      </dgm:t>
    </dgm:pt>
    <dgm:pt modelId="{592EA583-CA4D-4286-9EEC-7305C161428F}" type="sibTrans" cxnId="{BE6BB9E1-6D77-4F1F-95F3-7778DD252277}">
      <dgm:prSet/>
      <dgm:spPr/>
      <dgm:t>
        <a:bodyPr/>
        <a:lstStyle/>
        <a:p>
          <a:endParaRPr lang="en-US"/>
        </a:p>
      </dgm:t>
    </dgm:pt>
    <dgm:pt modelId="{994F2419-0C42-4B72-B6F2-9CC49B22B0E1}">
      <dgm:prSet phldrT="[Text]"/>
      <dgm:spPr/>
      <dgm:t>
        <a:bodyPr/>
        <a:lstStyle/>
        <a:p>
          <a:r>
            <a:rPr lang="en-US" dirty="0" smtClean="0"/>
            <a:t>Establishes the project as an entity</a:t>
          </a:r>
          <a:endParaRPr lang="en-US" dirty="0"/>
        </a:p>
      </dgm:t>
    </dgm:pt>
    <dgm:pt modelId="{41969837-41A7-4FC3-A623-83D43A5F612F}" type="parTrans" cxnId="{8C6FDB54-D186-493B-AC99-A63958C0D72E}">
      <dgm:prSet/>
      <dgm:spPr/>
      <dgm:t>
        <a:bodyPr/>
        <a:lstStyle/>
        <a:p>
          <a:endParaRPr lang="en-US"/>
        </a:p>
      </dgm:t>
    </dgm:pt>
    <dgm:pt modelId="{FC55E6C0-C9BB-4FE4-A191-EB53D47E0798}" type="sibTrans" cxnId="{8C6FDB54-D186-493B-AC99-A63958C0D72E}">
      <dgm:prSet/>
      <dgm:spPr/>
      <dgm:t>
        <a:bodyPr/>
        <a:lstStyle/>
        <a:p>
          <a:endParaRPr lang="en-US"/>
        </a:p>
      </dgm:t>
    </dgm:pt>
    <dgm:pt modelId="{F7844BA1-1EE9-44F3-8DB1-17BE4FC212E0}">
      <dgm:prSet phldrT="[Text]"/>
      <dgm:spPr/>
      <dgm:t>
        <a:bodyPr/>
        <a:lstStyle/>
        <a:p>
          <a:r>
            <a:rPr lang="en-US" dirty="0" smtClean="0"/>
            <a:t>Customized for your organization</a:t>
          </a:r>
          <a:endParaRPr lang="en-US" dirty="0"/>
        </a:p>
      </dgm:t>
    </dgm:pt>
    <dgm:pt modelId="{2613EB38-A959-4154-8E7C-23CDD6A5F2CC}" type="parTrans" cxnId="{0EF04070-8D64-4424-8779-4DB2C30D9DAE}">
      <dgm:prSet/>
      <dgm:spPr/>
      <dgm:t>
        <a:bodyPr/>
        <a:lstStyle/>
        <a:p>
          <a:endParaRPr lang="en-US"/>
        </a:p>
      </dgm:t>
    </dgm:pt>
    <dgm:pt modelId="{583DE157-891C-42DA-8012-7BE3499F791E}" type="sibTrans" cxnId="{0EF04070-8D64-4424-8779-4DB2C30D9DAE}">
      <dgm:prSet/>
      <dgm:spPr/>
      <dgm:t>
        <a:bodyPr/>
        <a:lstStyle/>
        <a:p>
          <a:endParaRPr lang="en-US"/>
        </a:p>
      </dgm:t>
    </dgm:pt>
    <dgm:pt modelId="{3CF0B64D-7796-4D1D-8007-540D55EEDB51}" type="pres">
      <dgm:prSet presAssocID="{AEABC55F-16A3-4CFF-B552-DFCE4ED54EFC}" presName="linear" presStyleCnt="0">
        <dgm:presLayoutVars>
          <dgm:animLvl val="lvl"/>
          <dgm:resizeHandles val="exact"/>
        </dgm:presLayoutVars>
      </dgm:prSet>
      <dgm:spPr/>
      <dgm:t>
        <a:bodyPr/>
        <a:lstStyle/>
        <a:p>
          <a:endParaRPr lang="en-US"/>
        </a:p>
      </dgm:t>
    </dgm:pt>
    <dgm:pt modelId="{4A9C15BC-D238-492A-8115-0DD543DA8221}" type="pres">
      <dgm:prSet presAssocID="{3A85B635-B3C5-437E-91C2-1DE26A94C211}" presName="parentText" presStyleLbl="node1" presStyleIdx="0" presStyleCnt="3">
        <dgm:presLayoutVars>
          <dgm:chMax val="0"/>
          <dgm:bulletEnabled val="1"/>
        </dgm:presLayoutVars>
      </dgm:prSet>
      <dgm:spPr/>
      <dgm:t>
        <a:bodyPr/>
        <a:lstStyle/>
        <a:p>
          <a:endParaRPr lang="en-US"/>
        </a:p>
      </dgm:t>
    </dgm:pt>
    <dgm:pt modelId="{CC746488-5267-469A-8EEA-0CDB956770B5}" type="pres">
      <dgm:prSet presAssocID="{592EA583-CA4D-4286-9EEC-7305C161428F}" presName="spacer" presStyleCnt="0"/>
      <dgm:spPr/>
    </dgm:pt>
    <dgm:pt modelId="{E632ED0B-5A6A-4CA5-9DFC-3D963DA4A876}" type="pres">
      <dgm:prSet presAssocID="{994F2419-0C42-4B72-B6F2-9CC49B22B0E1}" presName="parentText" presStyleLbl="node1" presStyleIdx="1" presStyleCnt="3">
        <dgm:presLayoutVars>
          <dgm:chMax val="0"/>
          <dgm:bulletEnabled val="1"/>
        </dgm:presLayoutVars>
      </dgm:prSet>
      <dgm:spPr/>
      <dgm:t>
        <a:bodyPr/>
        <a:lstStyle/>
        <a:p>
          <a:endParaRPr lang="en-US"/>
        </a:p>
      </dgm:t>
    </dgm:pt>
    <dgm:pt modelId="{93BD8473-8672-421D-A98C-1C401900FF93}" type="pres">
      <dgm:prSet presAssocID="{FC55E6C0-C9BB-4FE4-A191-EB53D47E0798}" presName="spacer" presStyleCnt="0"/>
      <dgm:spPr/>
    </dgm:pt>
    <dgm:pt modelId="{0A9D0528-7882-469B-B47A-2E061D860441}" type="pres">
      <dgm:prSet presAssocID="{F7844BA1-1EE9-44F3-8DB1-17BE4FC212E0}" presName="parentText" presStyleLbl="node1" presStyleIdx="2" presStyleCnt="3">
        <dgm:presLayoutVars>
          <dgm:chMax val="0"/>
          <dgm:bulletEnabled val="1"/>
        </dgm:presLayoutVars>
      </dgm:prSet>
      <dgm:spPr/>
      <dgm:t>
        <a:bodyPr/>
        <a:lstStyle/>
        <a:p>
          <a:endParaRPr lang="en-US"/>
        </a:p>
      </dgm:t>
    </dgm:pt>
  </dgm:ptLst>
  <dgm:cxnLst>
    <dgm:cxn modelId="{1D0B730A-C313-4138-AE74-EA1EAAF75291}" type="presOf" srcId="{AEABC55F-16A3-4CFF-B552-DFCE4ED54EFC}" destId="{3CF0B64D-7796-4D1D-8007-540D55EEDB51}" srcOrd="0" destOrd="0" presId="urn:microsoft.com/office/officeart/2005/8/layout/vList2"/>
    <dgm:cxn modelId="{BE6BB9E1-6D77-4F1F-95F3-7778DD252277}" srcId="{AEABC55F-16A3-4CFF-B552-DFCE4ED54EFC}" destId="{3A85B635-B3C5-437E-91C2-1DE26A94C211}" srcOrd="0" destOrd="0" parTransId="{BFDE2E06-0553-4A7F-A16C-864ADCEEEEB8}" sibTransId="{592EA583-CA4D-4286-9EEC-7305C161428F}"/>
    <dgm:cxn modelId="{3A1FBE3F-8C44-4CC4-A847-0CCD082CD2DA}" type="presOf" srcId="{F7844BA1-1EE9-44F3-8DB1-17BE4FC212E0}" destId="{0A9D0528-7882-469B-B47A-2E061D860441}" srcOrd="0" destOrd="0" presId="urn:microsoft.com/office/officeart/2005/8/layout/vList2"/>
    <dgm:cxn modelId="{508A2EAD-5B5E-4B7E-A026-3B9471BD2146}" type="presOf" srcId="{994F2419-0C42-4B72-B6F2-9CC49B22B0E1}" destId="{E632ED0B-5A6A-4CA5-9DFC-3D963DA4A876}" srcOrd="0" destOrd="0" presId="urn:microsoft.com/office/officeart/2005/8/layout/vList2"/>
    <dgm:cxn modelId="{4B91C50F-3572-46B5-B302-F0A11FDFFF9D}" type="presOf" srcId="{3A85B635-B3C5-437E-91C2-1DE26A94C211}" destId="{4A9C15BC-D238-492A-8115-0DD543DA8221}" srcOrd="0" destOrd="0" presId="urn:microsoft.com/office/officeart/2005/8/layout/vList2"/>
    <dgm:cxn modelId="{0EF04070-8D64-4424-8779-4DB2C30D9DAE}" srcId="{AEABC55F-16A3-4CFF-B552-DFCE4ED54EFC}" destId="{F7844BA1-1EE9-44F3-8DB1-17BE4FC212E0}" srcOrd="2" destOrd="0" parTransId="{2613EB38-A959-4154-8E7C-23CDD6A5F2CC}" sibTransId="{583DE157-891C-42DA-8012-7BE3499F791E}"/>
    <dgm:cxn modelId="{8C6FDB54-D186-493B-AC99-A63958C0D72E}" srcId="{AEABC55F-16A3-4CFF-B552-DFCE4ED54EFC}" destId="{994F2419-0C42-4B72-B6F2-9CC49B22B0E1}" srcOrd="1" destOrd="0" parTransId="{41969837-41A7-4FC3-A623-83D43A5F612F}" sibTransId="{FC55E6C0-C9BB-4FE4-A191-EB53D47E0798}"/>
    <dgm:cxn modelId="{6DD6DDFA-3723-41CB-AEC3-EC6BE9C03A65}" type="presParOf" srcId="{3CF0B64D-7796-4D1D-8007-540D55EEDB51}" destId="{4A9C15BC-D238-492A-8115-0DD543DA8221}" srcOrd="0" destOrd="0" presId="urn:microsoft.com/office/officeart/2005/8/layout/vList2"/>
    <dgm:cxn modelId="{DA237218-7C86-41CD-89C0-5B6956CB46B1}" type="presParOf" srcId="{3CF0B64D-7796-4D1D-8007-540D55EEDB51}" destId="{CC746488-5267-469A-8EEA-0CDB956770B5}" srcOrd="1" destOrd="0" presId="urn:microsoft.com/office/officeart/2005/8/layout/vList2"/>
    <dgm:cxn modelId="{3EACC7A9-75E2-4341-8B42-E84D456305C8}" type="presParOf" srcId="{3CF0B64D-7796-4D1D-8007-540D55EEDB51}" destId="{E632ED0B-5A6A-4CA5-9DFC-3D963DA4A876}" srcOrd="2" destOrd="0" presId="urn:microsoft.com/office/officeart/2005/8/layout/vList2"/>
    <dgm:cxn modelId="{A0CDA7B4-29ED-4BEF-B7F5-E85F60B05C43}" type="presParOf" srcId="{3CF0B64D-7796-4D1D-8007-540D55EEDB51}" destId="{93BD8473-8672-421D-A98C-1C401900FF93}" srcOrd="3" destOrd="0" presId="urn:microsoft.com/office/officeart/2005/8/layout/vList2"/>
    <dgm:cxn modelId="{302DC0B0-75B7-43F4-9B85-54A272F53CC4}" type="presParOf" srcId="{3CF0B64D-7796-4D1D-8007-540D55EEDB51}" destId="{0A9D0528-7882-469B-B47A-2E061D86044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60EA215-90CD-4993-B92C-BB0CD38A1CDE}" type="doc">
      <dgm:prSet loTypeId="urn:microsoft.com/office/officeart/2005/8/layout/venn3" loCatId="relationship" qsTypeId="urn:microsoft.com/office/officeart/2005/8/quickstyle/simple1" qsCatId="simple" csTypeId="urn:microsoft.com/office/officeart/2005/8/colors/colorful2" csCatId="colorful" phldr="1"/>
      <dgm:spPr/>
      <dgm:t>
        <a:bodyPr/>
        <a:lstStyle/>
        <a:p>
          <a:endParaRPr lang="en-CA"/>
        </a:p>
      </dgm:t>
    </dgm:pt>
    <dgm:pt modelId="{992B2593-BD4B-497B-BA1C-F1BB6CADF8F3}">
      <dgm:prSet phldrT="[Text]"/>
      <dgm:spPr>
        <a:solidFill>
          <a:schemeClr val="accent2">
            <a:hueOff val="0"/>
            <a:satOff val="0"/>
            <a:lumOff val="0"/>
          </a:schemeClr>
        </a:solidFill>
      </dgm:spPr>
      <dgm:t>
        <a:bodyPr/>
        <a:lstStyle/>
        <a:p>
          <a:r>
            <a:rPr lang="en-CA" dirty="0" smtClean="0"/>
            <a:t>Functionality</a:t>
          </a:r>
          <a:endParaRPr lang="en-CA" dirty="0"/>
        </a:p>
      </dgm:t>
    </dgm:pt>
    <dgm:pt modelId="{D756BF7F-026C-48D5-B819-7B7C808F79C6}" type="parTrans" cxnId="{7CCFE685-BD3C-450A-9248-4606C0C68923}">
      <dgm:prSet/>
      <dgm:spPr/>
      <dgm:t>
        <a:bodyPr/>
        <a:lstStyle/>
        <a:p>
          <a:endParaRPr lang="en-CA"/>
        </a:p>
      </dgm:t>
    </dgm:pt>
    <dgm:pt modelId="{68426BCC-674F-4F98-91A3-F3ED8FA46D50}" type="sibTrans" cxnId="{7CCFE685-BD3C-450A-9248-4606C0C68923}">
      <dgm:prSet/>
      <dgm:spPr/>
      <dgm:t>
        <a:bodyPr/>
        <a:lstStyle/>
        <a:p>
          <a:endParaRPr lang="en-CA"/>
        </a:p>
      </dgm:t>
    </dgm:pt>
    <dgm:pt modelId="{8F204EDC-6B5E-4C1B-BD20-097D42127E36}">
      <dgm:prSet phldrT="[Text]"/>
      <dgm:spPr>
        <a:solidFill>
          <a:schemeClr val="accent2">
            <a:hueOff val="1560506"/>
            <a:satOff val="-1946"/>
            <a:lumOff val="458"/>
          </a:schemeClr>
        </a:solidFill>
      </dgm:spPr>
      <dgm:t>
        <a:bodyPr/>
        <a:lstStyle/>
        <a:p>
          <a:r>
            <a:rPr lang="en-CA" dirty="0" smtClean="0"/>
            <a:t>Effort (Time &amp; Cost)</a:t>
          </a:r>
          <a:endParaRPr lang="en-CA" dirty="0"/>
        </a:p>
      </dgm:t>
    </dgm:pt>
    <dgm:pt modelId="{409FDFE3-02EE-47F0-927A-60DF096B5DF6}" type="parTrans" cxnId="{1656226B-269E-48A0-BAD9-562D605E3DC6}">
      <dgm:prSet/>
      <dgm:spPr/>
      <dgm:t>
        <a:bodyPr/>
        <a:lstStyle/>
        <a:p>
          <a:endParaRPr lang="en-CA"/>
        </a:p>
      </dgm:t>
    </dgm:pt>
    <dgm:pt modelId="{BDB0DBBC-615E-4D9A-8D21-85C83FAADBF0}" type="sibTrans" cxnId="{1656226B-269E-48A0-BAD9-562D605E3DC6}">
      <dgm:prSet/>
      <dgm:spPr/>
      <dgm:t>
        <a:bodyPr/>
        <a:lstStyle/>
        <a:p>
          <a:endParaRPr lang="en-CA"/>
        </a:p>
      </dgm:t>
    </dgm:pt>
    <dgm:pt modelId="{E3B81D46-F3FD-46F3-A943-C658E73CE2DF}">
      <dgm:prSet phldrT="[Text]"/>
      <dgm:spPr>
        <a:solidFill>
          <a:schemeClr val="accent2">
            <a:hueOff val="3121013"/>
            <a:satOff val="-3893"/>
            <a:lumOff val="915"/>
          </a:schemeClr>
        </a:solidFill>
      </dgm:spPr>
      <dgm:t>
        <a:bodyPr/>
        <a:lstStyle/>
        <a:p>
          <a:r>
            <a:rPr lang="en-CA" dirty="0" smtClean="0"/>
            <a:t>Delivery Date</a:t>
          </a:r>
          <a:endParaRPr lang="en-CA" dirty="0"/>
        </a:p>
      </dgm:t>
    </dgm:pt>
    <dgm:pt modelId="{F10064D0-28DF-460A-BB10-A1C74A96C961}" type="parTrans" cxnId="{1572E161-C8F9-497A-B6D5-87EE42D3F1B5}">
      <dgm:prSet/>
      <dgm:spPr/>
      <dgm:t>
        <a:bodyPr/>
        <a:lstStyle/>
        <a:p>
          <a:endParaRPr lang="en-CA"/>
        </a:p>
      </dgm:t>
    </dgm:pt>
    <dgm:pt modelId="{25CFB22D-AB28-4383-ABCD-C36ED2CDB644}" type="sibTrans" cxnId="{1572E161-C8F9-497A-B6D5-87EE42D3F1B5}">
      <dgm:prSet/>
      <dgm:spPr/>
      <dgm:t>
        <a:bodyPr/>
        <a:lstStyle/>
        <a:p>
          <a:endParaRPr lang="en-CA"/>
        </a:p>
      </dgm:t>
    </dgm:pt>
    <dgm:pt modelId="{7FAC79AE-2217-4614-8109-24996C1EAF84}">
      <dgm:prSet phldrT="[Text]"/>
      <dgm:spPr>
        <a:solidFill>
          <a:schemeClr val="accent2">
            <a:hueOff val="4681519"/>
            <a:satOff val="-5839"/>
            <a:lumOff val="1373"/>
          </a:schemeClr>
        </a:solidFill>
      </dgm:spPr>
      <dgm:t>
        <a:bodyPr/>
        <a:lstStyle/>
        <a:p>
          <a:r>
            <a:rPr lang="en-CA" dirty="0" smtClean="0"/>
            <a:t>Quality</a:t>
          </a:r>
          <a:endParaRPr lang="en-CA" dirty="0"/>
        </a:p>
      </dgm:t>
    </dgm:pt>
    <dgm:pt modelId="{0D9BBC9C-B685-4FC5-A505-F635903D4864}" type="parTrans" cxnId="{1CA1792A-0D87-4237-AFFF-7B151FAFC675}">
      <dgm:prSet/>
      <dgm:spPr/>
      <dgm:t>
        <a:bodyPr/>
        <a:lstStyle/>
        <a:p>
          <a:endParaRPr lang="en-CA"/>
        </a:p>
      </dgm:t>
    </dgm:pt>
    <dgm:pt modelId="{DBC9CDCF-34E5-4550-BB1B-9329B5AC38C0}" type="sibTrans" cxnId="{1CA1792A-0D87-4237-AFFF-7B151FAFC675}">
      <dgm:prSet/>
      <dgm:spPr/>
      <dgm:t>
        <a:bodyPr/>
        <a:lstStyle/>
        <a:p>
          <a:endParaRPr lang="en-CA"/>
        </a:p>
      </dgm:t>
    </dgm:pt>
    <dgm:pt modelId="{44DACDA8-94DD-4196-A77A-9CAE41FED64C}" type="pres">
      <dgm:prSet presAssocID="{960EA215-90CD-4993-B92C-BB0CD38A1CDE}" presName="Name0" presStyleCnt="0">
        <dgm:presLayoutVars>
          <dgm:dir/>
          <dgm:resizeHandles val="exact"/>
        </dgm:presLayoutVars>
      </dgm:prSet>
      <dgm:spPr/>
      <dgm:t>
        <a:bodyPr/>
        <a:lstStyle/>
        <a:p>
          <a:endParaRPr lang="en-US"/>
        </a:p>
      </dgm:t>
    </dgm:pt>
    <dgm:pt modelId="{5A876469-9C3C-4140-A58B-5C1FE2032D4E}" type="pres">
      <dgm:prSet presAssocID="{992B2593-BD4B-497B-BA1C-F1BB6CADF8F3}" presName="Name5" presStyleLbl="vennNode1" presStyleIdx="0" presStyleCnt="4">
        <dgm:presLayoutVars>
          <dgm:bulletEnabled val="1"/>
        </dgm:presLayoutVars>
      </dgm:prSet>
      <dgm:spPr/>
      <dgm:t>
        <a:bodyPr/>
        <a:lstStyle/>
        <a:p>
          <a:endParaRPr lang="en-US"/>
        </a:p>
      </dgm:t>
    </dgm:pt>
    <dgm:pt modelId="{DDD51967-FE10-4F05-9C5D-FACC274F5435}" type="pres">
      <dgm:prSet presAssocID="{68426BCC-674F-4F98-91A3-F3ED8FA46D50}" presName="space" presStyleCnt="0"/>
      <dgm:spPr/>
      <dgm:t>
        <a:bodyPr/>
        <a:lstStyle/>
        <a:p>
          <a:endParaRPr lang="en-US"/>
        </a:p>
      </dgm:t>
    </dgm:pt>
    <dgm:pt modelId="{DE1720A1-7AE0-4586-B18A-29261D25ADC0}" type="pres">
      <dgm:prSet presAssocID="{8F204EDC-6B5E-4C1B-BD20-097D42127E36}" presName="Name5" presStyleLbl="vennNode1" presStyleIdx="1" presStyleCnt="4">
        <dgm:presLayoutVars>
          <dgm:bulletEnabled val="1"/>
        </dgm:presLayoutVars>
      </dgm:prSet>
      <dgm:spPr/>
      <dgm:t>
        <a:bodyPr/>
        <a:lstStyle/>
        <a:p>
          <a:endParaRPr lang="en-US"/>
        </a:p>
      </dgm:t>
    </dgm:pt>
    <dgm:pt modelId="{9D86AB4B-F701-4BD6-9EA8-D5350B476D3D}" type="pres">
      <dgm:prSet presAssocID="{BDB0DBBC-615E-4D9A-8D21-85C83FAADBF0}" presName="space" presStyleCnt="0"/>
      <dgm:spPr/>
      <dgm:t>
        <a:bodyPr/>
        <a:lstStyle/>
        <a:p>
          <a:endParaRPr lang="en-US"/>
        </a:p>
      </dgm:t>
    </dgm:pt>
    <dgm:pt modelId="{68CC5D24-5CBF-4330-B94B-5D826223BF7E}" type="pres">
      <dgm:prSet presAssocID="{E3B81D46-F3FD-46F3-A943-C658E73CE2DF}" presName="Name5" presStyleLbl="vennNode1" presStyleIdx="2" presStyleCnt="4">
        <dgm:presLayoutVars>
          <dgm:bulletEnabled val="1"/>
        </dgm:presLayoutVars>
      </dgm:prSet>
      <dgm:spPr/>
      <dgm:t>
        <a:bodyPr/>
        <a:lstStyle/>
        <a:p>
          <a:endParaRPr lang="en-US"/>
        </a:p>
      </dgm:t>
    </dgm:pt>
    <dgm:pt modelId="{76D9BF4A-4D74-496C-AA31-2B99DD0501C4}" type="pres">
      <dgm:prSet presAssocID="{25CFB22D-AB28-4383-ABCD-C36ED2CDB644}" presName="space" presStyleCnt="0"/>
      <dgm:spPr/>
      <dgm:t>
        <a:bodyPr/>
        <a:lstStyle/>
        <a:p>
          <a:endParaRPr lang="en-US"/>
        </a:p>
      </dgm:t>
    </dgm:pt>
    <dgm:pt modelId="{4681D72B-2B89-44C9-B22E-2FE690CFB11D}" type="pres">
      <dgm:prSet presAssocID="{7FAC79AE-2217-4614-8109-24996C1EAF84}" presName="Name5" presStyleLbl="vennNode1" presStyleIdx="3" presStyleCnt="4">
        <dgm:presLayoutVars>
          <dgm:bulletEnabled val="1"/>
        </dgm:presLayoutVars>
      </dgm:prSet>
      <dgm:spPr/>
      <dgm:t>
        <a:bodyPr/>
        <a:lstStyle/>
        <a:p>
          <a:endParaRPr lang="en-US"/>
        </a:p>
      </dgm:t>
    </dgm:pt>
  </dgm:ptLst>
  <dgm:cxnLst>
    <dgm:cxn modelId="{7AD7B30F-E913-465E-99B0-10CF671CDEB4}" type="presOf" srcId="{960EA215-90CD-4993-B92C-BB0CD38A1CDE}" destId="{44DACDA8-94DD-4196-A77A-9CAE41FED64C}" srcOrd="0" destOrd="0" presId="urn:microsoft.com/office/officeart/2005/8/layout/venn3"/>
    <dgm:cxn modelId="{1656226B-269E-48A0-BAD9-562D605E3DC6}" srcId="{960EA215-90CD-4993-B92C-BB0CD38A1CDE}" destId="{8F204EDC-6B5E-4C1B-BD20-097D42127E36}" srcOrd="1" destOrd="0" parTransId="{409FDFE3-02EE-47F0-927A-60DF096B5DF6}" sibTransId="{BDB0DBBC-615E-4D9A-8D21-85C83FAADBF0}"/>
    <dgm:cxn modelId="{DB52FCCB-E9C1-4162-9EE1-44DB2A11DB8D}" type="presOf" srcId="{E3B81D46-F3FD-46F3-A943-C658E73CE2DF}" destId="{68CC5D24-5CBF-4330-B94B-5D826223BF7E}" srcOrd="0" destOrd="0" presId="urn:microsoft.com/office/officeart/2005/8/layout/venn3"/>
    <dgm:cxn modelId="{1572E161-C8F9-497A-B6D5-87EE42D3F1B5}" srcId="{960EA215-90CD-4993-B92C-BB0CD38A1CDE}" destId="{E3B81D46-F3FD-46F3-A943-C658E73CE2DF}" srcOrd="2" destOrd="0" parTransId="{F10064D0-28DF-460A-BB10-A1C74A96C961}" sibTransId="{25CFB22D-AB28-4383-ABCD-C36ED2CDB644}"/>
    <dgm:cxn modelId="{FFB18FDB-C71A-4C60-8BE2-3720B84C770E}" type="presOf" srcId="{8F204EDC-6B5E-4C1B-BD20-097D42127E36}" destId="{DE1720A1-7AE0-4586-B18A-29261D25ADC0}" srcOrd="0" destOrd="0" presId="urn:microsoft.com/office/officeart/2005/8/layout/venn3"/>
    <dgm:cxn modelId="{1CA1792A-0D87-4237-AFFF-7B151FAFC675}" srcId="{960EA215-90CD-4993-B92C-BB0CD38A1CDE}" destId="{7FAC79AE-2217-4614-8109-24996C1EAF84}" srcOrd="3" destOrd="0" parTransId="{0D9BBC9C-B685-4FC5-A505-F635903D4864}" sibTransId="{DBC9CDCF-34E5-4550-BB1B-9329B5AC38C0}"/>
    <dgm:cxn modelId="{C76D6D0D-4201-4CC3-9F19-E374067833BF}" type="presOf" srcId="{7FAC79AE-2217-4614-8109-24996C1EAF84}" destId="{4681D72B-2B89-44C9-B22E-2FE690CFB11D}" srcOrd="0" destOrd="0" presId="urn:microsoft.com/office/officeart/2005/8/layout/venn3"/>
    <dgm:cxn modelId="{7CCFE685-BD3C-450A-9248-4606C0C68923}" srcId="{960EA215-90CD-4993-B92C-BB0CD38A1CDE}" destId="{992B2593-BD4B-497B-BA1C-F1BB6CADF8F3}" srcOrd="0" destOrd="0" parTransId="{D756BF7F-026C-48D5-B819-7B7C808F79C6}" sibTransId="{68426BCC-674F-4F98-91A3-F3ED8FA46D50}"/>
    <dgm:cxn modelId="{0EA49154-3E32-4F38-936F-64D0DF2466DD}" type="presOf" srcId="{992B2593-BD4B-497B-BA1C-F1BB6CADF8F3}" destId="{5A876469-9C3C-4140-A58B-5C1FE2032D4E}" srcOrd="0" destOrd="0" presId="urn:microsoft.com/office/officeart/2005/8/layout/venn3"/>
    <dgm:cxn modelId="{64A3C51C-A064-4C49-8853-34A56E78240E}" type="presParOf" srcId="{44DACDA8-94DD-4196-A77A-9CAE41FED64C}" destId="{5A876469-9C3C-4140-A58B-5C1FE2032D4E}" srcOrd="0" destOrd="0" presId="urn:microsoft.com/office/officeart/2005/8/layout/venn3"/>
    <dgm:cxn modelId="{98FFF544-C428-45A6-B56B-4BCDDC2248B2}" type="presParOf" srcId="{44DACDA8-94DD-4196-A77A-9CAE41FED64C}" destId="{DDD51967-FE10-4F05-9C5D-FACC274F5435}" srcOrd="1" destOrd="0" presId="urn:microsoft.com/office/officeart/2005/8/layout/venn3"/>
    <dgm:cxn modelId="{77D87B71-0F4A-4294-ADAB-141B91E11FED}" type="presParOf" srcId="{44DACDA8-94DD-4196-A77A-9CAE41FED64C}" destId="{DE1720A1-7AE0-4586-B18A-29261D25ADC0}" srcOrd="2" destOrd="0" presId="urn:microsoft.com/office/officeart/2005/8/layout/venn3"/>
    <dgm:cxn modelId="{F63B600A-BA83-414A-A6C6-049CDA805EFD}" type="presParOf" srcId="{44DACDA8-94DD-4196-A77A-9CAE41FED64C}" destId="{9D86AB4B-F701-4BD6-9EA8-D5350B476D3D}" srcOrd="3" destOrd="0" presId="urn:microsoft.com/office/officeart/2005/8/layout/venn3"/>
    <dgm:cxn modelId="{4C20162C-2CA4-468A-B660-AE4CA62BDD5F}" type="presParOf" srcId="{44DACDA8-94DD-4196-A77A-9CAE41FED64C}" destId="{68CC5D24-5CBF-4330-B94B-5D826223BF7E}" srcOrd="4" destOrd="0" presId="urn:microsoft.com/office/officeart/2005/8/layout/venn3"/>
    <dgm:cxn modelId="{97CFA261-4B95-48DB-A00E-49F2354106D0}" type="presParOf" srcId="{44DACDA8-94DD-4196-A77A-9CAE41FED64C}" destId="{76D9BF4A-4D74-496C-AA31-2B99DD0501C4}" srcOrd="5" destOrd="0" presId="urn:microsoft.com/office/officeart/2005/8/layout/venn3"/>
    <dgm:cxn modelId="{1E5927A9-76CE-4E1F-9764-1E2FD7D2217C}" type="presParOf" srcId="{44DACDA8-94DD-4196-A77A-9CAE41FED64C}" destId="{4681D72B-2B89-44C9-B22E-2FE690CFB11D}"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C8CFCC39-F782-435F-9E7B-8FDCCEF895E6}"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9A099ACD-A95B-4F7B-84D5-6E486D4DE4D7}">
      <dgm:prSet phldrT="[Text]"/>
      <dgm:spPr/>
      <dgm:t>
        <a:bodyPr/>
        <a:lstStyle/>
        <a:p>
          <a:r>
            <a:rPr lang="en-US" dirty="0" smtClean="0"/>
            <a:t>Details</a:t>
          </a:r>
          <a:endParaRPr lang="en-US" dirty="0"/>
        </a:p>
      </dgm:t>
    </dgm:pt>
    <dgm:pt modelId="{15CC09F5-5B9C-443F-8F3B-FE6AE46304A1}" type="parTrans" cxnId="{D60313CD-E218-4DF3-B736-A8F2420662FC}">
      <dgm:prSet/>
      <dgm:spPr/>
      <dgm:t>
        <a:bodyPr/>
        <a:lstStyle/>
        <a:p>
          <a:endParaRPr lang="en-US"/>
        </a:p>
      </dgm:t>
    </dgm:pt>
    <dgm:pt modelId="{89C31DE0-FD88-46CF-BEBB-7B193F9164D0}" type="sibTrans" cxnId="{D60313CD-E218-4DF3-B736-A8F2420662FC}">
      <dgm:prSet/>
      <dgm:spPr/>
      <dgm:t>
        <a:bodyPr/>
        <a:lstStyle/>
        <a:p>
          <a:endParaRPr lang="en-US"/>
        </a:p>
      </dgm:t>
    </dgm:pt>
    <dgm:pt modelId="{DD1F3DE7-58C2-4930-9A33-B8AD8BFCE552}">
      <dgm:prSet phldrT="[Text]"/>
      <dgm:spPr/>
      <dgm:t>
        <a:bodyPr/>
        <a:lstStyle/>
        <a:p>
          <a:r>
            <a:rPr lang="en-US" dirty="0" smtClean="0"/>
            <a:t>Write in the order of tasks</a:t>
          </a:r>
          <a:endParaRPr lang="en-US" dirty="0"/>
        </a:p>
      </dgm:t>
    </dgm:pt>
    <dgm:pt modelId="{949CB01C-9C26-4C37-A567-1FBCB9EA12ED}" type="parTrans" cxnId="{32C9550A-62C5-40D4-AF68-46277DFF5255}">
      <dgm:prSet/>
      <dgm:spPr/>
      <dgm:t>
        <a:bodyPr/>
        <a:lstStyle/>
        <a:p>
          <a:endParaRPr lang="en-US"/>
        </a:p>
      </dgm:t>
    </dgm:pt>
    <dgm:pt modelId="{E84E4A08-DB9F-4B91-8100-D528230DDEEA}" type="sibTrans" cxnId="{32C9550A-62C5-40D4-AF68-46277DFF5255}">
      <dgm:prSet/>
      <dgm:spPr/>
      <dgm:t>
        <a:bodyPr/>
        <a:lstStyle/>
        <a:p>
          <a:endParaRPr lang="en-US"/>
        </a:p>
      </dgm:t>
    </dgm:pt>
    <dgm:pt modelId="{D26791A1-E108-4035-B6E1-25D5104865CD}">
      <dgm:prSet phldrT="[Text]"/>
      <dgm:spPr/>
      <dgm:t>
        <a:bodyPr/>
        <a:lstStyle/>
        <a:p>
          <a:r>
            <a:rPr lang="en-US" dirty="0" smtClean="0"/>
            <a:t>Be aware of micro-managing</a:t>
          </a:r>
          <a:endParaRPr lang="en-US" dirty="0"/>
        </a:p>
      </dgm:t>
    </dgm:pt>
    <dgm:pt modelId="{517C7DD9-4750-417E-B00E-47D40FA44855}" type="parTrans" cxnId="{56A6500D-E1A8-4341-A7D8-7B938E0D6B69}">
      <dgm:prSet/>
      <dgm:spPr/>
      <dgm:t>
        <a:bodyPr/>
        <a:lstStyle/>
        <a:p>
          <a:endParaRPr lang="en-US"/>
        </a:p>
      </dgm:t>
    </dgm:pt>
    <dgm:pt modelId="{22134562-2210-4687-9B6D-8AC3E570CA10}" type="sibTrans" cxnId="{56A6500D-E1A8-4341-A7D8-7B938E0D6B69}">
      <dgm:prSet/>
      <dgm:spPr/>
      <dgm:t>
        <a:bodyPr/>
        <a:lstStyle/>
        <a:p>
          <a:endParaRPr lang="en-US"/>
        </a:p>
      </dgm:t>
    </dgm:pt>
    <dgm:pt modelId="{78473E4F-B6A4-4C25-A281-0A5874209DD7}" type="pres">
      <dgm:prSet presAssocID="{C8CFCC39-F782-435F-9E7B-8FDCCEF895E6}" presName="diagram" presStyleCnt="0">
        <dgm:presLayoutVars>
          <dgm:dir/>
          <dgm:resizeHandles val="exact"/>
        </dgm:presLayoutVars>
      </dgm:prSet>
      <dgm:spPr/>
      <dgm:t>
        <a:bodyPr/>
        <a:lstStyle/>
        <a:p>
          <a:endParaRPr lang="en-US"/>
        </a:p>
      </dgm:t>
    </dgm:pt>
    <dgm:pt modelId="{C8641E63-045C-44F3-A673-98B4AA8FD514}" type="pres">
      <dgm:prSet presAssocID="{9A099ACD-A95B-4F7B-84D5-6E486D4DE4D7}" presName="node" presStyleLbl="node1" presStyleIdx="0" presStyleCnt="3">
        <dgm:presLayoutVars>
          <dgm:bulletEnabled val="1"/>
        </dgm:presLayoutVars>
      </dgm:prSet>
      <dgm:spPr/>
      <dgm:t>
        <a:bodyPr/>
        <a:lstStyle/>
        <a:p>
          <a:endParaRPr lang="en-US"/>
        </a:p>
      </dgm:t>
    </dgm:pt>
    <dgm:pt modelId="{46460BA2-CDF7-4FF2-9F97-5C033A3D70F1}" type="pres">
      <dgm:prSet presAssocID="{89C31DE0-FD88-46CF-BEBB-7B193F9164D0}" presName="sibTrans" presStyleCnt="0"/>
      <dgm:spPr/>
    </dgm:pt>
    <dgm:pt modelId="{E4A3DF90-CCFA-490B-BCC4-6B9F403C938A}" type="pres">
      <dgm:prSet presAssocID="{DD1F3DE7-58C2-4930-9A33-B8AD8BFCE552}" presName="node" presStyleLbl="node1" presStyleIdx="1" presStyleCnt="3">
        <dgm:presLayoutVars>
          <dgm:bulletEnabled val="1"/>
        </dgm:presLayoutVars>
      </dgm:prSet>
      <dgm:spPr/>
      <dgm:t>
        <a:bodyPr/>
        <a:lstStyle/>
        <a:p>
          <a:endParaRPr lang="en-US"/>
        </a:p>
      </dgm:t>
    </dgm:pt>
    <dgm:pt modelId="{336EF94F-0B3C-4926-892D-D9BF190D4D44}" type="pres">
      <dgm:prSet presAssocID="{E84E4A08-DB9F-4B91-8100-D528230DDEEA}" presName="sibTrans" presStyleCnt="0"/>
      <dgm:spPr/>
    </dgm:pt>
    <dgm:pt modelId="{B0A0C18D-C9CD-43DA-BAC3-E354F0E4CDBC}" type="pres">
      <dgm:prSet presAssocID="{D26791A1-E108-4035-B6E1-25D5104865CD}" presName="node" presStyleLbl="node1" presStyleIdx="2" presStyleCnt="3">
        <dgm:presLayoutVars>
          <dgm:bulletEnabled val="1"/>
        </dgm:presLayoutVars>
      </dgm:prSet>
      <dgm:spPr/>
      <dgm:t>
        <a:bodyPr/>
        <a:lstStyle/>
        <a:p>
          <a:endParaRPr lang="en-US"/>
        </a:p>
      </dgm:t>
    </dgm:pt>
  </dgm:ptLst>
  <dgm:cxnLst>
    <dgm:cxn modelId="{56A6500D-E1A8-4341-A7D8-7B938E0D6B69}" srcId="{C8CFCC39-F782-435F-9E7B-8FDCCEF895E6}" destId="{D26791A1-E108-4035-B6E1-25D5104865CD}" srcOrd="2" destOrd="0" parTransId="{517C7DD9-4750-417E-B00E-47D40FA44855}" sibTransId="{22134562-2210-4687-9B6D-8AC3E570CA10}"/>
    <dgm:cxn modelId="{4752CD18-8E3D-4712-B9C0-56CDAFB950CA}" type="presOf" srcId="{DD1F3DE7-58C2-4930-9A33-B8AD8BFCE552}" destId="{E4A3DF90-CCFA-490B-BCC4-6B9F403C938A}" srcOrd="0" destOrd="0" presId="urn:microsoft.com/office/officeart/2005/8/layout/default"/>
    <dgm:cxn modelId="{D0667D81-5735-484C-B1A4-21D7F6FE1097}" type="presOf" srcId="{D26791A1-E108-4035-B6E1-25D5104865CD}" destId="{B0A0C18D-C9CD-43DA-BAC3-E354F0E4CDBC}" srcOrd="0" destOrd="0" presId="urn:microsoft.com/office/officeart/2005/8/layout/default"/>
    <dgm:cxn modelId="{32C9550A-62C5-40D4-AF68-46277DFF5255}" srcId="{C8CFCC39-F782-435F-9E7B-8FDCCEF895E6}" destId="{DD1F3DE7-58C2-4930-9A33-B8AD8BFCE552}" srcOrd="1" destOrd="0" parTransId="{949CB01C-9C26-4C37-A567-1FBCB9EA12ED}" sibTransId="{E84E4A08-DB9F-4B91-8100-D528230DDEEA}"/>
    <dgm:cxn modelId="{28418D7D-8569-420C-8229-006A206C199A}" type="presOf" srcId="{C8CFCC39-F782-435F-9E7B-8FDCCEF895E6}" destId="{78473E4F-B6A4-4C25-A281-0A5874209DD7}" srcOrd="0" destOrd="0" presId="urn:microsoft.com/office/officeart/2005/8/layout/default"/>
    <dgm:cxn modelId="{DB8C2F91-3D3F-429E-8DB0-34C4DDD9A064}" type="presOf" srcId="{9A099ACD-A95B-4F7B-84D5-6E486D4DE4D7}" destId="{C8641E63-045C-44F3-A673-98B4AA8FD514}" srcOrd="0" destOrd="0" presId="urn:microsoft.com/office/officeart/2005/8/layout/default"/>
    <dgm:cxn modelId="{D60313CD-E218-4DF3-B736-A8F2420662FC}" srcId="{C8CFCC39-F782-435F-9E7B-8FDCCEF895E6}" destId="{9A099ACD-A95B-4F7B-84D5-6E486D4DE4D7}" srcOrd="0" destOrd="0" parTransId="{15CC09F5-5B9C-443F-8F3B-FE6AE46304A1}" sibTransId="{89C31DE0-FD88-46CF-BEBB-7B193F9164D0}"/>
    <dgm:cxn modelId="{125E06C4-4B5F-42C3-A390-8ED260D18D9B}" type="presParOf" srcId="{78473E4F-B6A4-4C25-A281-0A5874209DD7}" destId="{C8641E63-045C-44F3-A673-98B4AA8FD514}" srcOrd="0" destOrd="0" presId="urn:microsoft.com/office/officeart/2005/8/layout/default"/>
    <dgm:cxn modelId="{5E7A3A4F-955C-4B24-9A33-5154CBD76724}" type="presParOf" srcId="{78473E4F-B6A4-4C25-A281-0A5874209DD7}" destId="{46460BA2-CDF7-4FF2-9F97-5C033A3D70F1}" srcOrd="1" destOrd="0" presId="urn:microsoft.com/office/officeart/2005/8/layout/default"/>
    <dgm:cxn modelId="{0C9EA9A2-61D0-492C-B21B-ED5454B7FCD7}" type="presParOf" srcId="{78473E4F-B6A4-4C25-A281-0A5874209DD7}" destId="{E4A3DF90-CCFA-490B-BCC4-6B9F403C938A}" srcOrd="2" destOrd="0" presId="urn:microsoft.com/office/officeart/2005/8/layout/default"/>
    <dgm:cxn modelId="{466769A7-A150-4C99-8AA2-3D460D8F24B1}" type="presParOf" srcId="{78473E4F-B6A4-4C25-A281-0A5874209DD7}" destId="{336EF94F-0B3C-4926-892D-D9BF190D4D44}" srcOrd="3" destOrd="0" presId="urn:microsoft.com/office/officeart/2005/8/layout/default"/>
    <dgm:cxn modelId="{A2340B93-05EE-4BFF-AE8E-B2735E17EFBE}" type="presParOf" srcId="{78473E4F-B6A4-4C25-A281-0A5874209DD7}" destId="{B0A0C18D-C9CD-43DA-BAC3-E354F0E4CDBC}"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2C408E6-FBA5-4E60-8C1E-2F7EE0FB812F}" type="doc">
      <dgm:prSet loTypeId="urn:diagrams.loki3.com/BracketList+Icon" loCatId="list" qsTypeId="urn:microsoft.com/office/officeart/2005/8/quickstyle/simple1" qsCatId="simple" csTypeId="urn:microsoft.com/office/officeart/2005/8/colors/colorful2" csCatId="colorful" phldr="1"/>
      <dgm:spPr/>
      <dgm:t>
        <a:bodyPr/>
        <a:lstStyle/>
        <a:p>
          <a:endParaRPr lang="en-US"/>
        </a:p>
      </dgm:t>
    </dgm:pt>
    <dgm:pt modelId="{66920634-46CD-4CDA-93C5-571931B6E759}">
      <dgm:prSet phldrT="[Text]"/>
      <dgm:spPr/>
      <dgm:t>
        <a:bodyPr/>
        <a:lstStyle/>
        <a:p>
          <a:r>
            <a:rPr lang="en-US" dirty="0" smtClean="0"/>
            <a:t>T</a:t>
          </a:r>
          <a:r>
            <a:rPr lang="en-US" baseline="-25000" dirty="0" smtClean="0"/>
            <a:t>m</a:t>
          </a:r>
          <a:endParaRPr lang="en-US" dirty="0"/>
        </a:p>
      </dgm:t>
    </dgm:pt>
    <dgm:pt modelId="{617D21A1-DC2E-45E3-8B1F-66A0CDA2485B}" type="parTrans" cxnId="{35445604-D576-4A06-AFDF-1AEBA7A44F02}">
      <dgm:prSet/>
      <dgm:spPr/>
      <dgm:t>
        <a:bodyPr/>
        <a:lstStyle/>
        <a:p>
          <a:endParaRPr lang="en-US"/>
        </a:p>
      </dgm:t>
    </dgm:pt>
    <dgm:pt modelId="{752145B9-CBEF-4345-8232-12F08235D40B}" type="sibTrans" cxnId="{35445604-D576-4A06-AFDF-1AEBA7A44F02}">
      <dgm:prSet/>
      <dgm:spPr/>
      <dgm:t>
        <a:bodyPr/>
        <a:lstStyle/>
        <a:p>
          <a:endParaRPr lang="en-US"/>
        </a:p>
      </dgm:t>
    </dgm:pt>
    <dgm:pt modelId="{FB9F4E3B-65B4-412B-8ADD-91D42EE9FDD9}">
      <dgm:prSet phldrT="[Text]"/>
      <dgm:spPr/>
      <dgm:t>
        <a:bodyPr/>
        <a:lstStyle/>
        <a:p>
          <a:r>
            <a:rPr lang="en-US" dirty="0" smtClean="0"/>
            <a:t>Probable Time</a:t>
          </a:r>
          <a:endParaRPr lang="en-US" dirty="0"/>
        </a:p>
      </dgm:t>
    </dgm:pt>
    <dgm:pt modelId="{EF4ECF5F-D307-40F4-8BFF-BB30982353BE}" type="parTrans" cxnId="{2F0F5CE6-923A-47DB-B553-3D74BA72CFD2}">
      <dgm:prSet/>
      <dgm:spPr/>
      <dgm:t>
        <a:bodyPr/>
        <a:lstStyle/>
        <a:p>
          <a:endParaRPr lang="en-US"/>
        </a:p>
      </dgm:t>
    </dgm:pt>
    <dgm:pt modelId="{9926C47E-F2C6-4EAF-A508-E9D26E8D07A9}" type="sibTrans" cxnId="{2F0F5CE6-923A-47DB-B553-3D74BA72CFD2}">
      <dgm:prSet/>
      <dgm:spPr/>
      <dgm:t>
        <a:bodyPr/>
        <a:lstStyle/>
        <a:p>
          <a:endParaRPr lang="en-US"/>
        </a:p>
      </dgm:t>
    </dgm:pt>
    <dgm:pt modelId="{A59B3437-455C-44E7-AC3E-DB3CE9195791}">
      <dgm:prSet phldrT="[Text]"/>
      <dgm:spPr/>
      <dgm:t>
        <a:bodyPr/>
        <a:lstStyle/>
        <a:p>
          <a:r>
            <a:rPr lang="en-US" dirty="0" smtClean="0"/>
            <a:t>T</a:t>
          </a:r>
          <a:r>
            <a:rPr lang="en-US" baseline="-25000" dirty="0" smtClean="0"/>
            <a:t>o</a:t>
          </a:r>
          <a:endParaRPr lang="en-US" dirty="0"/>
        </a:p>
      </dgm:t>
    </dgm:pt>
    <dgm:pt modelId="{64C802E4-3339-4C71-BA2D-AFEF15DDC332}" type="parTrans" cxnId="{E6C2DBEA-65AA-462D-B8CF-9D605424CFD4}">
      <dgm:prSet/>
      <dgm:spPr/>
      <dgm:t>
        <a:bodyPr/>
        <a:lstStyle/>
        <a:p>
          <a:endParaRPr lang="en-US"/>
        </a:p>
      </dgm:t>
    </dgm:pt>
    <dgm:pt modelId="{422B880E-8EFC-43D0-9593-CF0A054B2829}" type="sibTrans" cxnId="{E6C2DBEA-65AA-462D-B8CF-9D605424CFD4}">
      <dgm:prSet/>
      <dgm:spPr/>
      <dgm:t>
        <a:bodyPr/>
        <a:lstStyle/>
        <a:p>
          <a:endParaRPr lang="en-US"/>
        </a:p>
      </dgm:t>
    </dgm:pt>
    <dgm:pt modelId="{35E87094-4272-4A9D-80CC-755E30A9A704}">
      <dgm:prSet phldrT="[Text]"/>
      <dgm:spPr/>
      <dgm:t>
        <a:bodyPr/>
        <a:lstStyle/>
        <a:p>
          <a:r>
            <a:rPr lang="en-US" dirty="0" smtClean="0"/>
            <a:t>Optimistic Time</a:t>
          </a:r>
          <a:endParaRPr lang="en-US" dirty="0"/>
        </a:p>
      </dgm:t>
    </dgm:pt>
    <dgm:pt modelId="{D4DD5635-32CC-4A6B-85BA-E600DF4BC46F}" type="parTrans" cxnId="{759692A3-FEE2-4B0D-A848-5EAA1AD437A7}">
      <dgm:prSet/>
      <dgm:spPr/>
      <dgm:t>
        <a:bodyPr/>
        <a:lstStyle/>
        <a:p>
          <a:endParaRPr lang="en-US"/>
        </a:p>
      </dgm:t>
    </dgm:pt>
    <dgm:pt modelId="{F10F2495-0327-45D1-8526-9D6C8D0EF6DC}" type="sibTrans" cxnId="{759692A3-FEE2-4B0D-A848-5EAA1AD437A7}">
      <dgm:prSet/>
      <dgm:spPr/>
      <dgm:t>
        <a:bodyPr/>
        <a:lstStyle/>
        <a:p>
          <a:endParaRPr lang="en-US"/>
        </a:p>
      </dgm:t>
    </dgm:pt>
    <dgm:pt modelId="{7F1D8714-8B8D-4CCA-A491-462A8718AB12}">
      <dgm:prSet phldrT="[Text]"/>
      <dgm:spPr/>
      <dgm:t>
        <a:bodyPr/>
        <a:lstStyle/>
        <a:p>
          <a:r>
            <a:rPr lang="en-US" dirty="0" smtClean="0"/>
            <a:t>Calculated Time (Best Estimate)</a:t>
          </a:r>
          <a:endParaRPr lang="en-US" dirty="0"/>
        </a:p>
      </dgm:t>
    </dgm:pt>
    <dgm:pt modelId="{60A364C8-DDE9-4F37-ABE1-B2EE4A228E7F}" type="parTrans" cxnId="{18F4841B-B940-4DE1-B36A-A3799776DA4A}">
      <dgm:prSet/>
      <dgm:spPr/>
      <dgm:t>
        <a:bodyPr/>
        <a:lstStyle/>
        <a:p>
          <a:endParaRPr lang="en-US"/>
        </a:p>
      </dgm:t>
    </dgm:pt>
    <dgm:pt modelId="{5B4177B8-E839-45CF-8BE1-8F29B36F5AF7}" type="sibTrans" cxnId="{18F4841B-B940-4DE1-B36A-A3799776DA4A}">
      <dgm:prSet/>
      <dgm:spPr/>
      <dgm:t>
        <a:bodyPr/>
        <a:lstStyle/>
        <a:p>
          <a:endParaRPr lang="en-US"/>
        </a:p>
      </dgm:t>
    </dgm:pt>
    <dgm:pt modelId="{F0EDFC8E-F7DD-45C1-AAD0-067305CE72CE}">
      <dgm:prSet phldrT="[Text]"/>
      <dgm:spPr/>
      <dgm:t>
        <a:bodyPr/>
        <a:lstStyle/>
        <a:p>
          <a:r>
            <a:rPr lang="en-US" dirty="0" smtClean="0"/>
            <a:t>T</a:t>
          </a:r>
          <a:r>
            <a:rPr lang="en-US" baseline="-25000" dirty="0" smtClean="0"/>
            <a:t>p</a:t>
          </a:r>
          <a:endParaRPr lang="en-US" dirty="0"/>
        </a:p>
      </dgm:t>
    </dgm:pt>
    <dgm:pt modelId="{A80D369D-7815-4728-975F-1B77D48F0FDA}" type="parTrans" cxnId="{1FBD9F48-36CC-458E-BAFD-6EF0A7834067}">
      <dgm:prSet/>
      <dgm:spPr/>
      <dgm:t>
        <a:bodyPr/>
        <a:lstStyle/>
        <a:p>
          <a:endParaRPr lang="en-US"/>
        </a:p>
      </dgm:t>
    </dgm:pt>
    <dgm:pt modelId="{52E25C1C-539E-47A1-9B18-1D7558863661}" type="sibTrans" cxnId="{1FBD9F48-36CC-458E-BAFD-6EF0A7834067}">
      <dgm:prSet/>
      <dgm:spPr/>
      <dgm:t>
        <a:bodyPr/>
        <a:lstStyle/>
        <a:p>
          <a:endParaRPr lang="en-US"/>
        </a:p>
      </dgm:t>
    </dgm:pt>
    <dgm:pt modelId="{D6BB73AE-4288-44EC-B929-98DC29DE4459}">
      <dgm:prSet phldrT="[Text]"/>
      <dgm:spPr/>
      <dgm:t>
        <a:bodyPr/>
        <a:lstStyle/>
        <a:p>
          <a:r>
            <a:rPr lang="en-US" dirty="0" smtClean="0"/>
            <a:t>Pessimistic Time</a:t>
          </a:r>
          <a:endParaRPr lang="en-US" dirty="0"/>
        </a:p>
      </dgm:t>
    </dgm:pt>
    <dgm:pt modelId="{FE0F9D55-D92F-44AD-9642-9AAEA254313D}" type="parTrans" cxnId="{44B38EFA-AE8D-4E81-9201-3255BDBBBFB9}">
      <dgm:prSet/>
      <dgm:spPr/>
      <dgm:t>
        <a:bodyPr/>
        <a:lstStyle/>
        <a:p>
          <a:endParaRPr lang="en-US"/>
        </a:p>
      </dgm:t>
    </dgm:pt>
    <dgm:pt modelId="{EFA8F4F0-36D7-45B1-A880-F74B873328A8}" type="sibTrans" cxnId="{44B38EFA-AE8D-4E81-9201-3255BDBBBFB9}">
      <dgm:prSet/>
      <dgm:spPr/>
      <dgm:t>
        <a:bodyPr/>
        <a:lstStyle/>
        <a:p>
          <a:endParaRPr lang="en-US"/>
        </a:p>
      </dgm:t>
    </dgm:pt>
    <dgm:pt modelId="{FEF2E0E5-174E-46CA-939E-42B8D989EB08}">
      <dgm:prSet phldrT="[Text]"/>
      <dgm:spPr/>
      <dgm:t>
        <a:bodyPr/>
        <a:lstStyle/>
        <a:p>
          <a:r>
            <a:rPr lang="en-US" dirty="0" smtClean="0"/>
            <a:t>T</a:t>
          </a:r>
          <a:r>
            <a:rPr lang="en-US" baseline="-25000" dirty="0" smtClean="0"/>
            <a:t>e</a:t>
          </a:r>
          <a:endParaRPr lang="en-US" dirty="0"/>
        </a:p>
      </dgm:t>
    </dgm:pt>
    <dgm:pt modelId="{0323FC76-9A0C-4973-A602-51BCFA8BEAE6}" type="parTrans" cxnId="{A981856F-C570-444C-BE7F-D9CB7966BDD1}">
      <dgm:prSet/>
      <dgm:spPr/>
      <dgm:t>
        <a:bodyPr/>
        <a:lstStyle/>
        <a:p>
          <a:endParaRPr lang="en-US"/>
        </a:p>
      </dgm:t>
    </dgm:pt>
    <dgm:pt modelId="{F33BCD40-2EAE-4CFE-B222-7C4837BCE7AA}" type="sibTrans" cxnId="{A981856F-C570-444C-BE7F-D9CB7966BDD1}">
      <dgm:prSet/>
      <dgm:spPr/>
      <dgm:t>
        <a:bodyPr/>
        <a:lstStyle/>
        <a:p>
          <a:endParaRPr lang="en-US"/>
        </a:p>
      </dgm:t>
    </dgm:pt>
    <dgm:pt modelId="{1920410D-98E8-4B8D-A8CE-9F781DB45B8C}" type="pres">
      <dgm:prSet presAssocID="{D2C408E6-FBA5-4E60-8C1E-2F7EE0FB812F}" presName="Name0" presStyleCnt="0">
        <dgm:presLayoutVars>
          <dgm:dir/>
          <dgm:animLvl val="lvl"/>
          <dgm:resizeHandles val="exact"/>
        </dgm:presLayoutVars>
      </dgm:prSet>
      <dgm:spPr/>
      <dgm:t>
        <a:bodyPr/>
        <a:lstStyle/>
        <a:p>
          <a:endParaRPr lang="en-US"/>
        </a:p>
      </dgm:t>
    </dgm:pt>
    <dgm:pt modelId="{EFF39C14-DA2A-4D28-BA82-BFD9AA4BA9AB}" type="pres">
      <dgm:prSet presAssocID="{66920634-46CD-4CDA-93C5-571931B6E759}" presName="linNode" presStyleCnt="0"/>
      <dgm:spPr/>
    </dgm:pt>
    <dgm:pt modelId="{EDEDFEB4-2D0F-4143-B012-34103891DA38}" type="pres">
      <dgm:prSet presAssocID="{66920634-46CD-4CDA-93C5-571931B6E759}" presName="parTx" presStyleLbl="revTx" presStyleIdx="0" presStyleCnt="4">
        <dgm:presLayoutVars>
          <dgm:chMax val="1"/>
          <dgm:bulletEnabled val="1"/>
        </dgm:presLayoutVars>
      </dgm:prSet>
      <dgm:spPr/>
      <dgm:t>
        <a:bodyPr/>
        <a:lstStyle/>
        <a:p>
          <a:endParaRPr lang="en-US"/>
        </a:p>
      </dgm:t>
    </dgm:pt>
    <dgm:pt modelId="{5453B83F-E6E0-4D60-9260-78754BC20B3C}" type="pres">
      <dgm:prSet presAssocID="{66920634-46CD-4CDA-93C5-571931B6E759}" presName="bracket" presStyleLbl="parChTrans1D1" presStyleIdx="0" presStyleCnt="4"/>
      <dgm:spPr/>
    </dgm:pt>
    <dgm:pt modelId="{19743B70-9846-4305-B345-F16D67578E52}" type="pres">
      <dgm:prSet presAssocID="{66920634-46CD-4CDA-93C5-571931B6E759}" presName="spH" presStyleCnt="0"/>
      <dgm:spPr/>
    </dgm:pt>
    <dgm:pt modelId="{0B266C39-6E8E-40F0-95CD-2DCFAD7CDB4C}" type="pres">
      <dgm:prSet presAssocID="{66920634-46CD-4CDA-93C5-571931B6E759}" presName="desTx" presStyleLbl="node1" presStyleIdx="0" presStyleCnt="4">
        <dgm:presLayoutVars>
          <dgm:bulletEnabled val="1"/>
        </dgm:presLayoutVars>
      </dgm:prSet>
      <dgm:spPr/>
      <dgm:t>
        <a:bodyPr/>
        <a:lstStyle/>
        <a:p>
          <a:endParaRPr lang="en-US"/>
        </a:p>
      </dgm:t>
    </dgm:pt>
    <dgm:pt modelId="{329AA921-F459-4673-9AC2-D199FB3968B3}" type="pres">
      <dgm:prSet presAssocID="{752145B9-CBEF-4345-8232-12F08235D40B}" presName="spV" presStyleCnt="0"/>
      <dgm:spPr/>
    </dgm:pt>
    <dgm:pt modelId="{19578267-CB52-4D3E-9273-839E31AE14A9}" type="pres">
      <dgm:prSet presAssocID="{A59B3437-455C-44E7-AC3E-DB3CE9195791}" presName="linNode" presStyleCnt="0"/>
      <dgm:spPr/>
    </dgm:pt>
    <dgm:pt modelId="{DA75023E-2A2A-4EEC-BDEE-EBB3E33F2265}" type="pres">
      <dgm:prSet presAssocID="{A59B3437-455C-44E7-AC3E-DB3CE9195791}" presName="parTx" presStyleLbl="revTx" presStyleIdx="1" presStyleCnt="4">
        <dgm:presLayoutVars>
          <dgm:chMax val="1"/>
          <dgm:bulletEnabled val="1"/>
        </dgm:presLayoutVars>
      </dgm:prSet>
      <dgm:spPr/>
      <dgm:t>
        <a:bodyPr/>
        <a:lstStyle/>
        <a:p>
          <a:endParaRPr lang="en-US"/>
        </a:p>
      </dgm:t>
    </dgm:pt>
    <dgm:pt modelId="{E74909DB-C395-49F5-8953-4E3CB8CD2C37}" type="pres">
      <dgm:prSet presAssocID="{A59B3437-455C-44E7-AC3E-DB3CE9195791}" presName="bracket" presStyleLbl="parChTrans1D1" presStyleIdx="1" presStyleCnt="4"/>
      <dgm:spPr/>
    </dgm:pt>
    <dgm:pt modelId="{94975764-1CA1-4F83-A1DE-1949DD5E451C}" type="pres">
      <dgm:prSet presAssocID="{A59B3437-455C-44E7-AC3E-DB3CE9195791}" presName="spH" presStyleCnt="0"/>
      <dgm:spPr/>
    </dgm:pt>
    <dgm:pt modelId="{34C194F7-563A-4B38-A1AC-362CEA07ECD3}" type="pres">
      <dgm:prSet presAssocID="{A59B3437-455C-44E7-AC3E-DB3CE9195791}" presName="desTx" presStyleLbl="node1" presStyleIdx="1" presStyleCnt="4">
        <dgm:presLayoutVars>
          <dgm:bulletEnabled val="1"/>
        </dgm:presLayoutVars>
      </dgm:prSet>
      <dgm:spPr/>
      <dgm:t>
        <a:bodyPr/>
        <a:lstStyle/>
        <a:p>
          <a:endParaRPr lang="en-US"/>
        </a:p>
      </dgm:t>
    </dgm:pt>
    <dgm:pt modelId="{1D3E77C9-E667-4D95-9D9C-424B030D8D02}" type="pres">
      <dgm:prSet presAssocID="{422B880E-8EFC-43D0-9593-CF0A054B2829}" presName="spV" presStyleCnt="0"/>
      <dgm:spPr/>
    </dgm:pt>
    <dgm:pt modelId="{A390B778-E0BD-4C52-8556-78587767AE83}" type="pres">
      <dgm:prSet presAssocID="{F0EDFC8E-F7DD-45C1-AAD0-067305CE72CE}" presName="linNode" presStyleCnt="0"/>
      <dgm:spPr/>
    </dgm:pt>
    <dgm:pt modelId="{BCD7F6E4-00E8-4FD1-8649-821FE5E5D4E7}" type="pres">
      <dgm:prSet presAssocID="{F0EDFC8E-F7DD-45C1-AAD0-067305CE72CE}" presName="parTx" presStyleLbl="revTx" presStyleIdx="2" presStyleCnt="4">
        <dgm:presLayoutVars>
          <dgm:chMax val="1"/>
          <dgm:bulletEnabled val="1"/>
        </dgm:presLayoutVars>
      </dgm:prSet>
      <dgm:spPr/>
      <dgm:t>
        <a:bodyPr/>
        <a:lstStyle/>
        <a:p>
          <a:endParaRPr lang="en-US"/>
        </a:p>
      </dgm:t>
    </dgm:pt>
    <dgm:pt modelId="{F331B77E-D3B3-4B38-8359-879908EAF031}" type="pres">
      <dgm:prSet presAssocID="{F0EDFC8E-F7DD-45C1-AAD0-067305CE72CE}" presName="bracket" presStyleLbl="parChTrans1D1" presStyleIdx="2" presStyleCnt="4"/>
      <dgm:spPr/>
    </dgm:pt>
    <dgm:pt modelId="{AA0FBA08-9475-45AD-A9DA-12F9AFCFB76D}" type="pres">
      <dgm:prSet presAssocID="{F0EDFC8E-F7DD-45C1-AAD0-067305CE72CE}" presName="spH" presStyleCnt="0"/>
      <dgm:spPr/>
    </dgm:pt>
    <dgm:pt modelId="{477C8698-4E87-406A-8DA1-C343F5B7D24C}" type="pres">
      <dgm:prSet presAssocID="{F0EDFC8E-F7DD-45C1-AAD0-067305CE72CE}" presName="desTx" presStyleLbl="node1" presStyleIdx="2" presStyleCnt="4">
        <dgm:presLayoutVars>
          <dgm:bulletEnabled val="1"/>
        </dgm:presLayoutVars>
      </dgm:prSet>
      <dgm:spPr/>
      <dgm:t>
        <a:bodyPr/>
        <a:lstStyle/>
        <a:p>
          <a:endParaRPr lang="en-US"/>
        </a:p>
      </dgm:t>
    </dgm:pt>
    <dgm:pt modelId="{1BFF39F3-8D98-4AC4-8F79-D37B0BEA998E}" type="pres">
      <dgm:prSet presAssocID="{52E25C1C-539E-47A1-9B18-1D7558863661}" presName="spV" presStyleCnt="0"/>
      <dgm:spPr/>
    </dgm:pt>
    <dgm:pt modelId="{D192511D-D3FA-45C9-B25E-52AC4774498C}" type="pres">
      <dgm:prSet presAssocID="{FEF2E0E5-174E-46CA-939E-42B8D989EB08}" presName="linNode" presStyleCnt="0"/>
      <dgm:spPr/>
    </dgm:pt>
    <dgm:pt modelId="{46C49187-9E22-4930-81C5-77F01F7A23EC}" type="pres">
      <dgm:prSet presAssocID="{FEF2E0E5-174E-46CA-939E-42B8D989EB08}" presName="parTx" presStyleLbl="revTx" presStyleIdx="3" presStyleCnt="4">
        <dgm:presLayoutVars>
          <dgm:chMax val="1"/>
          <dgm:bulletEnabled val="1"/>
        </dgm:presLayoutVars>
      </dgm:prSet>
      <dgm:spPr/>
      <dgm:t>
        <a:bodyPr/>
        <a:lstStyle/>
        <a:p>
          <a:endParaRPr lang="en-US"/>
        </a:p>
      </dgm:t>
    </dgm:pt>
    <dgm:pt modelId="{4BCEB7CF-8065-4E9A-BEDD-AC878B23896C}" type="pres">
      <dgm:prSet presAssocID="{FEF2E0E5-174E-46CA-939E-42B8D989EB08}" presName="bracket" presStyleLbl="parChTrans1D1" presStyleIdx="3" presStyleCnt="4"/>
      <dgm:spPr/>
    </dgm:pt>
    <dgm:pt modelId="{C5813F74-73C6-4902-8DA5-FE6AF2F32705}" type="pres">
      <dgm:prSet presAssocID="{FEF2E0E5-174E-46CA-939E-42B8D989EB08}" presName="spH" presStyleCnt="0"/>
      <dgm:spPr/>
    </dgm:pt>
    <dgm:pt modelId="{DCE3E2EC-AE1B-466A-AF3D-5A87F95A4119}" type="pres">
      <dgm:prSet presAssocID="{FEF2E0E5-174E-46CA-939E-42B8D989EB08}" presName="desTx" presStyleLbl="node1" presStyleIdx="3" presStyleCnt="4">
        <dgm:presLayoutVars>
          <dgm:bulletEnabled val="1"/>
        </dgm:presLayoutVars>
      </dgm:prSet>
      <dgm:spPr/>
      <dgm:t>
        <a:bodyPr/>
        <a:lstStyle/>
        <a:p>
          <a:endParaRPr lang="en-US"/>
        </a:p>
      </dgm:t>
    </dgm:pt>
  </dgm:ptLst>
  <dgm:cxnLst>
    <dgm:cxn modelId="{E6C2DBEA-65AA-462D-B8CF-9D605424CFD4}" srcId="{D2C408E6-FBA5-4E60-8C1E-2F7EE0FB812F}" destId="{A59B3437-455C-44E7-AC3E-DB3CE9195791}" srcOrd="1" destOrd="0" parTransId="{64C802E4-3339-4C71-BA2D-AFEF15DDC332}" sibTransId="{422B880E-8EFC-43D0-9593-CF0A054B2829}"/>
    <dgm:cxn modelId="{F7DDFE0E-56FA-4AFB-8824-5F22C0729A97}" type="presOf" srcId="{F0EDFC8E-F7DD-45C1-AAD0-067305CE72CE}" destId="{BCD7F6E4-00E8-4FD1-8649-821FE5E5D4E7}" srcOrd="0" destOrd="0" presId="urn:diagrams.loki3.com/BracketList+Icon"/>
    <dgm:cxn modelId="{7E5FAF9D-C824-4711-A5AC-2B9CEF1FDBAB}" type="presOf" srcId="{35E87094-4272-4A9D-80CC-755E30A9A704}" destId="{34C194F7-563A-4B38-A1AC-362CEA07ECD3}" srcOrd="0" destOrd="0" presId="urn:diagrams.loki3.com/BracketList+Icon"/>
    <dgm:cxn modelId="{18F4841B-B940-4DE1-B36A-A3799776DA4A}" srcId="{FEF2E0E5-174E-46CA-939E-42B8D989EB08}" destId="{7F1D8714-8B8D-4CCA-A491-462A8718AB12}" srcOrd="0" destOrd="0" parTransId="{60A364C8-DDE9-4F37-ABE1-B2EE4A228E7F}" sibTransId="{5B4177B8-E839-45CF-8BE1-8F29B36F5AF7}"/>
    <dgm:cxn modelId="{35445604-D576-4A06-AFDF-1AEBA7A44F02}" srcId="{D2C408E6-FBA5-4E60-8C1E-2F7EE0FB812F}" destId="{66920634-46CD-4CDA-93C5-571931B6E759}" srcOrd="0" destOrd="0" parTransId="{617D21A1-DC2E-45E3-8B1F-66A0CDA2485B}" sibTransId="{752145B9-CBEF-4345-8232-12F08235D40B}"/>
    <dgm:cxn modelId="{084B8974-7EC3-4A20-A7C6-C94D8521936B}" type="presOf" srcId="{FEF2E0E5-174E-46CA-939E-42B8D989EB08}" destId="{46C49187-9E22-4930-81C5-77F01F7A23EC}" srcOrd="0" destOrd="0" presId="urn:diagrams.loki3.com/BracketList+Icon"/>
    <dgm:cxn modelId="{E94FBA08-A52F-443B-9F2F-F40B92A59223}" type="presOf" srcId="{7F1D8714-8B8D-4CCA-A491-462A8718AB12}" destId="{DCE3E2EC-AE1B-466A-AF3D-5A87F95A4119}" srcOrd="0" destOrd="0" presId="urn:diagrams.loki3.com/BracketList+Icon"/>
    <dgm:cxn modelId="{1FBD9F48-36CC-458E-BAFD-6EF0A7834067}" srcId="{D2C408E6-FBA5-4E60-8C1E-2F7EE0FB812F}" destId="{F0EDFC8E-F7DD-45C1-AAD0-067305CE72CE}" srcOrd="2" destOrd="0" parTransId="{A80D369D-7815-4728-975F-1B77D48F0FDA}" sibTransId="{52E25C1C-539E-47A1-9B18-1D7558863661}"/>
    <dgm:cxn modelId="{A981856F-C570-444C-BE7F-D9CB7966BDD1}" srcId="{D2C408E6-FBA5-4E60-8C1E-2F7EE0FB812F}" destId="{FEF2E0E5-174E-46CA-939E-42B8D989EB08}" srcOrd="3" destOrd="0" parTransId="{0323FC76-9A0C-4973-A602-51BCFA8BEAE6}" sibTransId="{F33BCD40-2EAE-4CFE-B222-7C4837BCE7AA}"/>
    <dgm:cxn modelId="{6A2D0DE7-90C1-46DD-A577-4CA5E2AE20FB}" type="presOf" srcId="{D6BB73AE-4288-44EC-B929-98DC29DE4459}" destId="{477C8698-4E87-406A-8DA1-C343F5B7D24C}" srcOrd="0" destOrd="0" presId="urn:diagrams.loki3.com/BracketList+Icon"/>
    <dgm:cxn modelId="{759692A3-FEE2-4B0D-A848-5EAA1AD437A7}" srcId="{A59B3437-455C-44E7-AC3E-DB3CE9195791}" destId="{35E87094-4272-4A9D-80CC-755E30A9A704}" srcOrd="0" destOrd="0" parTransId="{D4DD5635-32CC-4A6B-85BA-E600DF4BC46F}" sibTransId="{F10F2495-0327-45D1-8526-9D6C8D0EF6DC}"/>
    <dgm:cxn modelId="{44B38EFA-AE8D-4E81-9201-3255BDBBBFB9}" srcId="{F0EDFC8E-F7DD-45C1-AAD0-067305CE72CE}" destId="{D6BB73AE-4288-44EC-B929-98DC29DE4459}" srcOrd="0" destOrd="0" parTransId="{FE0F9D55-D92F-44AD-9642-9AAEA254313D}" sibTransId="{EFA8F4F0-36D7-45B1-A880-F74B873328A8}"/>
    <dgm:cxn modelId="{6ADA0280-670B-496D-9A7F-D269CF5B036B}" type="presOf" srcId="{FB9F4E3B-65B4-412B-8ADD-91D42EE9FDD9}" destId="{0B266C39-6E8E-40F0-95CD-2DCFAD7CDB4C}" srcOrd="0" destOrd="0" presId="urn:diagrams.loki3.com/BracketList+Icon"/>
    <dgm:cxn modelId="{43A703A6-775F-4448-8572-55BC3B472AA6}" type="presOf" srcId="{66920634-46CD-4CDA-93C5-571931B6E759}" destId="{EDEDFEB4-2D0F-4143-B012-34103891DA38}" srcOrd="0" destOrd="0" presId="urn:diagrams.loki3.com/BracketList+Icon"/>
    <dgm:cxn modelId="{EDC6143E-40A6-4090-B91F-654EEBCB5619}" type="presOf" srcId="{D2C408E6-FBA5-4E60-8C1E-2F7EE0FB812F}" destId="{1920410D-98E8-4B8D-A8CE-9F781DB45B8C}" srcOrd="0" destOrd="0" presId="urn:diagrams.loki3.com/BracketList+Icon"/>
    <dgm:cxn modelId="{FD06A979-432D-4AA0-9D78-CAC1B4708F8F}" type="presOf" srcId="{A59B3437-455C-44E7-AC3E-DB3CE9195791}" destId="{DA75023E-2A2A-4EEC-BDEE-EBB3E33F2265}" srcOrd="0" destOrd="0" presId="urn:diagrams.loki3.com/BracketList+Icon"/>
    <dgm:cxn modelId="{2F0F5CE6-923A-47DB-B553-3D74BA72CFD2}" srcId="{66920634-46CD-4CDA-93C5-571931B6E759}" destId="{FB9F4E3B-65B4-412B-8ADD-91D42EE9FDD9}" srcOrd="0" destOrd="0" parTransId="{EF4ECF5F-D307-40F4-8BFF-BB30982353BE}" sibTransId="{9926C47E-F2C6-4EAF-A508-E9D26E8D07A9}"/>
    <dgm:cxn modelId="{2FFA3D79-305A-4714-8DBA-6782043E770B}" type="presParOf" srcId="{1920410D-98E8-4B8D-A8CE-9F781DB45B8C}" destId="{EFF39C14-DA2A-4D28-BA82-BFD9AA4BA9AB}" srcOrd="0" destOrd="0" presId="urn:diagrams.loki3.com/BracketList+Icon"/>
    <dgm:cxn modelId="{37131BA4-D60E-4C0A-AF44-12F05F77CB9F}" type="presParOf" srcId="{EFF39C14-DA2A-4D28-BA82-BFD9AA4BA9AB}" destId="{EDEDFEB4-2D0F-4143-B012-34103891DA38}" srcOrd="0" destOrd="0" presId="urn:diagrams.loki3.com/BracketList+Icon"/>
    <dgm:cxn modelId="{C882FAD1-D7A6-4C27-A26D-DFF6E8480238}" type="presParOf" srcId="{EFF39C14-DA2A-4D28-BA82-BFD9AA4BA9AB}" destId="{5453B83F-E6E0-4D60-9260-78754BC20B3C}" srcOrd="1" destOrd="0" presId="urn:diagrams.loki3.com/BracketList+Icon"/>
    <dgm:cxn modelId="{A50427A1-0D6B-4776-A961-5DDB0EDDE688}" type="presParOf" srcId="{EFF39C14-DA2A-4D28-BA82-BFD9AA4BA9AB}" destId="{19743B70-9846-4305-B345-F16D67578E52}" srcOrd="2" destOrd="0" presId="urn:diagrams.loki3.com/BracketList+Icon"/>
    <dgm:cxn modelId="{F265C079-079A-4B12-A3D8-39AADB9CA97B}" type="presParOf" srcId="{EFF39C14-DA2A-4D28-BA82-BFD9AA4BA9AB}" destId="{0B266C39-6E8E-40F0-95CD-2DCFAD7CDB4C}" srcOrd="3" destOrd="0" presId="urn:diagrams.loki3.com/BracketList+Icon"/>
    <dgm:cxn modelId="{240E2BFA-F65A-462A-B128-75A4770E85FC}" type="presParOf" srcId="{1920410D-98E8-4B8D-A8CE-9F781DB45B8C}" destId="{329AA921-F459-4673-9AC2-D199FB3968B3}" srcOrd="1" destOrd="0" presId="urn:diagrams.loki3.com/BracketList+Icon"/>
    <dgm:cxn modelId="{E78FBFD3-C28E-49A6-911E-92334735362F}" type="presParOf" srcId="{1920410D-98E8-4B8D-A8CE-9F781DB45B8C}" destId="{19578267-CB52-4D3E-9273-839E31AE14A9}" srcOrd="2" destOrd="0" presId="urn:diagrams.loki3.com/BracketList+Icon"/>
    <dgm:cxn modelId="{9580EEB9-746D-46A1-9C66-1031E97BD71F}" type="presParOf" srcId="{19578267-CB52-4D3E-9273-839E31AE14A9}" destId="{DA75023E-2A2A-4EEC-BDEE-EBB3E33F2265}" srcOrd="0" destOrd="0" presId="urn:diagrams.loki3.com/BracketList+Icon"/>
    <dgm:cxn modelId="{0D6AED66-96CD-49CB-AD5C-A008DDD10825}" type="presParOf" srcId="{19578267-CB52-4D3E-9273-839E31AE14A9}" destId="{E74909DB-C395-49F5-8953-4E3CB8CD2C37}" srcOrd="1" destOrd="0" presId="urn:diagrams.loki3.com/BracketList+Icon"/>
    <dgm:cxn modelId="{83E18C3F-A0CE-46BA-AE5E-E026A62547BE}" type="presParOf" srcId="{19578267-CB52-4D3E-9273-839E31AE14A9}" destId="{94975764-1CA1-4F83-A1DE-1949DD5E451C}" srcOrd="2" destOrd="0" presId="urn:diagrams.loki3.com/BracketList+Icon"/>
    <dgm:cxn modelId="{CD264C86-B7B5-45AB-8624-FBD77B6C8B3B}" type="presParOf" srcId="{19578267-CB52-4D3E-9273-839E31AE14A9}" destId="{34C194F7-563A-4B38-A1AC-362CEA07ECD3}" srcOrd="3" destOrd="0" presId="urn:diagrams.loki3.com/BracketList+Icon"/>
    <dgm:cxn modelId="{6DEAF1A5-8181-418E-9A19-4AEB05117DCD}" type="presParOf" srcId="{1920410D-98E8-4B8D-A8CE-9F781DB45B8C}" destId="{1D3E77C9-E667-4D95-9D9C-424B030D8D02}" srcOrd="3" destOrd="0" presId="urn:diagrams.loki3.com/BracketList+Icon"/>
    <dgm:cxn modelId="{08E94A90-0878-40DC-A5AC-AF7634EAB7A4}" type="presParOf" srcId="{1920410D-98E8-4B8D-A8CE-9F781DB45B8C}" destId="{A390B778-E0BD-4C52-8556-78587767AE83}" srcOrd="4" destOrd="0" presId="urn:diagrams.loki3.com/BracketList+Icon"/>
    <dgm:cxn modelId="{A684CFC9-60FF-4EC6-B0F9-B9F69A81531B}" type="presParOf" srcId="{A390B778-E0BD-4C52-8556-78587767AE83}" destId="{BCD7F6E4-00E8-4FD1-8649-821FE5E5D4E7}" srcOrd="0" destOrd="0" presId="urn:diagrams.loki3.com/BracketList+Icon"/>
    <dgm:cxn modelId="{DC225736-DD8E-4220-9A72-3652DB63C23C}" type="presParOf" srcId="{A390B778-E0BD-4C52-8556-78587767AE83}" destId="{F331B77E-D3B3-4B38-8359-879908EAF031}" srcOrd="1" destOrd="0" presId="urn:diagrams.loki3.com/BracketList+Icon"/>
    <dgm:cxn modelId="{FDE8625B-A27A-4B94-9BB8-FADEA7F89178}" type="presParOf" srcId="{A390B778-E0BD-4C52-8556-78587767AE83}" destId="{AA0FBA08-9475-45AD-A9DA-12F9AFCFB76D}" srcOrd="2" destOrd="0" presId="urn:diagrams.loki3.com/BracketList+Icon"/>
    <dgm:cxn modelId="{9F41C90D-88FB-49CA-97F2-B77046C59F32}" type="presParOf" srcId="{A390B778-E0BD-4C52-8556-78587767AE83}" destId="{477C8698-4E87-406A-8DA1-C343F5B7D24C}" srcOrd="3" destOrd="0" presId="urn:diagrams.loki3.com/BracketList+Icon"/>
    <dgm:cxn modelId="{1FD197A4-D6E4-4330-81CF-6FE4B478F772}" type="presParOf" srcId="{1920410D-98E8-4B8D-A8CE-9F781DB45B8C}" destId="{1BFF39F3-8D98-4AC4-8F79-D37B0BEA998E}" srcOrd="5" destOrd="0" presId="urn:diagrams.loki3.com/BracketList+Icon"/>
    <dgm:cxn modelId="{C324A8F3-6B3B-4B15-A649-665D1AF7D952}" type="presParOf" srcId="{1920410D-98E8-4B8D-A8CE-9F781DB45B8C}" destId="{D192511D-D3FA-45C9-B25E-52AC4774498C}" srcOrd="6" destOrd="0" presId="urn:diagrams.loki3.com/BracketList+Icon"/>
    <dgm:cxn modelId="{54A6254C-F88D-441F-8DF6-691109D96F46}" type="presParOf" srcId="{D192511D-D3FA-45C9-B25E-52AC4774498C}" destId="{46C49187-9E22-4930-81C5-77F01F7A23EC}" srcOrd="0" destOrd="0" presId="urn:diagrams.loki3.com/BracketList+Icon"/>
    <dgm:cxn modelId="{65C346BC-1618-44AA-9B9F-FB03D0ED1E0C}" type="presParOf" srcId="{D192511D-D3FA-45C9-B25E-52AC4774498C}" destId="{4BCEB7CF-8065-4E9A-BEDD-AC878B23896C}" srcOrd="1" destOrd="0" presId="urn:diagrams.loki3.com/BracketList+Icon"/>
    <dgm:cxn modelId="{0944FF33-04E4-4FBC-911F-B0A99E69F412}" type="presParOf" srcId="{D192511D-D3FA-45C9-B25E-52AC4774498C}" destId="{C5813F74-73C6-4902-8DA5-FE6AF2F32705}" srcOrd="2" destOrd="0" presId="urn:diagrams.loki3.com/BracketList+Icon"/>
    <dgm:cxn modelId="{C45AE78D-6E59-4ECF-ADD0-7E6E404F72A5}" type="presParOf" srcId="{D192511D-D3FA-45C9-B25E-52AC4774498C}" destId="{DCE3E2EC-AE1B-466A-AF3D-5A87F95A4119}"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F197DD1-EF68-404A-9B1B-AD3A36774E2C}"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C8A8D8FC-7C7B-4D56-B31C-0D89D482CDAA}">
      <dgm:prSet phldrT="[Text]"/>
      <dgm:spPr/>
      <dgm:t>
        <a:bodyPr/>
        <a:lstStyle/>
        <a:p>
          <a:r>
            <a:rPr lang="en-US" dirty="0" smtClean="0"/>
            <a:t>People</a:t>
          </a:r>
          <a:endParaRPr lang="en-US" dirty="0"/>
        </a:p>
      </dgm:t>
    </dgm:pt>
    <dgm:pt modelId="{35462384-17FC-42DE-9B17-894870191E1E}" type="parTrans" cxnId="{95A7DD67-8F8E-4B59-8418-5F9F2DDC5DAB}">
      <dgm:prSet/>
      <dgm:spPr/>
      <dgm:t>
        <a:bodyPr/>
        <a:lstStyle/>
        <a:p>
          <a:endParaRPr lang="en-US"/>
        </a:p>
      </dgm:t>
    </dgm:pt>
    <dgm:pt modelId="{31580326-81E7-412B-926B-59C28B436281}" type="sibTrans" cxnId="{95A7DD67-8F8E-4B59-8418-5F9F2DDC5DAB}">
      <dgm:prSet/>
      <dgm:spPr/>
      <dgm:t>
        <a:bodyPr/>
        <a:lstStyle/>
        <a:p>
          <a:endParaRPr lang="en-US"/>
        </a:p>
      </dgm:t>
    </dgm:pt>
    <dgm:pt modelId="{D2C85373-945E-49B7-B31E-4CC4382A23D5}">
      <dgm:prSet phldrT="[Text]"/>
      <dgm:spPr/>
      <dgm:t>
        <a:bodyPr/>
        <a:lstStyle/>
        <a:p>
          <a:r>
            <a:rPr lang="en-US" dirty="0" smtClean="0"/>
            <a:t>Material</a:t>
          </a:r>
          <a:endParaRPr lang="en-US" dirty="0"/>
        </a:p>
      </dgm:t>
    </dgm:pt>
    <dgm:pt modelId="{64827659-1EE7-49BF-85EE-F2289D50844C}" type="parTrans" cxnId="{5532CBC7-F078-4950-ACE2-91599192FAF5}">
      <dgm:prSet/>
      <dgm:spPr/>
      <dgm:t>
        <a:bodyPr/>
        <a:lstStyle/>
        <a:p>
          <a:endParaRPr lang="en-US"/>
        </a:p>
      </dgm:t>
    </dgm:pt>
    <dgm:pt modelId="{58DBFED0-CCEC-48E4-84CA-1FFF06E72C12}" type="sibTrans" cxnId="{5532CBC7-F078-4950-ACE2-91599192FAF5}">
      <dgm:prSet/>
      <dgm:spPr/>
      <dgm:t>
        <a:bodyPr/>
        <a:lstStyle/>
        <a:p>
          <a:endParaRPr lang="en-US"/>
        </a:p>
      </dgm:t>
    </dgm:pt>
    <dgm:pt modelId="{17037B0F-7FAD-4992-AA7F-80C7394BC46F}">
      <dgm:prSet phldrT="[Text]"/>
      <dgm:spPr/>
      <dgm:t>
        <a:bodyPr/>
        <a:lstStyle/>
        <a:p>
          <a:r>
            <a:rPr lang="en-US" dirty="0" smtClean="0"/>
            <a:t>Money</a:t>
          </a:r>
          <a:endParaRPr lang="en-US" dirty="0"/>
        </a:p>
      </dgm:t>
    </dgm:pt>
    <dgm:pt modelId="{E1D35A81-DCEF-4001-96B0-55223BA56259}" type="parTrans" cxnId="{AA5B26EC-9AD0-4ED9-97AD-EAB43F4CFDA0}">
      <dgm:prSet/>
      <dgm:spPr/>
      <dgm:t>
        <a:bodyPr/>
        <a:lstStyle/>
        <a:p>
          <a:endParaRPr lang="en-US"/>
        </a:p>
      </dgm:t>
    </dgm:pt>
    <dgm:pt modelId="{80C04D8F-D8BB-4803-B77E-ED584BC5B6E2}" type="sibTrans" cxnId="{AA5B26EC-9AD0-4ED9-97AD-EAB43F4CFDA0}">
      <dgm:prSet/>
      <dgm:spPr/>
      <dgm:t>
        <a:bodyPr/>
        <a:lstStyle/>
        <a:p>
          <a:endParaRPr lang="en-US"/>
        </a:p>
      </dgm:t>
    </dgm:pt>
    <dgm:pt modelId="{735E5A73-7464-4D92-A018-5540A726320D}" type="pres">
      <dgm:prSet presAssocID="{6F197DD1-EF68-404A-9B1B-AD3A36774E2C}" presName="Name0" presStyleCnt="0">
        <dgm:presLayoutVars>
          <dgm:dir/>
          <dgm:resizeHandles val="exact"/>
        </dgm:presLayoutVars>
      </dgm:prSet>
      <dgm:spPr/>
      <dgm:t>
        <a:bodyPr/>
        <a:lstStyle/>
        <a:p>
          <a:endParaRPr lang="en-US"/>
        </a:p>
      </dgm:t>
    </dgm:pt>
    <dgm:pt modelId="{CC77CE17-8895-463D-85FA-F45D9F7A2D2B}" type="pres">
      <dgm:prSet presAssocID="{C8A8D8FC-7C7B-4D56-B31C-0D89D482CDAA}" presName="node" presStyleLbl="node1" presStyleIdx="0" presStyleCnt="3">
        <dgm:presLayoutVars>
          <dgm:bulletEnabled val="1"/>
        </dgm:presLayoutVars>
      </dgm:prSet>
      <dgm:spPr/>
      <dgm:t>
        <a:bodyPr/>
        <a:lstStyle/>
        <a:p>
          <a:endParaRPr lang="en-US"/>
        </a:p>
      </dgm:t>
    </dgm:pt>
    <dgm:pt modelId="{26F59799-C2C8-4771-BC29-B6DA21F6158C}" type="pres">
      <dgm:prSet presAssocID="{31580326-81E7-412B-926B-59C28B436281}" presName="sibTrans" presStyleCnt="0"/>
      <dgm:spPr/>
    </dgm:pt>
    <dgm:pt modelId="{02FC5E07-9F46-4DCC-B858-C5937C023D4A}" type="pres">
      <dgm:prSet presAssocID="{D2C85373-945E-49B7-B31E-4CC4382A23D5}" presName="node" presStyleLbl="node1" presStyleIdx="1" presStyleCnt="3">
        <dgm:presLayoutVars>
          <dgm:bulletEnabled val="1"/>
        </dgm:presLayoutVars>
      </dgm:prSet>
      <dgm:spPr/>
      <dgm:t>
        <a:bodyPr/>
        <a:lstStyle/>
        <a:p>
          <a:endParaRPr lang="en-US"/>
        </a:p>
      </dgm:t>
    </dgm:pt>
    <dgm:pt modelId="{3652F7A3-C701-463D-8416-12A4A23F505C}" type="pres">
      <dgm:prSet presAssocID="{58DBFED0-CCEC-48E4-84CA-1FFF06E72C12}" presName="sibTrans" presStyleCnt="0"/>
      <dgm:spPr/>
    </dgm:pt>
    <dgm:pt modelId="{EDC67219-59AE-4418-8000-5855BA393568}" type="pres">
      <dgm:prSet presAssocID="{17037B0F-7FAD-4992-AA7F-80C7394BC46F}" presName="node" presStyleLbl="node1" presStyleIdx="2" presStyleCnt="3">
        <dgm:presLayoutVars>
          <dgm:bulletEnabled val="1"/>
        </dgm:presLayoutVars>
      </dgm:prSet>
      <dgm:spPr/>
      <dgm:t>
        <a:bodyPr/>
        <a:lstStyle/>
        <a:p>
          <a:endParaRPr lang="en-US"/>
        </a:p>
      </dgm:t>
    </dgm:pt>
  </dgm:ptLst>
  <dgm:cxnLst>
    <dgm:cxn modelId="{95A7DD67-8F8E-4B59-8418-5F9F2DDC5DAB}" srcId="{6F197DD1-EF68-404A-9B1B-AD3A36774E2C}" destId="{C8A8D8FC-7C7B-4D56-B31C-0D89D482CDAA}" srcOrd="0" destOrd="0" parTransId="{35462384-17FC-42DE-9B17-894870191E1E}" sibTransId="{31580326-81E7-412B-926B-59C28B436281}"/>
    <dgm:cxn modelId="{ED02FD71-0391-4D51-A165-3621999072CB}" type="presOf" srcId="{D2C85373-945E-49B7-B31E-4CC4382A23D5}" destId="{02FC5E07-9F46-4DCC-B858-C5937C023D4A}" srcOrd="0" destOrd="0" presId="urn:microsoft.com/office/officeart/2005/8/layout/hList6"/>
    <dgm:cxn modelId="{6A4DC65C-8F51-444A-A595-C914D8A83BF4}" type="presOf" srcId="{17037B0F-7FAD-4992-AA7F-80C7394BC46F}" destId="{EDC67219-59AE-4418-8000-5855BA393568}" srcOrd="0" destOrd="0" presId="urn:microsoft.com/office/officeart/2005/8/layout/hList6"/>
    <dgm:cxn modelId="{536CC086-054E-4B4D-AEEA-FDC6AD4B74B5}" type="presOf" srcId="{C8A8D8FC-7C7B-4D56-B31C-0D89D482CDAA}" destId="{CC77CE17-8895-463D-85FA-F45D9F7A2D2B}" srcOrd="0" destOrd="0" presId="urn:microsoft.com/office/officeart/2005/8/layout/hList6"/>
    <dgm:cxn modelId="{AA5B26EC-9AD0-4ED9-97AD-EAB43F4CFDA0}" srcId="{6F197DD1-EF68-404A-9B1B-AD3A36774E2C}" destId="{17037B0F-7FAD-4992-AA7F-80C7394BC46F}" srcOrd="2" destOrd="0" parTransId="{E1D35A81-DCEF-4001-96B0-55223BA56259}" sibTransId="{80C04D8F-D8BB-4803-B77E-ED584BC5B6E2}"/>
    <dgm:cxn modelId="{5532CBC7-F078-4950-ACE2-91599192FAF5}" srcId="{6F197DD1-EF68-404A-9B1B-AD3A36774E2C}" destId="{D2C85373-945E-49B7-B31E-4CC4382A23D5}" srcOrd="1" destOrd="0" parTransId="{64827659-1EE7-49BF-85EE-F2289D50844C}" sibTransId="{58DBFED0-CCEC-48E4-84CA-1FFF06E72C12}"/>
    <dgm:cxn modelId="{2CFD204D-C38D-484A-B397-F1E324831DBA}" type="presOf" srcId="{6F197DD1-EF68-404A-9B1B-AD3A36774E2C}" destId="{735E5A73-7464-4D92-A018-5540A726320D}" srcOrd="0" destOrd="0" presId="urn:microsoft.com/office/officeart/2005/8/layout/hList6"/>
    <dgm:cxn modelId="{6E7649F2-56E6-4BD0-88AB-13B607B27467}" type="presParOf" srcId="{735E5A73-7464-4D92-A018-5540A726320D}" destId="{CC77CE17-8895-463D-85FA-F45D9F7A2D2B}" srcOrd="0" destOrd="0" presId="urn:microsoft.com/office/officeart/2005/8/layout/hList6"/>
    <dgm:cxn modelId="{DF9E9535-2E50-47D6-B9C9-520976BDBA24}" type="presParOf" srcId="{735E5A73-7464-4D92-A018-5540A726320D}" destId="{26F59799-C2C8-4771-BC29-B6DA21F6158C}" srcOrd="1" destOrd="0" presId="urn:microsoft.com/office/officeart/2005/8/layout/hList6"/>
    <dgm:cxn modelId="{06E29A32-C606-4523-AE31-64052AEEF6A1}" type="presParOf" srcId="{735E5A73-7464-4D92-A018-5540A726320D}" destId="{02FC5E07-9F46-4DCC-B858-C5937C023D4A}" srcOrd="2" destOrd="0" presId="urn:microsoft.com/office/officeart/2005/8/layout/hList6"/>
    <dgm:cxn modelId="{5F5C7C66-3927-4CF0-9E00-1498F35CAEFC}" type="presParOf" srcId="{735E5A73-7464-4D92-A018-5540A726320D}" destId="{3652F7A3-C701-463D-8416-12A4A23F505C}" srcOrd="3" destOrd="0" presId="urn:microsoft.com/office/officeart/2005/8/layout/hList6"/>
    <dgm:cxn modelId="{8002CB55-970B-4D8C-AAA2-BDB2F74FC1C4}" type="presParOf" srcId="{735E5A73-7464-4D92-A018-5540A726320D}" destId="{EDC67219-59AE-4418-8000-5855BA393568}"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E3230E-1866-4825-81FE-CD1BC865CA5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4C1A7E9-00DD-44A1-A19D-B3F77FDAF9A9}">
      <dgm:prSet phldrT="[Text]"/>
      <dgm:spPr/>
      <dgm:t>
        <a:bodyPr/>
        <a:lstStyle/>
        <a:p>
          <a:r>
            <a:rPr lang="en-US" dirty="0" smtClean="0"/>
            <a:t>Limited endeavor </a:t>
          </a:r>
          <a:endParaRPr lang="en-US" dirty="0"/>
        </a:p>
      </dgm:t>
    </dgm:pt>
    <dgm:pt modelId="{3F1BCB8E-DCD8-4F5B-8D75-EC0B082F3807}" type="parTrans" cxnId="{33DE2B9E-E7AE-4A7D-B4D6-BBD8BF62E42F}">
      <dgm:prSet/>
      <dgm:spPr/>
      <dgm:t>
        <a:bodyPr/>
        <a:lstStyle/>
        <a:p>
          <a:endParaRPr lang="en-US"/>
        </a:p>
      </dgm:t>
    </dgm:pt>
    <dgm:pt modelId="{6CF69114-9245-446F-A74F-62858E6B5F7E}" type="sibTrans" cxnId="{33DE2B9E-E7AE-4A7D-B4D6-BBD8BF62E42F}">
      <dgm:prSet/>
      <dgm:spPr/>
      <dgm:t>
        <a:bodyPr/>
        <a:lstStyle/>
        <a:p>
          <a:endParaRPr lang="en-US"/>
        </a:p>
      </dgm:t>
    </dgm:pt>
    <dgm:pt modelId="{2F453300-C4F5-405C-8B47-C6A531CC828F}">
      <dgm:prSet phldrT="[Text]"/>
      <dgm:spPr/>
      <dgm:t>
        <a:bodyPr/>
        <a:lstStyle/>
        <a:p>
          <a:r>
            <a:rPr lang="en-US" dirty="0" smtClean="0"/>
            <a:t>Start and end date</a:t>
          </a:r>
          <a:endParaRPr lang="en-US" dirty="0"/>
        </a:p>
      </dgm:t>
    </dgm:pt>
    <dgm:pt modelId="{97EDC5AD-B6D3-4651-B02B-E701AABF703F}" type="parTrans" cxnId="{0B246965-2668-4E04-A8C4-2994C2E2CA90}">
      <dgm:prSet/>
      <dgm:spPr/>
      <dgm:t>
        <a:bodyPr/>
        <a:lstStyle/>
        <a:p>
          <a:endParaRPr lang="en-US"/>
        </a:p>
      </dgm:t>
    </dgm:pt>
    <dgm:pt modelId="{58C83674-912B-4108-925A-73422F484EFD}" type="sibTrans" cxnId="{0B246965-2668-4E04-A8C4-2994C2E2CA90}">
      <dgm:prSet/>
      <dgm:spPr/>
      <dgm:t>
        <a:bodyPr/>
        <a:lstStyle/>
        <a:p>
          <a:endParaRPr lang="en-US"/>
        </a:p>
      </dgm:t>
    </dgm:pt>
    <dgm:pt modelId="{5BFBD8B6-4968-4B9A-8195-1D37BD47A5B1}">
      <dgm:prSet phldrT="[Text]"/>
      <dgm:spPr/>
      <dgm:t>
        <a:bodyPr/>
        <a:lstStyle/>
        <a:p>
          <a:r>
            <a:rPr lang="en-US" dirty="0" smtClean="0"/>
            <a:t>Clear goals</a:t>
          </a:r>
          <a:endParaRPr lang="en-US" dirty="0"/>
        </a:p>
      </dgm:t>
    </dgm:pt>
    <dgm:pt modelId="{048EE368-C094-4FBD-B5C0-A1F25079E4D2}" type="parTrans" cxnId="{ED0A830A-44C5-4E22-841B-0A3F7E117B73}">
      <dgm:prSet/>
      <dgm:spPr/>
      <dgm:t>
        <a:bodyPr/>
        <a:lstStyle/>
        <a:p>
          <a:endParaRPr lang="en-US"/>
        </a:p>
      </dgm:t>
    </dgm:pt>
    <dgm:pt modelId="{FCA02EEB-DA1E-4438-BDED-A70772AC4725}" type="sibTrans" cxnId="{ED0A830A-44C5-4E22-841B-0A3F7E117B73}">
      <dgm:prSet/>
      <dgm:spPr/>
      <dgm:t>
        <a:bodyPr/>
        <a:lstStyle/>
        <a:p>
          <a:endParaRPr lang="en-US"/>
        </a:p>
      </dgm:t>
    </dgm:pt>
    <dgm:pt modelId="{B6C7B83E-3261-4550-A820-1421FCD004C7}">
      <dgm:prSet phldrT="[Text]"/>
      <dgm:spPr/>
      <dgm:t>
        <a:bodyPr/>
        <a:lstStyle/>
        <a:p>
          <a:r>
            <a:rPr lang="en-US" dirty="0" smtClean="0"/>
            <a:t>Defined responsibility</a:t>
          </a:r>
          <a:endParaRPr lang="en-US" dirty="0"/>
        </a:p>
      </dgm:t>
    </dgm:pt>
    <dgm:pt modelId="{44F12F76-8298-4997-BC16-994A9002A89C}" type="parTrans" cxnId="{DF922CF8-A7DA-4DCA-A7B3-7321E10B0C1A}">
      <dgm:prSet/>
      <dgm:spPr/>
      <dgm:t>
        <a:bodyPr/>
        <a:lstStyle/>
        <a:p>
          <a:endParaRPr lang="en-US"/>
        </a:p>
      </dgm:t>
    </dgm:pt>
    <dgm:pt modelId="{6D9A9127-B932-49BC-B3CA-A01413BA2741}" type="sibTrans" cxnId="{DF922CF8-A7DA-4DCA-A7B3-7321E10B0C1A}">
      <dgm:prSet/>
      <dgm:spPr/>
      <dgm:t>
        <a:bodyPr/>
        <a:lstStyle/>
        <a:p>
          <a:endParaRPr lang="en-US"/>
        </a:p>
      </dgm:t>
    </dgm:pt>
    <dgm:pt modelId="{749A2714-4B45-4676-A849-96ECFD28EC10}" type="pres">
      <dgm:prSet presAssocID="{85E3230E-1866-4825-81FE-CD1BC865CA5F}" presName="diagram" presStyleCnt="0">
        <dgm:presLayoutVars>
          <dgm:dir/>
          <dgm:resizeHandles val="exact"/>
        </dgm:presLayoutVars>
      </dgm:prSet>
      <dgm:spPr/>
      <dgm:t>
        <a:bodyPr/>
        <a:lstStyle/>
        <a:p>
          <a:endParaRPr lang="en-US"/>
        </a:p>
      </dgm:t>
    </dgm:pt>
    <dgm:pt modelId="{D00ADEA6-951A-4429-A1BA-5A2111CE9A1B}" type="pres">
      <dgm:prSet presAssocID="{14C1A7E9-00DD-44A1-A19D-B3F77FDAF9A9}" presName="node" presStyleLbl="node1" presStyleIdx="0" presStyleCnt="4">
        <dgm:presLayoutVars>
          <dgm:bulletEnabled val="1"/>
        </dgm:presLayoutVars>
      </dgm:prSet>
      <dgm:spPr/>
      <dgm:t>
        <a:bodyPr/>
        <a:lstStyle/>
        <a:p>
          <a:endParaRPr lang="en-US"/>
        </a:p>
      </dgm:t>
    </dgm:pt>
    <dgm:pt modelId="{00A91D36-0B98-4DD7-9C1F-5FF916F02C17}" type="pres">
      <dgm:prSet presAssocID="{6CF69114-9245-446F-A74F-62858E6B5F7E}" presName="sibTrans" presStyleCnt="0"/>
      <dgm:spPr/>
    </dgm:pt>
    <dgm:pt modelId="{3308C6D8-0C42-4745-9068-D9942ACB892D}" type="pres">
      <dgm:prSet presAssocID="{2F453300-C4F5-405C-8B47-C6A531CC828F}" presName="node" presStyleLbl="node1" presStyleIdx="1" presStyleCnt="4">
        <dgm:presLayoutVars>
          <dgm:bulletEnabled val="1"/>
        </dgm:presLayoutVars>
      </dgm:prSet>
      <dgm:spPr/>
      <dgm:t>
        <a:bodyPr/>
        <a:lstStyle/>
        <a:p>
          <a:endParaRPr lang="en-US"/>
        </a:p>
      </dgm:t>
    </dgm:pt>
    <dgm:pt modelId="{FB3702FD-4081-49D8-AB3F-20E34E8286C7}" type="pres">
      <dgm:prSet presAssocID="{58C83674-912B-4108-925A-73422F484EFD}" presName="sibTrans" presStyleCnt="0"/>
      <dgm:spPr/>
    </dgm:pt>
    <dgm:pt modelId="{772F1B6A-13AA-4257-A6DD-B0BB21B14EA5}" type="pres">
      <dgm:prSet presAssocID="{5BFBD8B6-4968-4B9A-8195-1D37BD47A5B1}" presName="node" presStyleLbl="node1" presStyleIdx="2" presStyleCnt="4">
        <dgm:presLayoutVars>
          <dgm:bulletEnabled val="1"/>
        </dgm:presLayoutVars>
      </dgm:prSet>
      <dgm:spPr/>
      <dgm:t>
        <a:bodyPr/>
        <a:lstStyle/>
        <a:p>
          <a:endParaRPr lang="en-US"/>
        </a:p>
      </dgm:t>
    </dgm:pt>
    <dgm:pt modelId="{F1BEC25E-EC3B-4585-9105-2BB24490FDF3}" type="pres">
      <dgm:prSet presAssocID="{FCA02EEB-DA1E-4438-BDED-A70772AC4725}" presName="sibTrans" presStyleCnt="0"/>
      <dgm:spPr/>
    </dgm:pt>
    <dgm:pt modelId="{80AED33D-BE9F-4180-A882-666A6F802E80}" type="pres">
      <dgm:prSet presAssocID="{B6C7B83E-3261-4550-A820-1421FCD004C7}" presName="node" presStyleLbl="node1" presStyleIdx="3" presStyleCnt="4">
        <dgm:presLayoutVars>
          <dgm:bulletEnabled val="1"/>
        </dgm:presLayoutVars>
      </dgm:prSet>
      <dgm:spPr/>
      <dgm:t>
        <a:bodyPr/>
        <a:lstStyle/>
        <a:p>
          <a:endParaRPr lang="en-US"/>
        </a:p>
      </dgm:t>
    </dgm:pt>
  </dgm:ptLst>
  <dgm:cxnLst>
    <dgm:cxn modelId="{73E69912-3737-40AA-9A8C-18DE0FBF529E}" type="presOf" srcId="{14C1A7E9-00DD-44A1-A19D-B3F77FDAF9A9}" destId="{D00ADEA6-951A-4429-A1BA-5A2111CE9A1B}" srcOrd="0" destOrd="0" presId="urn:microsoft.com/office/officeart/2005/8/layout/default"/>
    <dgm:cxn modelId="{4C7634AA-3178-4608-80F1-9150E75CC795}" type="presOf" srcId="{5BFBD8B6-4968-4B9A-8195-1D37BD47A5B1}" destId="{772F1B6A-13AA-4257-A6DD-B0BB21B14EA5}" srcOrd="0" destOrd="0" presId="urn:microsoft.com/office/officeart/2005/8/layout/default"/>
    <dgm:cxn modelId="{AA6D911A-D52F-4474-A803-14B10933C58B}" type="presOf" srcId="{85E3230E-1866-4825-81FE-CD1BC865CA5F}" destId="{749A2714-4B45-4676-A849-96ECFD28EC10}" srcOrd="0" destOrd="0" presId="urn:microsoft.com/office/officeart/2005/8/layout/default"/>
    <dgm:cxn modelId="{00416F44-7CE5-446E-A79D-0BCD6A23DB1D}" type="presOf" srcId="{B6C7B83E-3261-4550-A820-1421FCD004C7}" destId="{80AED33D-BE9F-4180-A882-666A6F802E80}" srcOrd="0" destOrd="0" presId="urn:microsoft.com/office/officeart/2005/8/layout/default"/>
    <dgm:cxn modelId="{0B246965-2668-4E04-A8C4-2994C2E2CA90}" srcId="{85E3230E-1866-4825-81FE-CD1BC865CA5F}" destId="{2F453300-C4F5-405C-8B47-C6A531CC828F}" srcOrd="1" destOrd="0" parTransId="{97EDC5AD-B6D3-4651-B02B-E701AABF703F}" sibTransId="{58C83674-912B-4108-925A-73422F484EFD}"/>
    <dgm:cxn modelId="{DF922CF8-A7DA-4DCA-A7B3-7321E10B0C1A}" srcId="{85E3230E-1866-4825-81FE-CD1BC865CA5F}" destId="{B6C7B83E-3261-4550-A820-1421FCD004C7}" srcOrd="3" destOrd="0" parTransId="{44F12F76-8298-4997-BC16-994A9002A89C}" sibTransId="{6D9A9127-B932-49BC-B3CA-A01413BA2741}"/>
    <dgm:cxn modelId="{33DE2B9E-E7AE-4A7D-B4D6-BBD8BF62E42F}" srcId="{85E3230E-1866-4825-81FE-CD1BC865CA5F}" destId="{14C1A7E9-00DD-44A1-A19D-B3F77FDAF9A9}" srcOrd="0" destOrd="0" parTransId="{3F1BCB8E-DCD8-4F5B-8D75-EC0B082F3807}" sibTransId="{6CF69114-9245-446F-A74F-62858E6B5F7E}"/>
    <dgm:cxn modelId="{E4418C77-B1B1-48B1-B97B-7B92B444CFDF}" type="presOf" srcId="{2F453300-C4F5-405C-8B47-C6A531CC828F}" destId="{3308C6D8-0C42-4745-9068-D9942ACB892D}" srcOrd="0" destOrd="0" presId="urn:microsoft.com/office/officeart/2005/8/layout/default"/>
    <dgm:cxn modelId="{ED0A830A-44C5-4E22-841B-0A3F7E117B73}" srcId="{85E3230E-1866-4825-81FE-CD1BC865CA5F}" destId="{5BFBD8B6-4968-4B9A-8195-1D37BD47A5B1}" srcOrd="2" destOrd="0" parTransId="{048EE368-C094-4FBD-B5C0-A1F25079E4D2}" sibTransId="{FCA02EEB-DA1E-4438-BDED-A70772AC4725}"/>
    <dgm:cxn modelId="{D9B96FC9-AF29-4896-B7C8-29FC703716AA}" type="presParOf" srcId="{749A2714-4B45-4676-A849-96ECFD28EC10}" destId="{D00ADEA6-951A-4429-A1BA-5A2111CE9A1B}" srcOrd="0" destOrd="0" presId="urn:microsoft.com/office/officeart/2005/8/layout/default"/>
    <dgm:cxn modelId="{45D6A44A-A319-4281-BBB5-53DF19392315}" type="presParOf" srcId="{749A2714-4B45-4676-A849-96ECFD28EC10}" destId="{00A91D36-0B98-4DD7-9C1F-5FF916F02C17}" srcOrd="1" destOrd="0" presId="urn:microsoft.com/office/officeart/2005/8/layout/default"/>
    <dgm:cxn modelId="{D1EB2824-C9CF-4B5D-B6ED-65FB65F337E5}" type="presParOf" srcId="{749A2714-4B45-4676-A849-96ECFD28EC10}" destId="{3308C6D8-0C42-4745-9068-D9942ACB892D}" srcOrd="2" destOrd="0" presId="urn:microsoft.com/office/officeart/2005/8/layout/default"/>
    <dgm:cxn modelId="{6DA54F18-F915-4C5A-94FE-2B1C2C62BE06}" type="presParOf" srcId="{749A2714-4B45-4676-A849-96ECFD28EC10}" destId="{FB3702FD-4081-49D8-AB3F-20E34E8286C7}" srcOrd="3" destOrd="0" presId="urn:microsoft.com/office/officeart/2005/8/layout/default"/>
    <dgm:cxn modelId="{3FD679B6-5E36-4FB8-B64A-4B59A26BF40A}" type="presParOf" srcId="{749A2714-4B45-4676-A849-96ECFD28EC10}" destId="{772F1B6A-13AA-4257-A6DD-B0BB21B14EA5}" srcOrd="4" destOrd="0" presId="urn:microsoft.com/office/officeart/2005/8/layout/default"/>
    <dgm:cxn modelId="{01BEDE7D-DB22-4B90-902D-C260950A3377}" type="presParOf" srcId="{749A2714-4B45-4676-A849-96ECFD28EC10}" destId="{F1BEC25E-EC3B-4585-9105-2BB24490FDF3}" srcOrd="5" destOrd="0" presId="urn:microsoft.com/office/officeart/2005/8/layout/default"/>
    <dgm:cxn modelId="{8BBAE80C-5035-417C-AA0D-643D3C12BC18}" type="presParOf" srcId="{749A2714-4B45-4676-A849-96ECFD28EC10}" destId="{80AED33D-BE9F-4180-A882-666A6F802E80}"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0E9B7DD4-F79E-4A34-9EAA-482390E5FF16}" type="doc">
      <dgm:prSet loTypeId="urn:microsoft.com/office/officeart/2005/8/layout/target3" loCatId="list" qsTypeId="urn:microsoft.com/office/officeart/2005/8/quickstyle/simple1" qsCatId="simple" csTypeId="urn:microsoft.com/office/officeart/2005/8/colors/colorful2" csCatId="colorful" phldr="1"/>
      <dgm:spPr/>
      <dgm:t>
        <a:bodyPr/>
        <a:lstStyle/>
        <a:p>
          <a:endParaRPr lang="en-US"/>
        </a:p>
      </dgm:t>
    </dgm:pt>
    <dgm:pt modelId="{33277E59-17B2-4672-B594-C6A32F22DCFC}">
      <dgm:prSet phldrT="[Text]"/>
      <dgm:spPr/>
      <dgm:t>
        <a:bodyPr/>
        <a:lstStyle/>
        <a:p>
          <a:r>
            <a:rPr lang="en-US" dirty="0" smtClean="0"/>
            <a:t>Salary</a:t>
          </a:r>
          <a:endParaRPr lang="en-US" dirty="0"/>
        </a:p>
      </dgm:t>
    </dgm:pt>
    <dgm:pt modelId="{A65BA361-DC6D-4D6D-9FB2-5DB45BA914F1}" type="parTrans" cxnId="{9455B4FF-0D9A-4D4C-986F-7CD0A017E2D2}">
      <dgm:prSet/>
      <dgm:spPr/>
      <dgm:t>
        <a:bodyPr/>
        <a:lstStyle/>
        <a:p>
          <a:endParaRPr lang="en-US"/>
        </a:p>
      </dgm:t>
    </dgm:pt>
    <dgm:pt modelId="{6EB1F84C-F523-434B-A444-E4065886CEA6}" type="sibTrans" cxnId="{9455B4FF-0D9A-4D4C-986F-7CD0A017E2D2}">
      <dgm:prSet/>
      <dgm:spPr/>
      <dgm:t>
        <a:bodyPr/>
        <a:lstStyle/>
        <a:p>
          <a:endParaRPr lang="en-US"/>
        </a:p>
      </dgm:t>
    </dgm:pt>
    <dgm:pt modelId="{158692B5-94B6-45E8-9FD6-DFFB20DE33AC}">
      <dgm:prSet phldrT="[Text]"/>
      <dgm:spPr/>
      <dgm:t>
        <a:bodyPr/>
        <a:lstStyle/>
        <a:p>
          <a:r>
            <a:rPr lang="en-US" dirty="0" smtClean="0"/>
            <a:t>Material</a:t>
          </a:r>
          <a:endParaRPr lang="en-US" dirty="0"/>
        </a:p>
      </dgm:t>
    </dgm:pt>
    <dgm:pt modelId="{5E9DC273-DDDB-4FC3-9ACA-A58BC353D13D}" type="parTrans" cxnId="{D2C5FEF3-CEFF-48B7-BCD8-26821F280214}">
      <dgm:prSet/>
      <dgm:spPr/>
      <dgm:t>
        <a:bodyPr/>
        <a:lstStyle/>
        <a:p>
          <a:endParaRPr lang="en-US"/>
        </a:p>
      </dgm:t>
    </dgm:pt>
    <dgm:pt modelId="{60B1B0BE-7985-4627-AAD1-3257D0115991}" type="sibTrans" cxnId="{D2C5FEF3-CEFF-48B7-BCD8-26821F280214}">
      <dgm:prSet/>
      <dgm:spPr/>
      <dgm:t>
        <a:bodyPr/>
        <a:lstStyle/>
        <a:p>
          <a:endParaRPr lang="en-US"/>
        </a:p>
      </dgm:t>
    </dgm:pt>
    <dgm:pt modelId="{9E533DEC-55FD-4AF1-AB34-199DB703C4E1}">
      <dgm:prSet phldrT="[Text]"/>
      <dgm:spPr/>
      <dgm:t>
        <a:bodyPr/>
        <a:lstStyle/>
        <a:p>
          <a:r>
            <a:rPr lang="en-US" dirty="0" smtClean="0"/>
            <a:t>Resources</a:t>
          </a:r>
          <a:endParaRPr lang="en-US" dirty="0"/>
        </a:p>
      </dgm:t>
    </dgm:pt>
    <dgm:pt modelId="{24BDB059-79BB-4064-8F8F-CB3E8B7AD428}" type="parTrans" cxnId="{5F66A68B-B6C1-4D88-AEA3-3BEBE64FE91F}">
      <dgm:prSet/>
      <dgm:spPr/>
      <dgm:t>
        <a:bodyPr/>
        <a:lstStyle/>
        <a:p>
          <a:endParaRPr lang="en-US"/>
        </a:p>
      </dgm:t>
    </dgm:pt>
    <dgm:pt modelId="{6D78A0D0-06A3-4E35-9449-B7D62034CEEA}" type="sibTrans" cxnId="{5F66A68B-B6C1-4D88-AEA3-3BEBE64FE91F}">
      <dgm:prSet/>
      <dgm:spPr/>
      <dgm:t>
        <a:bodyPr/>
        <a:lstStyle/>
        <a:p>
          <a:endParaRPr lang="en-US"/>
        </a:p>
      </dgm:t>
    </dgm:pt>
    <dgm:pt modelId="{537B92D8-3AEA-45C2-8692-D4E9FAFDCC86}" type="pres">
      <dgm:prSet presAssocID="{0E9B7DD4-F79E-4A34-9EAA-482390E5FF16}" presName="Name0" presStyleCnt="0">
        <dgm:presLayoutVars>
          <dgm:chMax val="7"/>
          <dgm:dir/>
          <dgm:animLvl val="lvl"/>
          <dgm:resizeHandles val="exact"/>
        </dgm:presLayoutVars>
      </dgm:prSet>
      <dgm:spPr/>
      <dgm:t>
        <a:bodyPr/>
        <a:lstStyle/>
        <a:p>
          <a:endParaRPr lang="en-US"/>
        </a:p>
      </dgm:t>
    </dgm:pt>
    <dgm:pt modelId="{845EE08C-1169-40A2-9172-C70455FC7320}" type="pres">
      <dgm:prSet presAssocID="{33277E59-17B2-4672-B594-C6A32F22DCFC}" presName="circle1" presStyleLbl="node1" presStyleIdx="0" presStyleCnt="3"/>
      <dgm:spPr/>
    </dgm:pt>
    <dgm:pt modelId="{057D8CC0-AFC8-41BE-9929-402918A70CCC}" type="pres">
      <dgm:prSet presAssocID="{33277E59-17B2-4672-B594-C6A32F22DCFC}" presName="space" presStyleCnt="0"/>
      <dgm:spPr/>
    </dgm:pt>
    <dgm:pt modelId="{F6BD896C-EC9D-4F31-B53C-D6C908CF8223}" type="pres">
      <dgm:prSet presAssocID="{33277E59-17B2-4672-B594-C6A32F22DCFC}" presName="rect1" presStyleLbl="alignAcc1" presStyleIdx="0" presStyleCnt="3"/>
      <dgm:spPr/>
      <dgm:t>
        <a:bodyPr/>
        <a:lstStyle/>
        <a:p>
          <a:endParaRPr lang="en-US"/>
        </a:p>
      </dgm:t>
    </dgm:pt>
    <dgm:pt modelId="{106B7E87-27BB-4953-8F8C-ECA128561090}" type="pres">
      <dgm:prSet presAssocID="{158692B5-94B6-45E8-9FD6-DFFB20DE33AC}" presName="vertSpace2" presStyleLbl="node1" presStyleIdx="0" presStyleCnt="3"/>
      <dgm:spPr/>
    </dgm:pt>
    <dgm:pt modelId="{70766CBC-E7C5-43BE-B215-AE5A0BBDCE99}" type="pres">
      <dgm:prSet presAssocID="{158692B5-94B6-45E8-9FD6-DFFB20DE33AC}" presName="circle2" presStyleLbl="node1" presStyleIdx="1" presStyleCnt="3"/>
      <dgm:spPr/>
    </dgm:pt>
    <dgm:pt modelId="{221CBC8F-2782-44B0-A0EB-580485C2A0C1}" type="pres">
      <dgm:prSet presAssocID="{158692B5-94B6-45E8-9FD6-DFFB20DE33AC}" presName="rect2" presStyleLbl="alignAcc1" presStyleIdx="1" presStyleCnt="3"/>
      <dgm:spPr/>
      <dgm:t>
        <a:bodyPr/>
        <a:lstStyle/>
        <a:p>
          <a:endParaRPr lang="en-US"/>
        </a:p>
      </dgm:t>
    </dgm:pt>
    <dgm:pt modelId="{88AC02C6-492D-4CA3-8DD2-EE378330DB06}" type="pres">
      <dgm:prSet presAssocID="{9E533DEC-55FD-4AF1-AB34-199DB703C4E1}" presName="vertSpace3" presStyleLbl="node1" presStyleIdx="1" presStyleCnt="3"/>
      <dgm:spPr/>
    </dgm:pt>
    <dgm:pt modelId="{02242950-778F-41B2-81EF-59FCFB8C2DDE}" type="pres">
      <dgm:prSet presAssocID="{9E533DEC-55FD-4AF1-AB34-199DB703C4E1}" presName="circle3" presStyleLbl="node1" presStyleIdx="2" presStyleCnt="3"/>
      <dgm:spPr/>
    </dgm:pt>
    <dgm:pt modelId="{A2A88703-AA57-43A8-B95C-4F9DF065BEC1}" type="pres">
      <dgm:prSet presAssocID="{9E533DEC-55FD-4AF1-AB34-199DB703C4E1}" presName="rect3" presStyleLbl="alignAcc1" presStyleIdx="2" presStyleCnt="3"/>
      <dgm:spPr/>
      <dgm:t>
        <a:bodyPr/>
        <a:lstStyle/>
        <a:p>
          <a:endParaRPr lang="en-US"/>
        </a:p>
      </dgm:t>
    </dgm:pt>
    <dgm:pt modelId="{19D6A634-AEC5-4FE0-A2F3-AC2421008444}" type="pres">
      <dgm:prSet presAssocID="{33277E59-17B2-4672-B594-C6A32F22DCFC}" presName="rect1ParTxNoCh" presStyleLbl="alignAcc1" presStyleIdx="2" presStyleCnt="3">
        <dgm:presLayoutVars>
          <dgm:chMax val="1"/>
          <dgm:bulletEnabled val="1"/>
        </dgm:presLayoutVars>
      </dgm:prSet>
      <dgm:spPr/>
      <dgm:t>
        <a:bodyPr/>
        <a:lstStyle/>
        <a:p>
          <a:endParaRPr lang="en-US"/>
        </a:p>
      </dgm:t>
    </dgm:pt>
    <dgm:pt modelId="{66E3CA95-3DCA-43E5-9825-D6FB71376916}" type="pres">
      <dgm:prSet presAssocID="{158692B5-94B6-45E8-9FD6-DFFB20DE33AC}" presName="rect2ParTxNoCh" presStyleLbl="alignAcc1" presStyleIdx="2" presStyleCnt="3">
        <dgm:presLayoutVars>
          <dgm:chMax val="1"/>
          <dgm:bulletEnabled val="1"/>
        </dgm:presLayoutVars>
      </dgm:prSet>
      <dgm:spPr/>
      <dgm:t>
        <a:bodyPr/>
        <a:lstStyle/>
        <a:p>
          <a:endParaRPr lang="en-US"/>
        </a:p>
      </dgm:t>
    </dgm:pt>
    <dgm:pt modelId="{4B1849AF-855F-422A-B242-6299A1A9575C}" type="pres">
      <dgm:prSet presAssocID="{9E533DEC-55FD-4AF1-AB34-199DB703C4E1}" presName="rect3ParTxNoCh" presStyleLbl="alignAcc1" presStyleIdx="2" presStyleCnt="3">
        <dgm:presLayoutVars>
          <dgm:chMax val="1"/>
          <dgm:bulletEnabled val="1"/>
        </dgm:presLayoutVars>
      </dgm:prSet>
      <dgm:spPr/>
      <dgm:t>
        <a:bodyPr/>
        <a:lstStyle/>
        <a:p>
          <a:endParaRPr lang="en-US"/>
        </a:p>
      </dgm:t>
    </dgm:pt>
  </dgm:ptLst>
  <dgm:cxnLst>
    <dgm:cxn modelId="{D2C5FEF3-CEFF-48B7-BCD8-26821F280214}" srcId="{0E9B7DD4-F79E-4A34-9EAA-482390E5FF16}" destId="{158692B5-94B6-45E8-9FD6-DFFB20DE33AC}" srcOrd="1" destOrd="0" parTransId="{5E9DC273-DDDB-4FC3-9ACA-A58BC353D13D}" sibTransId="{60B1B0BE-7985-4627-AAD1-3257D0115991}"/>
    <dgm:cxn modelId="{5F66A68B-B6C1-4D88-AEA3-3BEBE64FE91F}" srcId="{0E9B7DD4-F79E-4A34-9EAA-482390E5FF16}" destId="{9E533DEC-55FD-4AF1-AB34-199DB703C4E1}" srcOrd="2" destOrd="0" parTransId="{24BDB059-79BB-4064-8F8F-CB3E8B7AD428}" sibTransId="{6D78A0D0-06A3-4E35-9449-B7D62034CEEA}"/>
    <dgm:cxn modelId="{255B0AB7-1B84-40EE-A38F-B2CBDCEBC42C}" type="presOf" srcId="{0E9B7DD4-F79E-4A34-9EAA-482390E5FF16}" destId="{537B92D8-3AEA-45C2-8692-D4E9FAFDCC86}" srcOrd="0" destOrd="0" presId="urn:microsoft.com/office/officeart/2005/8/layout/target3"/>
    <dgm:cxn modelId="{013EF661-52AE-4ABB-B9C2-83038568AC23}" type="presOf" srcId="{33277E59-17B2-4672-B594-C6A32F22DCFC}" destId="{19D6A634-AEC5-4FE0-A2F3-AC2421008444}" srcOrd="1" destOrd="0" presId="urn:microsoft.com/office/officeart/2005/8/layout/target3"/>
    <dgm:cxn modelId="{A28F6A15-F5D5-4F1B-B29F-FC805FC0BDB3}" type="presOf" srcId="{33277E59-17B2-4672-B594-C6A32F22DCFC}" destId="{F6BD896C-EC9D-4F31-B53C-D6C908CF8223}" srcOrd="0" destOrd="0" presId="urn:microsoft.com/office/officeart/2005/8/layout/target3"/>
    <dgm:cxn modelId="{D20AEF81-9FFB-4237-AB48-43DF9F77E549}" type="presOf" srcId="{9E533DEC-55FD-4AF1-AB34-199DB703C4E1}" destId="{4B1849AF-855F-422A-B242-6299A1A9575C}" srcOrd="1" destOrd="0" presId="urn:microsoft.com/office/officeart/2005/8/layout/target3"/>
    <dgm:cxn modelId="{0C28FEB1-389A-43CC-B58A-7967E33E63E1}" type="presOf" srcId="{158692B5-94B6-45E8-9FD6-DFFB20DE33AC}" destId="{66E3CA95-3DCA-43E5-9825-D6FB71376916}" srcOrd="1" destOrd="0" presId="urn:microsoft.com/office/officeart/2005/8/layout/target3"/>
    <dgm:cxn modelId="{9455B4FF-0D9A-4D4C-986F-7CD0A017E2D2}" srcId="{0E9B7DD4-F79E-4A34-9EAA-482390E5FF16}" destId="{33277E59-17B2-4672-B594-C6A32F22DCFC}" srcOrd="0" destOrd="0" parTransId="{A65BA361-DC6D-4D6D-9FB2-5DB45BA914F1}" sibTransId="{6EB1F84C-F523-434B-A444-E4065886CEA6}"/>
    <dgm:cxn modelId="{81889CC4-F547-48C6-AB55-16890893F249}" type="presOf" srcId="{9E533DEC-55FD-4AF1-AB34-199DB703C4E1}" destId="{A2A88703-AA57-43A8-B95C-4F9DF065BEC1}" srcOrd="0" destOrd="0" presId="urn:microsoft.com/office/officeart/2005/8/layout/target3"/>
    <dgm:cxn modelId="{5FC37F3D-5493-4EBF-B122-4507755D4284}" type="presOf" srcId="{158692B5-94B6-45E8-9FD6-DFFB20DE33AC}" destId="{221CBC8F-2782-44B0-A0EB-580485C2A0C1}" srcOrd="0" destOrd="0" presId="urn:microsoft.com/office/officeart/2005/8/layout/target3"/>
    <dgm:cxn modelId="{B896CF7C-4E51-494C-A006-8508FF1034E6}" type="presParOf" srcId="{537B92D8-3AEA-45C2-8692-D4E9FAFDCC86}" destId="{845EE08C-1169-40A2-9172-C70455FC7320}" srcOrd="0" destOrd="0" presId="urn:microsoft.com/office/officeart/2005/8/layout/target3"/>
    <dgm:cxn modelId="{7B01A383-5675-4361-9C90-8E3A724A4BFA}" type="presParOf" srcId="{537B92D8-3AEA-45C2-8692-D4E9FAFDCC86}" destId="{057D8CC0-AFC8-41BE-9929-402918A70CCC}" srcOrd="1" destOrd="0" presId="urn:microsoft.com/office/officeart/2005/8/layout/target3"/>
    <dgm:cxn modelId="{7783661D-5ED2-4095-8C96-B9572573224D}" type="presParOf" srcId="{537B92D8-3AEA-45C2-8692-D4E9FAFDCC86}" destId="{F6BD896C-EC9D-4F31-B53C-D6C908CF8223}" srcOrd="2" destOrd="0" presId="urn:microsoft.com/office/officeart/2005/8/layout/target3"/>
    <dgm:cxn modelId="{556FB8CA-BF01-43A5-A385-15A47A7A7BEC}" type="presParOf" srcId="{537B92D8-3AEA-45C2-8692-D4E9FAFDCC86}" destId="{106B7E87-27BB-4953-8F8C-ECA128561090}" srcOrd="3" destOrd="0" presId="urn:microsoft.com/office/officeart/2005/8/layout/target3"/>
    <dgm:cxn modelId="{F6108BFF-9B68-4E1B-B039-ABC89F50B90F}" type="presParOf" srcId="{537B92D8-3AEA-45C2-8692-D4E9FAFDCC86}" destId="{70766CBC-E7C5-43BE-B215-AE5A0BBDCE99}" srcOrd="4" destOrd="0" presId="urn:microsoft.com/office/officeart/2005/8/layout/target3"/>
    <dgm:cxn modelId="{ED06B1A5-8498-445D-87D7-CCF7CE9B9CB6}" type="presParOf" srcId="{537B92D8-3AEA-45C2-8692-D4E9FAFDCC86}" destId="{221CBC8F-2782-44B0-A0EB-580485C2A0C1}" srcOrd="5" destOrd="0" presId="urn:microsoft.com/office/officeart/2005/8/layout/target3"/>
    <dgm:cxn modelId="{1ED950CA-354C-48EF-82E5-E8C35E1CC82F}" type="presParOf" srcId="{537B92D8-3AEA-45C2-8692-D4E9FAFDCC86}" destId="{88AC02C6-492D-4CA3-8DD2-EE378330DB06}" srcOrd="6" destOrd="0" presId="urn:microsoft.com/office/officeart/2005/8/layout/target3"/>
    <dgm:cxn modelId="{D1759B2F-2938-4303-BB0C-05708DD23EE6}" type="presParOf" srcId="{537B92D8-3AEA-45C2-8692-D4E9FAFDCC86}" destId="{02242950-778F-41B2-81EF-59FCFB8C2DDE}" srcOrd="7" destOrd="0" presId="urn:microsoft.com/office/officeart/2005/8/layout/target3"/>
    <dgm:cxn modelId="{8A999E0E-AC63-46A6-8BB4-2A2607917754}" type="presParOf" srcId="{537B92D8-3AEA-45C2-8692-D4E9FAFDCC86}" destId="{A2A88703-AA57-43A8-B95C-4F9DF065BEC1}" srcOrd="8" destOrd="0" presId="urn:microsoft.com/office/officeart/2005/8/layout/target3"/>
    <dgm:cxn modelId="{D6E7E5E8-6C6C-40C8-A1A4-85853A94C284}" type="presParOf" srcId="{537B92D8-3AEA-45C2-8692-D4E9FAFDCC86}" destId="{19D6A634-AEC5-4FE0-A2F3-AC2421008444}" srcOrd="9" destOrd="0" presId="urn:microsoft.com/office/officeart/2005/8/layout/target3"/>
    <dgm:cxn modelId="{23D64422-67E0-4125-B699-50F2262780F5}" type="presParOf" srcId="{537B92D8-3AEA-45C2-8692-D4E9FAFDCC86}" destId="{66E3CA95-3DCA-43E5-9825-D6FB71376916}" srcOrd="10" destOrd="0" presId="urn:microsoft.com/office/officeart/2005/8/layout/target3"/>
    <dgm:cxn modelId="{8CFC4B14-B08C-4DAF-9F6E-89B52531010D}" type="presParOf" srcId="{537B92D8-3AEA-45C2-8692-D4E9FAFDCC86}" destId="{4B1849AF-855F-422A-B242-6299A1A9575C}"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E649938-7946-445F-8CB6-FBE4224E40E4}" type="doc">
      <dgm:prSet loTypeId="urn:microsoft.com/office/officeart/2005/8/layout/hierarchy1" loCatId="hierarchy" qsTypeId="urn:microsoft.com/office/officeart/2005/8/quickstyle/simple1" qsCatId="simple" csTypeId="urn:microsoft.com/office/officeart/2005/8/colors/colorful2" csCatId="colorful" phldr="1"/>
      <dgm:spPr/>
      <dgm:t>
        <a:bodyPr/>
        <a:lstStyle/>
        <a:p>
          <a:endParaRPr lang="en-US"/>
        </a:p>
      </dgm:t>
    </dgm:pt>
    <dgm:pt modelId="{4C7BFA49-C39F-498E-BF49-B221E4570418}">
      <dgm:prSet phldrT="[Text]" custT="1"/>
      <dgm:spPr/>
      <dgm:t>
        <a:bodyPr/>
        <a:lstStyle/>
        <a:p>
          <a:r>
            <a:rPr lang="en-US" sz="2800" dirty="0" smtClean="0"/>
            <a:t>Project Title</a:t>
          </a:r>
          <a:endParaRPr lang="en-US" sz="2800" dirty="0"/>
        </a:p>
      </dgm:t>
    </dgm:pt>
    <dgm:pt modelId="{D68E6276-64CE-4202-95FE-D2710E52CD37}" type="parTrans" cxnId="{7B59EA40-3C6B-47B9-8177-4A75AD3E2277}">
      <dgm:prSet/>
      <dgm:spPr/>
      <dgm:t>
        <a:bodyPr/>
        <a:lstStyle/>
        <a:p>
          <a:endParaRPr lang="en-US"/>
        </a:p>
      </dgm:t>
    </dgm:pt>
    <dgm:pt modelId="{771960E7-E919-42B1-9393-DE36FA1AAAB9}" type="sibTrans" cxnId="{7B59EA40-3C6B-47B9-8177-4A75AD3E2277}">
      <dgm:prSet/>
      <dgm:spPr/>
      <dgm:t>
        <a:bodyPr/>
        <a:lstStyle/>
        <a:p>
          <a:endParaRPr lang="en-US"/>
        </a:p>
      </dgm:t>
    </dgm:pt>
    <dgm:pt modelId="{A68BFF20-EF5B-4340-A674-7B47C36AE174}">
      <dgm:prSet phldrT="[Text]" custT="1"/>
      <dgm:spPr/>
      <dgm:t>
        <a:bodyPr/>
        <a:lstStyle/>
        <a:p>
          <a:r>
            <a:rPr lang="en-US" sz="2800" dirty="0" smtClean="0"/>
            <a:t>Task 1</a:t>
          </a:r>
          <a:endParaRPr lang="en-US" sz="2800" dirty="0"/>
        </a:p>
      </dgm:t>
    </dgm:pt>
    <dgm:pt modelId="{517C20B4-5B26-479C-8FB6-759242A153CC}" type="parTrans" cxnId="{F561F3A7-67BE-4F5E-A8FB-0E1E31B3E78B}">
      <dgm:prSet/>
      <dgm:spPr/>
      <dgm:t>
        <a:bodyPr/>
        <a:lstStyle/>
        <a:p>
          <a:endParaRPr lang="en-US"/>
        </a:p>
      </dgm:t>
    </dgm:pt>
    <dgm:pt modelId="{AF28B323-5009-4931-96EA-4D19FFDB5CA0}" type="sibTrans" cxnId="{F561F3A7-67BE-4F5E-A8FB-0E1E31B3E78B}">
      <dgm:prSet/>
      <dgm:spPr/>
      <dgm:t>
        <a:bodyPr/>
        <a:lstStyle/>
        <a:p>
          <a:endParaRPr lang="en-US"/>
        </a:p>
      </dgm:t>
    </dgm:pt>
    <dgm:pt modelId="{25ABB6AF-E6FF-4E77-AF52-E256BD8A0C42}">
      <dgm:prSet phldrT="[Text]" custT="1"/>
      <dgm:spPr/>
      <dgm:t>
        <a:bodyPr/>
        <a:lstStyle/>
        <a:p>
          <a:r>
            <a:rPr lang="en-US" sz="2800" dirty="0" smtClean="0"/>
            <a:t>Task 1.1</a:t>
          </a:r>
          <a:endParaRPr lang="en-US" sz="2800" dirty="0"/>
        </a:p>
      </dgm:t>
    </dgm:pt>
    <dgm:pt modelId="{4165E6EB-B399-4754-B00D-186E29ACF528}" type="parTrans" cxnId="{05B798F8-173D-4CED-BD2C-190EADC155B3}">
      <dgm:prSet/>
      <dgm:spPr/>
      <dgm:t>
        <a:bodyPr/>
        <a:lstStyle/>
        <a:p>
          <a:endParaRPr lang="en-US"/>
        </a:p>
      </dgm:t>
    </dgm:pt>
    <dgm:pt modelId="{9B8EC095-12FD-47F4-8890-2EE07FA5D3F7}" type="sibTrans" cxnId="{05B798F8-173D-4CED-BD2C-190EADC155B3}">
      <dgm:prSet/>
      <dgm:spPr/>
      <dgm:t>
        <a:bodyPr/>
        <a:lstStyle/>
        <a:p>
          <a:endParaRPr lang="en-US"/>
        </a:p>
      </dgm:t>
    </dgm:pt>
    <dgm:pt modelId="{99E91F46-3978-4C78-AAE1-E9BF53420701}">
      <dgm:prSet phldrT="[Text]" custT="1"/>
      <dgm:spPr/>
      <dgm:t>
        <a:bodyPr/>
        <a:lstStyle/>
        <a:p>
          <a:r>
            <a:rPr lang="en-US" sz="2800" dirty="0" smtClean="0"/>
            <a:t>Task 1.2</a:t>
          </a:r>
          <a:endParaRPr lang="en-US" sz="2800" dirty="0"/>
        </a:p>
      </dgm:t>
    </dgm:pt>
    <dgm:pt modelId="{141AD6F8-29B9-46C3-8F0D-10B5EACA2B79}" type="parTrans" cxnId="{876B87FE-2AA0-4155-8AF9-02D5107EEE7E}">
      <dgm:prSet/>
      <dgm:spPr/>
      <dgm:t>
        <a:bodyPr/>
        <a:lstStyle/>
        <a:p>
          <a:endParaRPr lang="en-US"/>
        </a:p>
      </dgm:t>
    </dgm:pt>
    <dgm:pt modelId="{B04C1A9A-82E7-4F9A-9C43-1BDA65A7BD9E}" type="sibTrans" cxnId="{876B87FE-2AA0-4155-8AF9-02D5107EEE7E}">
      <dgm:prSet/>
      <dgm:spPr/>
      <dgm:t>
        <a:bodyPr/>
        <a:lstStyle/>
        <a:p>
          <a:endParaRPr lang="en-US"/>
        </a:p>
      </dgm:t>
    </dgm:pt>
    <dgm:pt modelId="{5FE9F476-DB8A-4EA7-830A-C12D3EE8F3FA}">
      <dgm:prSet phldrT="[Text]" custT="1"/>
      <dgm:spPr/>
      <dgm:t>
        <a:bodyPr/>
        <a:lstStyle/>
        <a:p>
          <a:r>
            <a:rPr lang="en-US" sz="2800" dirty="0" smtClean="0"/>
            <a:t>Task 2</a:t>
          </a:r>
          <a:endParaRPr lang="en-US" sz="2800" dirty="0"/>
        </a:p>
      </dgm:t>
    </dgm:pt>
    <dgm:pt modelId="{D5B44038-151E-4CD9-9F9C-17E070F82004}" type="parTrans" cxnId="{644E7795-9655-42FF-9863-DFDC117C834C}">
      <dgm:prSet/>
      <dgm:spPr/>
      <dgm:t>
        <a:bodyPr/>
        <a:lstStyle/>
        <a:p>
          <a:endParaRPr lang="en-US"/>
        </a:p>
      </dgm:t>
    </dgm:pt>
    <dgm:pt modelId="{26AB1EFE-D0DF-480C-AA31-B20DF7D4F51A}" type="sibTrans" cxnId="{644E7795-9655-42FF-9863-DFDC117C834C}">
      <dgm:prSet/>
      <dgm:spPr/>
      <dgm:t>
        <a:bodyPr/>
        <a:lstStyle/>
        <a:p>
          <a:endParaRPr lang="en-US"/>
        </a:p>
      </dgm:t>
    </dgm:pt>
    <dgm:pt modelId="{CAFC5A6D-66E8-49B3-8BF2-4B0F3ED68A55}">
      <dgm:prSet phldrT="[Text]" custT="1"/>
      <dgm:spPr/>
      <dgm:t>
        <a:bodyPr/>
        <a:lstStyle/>
        <a:p>
          <a:r>
            <a:rPr lang="en-US" sz="2800" dirty="0" smtClean="0"/>
            <a:t>Task 2.1</a:t>
          </a:r>
          <a:endParaRPr lang="en-US" sz="2800" dirty="0"/>
        </a:p>
      </dgm:t>
    </dgm:pt>
    <dgm:pt modelId="{9EEA95EF-5E6D-4B9B-BF39-689FF7D2CFBD}" type="parTrans" cxnId="{70A55E0B-2229-4DBB-A676-42D026B0C74F}">
      <dgm:prSet/>
      <dgm:spPr/>
      <dgm:t>
        <a:bodyPr/>
        <a:lstStyle/>
        <a:p>
          <a:endParaRPr lang="en-US"/>
        </a:p>
      </dgm:t>
    </dgm:pt>
    <dgm:pt modelId="{192112A7-D938-47A4-B775-6C8CB4DE6957}" type="sibTrans" cxnId="{70A55E0B-2229-4DBB-A676-42D026B0C74F}">
      <dgm:prSet/>
      <dgm:spPr/>
      <dgm:t>
        <a:bodyPr/>
        <a:lstStyle/>
        <a:p>
          <a:endParaRPr lang="en-US"/>
        </a:p>
      </dgm:t>
    </dgm:pt>
    <dgm:pt modelId="{8BA22977-616D-447A-88F1-22BCF8DA6EB7}">
      <dgm:prSet phldrT="[Text]" custT="1"/>
      <dgm:spPr/>
      <dgm:t>
        <a:bodyPr/>
        <a:lstStyle/>
        <a:p>
          <a:r>
            <a:rPr lang="en-US" sz="2800" dirty="0" smtClean="0"/>
            <a:t>Task 1.1.1</a:t>
          </a:r>
          <a:endParaRPr lang="en-US" sz="2800" dirty="0"/>
        </a:p>
      </dgm:t>
    </dgm:pt>
    <dgm:pt modelId="{0A67F88D-4A90-4837-9AA8-CA704A70E6F9}" type="parTrans" cxnId="{62DD9121-1E64-4206-B127-EC1398ABC584}">
      <dgm:prSet/>
      <dgm:spPr/>
      <dgm:t>
        <a:bodyPr/>
        <a:lstStyle/>
        <a:p>
          <a:endParaRPr lang="en-US"/>
        </a:p>
      </dgm:t>
    </dgm:pt>
    <dgm:pt modelId="{B8BF438A-4BE9-4F60-A4FF-7219D0C65CBD}" type="sibTrans" cxnId="{62DD9121-1E64-4206-B127-EC1398ABC584}">
      <dgm:prSet/>
      <dgm:spPr/>
      <dgm:t>
        <a:bodyPr/>
        <a:lstStyle/>
        <a:p>
          <a:endParaRPr lang="en-US"/>
        </a:p>
      </dgm:t>
    </dgm:pt>
    <dgm:pt modelId="{129CD3D7-5FE7-474F-8F56-1C4046CC99D3}" type="pres">
      <dgm:prSet presAssocID="{6E649938-7946-445F-8CB6-FBE4224E40E4}" presName="hierChild1" presStyleCnt="0">
        <dgm:presLayoutVars>
          <dgm:chPref val="1"/>
          <dgm:dir/>
          <dgm:animOne val="branch"/>
          <dgm:animLvl val="lvl"/>
          <dgm:resizeHandles/>
        </dgm:presLayoutVars>
      </dgm:prSet>
      <dgm:spPr/>
      <dgm:t>
        <a:bodyPr/>
        <a:lstStyle/>
        <a:p>
          <a:endParaRPr lang="en-US"/>
        </a:p>
      </dgm:t>
    </dgm:pt>
    <dgm:pt modelId="{192664CD-7A78-465E-9BDC-7D5481C1BD4B}" type="pres">
      <dgm:prSet presAssocID="{4C7BFA49-C39F-498E-BF49-B221E4570418}" presName="hierRoot1" presStyleCnt="0"/>
      <dgm:spPr/>
    </dgm:pt>
    <dgm:pt modelId="{2F16AC65-CFCD-4B7A-A9E3-623E1C01883A}" type="pres">
      <dgm:prSet presAssocID="{4C7BFA49-C39F-498E-BF49-B221E4570418}" presName="composite" presStyleCnt="0"/>
      <dgm:spPr/>
    </dgm:pt>
    <dgm:pt modelId="{7D95A0E0-77DD-4C41-B73E-CB0C986D2B50}" type="pres">
      <dgm:prSet presAssocID="{4C7BFA49-C39F-498E-BF49-B221E4570418}" presName="background" presStyleLbl="node0" presStyleIdx="0" presStyleCnt="1"/>
      <dgm:spPr/>
    </dgm:pt>
    <dgm:pt modelId="{149FA457-8487-4923-A7E3-36E600736DA9}" type="pres">
      <dgm:prSet presAssocID="{4C7BFA49-C39F-498E-BF49-B221E4570418}" presName="text" presStyleLbl="fgAcc0" presStyleIdx="0" presStyleCnt="1">
        <dgm:presLayoutVars>
          <dgm:chPref val="3"/>
        </dgm:presLayoutVars>
      </dgm:prSet>
      <dgm:spPr/>
      <dgm:t>
        <a:bodyPr/>
        <a:lstStyle/>
        <a:p>
          <a:endParaRPr lang="en-US"/>
        </a:p>
      </dgm:t>
    </dgm:pt>
    <dgm:pt modelId="{0024B70C-0DA8-4FA3-ACCA-FA2E3D4109EF}" type="pres">
      <dgm:prSet presAssocID="{4C7BFA49-C39F-498E-BF49-B221E4570418}" presName="hierChild2" presStyleCnt="0"/>
      <dgm:spPr/>
    </dgm:pt>
    <dgm:pt modelId="{872DA583-6514-493C-8800-9D34796D6B06}" type="pres">
      <dgm:prSet presAssocID="{517C20B4-5B26-479C-8FB6-759242A153CC}" presName="Name10" presStyleLbl="parChTrans1D2" presStyleIdx="0" presStyleCnt="2"/>
      <dgm:spPr/>
      <dgm:t>
        <a:bodyPr/>
        <a:lstStyle/>
        <a:p>
          <a:endParaRPr lang="en-US"/>
        </a:p>
      </dgm:t>
    </dgm:pt>
    <dgm:pt modelId="{718D1034-9ECA-43F0-8436-423F7730EBBD}" type="pres">
      <dgm:prSet presAssocID="{A68BFF20-EF5B-4340-A674-7B47C36AE174}" presName="hierRoot2" presStyleCnt="0"/>
      <dgm:spPr/>
    </dgm:pt>
    <dgm:pt modelId="{B71040F7-24F8-45F8-9192-5994810E2680}" type="pres">
      <dgm:prSet presAssocID="{A68BFF20-EF5B-4340-A674-7B47C36AE174}" presName="composite2" presStyleCnt="0"/>
      <dgm:spPr/>
    </dgm:pt>
    <dgm:pt modelId="{53E6019B-AC55-41E6-9F22-EE6D1969A562}" type="pres">
      <dgm:prSet presAssocID="{A68BFF20-EF5B-4340-A674-7B47C36AE174}" presName="background2" presStyleLbl="node2" presStyleIdx="0" presStyleCnt="2"/>
      <dgm:spPr/>
    </dgm:pt>
    <dgm:pt modelId="{14AB4951-44D2-4417-A621-29C384D95A58}" type="pres">
      <dgm:prSet presAssocID="{A68BFF20-EF5B-4340-A674-7B47C36AE174}" presName="text2" presStyleLbl="fgAcc2" presStyleIdx="0" presStyleCnt="2">
        <dgm:presLayoutVars>
          <dgm:chPref val="3"/>
        </dgm:presLayoutVars>
      </dgm:prSet>
      <dgm:spPr/>
      <dgm:t>
        <a:bodyPr/>
        <a:lstStyle/>
        <a:p>
          <a:endParaRPr lang="en-US"/>
        </a:p>
      </dgm:t>
    </dgm:pt>
    <dgm:pt modelId="{AA68A221-E642-4E1A-AB8C-133AFA413272}" type="pres">
      <dgm:prSet presAssocID="{A68BFF20-EF5B-4340-A674-7B47C36AE174}" presName="hierChild3" presStyleCnt="0"/>
      <dgm:spPr/>
    </dgm:pt>
    <dgm:pt modelId="{0EC78325-0BB0-4AF5-A3FA-EFD4CF26DA44}" type="pres">
      <dgm:prSet presAssocID="{4165E6EB-B399-4754-B00D-186E29ACF528}" presName="Name17" presStyleLbl="parChTrans1D3" presStyleIdx="0" presStyleCnt="3"/>
      <dgm:spPr/>
      <dgm:t>
        <a:bodyPr/>
        <a:lstStyle/>
        <a:p>
          <a:endParaRPr lang="en-US"/>
        </a:p>
      </dgm:t>
    </dgm:pt>
    <dgm:pt modelId="{C18D64BF-31A2-41AB-AA09-D7CC97F1CEA5}" type="pres">
      <dgm:prSet presAssocID="{25ABB6AF-E6FF-4E77-AF52-E256BD8A0C42}" presName="hierRoot3" presStyleCnt="0"/>
      <dgm:spPr/>
    </dgm:pt>
    <dgm:pt modelId="{C7E676F0-8FB8-4436-8644-9148E4D68AA7}" type="pres">
      <dgm:prSet presAssocID="{25ABB6AF-E6FF-4E77-AF52-E256BD8A0C42}" presName="composite3" presStyleCnt="0"/>
      <dgm:spPr/>
    </dgm:pt>
    <dgm:pt modelId="{A3124141-43D6-4B64-91B8-513DC4B509E2}" type="pres">
      <dgm:prSet presAssocID="{25ABB6AF-E6FF-4E77-AF52-E256BD8A0C42}" presName="background3" presStyleLbl="node3" presStyleIdx="0" presStyleCnt="3"/>
      <dgm:spPr/>
    </dgm:pt>
    <dgm:pt modelId="{98A075A3-34F5-406B-8C95-FFDAC379E700}" type="pres">
      <dgm:prSet presAssocID="{25ABB6AF-E6FF-4E77-AF52-E256BD8A0C42}" presName="text3" presStyleLbl="fgAcc3" presStyleIdx="0" presStyleCnt="3">
        <dgm:presLayoutVars>
          <dgm:chPref val="3"/>
        </dgm:presLayoutVars>
      </dgm:prSet>
      <dgm:spPr/>
      <dgm:t>
        <a:bodyPr/>
        <a:lstStyle/>
        <a:p>
          <a:endParaRPr lang="en-US"/>
        </a:p>
      </dgm:t>
    </dgm:pt>
    <dgm:pt modelId="{9AF5568B-05AF-4C96-AC86-D9BCC4922D89}" type="pres">
      <dgm:prSet presAssocID="{25ABB6AF-E6FF-4E77-AF52-E256BD8A0C42}" presName="hierChild4" presStyleCnt="0"/>
      <dgm:spPr/>
    </dgm:pt>
    <dgm:pt modelId="{D61BE439-D0E5-4C2B-8B81-4B4165312148}" type="pres">
      <dgm:prSet presAssocID="{0A67F88D-4A90-4837-9AA8-CA704A70E6F9}" presName="Name23" presStyleLbl="parChTrans1D4" presStyleIdx="0" presStyleCnt="1"/>
      <dgm:spPr/>
      <dgm:t>
        <a:bodyPr/>
        <a:lstStyle/>
        <a:p>
          <a:endParaRPr lang="en-US"/>
        </a:p>
      </dgm:t>
    </dgm:pt>
    <dgm:pt modelId="{9C7881CF-C808-4D72-A901-B9E8CB7A207C}" type="pres">
      <dgm:prSet presAssocID="{8BA22977-616D-447A-88F1-22BCF8DA6EB7}" presName="hierRoot4" presStyleCnt="0"/>
      <dgm:spPr/>
    </dgm:pt>
    <dgm:pt modelId="{09A8DBCE-7CE2-4272-A07D-65A2CBAF4D22}" type="pres">
      <dgm:prSet presAssocID="{8BA22977-616D-447A-88F1-22BCF8DA6EB7}" presName="composite4" presStyleCnt="0"/>
      <dgm:spPr/>
    </dgm:pt>
    <dgm:pt modelId="{ED092C9E-BB2C-4F69-9C9E-68840F34A56D}" type="pres">
      <dgm:prSet presAssocID="{8BA22977-616D-447A-88F1-22BCF8DA6EB7}" presName="background4" presStyleLbl="node4" presStyleIdx="0" presStyleCnt="1"/>
      <dgm:spPr/>
    </dgm:pt>
    <dgm:pt modelId="{70286095-3EF9-4968-9ADE-E917C82758D1}" type="pres">
      <dgm:prSet presAssocID="{8BA22977-616D-447A-88F1-22BCF8DA6EB7}" presName="text4" presStyleLbl="fgAcc4" presStyleIdx="0" presStyleCnt="1">
        <dgm:presLayoutVars>
          <dgm:chPref val="3"/>
        </dgm:presLayoutVars>
      </dgm:prSet>
      <dgm:spPr/>
      <dgm:t>
        <a:bodyPr/>
        <a:lstStyle/>
        <a:p>
          <a:endParaRPr lang="en-US"/>
        </a:p>
      </dgm:t>
    </dgm:pt>
    <dgm:pt modelId="{021A9601-722C-402A-8378-B10716AA792E}" type="pres">
      <dgm:prSet presAssocID="{8BA22977-616D-447A-88F1-22BCF8DA6EB7}" presName="hierChild5" presStyleCnt="0"/>
      <dgm:spPr/>
    </dgm:pt>
    <dgm:pt modelId="{E241029C-DE8E-4D43-A975-BBE20DF54DCD}" type="pres">
      <dgm:prSet presAssocID="{141AD6F8-29B9-46C3-8F0D-10B5EACA2B79}" presName="Name17" presStyleLbl="parChTrans1D3" presStyleIdx="1" presStyleCnt="3"/>
      <dgm:spPr/>
      <dgm:t>
        <a:bodyPr/>
        <a:lstStyle/>
        <a:p>
          <a:endParaRPr lang="en-US"/>
        </a:p>
      </dgm:t>
    </dgm:pt>
    <dgm:pt modelId="{D9E1358F-01F3-4975-8B66-D253F0FB2C8E}" type="pres">
      <dgm:prSet presAssocID="{99E91F46-3978-4C78-AAE1-E9BF53420701}" presName="hierRoot3" presStyleCnt="0"/>
      <dgm:spPr/>
    </dgm:pt>
    <dgm:pt modelId="{CFED36C0-DAAE-48CC-A7D0-4FDEE953E7A1}" type="pres">
      <dgm:prSet presAssocID="{99E91F46-3978-4C78-AAE1-E9BF53420701}" presName="composite3" presStyleCnt="0"/>
      <dgm:spPr/>
    </dgm:pt>
    <dgm:pt modelId="{537D0745-455E-45A9-B352-44BE1A999E2F}" type="pres">
      <dgm:prSet presAssocID="{99E91F46-3978-4C78-AAE1-E9BF53420701}" presName="background3" presStyleLbl="node3" presStyleIdx="1" presStyleCnt="3"/>
      <dgm:spPr/>
    </dgm:pt>
    <dgm:pt modelId="{67246F65-B962-4307-9E2A-40DC268908E3}" type="pres">
      <dgm:prSet presAssocID="{99E91F46-3978-4C78-AAE1-E9BF53420701}" presName="text3" presStyleLbl="fgAcc3" presStyleIdx="1" presStyleCnt="3">
        <dgm:presLayoutVars>
          <dgm:chPref val="3"/>
        </dgm:presLayoutVars>
      </dgm:prSet>
      <dgm:spPr/>
      <dgm:t>
        <a:bodyPr/>
        <a:lstStyle/>
        <a:p>
          <a:endParaRPr lang="en-US"/>
        </a:p>
      </dgm:t>
    </dgm:pt>
    <dgm:pt modelId="{21E889EC-78C1-4D3E-AEAF-8ADB87EF84AB}" type="pres">
      <dgm:prSet presAssocID="{99E91F46-3978-4C78-AAE1-E9BF53420701}" presName="hierChild4" presStyleCnt="0"/>
      <dgm:spPr/>
    </dgm:pt>
    <dgm:pt modelId="{97B2BB97-47E1-41D6-B003-CE3941FD4C92}" type="pres">
      <dgm:prSet presAssocID="{D5B44038-151E-4CD9-9F9C-17E070F82004}" presName="Name10" presStyleLbl="parChTrans1D2" presStyleIdx="1" presStyleCnt="2"/>
      <dgm:spPr/>
      <dgm:t>
        <a:bodyPr/>
        <a:lstStyle/>
        <a:p>
          <a:endParaRPr lang="en-US"/>
        </a:p>
      </dgm:t>
    </dgm:pt>
    <dgm:pt modelId="{CFE0792A-2AD1-4A2B-96C5-5BEEBAFF89A9}" type="pres">
      <dgm:prSet presAssocID="{5FE9F476-DB8A-4EA7-830A-C12D3EE8F3FA}" presName="hierRoot2" presStyleCnt="0"/>
      <dgm:spPr/>
    </dgm:pt>
    <dgm:pt modelId="{A6FD9A35-2F01-416B-91D0-9CBCDF5269A6}" type="pres">
      <dgm:prSet presAssocID="{5FE9F476-DB8A-4EA7-830A-C12D3EE8F3FA}" presName="composite2" presStyleCnt="0"/>
      <dgm:spPr/>
    </dgm:pt>
    <dgm:pt modelId="{6F371353-75B0-4727-9B2D-AE20DCC3AE5D}" type="pres">
      <dgm:prSet presAssocID="{5FE9F476-DB8A-4EA7-830A-C12D3EE8F3FA}" presName="background2" presStyleLbl="node2" presStyleIdx="1" presStyleCnt="2"/>
      <dgm:spPr/>
    </dgm:pt>
    <dgm:pt modelId="{EB720868-D7EB-4F36-A2A8-5913274FC26A}" type="pres">
      <dgm:prSet presAssocID="{5FE9F476-DB8A-4EA7-830A-C12D3EE8F3FA}" presName="text2" presStyleLbl="fgAcc2" presStyleIdx="1" presStyleCnt="2">
        <dgm:presLayoutVars>
          <dgm:chPref val="3"/>
        </dgm:presLayoutVars>
      </dgm:prSet>
      <dgm:spPr/>
      <dgm:t>
        <a:bodyPr/>
        <a:lstStyle/>
        <a:p>
          <a:endParaRPr lang="en-US"/>
        </a:p>
      </dgm:t>
    </dgm:pt>
    <dgm:pt modelId="{A609E064-7344-444F-BA4C-654116B142C4}" type="pres">
      <dgm:prSet presAssocID="{5FE9F476-DB8A-4EA7-830A-C12D3EE8F3FA}" presName="hierChild3" presStyleCnt="0"/>
      <dgm:spPr/>
    </dgm:pt>
    <dgm:pt modelId="{B3CDB5CF-320B-4FDB-BC57-DF3A2B582737}" type="pres">
      <dgm:prSet presAssocID="{9EEA95EF-5E6D-4B9B-BF39-689FF7D2CFBD}" presName="Name17" presStyleLbl="parChTrans1D3" presStyleIdx="2" presStyleCnt="3"/>
      <dgm:spPr/>
      <dgm:t>
        <a:bodyPr/>
        <a:lstStyle/>
        <a:p>
          <a:endParaRPr lang="en-US"/>
        </a:p>
      </dgm:t>
    </dgm:pt>
    <dgm:pt modelId="{21E62991-8160-4E28-9782-2220A9246EEC}" type="pres">
      <dgm:prSet presAssocID="{CAFC5A6D-66E8-49B3-8BF2-4B0F3ED68A55}" presName="hierRoot3" presStyleCnt="0"/>
      <dgm:spPr/>
    </dgm:pt>
    <dgm:pt modelId="{204AC36A-4E9D-4ED7-92EF-1A1BB0F56843}" type="pres">
      <dgm:prSet presAssocID="{CAFC5A6D-66E8-49B3-8BF2-4B0F3ED68A55}" presName="composite3" presStyleCnt="0"/>
      <dgm:spPr/>
    </dgm:pt>
    <dgm:pt modelId="{063FAA1B-7744-4EBF-B274-981F56787E6E}" type="pres">
      <dgm:prSet presAssocID="{CAFC5A6D-66E8-49B3-8BF2-4B0F3ED68A55}" presName="background3" presStyleLbl="node3" presStyleIdx="2" presStyleCnt="3"/>
      <dgm:spPr/>
    </dgm:pt>
    <dgm:pt modelId="{04E54865-45AE-4104-BA41-66304E8EA2A9}" type="pres">
      <dgm:prSet presAssocID="{CAFC5A6D-66E8-49B3-8BF2-4B0F3ED68A55}" presName="text3" presStyleLbl="fgAcc3" presStyleIdx="2" presStyleCnt="3">
        <dgm:presLayoutVars>
          <dgm:chPref val="3"/>
        </dgm:presLayoutVars>
      </dgm:prSet>
      <dgm:spPr/>
      <dgm:t>
        <a:bodyPr/>
        <a:lstStyle/>
        <a:p>
          <a:endParaRPr lang="en-US"/>
        </a:p>
      </dgm:t>
    </dgm:pt>
    <dgm:pt modelId="{72CB0269-F411-48F4-9202-9F3C8E37BF98}" type="pres">
      <dgm:prSet presAssocID="{CAFC5A6D-66E8-49B3-8BF2-4B0F3ED68A55}" presName="hierChild4" presStyleCnt="0"/>
      <dgm:spPr/>
    </dgm:pt>
  </dgm:ptLst>
  <dgm:cxnLst>
    <dgm:cxn modelId="{A75B015A-3030-46F6-9D10-226FDF4F3B83}" type="presOf" srcId="{D5B44038-151E-4CD9-9F9C-17E070F82004}" destId="{97B2BB97-47E1-41D6-B003-CE3941FD4C92}" srcOrd="0" destOrd="0" presId="urn:microsoft.com/office/officeart/2005/8/layout/hierarchy1"/>
    <dgm:cxn modelId="{876B87FE-2AA0-4155-8AF9-02D5107EEE7E}" srcId="{A68BFF20-EF5B-4340-A674-7B47C36AE174}" destId="{99E91F46-3978-4C78-AAE1-E9BF53420701}" srcOrd="1" destOrd="0" parTransId="{141AD6F8-29B9-46C3-8F0D-10B5EACA2B79}" sibTransId="{B04C1A9A-82E7-4F9A-9C43-1BDA65A7BD9E}"/>
    <dgm:cxn modelId="{C04DF4E9-14D2-45C7-96D0-44A893E7DE54}" type="presOf" srcId="{8BA22977-616D-447A-88F1-22BCF8DA6EB7}" destId="{70286095-3EF9-4968-9ADE-E917C82758D1}" srcOrd="0" destOrd="0" presId="urn:microsoft.com/office/officeart/2005/8/layout/hierarchy1"/>
    <dgm:cxn modelId="{644E7795-9655-42FF-9863-DFDC117C834C}" srcId="{4C7BFA49-C39F-498E-BF49-B221E4570418}" destId="{5FE9F476-DB8A-4EA7-830A-C12D3EE8F3FA}" srcOrd="1" destOrd="0" parTransId="{D5B44038-151E-4CD9-9F9C-17E070F82004}" sibTransId="{26AB1EFE-D0DF-480C-AA31-B20DF7D4F51A}"/>
    <dgm:cxn modelId="{B94B0C72-26FE-46BC-A3D2-63F36D3765E7}" type="presOf" srcId="{A68BFF20-EF5B-4340-A674-7B47C36AE174}" destId="{14AB4951-44D2-4417-A621-29C384D95A58}" srcOrd="0" destOrd="0" presId="urn:microsoft.com/office/officeart/2005/8/layout/hierarchy1"/>
    <dgm:cxn modelId="{F39DC652-1151-4AA8-8A68-EA66689B1F9D}" type="presOf" srcId="{25ABB6AF-E6FF-4E77-AF52-E256BD8A0C42}" destId="{98A075A3-34F5-406B-8C95-FFDAC379E700}" srcOrd="0" destOrd="0" presId="urn:microsoft.com/office/officeart/2005/8/layout/hierarchy1"/>
    <dgm:cxn modelId="{05FD200B-3137-4FEC-840D-B3675AFAE9C8}" type="presOf" srcId="{99E91F46-3978-4C78-AAE1-E9BF53420701}" destId="{67246F65-B962-4307-9E2A-40DC268908E3}" srcOrd="0" destOrd="0" presId="urn:microsoft.com/office/officeart/2005/8/layout/hierarchy1"/>
    <dgm:cxn modelId="{05B798F8-173D-4CED-BD2C-190EADC155B3}" srcId="{A68BFF20-EF5B-4340-A674-7B47C36AE174}" destId="{25ABB6AF-E6FF-4E77-AF52-E256BD8A0C42}" srcOrd="0" destOrd="0" parTransId="{4165E6EB-B399-4754-B00D-186E29ACF528}" sibTransId="{9B8EC095-12FD-47F4-8890-2EE07FA5D3F7}"/>
    <dgm:cxn modelId="{0D6E69B3-6C31-4304-BABC-AF510E37B2A0}" type="presOf" srcId="{0A67F88D-4A90-4837-9AA8-CA704A70E6F9}" destId="{D61BE439-D0E5-4C2B-8B81-4B4165312148}" srcOrd="0" destOrd="0" presId="urn:microsoft.com/office/officeart/2005/8/layout/hierarchy1"/>
    <dgm:cxn modelId="{835E8921-D7D8-4B08-8E64-28F802FEE655}" type="presOf" srcId="{CAFC5A6D-66E8-49B3-8BF2-4B0F3ED68A55}" destId="{04E54865-45AE-4104-BA41-66304E8EA2A9}" srcOrd="0" destOrd="0" presId="urn:microsoft.com/office/officeart/2005/8/layout/hierarchy1"/>
    <dgm:cxn modelId="{32E1BB3D-B529-4750-952C-025C1D910DC6}" type="presOf" srcId="{6E649938-7946-445F-8CB6-FBE4224E40E4}" destId="{129CD3D7-5FE7-474F-8F56-1C4046CC99D3}" srcOrd="0" destOrd="0" presId="urn:microsoft.com/office/officeart/2005/8/layout/hierarchy1"/>
    <dgm:cxn modelId="{FBFDDEEA-F0A9-42AD-BB8A-235FDE15A95E}" type="presOf" srcId="{9EEA95EF-5E6D-4B9B-BF39-689FF7D2CFBD}" destId="{B3CDB5CF-320B-4FDB-BC57-DF3A2B582737}" srcOrd="0" destOrd="0" presId="urn:microsoft.com/office/officeart/2005/8/layout/hierarchy1"/>
    <dgm:cxn modelId="{7C1FA737-3E95-4611-8071-DE4113FDCCE0}" type="presOf" srcId="{141AD6F8-29B9-46C3-8F0D-10B5EACA2B79}" destId="{E241029C-DE8E-4D43-A975-BBE20DF54DCD}" srcOrd="0" destOrd="0" presId="urn:microsoft.com/office/officeart/2005/8/layout/hierarchy1"/>
    <dgm:cxn modelId="{70A55E0B-2229-4DBB-A676-42D026B0C74F}" srcId="{5FE9F476-DB8A-4EA7-830A-C12D3EE8F3FA}" destId="{CAFC5A6D-66E8-49B3-8BF2-4B0F3ED68A55}" srcOrd="0" destOrd="0" parTransId="{9EEA95EF-5E6D-4B9B-BF39-689FF7D2CFBD}" sibTransId="{192112A7-D938-47A4-B775-6C8CB4DE6957}"/>
    <dgm:cxn modelId="{6C925724-E014-407E-B345-8F035F9AE930}" type="presOf" srcId="{4165E6EB-B399-4754-B00D-186E29ACF528}" destId="{0EC78325-0BB0-4AF5-A3FA-EFD4CF26DA44}" srcOrd="0" destOrd="0" presId="urn:microsoft.com/office/officeart/2005/8/layout/hierarchy1"/>
    <dgm:cxn modelId="{62DD9121-1E64-4206-B127-EC1398ABC584}" srcId="{25ABB6AF-E6FF-4E77-AF52-E256BD8A0C42}" destId="{8BA22977-616D-447A-88F1-22BCF8DA6EB7}" srcOrd="0" destOrd="0" parTransId="{0A67F88D-4A90-4837-9AA8-CA704A70E6F9}" sibTransId="{B8BF438A-4BE9-4F60-A4FF-7219D0C65CBD}"/>
    <dgm:cxn modelId="{F561F3A7-67BE-4F5E-A8FB-0E1E31B3E78B}" srcId="{4C7BFA49-C39F-498E-BF49-B221E4570418}" destId="{A68BFF20-EF5B-4340-A674-7B47C36AE174}" srcOrd="0" destOrd="0" parTransId="{517C20B4-5B26-479C-8FB6-759242A153CC}" sibTransId="{AF28B323-5009-4931-96EA-4D19FFDB5CA0}"/>
    <dgm:cxn modelId="{7B59EA40-3C6B-47B9-8177-4A75AD3E2277}" srcId="{6E649938-7946-445F-8CB6-FBE4224E40E4}" destId="{4C7BFA49-C39F-498E-BF49-B221E4570418}" srcOrd="0" destOrd="0" parTransId="{D68E6276-64CE-4202-95FE-D2710E52CD37}" sibTransId="{771960E7-E919-42B1-9393-DE36FA1AAAB9}"/>
    <dgm:cxn modelId="{C1E0690C-D854-4399-8A6F-D26B1101FC51}" type="presOf" srcId="{517C20B4-5B26-479C-8FB6-759242A153CC}" destId="{872DA583-6514-493C-8800-9D34796D6B06}" srcOrd="0" destOrd="0" presId="urn:microsoft.com/office/officeart/2005/8/layout/hierarchy1"/>
    <dgm:cxn modelId="{AB9018B9-66D1-49F5-A8AC-9655B64E89EA}" type="presOf" srcId="{5FE9F476-DB8A-4EA7-830A-C12D3EE8F3FA}" destId="{EB720868-D7EB-4F36-A2A8-5913274FC26A}" srcOrd="0" destOrd="0" presId="urn:microsoft.com/office/officeart/2005/8/layout/hierarchy1"/>
    <dgm:cxn modelId="{A194ED77-6978-49A3-AFAD-07236FFB1BCA}" type="presOf" srcId="{4C7BFA49-C39F-498E-BF49-B221E4570418}" destId="{149FA457-8487-4923-A7E3-36E600736DA9}" srcOrd="0" destOrd="0" presId="urn:microsoft.com/office/officeart/2005/8/layout/hierarchy1"/>
    <dgm:cxn modelId="{6811CA4F-62F2-47B5-B747-B00F201A86EC}" type="presParOf" srcId="{129CD3D7-5FE7-474F-8F56-1C4046CC99D3}" destId="{192664CD-7A78-465E-9BDC-7D5481C1BD4B}" srcOrd="0" destOrd="0" presId="urn:microsoft.com/office/officeart/2005/8/layout/hierarchy1"/>
    <dgm:cxn modelId="{B440BE44-9FE1-4DE9-BBFA-D0909B1CF513}" type="presParOf" srcId="{192664CD-7A78-465E-9BDC-7D5481C1BD4B}" destId="{2F16AC65-CFCD-4B7A-A9E3-623E1C01883A}" srcOrd="0" destOrd="0" presId="urn:microsoft.com/office/officeart/2005/8/layout/hierarchy1"/>
    <dgm:cxn modelId="{4F5B2CB5-F34D-40F9-B048-63FF2330928C}" type="presParOf" srcId="{2F16AC65-CFCD-4B7A-A9E3-623E1C01883A}" destId="{7D95A0E0-77DD-4C41-B73E-CB0C986D2B50}" srcOrd="0" destOrd="0" presId="urn:microsoft.com/office/officeart/2005/8/layout/hierarchy1"/>
    <dgm:cxn modelId="{87069EA0-3895-4229-9472-948FC1CCD651}" type="presParOf" srcId="{2F16AC65-CFCD-4B7A-A9E3-623E1C01883A}" destId="{149FA457-8487-4923-A7E3-36E600736DA9}" srcOrd="1" destOrd="0" presId="urn:microsoft.com/office/officeart/2005/8/layout/hierarchy1"/>
    <dgm:cxn modelId="{7A122047-C58E-4F31-8DB0-27DBBF467855}" type="presParOf" srcId="{192664CD-7A78-465E-9BDC-7D5481C1BD4B}" destId="{0024B70C-0DA8-4FA3-ACCA-FA2E3D4109EF}" srcOrd="1" destOrd="0" presId="urn:microsoft.com/office/officeart/2005/8/layout/hierarchy1"/>
    <dgm:cxn modelId="{EAD1F4EF-E729-4054-87DF-F32FB962179C}" type="presParOf" srcId="{0024B70C-0DA8-4FA3-ACCA-FA2E3D4109EF}" destId="{872DA583-6514-493C-8800-9D34796D6B06}" srcOrd="0" destOrd="0" presId="urn:microsoft.com/office/officeart/2005/8/layout/hierarchy1"/>
    <dgm:cxn modelId="{B077CEFF-2B5A-4918-9457-CE833244463B}" type="presParOf" srcId="{0024B70C-0DA8-4FA3-ACCA-FA2E3D4109EF}" destId="{718D1034-9ECA-43F0-8436-423F7730EBBD}" srcOrd="1" destOrd="0" presId="urn:microsoft.com/office/officeart/2005/8/layout/hierarchy1"/>
    <dgm:cxn modelId="{562D2C57-BDE3-42C3-8065-CAA90281E61A}" type="presParOf" srcId="{718D1034-9ECA-43F0-8436-423F7730EBBD}" destId="{B71040F7-24F8-45F8-9192-5994810E2680}" srcOrd="0" destOrd="0" presId="urn:microsoft.com/office/officeart/2005/8/layout/hierarchy1"/>
    <dgm:cxn modelId="{16F6951A-428B-4E42-87AB-F2E0695E40F5}" type="presParOf" srcId="{B71040F7-24F8-45F8-9192-5994810E2680}" destId="{53E6019B-AC55-41E6-9F22-EE6D1969A562}" srcOrd="0" destOrd="0" presId="urn:microsoft.com/office/officeart/2005/8/layout/hierarchy1"/>
    <dgm:cxn modelId="{9A5F5B1C-97A7-4AF0-BE9C-2DF9F4735E83}" type="presParOf" srcId="{B71040F7-24F8-45F8-9192-5994810E2680}" destId="{14AB4951-44D2-4417-A621-29C384D95A58}" srcOrd="1" destOrd="0" presId="urn:microsoft.com/office/officeart/2005/8/layout/hierarchy1"/>
    <dgm:cxn modelId="{70380902-437A-4AE3-87F2-A7763FB865EF}" type="presParOf" srcId="{718D1034-9ECA-43F0-8436-423F7730EBBD}" destId="{AA68A221-E642-4E1A-AB8C-133AFA413272}" srcOrd="1" destOrd="0" presId="urn:microsoft.com/office/officeart/2005/8/layout/hierarchy1"/>
    <dgm:cxn modelId="{EFD16521-5F19-4442-839E-3554B7DB0BBE}" type="presParOf" srcId="{AA68A221-E642-4E1A-AB8C-133AFA413272}" destId="{0EC78325-0BB0-4AF5-A3FA-EFD4CF26DA44}" srcOrd="0" destOrd="0" presId="urn:microsoft.com/office/officeart/2005/8/layout/hierarchy1"/>
    <dgm:cxn modelId="{F4DA8E95-E28A-468C-B4BF-4B41DA142ABA}" type="presParOf" srcId="{AA68A221-E642-4E1A-AB8C-133AFA413272}" destId="{C18D64BF-31A2-41AB-AA09-D7CC97F1CEA5}" srcOrd="1" destOrd="0" presId="urn:microsoft.com/office/officeart/2005/8/layout/hierarchy1"/>
    <dgm:cxn modelId="{D5380A05-8D1A-4216-8CBD-392A2BAAF863}" type="presParOf" srcId="{C18D64BF-31A2-41AB-AA09-D7CC97F1CEA5}" destId="{C7E676F0-8FB8-4436-8644-9148E4D68AA7}" srcOrd="0" destOrd="0" presId="urn:microsoft.com/office/officeart/2005/8/layout/hierarchy1"/>
    <dgm:cxn modelId="{EFBBFE34-075D-4171-B104-D75DCBCBCFAD}" type="presParOf" srcId="{C7E676F0-8FB8-4436-8644-9148E4D68AA7}" destId="{A3124141-43D6-4B64-91B8-513DC4B509E2}" srcOrd="0" destOrd="0" presId="urn:microsoft.com/office/officeart/2005/8/layout/hierarchy1"/>
    <dgm:cxn modelId="{31FAE0CB-ADC6-4DC7-800D-DD49C132797C}" type="presParOf" srcId="{C7E676F0-8FB8-4436-8644-9148E4D68AA7}" destId="{98A075A3-34F5-406B-8C95-FFDAC379E700}" srcOrd="1" destOrd="0" presId="urn:microsoft.com/office/officeart/2005/8/layout/hierarchy1"/>
    <dgm:cxn modelId="{1F25AE45-156B-48E7-BA12-C66425198A6D}" type="presParOf" srcId="{C18D64BF-31A2-41AB-AA09-D7CC97F1CEA5}" destId="{9AF5568B-05AF-4C96-AC86-D9BCC4922D89}" srcOrd="1" destOrd="0" presId="urn:microsoft.com/office/officeart/2005/8/layout/hierarchy1"/>
    <dgm:cxn modelId="{3894A5C9-6807-4722-9571-2023CFED4879}" type="presParOf" srcId="{9AF5568B-05AF-4C96-AC86-D9BCC4922D89}" destId="{D61BE439-D0E5-4C2B-8B81-4B4165312148}" srcOrd="0" destOrd="0" presId="urn:microsoft.com/office/officeart/2005/8/layout/hierarchy1"/>
    <dgm:cxn modelId="{A7446644-46DF-457B-AD30-FD83BFCE2B04}" type="presParOf" srcId="{9AF5568B-05AF-4C96-AC86-D9BCC4922D89}" destId="{9C7881CF-C808-4D72-A901-B9E8CB7A207C}" srcOrd="1" destOrd="0" presId="urn:microsoft.com/office/officeart/2005/8/layout/hierarchy1"/>
    <dgm:cxn modelId="{5BFFD3DF-74D4-453C-8E84-9D5F09BAC192}" type="presParOf" srcId="{9C7881CF-C808-4D72-A901-B9E8CB7A207C}" destId="{09A8DBCE-7CE2-4272-A07D-65A2CBAF4D22}" srcOrd="0" destOrd="0" presId="urn:microsoft.com/office/officeart/2005/8/layout/hierarchy1"/>
    <dgm:cxn modelId="{460AD929-061E-4165-9263-CAA4FC28C3E0}" type="presParOf" srcId="{09A8DBCE-7CE2-4272-A07D-65A2CBAF4D22}" destId="{ED092C9E-BB2C-4F69-9C9E-68840F34A56D}" srcOrd="0" destOrd="0" presId="urn:microsoft.com/office/officeart/2005/8/layout/hierarchy1"/>
    <dgm:cxn modelId="{BF8979EB-F603-49DC-8B5E-6CB448A112D2}" type="presParOf" srcId="{09A8DBCE-7CE2-4272-A07D-65A2CBAF4D22}" destId="{70286095-3EF9-4968-9ADE-E917C82758D1}" srcOrd="1" destOrd="0" presId="urn:microsoft.com/office/officeart/2005/8/layout/hierarchy1"/>
    <dgm:cxn modelId="{C6AEAF01-C030-4916-844E-525FBA5AD112}" type="presParOf" srcId="{9C7881CF-C808-4D72-A901-B9E8CB7A207C}" destId="{021A9601-722C-402A-8378-B10716AA792E}" srcOrd="1" destOrd="0" presId="urn:microsoft.com/office/officeart/2005/8/layout/hierarchy1"/>
    <dgm:cxn modelId="{2858F939-19E8-41E2-8C4A-494A21BE11C4}" type="presParOf" srcId="{AA68A221-E642-4E1A-AB8C-133AFA413272}" destId="{E241029C-DE8E-4D43-A975-BBE20DF54DCD}" srcOrd="2" destOrd="0" presId="urn:microsoft.com/office/officeart/2005/8/layout/hierarchy1"/>
    <dgm:cxn modelId="{E2C3FBD6-6779-4162-B87B-5196548424FC}" type="presParOf" srcId="{AA68A221-E642-4E1A-AB8C-133AFA413272}" destId="{D9E1358F-01F3-4975-8B66-D253F0FB2C8E}" srcOrd="3" destOrd="0" presId="urn:microsoft.com/office/officeart/2005/8/layout/hierarchy1"/>
    <dgm:cxn modelId="{73D2C41F-8FF5-4DEF-86B4-7730DC74551E}" type="presParOf" srcId="{D9E1358F-01F3-4975-8B66-D253F0FB2C8E}" destId="{CFED36C0-DAAE-48CC-A7D0-4FDEE953E7A1}" srcOrd="0" destOrd="0" presId="urn:microsoft.com/office/officeart/2005/8/layout/hierarchy1"/>
    <dgm:cxn modelId="{7D953EF5-C9C6-404A-90BB-94954C35A131}" type="presParOf" srcId="{CFED36C0-DAAE-48CC-A7D0-4FDEE953E7A1}" destId="{537D0745-455E-45A9-B352-44BE1A999E2F}" srcOrd="0" destOrd="0" presId="urn:microsoft.com/office/officeart/2005/8/layout/hierarchy1"/>
    <dgm:cxn modelId="{3E1D6CA3-3CF9-4AB5-A44D-B4B7697337E9}" type="presParOf" srcId="{CFED36C0-DAAE-48CC-A7D0-4FDEE953E7A1}" destId="{67246F65-B962-4307-9E2A-40DC268908E3}" srcOrd="1" destOrd="0" presId="urn:microsoft.com/office/officeart/2005/8/layout/hierarchy1"/>
    <dgm:cxn modelId="{47206797-4B25-4D70-A8AA-D20E849DF24C}" type="presParOf" srcId="{D9E1358F-01F3-4975-8B66-D253F0FB2C8E}" destId="{21E889EC-78C1-4D3E-AEAF-8ADB87EF84AB}" srcOrd="1" destOrd="0" presId="urn:microsoft.com/office/officeart/2005/8/layout/hierarchy1"/>
    <dgm:cxn modelId="{E268C861-571D-49D4-886A-7B7537DE3D3E}" type="presParOf" srcId="{0024B70C-0DA8-4FA3-ACCA-FA2E3D4109EF}" destId="{97B2BB97-47E1-41D6-B003-CE3941FD4C92}" srcOrd="2" destOrd="0" presId="urn:microsoft.com/office/officeart/2005/8/layout/hierarchy1"/>
    <dgm:cxn modelId="{15128026-DD82-42AA-8063-C0CDA7DD06EA}" type="presParOf" srcId="{0024B70C-0DA8-4FA3-ACCA-FA2E3D4109EF}" destId="{CFE0792A-2AD1-4A2B-96C5-5BEEBAFF89A9}" srcOrd="3" destOrd="0" presId="urn:microsoft.com/office/officeart/2005/8/layout/hierarchy1"/>
    <dgm:cxn modelId="{BA3260CD-5602-4295-BF26-602D9314A954}" type="presParOf" srcId="{CFE0792A-2AD1-4A2B-96C5-5BEEBAFF89A9}" destId="{A6FD9A35-2F01-416B-91D0-9CBCDF5269A6}" srcOrd="0" destOrd="0" presId="urn:microsoft.com/office/officeart/2005/8/layout/hierarchy1"/>
    <dgm:cxn modelId="{AD0C6CBB-A77E-4582-A05E-5258EEE3BC0F}" type="presParOf" srcId="{A6FD9A35-2F01-416B-91D0-9CBCDF5269A6}" destId="{6F371353-75B0-4727-9B2D-AE20DCC3AE5D}" srcOrd="0" destOrd="0" presId="urn:microsoft.com/office/officeart/2005/8/layout/hierarchy1"/>
    <dgm:cxn modelId="{FB18B3CB-8FCA-4A1C-9F12-6CC6E867CFCD}" type="presParOf" srcId="{A6FD9A35-2F01-416B-91D0-9CBCDF5269A6}" destId="{EB720868-D7EB-4F36-A2A8-5913274FC26A}" srcOrd="1" destOrd="0" presId="urn:microsoft.com/office/officeart/2005/8/layout/hierarchy1"/>
    <dgm:cxn modelId="{A6AE9B39-6EED-4EC0-849A-2C2920D2210E}" type="presParOf" srcId="{CFE0792A-2AD1-4A2B-96C5-5BEEBAFF89A9}" destId="{A609E064-7344-444F-BA4C-654116B142C4}" srcOrd="1" destOrd="0" presId="urn:microsoft.com/office/officeart/2005/8/layout/hierarchy1"/>
    <dgm:cxn modelId="{DE2C57CA-6CA5-4A4B-B3D8-DF34F134B107}" type="presParOf" srcId="{A609E064-7344-444F-BA4C-654116B142C4}" destId="{B3CDB5CF-320B-4FDB-BC57-DF3A2B582737}" srcOrd="0" destOrd="0" presId="urn:microsoft.com/office/officeart/2005/8/layout/hierarchy1"/>
    <dgm:cxn modelId="{5774C501-9C98-40FF-B8BA-6A743119A44F}" type="presParOf" srcId="{A609E064-7344-444F-BA4C-654116B142C4}" destId="{21E62991-8160-4E28-9782-2220A9246EEC}" srcOrd="1" destOrd="0" presId="urn:microsoft.com/office/officeart/2005/8/layout/hierarchy1"/>
    <dgm:cxn modelId="{C15C4685-AF59-45E2-919A-45051AA39905}" type="presParOf" srcId="{21E62991-8160-4E28-9782-2220A9246EEC}" destId="{204AC36A-4E9D-4ED7-92EF-1A1BB0F56843}" srcOrd="0" destOrd="0" presId="urn:microsoft.com/office/officeart/2005/8/layout/hierarchy1"/>
    <dgm:cxn modelId="{F57B29FD-914A-45B4-A113-203F5047AA6E}" type="presParOf" srcId="{204AC36A-4E9D-4ED7-92EF-1A1BB0F56843}" destId="{063FAA1B-7744-4EBF-B274-981F56787E6E}" srcOrd="0" destOrd="0" presId="urn:microsoft.com/office/officeart/2005/8/layout/hierarchy1"/>
    <dgm:cxn modelId="{3A20E46F-983C-4CBF-8729-2B1289788E53}" type="presParOf" srcId="{204AC36A-4E9D-4ED7-92EF-1A1BB0F56843}" destId="{04E54865-45AE-4104-BA41-66304E8EA2A9}" srcOrd="1" destOrd="0" presId="urn:microsoft.com/office/officeart/2005/8/layout/hierarchy1"/>
    <dgm:cxn modelId="{7A75BAE6-BE28-45FE-8C4F-BABF20FEA2BB}" type="presParOf" srcId="{21E62991-8160-4E28-9782-2220A9246EEC}" destId="{72CB0269-F411-48F4-9202-9F3C8E37BF98}"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055AE14-91CD-4618-97FB-2B60D0BA6CFE}"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BA1DBA81-1E41-4B75-B24D-9256D1AC0C55}">
      <dgm:prSet phldrT="[Text]"/>
      <dgm:spPr/>
      <dgm:t>
        <a:bodyPr/>
        <a:lstStyle/>
        <a:p>
          <a:r>
            <a:rPr lang="en-US" dirty="0" smtClean="0"/>
            <a:t>Perform activities simultaneously</a:t>
          </a:r>
          <a:endParaRPr lang="en-US" dirty="0"/>
        </a:p>
      </dgm:t>
    </dgm:pt>
    <dgm:pt modelId="{9FE1CC72-65B8-4BE3-A650-079FB0F468CB}" type="parTrans" cxnId="{C23A7C13-6C91-40EC-B238-A86DD129788B}">
      <dgm:prSet/>
      <dgm:spPr/>
      <dgm:t>
        <a:bodyPr/>
        <a:lstStyle/>
        <a:p>
          <a:endParaRPr lang="en-US"/>
        </a:p>
      </dgm:t>
    </dgm:pt>
    <dgm:pt modelId="{A5C2309C-FEA7-414F-BF98-B74651C6E079}" type="sibTrans" cxnId="{C23A7C13-6C91-40EC-B238-A86DD129788B}">
      <dgm:prSet/>
      <dgm:spPr/>
      <dgm:t>
        <a:bodyPr/>
        <a:lstStyle/>
        <a:p>
          <a:endParaRPr lang="en-US"/>
        </a:p>
      </dgm:t>
    </dgm:pt>
    <dgm:pt modelId="{2DD03E37-82BD-4684-879A-211E14745197}">
      <dgm:prSet phldrT="[Text]"/>
      <dgm:spPr/>
      <dgm:t>
        <a:bodyPr/>
        <a:lstStyle/>
        <a:p>
          <a:r>
            <a:rPr lang="en-US" dirty="0" smtClean="0"/>
            <a:t>Indicate milestones</a:t>
          </a:r>
          <a:endParaRPr lang="en-US" dirty="0"/>
        </a:p>
      </dgm:t>
    </dgm:pt>
    <dgm:pt modelId="{9DA6BDBE-CF75-42C5-BEE3-ADF736E826A4}" type="parTrans" cxnId="{7EB4BF2D-9040-45A2-B58D-A91FD553F914}">
      <dgm:prSet/>
      <dgm:spPr/>
      <dgm:t>
        <a:bodyPr/>
        <a:lstStyle/>
        <a:p>
          <a:endParaRPr lang="en-US"/>
        </a:p>
      </dgm:t>
    </dgm:pt>
    <dgm:pt modelId="{CB5F391B-E7EF-440B-8F94-34F6C517AB0E}" type="sibTrans" cxnId="{7EB4BF2D-9040-45A2-B58D-A91FD553F914}">
      <dgm:prSet/>
      <dgm:spPr/>
      <dgm:t>
        <a:bodyPr/>
        <a:lstStyle/>
        <a:p>
          <a:endParaRPr lang="en-US"/>
        </a:p>
      </dgm:t>
    </dgm:pt>
    <dgm:pt modelId="{2737CF72-0357-4B67-B6F3-4E936468E73D}">
      <dgm:prSet phldrT="[Text]"/>
      <dgm:spPr/>
      <dgm:t>
        <a:bodyPr/>
        <a:lstStyle/>
        <a:p>
          <a:r>
            <a:rPr lang="en-US" dirty="0" smtClean="0"/>
            <a:t>Include deliverables</a:t>
          </a:r>
          <a:endParaRPr lang="en-US" dirty="0"/>
        </a:p>
      </dgm:t>
    </dgm:pt>
    <dgm:pt modelId="{F3726F93-B445-4953-943D-EAE3FCC864F7}" type="parTrans" cxnId="{73F00A72-9D3F-4C75-8D1F-386F02857B10}">
      <dgm:prSet/>
      <dgm:spPr/>
      <dgm:t>
        <a:bodyPr/>
        <a:lstStyle/>
        <a:p>
          <a:endParaRPr lang="en-US"/>
        </a:p>
      </dgm:t>
    </dgm:pt>
    <dgm:pt modelId="{ACBB54DE-234C-4ED9-A070-F3AF3E342A72}" type="sibTrans" cxnId="{73F00A72-9D3F-4C75-8D1F-386F02857B10}">
      <dgm:prSet/>
      <dgm:spPr/>
      <dgm:t>
        <a:bodyPr/>
        <a:lstStyle/>
        <a:p>
          <a:endParaRPr lang="en-US"/>
        </a:p>
      </dgm:t>
    </dgm:pt>
    <dgm:pt modelId="{0D34B061-8876-48B4-BCA0-4297B7C4821B}">
      <dgm:prSet phldrT="[Text]"/>
      <dgm:spPr/>
      <dgm:t>
        <a:bodyPr/>
        <a:lstStyle/>
        <a:p>
          <a:r>
            <a:rPr lang="en-US" dirty="0" smtClean="0"/>
            <a:t>Include lag and lead time</a:t>
          </a:r>
          <a:endParaRPr lang="en-US" dirty="0"/>
        </a:p>
      </dgm:t>
    </dgm:pt>
    <dgm:pt modelId="{90B78522-B9F5-4366-9B3E-A3B593EB93E9}" type="parTrans" cxnId="{D75CB39E-4290-4C32-87E8-CC0DA079DD93}">
      <dgm:prSet/>
      <dgm:spPr/>
      <dgm:t>
        <a:bodyPr/>
        <a:lstStyle/>
        <a:p>
          <a:endParaRPr lang="en-US"/>
        </a:p>
      </dgm:t>
    </dgm:pt>
    <dgm:pt modelId="{83E2522A-0079-4795-80DD-0A3539C834B5}" type="sibTrans" cxnId="{D75CB39E-4290-4C32-87E8-CC0DA079DD93}">
      <dgm:prSet/>
      <dgm:spPr/>
      <dgm:t>
        <a:bodyPr/>
        <a:lstStyle/>
        <a:p>
          <a:endParaRPr lang="en-US"/>
        </a:p>
      </dgm:t>
    </dgm:pt>
    <dgm:pt modelId="{0A236F94-F063-49D7-9E22-8AD90229FFE3}" type="pres">
      <dgm:prSet presAssocID="{8055AE14-91CD-4618-97FB-2B60D0BA6CFE}" presName="diagram" presStyleCnt="0">
        <dgm:presLayoutVars>
          <dgm:dir/>
          <dgm:resizeHandles val="exact"/>
        </dgm:presLayoutVars>
      </dgm:prSet>
      <dgm:spPr/>
      <dgm:t>
        <a:bodyPr/>
        <a:lstStyle/>
        <a:p>
          <a:endParaRPr lang="en-US"/>
        </a:p>
      </dgm:t>
    </dgm:pt>
    <dgm:pt modelId="{37751FA7-80E5-421F-A081-E52407778CE0}" type="pres">
      <dgm:prSet presAssocID="{BA1DBA81-1E41-4B75-B24D-9256D1AC0C55}" presName="node" presStyleLbl="node1" presStyleIdx="0" presStyleCnt="4">
        <dgm:presLayoutVars>
          <dgm:bulletEnabled val="1"/>
        </dgm:presLayoutVars>
      </dgm:prSet>
      <dgm:spPr/>
      <dgm:t>
        <a:bodyPr/>
        <a:lstStyle/>
        <a:p>
          <a:endParaRPr lang="en-US"/>
        </a:p>
      </dgm:t>
    </dgm:pt>
    <dgm:pt modelId="{9CDB4D37-B36F-468B-B266-028EE0D857F7}" type="pres">
      <dgm:prSet presAssocID="{A5C2309C-FEA7-414F-BF98-B74651C6E079}" presName="sibTrans" presStyleCnt="0"/>
      <dgm:spPr/>
    </dgm:pt>
    <dgm:pt modelId="{CF581BF6-C587-4EA8-A9E6-DCC68654F760}" type="pres">
      <dgm:prSet presAssocID="{2DD03E37-82BD-4684-879A-211E14745197}" presName="node" presStyleLbl="node1" presStyleIdx="1" presStyleCnt="4">
        <dgm:presLayoutVars>
          <dgm:bulletEnabled val="1"/>
        </dgm:presLayoutVars>
      </dgm:prSet>
      <dgm:spPr/>
      <dgm:t>
        <a:bodyPr/>
        <a:lstStyle/>
        <a:p>
          <a:endParaRPr lang="en-US"/>
        </a:p>
      </dgm:t>
    </dgm:pt>
    <dgm:pt modelId="{483FE935-1716-4FA4-8E41-2FB83956DD62}" type="pres">
      <dgm:prSet presAssocID="{CB5F391B-E7EF-440B-8F94-34F6C517AB0E}" presName="sibTrans" presStyleCnt="0"/>
      <dgm:spPr/>
    </dgm:pt>
    <dgm:pt modelId="{596FF4D9-C8EB-406B-BE37-38803DDD5738}" type="pres">
      <dgm:prSet presAssocID="{2737CF72-0357-4B67-B6F3-4E936468E73D}" presName="node" presStyleLbl="node1" presStyleIdx="2" presStyleCnt="4">
        <dgm:presLayoutVars>
          <dgm:bulletEnabled val="1"/>
        </dgm:presLayoutVars>
      </dgm:prSet>
      <dgm:spPr/>
      <dgm:t>
        <a:bodyPr/>
        <a:lstStyle/>
        <a:p>
          <a:endParaRPr lang="en-US"/>
        </a:p>
      </dgm:t>
    </dgm:pt>
    <dgm:pt modelId="{96859A49-6578-4A2E-8A30-138BA583A058}" type="pres">
      <dgm:prSet presAssocID="{ACBB54DE-234C-4ED9-A070-F3AF3E342A72}" presName="sibTrans" presStyleCnt="0"/>
      <dgm:spPr/>
    </dgm:pt>
    <dgm:pt modelId="{0B6ED7F5-9E97-4AFB-B9DD-2C9673B150AD}" type="pres">
      <dgm:prSet presAssocID="{0D34B061-8876-48B4-BCA0-4297B7C4821B}" presName="node" presStyleLbl="node1" presStyleIdx="3" presStyleCnt="4">
        <dgm:presLayoutVars>
          <dgm:bulletEnabled val="1"/>
        </dgm:presLayoutVars>
      </dgm:prSet>
      <dgm:spPr/>
      <dgm:t>
        <a:bodyPr/>
        <a:lstStyle/>
        <a:p>
          <a:endParaRPr lang="en-US"/>
        </a:p>
      </dgm:t>
    </dgm:pt>
  </dgm:ptLst>
  <dgm:cxnLst>
    <dgm:cxn modelId="{73F00A72-9D3F-4C75-8D1F-386F02857B10}" srcId="{8055AE14-91CD-4618-97FB-2B60D0BA6CFE}" destId="{2737CF72-0357-4B67-B6F3-4E936468E73D}" srcOrd="2" destOrd="0" parTransId="{F3726F93-B445-4953-943D-EAE3FCC864F7}" sibTransId="{ACBB54DE-234C-4ED9-A070-F3AF3E342A72}"/>
    <dgm:cxn modelId="{588B3A8E-18E1-4B74-AD90-61038C8BD92F}" type="presOf" srcId="{BA1DBA81-1E41-4B75-B24D-9256D1AC0C55}" destId="{37751FA7-80E5-421F-A081-E52407778CE0}" srcOrd="0" destOrd="0" presId="urn:microsoft.com/office/officeart/2005/8/layout/default"/>
    <dgm:cxn modelId="{7EB4BF2D-9040-45A2-B58D-A91FD553F914}" srcId="{8055AE14-91CD-4618-97FB-2B60D0BA6CFE}" destId="{2DD03E37-82BD-4684-879A-211E14745197}" srcOrd="1" destOrd="0" parTransId="{9DA6BDBE-CF75-42C5-BEE3-ADF736E826A4}" sibTransId="{CB5F391B-E7EF-440B-8F94-34F6C517AB0E}"/>
    <dgm:cxn modelId="{F1F988C6-0EB2-486C-8B18-2BD55AEBC381}" type="presOf" srcId="{8055AE14-91CD-4618-97FB-2B60D0BA6CFE}" destId="{0A236F94-F063-49D7-9E22-8AD90229FFE3}" srcOrd="0" destOrd="0" presId="urn:microsoft.com/office/officeart/2005/8/layout/default"/>
    <dgm:cxn modelId="{527988D9-D7E2-433A-BB51-981BD13080FE}" type="presOf" srcId="{0D34B061-8876-48B4-BCA0-4297B7C4821B}" destId="{0B6ED7F5-9E97-4AFB-B9DD-2C9673B150AD}" srcOrd="0" destOrd="0" presId="urn:microsoft.com/office/officeart/2005/8/layout/default"/>
    <dgm:cxn modelId="{75AFD2AC-746D-49BE-8AD5-184C61260D96}" type="presOf" srcId="{2737CF72-0357-4B67-B6F3-4E936468E73D}" destId="{596FF4D9-C8EB-406B-BE37-38803DDD5738}" srcOrd="0" destOrd="0" presId="urn:microsoft.com/office/officeart/2005/8/layout/default"/>
    <dgm:cxn modelId="{6A8CFDB6-1D31-4853-95DF-E683F8D010A8}" type="presOf" srcId="{2DD03E37-82BD-4684-879A-211E14745197}" destId="{CF581BF6-C587-4EA8-A9E6-DCC68654F760}" srcOrd="0" destOrd="0" presId="urn:microsoft.com/office/officeart/2005/8/layout/default"/>
    <dgm:cxn modelId="{D75CB39E-4290-4C32-87E8-CC0DA079DD93}" srcId="{8055AE14-91CD-4618-97FB-2B60D0BA6CFE}" destId="{0D34B061-8876-48B4-BCA0-4297B7C4821B}" srcOrd="3" destOrd="0" parTransId="{90B78522-B9F5-4366-9B3E-A3B593EB93E9}" sibTransId="{83E2522A-0079-4795-80DD-0A3539C834B5}"/>
    <dgm:cxn modelId="{C23A7C13-6C91-40EC-B238-A86DD129788B}" srcId="{8055AE14-91CD-4618-97FB-2B60D0BA6CFE}" destId="{BA1DBA81-1E41-4B75-B24D-9256D1AC0C55}" srcOrd="0" destOrd="0" parTransId="{9FE1CC72-65B8-4BE3-A650-079FB0F468CB}" sibTransId="{A5C2309C-FEA7-414F-BF98-B74651C6E079}"/>
    <dgm:cxn modelId="{26AF499D-3302-4A13-BA3D-3CE56A3E1B01}" type="presParOf" srcId="{0A236F94-F063-49D7-9E22-8AD90229FFE3}" destId="{37751FA7-80E5-421F-A081-E52407778CE0}" srcOrd="0" destOrd="0" presId="urn:microsoft.com/office/officeart/2005/8/layout/default"/>
    <dgm:cxn modelId="{1BED1FB0-C877-4B6F-A8A9-CB43AB7AA7AE}" type="presParOf" srcId="{0A236F94-F063-49D7-9E22-8AD90229FFE3}" destId="{9CDB4D37-B36F-468B-B266-028EE0D857F7}" srcOrd="1" destOrd="0" presId="urn:microsoft.com/office/officeart/2005/8/layout/default"/>
    <dgm:cxn modelId="{F5B1B36D-0991-48D0-9AAD-8DEC6C215A50}" type="presParOf" srcId="{0A236F94-F063-49D7-9E22-8AD90229FFE3}" destId="{CF581BF6-C587-4EA8-A9E6-DCC68654F760}" srcOrd="2" destOrd="0" presId="urn:microsoft.com/office/officeart/2005/8/layout/default"/>
    <dgm:cxn modelId="{D0CD9F4F-ACA8-4E45-981A-10EE6141C216}" type="presParOf" srcId="{0A236F94-F063-49D7-9E22-8AD90229FFE3}" destId="{483FE935-1716-4FA4-8E41-2FB83956DD62}" srcOrd="3" destOrd="0" presId="urn:microsoft.com/office/officeart/2005/8/layout/default"/>
    <dgm:cxn modelId="{FFD7C2A7-CAAB-4E1D-9889-939B969AB5FC}" type="presParOf" srcId="{0A236F94-F063-49D7-9E22-8AD90229FFE3}" destId="{596FF4D9-C8EB-406B-BE37-38803DDD5738}" srcOrd="4" destOrd="0" presId="urn:microsoft.com/office/officeart/2005/8/layout/default"/>
    <dgm:cxn modelId="{5F31BCD4-38B0-4055-B4AF-F55D23E24B7E}" type="presParOf" srcId="{0A236F94-F063-49D7-9E22-8AD90229FFE3}" destId="{96859A49-6578-4A2E-8A30-138BA583A058}" srcOrd="5" destOrd="0" presId="urn:microsoft.com/office/officeart/2005/8/layout/default"/>
    <dgm:cxn modelId="{B52419B0-3880-424B-B81C-705AECE6A35D}" type="presParOf" srcId="{0A236F94-F063-49D7-9E22-8AD90229FFE3}" destId="{0B6ED7F5-9E97-4AFB-B9DD-2C9673B150AD}"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B34570D-3CBC-48AD-BC22-C1372749379B}"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6CB97302-4C87-434E-92F8-6E72DBD49C69}">
      <dgm:prSet phldrT="[Text]" custT="1"/>
      <dgm:spPr/>
      <dgm:t>
        <a:bodyPr/>
        <a:lstStyle/>
        <a:p>
          <a:r>
            <a:rPr lang="en-US" sz="2400" b="1" dirty="0" smtClean="0"/>
            <a:t>Mitigate</a:t>
          </a:r>
          <a:r>
            <a:rPr lang="en-US" sz="2400" dirty="0" smtClean="0"/>
            <a:t>: Reduce the probability of risk</a:t>
          </a:r>
          <a:endParaRPr lang="en-US" sz="2400" dirty="0"/>
        </a:p>
      </dgm:t>
    </dgm:pt>
    <dgm:pt modelId="{EAA928F7-EC5C-4525-A74C-DC2856F6FFC3}" type="parTrans" cxnId="{E388D47A-7C45-4397-81AD-0A3AE430BC3A}">
      <dgm:prSet/>
      <dgm:spPr/>
      <dgm:t>
        <a:bodyPr/>
        <a:lstStyle/>
        <a:p>
          <a:endParaRPr lang="en-US"/>
        </a:p>
      </dgm:t>
    </dgm:pt>
    <dgm:pt modelId="{2CD8D02D-003D-4AAC-81A8-A5A0763A3849}" type="sibTrans" cxnId="{E388D47A-7C45-4397-81AD-0A3AE430BC3A}">
      <dgm:prSet/>
      <dgm:spPr/>
      <dgm:t>
        <a:bodyPr/>
        <a:lstStyle/>
        <a:p>
          <a:endParaRPr lang="en-US" dirty="0"/>
        </a:p>
      </dgm:t>
    </dgm:pt>
    <dgm:pt modelId="{C753864E-4734-4BB6-92AD-9A63A632C3D2}">
      <dgm:prSet phldrT="[Text]" custT="1"/>
      <dgm:spPr/>
      <dgm:t>
        <a:bodyPr/>
        <a:lstStyle/>
        <a:p>
          <a:r>
            <a:rPr lang="en-US" sz="2400" b="1" dirty="0" smtClean="0"/>
            <a:t>Avoid</a:t>
          </a:r>
          <a:r>
            <a:rPr lang="en-US" sz="2400" dirty="0" smtClean="0"/>
            <a:t>: Take steps to avoid the risk entirely</a:t>
          </a:r>
          <a:endParaRPr lang="en-US" sz="2400" dirty="0"/>
        </a:p>
      </dgm:t>
    </dgm:pt>
    <dgm:pt modelId="{EA12D634-81F3-467C-9AAE-D90BB25112E5}" type="parTrans" cxnId="{533B5779-1C4B-4BBF-ADB6-C076107F1A8E}">
      <dgm:prSet/>
      <dgm:spPr/>
      <dgm:t>
        <a:bodyPr/>
        <a:lstStyle/>
        <a:p>
          <a:endParaRPr lang="en-US"/>
        </a:p>
      </dgm:t>
    </dgm:pt>
    <dgm:pt modelId="{3B64543C-4BE4-4840-AA17-23EFEB5B73B5}" type="sibTrans" cxnId="{533B5779-1C4B-4BBF-ADB6-C076107F1A8E}">
      <dgm:prSet/>
      <dgm:spPr/>
      <dgm:t>
        <a:bodyPr/>
        <a:lstStyle/>
        <a:p>
          <a:endParaRPr lang="en-US" dirty="0"/>
        </a:p>
      </dgm:t>
    </dgm:pt>
    <dgm:pt modelId="{E665254A-669F-45CD-82F0-24093EE607D3}">
      <dgm:prSet phldrT="[Text]" custT="1"/>
      <dgm:spPr/>
      <dgm:t>
        <a:bodyPr/>
        <a:lstStyle/>
        <a:p>
          <a:r>
            <a:rPr lang="en-US" sz="2400" b="1" dirty="0" smtClean="0"/>
            <a:t>Transfer</a:t>
          </a:r>
          <a:r>
            <a:rPr lang="en-US" sz="2400" dirty="0" smtClean="0"/>
            <a:t>: Transfer the responsibility for the risk to someone outside the project</a:t>
          </a:r>
          <a:endParaRPr lang="en-US" sz="2400" dirty="0"/>
        </a:p>
      </dgm:t>
    </dgm:pt>
    <dgm:pt modelId="{5B7C4A13-FF28-4BC6-86EF-EF8C9F02C5F6}" type="parTrans" cxnId="{7B064BCC-79F7-410B-B097-B88E401E4AAC}">
      <dgm:prSet/>
      <dgm:spPr/>
      <dgm:t>
        <a:bodyPr/>
        <a:lstStyle/>
        <a:p>
          <a:endParaRPr lang="en-US"/>
        </a:p>
      </dgm:t>
    </dgm:pt>
    <dgm:pt modelId="{666ADFD1-228D-4AD9-97F8-76435E18E69A}" type="sibTrans" cxnId="{7B064BCC-79F7-410B-B097-B88E401E4AAC}">
      <dgm:prSet/>
      <dgm:spPr/>
      <dgm:t>
        <a:bodyPr/>
        <a:lstStyle/>
        <a:p>
          <a:endParaRPr lang="en-US" dirty="0"/>
        </a:p>
      </dgm:t>
    </dgm:pt>
    <dgm:pt modelId="{30360821-26BC-4574-B045-76DA6A0240F6}">
      <dgm:prSet phldrT="[Text]" custT="1"/>
      <dgm:spPr/>
      <dgm:t>
        <a:bodyPr/>
        <a:lstStyle/>
        <a:p>
          <a:r>
            <a:rPr lang="en-US" sz="2400" b="1" dirty="0" smtClean="0"/>
            <a:t>Accept</a:t>
          </a:r>
          <a:r>
            <a:rPr lang="en-US" sz="2400" dirty="0" smtClean="0"/>
            <a:t>: This is the best approach for risks with low probability and impact ratings</a:t>
          </a:r>
          <a:endParaRPr lang="en-US" sz="2400" dirty="0"/>
        </a:p>
      </dgm:t>
    </dgm:pt>
    <dgm:pt modelId="{3BA4B1A5-CB99-4D2D-B7BE-205DFA844D69}" type="parTrans" cxnId="{93137A2E-49BA-4FE6-AA11-6DC1287F4000}">
      <dgm:prSet/>
      <dgm:spPr/>
    </dgm:pt>
    <dgm:pt modelId="{8C70E29E-5348-4E97-87B9-502A7B0866F9}" type="sibTrans" cxnId="{93137A2E-49BA-4FE6-AA11-6DC1287F4000}">
      <dgm:prSet/>
      <dgm:spPr/>
    </dgm:pt>
    <dgm:pt modelId="{2C4C6CDC-A552-46F7-ABDF-A2D9A8FAE4FB}" type="pres">
      <dgm:prSet presAssocID="{9B34570D-3CBC-48AD-BC22-C1372749379B}" presName="outerComposite" presStyleCnt="0">
        <dgm:presLayoutVars>
          <dgm:chMax val="5"/>
          <dgm:dir/>
          <dgm:resizeHandles val="exact"/>
        </dgm:presLayoutVars>
      </dgm:prSet>
      <dgm:spPr/>
      <dgm:t>
        <a:bodyPr/>
        <a:lstStyle/>
        <a:p>
          <a:endParaRPr lang="en-US"/>
        </a:p>
      </dgm:t>
    </dgm:pt>
    <dgm:pt modelId="{BFC6E071-5F70-4C0C-8814-CA3BC80C8987}" type="pres">
      <dgm:prSet presAssocID="{9B34570D-3CBC-48AD-BC22-C1372749379B}" presName="dummyMaxCanvas" presStyleCnt="0">
        <dgm:presLayoutVars/>
      </dgm:prSet>
      <dgm:spPr/>
    </dgm:pt>
    <dgm:pt modelId="{5D9B6E8F-A59D-4DC7-B18B-86C2B39FBD5F}" type="pres">
      <dgm:prSet presAssocID="{9B34570D-3CBC-48AD-BC22-C1372749379B}" presName="FourNodes_1" presStyleLbl="node1" presStyleIdx="0" presStyleCnt="4">
        <dgm:presLayoutVars>
          <dgm:bulletEnabled val="1"/>
        </dgm:presLayoutVars>
      </dgm:prSet>
      <dgm:spPr/>
      <dgm:t>
        <a:bodyPr/>
        <a:lstStyle/>
        <a:p>
          <a:endParaRPr lang="en-US"/>
        </a:p>
      </dgm:t>
    </dgm:pt>
    <dgm:pt modelId="{A1B0E9D4-9FB0-4957-9954-35E4BEC5D953}" type="pres">
      <dgm:prSet presAssocID="{9B34570D-3CBC-48AD-BC22-C1372749379B}" presName="FourNodes_2" presStyleLbl="node1" presStyleIdx="1" presStyleCnt="4">
        <dgm:presLayoutVars>
          <dgm:bulletEnabled val="1"/>
        </dgm:presLayoutVars>
      </dgm:prSet>
      <dgm:spPr/>
      <dgm:t>
        <a:bodyPr/>
        <a:lstStyle/>
        <a:p>
          <a:endParaRPr lang="en-US"/>
        </a:p>
      </dgm:t>
    </dgm:pt>
    <dgm:pt modelId="{B2A5F1F1-3309-4242-85BD-F2B2FA0A0741}" type="pres">
      <dgm:prSet presAssocID="{9B34570D-3CBC-48AD-BC22-C1372749379B}" presName="FourNodes_3" presStyleLbl="node1" presStyleIdx="2" presStyleCnt="4">
        <dgm:presLayoutVars>
          <dgm:bulletEnabled val="1"/>
        </dgm:presLayoutVars>
      </dgm:prSet>
      <dgm:spPr/>
      <dgm:t>
        <a:bodyPr/>
        <a:lstStyle/>
        <a:p>
          <a:endParaRPr lang="en-US"/>
        </a:p>
      </dgm:t>
    </dgm:pt>
    <dgm:pt modelId="{80B2F6F2-182A-425A-B247-A9F312258DDB}" type="pres">
      <dgm:prSet presAssocID="{9B34570D-3CBC-48AD-BC22-C1372749379B}" presName="FourNodes_4" presStyleLbl="node1" presStyleIdx="3" presStyleCnt="4">
        <dgm:presLayoutVars>
          <dgm:bulletEnabled val="1"/>
        </dgm:presLayoutVars>
      </dgm:prSet>
      <dgm:spPr/>
      <dgm:t>
        <a:bodyPr/>
        <a:lstStyle/>
        <a:p>
          <a:endParaRPr lang="en-US"/>
        </a:p>
      </dgm:t>
    </dgm:pt>
    <dgm:pt modelId="{6F93BAA9-46F5-4B99-8953-05C84E9C9929}" type="pres">
      <dgm:prSet presAssocID="{9B34570D-3CBC-48AD-BC22-C1372749379B}" presName="FourConn_1-2" presStyleLbl="fgAccFollowNode1" presStyleIdx="0" presStyleCnt="3">
        <dgm:presLayoutVars>
          <dgm:bulletEnabled val="1"/>
        </dgm:presLayoutVars>
      </dgm:prSet>
      <dgm:spPr/>
      <dgm:t>
        <a:bodyPr/>
        <a:lstStyle/>
        <a:p>
          <a:endParaRPr lang="en-US"/>
        </a:p>
      </dgm:t>
    </dgm:pt>
    <dgm:pt modelId="{A6202B14-1B65-46AC-B30E-94BE05D5B5E1}" type="pres">
      <dgm:prSet presAssocID="{9B34570D-3CBC-48AD-BC22-C1372749379B}" presName="FourConn_2-3" presStyleLbl="fgAccFollowNode1" presStyleIdx="1" presStyleCnt="3">
        <dgm:presLayoutVars>
          <dgm:bulletEnabled val="1"/>
        </dgm:presLayoutVars>
      </dgm:prSet>
      <dgm:spPr/>
      <dgm:t>
        <a:bodyPr/>
        <a:lstStyle/>
        <a:p>
          <a:endParaRPr lang="en-US"/>
        </a:p>
      </dgm:t>
    </dgm:pt>
    <dgm:pt modelId="{AD928000-E387-4AF3-B698-FF93BACA9225}" type="pres">
      <dgm:prSet presAssocID="{9B34570D-3CBC-48AD-BC22-C1372749379B}" presName="FourConn_3-4" presStyleLbl="fgAccFollowNode1" presStyleIdx="2" presStyleCnt="3">
        <dgm:presLayoutVars>
          <dgm:bulletEnabled val="1"/>
        </dgm:presLayoutVars>
      </dgm:prSet>
      <dgm:spPr/>
      <dgm:t>
        <a:bodyPr/>
        <a:lstStyle/>
        <a:p>
          <a:endParaRPr lang="en-US"/>
        </a:p>
      </dgm:t>
    </dgm:pt>
    <dgm:pt modelId="{DA443A6B-2136-4DCC-BB68-D98534A3C8BE}" type="pres">
      <dgm:prSet presAssocID="{9B34570D-3CBC-48AD-BC22-C1372749379B}" presName="FourNodes_1_text" presStyleLbl="node1" presStyleIdx="3" presStyleCnt="4">
        <dgm:presLayoutVars>
          <dgm:bulletEnabled val="1"/>
        </dgm:presLayoutVars>
      </dgm:prSet>
      <dgm:spPr/>
      <dgm:t>
        <a:bodyPr/>
        <a:lstStyle/>
        <a:p>
          <a:endParaRPr lang="en-US"/>
        </a:p>
      </dgm:t>
    </dgm:pt>
    <dgm:pt modelId="{4345EA0A-1608-44A3-B89C-B40229686058}" type="pres">
      <dgm:prSet presAssocID="{9B34570D-3CBC-48AD-BC22-C1372749379B}" presName="FourNodes_2_text" presStyleLbl="node1" presStyleIdx="3" presStyleCnt="4">
        <dgm:presLayoutVars>
          <dgm:bulletEnabled val="1"/>
        </dgm:presLayoutVars>
      </dgm:prSet>
      <dgm:spPr/>
      <dgm:t>
        <a:bodyPr/>
        <a:lstStyle/>
        <a:p>
          <a:endParaRPr lang="en-US"/>
        </a:p>
      </dgm:t>
    </dgm:pt>
    <dgm:pt modelId="{532333D2-3123-4B33-986A-1434E9E61995}" type="pres">
      <dgm:prSet presAssocID="{9B34570D-3CBC-48AD-BC22-C1372749379B}" presName="FourNodes_3_text" presStyleLbl="node1" presStyleIdx="3" presStyleCnt="4">
        <dgm:presLayoutVars>
          <dgm:bulletEnabled val="1"/>
        </dgm:presLayoutVars>
      </dgm:prSet>
      <dgm:spPr/>
      <dgm:t>
        <a:bodyPr/>
        <a:lstStyle/>
        <a:p>
          <a:endParaRPr lang="en-US"/>
        </a:p>
      </dgm:t>
    </dgm:pt>
    <dgm:pt modelId="{23589986-825D-42D1-B738-FAE41A844013}" type="pres">
      <dgm:prSet presAssocID="{9B34570D-3CBC-48AD-BC22-C1372749379B}" presName="FourNodes_4_text" presStyleLbl="node1" presStyleIdx="3" presStyleCnt="4">
        <dgm:presLayoutVars>
          <dgm:bulletEnabled val="1"/>
        </dgm:presLayoutVars>
      </dgm:prSet>
      <dgm:spPr/>
      <dgm:t>
        <a:bodyPr/>
        <a:lstStyle/>
        <a:p>
          <a:endParaRPr lang="en-US"/>
        </a:p>
      </dgm:t>
    </dgm:pt>
  </dgm:ptLst>
  <dgm:cxnLst>
    <dgm:cxn modelId="{C2258F11-94E4-4A17-A660-1A9A2CE066C2}" type="presOf" srcId="{666ADFD1-228D-4AD9-97F8-76435E18E69A}" destId="{AD928000-E387-4AF3-B698-FF93BACA9225}" srcOrd="0" destOrd="0" presId="urn:microsoft.com/office/officeart/2005/8/layout/vProcess5"/>
    <dgm:cxn modelId="{E6DA969C-AB03-4397-955E-22CDE64A3193}" type="presOf" srcId="{6CB97302-4C87-434E-92F8-6E72DBD49C69}" destId="{DA443A6B-2136-4DCC-BB68-D98534A3C8BE}" srcOrd="1" destOrd="0" presId="urn:microsoft.com/office/officeart/2005/8/layout/vProcess5"/>
    <dgm:cxn modelId="{34B51529-9807-4559-827A-90452A6B5678}" type="presOf" srcId="{30360821-26BC-4574-B045-76DA6A0240F6}" destId="{80B2F6F2-182A-425A-B247-A9F312258DDB}" srcOrd="0" destOrd="0" presId="urn:microsoft.com/office/officeart/2005/8/layout/vProcess5"/>
    <dgm:cxn modelId="{4795CE2E-CDF8-4687-88FB-3F095928BD7C}" type="presOf" srcId="{6CB97302-4C87-434E-92F8-6E72DBD49C69}" destId="{5D9B6E8F-A59D-4DC7-B18B-86C2B39FBD5F}" srcOrd="0" destOrd="0" presId="urn:microsoft.com/office/officeart/2005/8/layout/vProcess5"/>
    <dgm:cxn modelId="{BCE15EC7-1ED2-4CDC-B51B-6F4095F6BFCA}" type="presOf" srcId="{E665254A-669F-45CD-82F0-24093EE607D3}" destId="{B2A5F1F1-3309-4242-85BD-F2B2FA0A0741}" srcOrd="0" destOrd="0" presId="urn:microsoft.com/office/officeart/2005/8/layout/vProcess5"/>
    <dgm:cxn modelId="{5DD90C7F-9D74-432B-8CD0-9F5F543BF1F5}" type="presOf" srcId="{C753864E-4734-4BB6-92AD-9A63A632C3D2}" destId="{A1B0E9D4-9FB0-4957-9954-35E4BEC5D953}" srcOrd="0" destOrd="0" presId="urn:microsoft.com/office/officeart/2005/8/layout/vProcess5"/>
    <dgm:cxn modelId="{E388D47A-7C45-4397-81AD-0A3AE430BC3A}" srcId="{9B34570D-3CBC-48AD-BC22-C1372749379B}" destId="{6CB97302-4C87-434E-92F8-6E72DBD49C69}" srcOrd="0" destOrd="0" parTransId="{EAA928F7-EC5C-4525-A74C-DC2856F6FFC3}" sibTransId="{2CD8D02D-003D-4AAC-81A8-A5A0763A3849}"/>
    <dgm:cxn modelId="{850A7D5D-1927-4067-B7FD-DCBB6DE31238}" type="presOf" srcId="{9B34570D-3CBC-48AD-BC22-C1372749379B}" destId="{2C4C6CDC-A552-46F7-ABDF-A2D9A8FAE4FB}" srcOrd="0" destOrd="0" presId="urn:microsoft.com/office/officeart/2005/8/layout/vProcess5"/>
    <dgm:cxn modelId="{8B54A996-801F-4FD5-B3B8-C142B954C07C}" type="presOf" srcId="{3B64543C-4BE4-4840-AA17-23EFEB5B73B5}" destId="{A6202B14-1B65-46AC-B30E-94BE05D5B5E1}" srcOrd="0" destOrd="0" presId="urn:microsoft.com/office/officeart/2005/8/layout/vProcess5"/>
    <dgm:cxn modelId="{091148DB-A01B-4E80-A355-277778F29007}" type="presOf" srcId="{30360821-26BC-4574-B045-76DA6A0240F6}" destId="{23589986-825D-42D1-B738-FAE41A844013}" srcOrd="1" destOrd="0" presId="urn:microsoft.com/office/officeart/2005/8/layout/vProcess5"/>
    <dgm:cxn modelId="{6319E413-1415-4DA4-B3CD-CB942FFC826F}" type="presOf" srcId="{E665254A-669F-45CD-82F0-24093EE607D3}" destId="{532333D2-3123-4B33-986A-1434E9E61995}" srcOrd="1" destOrd="0" presId="urn:microsoft.com/office/officeart/2005/8/layout/vProcess5"/>
    <dgm:cxn modelId="{533B5779-1C4B-4BBF-ADB6-C076107F1A8E}" srcId="{9B34570D-3CBC-48AD-BC22-C1372749379B}" destId="{C753864E-4734-4BB6-92AD-9A63A632C3D2}" srcOrd="1" destOrd="0" parTransId="{EA12D634-81F3-467C-9AAE-D90BB25112E5}" sibTransId="{3B64543C-4BE4-4840-AA17-23EFEB5B73B5}"/>
    <dgm:cxn modelId="{93137A2E-49BA-4FE6-AA11-6DC1287F4000}" srcId="{9B34570D-3CBC-48AD-BC22-C1372749379B}" destId="{30360821-26BC-4574-B045-76DA6A0240F6}" srcOrd="3" destOrd="0" parTransId="{3BA4B1A5-CB99-4D2D-B7BE-205DFA844D69}" sibTransId="{8C70E29E-5348-4E97-87B9-502A7B0866F9}"/>
    <dgm:cxn modelId="{7B064BCC-79F7-410B-B097-B88E401E4AAC}" srcId="{9B34570D-3CBC-48AD-BC22-C1372749379B}" destId="{E665254A-669F-45CD-82F0-24093EE607D3}" srcOrd="2" destOrd="0" parTransId="{5B7C4A13-FF28-4BC6-86EF-EF8C9F02C5F6}" sibTransId="{666ADFD1-228D-4AD9-97F8-76435E18E69A}"/>
    <dgm:cxn modelId="{5181631A-B476-4F58-A930-012AFACC93CF}" type="presOf" srcId="{2CD8D02D-003D-4AAC-81A8-A5A0763A3849}" destId="{6F93BAA9-46F5-4B99-8953-05C84E9C9929}" srcOrd="0" destOrd="0" presId="urn:microsoft.com/office/officeart/2005/8/layout/vProcess5"/>
    <dgm:cxn modelId="{2577E898-4C87-4A98-B190-497ABC4A671F}" type="presOf" srcId="{C753864E-4734-4BB6-92AD-9A63A632C3D2}" destId="{4345EA0A-1608-44A3-B89C-B40229686058}" srcOrd="1" destOrd="0" presId="urn:microsoft.com/office/officeart/2005/8/layout/vProcess5"/>
    <dgm:cxn modelId="{0715E9D7-2D8E-4DFB-9C23-0063F14040E5}" type="presParOf" srcId="{2C4C6CDC-A552-46F7-ABDF-A2D9A8FAE4FB}" destId="{BFC6E071-5F70-4C0C-8814-CA3BC80C8987}" srcOrd="0" destOrd="0" presId="urn:microsoft.com/office/officeart/2005/8/layout/vProcess5"/>
    <dgm:cxn modelId="{C9C7DD73-4283-4BD3-B0BA-D8C28B7B52CB}" type="presParOf" srcId="{2C4C6CDC-A552-46F7-ABDF-A2D9A8FAE4FB}" destId="{5D9B6E8F-A59D-4DC7-B18B-86C2B39FBD5F}" srcOrd="1" destOrd="0" presId="urn:microsoft.com/office/officeart/2005/8/layout/vProcess5"/>
    <dgm:cxn modelId="{26A6C36F-68FC-418F-897C-17AEF66AA524}" type="presParOf" srcId="{2C4C6CDC-A552-46F7-ABDF-A2D9A8FAE4FB}" destId="{A1B0E9D4-9FB0-4957-9954-35E4BEC5D953}" srcOrd="2" destOrd="0" presId="urn:microsoft.com/office/officeart/2005/8/layout/vProcess5"/>
    <dgm:cxn modelId="{57166625-91E5-4BBA-8A03-C327C2A58926}" type="presParOf" srcId="{2C4C6CDC-A552-46F7-ABDF-A2D9A8FAE4FB}" destId="{B2A5F1F1-3309-4242-85BD-F2B2FA0A0741}" srcOrd="3" destOrd="0" presId="urn:microsoft.com/office/officeart/2005/8/layout/vProcess5"/>
    <dgm:cxn modelId="{27E26636-2CBC-42DD-B628-D34D8FB4F429}" type="presParOf" srcId="{2C4C6CDC-A552-46F7-ABDF-A2D9A8FAE4FB}" destId="{80B2F6F2-182A-425A-B247-A9F312258DDB}" srcOrd="4" destOrd="0" presId="urn:microsoft.com/office/officeart/2005/8/layout/vProcess5"/>
    <dgm:cxn modelId="{AAD694F3-4E57-4C72-BF7A-5155297D4218}" type="presParOf" srcId="{2C4C6CDC-A552-46F7-ABDF-A2D9A8FAE4FB}" destId="{6F93BAA9-46F5-4B99-8953-05C84E9C9929}" srcOrd="5" destOrd="0" presId="urn:microsoft.com/office/officeart/2005/8/layout/vProcess5"/>
    <dgm:cxn modelId="{BAEA9C00-23EE-4C9A-BDB5-75F9E3376722}" type="presParOf" srcId="{2C4C6CDC-A552-46F7-ABDF-A2D9A8FAE4FB}" destId="{A6202B14-1B65-46AC-B30E-94BE05D5B5E1}" srcOrd="6" destOrd="0" presId="urn:microsoft.com/office/officeart/2005/8/layout/vProcess5"/>
    <dgm:cxn modelId="{2055C29F-70D8-4A4A-ADE9-A51834DB295E}" type="presParOf" srcId="{2C4C6CDC-A552-46F7-ABDF-A2D9A8FAE4FB}" destId="{AD928000-E387-4AF3-B698-FF93BACA9225}" srcOrd="7" destOrd="0" presId="urn:microsoft.com/office/officeart/2005/8/layout/vProcess5"/>
    <dgm:cxn modelId="{D9C0AAD2-9C75-4AC5-B326-4AC44E429FEF}" type="presParOf" srcId="{2C4C6CDC-A552-46F7-ABDF-A2D9A8FAE4FB}" destId="{DA443A6B-2136-4DCC-BB68-D98534A3C8BE}" srcOrd="8" destOrd="0" presId="urn:microsoft.com/office/officeart/2005/8/layout/vProcess5"/>
    <dgm:cxn modelId="{FE2706FE-5201-4A11-88B2-800D5D15CDF2}" type="presParOf" srcId="{2C4C6CDC-A552-46F7-ABDF-A2D9A8FAE4FB}" destId="{4345EA0A-1608-44A3-B89C-B40229686058}" srcOrd="9" destOrd="0" presId="urn:microsoft.com/office/officeart/2005/8/layout/vProcess5"/>
    <dgm:cxn modelId="{CABD4B52-6126-4F0B-AAF8-61F038D77303}" type="presParOf" srcId="{2C4C6CDC-A552-46F7-ABDF-A2D9A8FAE4FB}" destId="{532333D2-3123-4B33-986A-1434E9E61995}" srcOrd="10" destOrd="0" presId="urn:microsoft.com/office/officeart/2005/8/layout/vProcess5"/>
    <dgm:cxn modelId="{F168463F-8DF2-4A3F-9FA8-7BC9C76FBE96}" type="presParOf" srcId="{2C4C6CDC-A552-46F7-ABDF-A2D9A8FAE4FB}" destId="{23589986-825D-42D1-B738-FAE41A844013}"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162EFBE4-1FAA-4591-9B09-0C951E5143BF}"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BFD7CFC6-87E1-4357-8F1C-C8FA61718504}">
      <dgm:prSet phldrT="[Text]" custT="1"/>
      <dgm:spPr/>
      <dgm:t>
        <a:bodyPr/>
        <a:lstStyle/>
        <a:p>
          <a:r>
            <a:rPr lang="en-US" sz="5400" dirty="0" smtClean="0"/>
            <a:t>R</a:t>
          </a:r>
          <a:endParaRPr lang="en-US" sz="5400" dirty="0"/>
        </a:p>
      </dgm:t>
    </dgm:pt>
    <dgm:pt modelId="{01C17C77-2B87-432E-A0A8-725D65C9E21A}" type="parTrans" cxnId="{06F4AAB2-7D9F-4125-8C91-1B8BDD9BF795}">
      <dgm:prSet/>
      <dgm:spPr/>
      <dgm:t>
        <a:bodyPr/>
        <a:lstStyle/>
        <a:p>
          <a:endParaRPr lang="en-US"/>
        </a:p>
      </dgm:t>
    </dgm:pt>
    <dgm:pt modelId="{87166296-178D-44D0-8D45-4AC260040900}" type="sibTrans" cxnId="{06F4AAB2-7D9F-4125-8C91-1B8BDD9BF795}">
      <dgm:prSet/>
      <dgm:spPr/>
      <dgm:t>
        <a:bodyPr/>
        <a:lstStyle/>
        <a:p>
          <a:endParaRPr lang="en-US"/>
        </a:p>
      </dgm:t>
    </dgm:pt>
    <dgm:pt modelId="{41F14102-DAFC-4003-8926-DAFD07E87CD3}">
      <dgm:prSet phldrT="[Text]" custT="1"/>
      <dgm:spPr/>
      <dgm:t>
        <a:bodyPr/>
        <a:lstStyle/>
        <a:p>
          <a:r>
            <a:rPr lang="en-US" sz="5400" dirty="0" smtClean="0"/>
            <a:t>A</a:t>
          </a:r>
          <a:endParaRPr lang="en-US" sz="5400" dirty="0"/>
        </a:p>
      </dgm:t>
    </dgm:pt>
    <dgm:pt modelId="{3CD8F031-45DC-46FD-A11F-2BA09192F067}" type="parTrans" cxnId="{5CEE3FA9-2D1B-43D0-A569-8A4DFA964624}">
      <dgm:prSet/>
      <dgm:spPr/>
      <dgm:t>
        <a:bodyPr/>
        <a:lstStyle/>
        <a:p>
          <a:endParaRPr lang="en-US"/>
        </a:p>
      </dgm:t>
    </dgm:pt>
    <dgm:pt modelId="{5346E79C-559A-49B8-8AE1-89E9817E5D9A}" type="sibTrans" cxnId="{5CEE3FA9-2D1B-43D0-A569-8A4DFA964624}">
      <dgm:prSet/>
      <dgm:spPr/>
      <dgm:t>
        <a:bodyPr/>
        <a:lstStyle/>
        <a:p>
          <a:endParaRPr lang="en-US"/>
        </a:p>
      </dgm:t>
    </dgm:pt>
    <dgm:pt modelId="{698CF4AF-CF6F-4B0F-BBD9-D497081A6AEE}">
      <dgm:prSet/>
      <dgm:spPr/>
      <dgm:t>
        <a:bodyPr/>
        <a:lstStyle/>
        <a:p>
          <a:r>
            <a:rPr lang="en-US" dirty="0" smtClean="0"/>
            <a:t>Responsible for execution</a:t>
          </a:r>
          <a:endParaRPr lang="en-US" dirty="0"/>
        </a:p>
      </dgm:t>
    </dgm:pt>
    <dgm:pt modelId="{FFC3885D-EAE3-4B14-851F-0910318D3600}" type="parTrans" cxnId="{562BA2BB-F5C7-4396-AB17-BC0A3E277EE5}">
      <dgm:prSet/>
      <dgm:spPr/>
      <dgm:t>
        <a:bodyPr/>
        <a:lstStyle/>
        <a:p>
          <a:endParaRPr lang="en-US"/>
        </a:p>
      </dgm:t>
    </dgm:pt>
    <dgm:pt modelId="{6F39FA61-FAB2-47AC-819B-5434E2C2525E}" type="sibTrans" cxnId="{562BA2BB-F5C7-4396-AB17-BC0A3E277EE5}">
      <dgm:prSet/>
      <dgm:spPr/>
      <dgm:t>
        <a:bodyPr/>
        <a:lstStyle/>
        <a:p>
          <a:endParaRPr lang="en-US"/>
        </a:p>
      </dgm:t>
    </dgm:pt>
    <dgm:pt modelId="{301CFD4A-A9B3-4781-81BF-699BAA076E60}">
      <dgm:prSet/>
      <dgm:spPr/>
      <dgm:t>
        <a:bodyPr/>
        <a:lstStyle/>
        <a:p>
          <a:r>
            <a:rPr lang="en-US" dirty="0" smtClean="0"/>
            <a:t>Approver</a:t>
          </a:r>
          <a:endParaRPr lang="en-US" dirty="0"/>
        </a:p>
      </dgm:t>
    </dgm:pt>
    <dgm:pt modelId="{A4A076CC-6BB5-424B-8566-17F3129BF6C4}" type="parTrans" cxnId="{DEF9E9D2-3C9A-4D6A-83A9-338C794AD98C}">
      <dgm:prSet/>
      <dgm:spPr/>
      <dgm:t>
        <a:bodyPr/>
        <a:lstStyle/>
        <a:p>
          <a:endParaRPr lang="en-US"/>
        </a:p>
      </dgm:t>
    </dgm:pt>
    <dgm:pt modelId="{DCC904FF-C09A-4E39-B505-51D787EB2A5A}" type="sibTrans" cxnId="{DEF9E9D2-3C9A-4D6A-83A9-338C794AD98C}">
      <dgm:prSet/>
      <dgm:spPr/>
      <dgm:t>
        <a:bodyPr/>
        <a:lstStyle/>
        <a:p>
          <a:endParaRPr lang="en-US"/>
        </a:p>
      </dgm:t>
    </dgm:pt>
    <dgm:pt modelId="{0D743CFD-3D1C-493D-914E-5C960033EE8A}" type="pres">
      <dgm:prSet presAssocID="{162EFBE4-1FAA-4591-9B09-0C951E5143BF}" presName="linearFlow" presStyleCnt="0">
        <dgm:presLayoutVars>
          <dgm:dir/>
          <dgm:animLvl val="lvl"/>
          <dgm:resizeHandles val="exact"/>
        </dgm:presLayoutVars>
      </dgm:prSet>
      <dgm:spPr/>
      <dgm:t>
        <a:bodyPr/>
        <a:lstStyle/>
        <a:p>
          <a:endParaRPr lang="en-US"/>
        </a:p>
      </dgm:t>
    </dgm:pt>
    <dgm:pt modelId="{B25637D1-910A-4BA0-9972-A112795D612D}" type="pres">
      <dgm:prSet presAssocID="{BFD7CFC6-87E1-4357-8F1C-C8FA61718504}" presName="composite" presStyleCnt="0"/>
      <dgm:spPr/>
    </dgm:pt>
    <dgm:pt modelId="{447AB81A-4BD8-4605-961A-DC25A85F8E1D}" type="pres">
      <dgm:prSet presAssocID="{BFD7CFC6-87E1-4357-8F1C-C8FA61718504}" presName="parentText" presStyleLbl="alignNode1" presStyleIdx="0" presStyleCnt="2">
        <dgm:presLayoutVars>
          <dgm:chMax val="1"/>
          <dgm:bulletEnabled val="1"/>
        </dgm:presLayoutVars>
      </dgm:prSet>
      <dgm:spPr/>
      <dgm:t>
        <a:bodyPr/>
        <a:lstStyle/>
        <a:p>
          <a:endParaRPr lang="en-US"/>
        </a:p>
      </dgm:t>
    </dgm:pt>
    <dgm:pt modelId="{3F798A10-D54D-4569-8A36-562853E9B361}" type="pres">
      <dgm:prSet presAssocID="{BFD7CFC6-87E1-4357-8F1C-C8FA61718504}" presName="descendantText" presStyleLbl="alignAcc1" presStyleIdx="0" presStyleCnt="2">
        <dgm:presLayoutVars>
          <dgm:bulletEnabled val="1"/>
        </dgm:presLayoutVars>
      </dgm:prSet>
      <dgm:spPr/>
      <dgm:t>
        <a:bodyPr/>
        <a:lstStyle/>
        <a:p>
          <a:endParaRPr lang="en-US"/>
        </a:p>
      </dgm:t>
    </dgm:pt>
    <dgm:pt modelId="{D61D77F2-1CE9-4A87-A3E8-9AEFBF5EDBDE}" type="pres">
      <dgm:prSet presAssocID="{87166296-178D-44D0-8D45-4AC260040900}" presName="sp" presStyleCnt="0"/>
      <dgm:spPr/>
    </dgm:pt>
    <dgm:pt modelId="{6A313D72-C562-4EE8-B305-FC0B526EE16E}" type="pres">
      <dgm:prSet presAssocID="{41F14102-DAFC-4003-8926-DAFD07E87CD3}" presName="composite" presStyleCnt="0"/>
      <dgm:spPr/>
    </dgm:pt>
    <dgm:pt modelId="{5EA6DC14-E80B-42EC-9D2B-D34F4C22202B}" type="pres">
      <dgm:prSet presAssocID="{41F14102-DAFC-4003-8926-DAFD07E87CD3}" presName="parentText" presStyleLbl="alignNode1" presStyleIdx="1" presStyleCnt="2">
        <dgm:presLayoutVars>
          <dgm:chMax val="1"/>
          <dgm:bulletEnabled val="1"/>
        </dgm:presLayoutVars>
      </dgm:prSet>
      <dgm:spPr/>
      <dgm:t>
        <a:bodyPr/>
        <a:lstStyle/>
        <a:p>
          <a:endParaRPr lang="en-US"/>
        </a:p>
      </dgm:t>
    </dgm:pt>
    <dgm:pt modelId="{F28A72F0-3C3C-4CB3-B5EA-C452E03C0638}" type="pres">
      <dgm:prSet presAssocID="{41F14102-DAFC-4003-8926-DAFD07E87CD3}" presName="descendantText" presStyleLbl="alignAcc1" presStyleIdx="1" presStyleCnt="2">
        <dgm:presLayoutVars>
          <dgm:bulletEnabled val="1"/>
        </dgm:presLayoutVars>
      </dgm:prSet>
      <dgm:spPr/>
      <dgm:t>
        <a:bodyPr/>
        <a:lstStyle/>
        <a:p>
          <a:endParaRPr lang="en-US"/>
        </a:p>
      </dgm:t>
    </dgm:pt>
  </dgm:ptLst>
  <dgm:cxnLst>
    <dgm:cxn modelId="{B5A7AA66-2B4C-4B50-BD28-D17A584D7A7F}" type="presOf" srcId="{41F14102-DAFC-4003-8926-DAFD07E87CD3}" destId="{5EA6DC14-E80B-42EC-9D2B-D34F4C22202B}" srcOrd="0" destOrd="0" presId="urn:microsoft.com/office/officeart/2005/8/layout/chevron2"/>
    <dgm:cxn modelId="{471439A9-B727-4A34-8A74-8A5D3D48E1C1}" type="presOf" srcId="{162EFBE4-1FAA-4591-9B09-0C951E5143BF}" destId="{0D743CFD-3D1C-493D-914E-5C960033EE8A}" srcOrd="0" destOrd="0" presId="urn:microsoft.com/office/officeart/2005/8/layout/chevron2"/>
    <dgm:cxn modelId="{06F4AAB2-7D9F-4125-8C91-1B8BDD9BF795}" srcId="{162EFBE4-1FAA-4591-9B09-0C951E5143BF}" destId="{BFD7CFC6-87E1-4357-8F1C-C8FA61718504}" srcOrd="0" destOrd="0" parTransId="{01C17C77-2B87-432E-A0A8-725D65C9E21A}" sibTransId="{87166296-178D-44D0-8D45-4AC260040900}"/>
    <dgm:cxn modelId="{5CEE3FA9-2D1B-43D0-A569-8A4DFA964624}" srcId="{162EFBE4-1FAA-4591-9B09-0C951E5143BF}" destId="{41F14102-DAFC-4003-8926-DAFD07E87CD3}" srcOrd="1" destOrd="0" parTransId="{3CD8F031-45DC-46FD-A11F-2BA09192F067}" sibTransId="{5346E79C-559A-49B8-8AE1-89E9817E5D9A}"/>
    <dgm:cxn modelId="{DEF9E9D2-3C9A-4D6A-83A9-338C794AD98C}" srcId="{41F14102-DAFC-4003-8926-DAFD07E87CD3}" destId="{301CFD4A-A9B3-4781-81BF-699BAA076E60}" srcOrd="0" destOrd="0" parTransId="{A4A076CC-6BB5-424B-8566-17F3129BF6C4}" sibTransId="{DCC904FF-C09A-4E39-B505-51D787EB2A5A}"/>
    <dgm:cxn modelId="{562BA2BB-F5C7-4396-AB17-BC0A3E277EE5}" srcId="{BFD7CFC6-87E1-4357-8F1C-C8FA61718504}" destId="{698CF4AF-CF6F-4B0F-BBD9-D497081A6AEE}" srcOrd="0" destOrd="0" parTransId="{FFC3885D-EAE3-4B14-851F-0910318D3600}" sibTransId="{6F39FA61-FAB2-47AC-819B-5434E2C2525E}"/>
    <dgm:cxn modelId="{5B426E40-A82B-4343-A1FE-2B22F7E21922}" type="presOf" srcId="{BFD7CFC6-87E1-4357-8F1C-C8FA61718504}" destId="{447AB81A-4BD8-4605-961A-DC25A85F8E1D}" srcOrd="0" destOrd="0" presId="urn:microsoft.com/office/officeart/2005/8/layout/chevron2"/>
    <dgm:cxn modelId="{B6FCC765-792C-41A0-84A6-E1CBEE6E8964}" type="presOf" srcId="{698CF4AF-CF6F-4B0F-BBD9-D497081A6AEE}" destId="{3F798A10-D54D-4569-8A36-562853E9B361}" srcOrd="0" destOrd="0" presId="urn:microsoft.com/office/officeart/2005/8/layout/chevron2"/>
    <dgm:cxn modelId="{3728B2D1-0DD8-4991-81E0-F6074317B17D}" type="presOf" srcId="{301CFD4A-A9B3-4781-81BF-699BAA076E60}" destId="{F28A72F0-3C3C-4CB3-B5EA-C452E03C0638}" srcOrd="0" destOrd="0" presId="urn:microsoft.com/office/officeart/2005/8/layout/chevron2"/>
    <dgm:cxn modelId="{E1E339DE-4268-45CD-B1C0-49809EF22DD9}" type="presParOf" srcId="{0D743CFD-3D1C-493D-914E-5C960033EE8A}" destId="{B25637D1-910A-4BA0-9972-A112795D612D}" srcOrd="0" destOrd="0" presId="urn:microsoft.com/office/officeart/2005/8/layout/chevron2"/>
    <dgm:cxn modelId="{E4AC8F9F-E111-4BD0-8EC4-BC3A293325B9}" type="presParOf" srcId="{B25637D1-910A-4BA0-9972-A112795D612D}" destId="{447AB81A-4BD8-4605-961A-DC25A85F8E1D}" srcOrd="0" destOrd="0" presId="urn:microsoft.com/office/officeart/2005/8/layout/chevron2"/>
    <dgm:cxn modelId="{E39419F3-6FD5-40B0-A9CF-A030E000466D}" type="presParOf" srcId="{B25637D1-910A-4BA0-9972-A112795D612D}" destId="{3F798A10-D54D-4569-8A36-562853E9B361}" srcOrd="1" destOrd="0" presId="urn:microsoft.com/office/officeart/2005/8/layout/chevron2"/>
    <dgm:cxn modelId="{B2EF3886-2477-4D13-9860-F768D9587A9D}" type="presParOf" srcId="{0D743CFD-3D1C-493D-914E-5C960033EE8A}" destId="{D61D77F2-1CE9-4A87-A3E8-9AEFBF5EDBDE}" srcOrd="1" destOrd="0" presId="urn:microsoft.com/office/officeart/2005/8/layout/chevron2"/>
    <dgm:cxn modelId="{A0FC9664-CF27-4B4A-B8AB-E1EFC0F7D90E}" type="presParOf" srcId="{0D743CFD-3D1C-493D-914E-5C960033EE8A}" destId="{6A313D72-C562-4EE8-B305-FC0B526EE16E}" srcOrd="2" destOrd="0" presId="urn:microsoft.com/office/officeart/2005/8/layout/chevron2"/>
    <dgm:cxn modelId="{F5CD9486-0A98-49CF-A559-21550219A070}" type="presParOf" srcId="{6A313D72-C562-4EE8-B305-FC0B526EE16E}" destId="{5EA6DC14-E80B-42EC-9D2B-D34F4C22202B}" srcOrd="0" destOrd="0" presId="urn:microsoft.com/office/officeart/2005/8/layout/chevron2"/>
    <dgm:cxn modelId="{BB2F6390-39FE-4256-8649-9408C3B94AD4}" type="presParOf" srcId="{6A313D72-C562-4EE8-B305-FC0B526EE16E}" destId="{F28A72F0-3C3C-4CB3-B5EA-C452E03C063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162EFBE4-1FAA-4591-9B09-0C951E5143BF}" type="doc">
      <dgm:prSet loTypeId="urn:microsoft.com/office/officeart/2005/8/layout/chevron2" loCatId="list" qsTypeId="urn:microsoft.com/office/officeart/2005/8/quickstyle/simple1" qsCatId="simple" csTypeId="urn:microsoft.com/office/officeart/2005/8/colors/colorful1" csCatId="colorful" phldr="1"/>
      <dgm:spPr/>
      <dgm:t>
        <a:bodyPr/>
        <a:lstStyle/>
        <a:p>
          <a:endParaRPr lang="en-US"/>
        </a:p>
      </dgm:t>
    </dgm:pt>
    <dgm:pt modelId="{BFD7CFC6-87E1-4357-8F1C-C8FA61718504}">
      <dgm:prSet phldrT="[Text]" custT="1"/>
      <dgm:spPr>
        <a:solidFill>
          <a:schemeClr val="accent4"/>
        </a:solidFill>
        <a:ln>
          <a:solidFill>
            <a:schemeClr val="accent4"/>
          </a:solidFill>
        </a:ln>
      </dgm:spPr>
      <dgm:t>
        <a:bodyPr/>
        <a:lstStyle/>
        <a:p>
          <a:r>
            <a:rPr lang="en-US" sz="5400" dirty="0" smtClean="0"/>
            <a:t>C</a:t>
          </a:r>
          <a:endParaRPr lang="en-US" sz="5400" dirty="0"/>
        </a:p>
      </dgm:t>
    </dgm:pt>
    <dgm:pt modelId="{01C17C77-2B87-432E-A0A8-725D65C9E21A}" type="parTrans" cxnId="{06F4AAB2-7D9F-4125-8C91-1B8BDD9BF795}">
      <dgm:prSet/>
      <dgm:spPr/>
      <dgm:t>
        <a:bodyPr/>
        <a:lstStyle/>
        <a:p>
          <a:endParaRPr lang="en-US"/>
        </a:p>
      </dgm:t>
    </dgm:pt>
    <dgm:pt modelId="{87166296-178D-44D0-8D45-4AC260040900}" type="sibTrans" cxnId="{06F4AAB2-7D9F-4125-8C91-1B8BDD9BF795}">
      <dgm:prSet/>
      <dgm:spPr/>
      <dgm:t>
        <a:bodyPr/>
        <a:lstStyle/>
        <a:p>
          <a:endParaRPr lang="en-US"/>
        </a:p>
      </dgm:t>
    </dgm:pt>
    <dgm:pt modelId="{41F14102-DAFC-4003-8926-DAFD07E87CD3}">
      <dgm:prSet phldrT="[Text]" custT="1"/>
      <dgm:spPr>
        <a:solidFill>
          <a:schemeClr val="accent5"/>
        </a:solidFill>
        <a:ln>
          <a:solidFill>
            <a:schemeClr val="accent5"/>
          </a:solidFill>
        </a:ln>
      </dgm:spPr>
      <dgm:t>
        <a:bodyPr/>
        <a:lstStyle/>
        <a:p>
          <a:r>
            <a:rPr lang="en-US" sz="5400" i="0" dirty="0" smtClean="0"/>
            <a:t>I</a:t>
          </a:r>
          <a:endParaRPr lang="en-US" sz="5400" i="0" dirty="0"/>
        </a:p>
      </dgm:t>
    </dgm:pt>
    <dgm:pt modelId="{3CD8F031-45DC-46FD-A11F-2BA09192F067}" type="parTrans" cxnId="{5CEE3FA9-2D1B-43D0-A569-8A4DFA964624}">
      <dgm:prSet/>
      <dgm:spPr/>
      <dgm:t>
        <a:bodyPr/>
        <a:lstStyle/>
        <a:p>
          <a:endParaRPr lang="en-US"/>
        </a:p>
      </dgm:t>
    </dgm:pt>
    <dgm:pt modelId="{5346E79C-559A-49B8-8AE1-89E9817E5D9A}" type="sibTrans" cxnId="{5CEE3FA9-2D1B-43D0-A569-8A4DFA964624}">
      <dgm:prSet/>
      <dgm:spPr/>
      <dgm:t>
        <a:bodyPr/>
        <a:lstStyle/>
        <a:p>
          <a:endParaRPr lang="en-US"/>
        </a:p>
      </dgm:t>
    </dgm:pt>
    <dgm:pt modelId="{698CF4AF-CF6F-4B0F-BBD9-D497081A6AEE}">
      <dgm:prSet/>
      <dgm:spPr>
        <a:ln>
          <a:solidFill>
            <a:schemeClr val="accent4"/>
          </a:solidFill>
        </a:ln>
      </dgm:spPr>
      <dgm:t>
        <a:bodyPr/>
        <a:lstStyle/>
        <a:p>
          <a:r>
            <a:rPr lang="en-US" dirty="0" smtClean="0"/>
            <a:t>Consult</a:t>
          </a:r>
          <a:endParaRPr lang="en-US" dirty="0"/>
        </a:p>
      </dgm:t>
    </dgm:pt>
    <dgm:pt modelId="{FFC3885D-EAE3-4B14-851F-0910318D3600}" type="parTrans" cxnId="{562BA2BB-F5C7-4396-AB17-BC0A3E277EE5}">
      <dgm:prSet/>
      <dgm:spPr/>
      <dgm:t>
        <a:bodyPr/>
        <a:lstStyle/>
        <a:p>
          <a:endParaRPr lang="en-US"/>
        </a:p>
      </dgm:t>
    </dgm:pt>
    <dgm:pt modelId="{6F39FA61-FAB2-47AC-819B-5434E2C2525E}" type="sibTrans" cxnId="{562BA2BB-F5C7-4396-AB17-BC0A3E277EE5}">
      <dgm:prSet/>
      <dgm:spPr/>
      <dgm:t>
        <a:bodyPr/>
        <a:lstStyle/>
        <a:p>
          <a:endParaRPr lang="en-US"/>
        </a:p>
      </dgm:t>
    </dgm:pt>
    <dgm:pt modelId="{301CFD4A-A9B3-4781-81BF-699BAA076E60}">
      <dgm:prSet/>
      <dgm:spPr>
        <a:ln>
          <a:solidFill>
            <a:schemeClr val="accent5"/>
          </a:solidFill>
        </a:ln>
      </dgm:spPr>
      <dgm:t>
        <a:bodyPr/>
        <a:lstStyle/>
        <a:p>
          <a:r>
            <a:rPr lang="en-US" dirty="0" smtClean="0"/>
            <a:t>Keep informed</a:t>
          </a:r>
          <a:endParaRPr lang="en-US" dirty="0"/>
        </a:p>
      </dgm:t>
    </dgm:pt>
    <dgm:pt modelId="{A4A076CC-6BB5-424B-8566-17F3129BF6C4}" type="parTrans" cxnId="{DEF9E9D2-3C9A-4D6A-83A9-338C794AD98C}">
      <dgm:prSet/>
      <dgm:spPr/>
      <dgm:t>
        <a:bodyPr/>
        <a:lstStyle/>
        <a:p>
          <a:endParaRPr lang="en-US"/>
        </a:p>
      </dgm:t>
    </dgm:pt>
    <dgm:pt modelId="{DCC904FF-C09A-4E39-B505-51D787EB2A5A}" type="sibTrans" cxnId="{DEF9E9D2-3C9A-4D6A-83A9-338C794AD98C}">
      <dgm:prSet/>
      <dgm:spPr/>
      <dgm:t>
        <a:bodyPr/>
        <a:lstStyle/>
        <a:p>
          <a:endParaRPr lang="en-US"/>
        </a:p>
      </dgm:t>
    </dgm:pt>
    <dgm:pt modelId="{0D743CFD-3D1C-493D-914E-5C960033EE8A}" type="pres">
      <dgm:prSet presAssocID="{162EFBE4-1FAA-4591-9B09-0C951E5143BF}" presName="linearFlow" presStyleCnt="0">
        <dgm:presLayoutVars>
          <dgm:dir/>
          <dgm:animLvl val="lvl"/>
          <dgm:resizeHandles val="exact"/>
        </dgm:presLayoutVars>
      </dgm:prSet>
      <dgm:spPr/>
      <dgm:t>
        <a:bodyPr/>
        <a:lstStyle/>
        <a:p>
          <a:endParaRPr lang="en-US"/>
        </a:p>
      </dgm:t>
    </dgm:pt>
    <dgm:pt modelId="{B25637D1-910A-4BA0-9972-A112795D612D}" type="pres">
      <dgm:prSet presAssocID="{BFD7CFC6-87E1-4357-8F1C-C8FA61718504}" presName="composite" presStyleCnt="0"/>
      <dgm:spPr/>
    </dgm:pt>
    <dgm:pt modelId="{447AB81A-4BD8-4605-961A-DC25A85F8E1D}" type="pres">
      <dgm:prSet presAssocID="{BFD7CFC6-87E1-4357-8F1C-C8FA61718504}" presName="parentText" presStyleLbl="alignNode1" presStyleIdx="0" presStyleCnt="2">
        <dgm:presLayoutVars>
          <dgm:chMax val="1"/>
          <dgm:bulletEnabled val="1"/>
        </dgm:presLayoutVars>
      </dgm:prSet>
      <dgm:spPr/>
      <dgm:t>
        <a:bodyPr/>
        <a:lstStyle/>
        <a:p>
          <a:endParaRPr lang="en-US"/>
        </a:p>
      </dgm:t>
    </dgm:pt>
    <dgm:pt modelId="{3F798A10-D54D-4569-8A36-562853E9B361}" type="pres">
      <dgm:prSet presAssocID="{BFD7CFC6-87E1-4357-8F1C-C8FA61718504}" presName="descendantText" presStyleLbl="alignAcc1" presStyleIdx="0" presStyleCnt="2">
        <dgm:presLayoutVars>
          <dgm:bulletEnabled val="1"/>
        </dgm:presLayoutVars>
      </dgm:prSet>
      <dgm:spPr/>
      <dgm:t>
        <a:bodyPr/>
        <a:lstStyle/>
        <a:p>
          <a:endParaRPr lang="en-US"/>
        </a:p>
      </dgm:t>
    </dgm:pt>
    <dgm:pt modelId="{D61D77F2-1CE9-4A87-A3E8-9AEFBF5EDBDE}" type="pres">
      <dgm:prSet presAssocID="{87166296-178D-44D0-8D45-4AC260040900}" presName="sp" presStyleCnt="0"/>
      <dgm:spPr/>
    </dgm:pt>
    <dgm:pt modelId="{6A313D72-C562-4EE8-B305-FC0B526EE16E}" type="pres">
      <dgm:prSet presAssocID="{41F14102-DAFC-4003-8926-DAFD07E87CD3}" presName="composite" presStyleCnt="0"/>
      <dgm:spPr/>
    </dgm:pt>
    <dgm:pt modelId="{5EA6DC14-E80B-42EC-9D2B-D34F4C22202B}" type="pres">
      <dgm:prSet presAssocID="{41F14102-DAFC-4003-8926-DAFD07E87CD3}" presName="parentText" presStyleLbl="alignNode1" presStyleIdx="1" presStyleCnt="2">
        <dgm:presLayoutVars>
          <dgm:chMax val="1"/>
          <dgm:bulletEnabled val="1"/>
        </dgm:presLayoutVars>
      </dgm:prSet>
      <dgm:spPr/>
      <dgm:t>
        <a:bodyPr/>
        <a:lstStyle/>
        <a:p>
          <a:endParaRPr lang="en-US"/>
        </a:p>
      </dgm:t>
    </dgm:pt>
    <dgm:pt modelId="{F28A72F0-3C3C-4CB3-B5EA-C452E03C0638}" type="pres">
      <dgm:prSet presAssocID="{41F14102-DAFC-4003-8926-DAFD07E87CD3}" presName="descendantText" presStyleLbl="alignAcc1" presStyleIdx="1" presStyleCnt="2">
        <dgm:presLayoutVars>
          <dgm:bulletEnabled val="1"/>
        </dgm:presLayoutVars>
      </dgm:prSet>
      <dgm:spPr/>
      <dgm:t>
        <a:bodyPr/>
        <a:lstStyle/>
        <a:p>
          <a:endParaRPr lang="en-US"/>
        </a:p>
      </dgm:t>
    </dgm:pt>
  </dgm:ptLst>
  <dgm:cxnLst>
    <dgm:cxn modelId="{E8029B00-2EE2-4DF2-9F47-C32C4A05EBC5}" type="presOf" srcId="{698CF4AF-CF6F-4B0F-BBD9-D497081A6AEE}" destId="{3F798A10-D54D-4569-8A36-562853E9B361}" srcOrd="0" destOrd="0" presId="urn:microsoft.com/office/officeart/2005/8/layout/chevron2"/>
    <dgm:cxn modelId="{0097EA07-158F-40AF-B3E7-A8E2995547DF}" type="presOf" srcId="{41F14102-DAFC-4003-8926-DAFD07E87CD3}" destId="{5EA6DC14-E80B-42EC-9D2B-D34F4C22202B}" srcOrd="0" destOrd="0" presId="urn:microsoft.com/office/officeart/2005/8/layout/chevron2"/>
    <dgm:cxn modelId="{DDA40F1F-D194-49D4-AD0F-75190C82356C}" type="presOf" srcId="{BFD7CFC6-87E1-4357-8F1C-C8FA61718504}" destId="{447AB81A-4BD8-4605-961A-DC25A85F8E1D}" srcOrd="0" destOrd="0" presId="urn:microsoft.com/office/officeart/2005/8/layout/chevron2"/>
    <dgm:cxn modelId="{A2555C04-B741-401D-82D5-C2BE54B2D136}" type="presOf" srcId="{301CFD4A-A9B3-4781-81BF-699BAA076E60}" destId="{F28A72F0-3C3C-4CB3-B5EA-C452E03C0638}" srcOrd="0" destOrd="0" presId="urn:microsoft.com/office/officeart/2005/8/layout/chevron2"/>
    <dgm:cxn modelId="{06F4AAB2-7D9F-4125-8C91-1B8BDD9BF795}" srcId="{162EFBE4-1FAA-4591-9B09-0C951E5143BF}" destId="{BFD7CFC6-87E1-4357-8F1C-C8FA61718504}" srcOrd="0" destOrd="0" parTransId="{01C17C77-2B87-432E-A0A8-725D65C9E21A}" sibTransId="{87166296-178D-44D0-8D45-4AC260040900}"/>
    <dgm:cxn modelId="{5CEE3FA9-2D1B-43D0-A569-8A4DFA964624}" srcId="{162EFBE4-1FAA-4591-9B09-0C951E5143BF}" destId="{41F14102-DAFC-4003-8926-DAFD07E87CD3}" srcOrd="1" destOrd="0" parTransId="{3CD8F031-45DC-46FD-A11F-2BA09192F067}" sibTransId="{5346E79C-559A-49B8-8AE1-89E9817E5D9A}"/>
    <dgm:cxn modelId="{75D5D19D-8712-4DA4-96F2-6BDA7844C734}" type="presOf" srcId="{162EFBE4-1FAA-4591-9B09-0C951E5143BF}" destId="{0D743CFD-3D1C-493D-914E-5C960033EE8A}" srcOrd="0" destOrd="0" presId="urn:microsoft.com/office/officeart/2005/8/layout/chevron2"/>
    <dgm:cxn modelId="{DEF9E9D2-3C9A-4D6A-83A9-338C794AD98C}" srcId="{41F14102-DAFC-4003-8926-DAFD07E87CD3}" destId="{301CFD4A-A9B3-4781-81BF-699BAA076E60}" srcOrd="0" destOrd="0" parTransId="{A4A076CC-6BB5-424B-8566-17F3129BF6C4}" sibTransId="{DCC904FF-C09A-4E39-B505-51D787EB2A5A}"/>
    <dgm:cxn modelId="{562BA2BB-F5C7-4396-AB17-BC0A3E277EE5}" srcId="{BFD7CFC6-87E1-4357-8F1C-C8FA61718504}" destId="{698CF4AF-CF6F-4B0F-BBD9-D497081A6AEE}" srcOrd="0" destOrd="0" parTransId="{FFC3885D-EAE3-4B14-851F-0910318D3600}" sibTransId="{6F39FA61-FAB2-47AC-819B-5434E2C2525E}"/>
    <dgm:cxn modelId="{26122079-26ED-479F-B7BD-42DE698A8E22}" type="presParOf" srcId="{0D743CFD-3D1C-493D-914E-5C960033EE8A}" destId="{B25637D1-910A-4BA0-9972-A112795D612D}" srcOrd="0" destOrd="0" presId="urn:microsoft.com/office/officeart/2005/8/layout/chevron2"/>
    <dgm:cxn modelId="{E2CB0B8D-D7B3-4FCA-9E34-2CA89C562734}" type="presParOf" srcId="{B25637D1-910A-4BA0-9972-A112795D612D}" destId="{447AB81A-4BD8-4605-961A-DC25A85F8E1D}" srcOrd="0" destOrd="0" presId="urn:microsoft.com/office/officeart/2005/8/layout/chevron2"/>
    <dgm:cxn modelId="{78B5DB56-8FAB-4258-A43C-8B779E94E0CF}" type="presParOf" srcId="{B25637D1-910A-4BA0-9972-A112795D612D}" destId="{3F798A10-D54D-4569-8A36-562853E9B361}" srcOrd="1" destOrd="0" presId="urn:microsoft.com/office/officeart/2005/8/layout/chevron2"/>
    <dgm:cxn modelId="{97B79D10-5E38-4B58-AE64-438E8EA8BB81}" type="presParOf" srcId="{0D743CFD-3D1C-493D-914E-5C960033EE8A}" destId="{D61D77F2-1CE9-4A87-A3E8-9AEFBF5EDBDE}" srcOrd="1" destOrd="0" presId="urn:microsoft.com/office/officeart/2005/8/layout/chevron2"/>
    <dgm:cxn modelId="{6C8957BD-6836-44EC-A4F3-9DBEE385FA1B}" type="presParOf" srcId="{0D743CFD-3D1C-493D-914E-5C960033EE8A}" destId="{6A313D72-C562-4EE8-B305-FC0B526EE16E}" srcOrd="2" destOrd="0" presId="urn:microsoft.com/office/officeart/2005/8/layout/chevron2"/>
    <dgm:cxn modelId="{4AE191D5-DBFB-4D3C-9D8D-366FF3A72076}" type="presParOf" srcId="{6A313D72-C562-4EE8-B305-FC0B526EE16E}" destId="{5EA6DC14-E80B-42EC-9D2B-D34F4C22202B}" srcOrd="0" destOrd="0" presId="urn:microsoft.com/office/officeart/2005/8/layout/chevron2"/>
    <dgm:cxn modelId="{8A9D99FA-2F60-4BA3-B915-C194E1F454B6}" type="presParOf" srcId="{6A313D72-C562-4EE8-B305-FC0B526EE16E}" destId="{F28A72F0-3C3C-4CB3-B5EA-C452E03C0638}"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8A49145-0DED-4A30-B5BE-C27D05B1791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A775E6EB-2BCA-4A81-A4BF-B7492FD2BA12}">
      <dgm:prSet phldrT="[Text]"/>
      <dgm:spPr/>
      <dgm:t>
        <a:bodyPr/>
        <a:lstStyle/>
        <a:p>
          <a:r>
            <a:rPr lang="en-US" dirty="0" smtClean="0"/>
            <a:t>Microsoft Project is just a tool</a:t>
          </a:r>
          <a:endParaRPr lang="en-US" dirty="0"/>
        </a:p>
      </dgm:t>
    </dgm:pt>
    <dgm:pt modelId="{B1EF5576-E4CE-4F34-A4CB-3B20D21B2DE2}" type="parTrans" cxnId="{55DE70AE-B442-414F-BE5C-00EA4A1EBAAC}">
      <dgm:prSet/>
      <dgm:spPr/>
      <dgm:t>
        <a:bodyPr/>
        <a:lstStyle/>
        <a:p>
          <a:endParaRPr lang="en-US"/>
        </a:p>
      </dgm:t>
    </dgm:pt>
    <dgm:pt modelId="{77B79055-ADC7-4EDC-B37C-7CB72FACA7FE}" type="sibTrans" cxnId="{55DE70AE-B442-414F-BE5C-00EA4A1EBAAC}">
      <dgm:prSet/>
      <dgm:spPr/>
      <dgm:t>
        <a:bodyPr/>
        <a:lstStyle/>
        <a:p>
          <a:endParaRPr lang="en-US"/>
        </a:p>
      </dgm:t>
    </dgm:pt>
    <dgm:pt modelId="{907BC9E1-5C66-4BA3-9AC5-6DA2CAF35444}">
      <dgm:prSet phldrT="[Text]"/>
      <dgm:spPr/>
      <dgm:t>
        <a:bodyPr/>
        <a:lstStyle/>
        <a:p>
          <a:r>
            <a:rPr lang="en-US" dirty="0" smtClean="0"/>
            <a:t>Understand how it calculates numbers</a:t>
          </a:r>
          <a:endParaRPr lang="en-US" dirty="0"/>
        </a:p>
      </dgm:t>
    </dgm:pt>
    <dgm:pt modelId="{729078EB-BD83-4BED-8182-B5EA56AF0054}" type="parTrans" cxnId="{18D2293F-6F1F-4F29-B3F8-0DC334596BA6}">
      <dgm:prSet/>
      <dgm:spPr/>
      <dgm:t>
        <a:bodyPr/>
        <a:lstStyle/>
        <a:p>
          <a:endParaRPr lang="en-US"/>
        </a:p>
      </dgm:t>
    </dgm:pt>
    <dgm:pt modelId="{92113001-F192-4936-B5E8-FE1FDC2F0862}" type="sibTrans" cxnId="{18D2293F-6F1F-4F29-B3F8-0DC334596BA6}">
      <dgm:prSet/>
      <dgm:spPr/>
      <dgm:t>
        <a:bodyPr/>
        <a:lstStyle/>
        <a:p>
          <a:endParaRPr lang="en-US"/>
        </a:p>
      </dgm:t>
    </dgm:pt>
    <dgm:pt modelId="{04F2E19D-E801-46F1-9E61-DB482F75A6C9}">
      <dgm:prSet phldrT="[Text]"/>
      <dgm:spPr/>
      <dgm:t>
        <a:bodyPr/>
        <a:lstStyle/>
        <a:p>
          <a:r>
            <a:rPr lang="en-US" dirty="0" smtClean="0"/>
            <a:t>Every project requires different tools</a:t>
          </a:r>
          <a:endParaRPr lang="en-US" dirty="0"/>
        </a:p>
      </dgm:t>
    </dgm:pt>
    <dgm:pt modelId="{8EB6D6B2-D576-438C-BF85-A041BC2E8A62}" type="parTrans" cxnId="{598913C5-81D3-422F-9648-9CE79945B9EA}">
      <dgm:prSet/>
      <dgm:spPr/>
      <dgm:t>
        <a:bodyPr/>
        <a:lstStyle/>
        <a:p>
          <a:endParaRPr lang="en-US"/>
        </a:p>
      </dgm:t>
    </dgm:pt>
    <dgm:pt modelId="{4CE0CF82-9F09-4936-B826-0E4E52D935A6}" type="sibTrans" cxnId="{598913C5-81D3-422F-9648-9CE79945B9EA}">
      <dgm:prSet/>
      <dgm:spPr/>
      <dgm:t>
        <a:bodyPr/>
        <a:lstStyle/>
        <a:p>
          <a:endParaRPr lang="en-US"/>
        </a:p>
      </dgm:t>
    </dgm:pt>
    <dgm:pt modelId="{E4D98A95-934C-48CA-B264-A49380642C20}" type="pres">
      <dgm:prSet presAssocID="{08A49145-0DED-4A30-B5BE-C27D05B17917}" presName="linear" presStyleCnt="0">
        <dgm:presLayoutVars>
          <dgm:animLvl val="lvl"/>
          <dgm:resizeHandles val="exact"/>
        </dgm:presLayoutVars>
      </dgm:prSet>
      <dgm:spPr/>
      <dgm:t>
        <a:bodyPr/>
        <a:lstStyle/>
        <a:p>
          <a:endParaRPr lang="en-US"/>
        </a:p>
      </dgm:t>
    </dgm:pt>
    <dgm:pt modelId="{77B3035A-E33E-45E4-81F1-36ADCD2817F3}" type="pres">
      <dgm:prSet presAssocID="{A775E6EB-2BCA-4A81-A4BF-B7492FD2BA12}" presName="parentText" presStyleLbl="node1" presStyleIdx="0" presStyleCnt="3">
        <dgm:presLayoutVars>
          <dgm:chMax val="0"/>
          <dgm:bulletEnabled val="1"/>
        </dgm:presLayoutVars>
      </dgm:prSet>
      <dgm:spPr/>
      <dgm:t>
        <a:bodyPr/>
        <a:lstStyle/>
        <a:p>
          <a:endParaRPr lang="en-US"/>
        </a:p>
      </dgm:t>
    </dgm:pt>
    <dgm:pt modelId="{ADAEAAE2-EF57-4078-AB32-EBA630EEB2A3}" type="pres">
      <dgm:prSet presAssocID="{77B79055-ADC7-4EDC-B37C-7CB72FACA7FE}" presName="spacer" presStyleCnt="0"/>
      <dgm:spPr/>
    </dgm:pt>
    <dgm:pt modelId="{E8AF28E7-1537-48CE-BFFB-31F6148458F0}" type="pres">
      <dgm:prSet presAssocID="{907BC9E1-5C66-4BA3-9AC5-6DA2CAF35444}" presName="parentText" presStyleLbl="node1" presStyleIdx="1" presStyleCnt="3">
        <dgm:presLayoutVars>
          <dgm:chMax val="0"/>
          <dgm:bulletEnabled val="1"/>
        </dgm:presLayoutVars>
      </dgm:prSet>
      <dgm:spPr/>
      <dgm:t>
        <a:bodyPr/>
        <a:lstStyle/>
        <a:p>
          <a:endParaRPr lang="en-US"/>
        </a:p>
      </dgm:t>
    </dgm:pt>
    <dgm:pt modelId="{1C3281BD-C30F-465E-B4AB-6C475861CB2E}" type="pres">
      <dgm:prSet presAssocID="{92113001-F192-4936-B5E8-FE1FDC2F0862}" presName="spacer" presStyleCnt="0"/>
      <dgm:spPr/>
    </dgm:pt>
    <dgm:pt modelId="{DE0B2C98-5773-4BD2-BA71-69E55471363D}" type="pres">
      <dgm:prSet presAssocID="{04F2E19D-E801-46F1-9E61-DB482F75A6C9}" presName="parentText" presStyleLbl="node1" presStyleIdx="2" presStyleCnt="3">
        <dgm:presLayoutVars>
          <dgm:chMax val="0"/>
          <dgm:bulletEnabled val="1"/>
        </dgm:presLayoutVars>
      </dgm:prSet>
      <dgm:spPr/>
      <dgm:t>
        <a:bodyPr/>
        <a:lstStyle/>
        <a:p>
          <a:endParaRPr lang="en-US"/>
        </a:p>
      </dgm:t>
    </dgm:pt>
  </dgm:ptLst>
  <dgm:cxnLst>
    <dgm:cxn modelId="{598913C5-81D3-422F-9648-9CE79945B9EA}" srcId="{08A49145-0DED-4A30-B5BE-C27D05B17917}" destId="{04F2E19D-E801-46F1-9E61-DB482F75A6C9}" srcOrd="2" destOrd="0" parTransId="{8EB6D6B2-D576-438C-BF85-A041BC2E8A62}" sibTransId="{4CE0CF82-9F09-4936-B826-0E4E52D935A6}"/>
    <dgm:cxn modelId="{92F6FCA9-9468-4B34-B017-C31609D0E0E6}" type="presOf" srcId="{A775E6EB-2BCA-4A81-A4BF-B7492FD2BA12}" destId="{77B3035A-E33E-45E4-81F1-36ADCD2817F3}" srcOrd="0" destOrd="0" presId="urn:microsoft.com/office/officeart/2005/8/layout/vList2"/>
    <dgm:cxn modelId="{44715C59-7158-4BC0-A57E-6B5BBD5E65C4}" type="presOf" srcId="{08A49145-0DED-4A30-B5BE-C27D05B17917}" destId="{E4D98A95-934C-48CA-B264-A49380642C20}" srcOrd="0" destOrd="0" presId="urn:microsoft.com/office/officeart/2005/8/layout/vList2"/>
    <dgm:cxn modelId="{55DE70AE-B442-414F-BE5C-00EA4A1EBAAC}" srcId="{08A49145-0DED-4A30-B5BE-C27D05B17917}" destId="{A775E6EB-2BCA-4A81-A4BF-B7492FD2BA12}" srcOrd="0" destOrd="0" parTransId="{B1EF5576-E4CE-4F34-A4CB-3B20D21B2DE2}" sibTransId="{77B79055-ADC7-4EDC-B37C-7CB72FACA7FE}"/>
    <dgm:cxn modelId="{18D2293F-6F1F-4F29-B3F8-0DC334596BA6}" srcId="{08A49145-0DED-4A30-B5BE-C27D05B17917}" destId="{907BC9E1-5C66-4BA3-9AC5-6DA2CAF35444}" srcOrd="1" destOrd="0" parTransId="{729078EB-BD83-4BED-8182-B5EA56AF0054}" sibTransId="{92113001-F192-4936-B5E8-FE1FDC2F0862}"/>
    <dgm:cxn modelId="{C335368C-68F1-4A0B-82CE-34E837928C49}" type="presOf" srcId="{907BC9E1-5C66-4BA3-9AC5-6DA2CAF35444}" destId="{E8AF28E7-1537-48CE-BFFB-31F6148458F0}" srcOrd="0" destOrd="0" presId="urn:microsoft.com/office/officeart/2005/8/layout/vList2"/>
    <dgm:cxn modelId="{8DF77C03-F3C1-4EFB-9A5E-FD615D104E46}" type="presOf" srcId="{04F2E19D-E801-46F1-9E61-DB482F75A6C9}" destId="{DE0B2C98-5773-4BD2-BA71-69E55471363D}" srcOrd="0" destOrd="0" presId="urn:microsoft.com/office/officeart/2005/8/layout/vList2"/>
    <dgm:cxn modelId="{ED86416F-6FB7-44E0-AE0E-0FFB334616B1}" type="presParOf" srcId="{E4D98A95-934C-48CA-B264-A49380642C20}" destId="{77B3035A-E33E-45E4-81F1-36ADCD2817F3}" srcOrd="0" destOrd="0" presId="urn:microsoft.com/office/officeart/2005/8/layout/vList2"/>
    <dgm:cxn modelId="{EA66425A-D932-464A-A341-32EBDDE40DBC}" type="presParOf" srcId="{E4D98A95-934C-48CA-B264-A49380642C20}" destId="{ADAEAAE2-EF57-4078-AB32-EBA630EEB2A3}" srcOrd="1" destOrd="0" presId="urn:microsoft.com/office/officeart/2005/8/layout/vList2"/>
    <dgm:cxn modelId="{FD9F4FD7-F507-4DA5-8597-EB812EF1BEF8}" type="presParOf" srcId="{E4D98A95-934C-48CA-B264-A49380642C20}" destId="{E8AF28E7-1537-48CE-BFFB-31F6148458F0}" srcOrd="2" destOrd="0" presId="urn:microsoft.com/office/officeart/2005/8/layout/vList2"/>
    <dgm:cxn modelId="{A6AA9380-00CD-4CFF-9D49-226658FA10A3}" type="presParOf" srcId="{E4D98A95-934C-48CA-B264-A49380642C20}" destId="{1C3281BD-C30F-465E-B4AB-6C475861CB2E}" srcOrd="3" destOrd="0" presId="urn:microsoft.com/office/officeart/2005/8/layout/vList2"/>
    <dgm:cxn modelId="{98FFAC94-2B3B-41A4-93DB-3DB404911F82}" type="presParOf" srcId="{E4D98A95-934C-48CA-B264-A49380642C20}" destId="{DE0B2C98-5773-4BD2-BA71-69E55471363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9E350CBA-7EE6-4718-B39A-91190504ACBD}"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673251C6-7CD8-4672-8A60-F472373D9E2A}">
      <dgm:prSet phldrT="[Text]"/>
      <dgm:spPr/>
      <dgm:t>
        <a:bodyPr/>
        <a:lstStyle/>
        <a:p>
          <a:r>
            <a:rPr lang="en-US" dirty="0" smtClean="0"/>
            <a:t>Formal end of the planning phase</a:t>
          </a:r>
          <a:endParaRPr lang="en-US" dirty="0"/>
        </a:p>
      </dgm:t>
    </dgm:pt>
    <dgm:pt modelId="{0CD42D46-5F54-47C9-A87E-B11E596B26D4}" type="parTrans" cxnId="{5995A738-4791-4FC5-A889-8B19F111C42F}">
      <dgm:prSet/>
      <dgm:spPr/>
      <dgm:t>
        <a:bodyPr/>
        <a:lstStyle/>
        <a:p>
          <a:endParaRPr lang="en-US"/>
        </a:p>
      </dgm:t>
    </dgm:pt>
    <dgm:pt modelId="{7B7A7A37-49E9-44EE-B0BD-C5CE796B0424}" type="sibTrans" cxnId="{5995A738-4791-4FC5-A889-8B19F111C42F}">
      <dgm:prSet/>
      <dgm:spPr/>
      <dgm:t>
        <a:bodyPr/>
        <a:lstStyle/>
        <a:p>
          <a:endParaRPr lang="en-US"/>
        </a:p>
      </dgm:t>
    </dgm:pt>
    <dgm:pt modelId="{3A485AC6-A8C9-4206-9BCF-36EF2B01E03D}">
      <dgm:prSet phldrT="[Text]"/>
      <dgm:spPr/>
      <dgm:t>
        <a:bodyPr/>
        <a:lstStyle/>
        <a:p>
          <a:r>
            <a:rPr lang="en-US" dirty="0" smtClean="0"/>
            <a:t>Original plan</a:t>
          </a:r>
          <a:endParaRPr lang="en-US" dirty="0"/>
        </a:p>
      </dgm:t>
    </dgm:pt>
    <dgm:pt modelId="{8E54FAAC-4DF4-4511-A9C2-D4386CE19651}" type="parTrans" cxnId="{ADDEE2E9-FA06-457E-A154-4C4521FDEDF4}">
      <dgm:prSet/>
      <dgm:spPr/>
      <dgm:t>
        <a:bodyPr/>
        <a:lstStyle/>
        <a:p>
          <a:endParaRPr lang="en-US"/>
        </a:p>
      </dgm:t>
    </dgm:pt>
    <dgm:pt modelId="{D963FE2E-BB6E-4853-AF51-95B47A47CF6D}" type="sibTrans" cxnId="{ADDEE2E9-FA06-457E-A154-4C4521FDEDF4}">
      <dgm:prSet/>
      <dgm:spPr/>
      <dgm:t>
        <a:bodyPr/>
        <a:lstStyle/>
        <a:p>
          <a:endParaRPr lang="en-US"/>
        </a:p>
      </dgm:t>
    </dgm:pt>
    <dgm:pt modelId="{D8A45E8C-F7E7-4600-BE20-5E85DD369B04}">
      <dgm:prSet phldrT="[Text]"/>
      <dgm:spPr/>
      <dgm:t>
        <a:bodyPr/>
        <a:lstStyle/>
        <a:p>
          <a:r>
            <a:rPr lang="en-US" dirty="0" smtClean="0"/>
            <a:t>Measuring stick</a:t>
          </a:r>
          <a:endParaRPr lang="en-US" dirty="0"/>
        </a:p>
      </dgm:t>
    </dgm:pt>
    <dgm:pt modelId="{CD496021-B119-4FD1-84FA-165B1C608E83}" type="parTrans" cxnId="{79AC7B62-8A3D-4903-B3F7-F608D1B24547}">
      <dgm:prSet/>
      <dgm:spPr/>
      <dgm:t>
        <a:bodyPr/>
        <a:lstStyle/>
        <a:p>
          <a:endParaRPr lang="en-US"/>
        </a:p>
      </dgm:t>
    </dgm:pt>
    <dgm:pt modelId="{6137928B-8F48-48B5-9BE6-2A34494EB004}" type="sibTrans" cxnId="{79AC7B62-8A3D-4903-B3F7-F608D1B24547}">
      <dgm:prSet/>
      <dgm:spPr/>
      <dgm:t>
        <a:bodyPr/>
        <a:lstStyle/>
        <a:p>
          <a:endParaRPr lang="en-US"/>
        </a:p>
      </dgm:t>
    </dgm:pt>
    <dgm:pt modelId="{D594D54E-2D66-4AEC-B7CB-5223731FC295}">
      <dgm:prSet phldrT="[Text]"/>
      <dgm:spPr/>
      <dgm:t>
        <a:bodyPr/>
        <a:lstStyle/>
        <a:p>
          <a:r>
            <a:rPr lang="en-US" dirty="0" smtClean="0"/>
            <a:t>Communicated to all stakeholders </a:t>
          </a:r>
          <a:endParaRPr lang="en-US" dirty="0"/>
        </a:p>
      </dgm:t>
    </dgm:pt>
    <dgm:pt modelId="{A1A66D01-C01C-464C-934C-D8FECA02E48B}" type="parTrans" cxnId="{6993A126-9D2C-4DDF-93FF-BAD41D9FA0CB}">
      <dgm:prSet/>
      <dgm:spPr/>
      <dgm:t>
        <a:bodyPr/>
        <a:lstStyle/>
        <a:p>
          <a:endParaRPr lang="en-US"/>
        </a:p>
      </dgm:t>
    </dgm:pt>
    <dgm:pt modelId="{153C8D2F-F2A7-4155-BB8A-877A80EFF099}" type="sibTrans" cxnId="{6993A126-9D2C-4DDF-93FF-BAD41D9FA0CB}">
      <dgm:prSet/>
      <dgm:spPr/>
      <dgm:t>
        <a:bodyPr/>
        <a:lstStyle/>
        <a:p>
          <a:endParaRPr lang="en-US"/>
        </a:p>
      </dgm:t>
    </dgm:pt>
    <dgm:pt modelId="{C93EA7D2-4BE4-48DB-9ACF-40D2827071D2}" type="pres">
      <dgm:prSet presAssocID="{9E350CBA-7EE6-4718-B39A-91190504ACBD}" presName="Name0" presStyleCnt="0">
        <dgm:presLayoutVars>
          <dgm:resizeHandles/>
        </dgm:presLayoutVars>
      </dgm:prSet>
      <dgm:spPr/>
      <dgm:t>
        <a:bodyPr/>
        <a:lstStyle/>
        <a:p>
          <a:endParaRPr lang="en-US"/>
        </a:p>
      </dgm:t>
    </dgm:pt>
    <dgm:pt modelId="{5D809754-3B31-4BBA-B5F2-AA9792E617BA}" type="pres">
      <dgm:prSet presAssocID="{673251C6-7CD8-4672-8A60-F472373D9E2A}" presName="text" presStyleLbl="node1" presStyleIdx="0" presStyleCnt="4">
        <dgm:presLayoutVars>
          <dgm:bulletEnabled val="1"/>
        </dgm:presLayoutVars>
      </dgm:prSet>
      <dgm:spPr/>
      <dgm:t>
        <a:bodyPr/>
        <a:lstStyle/>
        <a:p>
          <a:endParaRPr lang="en-US"/>
        </a:p>
      </dgm:t>
    </dgm:pt>
    <dgm:pt modelId="{39F2578C-D098-4229-94FD-2A4D1C71693A}" type="pres">
      <dgm:prSet presAssocID="{7B7A7A37-49E9-44EE-B0BD-C5CE796B0424}" presName="space" presStyleCnt="0"/>
      <dgm:spPr/>
    </dgm:pt>
    <dgm:pt modelId="{46206FC4-0DE2-4ECE-911E-517A8B1B3BF4}" type="pres">
      <dgm:prSet presAssocID="{3A485AC6-A8C9-4206-9BCF-36EF2B01E03D}" presName="text" presStyleLbl="node1" presStyleIdx="1" presStyleCnt="4">
        <dgm:presLayoutVars>
          <dgm:bulletEnabled val="1"/>
        </dgm:presLayoutVars>
      </dgm:prSet>
      <dgm:spPr/>
      <dgm:t>
        <a:bodyPr/>
        <a:lstStyle/>
        <a:p>
          <a:endParaRPr lang="en-US"/>
        </a:p>
      </dgm:t>
    </dgm:pt>
    <dgm:pt modelId="{CF4A647B-DE23-4992-864C-92BF0AE262F8}" type="pres">
      <dgm:prSet presAssocID="{D963FE2E-BB6E-4853-AF51-95B47A47CF6D}" presName="space" presStyleCnt="0"/>
      <dgm:spPr/>
    </dgm:pt>
    <dgm:pt modelId="{70216AAD-2569-45FC-BB6D-4BBC78149A2D}" type="pres">
      <dgm:prSet presAssocID="{D8A45E8C-F7E7-4600-BE20-5E85DD369B04}" presName="text" presStyleLbl="node1" presStyleIdx="2" presStyleCnt="4">
        <dgm:presLayoutVars>
          <dgm:bulletEnabled val="1"/>
        </dgm:presLayoutVars>
      </dgm:prSet>
      <dgm:spPr/>
      <dgm:t>
        <a:bodyPr/>
        <a:lstStyle/>
        <a:p>
          <a:endParaRPr lang="en-US"/>
        </a:p>
      </dgm:t>
    </dgm:pt>
    <dgm:pt modelId="{5B86B430-2CA4-49D4-95A4-97A208FA9C0C}" type="pres">
      <dgm:prSet presAssocID="{6137928B-8F48-48B5-9BE6-2A34494EB004}" presName="space" presStyleCnt="0"/>
      <dgm:spPr/>
    </dgm:pt>
    <dgm:pt modelId="{5A03C98F-CA99-420F-8356-6B1D7947BC9F}" type="pres">
      <dgm:prSet presAssocID="{D594D54E-2D66-4AEC-B7CB-5223731FC295}" presName="text" presStyleLbl="node1" presStyleIdx="3" presStyleCnt="4">
        <dgm:presLayoutVars>
          <dgm:bulletEnabled val="1"/>
        </dgm:presLayoutVars>
      </dgm:prSet>
      <dgm:spPr/>
      <dgm:t>
        <a:bodyPr/>
        <a:lstStyle/>
        <a:p>
          <a:endParaRPr lang="en-US"/>
        </a:p>
      </dgm:t>
    </dgm:pt>
  </dgm:ptLst>
  <dgm:cxnLst>
    <dgm:cxn modelId="{8BA9E9C1-12C4-4229-884F-68CDD6DAA6CE}" type="presOf" srcId="{D8A45E8C-F7E7-4600-BE20-5E85DD369B04}" destId="{70216AAD-2569-45FC-BB6D-4BBC78149A2D}" srcOrd="0" destOrd="0" presId="urn:diagrams.loki3.com/VaryingWidthList+Icon"/>
    <dgm:cxn modelId="{D4725F04-DC3F-47E8-8984-02105ED3C82A}" type="presOf" srcId="{D594D54E-2D66-4AEC-B7CB-5223731FC295}" destId="{5A03C98F-CA99-420F-8356-6B1D7947BC9F}" srcOrd="0" destOrd="0" presId="urn:diagrams.loki3.com/VaryingWidthList+Icon"/>
    <dgm:cxn modelId="{4734562A-CEFA-4692-9390-89CE05861E35}" type="presOf" srcId="{3A485AC6-A8C9-4206-9BCF-36EF2B01E03D}" destId="{46206FC4-0DE2-4ECE-911E-517A8B1B3BF4}" srcOrd="0" destOrd="0" presId="urn:diagrams.loki3.com/VaryingWidthList+Icon"/>
    <dgm:cxn modelId="{6993A126-9D2C-4DDF-93FF-BAD41D9FA0CB}" srcId="{9E350CBA-7EE6-4718-B39A-91190504ACBD}" destId="{D594D54E-2D66-4AEC-B7CB-5223731FC295}" srcOrd="3" destOrd="0" parTransId="{A1A66D01-C01C-464C-934C-D8FECA02E48B}" sibTransId="{153C8D2F-F2A7-4155-BB8A-877A80EFF099}"/>
    <dgm:cxn modelId="{12FA81E8-1E42-456F-820C-4A2E15D05A33}" type="presOf" srcId="{9E350CBA-7EE6-4718-B39A-91190504ACBD}" destId="{C93EA7D2-4BE4-48DB-9ACF-40D2827071D2}" srcOrd="0" destOrd="0" presId="urn:diagrams.loki3.com/VaryingWidthList+Icon"/>
    <dgm:cxn modelId="{ADDEE2E9-FA06-457E-A154-4C4521FDEDF4}" srcId="{9E350CBA-7EE6-4718-B39A-91190504ACBD}" destId="{3A485AC6-A8C9-4206-9BCF-36EF2B01E03D}" srcOrd="1" destOrd="0" parTransId="{8E54FAAC-4DF4-4511-A9C2-D4386CE19651}" sibTransId="{D963FE2E-BB6E-4853-AF51-95B47A47CF6D}"/>
    <dgm:cxn modelId="{CCA50AC0-BEBD-4FAC-935E-24DCC6B42341}" type="presOf" srcId="{673251C6-7CD8-4672-8A60-F472373D9E2A}" destId="{5D809754-3B31-4BBA-B5F2-AA9792E617BA}" srcOrd="0" destOrd="0" presId="urn:diagrams.loki3.com/VaryingWidthList+Icon"/>
    <dgm:cxn modelId="{79AC7B62-8A3D-4903-B3F7-F608D1B24547}" srcId="{9E350CBA-7EE6-4718-B39A-91190504ACBD}" destId="{D8A45E8C-F7E7-4600-BE20-5E85DD369B04}" srcOrd="2" destOrd="0" parTransId="{CD496021-B119-4FD1-84FA-165B1C608E83}" sibTransId="{6137928B-8F48-48B5-9BE6-2A34494EB004}"/>
    <dgm:cxn modelId="{5995A738-4791-4FC5-A889-8B19F111C42F}" srcId="{9E350CBA-7EE6-4718-B39A-91190504ACBD}" destId="{673251C6-7CD8-4672-8A60-F472373D9E2A}" srcOrd="0" destOrd="0" parTransId="{0CD42D46-5F54-47C9-A87E-B11E596B26D4}" sibTransId="{7B7A7A37-49E9-44EE-B0BD-C5CE796B0424}"/>
    <dgm:cxn modelId="{7AB845C3-4C13-4162-8558-A5116F6396B5}" type="presParOf" srcId="{C93EA7D2-4BE4-48DB-9ACF-40D2827071D2}" destId="{5D809754-3B31-4BBA-B5F2-AA9792E617BA}" srcOrd="0" destOrd="0" presId="urn:diagrams.loki3.com/VaryingWidthList+Icon"/>
    <dgm:cxn modelId="{A4088711-205B-443A-B160-299F43E4A739}" type="presParOf" srcId="{C93EA7D2-4BE4-48DB-9ACF-40D2827071D2}" destId="{39F2578C-D098-4229-94FD-2A4D1C71693A}" srcOrd="1" destOrd="0" presId="urn:diagrams.loki3.com/VaryingWidthList+Icon"/>
    <dgm:cxn modelId="{97429B5C-BC1F-4190-8FD8-0EED0A4C51E4}" type="presParOf" srcId="{C93EA7D2-4BE4-48DB-9ACF-40D2827071D2}" destId="{46206FC4-0DE2-4ECE-911E-517A8B1B3BF4}" srcOrd="2" destOrd="0" presId="urn:diagrams.loki3.com/VaryingWidthList+Icon"/>
    <dgm:cxn modelId="{01E40CB9-496E-4C8A-A2C2-AD01B2A099E7}" type="presParOf" srcId="{C93EA7D2-4BE4-48DB-9ACF-40D2827071D2}" destId="{CF4A647B-DE23-4992-864C-92BF0AE262F8}" srcOrd="3" destOrd="0" presId="urn:diagrams.loki3.com/VaryingWidthList+Icon"/>
    <dgm:cxn modelId="{FA621840-D746-4B0E-9002-241205109AF9}" type="presParOf" srcId="{C93EA7D2-4BE4-48DB-9ACF-40D2827071D2}" destId="{70216AAD-2569-45FC-BB6D-4BBC78149A2D}" srcOrd="4" destOrd="0" presId="urn:diagrams.loki3.com/VaryingWidthList+Icon"/>
    <dgm:cxn modelId="{ECCAEC26-4D2D-46B2-8D05-ECAECB589DA6}" type="presParOf" srcId="{C93EA7D2-4BE4-48DB-9ACF-40D2827071D2}" destId="{5B86B430-2CA4-49D4-95A4-97A208FA9C0C}" srcOrd="5" destOrd="0" presId="urn:diagrams.loki3.com/VaryingWidthList+Icon"/>
    <dgm:cxn modelId="{F7B28056-7DE3-4220-A54F-887615ACE234}" type="presParOf" srcId="{C93EA7D2-4BE4-48DB-9ACF-40D2827071D2}" destId="{5A03C98F-CA99-420F-8356-6B1D7947BC9F}"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9FFA48BE-EA0E-4E8F-8A95-1E5B14F8D60D}"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C05CC7DC-50E5-436C-A791-29D21B501DED}">
      <dgm:prSet phldrT="[Text]"/>
      <dgm:spPr/>
      <dgm:t>
        <a:bodyPr/>
        <a:lstStyle/>
        <a:p>
          <a:r>
            <a:rPr lang="en-US" dirty="0" smtClean="0"/>
            <a:t>Status meetings</a:t>
          </a:r>
          <a:endParaRPr lang="en-US" dirty="0"/>
        </a:p>
      </dgm:t>
    </dgm:pt>
    <dgm:pt modelId="{DB3A3842-DA33-4441-B140-2EB845C878CF}" type="parTrans" cxnId="{2F6FA776-2841-4F74-B2DD-1417A8961F75}">
      <dgm:prSet/>
      <dgm:spPr/>
      <dgm:t>
        <a:bodyPr/>
        <a:lstStyle/>
        <a:p>
          <a:endParaRPr lang="en-US"/>
        </a:p>
      </dgm:t>
    </dgm:pt>
    <dgm:pt modelId="{1CFBE90B-4315-4082-B403-CCF7F837BA70}" type="sibTrans" cxnId="{2F6FA776-2841-4F74-B2DD-1417A8961F75}">
      <dgm:prSet/>
      <dgm:spPr/>
      <dgm:t>
        <a:bodyPr/>
        <a:lstStyle/>
        <a:p>
          <a:endParaRPr lang="en-US"/>
        </a:p>
      </dgm:t>
    </dgm:pt>
    <dgm:pt modelId="{A523EF91-CF5B-4931-A891-DCA8EFAB3E31}">
      <dgm:prSet phldrT="[Text]"/>
      <dgm:spPr/>
      <dgm:t>
        <a:bodyPr/>
        <a:lstStyle/>
        <a:p>
          <a:r>
            <a:rPr lang="en-US" dirty="0" smtClean="0"/>
            <a:t>Regular status reports</a:t>
          </a:r>
          <a:endParaRPr lang="en-US" dirty="0"/>
        </a:p>
      </dgm:t>
    </dgm:pt>
    <dgm:pt modelId="{1A77974C-20F7-4F75-A0AF-3246C9655049}" type="parTrans" cxnId="{0DB593F0-26AE-41D2-990B-491B8E75E79F}">
      <dgm:prSet/>
      <dgm:spPr/>
      <dgm:t>
        <a:bodyPr/>
        <a:lstStyle/>
        <a:p>
          <a:endParaRPr lang="en-US"/>
        </a:p>
      </dgm:t>
    </dgm:pt>
    <dgm:pt modelId="{1894DB13-4D19-4D69-BEA4-70CFE886BF30}" type="sibTrans" cxnId="{0DB593F0-26AE-41D2-990B-491B8E75E79F}">
      <dgm:prSet/>
      <dgm:spPr/>
      <dgm:t>
        <a:bodyPr/>
        <a:lstStyle/>
        <a:p>
          <a:endParaRPr lang="en-US"/>
        </a:p>
      </dgm:t>
    </dgm:pt>
    <dgm:pt modelId="{D864FD7B-1900-4997-AE01-83DCD23038D3}">
      <dgm:prSet phldrT="[Text]"/>
      <dgm:spPr/>
      <dgm:t>
        <a:bodyPr/>
        <a:lstStyle/>
        <a:p>
          <a:r>
            <a:rPr lang="en-US" dirty="0" smtClean="0"/>
            <a:t>Hands-on observation</a:t>
          </a:r>
          <a:endParaRPr lang="en-US" dirty="0"/>
        </a:p>
      </dgm:t>
    </dgm:pt>
    <dgm:pt modelId="{A4DF5946-52AF-49A4-A2F8-C4FEC59323AD}" type="parTrans" cxnId="{89738050-A62D-46F2-A8EB-C229157D92E5}">
      <dgm:prSet/>
      <dgm:spPr/>
      <dgm:t>
        <a:bodyPr/>
        <a:lstStyle/>
        <a:p>
          <a:endParaRPr lang="en-US"/>
        </a:p>
      </dgm:t>
    </dgm:pt>
    <dgm:pt modelId="{36A20FFD-5393-42F2-856D-D1F1CB221171}" type="sibTrans" cxnId="{89738050-A62D-46F2-A8EB-C229157D92E5}">
      <dgm:prSet/>
      <dgm:spPr/>
      <dgm:t>
        <a:bodyPr/>
        <a:lstStyle/>
        <a:p>
          <a:endParaRPr lang="en-US"/>
        </a:p>
      </dgm:t>
    </dgm:pt>
    <dgm:pt modelId="{7C0FA7DB-2316-4B21-AEF9-DDCA8086C0BF}" type="pres">
      <dgm:prSet presAssocID="{9FFA48BE-EA0E-4E8F-8A95-1E5B14F8D60D}" presName="linear" presStyleCnt="0">
        <dgm:presLayoutVars>
          <dgm:dir/>
          <dgm:animLvl val="lvl"/>
          <dgm:resizeHandles val="exact"/>
        </dgm:presLayoutVars>
      </dgm:prSet>
      <dgm:spPr/>
      <dgm:t>
        <a:bodyPr/>
        <a:lstStyle/>
        <a:p>
          <a:endParaRPr lang="en-US"/>
        </a:p>
      </dgm:t>
    </dgm:pt>
    <dgm:pt modelId="{8408B4DA-0EF5-49C1-9F2F-95DD4816C8BD}" type="pres">
      <dgm:prSet presAssocID="{C05CC7DC-50E5-436C-A791-29D21B501DED}" presName="parentLin" presStyleCnt="0"/>
      <dgm:spPr/>
    </dgm:pt>
    <dgm:pt modelId="{B31CFED9-5C10-42CF-8766-F708F97A9B66}" type="pres">
      <dgm:prSet presAssocID="{C05CC7DC-50E5-436C-A791-29D21B501DED}" presName="parentLeftMargin" presStyleLbl="node1" presStyleIdx="0" presStyleCnt="3"/>
      <dgm:spPr/>
      <dgm:t>
        <a:bodyPr/>
        <a:lstStyle/>
        <a:p>
          <a:endParaRPr lang="en-US"/>
        </a:p>
      </dgm:t>
    </dgm:pt>
    <dgm:pt modelId="{D4EA74FC-82AF-49EA-A885-A3D226358129}" type="pres">
      <dgm:prSet presAssocID="{C05CC7DC-50E5-436C-A791-29D21B501DED}" presName="parentText" presStyleLbl="node1" presStyleIdx="0" presStyleCnt="3">
        <dgm:presLayoutVars>
          <dgm:chMax val="0"/>
          <dgm:bulletEnabled val="1"/>
        </dgm:presLayoutVars>
      </dgm:prSet>
      <dgm:spPr/>
      <dgm:t>
        <a:bodyPr/>
        <a:lstStyle/>
        <a:p>
          <a:endParaRPr lang="en-US"/>
        </a:p>
      </dgm:t>
    </dgm:pt>
    <dgm:pt modelId="{1B26AD75-294E-412A-A57C-125E1DC66D59}" type="pres">
      <dgm:prSet presAssocID="{C05CC7DC-50E5-436C-A791-29D21B501DED}" presName="negativeSpace" presStyleCnt="0"/>
      <dgm:spPr/>
    </dgm:pt>
    <dgm:pt modelId="{4C01AC31-0222-4018-B685-53B4CCE9B3CF}" type="pres">
      <dgm:prSet presAssocID="{C05CC7DC-50E5-436C-A791-29D21B501DED}" presName="childText" presStyleLbl="conFgAcc1" presStyleIdx="0" presStyleCnt="3">
        <dgm:presLayoutVars>
          <dgm:bulletEnabled val="1"/>
        </dgm:presLayoutVars>
      </dgm:prSet>
      <dgm:spPr/>
    </dgm:pt>
    <dgm:pt modelId="{0C2F4AF3-B33C-4C3A-8619-949890BF2093}" type="pres">
      <dgm:prSet presAssocID="{1CFBE90B-4315-4082-B403-CCF7F837BA70}" presName="spaceBetweenRectangles" presStyleCnt="0"/>
      <dgm:spPr/>
    </dgm:pt>
    <dgm:pt modelId="{31552A2C-5997-430D-8AF5-E295B82F7296}" type="pres">
      <dgm:prSet presAssocID="{A523EF91-CF5B-4931-A891-DCA8EFAB3E31}" presName="parentLin" presStyleCnt="0"/>
      <dgm:spPr/>
    </dgm:pt>
    <dgm:pt modelId="{6C7ECA45-2F7A-4847-ABAE-55E4BCA39C39}" type="pres">
      <dgm:prSet presAssocID="{A523EF91-CF5B-4931-A891-DCA8EFAB3E31}" presName="parentLeftMargin" presStyleLbl="node1" presStyleIdx="0" presStyleCnt="3"/>
      <dgm:spPr/>
      <dgm:t>
        <a:bodyPr/>
        <a:lstStyle/>
        <a:p>
          <a:endParaRPr lang="en-US"/>
        </a:p>
      </dgm:t>
    </dgm:pt>
    <dgm:pt modelId="{510468EC-BEB8-489E-BBD5-A65602D2041B}" type="pres">
      <dgm:prSet presAssocID="{A523EF91-CF5B-4931-A891-DCA8EFAB3E31}" presName="parentText" presStyleLbl="node1" presStyleIdx="1" presStyleCnt="3">
        <dgm:presLayoutVars>
          <dgm:chMax val="0"/>
          <dgm:bulletEnabled val="1"/>
        </dgm:presLayoutVars>
      </dgm:prSet>
      <dgm:spPr/>
      <dgm:t>
        <a:bodyPr/>
        <a:lstStyle/>
        <a:p>
          <a:endParaRPr lang="en-US"/>
        </a:p>
      </dgm:t>
    </dgm:pt>
    <dgm:pt modelId="{C47658F3-FB51-4964-B5AD-4484E045AE04}" type="pres">
      <dgm:prSet presAssocID="{A523EF91-CF5B-4931-A891-DCA8EFAB3E31}" presName="negativeSpace" presStyleCnt="0"/>
      <dgm:spPr/>
    </dgm:pt>
    <dgm:pt modelId="{7F97A46E-98B3-4819-897F-31725E7C27A2}" type="pres">
      <dgm:prSet presAssocID="{A523EF91-CF5B-4931-A891-DCA8EFAB3E31}" presName="childText" presStyleLbl="conFgAcc1" presStyleIdx="1" presStyleCnt="3">
        <dgm:presLayoutVars>
          <dgm:bulletEnabled val="1"/>
        </dgm:presLayoutVars>
      </dgm:prSet>
      <dgm:spPr/>
    </dgm:pt>
    <dgm:pt modelId="{733567D7-8150-4890-8C1F-AB3FE03379F0}" type="pres">
      <dgm:prSet presAssocID="{1894DB13-4D19-4D69-BEA4-70CFE886BF30}" presName="spaceBetweenRectangles" presStyleCnt="0"/>
      <dgm:spPr/>
    </dgm:pt>
    <dgm:pt modelId="{D6207F7A-3D62-42F8-8E62-823677CC5A68}" type="pres">
      <dgm:prSet presAssocID="{D864FD7B-1900-4997-AE01-83DCD23038D3}" presName="parentLin" presStyleCnt="0"/>
      <dgm:spPr/>
    </dgm:pt>
    <dgm:pt modelId="{B2E056CA-70F1-4310-BCCD-73B00A449DEE}" type="pres">
      <dgm:prSet presAssocID="{D864FD7B-1900-4997-AE01-83DCD23038D3}" presName="parentLeftMargin" presStyleLbl="node1" presStyleIdx="1" presStyleCnt="3"/>
      <dgm:spPr/>
      <dgm:t>
        <a:bodyPr/>
        <a:lstStyle/>
        <a:p>
          <a:endParaRPr lang="en-US"/>
        </a:p>
      </dgm:t>
    </dgm:pt>
    <dgm:pt modelId="{0DDED468-7B82-43E8-BBAC-0977232902F9}" type="pres">
      <dgm:prSet presAssocID="{D864FD7B-1900-4997-AE01-83DCD23038D3}" presName="parentText" presStyleLbl="node1" presStyleIdx="2" presStyleCnt="3">
        <dgm:presLayoutVars>
          <dgm:chMax val="0"/>
          <dgm:bulletEnabled val="1"/>
        </dgm:presLayoutVars>
      </dgm:prSet>
      <dgm:spPr/>
      <dgm:t>
        <a:bodyPr/>
        <a:lstStyle/>
        <a:p>
          <a:endParaRPr lang="en-US"/>
        </a:p>
      </dgm:t>
    </dgm:pt>
    <dgm:pt modelId="{10AE8431-781B-445A-9841-35760910FAA2}" type="pres">
      <dgm:prSet presAssocID="{D864FD7B-1900-4997-AE01-83DCD23038D3}" presName="negativeSpace" presStyleCnt="0"/>
      <dgm:spPr/>
    </dgm:pt>
    <dgm:pt modelId="{8377EBC6-F808-4708-BC2D-C4913B640866}" type="pres">
      <dgm:prSet presAssocID="{D864FD7B-1900-4997-AE01-83DCD23038D3}" presName="childText" presStyleLbl="conFgAcc1" presStyleIdx="2" presStyleCnt="3">
        <dgm:presLayoutVars>
          <dgm:bulletEnabled val="1"/>
        </dgm:presLayoutVars>
      </dgm:prSet>
      <dgm:spPr/>
    </dgm:pt>
  </dgm:ptLst>
  <dgm:cxnLst>
    <dgm:cxn modelId="{FC3780CB-494B-45DB-A479-BA93B4982339}" type="presOf" srcId="{C05CC7DC-50E5-436C-A791-29D21B501DED}" destId="{B31CFED9-5C10-42CF-8766-F708F97A9B66}" srcOrd="0" destOrd="0" presId="urn:microsoft.com/office/officeart/2005/8/layout/list1"/>
    <dgm:cxn modelId="{23CFE656-3646-47DC-8084-35A92D0063C8}" type="presOf" srcId="{D864FD7B-1900-4997-AE01-83DCD23038D3}" destId="{B2E056CA-70F1-4310-BCCD-73B00A449DEE}" srcOrd="0" destOrd="0" presId="urn:microsoft.com/office/officeart/2005/8/layout/list1"/>
    <dgm:cxn modelId="{89738050-A62D-46F2-A8EB-C229157D92E5}" srcId="{9FFA48BE-EA0E-4E8F-8A95-1E5B14F8D60D}" destId="{D864FD7B-1900-4997-AE01-83DCD23038D3}" srcOrd="2" destOrd="0" parTransId="{A4DF5946-52AF-49A4-A2F8-C4FEC59323AD}" sibTransId="{36A20FFD-5393-42F2-856D-D1F1CB221171}"/>
    <dgm:cxn modelId="{0DB593F0-26AE-41D2-990B-491B8E75E79F}" srcId="{9FFA48BE-EA0E-4E8F-8A95-1E5B14F8D60D}" destId="{A523EF91-CF5B-4931-A891-DCA8EFAB3E31}" srcOrd="1" destOrd="0" parTransId="{1A77974C-20F7-4F75-A0AF-3246C9655049}" sibTransId="{1894DB13-4D19-4D69-BEA4-70CFE886BF30}"/>
    <dgm:cxn modelId="{FE99B241-4B9B-4F7F-B9B2-1864A4B1528F}" type="presOf" srcId="{A523EF91-CF5B-4931-A891-DCA8EFAB3E31}" destId="{6C7ECA45-2F7A-4847-ABAE-55E4BCA39C39}" srcOrd="0" destOrd="0" presId="urn:microsoft.com/office/officeart/2005/8/layout/list1"/>
    <dgm:cxn modelId="{DDCC836B-B056-4015-BED5-1185552BEB78}" type="presOf" srcId="{D864FD7B-1900-4997-AE01-83DCD23038D3}" destId="{0DDED468-7B82-43E8-BBAC-0977232902F9}" srcOrd="1" destOrd="0" presId="urn:microsoft.com/office/officeart/2005/8/layout/list1"/>
    <dgm:cxn modelId="{05DF06A2-4042-415B-B227-D8CB612CB694}" type="presOf" srcId="{9FFA48BE-EA0E-4E8F-8A95-1E5B14F8D60D}" destId="{7C0FA7DB-2316-4B21-AEF9-DDCA8086C0BF}" srcOrd="0" destOrd="0" presId="urn:microsoft.com/office/officeart/2005/8/layout/list1"/>
    <dgm:cxn modelId="{DF73D78C-94F4-4B90-B24F-59FEA8F3F001}" type="presOf" srcId="{A523EF91-CF5B-4931-A891-DCA8EFAB3E31}" destId="{510468EC-BEB8-489E-BBD5-A65602D2041B}" srcOrd="1" destOrd="0" presId="urn:microsoft.com/office/officeart/2005/8/layout/list1"/>
    <dgm:cxn modelId="{2F6FA776-2841-4F74-B2DD-1417A8961F75}" srcId="{9FFA48BE-EA0E-4E8F-8A95-1E5B14F8D60D}" destId="{C05CC7DC-50E5-436C-A791-29D21B501DED}" srcOrd="0" destOrd="0" parTransId="{DB3A3842-DA33-4441-B140-2EB845C878CF}" sibTransId="{1CFBE90B-4315-4082-B403-CCF7F837BA70}"/>
    <dgm:cxn modelId="{34528F0C-9CE2-4A99-9490-5E47C589E0D4}" type="presOf" srcId="{C05CC7DC-50E5-436C-A791-29D21B501DED}" destId="{D4EA74FC-82AF-49EA-A885-A3D226358129}" srcOrd="1" destOrd="0" presId="urn:microsoft.com/office/officeart/2005/8/layout/list1"/>
    <dgm:cxn modelId="{931818D5-4380-47F0-9638-4ECD715C907D}" type="presParOf" srcId="{7C0FA7DB-2316-4B21-AEF9-DDCA8086C0BF}" destId="{8408B4DA-0EF5-49C1-9F2F-95DD4816C8BD}" srcOrd="0" destOrd="0" presId="urn:microsoft.com/office/officeart/2005/8/layout/list1"/>
    <dgm:cxn modelId="{105A181D-3B30-40D7-877E-C8161C443D63}" type="presParOf" srcId="{8408B4DA-0EF5-49C1-9F2F-95DD4816C8BD}" destId="{B31CFED9-5C10-42CF-8766-F708F97A9B66}" srcOrd="0" destOrd="0" presId="urn:microsoft.com/office/officeart/2005/8/layout/list1"/>
    <dgm:cxn modelId="{124307D0-CFBD-4FAA-AD4A-91A9D365A377}" type="presParOf" srcId="{8408B4DA-0EF5-49C1-9F2F-95DD4816C8BD}" destId="{D4EA74FC-82AF-49EA-A885-A3D226358129}" srcOrd="1" destOrd="0" presId="urn:microsoft.com/office/officeart/2005/8/layout/list1"/>
    <dgm:cxn modelId="{326801A7-9737-449F-87A4-5C3F17FBB11D}" type="presParOf" srcId="{7C0FA7DB-2316-4B21-AEF9-DDCA8086C0BF}" destId="{1B26AD75-294E-412A-A57C-125E1DC66D59}" srcOrd="1" destOrd="0" presId="urn:microsoft.com/office/officeart/2005/8/layout/list1"/>
    <dgm:cxn modelId="{FD10EFF6-2B72-4D70-B819-DF5CD4C1F67F}" type="presParOf" srcId="{7C0FA7DB-2316-4B21-AEF9-DDCA8086C0BF}" destId="{4C01AC31-0222-4018-B685-53B4CCE9B3CF}" srcOrd="2" destOrd="0" presId="urn:microsoft.com/office/officeart/2005/8/layout/list1"/>
    <dgm:cxn modelId="{2664B254-7551-4B11-9AE9-9B5C7E2391ED}" type="presParOf" srcId="{7C0FA7DB-2316-4B21-AEF9-DDCA8086C0BF}" destId="{0C2F4AF3-B33C-4C3A-8619-949890BF2093}" srcOrd="3" destOrd="0" presId="urn:microsoft.com/office/officeart/2005/8/layout/list1"/>
    <dgm:cxn modelId="{B3DF9677-6715-45E5-A31C-0E8C4B8DDBF5}" type="presParOf" srcId="{7C0FA7DB-2316-4B21-AEF9-DDCA8086C0BF}" destId="{31552A2C-5997-430D-8AF5-E295B82F7296}" srcOrd="4" destOrd="0" presId="urn:microsoft.com/office/officeart/2005/8/layout/list1"/>
    <dgm:cxn modelId="{F7751CBF-8BD0-421B-9CB9-554446002420}" type="presParOf" srcId="{31552A2C-5997-430D-8AF5-E295B82F7296}" destId="{6C7ECA45-2F7A-4847-ABAE-55E4BCA39C39}" srcOrd="0" destOrd="0" presId="urn:microsoft.com/office/officeart/2005/8/layout/list1"/>
    <dgm:cxn modelId="{10647895-C826-452E-9596-A47B7ED3062F}" type="presParOf" srcId="{31552A2C-5997-430D-8AF5-E295B82F7296}" destId="{510468EC-BEB8-489E-BBD5-A65602D2041B}" srcOrd="1" destOrd="0" presId="urn:microsoft.com/office/officeart/2005/8/layout/list1"/>
    <dgm:cxn modelId="{CDDB2CA6-3E32-47E0-966F-053B7F79A8CF}" type="presParOf" srcId="{7C0FA7DB-2316-4B21-AEF9-DDCA8086C0BF}" destId="{C47658F3-FB51-4964-B5AD-4484E045AE04}" srcOrd="5" destOrd="0" presId="urn:microsoft.com/office/officeart/2005/8/layout/list1"/>
    <dgm:cxn modelId="{C32AA598-5A1C-4D6C-8437-DF36957DD890}" type="presParOf" srcId="{7C0FA7DB-2316-4B21-AEF9-DDCA8086C0BF}" destId="{7F97A46E-98B3-4819-897F-31725E7C27A2}" srcOrd="6" destOrd="0" presId="urn:microsoft.com/office/officeart/2005/8/layout/list1"/>
    <dgm:cxn modelId="{482677DC-9FE2-4664-A09B-FB2E8D0E1343}" type="presParOf" srcId="{7C0FA7DB-2316-4B21-AEF9-DDCA8086C0BF}" destId="{733567D7-8150-4890-8C1F-AB3FE03379F0}" srcOrd="7" destOrd="0" presId="urn:microsoft.com/office/officeart/2005/8/layout/list1"/>
    <dgm:cxn modelId="{ED63B299-1E22-4E73-85CB-4CF27019C6B8}" type="presParOf" srcId="{7C0FA7DB-2316-4B21-AEF9-DDCA8086C0BF}" destId="{D6207F7A-3D62-42F8-8E62-823677CC5A68}" srcOrd="8" destOrd="0" presId="urn:microsoft.com/office/officeart/2005/8/layout/list1"/>
    <dgm:cxn modelId="{380BD502-2792-49C7-AD6C-0DB278B4A342}" type="presParOf" srcId="{D6207F7A-3D62-42F8-8E62-823677CC5A68}" destId="{B2E056CA-70F1-4310-BCCD-73B00A449DEE}" srcOrd="0" destOrd="0" presId="urn:microsoft.com/office/officeart/2005/8/layout/list1"/>
    <dgm:cxn modelId="{01DFDF72-D875-45F9-AF2C-C9D90BD039C3}" type="presParOf" srcId="{D6207F7A-3D62-42F8-8E62-823677CC5A68}" destId="{0DDED468-7B82-43E8-BBAC-0977232902F9}" srcOrd="1" destOrd="0" presId="urn:microsoft.com/office/officeart/2005/8/layout/list1"/>
    <dgm:cxn modelId="{4B06042E-2DC3-443D-B543-6B6A317062EC}" type="presParOf" srcId="{7C0FA7DB-2316-4B21-AEF9-DDCA8086C0BF}" destId="{10AE8431-781B-445A-9841-35760910FAA2}" srcOrd="9" destOrd="0" presId="urn:microsoft.com/office/officeart/2005/8/layout/list1"/>
    <dgm:cxn modelId="{D6EB78A4-5349-4361-9C18-0DE642CC0001}" type="presParOf" srcId="{7C0FA7DB-2316-4B21-AEF9-DDCA8086C0BF}" destId="{8377EBC6-F808-4708-BC2D-C4913B64086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5EE845A-B37A-423D-A232-9E06F180E0C9}"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134D31B5-38CB-4FF1-BFA8-164021D72FCC}">
      <dgm:prSet phldrT="[Text]"/>
      <dgm:spPr/>
      <dgm:t>
        <a:bodyPr/>
        <a:lstStyle/>
        <a:p>
          <a:r>
            <a:rPr lang="en-US" b="1" dirty="0" smtClean="0"/>
            <a:t>Crashing</a:t>
          </a:r>
          <a:r>
            <a:rPr lang="en-US" dirty="0" smtClean="0"/>
            <a:t>: Reduce the schedule without changing the budget</a:t>
          </a:r>
          <a:endParaRPr lang="en-US" dirty="0"/>
        </a:p>
      </dgm:t>
    </dgm:pt>
    <dgm:pt modelId="{748B42C1-F85B-4D6C-B42F-82D2CD1B2860}" type="parTrans" cxnId="{9BECB83D-BFD3-4784-ADAE-6C0FC69518AF}">
      <dgm:prSet/>
      <dgm:spPr/>
      <dgm:t>
        <a:bodyPr/>
        <a:lstStyle/>
        <a:p>
          <a:endParaRPr lang="en-US"/>
        </a:p>
      </dgm:t>
    </dgm:pt>
    <dgm:pt modelId="{04B0FF7A-6D35-4B15-A225-FD27227B918C}" type="sibTrans" cxnId="{9BECB83D-BFD3-4784-ADAE-6C0FC69518AF}">
      <dgm:prSet/>
      <dgm:spPr/>
      <dgm:t>
        <a:bodyPr/>
        <a:lstStyle/>
        <a:p>
          <a:endParaRPr lang="en-US"/>
        </a:p>
      </dgm:t>
    </dgm:pt>
    <dgm:pt modelId="{6A28AEF2-0608-4936-9057-13F57952B273}">
      <dgm:prSet phldrT="[Text]"/>
      <dgm:spPr/>
      <dgm:t>
        <a:bodyPr/>
        <a:lstStyle/>
        <a:p>
          <a:r>
            <a:rPr lang="en-US" b="1" dirty="0" smtClean="0"/>
            <a:t>Fast-Tracking</a:t>
          </a:r>
          <a:r>
            <a:rPr lang="en-US" dirty="0" smtClean="0"/>
            <a:t>: Where lag/lead time can be reduced or eliminated.</a:t>
          </a:r>
          <a:endParaRPr lang="en-US" dirty="0"/>
        </a:p>
      </dgm:t>
    </dgm:pt>
    <dgm:pt modelId="{AF565AAD-FE06-417B-9F32-C1A735637DAE}" type="parTrans" cxnId="{997016B1-4DF0-4A48-86EA-60AA0068325F}">
      <dgm:prSet/>
      <dgm:spPr/>
      <dgm:t>
        <a:bodyPr/>
        <a:lstStyle/>
        <a:p>
          <a:endParaRPr lang="en-US"/>
        </a:p>
      </dgm:t>
    </dgm:pt>
    <dgm:pt modelId="{7043E150-43E0-48D1-993E-453140D94E2B}" type="sibTrans" cxnId="{997016B1-4DF0-4A48-86EA-60AA0068325F}">
      <dgm:prSet/>
      <dgm:spPr/>
      <dgm:t>
        <a:bodyPr/>
        <a:lstStyle/>
        <a:p>
          <a:endParaRPr lang="en-US"/>
        </a:p>
      </dgm:t>
    </dgm:pt>
    <dgm:pt modelId="{D59BDC33-55DD-44AC-AFC7-7960A4358F48}">
      <dgm:prSet phldrT="[Text]"/>
      <dgm:spPr/>
      <dgm:t>
        <a:bodyPr/>
        <a:lstStyle/>
        <a:p>
          <a:r>
            <a:rPr lang="en-US" b="1" dirty="0" smtClean="0"/>
            <a:t>De-scoping</a:t>
          </a:r>
          <a:r>
            <a:rPr lang="en-US" dirty="0" smtClean="0"/>
            <a:t>: Removes items from the project scope to free up time and/or money.</a:t>
          </a:r>
          <a:endParaRPr lang="en-US" dirty="0"/>
        </a:p>
      </dgm:t>
    </dgm:pt>
    <dgm:pt modelId="{4750D405-6187-48B5-BCE0-39CB79853BFE}" type="parTrans" cxnId="{7A7E282E-1CC6-4257-BA0B-2769424482A0}">
      <dgm:prSet/>
      <dgm:spPr/>
      <dgm:t>
        <a:bodyPr/>
        <a:lstStyle/>
        <a:p>
          <a:endParaRPr lang="en-US"/>
        </a:p>
      </dgm:t>
    </dgm:pt>
    <dgm:pt modelId="{D2A33856-6DF4-4C60-9F89-4ED856FF5C5F}" type="sibTrans" cxnId="{7A7E282E-1CC6-4257-BA0B-2769424482A0}">
      <dgm:prSet/>
      <dgm:spPr/>
      <dgm:t>
        <a:bodyPr/>
        <a:lstStyle/>
        <a:p>
          <a:endParaRPr lang="en-US"/>
        </a:p>
      </dgm:t>
    </dgm:pt>
    <dgm:pt modelId="{DC355C9A-0AF9-468A-A0AF-66C8C486E4ED}" type="pres">
      <dgm:prSet presAssocID="{65EE845A-B37A-423D-A232-9E06F180E0C9}" presName="Name0" presStyleCnt="0">
        <dgm:presLayoutVars>
          <dgm:chMax val="7"/>
          <dgm:chPref val="7"/>
          <dgm:dir/>
        </dgm:presLayoutVars>
      </dgm:prSet>
      <dgm:spPr/>
      <dgm:t>
        <a:bodyPr/>
        <a:lstStyle/>
        <a:p>
          <a:endParaRPr lang="en-US"/>
        </a:p>
      </dgm:t>
    </dgm:pt>
    <dgm:pt modelId="{CD032FA0-1085-40D3-B675-EC83D1A2BC3F}" type="pres">
      <dgm:prSet presAssocID="{65EE845A-B37A-423D-A232-9E06F180E0C9}" presName="Name1" presStyleCnt="0"/>
      <dgm:spPr/>
    </dgm:pt>
    <dgm:pt modelId="{6831A996-9848-4609-89B0-404EBEFEA3AB}" type="pres">
      <dgm:prSet presAssocID="{65EE845A-B37A-423D-A232-9E06F180E0C9}" presName="cycle" presStyleCnt="0"/>
      <dgm:spPr/>
    </dgm:pt>
    <dgm:pt modelId="{5D3B8806-ADDD-4B1A-8D93-8C56114E7757}" type="pres">
      <dgm:prSet presAssocID="{65EE845A-B37A-423D-A232-9E06F180E0C9}" presName="srcNode" presStyleLbl="node1" presStyleIdx="0" presStyleCnt="3"/>
      <dgm:spPr/>
    </dgm:pt>
    <dgm:pt modelId="{576083E8-8E8C-45EA-9B05-51E2D3F4E191}" type="pres">
      <dgm:prSet presAssocID="{65EE845A-B37A-423D-A232-9E06F180E0C9}" presName="conn" presStyleLbl="parChTrans1D2" presStyleIdx="0" presStyleCnt="1"/>
      <dgm:spPr/>
      <dgm:t>
        <a:bodyPr/>
        <a:lstStyle/>
        <a:p>
          <a:endParaRPr lang="en-US"/>
        </a:p>
      </dgm:t>
    </dgm:pt>
    <dgm:pt modelId="{54E5AA1D-7E64-439F-8DC8-6A3EDA4A8C08}" type="pres">
      <dgm:prSet presAssocID="{65EE845A-B37A-423D-A232-9E06F180E0C9}" presName="extraNode" presStyleLbl="node1" presStyleIdx="0" presStyleCnt="3"/>
      <dgm:spPr/>
    </dgm:pt>
    <dgm:pt modelId="{DD2D7FFF-618D-4B53-80F4-A1C371CC99A2}" type="pres">
      <dgm:prSet presAssocID="{65EE845A-B37A-423D-A232-9E06F180E0C9}" presName="dstNode" presStyleLbl="node1" presStyleIdx="0" presStyleCnt="3"/>
      <dgm:spPr/>
    </dgm:pt>
    <dgm:pt modelId="{18B18F18-E6B9-42DA-AE89-539E172FF755}" type="pres">
      <dgm:prSet presAssocID="{134D31B5-38CB-4FF1-BFA8-164021D72FCC}" presName="text_1" presStyleLbl="node1" presStyleIdx="0" presStyleCnt="3">
        <dgm:presLayoutVars>
          <dgm:bulletEnabled val="1"/>
        </dgm:presLayoutVars>
      </dgm:prSet>
      <dgm:spPr/>
      <dgm:t>
        <a:bodyPr/>
        <a:lstStyle/>
        <a:p>
          <a:endParaRPr lang="en-US"/>
        </a:p>
      </dgm:t>
    </dgm:pt>
    <dgm:pt modelId="{0DAA1B17-5621-460F-9A83-73E73166FEEE}" type="pres">
      <dgm:prSet presAssocID="{134D31B5-38CB-4FF1-BFA8-164021D72FCC}" presName="accent_1" presStyleCnt="0"/>
      <dgm:spPr/>
    </dgm:pt>
    <dgm:pt modelId="{7796091F-F95A-4C9A-AB6A-FC3014EA6BB8}" type="pres">
      <dgm:prSet presAssocID="{134D31B5-38CB-4FF1-BFA8-164021D72FCC}" presName="accentRepeatNode" presStyleLbl="solidFgAcc1" presStyleIdx="0" presStyleCnt="3"/>
      <dgm:spPr/>
    </dgm:pt>
    <dgm:pt modelId="{98C32C7B-0BBB-483E-BA72-4BEE82FC81C4}" type="pres">
      <dgm:prSet presAssocID="{6A28AEF2-0608-4936-9057-13F57952B273}" presName="text_2" presStyleLbl="node1" presStyleIdx="1" presStyleCnt="3">
        <dgm:presLayoutVars>
          <dgm:bulletEnabled val="1"/>
        </dgm:presLayoutVars>
      </dgm:prSet>
      <dgm:spPr/>
      <dgm:t>
        <a:bodyPr/>
        <a:lstStyle/>
        <a:p>
          <a:endParaRPr lang="en-US"/>
        </a:p>
      </dgm:t>
    </dgm:pt>
    <dgm:pt modelId="{677CB543-18DE-4452-868A-52DAF9448680}" type="pres">
      <dgm:prSet presAssocID="{6A28AEF2-0608-4936-9057-13F57952B273}" presName="accent_2" presStyleCnt="0"/>
      <dgm:spPr/>
    </dgm:pt>
    <dgm:pt modelId="{627342C3-7323-49CB-80F1-97D5CE3CA6FA}" type="pres">
      <dgm:prSet presAssocID="{6A28AEF2-0608-4936-9057-13F57952B273}" presName="accentRepeatNode" presStyleLbl="solidFgAcc1" presStyleIdx="1" presStyleCnt="3"/>
      <dgm:spPr/>
    </dgm:pt>
    <dgm:pt modelId="{F980A885-F7EF-46CE-8B8B-34D35979CDAD}" type="pres">
      <dgm:prSet presAssocID="{D59BDC33-55DD-44AC-AFC7-7960A4358F48}" presName="text_3" presStyleLbl="node1" presStyleIdx="2" presStyleCnt="3">
        <dgm:presLayoutVars>
          <dgm:bulletEnabled val="1"/>
        </dgm:presLayoutVars>
      </dgm:prSet>
      <dgm:spPr/>
      <dgm:t>
        <a:bodyPr/>
        <a:lstStyle/>
        <a:p>
          <a:endParaRPr lang="en-US"/>
        </a:p>
      </dgm:t>
    </dgm:pt>
    <dgm:pt modelId="{90A555C3-CCDD-4992-AB1C-CBB670F08E8D}" type="pres">
      <dgm:prSet presAssocID="{D59BDC33-55DD-44AC-AFC7-7960A4358F48}" presName="accent_3" presStyleCnt="0"/>
      <dgm:spPr/>
    </dgm:pt>
    <dgm:pt modelId="{73D1DD3F-CDC4-4E38-9984-471716A3AAA5}" type="pres">
      <dgm:prSet presAssocID="{D59BDC33-55DD-44AC-AFC7-7960A4358F48}" presName="accentRepeatNode" presStyleLbl="solidFgAcc1" presStyleIdx="2" presStyleCnt="3"/>
      <dgm:spPr/>
    </dgm:pt>
  </dgm:ptLst>
  <dgm:cxnLst>
    <dgm:cxn modelId="{997016B1-4DF0-4A48-86EA-60AA0068325F}" srcId="{65EE845A-B37A-423D-A232-9E06F180E0C9}" destId="{6A28AEF2-0608-4936-9057-13F57952B273}" srcOrd="1" destOrd="0" parTransId="{AF565AAD-FE06-417B-9F32-C1A735637DAE}" sibTransId="{7043E150-43E0-48D1-993E-453140D94E2B}"/>
    <dgm:cxn modelId="{7FAED8F2-F134-436B-9CE2-5767E133926B}" type="presOf" srcId="{65EE845A-B37A-423D-A232-9E06F180E0C9}" destId="{DC355C9A-0AF9-468A-A0AF-66C8C486E4ED}" srcOrd="0" destOrd="0" presId="urn:microsoft.com/office/officeart/2008/layout/VerticalCurvedList"/>
    <dgm:cxn modelId="{7A7E282E-1CC6-4257-BA0B-2769424482A0}" srcId="{65EE845A-B37A-423D-A232-9E06F180E0C9}" destId="{D59BDC33-55DD-44AC-AFC7-7960A4358F48}" srcOrd="2" destOrd="0" parTransId="{4750D405-6187-48B5-BCE0-39CB79853BFE}" sibTransId="{D2A33856-6DF4-4C60-9F89-4ED856FF5C5F}"/>
    <dgm:cxn modelId="{14E4B4DD-36EA-41C9-8F89-1B58FEBECCF8}" type="presOf" srcId="{6A28AEF2-0608-4936-9057-13F57952B273}" destId="{98C32C7B-0BBB-483E-BA72-4BEE82FC81C4}" srcOrd="0" destOrd="0" presId="urn:microsoft.com/office/officeart/2008/layout/VerticalCurvedList"/>
    <dgm:cxn modelId="{8C449121-2274-4C3B-9B7E-64B659580D49}" type="presOf" srcId="{D59BDC33-55DD-44AC-AFC7-7960A4358F48}" destId="{F980A885-F7EF-46CE-8B8B-34D35979CDAD}" srcOrd="0" destOrd="0" presId="urn:microsoft.com/office/officeart/2008/layout/VerticalCurvedList"/>
    <dgm:cxn modelId="{F3DA25E8-FCE5-4712-A633-086221CC2CD5}" type="presOf" srcId="{04B0FF7A-6D35-4B15-A225-FD27227B918C}" destId="{576083E8-8E8C-45EA-9B05-51E2D3F4E191}" srcOrd="0" destOrd="0" presId="urn:microsoft.com/office/officeart/2008/layout/VerticalCurvedList"/>
    <dgm:cxn modelId="{2B413085-DF2D-4E3D-9ECA-FD70D7D7FF57}" type="presOf" srcId="{134D31B5-38CB-4FF1-BFA8-164021D72FCC}" destId="{18B18F18-E6B9-42DA-AE89-539E172FF755}" srcOrd="0" destOrd="0" presId="urn:microsoft.com/office/officeart/2008/layout/VerticalCurvedList"/>
    <dgm:cxn modelId="{9BECB83D-BFD3-4784-ADAE-6C0FC69518AF}" srcId="{65EE845A-B37A-423D-A232-9E06F180E0C9}" destId="{134D31B5-38CB-4FF1-BFA8-164021D72FCC}" srcOrd="0" destOrd="0" parTransId="{748B42C1-F85B-4D6C-B42F-82D2CD1B2860}" sibTransId="{04B0FF7A-6D35-4B15-A225-FD27227B918C}"/>
    <dgm:cxn modelId="{5FF24384-1A61-4B4F-AF33-C26C1E314291}" type="presParOf" srcId="{DC355C9A-0AF9-468A-A0AF-66C8C486E4ED}" destId="{CD032FA0-1085-40D3-B675-EC83D1A2BC3F}" srcOrd="0" destOrd="0" presId="urn:microsoft.com/office/officeart/2008/layout/VerticalCurvedList"/>
    <dgm:cxn modelId="{F4A0E0A9-75B0-4DFC-9AA9-45DE688BA485}" type="presParOf" srcId="{CD032FA0-1085-40D3-B675-EC83D1A2BC3F}" destId="{6831A996-9848-4609-89B0-404EBEFEA3AB}" srcOrd="0" destOrd="0" presId="urn:microsoft.com/office/officeart/2008/layout/VerticalCurvedList"/>
    <dgm:cxn modelId="{4608923C-577E-4486-BDF1-EE4061F2BE79}" type="presParOf" srcId="{6831A996-9848-4609-89B0-404EBEFEA3AB}" destId="{5D3B8806-ADDD-4B1A-8D93-8C56114E7757}" srcOrd="0" destOrd="0" presId="urn:microsoft.com/office/officeart/2008/layout/VerticalCurvedList"/>
    <dgm:cxn modelId="{2F6C7FDB-9BB4-4D4A-A2E1-445297BE156C}" type="presParOf" srcId="{6831A996-9848-4609-89B0-404EBEFEA3AB}" destId="{576083E8-8E8C-45EA-9B05-51E2D3F4E191}" srcOrd="1" destOrd="0" presId="urn:microsoft.com/office/officeart/2008/layout/VerticalCurvedList"/>
    <dgm:cxn modelId="{2575D95F-8E0F-4F6F-9ED8-8063B8617BAA}" type="presParOf" srcId="{6831A996-9848-4609-89B0-404EBEFEA3AB}" destId="{54E5AA1D-7E64-439F-8DC8-6A3EDA4A8C08}" srcOrd="2" destOrd="0" presId="urn:microsoft.com/office/officeart/2008/layout/VerticalCurvedList"/>
    <dgm:cxn modelId="{B1B20DE8-EEE9-4C8C-B3FA-DA49FA5A3270}" type="presParOf" srcId="{6831A996-9848-4609-89B0-404EBEFEA3AB}" destId="{DD2D7FFF-618D-4B53-80F4-A1C371CC99A2}" srcOrd="3" destOrd="0" presId="urn:microsoft.com/office/officeart/2008/layout/VerticalCurvedList"/>
    <dgm:cxn modelId="{387F6B70-D96D-4CB9-9BA2-E6BDE904B2BC}" type="presParOf" srcId="{CD032FA0-1085-40D3-B675-EC83D1A2BC3F}" destId="{18B18F18-E6B9-42DA-AE89-539E172FF755}" srcOrd="1" destOrd="0" presId="urn:microsoft.com/office/officeart/2008/layout/VerticalCurvedList"/>
    <dgm:cxn modelId="{D2E9FD46-B4FC-45FC-BF1A-6CCB1A716C25}" type="presParOf" srcId="{CD032FA0-1085-40D3-B675-EC83D1A2BC3F}" destId="{0DAA1B17-5621-460F-9A83-73E73166FEEE}" srcOrd="2" destOrd="0" presId="urn:microsoft.com/office/officeart/2008/layout/VerticalCurvedList"/>
    <dgm:cxn modelId="{EC988C96-93AE-4A76-A711-D012BD6D1D9D}" type="presParOf" srcId="{0DAA1B17-5621-460F-9A83-73E73166FEEE}" destId="{7796091F-F95A-4C9A-AB6A-FC3014EA6BB8}" srcOrd="0" destOrd="0" presId="urn:microsoft.com/office/officeart/2008/layout/VerticalCurvedList"/>
    <dgm:cxn modelId="{28F5A4D9-21A2-4DB9-B119-578EA4C86D23}" type="presParOf" srcId="{CD032FA0-1085-40D3-B675-EC83D1A2BC3F}" destId="{98C32C7B-0BBB-483E-BA72-4BEE82FC81C4}" srcOrd="3" destOrd="0" presId="urn:microsoft.com/office/officeart/2008/layout/VerticalCurvedList"/>
    <dgm:cxn modelId="{149F9DE3-380A-498C-87D5-4DD7F1302586}" type="presParOf" srcId="{CD032FA0-1085-40D3-B675-EC83D1A2BC3F}" destId="{677CB543-18DE-4452-868A-52DAF9448680}" srcOrd="4" destOrd="0" presId="urn:microsoft.com/office/officeart/2008/layout/VerticalCurvedList"/>
    <dgm:cxn modelId="{9422A037-ADEF-4E4C-B529-95C7CDD719D5}" type="presParOf" srcId="{677CB543-18DE-4452-868A-52DAF9448680}" destId="{627342C3-7323-49CB-80F1-97D5CE3CA6FA}" srcOrd="0" destOrd="0" presId="urn:microsoft.com/office/officeart/2008/layout/VerticalCurvedList"/>
    <dgm:cxn modelId="{6EB90C22-1987-4D25-A4CC-8709CBA00CF8}" type="presParOf" srcId="{CD032FA0-1085-40D3-B675-EC83D1A2BC3F}" destId="{F980A885-F7EF-46CE-8B8B-34D35979CDAD}" srcOrd="5" destOrd="0" presId="urn:microsoft.com/office/officeart/2008/layout/VerticalCurvedList"/>
    <dgm:cxn modelId="{6CB980BB-F26F-401B-AA5E-B80B5968DB13}" type="presParOf" srcId="{CD032FA0-1085-40D3-B675-EC83D1A2BC3F}" destId="{90A555C3-CCDD-4992-AB1C-CBB670F08E8D}" srcOrd="6" destOrd="0" presId="urn:microsoft.com/office/officeart/2008/layout/VerticalCurvedList"/>
    <dgm:cxn modelId="{CBAE3A6C-0FA2-4AF0-A25A-ADC0D396623F}" type="presParOf" srcId="{90A555C3-CCDD-4992-AB1C-CBB670F08E8D}" destId="{73D1DD3F-CDC4-4E38-9984-471716A3AAA5}"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31E7C9E-C382-45E3-B5E1-A1922E185408}"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FA5F44FE-738C-494C-9EFB-3D4E6D4C8ABC}">
      <dgm:prSet phldrT="[Text]"/>
      <dgm:spPr/>
      <dgm:t>
        <a:bodyPr/>
        <a:lstStyle/>
        <a:p>
          <a:r>
            <a:rPr lang="en-US" dirty="0" smtClean="0"/>
            <a:t>Planning and organizing</a:t>
          </a:r>
          <a:endParaRPr lang="en-US" dirty="0"/>
        </a:p>
      </dgm:t>
    </dgm:pt>
    <dgm:pt modelId="{90279751-D0A6-461D-8BAD-6E8C48DF5A85}" type="parTrans" cxnId="{B101D76B-D397-489D-922A-567D2DFACC60}">
      <dgm:prSet/>
      <dgm:spPr/>
      <dgm:t>
        <a:bodyPr/>
        <a:lstStyle/>
        <a:p>
          <a:endParaRPr lang="en-US"/>
        </a:p>
      </dgm:t>
    </dgm:pt>
    <dgm:pt modelId="{F242F5C3-CD10-4274-BEB6-B65A105600FB}" type="sibTrans" cxnId="{B101D76B-D397-489D-922A-567D2DFACC60}">
      <dgm:prSet/>
      <dgm:spPr/>
      <dgm:t>
        <a:bodyPr/>
        <a:lstStyle/>
        <a:p>
          <a:endParaRPr lang="en-US"/>
        </a:p>
      </dgm:t>
    </dgm:pt>
    <dgm:pt modelId="{EEC39FEF-9280-4074-AB7C-C210A05F3990}">
      <dgm:prSet phldrT="[Text]"/>
      <dgm:spPr/>
      <dgm:t>
        <a:bodyPr/>
        <a:lstStyle/>
        <a:p>
          <a:r>
            <a:rPr lang="en-US" dirty="0" smtClean="0"/>
            <a:t>Managing resources</a:t>
          </a:r>
          <a:endParaRPr lang="en-US" dirty="0"/>
        </a:p>
      </dgm:t>
    </dgm:pt>
    <dgm:pt modelId="{57621FCA-1B67-4E38-B061-F0300D76A84A}" type="parTrans" cxnId="{813778D5-D18A-4463-8589-4C99FF562DDB}">
      <dgm:prSet/>
      <dgm:spPr/>
      <dgm:t>
        <a:bodyPr/>
        <a:lstStyle/>
        <a:p>
          <a:endParaRPr lang="en-US"/>
        </a:p>
      </dgm:t>
    </dgm:pt>
    <dgm:pt modelId="{BEBE976E-854B-4127-973F-ABCC66ED54F8}" type="sibTrans" cxnId="{813778D5-D18A-4463-8589-4C99FF562DDB}">
      <dgm:prSet/>
      <dgm:spPr/>
      <dgm:t>
        <a:bodyPr/>
        <a:lstStyle/>
        <a:p>
          <a:endParaRPr lang="en-US"/>
        </a:p>
      </dgm:t>
    </dgm:pt>
    <dgm:pt modelId="{1C24235C-DE1C-4112-88EA-15602C260502}">
      <dgm:prSet phldrT="[Text]"/>
      <dgm:spPr/>
      <dgm:t>
        <a:bodyPr/>
        <a:lstStyle/>
        <a:p>
          <a:r>
            <a:rPr lang="en-US" dirty="0" smtClean="0"/>
            <a:t>Within budget</a:t>
          </a:r>
          <a:endParaRPr lang="en-US" dirty="0"/>
        </a:p>
      </dgm:t>
    </dgm:pt>
    <dgm:pt modelId="{799A4E4A-0BF8-473B-BDC1-455B0C1B45A7}" type="parTrans" cxnId="{904203E0-02DB-4944-A4AF-CE9FE1E21516}">
      <dgm:prSet/>
      <dgm:spPr/>
      <dgm:t>
        <a:bodyPr/>
        <a:lstStyle/>
        <a:p>
          <a:endParaRPr lang="en-US"/>
        </a:p>
      </dgm:t>
    </dgm:pt>
    <dgm:pt modelId="{3F2E7BA9-683F-42F2-A18C-FD94C1046659}" type="sibTrans" cxnId="{904203E0-02DB-4944-A4AF-CE9FE1E21516}">
      <dgm:prSet/>
      <dgm:spPr/>
      <dgm:t>
        <a:bodyPr/>
        <a:lstStyle/>
        <a:p>
          <a:endParaRPr lang="en-US"/>
        </a:p>
      </dgm:t>
    </dgm:pt>
    <dgm:pt modelId="{1A1A61EB-CE04-45D5-B1B9-BCEAB0B8F632}" type="pres">
      <dgm:prSet presAssocID="{C31E7C9E-C382-45E3-B5E1-A1922E185408}" presName="Name0" presStyleCnt="0">
        <dgm:presLayoutVars>
          <dgm:chMax val="7"/>
          <dgm:dir/>
          <dgm:animLvl val="lvl"/>
          <dgm:resizeHandles val="exact"/>
        </dgm:presLayoutVars>
      </dgm:prSet>
      <dgm:spPr/>
      <dgm:t>
        <a:bodyPr/>
        <a:lstStyle/>
        <a:p>
          <a:endParaRPr lang="en-US"/>
        </a:p>
      </dgm:t>
    </dgm:pt>
    <dgm:pt modelId="{D0967BA2-35C1-4F8F-AA1D-E6184114B4FD}" type="pres">
      <dgm:prSet presAssocID="{FA5F44FE-738C-494C-9EFB-3D4E6D4C8ABC}" presName="circle1" presStyleLbl="node1" presStyleIdx="0" presStyleCnt="3"/>
      <dgm:spPr/>
    </dgm:pt>
    <dgm:pt modelId="{2AC4CC0E-9018-4B20-8041-0BCBAFCCE8BC}" type="pres">
      <dgm:prSet presAssocID="{FA5F44FE-738C-494C-9EFB-3D4E6D4C8ABC}" presName="space" presStyleCnt="0"/>
      <dgm:spPr/>
    </dgm:pt>
    <dgm:pt modelId="{757160AB-BCF3-419E-93E9-E03761F15FE6}" type="pres">
      <dgm:prSet presAssocID="{FA5F44FE-738C-494C-9EFB-3D4E6D4C8ABC}" presName="rect1" presStyleLbl="alignAcc1" presStyleIdx="0" presStyleCnt="3"/>
      <dgm:spPr/>
      <dgm:t>
        <a:bodyPr/>
        <a:lstStyle/>
        <a:p>
          <a:endParaRPr lang="en-US"/>
        </a:p>
      </dgm:t>
    </dgm:pt>
    <dgm:pt modelId="{791675FB-6E8E-46C4-B3FE-2EDD1F01F95F}" type="pres">
      <dgm:prSet presAssocID="{EEC39FEF-9280-4074-AB7C-C210A05F3990}" presName="vertSpace2" presStyleLbl="node1" presStyleIdx="0" presStyleCnt="3"/>
      <dgm:spPr/>
    </dgm:pt>
    <dgm:pt modelId="{50AAC9B5-24AE-40AF-8F76-43676CA040FC}" type="pres">
      <dgm:prSet presAssocID="{EEC39FEF-9280-4074-AB7C-C210A05F3990}" presName="circle2" presStyleLbl="node1" presStyleIdx="1" presStyleCnt="3"/>
      <dgm:spPr/>
    </dgm:pt>
    <dgm:pt modelId="{84B06B58-1818-499C-A97B-E5B3C044D564}" type="pres">
      <dgm:prSet presAssocID="{EEC39FEF-9280-4074-AB7C-C210A05F3990}" presName="rect2" presStyleLbl="alignAcc1" presStyleIdx="1" presStyleCnt="3"/>
      <dgm:spPr/>
      <dgm:t>
        <a:bodyPr/>
        <a:lstStyle/>
        <a:p>
          <a:endParaRPr lang="en-US"/>
        </a:p>
      </dgm:t>
    </dgm:pt>
    <dgm:pt modelId="{42E47893-BF25-4BC8-AC03-7CF8B1A4097D}" type="pres">
      <dgm:prSet presAssocID="{1C24235C-DE1C-4112-88EA-15602C260502}" presName="vertSpace3" presStyleLbl="node1" presStyleIdx="1" presStyleCnt="3"/>
      <dgm:spPr/>
    </dgm:pt>
    <dgm:pt modelId="{2A5A9156-7DB1-40F9-96B4-16DEE696E8CA}" type="pres">
      <dgm:prSet presAssocID="{1C24235C-DE1C-4112-88EA-15602C260502}" presName="circle3" presStyleLbl="node1" presStyleIdx="2" presStyleCnt="3"/>
      <dgm:spPr/>
    </dgm:pt>
    <dgm:pt modelId="{E29BF52D-8083-4E59-B99A-2C4784DE9CD1}" type="pres">
      <dgm:prSet presAssocID="{1C24235C-DE1C-4112-88EA-15602C260502}" presName="rect3" presStyleLbl="alignAcc1" presStyleIdx="2" presStyleCnt="3"/>
      <dgm:spPr/>
      <dgm:t>
        <a:bodyPr/>
        <a:lstStyle/>
        <a:p>
          <a:endParaRPr lang="en-US"/>
        </a:p>
      </dgm:t>
    </dgm:pt>
    <dgm:pt modelId="{F4401381-12CD-47EF-A1FF-8BDCFF52CE59}" type="pres">
      <dgm:prSet presAssocID="{FA5F44FE-738C-494C-9EFB-3D4E6D4C8ABC}" presName="rect1ParTxNoCh" presStyleLbl="alignAcc1" presStyleIdx="2" presStyleCnt="3">
        <dgm:presLayoutVars>
          <dgm:chMax val="1"/>
          <dgm:bulletEnabled val="1"/>
        </dgm:presLayoutVars>
      </dgm:prSet>
      <dgm:spPr/>
      <dgm:t>
        <a:bodyPr/>
        <a:lstStyle/>
        <a:p>
          <a:endParaRPr lang="en-US"/>
        </a:p>
      </dgm:t>
    </dgm:pt>
    <dgm:pt modelId="{66A5E1AB-6D30-4386-9972-558EB3179751}" type="pres">
      <dgm:prSet presAssocID="{EEC39FEF-9280-4074-AB7C-C210A05F3990}" presName="rect2ParTxNoCh" presStyleLbl="alignAcc1" presStyleIdx="2" presStyleCnt="3">
        <dgm:presLayoutVars>
          <dgm:chMax val="1"/>
          <dgm:bulletEnabled val="1"/>
        </dgm:presLayoutVars>
      </dgm:prSet>
      <dgm:spPr/>
      <dgm:t>
        <a:bodyPr/>
        <a:lstStyle/>
        <a:p>
          <a:endParaRPr lang="en-US"/>
        </a:p>
      </dgm:t>
    </dgm:pt>
    <dgm:pt modelId="{B24993A1-B190-4688-A369-B52869E7DF02}" type="pres">
      <dgm:prSet presAssocID="{1C24235C-DE1C-4112-88EA-15602C260502}" presName="rect3ParTxNoCh" presStyleLbl="alignAcc1" presStyleIdx="2" presStyleCnt="3">
        <dgm:presLayoutVars>
          <dgm:chMax val="1"/>
          <dgm:bulletEnabled val="1"/>
        </dgm:presLayoutVars>
      </dgm:prSet>
      <dgm:spPr/>
      <dgm:t>
        <a:bodyPr/>
        <a:lstStyle/>
        <a:p>
          <a:endParaRPr lang="en-US"/>
        </a:p>
      </dgm:t>
    </dgm:pt>
  </dgm:ptLst>
  <dgm:cxnLst>
    <dgm:cxn modelId="{9125037D-AA9D-4C4A-B82C-4A7DE649088D}" type="presOf" srcId="{1C24235C-DE1C-4112-88EA-15602C260502}" destId="{E29BF52D-8083-4E59-B99A-2C4784DE9CD1}" srcOrd="0" destOrd="0" presId="urn:microsoft.com/office/officeart/2005/8/layout/target3"/>
    <dgm:cxn modelId="{321A12B1-DF45-4F48-B261-E38D69386498}" type="presOf" srcId="{C31E7C9E-C382-45E3-B5E1-A1922E185408}" destId="{1A1A61EB-CE04-45D5-B1B9-BCEAB0B8F632}" srcOrd="0" destOrd="0" presId="urn:microsoft.com/office/officeart/2005/8/layout/target3"/>
    <dgm:cxn modelId="{904203E0-02DB-4944-A4AF-CE9FE1E21516}" srcId="{C31E7C9E-C382-45E3-B5E1-A1922E185408}" destId="{1C24235C-DE1C-4112-88EA-15602C260502}" srcOrd="2" destOrd="0" parTransId="{799A4E4A-0BF8-473B-BDC1-455B0C1B45A7}" sibTransId="{3F2E7BA9-683F-42F2-A18C-FD94C1046659}"/>
    <dgm:cxn modelId="{813778D5-D18A-4463-8589-4C99FF562DDB}" srcId="{C31E7C9E-C382-45E3-B5E1-A1922E185408}" destId="{EEC39FEF-9280-4074-AB7C-C210A05F3990}" srcOrd="1" destOrd="0" parTransId="{57621FCA-1B67-4E38-B061-F0300D76A84A}" sibTransId="{BEBE976E-854B-4127-973F-ABCC66ED54F8}"/>
    <dgm:cxn modelId="{AE4AE297-47C7-4BB8-856E-152B0EBBBE47}" type="presOf" srcId="{FA5F44FE-738C-494C-9EFB-3D4E6D4C8ABC}" destId="{F4401381-12CD-47EF-A1FF-8BDCFF52CE59}" srcOrd="1" destOrd="0" presId="urn:microsoft.com/office/officeart/2005/8/layout/target3"/>
    <dgm:cxn modelId="{274007B3-4071-4941-A5CE-B60BD507C5EA}" type="presOf" srcId="{EEC39FEF-9280-4074-AB7C-C210A05F3990}" destId="{66A5E1AB-6D30-4386-9972-558EB3179751}" srcOrd="1" destOrd="0" presId="urn:microsoft.com/office/officeart/2005/8/layout/target3"/>
    <dgm:cxn modelId="{33788A10-8F1F-4133-8FF9-21D9D4B6A0D9}" type="presOf" srcId="{EEC39FEF-9280-4074-AB7C-C210A05F3990}" destId="{84B06B58-1818-499C-A97B-E5B3C044D564}" srcOrd="0" destOrd="0" presId="urn:microsoft.com/office/officeart/2005/8/layout/target3"/>
    <dgm:cxn modelId="{B101D76B-D397-489D-922A-567D2DFACC60}" srcId="{C31E7C9E-C382-45E3-B5E1-A1922E185408}" destId="{FA5F44FE-738C-494C-9EFB-3D4E6D4C8ABC}" srcOrd="0" destOrd="0" parTransId="{90279751-D0A6-461D-8BAD-6E8C48DF5A85}" sibTransId="{F242F5C3-CD10-4274-BEB6-B65A105600FB}"/>
    <dgm:cxn modelId="{27B0EB9D-2A8D-40D3-B93B-2084E2CA603B}" type="presOf" srcId="{1C24235C-DE1C-4112-88EA-15602C260502}" destId="{B24993A1-B190-4688-A369-B52869E7DF02}" srcOrd="1" destOrd="0" presId="urn:microsoft.com/office/officeart/2005/8/layout/target3"/>
    <dgm:cxn modelId="{06A6D91D-013C-4944-B604-6499FDB88949}" type="presOf" srcId="{FA5F44FE-738C-494C-9EFB-3D4E6D4C8ABC}" destId="{757160AB-BCF3-419E-93E9-E03761F15FE6}" srcOrd="0" destOrd="0" presId="urn:microsoft.com/office/officeart/2005/8/layout/target3"/>
    <dgm:cxn modelId="{0052BDD0-46D4-40F9-933C-7551B2987B1A}" type="presParOf" srcId="{1A1A61EB-CE04-45D5-B1B9-BCEAB0B8F632}" destId="{D0967BA2-35C1-4F8F-AA1D-E6184114B4FD}" srcOrd="0" destOrd="0" presId="urn:microsoft.com/office/officeart/2005/8/layout/target3"/>
    <dgm:cxn modelId="{984B1DB2-22AA-455C-A431-91F9CC346072}" type="presParOf" srcId="{1A1A61EB-CE04-45D5-B1B9-BCEAB0B8F632}" destId="{2AC4CC0E-9018-4B20-8041-0BCBAFCCE8BC}" srcOrd="1" destOrd="0" presId="urn:microsoft.com/office/officeart/2005/8/layout/target3"/>
    <dgm:cxn modelId="{F3825FC7-288D-4339-AF44-9F989CF7B753}" type="presParOf" srcId="{1A1A61EB-CE04-45D5-B1B9-BCEAB0B8F632}" destId="{757160AB-BCF3-419E-93E9-E03761F15FE6}" srcOrd="2" destOrd="0" presId="urn:microsoft.com/office/officeart/2005/8/layout/target3"/>
    <dgm:cxn modelId="{41D89DFE-31FF-4A0A-A4E9-79DD29C7E268}" type="presParOf" srcId="{1A1A61EB-CE04-45D5-B1B9-BCEAB0B8F632}" destId="{791675FB-6E8E-46C4-B3FE-2EDD1F01F95F}" srcOrd="3" destOrd="0" presId="urn:microsoft.com/office/officeart/2005/8/layout/target3"/>
    <dgm:cxn modelId="{AF91E294-808C-4523-AFB1-37AFFC89236B}" type="presParOf" srcId="{1A1A61EB-CE04-45D5-B1B9-BCEAB0B8F632}" destId="{50AAC9B5-24AE-40AF-8F76-43676CA040FC}" srcOrd="4" destOrd="0" presId="urn:microsoft.com/office/officeart/2005/8/layout/target3"/>
    <dgm:cxn modelId="{361D87F2-4478-4B62-B875-33B6F8CD2FBF}" type="presParOf" srcId="{1A1A61EB-CE04-45D5-B1B9-BCEAB0B8F632}" destId="{84B06B58-1818-499C-A97B-E5B3C044D564}" srcOrd="5" destOrd="0" presId="urn:microsoft.com/office/officeart/2005/8/layout/target3"/>
    <dgm:cxn modelId="{611BFA6A-2193-4B07-B808-A0A497956558}" type="presParOf" srcId="{1A1A61EB-CE04-45D5-B1B9-BCEAB0B8F632}" destId="{42E47893-BF25-4BC8-AC03-7CF8B1A4097D}" srcOrd="6" destOrd="0" presId="urn:microsoft.com/office/officeart/2005/8/layout/target3"/>
    <dgm:cxn modelId="{FAEBE166-41EB-4E37-BB9A-AC414AA269C1}" type="presParOf" srcId="{1A1A61EB-CE04-45D5-B1B9-BCEAB0B8F632}" destId="{2A5A9156-7DB1-40F9-96B4-16DEE696E8CA}" srcOrd="7" destOrd="0" presId="urn:microsoft.com/office/officeart/2005/8/layout/target3"/>
    <dgm:cxn modelId="{9FDB86A6-E21C-4068-B4EC-DFF1D59212E4}" type="presParOf" srcId="{1A1A61EB-CE04-45D5-B1B9-BCEAB0B8F632}" destId="{E29BF52D-8083-4E59-B99A-2C4784DE9CD1}" srcOrd="8" destOrd="0" presId="urn:microsoft.com/office/officeart/2005/8/layout/target3"/>
    <dgm:cxn modelId="{0005F304-B8FA-4141-9186-0C91F95667A7}" type="presParOf" srcId="{1A1A61EB-CE04-45D5-B1B9-BCEAB0B8F632}" destId="{F4401381-12CD-47EF-A1FF-8BDCFF52CE59}" srcOrd="9" destOrd="0" presId="urn:microsoft.com/office/officeart/2005/8/layout/target3"/>
    <dgm:cxn modelId="{BCC327E4-A53F-447C-AA47-87D07D56746F}" type="presParOf" srcId="{1A1A61EB-CE04-45D5-B1B9-BCEAB0B8F632}" destId="{66A5E1AB-6D30-4386-9972-558EB3179751}" srcOrd="10" destOrd="0" presId="urn:microsoft.com/office/officeart/2005/8/layout/target3"/>
    <dgm:cxn modelId="{63CE8CAE-978B-42B1-AC9C-3A574E26017F}" type="presParOf" srcId="{1A1A61EB-CE04-45D5-B1B9-BCEAB0B8F632}" destId="{B24993A1-B190-4688-A369-B52869E7DF02}"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51762E3D-E407-4428-BF00-946AE64F30B3}"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91102CAE-236B-4BDE-B6B4-D364ECBFC6BE}">
      <dgm:prSet phldrT="[Text]"/>
      <dgm:spPr/>
      <dgm:t>
        <a:bodyPr/>
        <a:lstStyle/>
        <a:p>
          <a:r>
            <a:rPr lang="en-US" dirty="0" smtClean="0"/>
            <a:t>Tasks planned for the previous week</a:t>
          </a:r>
          <a:endParaRPr lang="en-US" dirty="0"/>
        </a:p>
      </dgm:t>
    </dgm:pt>
    <dgm:pt modelId="{948E8F7C-5D1E-4EF7-94D1-074629CAE904}" type="parTrans" cxnId="{C3F3E000-8D1A-4B3F-9387-16FE62EEEFF5}">
      <dgm:prSet/>
      <dgm:spPr/>
      <dgm:t>
        <a:bodyPr/>
        <a:lstStyle/>
        <a:p>
          <a:endParaRPr lang="en-US"/>
        </a:p>
      </dgm:t>
    </dgm:pt>
    <dgm:pt modelId="{EC8D29FC-CAD4-4157-A253-68B6BE7F3640}" type="sibTrans" cxnId="{C3F3E000-8D1A-4B3F-9387-16FE62EEEFF5}">
      <dgm:prSet/>
      <dgm:spPr/>
      <dgm:t>
        <a:bodyPr/>
        <a:lstStyle/>
        <a:p>
          <a:endParaRPr lang="en-US"/>
        </a:p>
      </dgm:t>
    </dgm:pt>
    <dgm:pt modelId="{A6A39071-0517-4593-AC9C-98ADDFB0C429}">
      <dgm:prSet phldrT="[Text]"/>
      <dgm:spPr/>
      <dgm:t>
        <a:bodyPr/>
        <a:lstStyle/>
        <a:p>
          <a:r>
            <a:rPr lang="en-US" dirty="0" smtClean="0"/>
            <a:t>Tasks completed in the previous week</a:t>
          </a:r>
          <a:endParaRPr lang="en-US" dirty="0"/>
        </a:p>
      </dgm:t>
    </dgm:pt>
    <dgm:pt modelId="{2CE2ED7D-F07D-4641-AC07-E0625843B8B5}" type="parTrans" cxnId="{92710A30-C946-41DE-8EE6-FD541381778F}">
      <dgm:prSet/>
      <dgm:spPr/>
      <dgm:t>
        <a:bodyPr/>
        <a:lstStyle/>
        <a:p>
          <a:endParaRPr lang="en-US"/>
        </a:p>
      </dgm:t>
    </dgm:pt>
    <dgm:pt modelId="{0F2E2835-6B6F-4A18-BD76-7372E997D855}" type="sibTrans" cxnId="{92710A30-C946-41DE-8EE6-FD541381778F}">
      <dgm:prSet/>
      <dgm:spPr/>
      <dgm:t>
        <a:bodyPr/>
        <a:lstStyle/>
        <a:p>
          <a:endParaRPr lang="en-US"/>
        </a:p>
      </dgm:t>
    </dgm:pt>
    <dgm:pt modelId="{6CD3D3EB-884E-4120-9645-149DB76075F0}">
      <dgm:prSet phldrT="[Text]"/>
      <dgm:spPr/>
      <dgm:t>
        <a:bodyPr/>
        <a:lstStyle/>
        <a:p>
          <a:r>
            <a:rPr lang="en-US" dirty="0" smtClean="0"/>
            <a:t>Tasks planned for the following week</a:t>
          </a:r>
          <a:endParaRPr lang="en-US" dirty="0"/>
        </a:p>
      </dgm:t>
    </dgm:pt>
    <dgm:pt modelId="{634DE706-7E39-412D-B8E6-928C7923D8DA}" type="parTrans" cxnId="{3F869CE9-CEAB-434B-BB8F-B1AEC9868048}">
      <dgm:prSet/>
      <dgm:spPr/>
      <dgm:t>
        <a:bodyPr/>
        <a:lstStyle/>
        <a:p>
          <a:endParaRPr lang="en-US"/>
        </a:p>
      </dgm:t>
    </dgm:pt>
    <dgm:pt modelId="{79EE95E4-E1A7-4C0C-9004-52BC29808187}" type="sibTrans" cxnId="{3F869CE9-CEAB-434B-BB8F-B1AEC9868048}">
      <dgm:prSet/>
      <dgm:spPr/>
      <dgm:t>
        <a:bodyPr/>
        <a:lstStyle/>
        <a:p>
          <a:endParaRPr lang="en-US"/>
        </a:p>
      </dgm:t>
    </dgm:pt>
    <dgm:pt modelId="{8DA84E10-1BB9-4AE6-8A7A-566B93BCEF19}">
      <dgm:prSet phldrT="[Text]"/>
      <dgm:spPr/>
      <dgm:t>
        <a:bodyPr/>
        <a:lstStyle/>
        <a:p>
          <a:r>
            <a:rPr lang="en-US" dirty="0" smtClean="0"/>
            <a:t>Issues and risks identified</a:t>
          </a:r>
          <a:endParaRPr lang="en-US" dirty="0"/>
        </a:p>
      </dgm:t>
    </dgm:pt>
    <dgm:pt modelId="{3EBD9DC4-B883-4052-BFB2-551D47F1BC92}" type="parTrans" cxnId="{280174FC-25B2-4FC7-9965-57DCF5C3768C}">
      <dgm:prSet/>
      <dgm:spPr/>
      <dgm:t>
        <a:bodyPr/>
        <a:lstStyle/>
        <a:p>
          <a:endParaRPr lang="en-US"/>
        </a:p>
      </dgm:t>
    </dgm:pt>
    <dgm:pt modelId="{C0A0ADC0-86C8-4E23-A897-94D3DE0A9B51}" type="sibTrans" cxnId="{280174FC-25B2-4FC7-9965-57DCF5C3768C}">
      <dgm:prSet/>
      <dgm:spPr/>
      <dgm:t>
        <a:bodyPr/>
        <a:lstStyle/>
        <a:p>
          <a:endParaRPr lang="en-US"/>
        </a:p>
      </dgm:t>
    </dgm:pt>
    <dgm:pt modelId="{3274FB74-BFF4-4485-87F2-F7AD0CB9C94B}" type="pres">
      <dgm:prSet presAssocID="{51762E3D-E407-4428-BF00-946AE64F30B3}" presName="linear" presStyleCnt="0">
        <dgm:presLayoutVars>
          <dgm:animLvl val="lvl"/>
          <dgm:resizeHandles val="exact"/>
        </dgm:presLayoutVars>
      </dgm:prSet>
      <dgm:spPr/>
      <dgm:t>
        <a:bodyPr/>
        <a:lstStyle/>
        <a:p>
          <a:endParaRPr lang="en-US"/>
        </a:p>
      </dgm:t>
    </dgm:pt>
    <dgm:pt modelId="{C5113A31-DA97-4944-A3AD-8591CB8A4F6E}" type="pres">
      <dgm:prSet presAssocID="{91102CAE-236B-4BDE-B6B4-D364ECBFC6BE}" presName="parentText" presStyleLbl="node1" presStyleIdx="0" presStyleCnt="4">
        <dgm:presLayoutVars>
          <dgm:chMax val="0"/>
          <dgm:bulletEnabled val="1"/>
        </dgm:presLayoutVars>
      </dgm:prSet>
      <dgm:spPr/>
      <dgm:t>
        <a:bodyPr/>
        <a:lstStyle/>
        <a:p>
          <a:endParaRPr lang="en-US"/>
        </a:p>
      </dgm:t>
    </dgm:pt>
    <dgm:pt modelId="{12612EE9-36E1-49F3-A3DE-2B36471A6DC4}" type="pres">
      <dgm:prSet presAssocID="{EC8D29FC-CAD4-4157-A253-68B6BE7F3640}" presName="spacer" presStyleCnt="0"/>
      <dgm:spPr/>
    </dgm:pt>
    <dgm:pt modelId="{10F98861-94E1-494D-B750-25E33F23AD7B}" type="pres">
      <dgm:prSet presAssocID="{A6A39071-0517-4593-AC9C-98ADDFB0C429}" presName="parentText" presStyleLbl="node1" presStyleIdx="1" presStyleCnt="4">
        <dgm:presLayoutVars>
          <dgm:chMax val="0"/>
          <dgm:bulletEnabled val="1"/>
        </dgm:presLayoutVars>
      </dgm:prSet>
      <dgm:spPr/>
      <dgm:t>
        <a:bodyPr/>
        <a:lstStyle/>
        <a:p>
          <a:endParaRPr lang="en-US"/>
        </a:p>
      </dgm:t>
    </dgm:pt>
    <dgm:pt modelId="{5DC5F52F-D568-49FA-905A-6F8AE644FB37}" type="pres">
      <dgm:prSet presAssocID="{0F2E2835-6B6F-4A18-BD76-7372E997D855}" presName="spacer" presStyleCnt="0"/>
      <dgm:spPr/>
    </dgm:pt>
    <dgm:pt modelId="{2B6935A2-5A5A-4931-A2E9-BEB5902B834E}" type="pres">
      <dgm:prSet presAssocID="{6CD3D3EB-884E-4120-9645-149DB76075F0}" presName="parentText" presStyleLbl="node1" presStyleIdx="2" presStyleCnt="4">
        <dgm:presLayoutVars>
          <dgm:chMax val="0"/>
          <dgm:bulletEnabled val="1"/>
        </dgm:presLayoutVars>
      </dgm:prSet>
      <dgm:spPr/>
      <dgm:t>
        <a:bodyPr/>
        <a:lstStyle/>
        <a:p>
          <a:endParaRPr lang="en-US"/>
        </a:p>
      </dgm:t>
    </dgm:pt>
    <dgm:pt modelId="{5B756336-D4FC-45FF-B4A6-E71CA9396E46}" type="pres">
      <dgm:prSet presAssocID="{79EE95E4-E1A7-4C0C-9004-52BC29808187}" presName="spacer" presStyleCnt="0"/>
      <dgm:spPr/>
    </dgm:pt>
    <dgm:pt modelId="{276BBF99-BFC1-4063-8CD8-50DB69F4C369}" type="pres">
      <dgm:prSet presAssocID="{8DA84E10-1BB9-4AE6-8A7A-566B93BCEF19}" presName="parentText" presStyleLbl="node1" presStyleIdx="3" presStyleCnt="4">
        <dgm:presLayoutVars>
          <dgm:chMax val="0"/>
          <dgm:bulletEnabled val="1"/>
        </dgm:presLayoutVars>
      </dgm:prSet>
      <dgm:spPr/>
      <dgm:t>
        <a:bodyPr/>
        <a:lstStyle/>
        <a:p>
          <a:endParaRPr lang="en-US"/>
        </a:p>
      </dgm:t>
    </dgm:pt>
  </dgm:ptLst>
  <dgm:cxnLst>
    <dgm:cxn modelId="{92710A30-C946-41DE-8EE6-FD541381778F}" srcId="{51762E3D-E407-4428-BF00-946AE64F30B3}" destId="{A6A39071-0517-4593-AC9C-98ADDFB0C429}" srcOrd="1" destOrd="0" parTransId="{2CE2ED7D-F07D-4641-AC07-E0625843B8B5}" sibTransId="{0F2E2835-6B6F-4A18-BD76-7372E997D855}"/>
    <dgm:cxn modelId="{CFB917C5-C665-4564-8F1A-DCC91699123B}" type="presOf" srcId="{6CD3D3EB-884E-4120-9645-149DB76075F0}" destId="{2B6935A2-5A5A-4931-A2E9-BEB5902B834E}" srcOrd="0" destOrd="0" presId="urn:microsoft.com/office/officeart/2005/8/layout/vList2"/>
    <dgm:cxn modelId="{3F869CE9-CEAB-434B-BB8F-B1AEC9868048}" srcId="{51762E3D-E407-4428-BF00-946AE64F30B3}" destId="{6CD3D3EB-884E-4120-9645-149DB76075F0}" srcOrd="2" destOrd="0" parTransId="{634DE706-7E39-412D-B8E6-928C7923D8DA}" sibTransId="{79EE95E4-E1A7-4C0C-9004-52BC29808187}"/>
    <dgm:cxn modelId="{280174FC-25B2-4FC7-9965-57DCF5C3768C}" srcId="{51762E3D-E407-4428-BF00-946AE64F30B3}" destId="{8DA84E10-1BB9-4AE6-8A7A-566B93BCEF19}" srcOrd="3" destOrd="0" parTransId="{3EBD9DC4-B883-4052-BFB2-551D47F1BC92}" sibTransId="{C0A0ADC0-86C8-4E23-A897-94D3DE0A9B51}"/>
    <dgm:cxn modelId="{C3F3E000-8D1A-4B3F-9387-16FE62EEEFF5}" srcId="{51762E3D-E407-4428-BF00-946AE64F30B3}" destId="{91102CAE-236B-4BDE-B6B4-D364ECBFC6BE}" srcOrd="0" destOrd="0" parTransId="{948E8F7C-5D1E-4EF7-94D1-074629CAE904}" sibTransId="{EC8D29FC-CAD4-4157-A253-68B6BE7F3640}"/>
    <dgm:cxn modelId="{010DED67-752F-48EF-8194-D246D45C691D}" type="presOf" srcId="{A6A39071-0517-4593-AC9C-98ADDFB0C429}" destId="{10F98861-94E1-494D-B750-25E33F23AD7B}" srcOrd="0" destOrd="0" presId="urn:microsoft.com/office/officeart/2005/8/layout/vList2"/>
    <dgm:cxn modelId="{EB068665-1833-4039-B87E-F3319024A98B}" type="presOf" srcId="{91102CAE-236B-4BDE-B6B4-D364ECBFC6BE}" destId="{C5113A31-DA97-4944-A3AD-8591CB8A4F6E}" srcOrd="0" destOrd="0" presId="urn:microsoft.com/office/officeart/2005/8/layout/vList2"/>
    <dgm:cxn modelId="{084F4AA9-3DC5-4E7A-BEDF-BBC3F339CEFC}" type="presOf" srcId="{51762E3D-E407-4428-BF00-946AE64F30B3}" destId="{3274FB74-BFF4-4485-87F2-F7AD0CB9C94B}" srcOrd="0" destOrd="0" presId="urn:microsoft.com/office/officeart/2005/8/layout/vList2"/>
    <dgm:cxn modelId="{7FB079B6-11AB-44C6-A522-D0652C3BB5A9}" type="presOf" srcId="{8DA84E10-1BB9-4AE6-8A7A-566B93BCEF19}" destId="{276BBF99-BFC1-4063-8CD8-50DB69F4C369}" srcOrd="0" destOrd="0" presId="urn:microsoft.com/office/officeart/2005/8/layout/vList2"/>
    <dgm:cxn modelId="{FCB26402-D932-472C-8C80-127C76013D73}" type="presParOf" srcId="{3274FB74-BFF4-4485-87F2-F7AD0CB9C94B}" destId="{C5113A31-DA97-4944-A3AD-8591CB8A4F6E}" srcOrd="0" destOrd="0" presId="urn:microsoft.com/office/officeart/2005/8/layout/vList2"/>
    <dgm:cxn modelId="{D5B8140D-FC36-4205-856A-2BD5BBA64BC2}" type="presParOf" srcId="{3274FB74-BFF4-4485-87F2-F7AD0CB9C94B}" destId="{12612EE9-36E1-49F3-A3DE-2B36471A6DC4}" srcOrd="1" destOrd="0" presId="urn:microsoft.com/office/officeart/2005/8/layout/vList2"/>
    <dgm:cxn modelId="{328EA1BA-85F5-4092-9E6E-FE4CE8A2FDA3}" type="presParOf" srcId="{3274FB74-BFF4-4485-87F2-F7AD0CB9C94B}" destId="{10F98861-94E1-494D-B750-25E33F23AD7B}" srcOrd="2" destOrd="0" presId="urn:microsoft.com/office/officeart/2005/8/layout/vList2"/>
    <dgm:cxn modelId="{4356EF26-519E-4A51-B541-1AD88D01FEC7}" type="presParOf" srcId="{3274FB74-BFF4-4485-87F2-F7AD0CB9C94B}" destId="{5DC5F52F-D568-49FA-905A-6F8AE644FB37}" srcOrd="3" destOrd="0" presId="urn:microsoft.com/office/officeart/2005/8/layout/vList2"/>
    <dgm:cxn modelId="{5F4CBB27-DE12-4357-9E64-32D529DE2278}" type="presParOf" srcId="{3274FB74-BFF4-4485-87F2-F7AD0CB9C94B}" destId="{2B6935A2-5A5A-4931-A2E9-BEB5902B834E}" srcOrd="4" destOrd="0" presId="urn:microsoft.com/office/officeart/2005/8/layout/vList2"/>
    <dgm:cxn modelId="{3106F51F-0D43-4B0F-9ABD-018A264336BE}" type="presParOf" srcId="{3274FB74-BFF4-4485-87F2-F7AD0CB9C94B}" destId="{5B756336-D4FC-45FF-B4A6-E71CA9396E46}" srcOrd="5" destOrd="0" presId="urn:microsoft.com/office/officeart/2005/8/layout/vList2"/>
    <dgm:cxn modelId="{A003EA63-6B74-4A0B-9729-E0E19336F431}" type="presParOf" srcId="{3274FB74-BFF4-4485-87F2-F7AD0CB9C94B}" destId="{276BBF99-BFC1-4063-8CD8-50DB69F4C369}"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B39106D-8B3F-4FA0-B814-067EB875EF3F}"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736C2AA5-655B-463D-8058-6AE7967A60B8}">
      <dgm:prSet phldrT="[Text]"/>
      <dgm:spPr/>
      <dgm:t>
        <a:bodyPr/>
        <a:lstStyle/>
        <a:p>
          <a:r>
            <a:rPr lang="en-US" dirty="0" smtClean="0"/>
            <a:t>Be proactive</a:t>
          </a:r>
          <a:endParaRPr lang="en-US" dirty="0"/>
        </a:p>
      </dgm:t>
    </dgm:pt>
    <dgm:pt modelId="{7F649DF9-92E4-4EA7-AE7B-C0DDE804F55D}" type="parTrans" cxnId="{493F4794-3069-4C78-893A-65634C5AE1D4}">
      <dgm:prSet/>
      <dgm:spPr/>
      <dgm:t>
        <a:bodyPr/>
        <a:lstStyle/>
        <a:p>
          <a:endParaRPr lang="en-US"/>
        </a:p>
      </dgm:t>
    </dgm:pt>
    <dgm:pt modelId="{B2C32951-0387-4C61-8F3B-796A7B772AAB}" type="sibTrans" cxnId="{493F4794-3069-4C78-893A-65634C5AE1D4}">
      <dgm:prSet/>
      <dgm:spPr/>
      <dgm:t>
        <a:bodyPr/>
        <a:lstStyle/>
        <a:p>
          <a:endParaRPr lang="en-US"/>
        </a:p>
      </dgm:t>
    </dgm:pt>
    <dgm:pt modelId="{126B7C34-0436-49B7-964C-C3DA07F38D99}">
      <dgm:prSet phldrT="[Text]"/>
      <dgm:spPr/>
      <dgm:t>
        <a:bodyPr/>
        <a:lstStyle/>
        <a:p>
          <a:r>
            <a:rPr lang="en-US" dirty="0" smtClean="0"/>
            <a:t>Keep an eye out for assumptions</a:t>
          </a:r>
          <a:endParaRPr lang="en-US" dirty="0"/>
        </a:p>
      </dgm:t>
    </dgm:pt>
    <dgm:pt modelId="{458FC145-A81D-4CFE-81FF-88C60C556455}" type="parTrans" cxnId="{F5C1379E-E158-4A1E-954C-8CFF6926A1A0}">
      <dgm:prSet/>
      <dgm:spPr/>
      <dgm:t>
        <a:bodyPr/>
        <a:lstStyle/>
        <a:p>
          <a:endParaRPr lang="en-US"/>
        </a:p>
      </dgm:t>
    </dgm:pt>
    <dgm:pt modelId="{20F89991-B453-46BA-9BA9-BAF14CB2FAC6}" type="sibTrans" cxnId="{F5C1379E-E158-4A1E-954C-8CFF6926A1A0}">
      <dgm:prSet/>
      <dgm:spPr/>
      <dgm:t>
        <a:bodyPr/>
        <a:lstStyle/>
        <a:p>
          <a:endParaRPr lang="en-US"/>
        </a:p>
      </dgm:t>
    </dgm:pt>
    <dgm:pt modelId="{AE7F252A-3D09-46DB-9954-25D75F6197B4}">
      <dgm:prSet phldrT="[Text]"/>
      <dgm:spPr/>
      <dgm:t>
        <a:bodyPr/>
        <a:lstStyle/>
        <a:p>
          <a:r>
            <a:rPr lang="en-US" dirty="0" smtClean="0"/>
            <a:t>Keep a record of actions</a:t>
          </a:r>
          <a:endParaRPr lang="en-US" dirty="0"/>
        </a:p>
      </dgm:t>
    </dgm:pt>
    <dgm:pt modelId="{D8B50251-FEE1-4913-BA4E-AA322533BDCD}" type="parTrans" cxnId="{A414B0F0-25DF-4CD3-B106-5ECACB1EF197}">
      <dgm:prSet/>
      <dgm:spPr/>
      <dgm:t>
        <a:bodyPr/>
        <a:lstStyle/>
        <a:p>
          <a:endParaRPr lang="en-US"/>
        </a:p>
      </dgm:t>
    </dgm:pt>
    <dgm:pt modelId="{2F9B4131-38F9-4943-A7FC-7B65A8EE0154}" type="sibTrans" cxnId="{A414B0F0-25DF-4CD3-B106-5ECACB1EF197}">
      <dgm:prSet/>
      <dgm:spPr/>
      <dgm:t>
        <a:bodyPr/>
        <a:lstStyle/>
        <a:p>
          <a:endParaRPr lang="en-US"/>
        </a:p>
      </dgm:t>
    </dgm:pt>
    <dgm:pt modelId="{F5C8E64A-B0B7-451D-8331-CCB8FDA9BF91}" type="pres">
      <dgm:prSet presAssocID="{4B39106D-8B3F-4FA0-B814-067EB875EF3F}" presName="diagram" presStyleCnt="0">
        <dgm:presLayoutVars>
          <dgm:dir/>
          <dgm:resizeHandles val="exact"/>
        </dgm:presLayoutVars>
      </dgm:prSet>
      <dgm:spPr/>
      <dgm:t>
        <a:bodyPr/>
        <a:lstStyle/>
        <a:p>
          <a:endParaRPr lang="en-US"/>
        </a:p>
      </dgm:t>
    </dgm:pt>
    <dgm:pt modelId="{AE594D13-3F12-4EC3-9224-F443A2A6D1CC}" type="pres">
      <dgm:prSet presAssocID="{736C2AA5-655B-463D-8058-6AE7967A60B8}" presName="node" presStyleLbl="node1" presStyleIdx="0" presStyleCnt="3">
        <dgm:presLayoutVars>
          <dgm:bulletEnabled val="1"/>
        </dgm:presLayoutVars>
      </dgm:prSet>
      <dgm:spPr/>
      <dgm:t>
        <a:bodyPr/>
        <a:lstStyle/>
        <a:p>
          <a:endParaRPr lang="en-US"/>
        </a:p>
      </dgm:t>
    </dgm:pt>
    <dgm:pt modelId="{619025F0-9CA4-482E-B55E-111FB5A259EB}" type="pres">
      <dgm:prSet presAssocID="{B2C32951-0387-4C61-8F3B-796A7B772AAB}" presName="sibTrans" presStyleCnt="0"/>
      <dgm:spPr/>
    </dgm:pt>
    <dgm:pt modelId="{56194B55-3963-44FB-B909-F240683C119D}" type="pres">
      <dgm:prSet presAssocID="{126B7C34-0436-49B7-964C-C3DA07F38D99}" presName="node" presStyleLbl="node1" presStyleIdx="1" presStyleCnt="3">
        <dgm:presLayoutVars>
          <dgm:bulletEnabled val="1"/>
        </dgm:presLayoutVars>
      </dgm:prSet>
      <dgm:spPr/>
      <dgm:t>
        <a:bodyPr/>
        <a:lstStyle/>
        <a:p>
          <a:endParaRPr lang="en-US"/>
        </a:p>
      </dgm:t>
    </dgm:pt>
    <dgm:pt modelId="{37ADFF13-03ED-4E36-9538-7F4DEA5D8E35}" type="pres">
      <dgm:prSet presAssocID="{20F89991-B453-46BA-9BA9-BAF14CB2FAC6}" presName="sibTrans" presStyleCnt="0"/>
      <dgm:spPr/>
    </dgm:pt>
    <dgm:pt modelId="{BBE3DA0C-878A-4D4B-8623-2EE457FFC7BB}" type="pres">
      <dgm:prSet presAssocID="{AE7F252A-3D09-46DB-9954-25D75F6197B4}" presName="node" presStyleLbl="node1" presStyleIdx="2" presStyleCnt="3">
        <dgm:presLayoutVars>
          <dgm:bulletEnabled val="1"/>
        </dgm:presLayoutVars>
      </dgm:prSet>
      <dgm:spPr/>
      <dgm:t>
        <a:bodyPr/>
        <a:lstStyle/>
        <a:p>
          <a:endParaRPr lang="en-US"/>
        </a:p>
      </dgm:t>
    </dgm:pt>
  </dgm:ptLst>
  <dgm:cxnLst>
    <dgm:cxn modelId="{A414B0F0-25DF-4CD3-B106-5ECACB1EF197}" srcId="{4B39106D-8B3F-4FA0-B814-067EB875EF3F}" destId="{AE7F252A-3D09-46DB-9954-25D75F6197B4}" srcOrd="2" destOrd="0" parTransId="{D8B50251-FEE1-4913-BA4E-AA322533BDCD}" sibTransId="{2F9B4131-38F9-4943-A7FC-7B65A8EE0154}"/>
    <dgm:cxn modelId="{E3BF0DCF-4F5F-498A-8BED-90B27224DD93}" type="presOf" srcId="{126B7C34-0436-49B7-964C-C3DA07F38D99}" destId="{56194B55-3963-44FB-B909-F240683C119D}" srcOrd="0" destOrd="0" presId="urn:microsoft.com/office/officeart/2005/8/layout/default"/>
    <dgm:cxn modelId="{F5C1379E-E158-4A1E-954C-8CFF6926A1A0}" srcId="{4B39106D-8B3F-4FA0-B814-067EB875EF3F}" destId="{126B7C34-0436-49B7-964C-C3DA07F38D99}" srcOrd="1" destOrd="0" parTransId="{458FC145-A81D-4CFE-81FF-88C60C556455}" sibTransId="{20F89991-B453-46BA-9BA9-BAF14CB2FAC6}"/>
    <dgm:cxn modelId="{493F4794-3069-4C78-893A-65634C5AE1D4}" srcId="{4B39106D-8B3F-4FA0-B814-067EB875EF3F}" destId="{736C2AA5-655B-463D-8058-6AE7967A60B8}" srcOrd="0" destOrd="0" parTransId="{7F649DF9-92E4-4EA7-AE7B-C0DDE804F55D}" sibTransId="{B2C32951-0387-4C61-8F3B-796A7B772AAB}"/>
    <dgm:cxn modelId="{FFB76C61-5CB0-4BB9-A113-39F8D91435EA}" type="presOf" srcId="{4B39106D-8B3F-4FA0-B814-067EB875EF3F}" destId="{F5C8E64A-B0B7-451D-8331-CCB8FDA9BF91}" srcOrd="0" destOrd="0" presId="urn:microsoft.com/office/officeart/2005/8/layout/default"/>
    <dgm:cxn modelId="{E4B8481D-EF32-4A48-B4EE-A599C79ED78D}" type="presOf" srcId="{736C2AA5-655B-463D-8058-6AE7967A60B8}" destId="{AE594D13-3F12-4EC3-9224-F443A2A6D1CC}" srcOrd="0" destOrd="0" presId="urn:microsoft.com/office/officeart/2005/8/layout/default"/>
    <dgm:cxn modelId="{50FF97DA-CE01-4D0A-A118-7DA7D947E725}" type="presOf" srcId="{AE7F252A-3D09-46DB-9954-25D75F6197B4}" destId="{BBE3DA0C-878A-4D4B-8623-2EE457FFC7BB}" srcOrd="0" destOrd="0" presId="urn:microsoft.com/office/officeart/2005/8/layout/default"/>
    <dgm:cxn modelId="{A57D1EC2-EFB9-4584-8E26-7140C902C274}" type="presParOf" srcId="{F5C8E64A-B0B7-451D-8331-CCB8FDA9BF91}" destId="{AE594D13-3F12-4EC3-9224-F443A2A6D1CC}" srcOrd="0" destOrd="0" presId="urn:microsoft.com/office/officeart/2005/8/layout/default"/>
    <dgm:cxn modelId="{6C8A14E8-DC47-47C6-918A-90F7B5E8157E}" type="presParOf" srcId="{F5C8E64A-B0B7-451D-8331-CCB8FDA9BF91}" destId="{619025F0-9CA4-482E-B55E-111FB5A259EB}" srcOrd="1" destOrd="0" presId="urn:microsoft.com/office/officeart/2005/8/layout/default"/>
    <dgm:cxn modelId="{9ADEDB02-7B87-43DA-84A9-9237ACC6A183}" type="presParOf" srcId="{F5C8E64A-B0B7-451D-8331-CCB8FDA9BF91}" destId="{56194B55-3963-44FB-B909-F240683C119D}" srcOrd="2" destOrd="0" presId="urn:microsoft.com/office/officeart/2005/8/layout/default"/>
    <dgm:cxn modelId="{110088B2-94A5-49BD-8C98-7F8BA459FF18}" type="presParOf" srcId="{F5C8E64A-B0B7-451D-8331-CCB8FDA9BF91}" destId="{37ADFF13-03ED-4E36-9538-7F4DEA5D8E35}" srcOrd="3" destOrd="0" presId="urn:microsoft.com/office/officeart/2005/8/layout/default"/>
    <dgm:cxn modelId="{DBE0A237-C13C-48F5-B828-DCC26A921673}" type="presParOf" srcId="{F5C8E64A-B0B7-451D-8331-CCB8FDA9BF91}" destId="{BBE3DA0C-878A-4D4B-8623-2EE457FFC7BB}"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A2C92723-4DAF-4901-8688-CEC360911A6B}"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AD3B5FA0-EF5B-4BA3-9AEF-414E91851699}">
      <dgm:prSet phldrT="[Text]"/>
      <dgm:spPr/>
      <dgm:t>
        <a:bodyPr/>
        <a:lstStyle/>
        <a:p>
          <a:r>
            <a:rPr lang="en-US" dirty="0" smtClean="0"/>
            <a:t>Closure of a project can be difficult</a:t>
          </a:r>
          <a:endParaRPr lang="en-US" dirty="0"/>
        </a:p>
      </dgm:t>
    </dgm:pt>
    <dgm:pt modelId="{F8DAFC84-D9E1-456D-A709-2451FC388142}" type="parTrans" cxnId="{83DBD7E3-5C73-4E28-A614-3F29E187FFB2}">
      <dgm:prSet/>
      <dgm:spPr/>
      <dgm:t>
        <a:bodyPr/>
        <a:lstStyle/>
        <a:p>
          <a:endParaRPr lang="en-US"/>
        </a:p>
      </dgm:t>
    </dgm:pt>
    <dgm:pt modelId="{A0FE57FF-064D-4814-883E-543A9A229A04}" type="sibTrans" cxnId="{83DBD7E3-5C73-4E28-A614-3F29E187FFB2}">
      <dgm:prSet/>
      <dgm:spPr/>
      <dgm:t>
        <a:bodyPr/>
        <a:lstStyle/>
        <a:p>
          <a:endParaRPr lang="en-US" dirty="0"/>
        </a:p>
      </dgm:t>
    </dgm:pt>
    <dgm:pt modelId="{E1537213-DDF1-4666-9606-3BC4E88E74F9}">
      <dgm:prSet phldrT="[Text]"/>
      <dgm:spPr/>
      <dgm:t>
        <a:bodyPr/>
        <a:lstStyle/>
        <a:p>
          <a:r>
            <a:rPr lang="en-US" dirty="0" smtClean="0"/>
            <a:t>Reviewing their performance</a:t>
          </a:r>
          <a:endParaRPr lang="en-US" dirty="0"/>
        </a:p>
      </dgm:t>
    </dgm:pt>
    <dgm:pt modelId="{D36801EB-0055-4F6D-BDBC-2F2E19B91D02}" type="parTrans" cxnId="{0574672C-3C62-48F7-B4AB-B79EA4C18267}">
      <dgm:prSet/>
      <dgm:spPr/>
      <dgm:t>
        <a:bodyPr/>
        <a:lstStyle/>
        <a:p>
          <a:endParaRPr lang="en-US"/>
        </a:p>
      </dgm:t>
    </dgm:pt>
    <dgm:pt modelId="{13CD23E5-18DA-4A26-9ED6-2423587132AD}" type="sibTrans" cxnId="{0574672C-3C62-48F7-B4AB-B79EA4C18267}">
      <dgm:prSet/>
      <dgm:spPr/>
      <dgm:t>
        <a:bodyPr/>
        <a:lstStyle/>
        <a:p>
          <a:endParaRPr lang="en-US" dirty="0"/>
        </a:p>
      </dgm:t>
    </dgm:pt>
    <dgm:pt modelId="{D9D753AE-7D49-430C-B7A8-9D50121808D8}">
      <dgm:prSet phldrT="[Text]"/>
      <dgm:spPr/>
      <dgm:t>
        <a:bodyPr/>
        <a:lstStyle/>
        <a:p>
          <a:r>
            <a:rPr lang="en-US" dirty="0" smtClean="0"/>
            <a:t>Help team members get through this tough time</a:t>
          </a:r>
          <a:endParaRPr lang="en-US" dirty="0"/>
        </a:p>
      </dgm:t>
    </dgm:pt>
    <dgm:pt modelId="{C5AF50D7-4416-4D3D-BDB1-A88BC21F9BBE}" type="parTrans" cxnId="{639F6F7E-CA56-429B-AFDC-935DDB0573AA}">
      <dgm:prSet/>
      <dgm:spPr/>
      <dgm:t>
        <a:bodyPr/>
        <a:lstStyle/>
        <a:p>
          <a:endParaRPr lang="en-US"/>
        </a:p>
      </dgm:t>
    </dgm:pt>
    <dgm:pt modelId="{3AF21D03-894B-48F9-8BFF-BB6C9CD6C84C}" type="sibTrans" cxnId="{639F6F7E-CA56-429B-AFDC-935DDB0573AA}">
      <dgm:prSet/>
      <dgm:spPr/>
      <dgm:t>
        <a:bodyPr/>
        <a:lstStyle/>
        <a:p>
          <a:endParaRPr lang="en-US"/>
        </a:p>
      </dgm:t>
    </dgm:pt>
    <dgm:pt modelId="{6380EC62-F7B5-48CA-8F97-2650CF35C788}" type="pres">
      <dgm:prSet presAssocID="{A2C92723-4DAF-4901-8688-CEC360911A6B}" presName="outerComposite" presStyleCnt="0">
        <dgm:presLayoutVars>
          <dgm:chMax val="5"/>
          <dgm:dir/>
          <dgm:resizeHandles val="exact"/>
        </dgm:presLayoutVars>
      </dgm:prSet>
      <dgm:spPr/>
      <dgm:t>
        <a:bodyPr/>
        <a:lstStyle/>
        <a:p>
          <a:endParaRPr lang="en-US"/>
        </a:p>
      </dgm:t>
    </dgm:pt>
    <dgm:pt modelId="{27AC5B08-DA08-4FF2-A8BF-4D9A77C5AABF}" type="pres">
      <dgm:prSet presAssocID="{A2C92723-4DAF-4901-8688-CEC360911A6B}" presName="dummyMaxCanvas" presStyleCnt="0">
        <dgm:presLayoutVars/>
      </dgm:prSet>
      <dgm:spPr/>
    </dgm:pt>
    <dgm:pt modelId="{785390E8-30A0-4B78-8881-C0F436939055}" type="pres">
      <dgm:prSet presAssocID="{A2C92723-4DAF-4901-8688-CEC360911A6B}" presName="ThreeNodes_1" presStyleLbl="node1" presStyleIdx="0" presStyleCnt="3">
        <dgm:presLayoutVars>
          <dgm:bulletEnabled val="1"/>
        </dgm:presLayoutVars>
      </dgm:prSet>
      <dgm:spPr/>
      <dgm:t>
        <a:bodyPr/>
        <a:lstStyle/>
        <a:p>
          <a:endParaRPr lang="en-US"/>
        </a:p>
      </dgm:t>
    </dgm:pt>
    <dgm:pt modelId="{6A765F1A-6F66-4A54-AB72-D348D4AE292A}" type="pres">
      <dgm:prSet presAssocID="{A2C92723-4DAF-4901-8688-CEC360911A6B}" presName="ThreeNodes_2" presStyleLbl="node1" presStyleIdx="1" presStyleCnt="3">
        <dgm:presLayoutVars>
          <dgm:bulletEnabled val="1"/>
        </dgm:presLayoutVars>
      </dgm:prSet>
      <dgm:spPr/>
      <dgm:t>
        <a:bodyPr/>
        <a:lstStyle/>
        <a:p>
          <a:endParaRPr lang="en-US"/>
        </a:p>
      </dgm:t>
    </dgm:pt>
    <dgm:pt modelId="{FC517F66-9475-4991-8DDE-1189BE1AD1D8}" type="pres">
      <dgm:prSet presAssocID="{A2C92723-4DAF-4901-8688-CEC360911A6B}" presName="ThreeNodes_3" presStyleLbl="node1" presStyleIdx="2" presStyleCnt="3">
        <dgm:presLayoutVars>
          <dgm:bulletEnabled val="1"/>
        </dgm:presLayoutVars>
      </dgm:prSet>
      <dgm:spPr/>
      <dgm:t>
        <a:bodyPr/>
        <a:lstStyle/>
        <a:p>
          <a:endParaRPr lang="en-US"/>
        </a:p>
      </dgm:t>
    </dgm:pt>
    <dgm:pt modelId="{24F93FD4-B31F-4ED7-9179-6B93AA99C10D}" type="pres">
      <dgm:prSet presAssocID="{A2C92723-4DAF-4901-8688-CEC360911A6B}" presName="ThreeConn_1-2" presStyleLbl="fgAccFollowNode1" presStyleIdx="0" presStyleCnt="2">
        <dgm:presLayoutVars>
          <dgm:bulletEnabled val="1"/>
        </dgm:presLayoutVars>
      </dgm:prSet>
      <dgm:spPr/>
      <dgm:t>
        <a:bodyPr/>
        <a:lstStyle/>
        <a:p>
          <a:endParaRPr lang="en-US"/>
        </a:p>
      </dgm:t>
    </dgm:pt>
    <dgm:pt modelId="{926DCDF5-2036-4EA0-8243-98B2A4FF5F25}" type="pres">
      <dgm:prSet presAssocID="{A2C92723-4DAF-4901-8688-CEC360911A6B}" presName="ThreeConn_2-3" presStyleLbl="fgAccFollowNode1" presStyleIdx="1" presStyleCnt="2">
        <dgm:presLayoutVars>
          <dgm:bulletEnabled val="1"/>
        </dgm:presLayoutVars>
      </dgm:prSet>
      <dgm:spPr/>
      <dgm:t>
        <a:bodyPr/>
        <a:lstStyle/>
        <a:p>
          <a:endParaRPr lang="en-US"/>
        </a:p>
      </dgm:t>
    </dgm:pt>
    <dgm:pt modelId="{979D494C-1C4B-4DF2-8DB8-DE9298968F50}" type="pres">
      <dgm:prSet presAssocID="{A2C92723-4DAF-4901-8688-CEC360911A6B}" presName="ThreeNodes_1_text" presStyleLbl="node1" presStyleIdx="2" presStyleCnt="3">
        <dgm:presLayoutVars>
          <dgm:bulletEnabled val="1"/>
        </dgm:presLayoutVars>
      </dgm:prSet>
      <dgm:spPr/>
      <dgm:t>
        <a:bodyPr/>
        <a:lstStyle/>
        <a:p>
          <a:endParaRPr lang="en-US"/>
        </a:p>
      </dgm:t>
    </dgm:pt>
    <dgm:pt modelId="{2A7C6052-C56F-4A6A-B5E1-9086B164C954}" type="pres">
      <dgm:prSet presAssocID="{A2C92723-4DAF-4901-8688-CEC360911A6B}" presName="ThreeNodes_2_text" presStyleLbl="node1" presStyleIdx="2" presStyleCnt="3">
        <dgm:presLayoutVars>
          <dgm:bulletEnabled val="1"/>
        </dgm:presLayoutVars>
      </dgm:prSet>
      <dgm:spPr/>
      <dgm:t>
        <a:bodyPr/>
        <a:lstStyle/>
        <a:p>
          <a:endParaRPr lang="en-US"/>
        </a:p>
      </dgm:t>
    </dgm:pt>
    <dgm:pt modelId="{25D84DFE-5CCA-4BDA-BC99-1ED2A1C9C4A8}" type="pres">
      <dgm:prSet presAssocID="{A2C92723-4DAF-4901-8688-CEC360911A6B}" presName="ThreeNodes_3_text" presStyleLbl="node1" presStyleIdx="2" presStyleCnt="3">
        <dgm:presLayoutVars>
          <dgm:bulletEnabled val="1"/>
        </dgm:presLayoutVars>
      </dgm:prSet>
      <dgm:spPr/>
      <dgm:t>
        <a:bodyPr/>
        <a:lstStyle/>
        <a:p>
          <a:endParaRPr lang="en-US"/>
        </a:p>
      </dgm:t>
    </dgm:pt>
  </dgm:ptLst>
  <dgm:cxnLst>
    <dgm:cxn modelId="{C9855B36-AB93-44F2-A8B9-B58C90A0826D}" type="presOf" srcId="{D9D753AE-7D49-430C-B7A8-9D50121808D8}" destId="{25D84DFE-5CCA-4BDA-BC99-1ED2A1C9C4A8}" srcOrd="1" destOrd="0" presId="urn:microsoft.com/office/officeart/2005/8/layout/vProcess5"/>
    <dgm:cxn modelId="{0574672C-3C62-48F7-B4AB-B79EA4C18267}" srcId="{A2C92723-4DAF-4901-8688-CEC360911A6B}" destId="{E1537213-DDF1-4666-9606-3BC4E88E74F9}" srcOrd="1" destOrd="0" parTransId="{D36801EB-0055-4F6D-BDBC-2F2E19B91D02}" sibTransId="{13CD23E5-18DA-4A26-9ED6-2423587132AD}"/>
    <dgm:cxn modelId="{639F6F7E-CA56-429B-AFDC-935DDB0573AA}" srcId="{A2C92723-4DAF-4901-8688-CEC360911A6B}" destId="{D9D753AE-7D49-430C-B7A8-9D50121808D8}" srcOrd="2" destOrd="0" parTransId="{C5AF50D7-4416-4D3D-BDB1-A88BC21F9BBE}" sibTransId="{3AF21D03-894B-48F9-8BFF-BB6C9CD6C84C}"/>
    <dgm:cxn modelId="{A77D8047-49F3-49E9-A016-2AB6C84962FF}" type="presOf" srcId="{AD3B5FA0-EF5B-4BA3-9AEF-414E91851699}" destId="{785390E8-30A0-4B78-8881-C0F436939055}" srcOrd="0" destOrd="0" presId="urn:microsoft.com/office/officeart/2005/8/layout/vProcess5"/>
    <dgm:cxn modelId="{83DBD7E3-5C73-4E28-A614-3F29E187FFB2}" srcId="{A2C92723-4DAF-4901-8688-CEC360911A6B}" destId="{AD3B5FA0-EF5B-4BA3-9AEF-414E91851699}" srcOrd="0" destOrd="0" parTransId="{F8DAFC84-D9E1-456D-A709-2451FC388142}" sibTransId="{A0FE57FF-064D-4814-883E-543A9A229A04}"/>
    <dgm:cxn modelId="{5D57ED6D-927E-44D3-96B4-399CCC0A10F8}" type="presOf" srcId="{AD3B5FA0-EF5B-4BA3-9AEF-414E91851699}" destId="{979D494C-1C4B-4DF2-8DB8-DE9298968F50}" srcOrd="1" destOrd="0" presId="urn:microsoft.com/office/officeart/2005/8/layout/vProcess5"/>
    <dgm:cxn modelId="{E251BF77-1336-4284-9A1A-42F6F2E86B00}" type="presOf" srcId="{A2C92723-4DAF-4901-8688-CEC360911A6B}" destId="{6380EC62-F7B5-48CA-8F97-2650CF35C788}" srcOrd="0" destOrd="0" presId="urn:microsoft.com/office/officeart/2005/8/layout/vProcess5"/>
    <dgm:cxn modelId="{357AC187-01A1-4F28-9300-F552634148C7}" type="presOf" srcId="{A0FE57FF-064D-4814-883E-543A9A229A04}" destId="{24F93FD4-B31F-4ED7-9179-6B93AA99C10D}" srcOrd="0" destOrd="0" presId="urn:microsoft.com/office/officeart/2005/8/layout/vProcess5"/>
    <dgm:cxn modelId="{7276501A-DBC1-4344-AF5C-E86158227633}" type="presOf" srcId="{13CD23E5-18DA-4A26-9ED6-2423587132AD}" destId="{926DCDF5-2036-4EA0-8243-98B2A4FF5F25}" srcOrd="0" destOrd="0" presId="urn:microsoft.com/office/officeart/2005/8/layout/vProcess5"/>
    <dgm:cxn modelId="{5D28E2A1-9EE9-4849-A460-F5FFA6CA1C3D}" type="presOf" srcId="{D9D753AE-7D49-430C-B7A8-9D50121808D8}" destId="{FC517F66-9475-4991-8DDE-1189BE1AD1D8}" srcOrd="0" destOrd="0" presId="urn:microsoft.com/office/officeart/2005/8/layout/vProcess5"/>
    <dgm:cxn modelId="{5D142F8E-A192-4042-921D-B3869D84744A}" type="presOf" srcId="{E1537213-DDF1-4666-9606-3BC4E88E74F9}" destId="{6A765F1A-6F66-4A54-AB72-D348D4AE292A}" srcOrd="0" destOrd="0" presId="urn:microsoft.com/office/officeart/2005/8/layout/vProcess5"/>
    <dgm:cxn modelId="{22A595C7-4FCF-4803-B456-393C01D79137}" type="presOf" srcId="{E1537213-DDF1-4666-9606-3BC4E88E74F9}" destId="{2A7C6052-C56F-4A6A-B5E1-9086B164C954}" srcOrd="1" destOrd="0" presId="urn:microsoft.com/office/officeart/2005/8/layout/vProcess5"/>
    <dgm:cxn modelId="{8A48BB5C-D202-4D07-9A84-DBD9E2AA90F0}" type="presParOf" srcId="{6380EC62-F7B5-48CA-8F97-2650CF35C788}" destId="{27AC5B08-DA08-4FF2-A8BF-4D9A77C5AABF}" srcOrd="0" destOrd="0" presId="urn:microsoft.com/office/officeart/2005/8/layout/vProcess5"/>
    <dgm:cxn modelId="{7367CF38-64F9-4244-ABC9-8984DD27BD89}" type="presParOf" srcId="{6380EC62-F7B5-48CA-8F97-2650CF35C788}" destId="{785390E8-30A0-4B78-8881-C0F436939055}" srcOrd="1" destOrd="0" presId="urn:microsoft.com/office/officeart/2005/8/layout/vProcess5"/>
    <dgm:cxn modelId="{A639A60D-31B0-482E-A406-D728D6AC51B2}" type="presParOf" srcId="{6380EC62-F7B5-48CA-8F97-2650CF35C788}" destId="{6A765F1A-6F66-4A54-AB72-D348D4AE292A}" srcOrd="2" destOrd="0" presId="urn:microsoft.com/office/officeart/2005/8/layout/vProcess5"/>
    <dgm:cxn modelId="{A2784347-7094-4732-814E-FBCBBCBA0015}" type="presParOf" srcId="{6380EC62-F7B5-48CA-8F97-2650CF35C788}" destId="{FC517F66-9475-4991-8DDE-1189BE1AD1D8}" srcOrd="3" destOrd="0" presId="urn:microsoft.com/office/officeart/2005/8/layout/vProcess5"/>
    <dgm:cxn modelId="{BCD02111-BBD3-41B5-B17A-D26151B28505}" type="presParOf" srcId="{6380EC62-F7B5-48CA-8F97-2650CF35C788}" destId="{24F93FD4-B31F-4ED7-9179-6B93AA99C10D}" srcOrd="4" destOrd="0" presId="urn:microsoft.com/office/officeart/2005/8/layout/vProcess5"/>
    <dgm:cxn modelId="{D1B0FF5C-3CB8-4DF4-8A8F-748F552961E5}" type="presParOf" srcId="{6380EC62-F7B5-48CA-8F97-2650CF35C788}" destId="{926DCDF5-2036-4EA0-8243-98B2A4FF5F25}" srcOrd="5" destOrd="0" presId="urn:microsoft.com/office/officeart/2005/8/layout/vProcess5"/>
    <dgm:cxn modelId="{726A8433-0283-49AC-8C2D-FA5FA70A56DA}" type="presParOf" srcId="{6380EC62-F7B5-48CA-8F97-2650CF35C788}" destId="{979D494C-1C4B-4DF2-8DB8-DE9298968F50}" srcOrd="6" destOrd="0" presId="urn:microsoft.com/office/officeart/2005/8/layout/vProcess5"/>
    <dgm:cxn modelId="{9F3E5AC2-A10C-4FC0-941B-AAE12911EEE0}" type="presParOf" srcId="{6380EC62-F7B5-48CA-8F97-2650CF35C788}" destId="{2A7C6052-C56F-4A6A-B5E1-9086B164C954}" srcOrd="7" destOrd="0" presId="urn:microsoft.com/office/officeart/2005/8/layout/vProcess5"/>
    <dgm:cxn modelId="{46ED2A0F-F380-4AEA-AACD-0035261FC3A9}" type="presParOf" srcId="{6380EC62-F7B5-48CA-8F97-2650CF35C788}" destId="{25D84DFE-5CCA-4BDA-BC99-1ED2A1C9C4A8}"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5D2CAAB8-7A9D-4689-AFB1-845FFF2F3A60}"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744981E4-CE7E-458D-8182-CE34A18B3E2B}">
      <dgm:prSet phldrT="[Text]"/>
      <dgm:spPr/>
      <dgm:t>
        <a:bodyPr/>
        <a:lstStyle/>
        <a:p>
          <a:r>
            <a:rPr lang="en-US" dirty="0" smtClean="0"/>
            <a:t>Take time to celebrate</a:t>
          </a:r>
          <a:endParaRPr lang="en-US" dirty="0"/>
        </a:p>
      </dgm:t>
    </dgm:pt>
    <dgm:pt modelId="{153341F4-C7EA-41CB-B3B6-9A06F5ED9252}" type="parTrans" cxnId="{1430EE78-E114-436B-B2F4-CA51373AA7BA}">
      <dgm:prSet/>
      <dgm:spPr/>
      <dgm:t>
        <a:bodyPr/>
        <a:lstStyle/>
        <a:p>
          <a:endParaRPr lang="en-US"/>
        </a:p>
      </dgm:t>
    </dgm:pt>
    <dgm:pt modelId="{51FC79C2-4AD4-4E71-BA74-D0D9D07AAD7C}" type="sibTrans" cxnId="{1430EE78-E114-436B-B2F4-CA51373AA7BA}">
      <dgm:prSet/>
      <dgm:spPr/>
      <dgm:t>
        <a:bodyPr/>
        <a:lstStyle/>
        <a:p>
          <a:endParaRPr lang="en-US"/>
        </a:p>
      </dgm:t>
    </dgm:pt>
    <dgm:pt modelId="{54DA6A58-D99A-4B0A-AA56-D1EFC477DA7C}">
      <dgm:prSet phldrT="[Text]"/>
      <dgm:spPr/>
      <dgm:t>
        <a:bodyPr/>
        <a:lstStyle/>
        <a:p>
          <a:r>
            <a:rPr lang="en-US" dirty="0" smtClean="0"/>
            <a:t>Recognize each person for their contributions</a:t>
          </a:r>
          <a:endParaRPr lang="en-US" dirty="0"/>
        </a:p>
      </dgm:t>
    </dgm:pt>
    <dgm:pt modelId="{49239BFF-39FF-401C-9A24-78AE90E3C977}" type="parTrans" cxnId="{05093E74-6CF1-4692-9EF5-73DC66372006}">
      <dgm:prSet/>
      <dgm:spPr/>
      <dgm:t>
        <a:bodyPr/>
        <a:lstStyle/>
        <a:p>
          <a:endParaRPr lang="en-US"/>
        </a:p>
      </dgm:t>
    </dgm:pt>
    <dgm:pt modelId="{4AD5A801-D00B-4DA5-95C8-B60FF5C55F9A}" type="sibTrans" cxnId="{05093E74-6CF1-4692-9EF5-73DC66372006}">
      <dgm:prSet/>
      <dgm:spPr/>
      <dgm:t>
        <a:bodyPr/>
        <a:lstStyle/>
        <a:p>
          <a:endParaRPr lang="en-US"/>
        </a:p>
      </dgm:t>
    </dgm:pt>
    <dgm:pt modelId="{D9932DCF-4434-4E43-A04E-8BD8631127C7}">
      <dgm:prSet phldrT="[Text]"/>
      <dgm:spPr/>
      <dgm:t>
        <a:bodyPr/>
        <a:lstStyle/>
        <a:p>
          <a:r>
            <a:rPr lang="en-US" dirty="0" smtClean="0"/>
            <a:t>Have a close-out meeting</a:t>
          </a:r>
          <a:endParaRPr lang="en-US" dirty="0"/>
        </a:p>
      </dgm:t>
    </dgm:pt>
    <dgm:pt modelId="{D683FED8-F59F-4018-9CC3-42251953780C}" type="parTrans" cxnId="{83974DD9-5B65-4A8E-A5EE-545DBB2FCFFC}">
      <dgm:prSet/>
      <dgm:spPr/>
      <dgm:t>
        <a:bodyPr/>
        <a:lstStyle/>
        <a:p>
          <a:endParaRPr lang="en-US"/>
        </a:p>
      </dgm:t>
    </dgm:pt>
    <dgm:pt modelId="{846F2A23-DC0D-4D15-9232-55E121C9BD03}" type="sibTrans" cxnId="{83974DD9-5B65-4A8E-A5EE-545DBB2FCFFC}">
      <dgm:prSet/>
      <dgm:spPr/>
      <dgm:t>
        <a:bodyPr/>
        <a:lstStyle/>
        <a:p>
          <a:endParaRPr lang="en-US"/>
        </a:p>
      </dgm:t>
    </dgm:pt>
    <dgm:pt modelId="{CC36F917-0D2F-490B-98C3-347F0223237A}" type="pres">
      <dgm:prSet presAssocID="{5D2CAAB8-7A9D-4689-AFB1-845FFF2F3A60}" presName="Name0" presStyleCnt="0">
        <dgm:presLayoutVars>
          <dgm:resizeHandles/>
        </dgm:presLayoutVars>
      </dgm:prSet>
      <dgm:spPr/>
      <dgm:t>
        <a:bodyPr/>
        <a:lstStyle/>
        <a:p>
          <a:endParaRPr lang="en-US"/>
        </a:p>
      </dgm:t>
    </dgm:pt>
    <dgm:pt modelId="{F3BCF96C-F477-48A1-AB32-1320D9428F77}" type="pres">
      <dgm:prSet presAssocID="{744981E4-CE7E-458D-8182-CE34A18B3E2B}" presName="text" presStyleLbl="node1" presStyleIdx="0" presStyleCnt="3">
        <dgm:presLayoutVars>
          <dgm:bulletEnabled val="1"/>
        </dgm:presLayoutVars>
      </dgm:prSet>
      <dgm:spPr/>
      <dgm:t>
        <a:bodyPr/>
        <a:lstStyle/>
        <a:p>
          <a:endParaRPr lang="en-US"/>
        </a:p>
      </dgm:t>
    </dgm:pt>
    <dgm:pt modelId="{B59AF853-34C3-49B7-B136-197D9605D53C}" type="pres">
      <dgm:prSet presAssocID="{51FC79C2-4AD4-4E71-BA74-D0D9D07AAD7C}" presName="space" presStyleCnt="0"/>
      <dgm:spPr/>
    </dgm:pt>
    <dgm:pt modelId="{65724038-6472-4471-9F52-AF5AF70376D1}" type="pres">
      <dgm:prSet presAssocID="{54DA6A58-D99A-4B0A-AA56-D1EFC477DA7C}" presName="text" presStyleLbl="node1" presStyleIdx="1" presStyleCnt="3">
        <dgm:presLayoutVars>
          <dgm:bulletEnabled val="1"/>
        </dgm:presLayoutVars>
      </dgm:prSet>
      <dgm:spPr/>
      <dgm:t>
        <a:bodyPr/>
        <a:lstStyle/>
        <a:p>
          <a:endParaRPr lang="en-US"/>
        </a:p>
      </dgm:t>
    </dgm:pt>
    <dgm:pt modelId="{CFA82CC2-9E78-4EC2-BE96-BCF753342AE3}" type="pres">
      <dgm:prSet presAssocID="{4AD5A801-D00B-4DA5-95C8-B60FF5C55F9A}" presName="space" presStyleCnt="0"/>
      <dgm:spPr/>
    </dgm:pt>
    <dgm:pt modelId="{3B0380F2-2300-423C-BE46-570987A9B589}" type="pres">
      <dgm:prSet presAssocID="{D9932DCF-4434-4E43-A04E-8BD8631127C7}" presName="text" presStyleLbl="node1" presStyleIdx="2" presStyleCnt="3">
        <dgm:presLayoutVars>
          <dgm:bulletEnabled val="1"/>
        </dgm:presLayoutVars>
      </dgm:prSet>
      <dgm:spPr/>
      <dgm:t>
        <a:bodyPr/>
        <a:lstStyle/>
        <a:p>
          <a:endParaRPr lang="en-US"/>
        </a:p>
      </dgm:t>
    </dgm:pt>
  </dgm:ptLst>
  <dgm:cxnLst>
    <dgm:cxn modelId="{0226477A-EA52-4CDE-935A-F9766C399010}" type="presOf" srcId="{54DA6A58-D99A-4B0A-AA56-D1EFC477DA7C}" destId="{65724038-6472-4471-9F52-AF5AF70376D1}" srcOrd="0" destOrd="0" presId="urn:diagrams.loki3.com/VaryingWidthList+Icon"/>
    <dgm:cxn modelId="{25864314-181C-4307-9624-1EC71A9C25BD}" type="presOf" srcId="{D9932DCF-4434-4E43-A04E-8BD8631127C7}" destId="{3B0380F2-2300-423C-BE46-570987A9B589}" srcOrd="0" destOrd="0" presId="urn:diagrams.loki3.com/VaryingWidthList+Icon"/>
    <dgm:cxn modelId="{1430EE78-E114-436B-B2F4-CA51373AA7BA}" srcId="{5D2CAAB8-7A9D-4689-AFB1-845FFF2F3A60}" destId="{744981E4-CE7E-458D-8182-CE34A18B3E2B}" srcOrd="0" destOrd="0" parTransId="{153341F4-C7EA-41CB-B3B6-9A06F5ED9252}" sibTransId="{51FC79C2-4AD4-4E71-BA74-D0D9D07AAD7C}"/>
    <dgm:cxn modelId="{08B18CBD-8F33-4028-B8A4-26E0DB063C30}" type="presOf" srcId="{744981E4-CE7E-458D-8182-CE34A18B3E2B}" destId="{F3BCF96C-F477-48A1-AB32-1320D9428F77}" srcOrd="0" destOrd="0" presId="urn:diagrams.loki3.com/VaryingWidthList+Icon"/>
    <dgm:cxn modelId="{05093E74-6CF1-4692-9EF5-73DC66372006}" srcId="{5D2CAAB8-7A9D-4689-AFB1-845FFF2F3A60}" destId="{54DA6A58-D99A-4B0A-AA56-D1EFC477DA7C}" srcOrd="1" destOrd="0" parTransId="{49239BFF-39FF-401C-9A24-78AE90E3C977}" sibTransId="{4AD5A801-D00B-4DA5-95C8-B60FF5C55F9A}"/>
    <dgm:cxn modelId="{44B17F20-3AC6-40DF-9963-25EB3AB9C56C}" type="presOf" srcId="{5D2CAAB8-7A9D-4689-AFB1-845FFF2F3A60}" destId="{CC36F917-0D2F-490B-98C3-347F0223237A}" srcOrd="0" destOrd="0" presId="urn:diagrams.loki3.com/VaryingWidthList+Icon"/>
    <dgm:cxn modelId="{83974DD9-5B65-4A8E-A5EE-545DBB2FCFFC}" srcId="{5D2CAAB8-7A9D-4689-AFB1-845FFF2F3A60}" destId="{D9932DCF-4434-4E43-A04E-8BD8631127C7}" srcOrd="2" destOrd="0" parTransId="{D683FED8-F59F-4018-9CC3-42251953780C}" sibTransId="{846F2A23-DC0D-4D15-9232-55E121C9BD03}"/>
    <dgm:cxn modelId="{DC6748A8-1EB3-4343-B176-B70AE4A8A030}" type="presParOf" srcId="{CC36F917-0D2F-490B-98C3-347F0223237A}" destId="{F3BCF96C-F477-48A1-AB32-1320D9428F77}" srcOrd="0" destOrd="0" presId="urn:diagrams.loki3.com/VaryingWidthList+Icon"/>
    <dgm:cxn modelId="{7A785A24-87B5-41DC-A02F-66B8CA6F11B3}" type="presParOf" srcId="{CC36F917-0D2F-490B-98C3-347F0223237A}" destId="{B59AF853-34C3-49B7-B136-197D9605D53C}" srcOrd="1" destOrd="0" presId="urn:diagrams.loki3.com/VaryingWidthList+Icon"/>
    <dgm:cxn modelId="{B2A3C5B9-55FC-40D6-A8B6-ABEE26510E6F}" type="presParOf" srcId="{CC36F917-0D2F-490B-98C3-347F0223237A}" destId="{65724038-6472-4471-9F52-AF5AF70376D1}" srcOrd="2" destOrd="0" presId="urn:diagrams.loki3.com/VaryingWidthList+Icon"/>
    <dgm:cxn modelId="{6C79A655-F4AA-4385-8898-A7954EDB4A17}" type="presParOf" srcId="{CC36F917-0D2F-490B-98C3-347F0223237A}" destId="{CFA82CC2-9E78-4EC2-BE96-BCF753342AE3}" srcOrd="3" destOrd="0" presId="urn:diagrams.loki3.com/VaryingWidthList+Icon"/>
    <dgm:cxn modelId="{98040489-D190-43A7-9130-6B53F6AD4428}" type="presParOf" srcId="{CC36F917-0D2F-490B-98C3-347F0223237A}" destId="{3B0380F2-2300-423C-BE46-570987A9B58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54B2201-4B6D-4CB6-A24D-605A3F4032C8}"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74C6418-A57D-42DF-BA22-017CF2ED9E7E}">
      <dgm:prSet phldrT="[Text]"/>
      <dgm:spPr/>
      <dgm:t>
        <a:bodyPr/>
        <a:lstStyle/>
        <a:p>
          <a:pPr algn="r"/>
          <a:r>
            <a:rPr lang="en-US" dirty="0" smtClean="0"/>
            <a:t>Effort put into the task is not wasted</a:t>
          </a:r>
          <a:endParaRPr lang="en-US" dirty="0"/>
        </a:p>
      </dgm:t>
    </dgm:pt>
    <dgm:pt modelId="{90497357-54F1-43A8-A267-E13767259D52}" type="parTrans" cxnId="{0D34374F-8B55-4CCC-89D9-9FE9A71C7854}">
      <dgm:prSet/>
      <dgm:spPr/>
      <dgm:t>
        <a:bodyPr/>
        <a:lstStyle/>
        <a:p>
          <a:endParaRPr lang="en-US"/>
        </a:p>
      </dgm:t>
    </dgm:pt>
    <dgm:pt modelId="{8A2FA526-666B-448A-A95C-3EB44BAC74DC}" type="sibTrans" cxnId="{0D34374F-8B55-4CCC-89D9-9FE9A71C7854}">
      <dgm:prSet/>
      <dgm:spPr/>
      <dgm:t>
        <a:bodyPr/>
        <a:lstStyle/>
        <a:p>
          <a:endParaRPr lang="en-US"/>
        </a:p>
      </dgm:t>
    </dgm:pt>
    <dgm:pt modelId="{94FAC1FA-41B5-4CC8-AD3D-2DEAB269DB56}">
      <dgm:prSet phldrT="[Text]"/>
      <dgm:spPr/>
      <dgm:t>
        <a:bodyPr/>
        <a:lstStyle/>
        <a:p>
          <a:pPr algn="r"/>
          <a:r>
            <a:rPr lang="en-US" dirty="0" smtClean="0"/>
            <a:t>Apply these lessons to future projects</a:t>
          </a:r>
          <a:endParaRPr lang="en-US" dirty="0"/>
        </a:p>
      </dgm:t>
    </dgm:pt>
    <dgm:pt modelId="{05159894-EA71-496F-850D-317B4B685B1B}" type="parTrans" cxnId="{87EFA51A-4FE6-41C4-A773-3EE72105897C}">
      <dgm:prSet/>
      <dgm:spPr/>
      <dgm:t>
        <a:bodyPr/>
        <a:lstStyle/>
        <a:p>
          <a:endParaRPr lang="en-US"/>
        </a:p>
      </dgm:t>
    </dgm:pt>
    <dgm:pt modelId="{ECCD9499-57DE-45CC-87B5-457EF712590B}" type="sibTrans" cxnId="{87EFA51A-4FE6-41C4-A773-3EE72105897C}">
      <dgm:prSet/>
      <dgm:spPr/>
      <dgm:t>
        <a:bodyPr/>
        <a:lstStyle/>
        <a:p>
          <a:endParaRPr lang="en-US"/>
        </a:p>
      </dgm:t>
    </dgm:pt>
    <dgm:pt modelId="{AEB33940-4265-407E-9680-B67DF72C3640}">
      <dgm:prSet phldrT="[Text]"/>
      <dgm:spPr/>
      <dgm:t>
        <a:bodyPr/>
        <a:lstStyle/>
        <a:p>
          <a:pPr algn="r"/>
          <a:r>
            <a:rPr lang="en-US" dirty="0" smtClean="0"/>
            <a:t>Lessons learned should be documented</a:t>
          </a:r>
          <a:endParaRPr lang="en-US" dirty="0"/>
        </a:p>
      </dgm:t>
    </dgm:pt>
    <dgm:pt modelId="{6AAB0D88-8ECB-4CBD-8A87-075AB84B1576}" type="parTrans" cxnId="{4B13A696-E938-418E-B77A-46B63704807E}">
      <dgm:prSet/>
      <dgm:spPr/>
    </dgm:pt>
    <dgm:pt modelId="{AB52C77C-2128-481E-B1D0-D5D429FCAF47}" type="sibTrans" cxnId="{4B13A696-E938-418E-B77A-46B63704807E}">
      <dgm:prSet/>
      <dgm:spPr/>
    </dgm:pt>
    <dgm:pt modelId="{B99DFBC7-4520-47F2-BEC0-C1CDD8D9EE76}">
      <dgm:prSet phldrT="[Text]"/>
      <dgm:spPr/>
      <dgm:t>
        <a:bodyPr/>
        <a:lstStyle/>
        <a:p>
          <a:pPr algn="r"/>
          <a:r>
            <a:rPr lang="en-US" dirty="0" smtClean="0"/>
            <a:t>Ensures everyone is aware of the challenges encountered</a:t>
          </a:r>
          <a:endParaRPr lang="en-US" dirty="0"/>
        </a:p>
      </dgm:t>
    </dgm:pt>
    <dgm:pt modelId="{6DC1D968-62B9-4A3B-9282-A31E894FF66B}" type="parTrans" cxnId="{D38933B9-4AD8-4E1B-B7D8-836D5E30A365}">
      <dgm:prSet/>
      <dgm:spPr/>
    </dgm:pt>
    <dgm:pt modelId="{1134A570-9CE6-4D2A-996B-2FEF8AE9EBB6}" type="sibTrans" cxnId="{D38933B9-4AD8-4E1B-B7D8-836D5E30A365}">
      <dgm:prSet/>
      <dgm:spPr/>
    </dgm:pt>
    <dgm:pt modelId="{7F7BFB47-B1DE-44F4-9139-2F91A9960D81}" type="pres">
      <dgm:prSet presAssocID="{254B2201-4B6D-4CB6-A24D-605A3F4032C8}" presName="Name0" presStyleCnt="0">
        <dgm:presLayoutVars>
          <dgm:dir/>
          <dgm:animLvl val="lvl"/>
          <dgm:resizeHandles/>
        </dgm:presLayoutVars>
      </dgm:prSet>
      <dgm:spPr/>
      <dgm:t>
        <a:bodyPr/>
        <a:lstStyle/>
        <a:p>
          <a:endParaRPr lang="en-US"/>
        </a:p>
      </dgm:t>
    </dgm:pt>
    <dgm:pt modelId="{A4563FE1-6148-4A21-A4DB-1A84F6FC0268}" type="pres">
      <dgm:prSet presAssocID="{B99DFBC7-4520-47F2-BEC0-C1CDD8D9EE76}" presName="linNode" presStyleCnt="0"/>
      <dgm:spPr/>
    </dgm:pt>
    <dgm:pt modelId="{5F310D6C-583A-43B6-A6FC-0E9B5E788400}" type="pres">
      <dgm:prSet presAssocID="{B99DFBC7-4520-47F2-BEC0-C1CDD8D9EE76}" presName="parentShp" presStyleLbl="node1" presStyleIdx="0" presStyleCnt="4" custScaleX="287743">
        <dgm:presLayoutVars>
          <dgm:bulletEnabled val="1"/>
        </dgm:presLayoutVars>
      </dgm:prSet>
      <dgm:spPr/>
      <dgm:t>
        <a:bodyPr/>
        <a:lstStyle/>
        <a:p>
          <a:endParaRPr lang="en-US"/>
        </a:p>
      </dgm:t>
    </dgm:pt>
    <dgm:pt modelId="{118A7AA4-8AC8-49C4-B1F2-4CED28991CA4}" type="pres">
      <dgm:prSet presAssocID="{B99DFBC7-4520-47F2-BEC0-C1CDD8D9EE76}" presName="childShp" presStyleLbl="bgAccFollowNode1" presStyleIdx="0" presStyleCnt="4">
        <dgm:presLayoutVars>
          <dgm:bulletEnabled val="1"/>
        </dgm:presLayoutVars>
      </dgm:prSet>
      <dgm:spPr/>
    </dgm:pt>
    <dgm:pt modelId="{CD1612B5-72F3-4FD4-A1D6-C6337A4D1DEA}" type="pres">
      <dgm:prSet presAssocID="{1134A570-9CE6-4D2A-996B-2FEF8AE9EBB6}" presName="spacing" presStyleCnt="0"/>
      <dgm:spPr/>
    </dgm:pt>
    <dgm:pt modelId="{508E51D8-687C-4CCF-8534-E423198FBEE2}" type="pres">
      <dgm:prSet presAssocID="{C74C6418-A57D-42DF-BA22-017CF2ED9E7E}" presName="linNode" presStyleCnt="0"/>
      <dgm:spPr/>
    </dgm:pt>
    <dgm:pt modelId="{4B1FB208-6566-48D2-A951-D91AF2432B25}" type="pres">
      <dgm:prSet presAssocID="{C74C6418-A57D-42DF-BA22-017CF2ED9E7E}" presName="parentShp" presStyleLbl="node1" presStyleIdx="1" presStyleCnt="4" custScaleX="285313">
        <dgm:presLayoutVars>
          <dgm:bulletEnabled val="1"/>
        </dgm:presLayoutVars>
      </dgm:prSet>
      <dgm:spPr/>
      <dgm:t>
        <a:bodyPr/>
        <a:lstStyle/>
        <a:p>
          <a:endParaRPr lang="en-US"/>
        </a:p>
      </dgm:t>
    </dgm:pt>
    <dgm:pt modelId="{80E1398D-CE79-47B6-8E95-F6B64741D74F}" type="pres">
      <dgm:prSet presAssocID="{C74C6418-A57D-42DF-BA22-017CF2ED9E7E}" presName="childShp" presStyleLbl="bgAccFollowNode1" presStyleIdx="1" presStyleCnt="4">
        <dgm:presLayoutVars>
          <dgm:bulletEnabled val="1"/>
        </dgm:presLayoutVars>
      </dgm:prSet>
      <dgm:spPr/>
      <dgm:t>
        <a:bodyPr/>
        <a:lstStyle/>
        <a:p>
          <a:endParaRPr lang="en-US"/>
        </a:p>
      </dgm:t>
    </dgm:pt>
    <dgm:pt modelId="{5B25ED7C-87B6-49C9-8267-0765C3A4FFB1}" type="pres">
      <dgm:prSet presAssocID="{8A2FA526-666B-448A-A95C-3EB44BAC74DC}" presName="spacing" presStyleCnt="0"/>
      <dgm:spPr/>
    </dgm:pt>
    <dgm:pt modelId="{4A70A18B-5933-4213-8D2F-94D44039616B}" type="pres">
      <dgm:prSet presAssocID="{94FAC1FA-41B5-4CC8-AD3D-2DEAB269DB56}" presName="linNode" presStyleCnt="0"/>
      <dgm:spPr/>
    </dgm:pt>
    <dgm:pt modelId="{597BED20-307F-44F7-8A60-9C2269FA37C7}" type="pres">
      <dgm:prSet presAssocID="{94FAC1FA-41B5-4CC8-AD3D-2DEAB269DB56}" presName="parentShp" presStyleLbl="node1" presStyleIdx="2" presStyleCnt="4" custScaleX="285313">
        <dgm:presLayoutVars>
          <dgm:bulletEnabled val="1"/>
        </dgm:presLayoutVars>
      </dgm:prSet>
      <dgm:spPr/>
      <dgm:t>
        <a:bodyPr/>
        <a:lstStyle/>
        <a:p>
          <a:endParaRPr lang="en-US"/>
        </a:p>
      </dgm:t>
    </dgm:pt>
    <dgm:pt modelId="{4A5489A5-8C2C-4090-A0B4-6D8ACB0904C2}" type="pres">
      <dgm:prSet presAssocID="{94FAC1FA-41B5-4CC8-AD3D-2DEAB269DB56}" presName="childShp" presStyleLbl="bgAccFollowNode1" presStyleIdx="2" presStyleCnt="4">
        <dgm:presLayoutVars>
          <dgm:bulletEnabled val="1"/>
        </dgm:presLayoutVars>
      </dgm:prSet>
      <dgm:spPr/>
      <dgm:t>
        <a:bodyPr/>
        <a:lstStyle/>
        <a:p>
          <a:endParaRPr lang="en-US"/>
        </a:p>
      </dgm:t>
    </dgm:pt>
    <dgm:pt modelId="{2C37C330-6E15-4A0B-B92E-4F2C33A035FE}" type="pres">
      <dgm:prSet presAssocID="{ECCD9499-57DE-45CC-87B5-457EF712590B}" presName="spacing" presStyleCnt="0"/>
      <dgm:spPr/>
    </dgm:pt>
    <dgm:pt modelId="{A956304D-2183-4E70-8A7F-D8A9A89B5475}" type="pres">
      <dgm:prSet presAssocID="{AEB33940-4265-407E-9680-B67DF72C3640}" presName="linNode" presStyleCnt="0"/>
      <dgm:spPr/>
    </dgm:pt>
    <dgm:pt modelId="{691D07C9-6035-45E2-95FB-C2303CAC9EB6}" type="pres">
      <dgm:prSet presAssocID="{AEB33940-4265-407E-9680-B67DF72C3640}" presName="parentShp" presStyleLbl="node1" presStyleIdx="3" presStyleCnt="4" custScaleX="285313">
        <dgm:presLayoutVars>
          <dgm:bulletEnabled val="1"/>
        </dgm:presLayoutVars>
      </dgm:prSet>
      <dgm:spPr/>
      <dgm:t>
        <a:bodyPr/>
        <a:lstStyle/>
        <a:p>
          <a:endParaRPr lang="en-US"/>
        </a:p>
      </dgm:t>
    </dgm:pt>
    <dgm:pt modelId="{78885CA9-CD92-4FFB-850B-1ED9FC22B7A0}" type="pres">
      <dgm:prSet presAssocID="{AEB33940-4265-407E-9680-B67DF72C3640}" presName="childShp" presStyleLbl="bgAccFollowNode1" presStyleIdx="3" presStyleCnt="4">
        <dgm:presLayoutVars>
          <dgm:bulletEnabled val="1"/>
        </dgm:presLayoutVars>
      </dgm:prSet>
      <dgm:spPr/>
    </dgm:pt>
  </dgm:ptLst>
  <dgm:cxnLst>
    <dgm:cxn modelId="{87EFA51A-4FE6-41C4-A773-3EE72105897C}" srcId="{254B2201-4B6D-4CB6-A24D-605A3F4032C8}" destId="{94FAC1FA-41B5-4CC8-AD3D-2DEAB269DB56}" srcOrd="2" destOrd="0" parTransId="{05159894-EA71-496F-850D-317B4B685B1B}" sibTransId="{ECCD9499-57DE-45CC-87B5-457EF712590B}"/>
    <dgm:cxn modelId="{EF98D20E-5EC6-4A59-BA74-F6AA4CD5F667}" type="presOf" srcId="{254B2201-4B6D-4CB6-A24D-605A3F4032C8}" destId="{7F7BFB47-B1DE-44F4-9139-2F91A9960D81}" srcOrd="0" destOrd="0" presId="urn:microsoft.com/office/officeart/2005/8/layout/vList6"/>
    <dgm:cxn modelId="{52365745-7406-41FE-8C8A-21BFF1A8ED0B}" type="presOf" srcId="{94FAC1FA-41B5-4CC8-AD3D-2DEAB269DB56}" destId="{597BED20-307F-44F7-8A60-9C2269FA37C7}" srcOrd="0" destOrd="0" presId="urn:microsoft.com/office/officeart/2005/8/layout/vList6"/>
    <dgm:cxn modelId="{D831CF72-0B8D-42A7-8D5C-C1C85110CF2C}" type="presOf" srcId="{C74C6418-A57D-42DF-BA22-017CF2ED9E7E}" destId="{4B1FB208-6566-48D2-A951-D91AF2432B25}" srcOrd="0" destOrd="0" presId="urn:microsoft.com/office/officeart/2005/8/layout/vList6"/>
    <dgm:cxn modelId="{D38933B9-4AD8-4E1B-B7D8-836D5E30A365}" srcId="{254B2201-4B6D-4CB6-A24D-605A3F4032C8}" destId="{B99DFBC7-4520-47F2-BEC0-C1CDD8D9EE76}" srcOrd="0" destOrd="0" parTransId="{6DC1D968-62B9-4A3B-9282-A31E894FF66B}" sibTransId="{1134A570-9CE6-4D2A-996B-2FEF8AE9EBB6}"/>
    <dgm:cxn modelId="{4B13A696-E938-418E-B77A-46B63704807E}" srcId="{254B2201-4B6D-4CB6-A24D-605A3F4032C8}" destId="{AEB33940-4265-407E-9680-B67DF72C3640}" srcOrd="3" destOrd="0" parTransId="{6AAB0D88-8ECB-4CBD-8A87-075AB84B1576}" sibTransId="{AB52C77C-2128-481E-B1D0-D5D429FCAF47}"/>
    <dgm:cxn modelId="{0D34374F-8B55-4CCC-89D9-9FE9A71C7854}" srcId="{254B2201-4B6D-4CB6-A24D-605A3F4032C8}" destId="{C74C6418-A57D-42DF-BA22-017CF2ED9E7E}" srcOrd="1" destOrd="0" parTransId="{90497357-54F1-43A8-A267-E13767259D52}" sibTransId="{8A2FA526-666B-448A-A95C-3EB44BAC74DC}"/>
    <dgm:cxn modelId="{28937CBB-8C16-49E1-8838-328E9A8C3066}" type="presOf" srcId="{AEB33940-4265-407E-9680-B67DF72C3640}" destId="{691D07C9-6035-45E2-95FB-C2303CAC9EB6}" srcOrd="0" destOrd="0" presId="urn:microsoft.com/office/officeart/2005/8/layout/vList6"/>
    <dgm:cxn modelId="{99D854E2-3653-4764-90F8-F8E4A80D6630}" type="presOf" srcId="{B99DFBC7-4520-47F2-BEC0-C1CDD8D9EE76}" destId="{5F310D6C-583A-43B6-A6FC-0E9B5E788400}" srcOrd="0" destOrd="0" presId="urn:microsoft.com/office/officeart/2005/8/layout/vList6"/>
    <dgm:cxn modelId="{1329C236-6870-4A23-9955-275FD7BEEDC4}" type="presParOf" srcId="{7F7BFB47-B1DE-44F4-9139-2F91A9960D81}" destId="{A4563FE1-6148-4A21-A4DB-1A84F6FC0268}" srcOrd="0" destOrd="0" presId="urn:microsoft.com/office/officeart/2005/8/layout/vList6"/>
    <dgm:cxn modelId="{DDA47177-14D3-41AD-BF0A-850BE8B88E6A}" type="presParOf" srcId="{A4563FE1-6148-4A21-A4DB-1A84F6FC0268}" destId="{5F310D6C-583A-43B6-A6FC-0E9B5E788400}" srcOrd="0" destOrd="0" presId="urn:microsoft.com/office/officeart/2005/8/layout/vList6"/>
    <dgm:cxn modelId="{26B4BA88-1953-4694-828A-E66EB044AE50}" type="presParOf" srcId="{A4563FE1-6148-4A21-A4DB-1A84F6FC0268}" destId="{118A7AA4-8AC8-49C4-B1F2-4CED28991CA4}" srcOrd="1" destOrd="0" presId="urn:microsoft.com/office/officeart/2005/8/layout/vList6"/>
    <dgm:cxn modelId="{3F29AB63-7549-4562-A3C4-62CAA0E41DEC}" type="presParOf" srcId="{7F7BFB47-B1DE-44F4-9139-2F91A9960D81}" destId="{CD1612B5-72F3-4FD4-A1D6-C6337A4D1DEA}" srcOrd="1" destOrd="0" presId="urn:microsoft.com/office/officeart/2005/8/layout/vList6"/>
    <dgm:cxn modelId="{0CF9F1A2-842D-40CF-A3E6-3C02C005391E}" type="presParOf" srcId="{7F7BFB47-B1DE-44F4-9139-2F91A9960D81}" destId="{508E51D8-687C-4CCF-8534-E423198FBEE2}" srcOrd="2" destOrd="0" presId="urn:microsoft.com/office/officeart/2005/8/layout/vList6"/>
    <dgm:cxn modelId="{9E25B0C4-CEAD-4AC9-8A7E-A9005C397D0B}" type="presParOf" srcId="{508E51D8-687C-4CCF-8534-E423198FBEE2}" destId="{4B1FB208-6566-48D2-A951-D91AF2432B25}" srcOrd="0" destOrd="0" presId="urn:microsoft.com/office/officeart/2005/8/layout/vList6"/>
    <dgm:cxn modelId="{3985908B-AC28-4D31-B72C-4B5C69BDB72F}" type="presParOf" srcId="{508E51D8-687C-4CCF-8534-E423198FBEE2}" destId="{80E1398D-CE79-47B6-8E95-F6B64741D74F}" srcOrd="1" destOrd="0" presId="urn:microsoft.com/office/officeart/2005/8/layout/vList6"/>
    <dgm:cxn modelId="{BA233958-291A-4839-AF0D-751B13B4203B}" type="presParOf" srcId="{7F7BFB47-B1DE-44F4-9139-2F91A9960D81}" destId="{5B25ED7C-87B6-49C9-8267-0765C3A4FFB1}" srcOrd="3" destOrd="0" presId="urn:microsoft.com/office/officeart/2005/8/layout/vList6"/>
    <dgm:cxn modelId="{CE5CF012-AC58-4F96-A495-5BCADF28C99D}" type="presParOf" srcId="{7F7BFB47-B1DE-44F4-9139-2F91A9960D81}" destId="{4A70A18B-5933-4213-8D2F-94D44039616B}" srcOrd="4" destOrd="0" presId="urn:microsoft.com/office/officeart/2005/8/layout/vList6"/>
    <dgm:cxn modelId="{4CD3126B-F18F-49D9-A2A0-397FBAE76F4C}" type="presParOf" srcId="{4A70A18B-5933-4213-8D2F-94D44039616B}" destId="{597BED20-307F-44F7-8A60-9C2269FA37C7}" srcOrd="0" destOrd="0" presId="urn:microsoft.com/office/officeart/2005/8/layout/vList6"/>
    <dgm:cxn modelId="{4A54FD78-2B0C-4EAB-92CC-1EC06E12E714}" type="presParOf" srcId="{4A70A18B-5933-4213-8D2F-94D44039616B}" destId="{4A5489A5-8C2C-4090-A0B4-6D8ACB0904C2}" srcOrd="1" destOrd="0" presId="urn:microsoft.com/office/officeart/2005/8/layout/vList6"/>
    <dgm:cxn modelId="{7153F5A2-C6F7-48E3-B5F5-D0C5B89FCB91}" type="presParOf" srcId="{7F7BFB47-B1DE-44F4-9139-2F91A9960D81}" destId="{2C37C330-6E15-4A0B-B92E-4F2C33A035FE}" srcOrd="5" destOrd="0" presId="urn:microsoft.com/office/officeart/2005/8/layout/vList6"/>
    <dgm:cxn modelId="{FE5059BC-E240-47E7-9717-A74523BCC49F}" type="presParOf" srcId="{7F7BFB47-B1DE-44F4-9139-2F91A9960D81}" destId="{A956304D-2183-4E70-8A7F-D8A9A89B5475}" srcOrd="6" destOrd="0" presId="urn:microsoft.com/office/officeart/2005/8/layout/vList6"/>
    <dgm:cxn modelId="{0B0D16D1-E2C6-45B2-AC32-5F02F783C0B3}" type="presParOf" srcId="{A956304D-2183-4E70-8A7F-D8A9A89B5475}" destId="{691D07C9-6035-45E2-95FB-C2303CAC9EB6}" srcOrd="0" destOrd="0" presId="urn:microsoft.com/office/officeart/2005/8/layout/vList6"/>
    <dgm:cxn modelId="{43A7E806-3710-41FB-8336-BE8CF43FDF78}" type="presParOf" srcId="{A956304D-2183-4E70-8A7F-D8A9A89B5475}" destId="{78885CA9-CD92-4FFB-850B-1ED9FC22B7A0}"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1BC46CE-C961-4BE3-9926-98B6F2E5352D}"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761189EB-9884-469A-80CE-B44CE66E0081}">
      <dgm:prSet phldrT="[Text]"/>
      <dgm:spPr/>
      <dgm:t>
        <a:bodyPr/>
        <a:lstStyle/>
        <a:p>
          <a:r>
            <a:rPr lang="en-US" dirty="0" smtClean="0"/>
            <a:t>Were all needs met?</a:t>
          </a:r>
          <a:endParaRPr lang="en-US" dirty="0"/>
        </a:p>
      </dgm:t>
    </dgm:pt>
    <dgm:pt modelId="{56C1F3E9-C04C-4144-BE28-2B42B11D1A5F}" type="parTrans" cxnId="{A7B73080-D90D-4197-B3E7-5BDFFC7B214A}">
      <dgm:prSet/>
      <dgm:spPr/>
      <dgm:t>
        <a:bodyPr/>
        <a:lstStyle/>
        <a:p>
          <a:endParaRPr lang="en-US"/>
        </a:p>
      </dgm:t>
    </dgm:pt>
    <dgm:pt modelId="{B0F1CDD4-E8B7-4971-B457-124C3D737975}" type="sibTrans" cxnId="{A7B73080-D90D-4197-B3E7-5BDFFC7B214A}">
      <dgm:prSet/>
      <dgm:spPr/>
      <dgm:t>
        <a:bodyPr/>
        <a:lstStyle/>
        <a:p>
          <a:endParaRPr lang="en-US"/>
        </a:p>
      </dgm:t>
    </dgm:pt>
    <dgm:pt modelId="{510484C6-B650-4232-AB5A-72AC7EA093FC}">
      <dgm:prSet phldrT="[Text]"/>
      <dgm:spPr/>
      <dgm:t>
        <a:bodyPr/>
        <a:lstStyle/>
        <a:p>
          <a:r>
            <a:rPr lang="en-US" dirty="0" smtClean="0"/>
            <a:t>Were all deliverables met?</a:t>
          </a:r>
          <a:endParaRPr lang="en-US" dirty="0"/>
        </a:p>
      </dgm:t>
    </dgm:pt>
    <dgm:pt modelId="{AFE5CCA2-EAD7-4465-B2BB-D90CB5F4ECCB}" type="parTrans" cxnId="{83A9FC71-21B6-400D-BB5E-6DB65FFACFDF}">
      <dgm:prSet/>
      <dgm:spPr/>
      <dgm:t>
        <a:bodyPr/>
        <a:lstStyle/>
        <a:p>
          <a:endParaRPr lang="en-US"/>
        </a:p>
      </dgm:t>
    </dgm:pt>
    <dgm:pt modelId="{8CAF1FE0-E69D-49EC-B96B-C1855EC38A51}" type="sibTrans" cxnId="{83A9FC71-21B6-400D-BB5E-6DB65FFACFDF}">
      <dgm:prSet/>
      <dgm:spPr/>
      <dgm:t>
        <a:bodyPr/>
        <a:lstStyle/>
        <a:p>
          <a:endParaRPr lang="en-US"/>
        </a:p>
      </dgm:t>
    </dgm:pt>
    <dgm:pt modelId="{DC560DF5-F2FA-4255-BD78-B6D3F7FD9827}">
      <dgm:prSet phldrT="[Text]"/>
      <dgm:spPr/>
      <dgm:t>
        <a:bodyPr/>
        <a:lstStyle/>
        <a:p>
          <a:r>
            <a:rPr lang="en-US" dirty="0" smtClean="0"/>
            <a:t>Are the stakeholders happy with the results?</a:t>
          </a:r>
          <a:endParaRPr lang="en-US" dirty="0"/>
        </a:p>
      </dgm:t>
    </dgm:pt>
    <dgm:pt modelId="{FF8F89C6-289B-4062-A3EB-E31A6BF6FD21}" type="parTrans" cxnId="{725B7667-950E-4745-B62E-A3807085BC44}">
      <dgm:prSet/>
      <dgm:spPr/>
      <dgm:t>
        <a:bodyPr/>
        <a:lstStyle/>
        <a:p>
          <a:endParaRPr lang="en-US"/>
        </a:p>
      </dgm:t>
    </dgm:pt>
    <dgm:pt modelId="{7985D219-2923-4D56-979B-97678A03CF5E}" type="sibTrans" cxnId="{725B7667-950E-4745-B62E-A3807085BC44}">
      <dgm:prSet/>
      <dgm:spPr/>
      <dgm:t>
        <a:bodyPr/>
        <a:lstStyle/>
        <a:p>
          <a:endParaRPr lang="en-US"/>
        </a:p>
      </dgm:t>
    </dgm:pt>
    <dgm:pt modelId="{A4FAE466-BDB6-458A-8E2A-5379F98898A4}" type="pres">
      <dgm:prSet presAssocID="{C1BC46CE-C961-4BE3-9926-98B6F2E5352D}" presName="Name0" presStyleCnt="0">
        <dgm:presLayoutVars>
          <dgm:chMax val="7"/>
          <dgm:chPref val="7"/>
          <dgm:dir/>
        </dgm:presLayoutVars>
      </dgm:prSet>
      <dgm:spPr/>
      <dgm:t>
        <a:bodyPr/>
        <a:lstStyle/>
        <a:p>
          <a:endParaRPr lang="en-US"/>
        </a:p>
      </dgm:t>
    </dgm:pt>
    <dgm:pt modelId="{D7E855AC-AA1E-4A00-BDC0-F7AF4F1B306E}" type="pres">
      <dgm:prSet presAssocID="{C1BC46CE-C961-4BE3-9926-98B6F2E5352D}" presName="Name1" presStyleCnt="0"/>
      <dgm:spPr/>
    </dgm:pt>
    <dgm:pt modelId="{86CB1DC7-FC2D-40C0-91DA-958AEE9376B6}" type="pres">
      <dgm:prSet presAssocID="{C1BC46CE-C961-4BE3-9926-98B6F2E5352D}" presName="cycle" presStyleCnt="0"/>
      <dgm:spPr/>
    </dgm:pt>
    <dgm:pt modelId="{4DE6219E-ECBD-46E6-82C3-61EB2C616BE6}" type="pres">
      <dgm:prSet presAssocID="{C1BC46CE-C961-4BE3-9926-98B6F2E5352D}" presName="srcNode" presStyleLbl="node1" presStyleIdx="0" presStyleCnt="3"/>
      <dgm:spPr/>
    </dgm:pt>
    <dgm:pt modelId="{E828D1C5-DFC6-4EB7-BEB5-DDE01CC2E2FE}" type="pres">
      <dgm:prSet presAssocID="{C1BC46CE-C961-4BE3-9926-98B6F2E5352D}" presName="conn" presStyleLbl="parChTrans1D2" presStyleIdx="0" presStyleCnt="1"/>
      <dgm:spPr/>
      <dgm:t>
        <a:bodyPr/>
        <a:lstStyle/>
        <a:p>
          <a:endParaRPr lang="en-US"/>
        </a:p>
      </dgm:t>
    </dgm:pt>
    <dgm:pt modelId="{ECA937B2-D01B-4705-A841-8C5130C509AA}" type="pres">
      <dgm:prSet presAssocID="{C1BC46CE-C961-4BE3-9926-98B6F2E5352D}" presName="extraNode" presStyleLbl="node1" presStyleIdx="0" presStyleCnt="3"/>
      <dgm:spPr/>
    </dgm:pt>
    <dgm:pt modelId="{D2F0B139-2149-4E18-94B2-6BD5EACFC372}" type="pres">
      <dgm:prSet presAssocID="{C1BC46CE-C961-4BE3-9926-98B6F2E5352D}" presName="dstNode" presStyleLbl="node1" presStyleIdx="0" presStyleCnt="3"/>
      <dgm:spPr/>
    </dgm:pt>
    <dgm:pt modelId="{87115720-D2AF-43DB-A9F0-09AD309BDF7A}" type="pres">
      <dgm:prSet presAssocID="{761189EB-9884-469A-80CE-B44CE66E0081}" presName="text_1" presStyleLbl="node1" presStyleIdx="0" presStyleCnt="3">
        <dgm:presLayoutVars>
          <dgm:bulletEnabled val="1"/>
        </dgm:presLayoutVars>
      </dgm:prSet>
      <dgm:spPr/>
      <dgm:t>
        <a:bodyPr/>
        <a:lstStyle/>
        <a:p>
          <a:endParaRPr lang="en-US"/>
        </a:p>
      </dgm:t>
    </dgm:pt>
    <dgm:pt modelId="{753002B2-01FF-4F25-852D-F969A54B654A}" type="pres">
      <dgm:prSet presAssocID="{761189EB-9884-469A-80CE-B44CE66E0081}" presName="accent_1" presStyleCnt="0"/>
      <dgm:spPr/>
    </dgm:pt>
    <dgm:pt modelId="{89C3AD50-1C56-4C6B-AE2B-E5E61B3F2F9C}" type="pres">
      <dgm:prSet presAssocID="{761189EB-9884-469A-80CE-B44CE66E0081}" presName="accentRepeatNode" presStyleLbl="solidFgAcc1" presStyleIdx="0" presStyleCnt="3"/>
      <dgm:spPr/>
    </dgm:pt>
    <dgm:pt modelId="{BB5A2EDB-A41F-404F-9B14-D23160320B1C}" type="pres">
      <dgm:prSet presAssocID="{510484C6-B650-4232-AB5A-72AC7EA093FC}" presName="text_2" presStyleLbl="node1" presStyleIdx="1" presStyleCnt="3">
        <dgm:presLayoutVars>
          <dgm:bulletEnabled val="1"/>
        </dgm:presLayoutVars>
      </dgm:prSet>
      <dgm:spPr/>
      <dgm:t>
        <a:bodyPr/>
        <a:lstStyle/>
        <a:p>
          <a:endParaRPr lang="en-US"/>
        </a:p>
      </dgm:t>
    </dgm:pt>
    <dgm:pt modelId="{81AB3DE1-3387-4E98-AA08-64F59D58AB8D}" type="pres">
      <dgm:prSet presAssocID="{510484C6-B650-4232-AB5A-72AC7EA093FC}" presName="accent_2" presStyleCnt="0"/>
      <dgm:spPr/>
    </dgm:pt>
    <dgm:pt modelId="{DE786CB2-4613-4179-9A56-7F38F3D72773}" type="pres">
      <dgm:prSet presAssocID="{510484C6-B650-4232-AB5A-72AC7EA093FC}" presName="accentRepeatNode" presStyleLbl="solidFgAcc1" presStyleIdx="1" presStyleCnt="3"/>
      <dgm:spPr/>
    </dgm:pt>
    <dgm:pt modelId="{384E9BE8-BDAD-4BA9-A356-16B24D318EF0}" type="pres">
      <dgm:prSet presAssocID="{DC560DF5-F2FA-4255-BD78-B6D3F7FD9827}" presName="text_3" presStyleLbl="node1" presStyleIdx="2" presStyleCnt="3">
        <dgm:presLayoutVars>
          <dgm:bulletEnabled val="1"/>
        </dgm:presLayoutVars>
      </dgm:prSet>
      <dgm:spPr/>
      <dgm:t>
        <a:bodyPr/>
        <a:lstStyle/>
        <a:p>
          <a:endParaRPr lang="en-US"/>
        </a:p>
      </dgm:t>
    </dgm:pt>
    <dgm:pt modelId="{F69B2DA7-CB4B-4870-9F8B-AB42FF182D88}" type="pres">
      <dgm:prSet presAssocID="{DC560DF5-F2FA-4255-BD78-B6D3F7FD9827}" presName="accent_3" presStyleCnt="0"/>
      <dgm:spPr/>
    </dgm:pt>
    <dgm:pt modelId="{DC166A39-C556-42EA-9FE8-80B7DB8145C0}" type="pres">
      <dgm:prSet presAssocID="{DC560DF5-F2FA-4255-BD78-B6D3F7FD9827}" presName="accentRepeatNode" presStyleLbl="solidFgAcc1" presStyleIdx="2" presStyleCnt="3"/>
      <dgm:spPr/>
    </dgm:pt>
  </dgm:ptLst>
  <dgm:cxnLst>
    <dgm:cxn modelId="{79B697C8-19AA-4C49-8399-E7918EFFDD6B}" type="presOf" srcId="{510484C6-B650-4232-AB5A-72AC7EA093FC}" destId="{BB5A2EDB-A41F-404F-9B14-D23160320B1C}" srcOrd="0" destOrd="0" presId="urn:microsoft.com/office/officeart/2008/layout/VerticalCurvedList"/>
    <dgm:cxn modelId="{725B7667-950E-4745-B62E-A3807085BC44}" srcId="{C1BC46CE-C961-4BE3-9926-98B6F2E5352D}" destId="{DC560DF5-F2FA-4255-BD78-B6D3F7FD9827}" srcOrd="2" destOrd="0" parTransId="{FF8F89C6-289B-4062-A3EB-E31A6BF6FD21}" sibTransId="{7985D219-2923-4D56-979B-97678A03CF5E}"/>
    <dgm:cxn modelId="{83A9FC71-21B6-400D-BB5E-6DB65FFACFDF}" srcId="{C1BC46CE-C961-4BE3-9926-98B6F2E5352D}" destId="{510484C6-B650-4232-AB5A-72AC7EA093FC}" srcOrd="1" destOrd="0" parTransId="{AFE5CCA2-EAD7-4465-B2BB-D90CB5F4ECCB}" sibTransId="{8CAF1FE0-E69D-49EC-B96B-C1855EC38A51}"/>
    <dgm:cxn modelId="{16F2D6A6-CDD9-4D3B-B075-9D906B91C58C}" type="presOf" srcId="{DC560DF5-F2FA-4255-BD78-B6D3F7FD9827}" destId="{384E9BE8-BDAD-4BA9-A356-16B24D318EF0}" srcOrd="0" destOrd="0" presId="urn:microsoft.com/office/officeart/2008/layout/VerticalCurvedList"/>
    <dgm:cxn modelId="{A7B73080-D90D-4197-B3E7-5BDFFC7B214A}" srcId="{C1BC46CE-C961-4BE3-9926-98B6F2E5352D}" destId="{761189EB-9884-469A-80CE-B44CE66E0081}" srcOrd="0" destOrd="0" parTransId="{56C1F3E9-C04C-4144-BE28-2B42B11D1A5F}" sibTransId="{B0F1CDD4-E8B7-4971-B457-124C3D737975}"/>
    <dgm:cxn modelId="{1BEA27CE-2C24-491B-A42B-29AB3BA8544F}" type="presOf" srcId="{B0F1CDD4-E8B7-4971-B457-124C3D737975}" destId="{E828D1C5-DFC6-4EB7-BEB5-DDE01CC2E2FE}" srcOrd="0" destOrd="0" presId="urn:microsoft.com/office/officeart/2008/layout/VerticalCurvedList"/>
    <dgm:cxn modelId="{4974513F-A590-46EF-B183-E5FBF06FAB09}" type="presOf" srcId="{761189EB-9884-469A-80CE-B44CE66E0081}" destId="{87115720-D2AF-43DB-A9F0-09AD309BDF7A}" srcOrd="0" destOrd="0" presId="urn:microsoft.com/office/officeart/2008/layout/VerticalCurvedList"/>
    <dgm:cxn modelId="{F90E8CC0-F082-417D-9093-3A4D24863EE0}" type="presOf" srcId="{C1BC46CE-C961-4BE3-9926-98B6F2E5352D}" destId="{A4FAE466-BDB6-458A-8E2A-5379F98898A4}" srcOrd="0" destOrd="0" presId="urn:microsoft.com/office/officeart/2008/layout/VerticalCurvedList"/>
    <dgm:cxn modelId="{A14F0092-E3AF-46CA-9A54-060E580A1D5A}" type="presParOf" srcId="{A4FAE466-BDB6-458A-8E2A-5379F98898A4}" destId="{D7E855AC-AA1E-4A00-BDC0-F7AF4F1B306E}" srcOrd="0" destOrd="0" presId="urn:microsoft.com/office/officeart/2008/layout/VerticalCurvedList"/>
    <dgm:cxn modelId="{EFEC84F7-6FC2-417F-BF7C-BBB39B7A0938}" type="presParOf" srcId="{D7E855AC-AA1E-4A00-BDC0-F7AF4F1B306E}" destId="{86CB1DC7-FC2D-40C0-91DA-958AEE9376B6}" srcOrd="0" destOrd="0" presId="urn:microsoft.com/office/officeart/2008/layout/VerticalCurvedList"/>
    <dgm:cxn modelId="{914B6222-AD56-43C8-8E9D-11DDB4FB53EB}" type="presParOf" srcId="{86CB1DC7-FC2D-40C0-91DA-958AEE9376B6}" destId="{4DE6219E-ECBD-46E6-82C3-61EB2C616BE6}" srcOrd="0" destOrd="0" presId="urn:microsoft.com/office/officeart/2008/layout/VerticalCurvedList"/>
    <dgm:cxn modelId="{283C38BC-EBB4-43D2-A207-3422C0385710}" type="presParOf" srcId="{86CB1DC7-FC2D-40C0-91DA-958AEE9376B6}" destId="{E828D1C5-DFC6-4EB7-BEB5-DDE01CC2E2FE}" srcOrd="1" destOrd="0" presId="urn:microsoft.com/office/officeart/2008/layout/VerticalCurvedList"/>
    <dgm:cxn modelId="{5756D144-C23B-4296-ADC7-C41C4CA43DF1}" type="presParOf" srcId="{86CB1DC7-FC2D-40C0-91DA-958AEE9376B6}" destId="{ECA937B2-D01B-4705-A841-8C5130C509AA}" srcOrd="2" destOrd="0" presId="urn:microsoft.com/office/officeart/2008/layout/VerticalCurvedList"/>
    <dgm:cxn modelId="{B0DF68D8-4D16-4E89-87B3-98D995AF13F5}" type="presParOf" srcId="{86CB1DC7-FC2D-40C0-91DA-958AEE9376B6}" destId="{D2F0B139-2149-4E18-94B2-6BD5EACFC372}" srcOrd="3" destOrd="0" presId="urn:microsoft.com/office/officeart/2008/layout/VerticalCurvedList"/>
    <dgm:cxn modelId="{AFE1F0B2-8C6C-4518-A268-A89118FDE2E8}" type="presParOf" srcId="{D7E855AC-AA1E-4A00-BDC0-F7AF4F1B306E}" destId="{87115720-D2AF-43DB-A9F0-09AD309BDF7A}" srcOrd="1" destOrd="0" presId="urn:microsoft.com/office/officeart/2008/layout/VerticalCurvedList"/>
    <dgm:cxn modelId="{25C9AB81-6941-4427-9825-4F6C1734D379}" type="presParOf" srcId="{D7E855AC-AA1E-4A00-BDC0-F7AF4F1B306E}" destId="{753002B2-01FF-4F25-852D-F969A54B654A}" srcOrd="2" destOrd="0" presId="urn:microsoft.com/office/officeart/2008/layout/VerticalCurvedList"/>
    <dgm:cxn modelId="{A3264E64-9C70-420A-9E83-48BF8D8CDC34}" type="presParOf" srcId="{753002B2-01FF-4F25-852D-F969A54B654A}" destId="{89C3AD50-1C56-4C6B-AE2B-E5E61B3F2F9C}" srcOrd="0" destOrd="0" presId="urn:microsoft.com/office/officeart/2008/layout/VerticalCurvedList"/>
    <dgm:cxn modelId="{D471CD26-4D9C-456D-B9DD-3D88048CDCB5}" type="presParOf" srcId="{D7E855AC-AA1E-4A00-BDC0-F7AF4F1B306E}" destId="{BB5A2EDB-A41F-404F-9B14-D23160320B1C}" srcOrd="3" destOrd="0" presId="urn:microsoft.com/office/officeart/2008/layout/VerticalCurvedList"/>
    <dgm:cxn modelId="{7943A999-28E0-47C5-8121-4B074CA49384}" type="presParOf" srcId="{D7E855AC-AA1E-4A00-BDC0-F7AF4F1B306E}" destId="{81AB3DE1-3387-4E98-AA08-64F59D58AB8D}" srcOrd="4" destOrd="0" presId="urn:microsoft.com/office/officeart/2008/layout/VerticalCurvedList"/>
    <dgm:cxn modelId="{62E9EC12-A48E-49E7-A231-DB5BE0F87944}" type="presParOf" srcId="{81AB3DE1-3387-4E98-AA08-64F59D58AB8D}" destId="{DE786CB2-4613-4179-9A56-7F38F3D72773}" srcOrd="0" destOrd="0" presId="urn:microsoft.com/office/officeart/2008/layout/VerticalCurvedList"/>
    <dgm:cxn modelId="{BCC5F099-8E92-47CB-BDB9-B13C953AEC98}" type="presParOf" srcId="{D7E855AC-AA1E-4A00-BDC0-F7AF4F1B306E}" destId="{384E9BE8-BDAD-4BA9-A356-16B24D318EF0}" srcOrd="5" destOrd="0" presId="urn:microsoft.com/office/officeart/2008/layout/VerticalCurvedList"/>
    <dgm:cxn modelId="{BF6A4B3C-32CD-49C0-AB56-AD77C375461A}" type="presParOf" srcId="{D7E855AC-AA1E-4A00-BDC0-F7AF4F1B306E}" destId="{F69B2DA7-CB4B-4870-9F8B-AB42FF182D88}" srcOrd="6" destOrd="0" presId="urn:microsoft.com/office/officeart/2008/layout/VerticalCurvedList"/>
    <dgm:cxn modelId="{1EE918AA-6428-4FAD-803B-6B52E389AC43}" type="presParOf" srcId="{F69B2DA7-CB4B-4870-9F8B-AB42FF182D88}" destId="{DC166A39-C556-42EA-9FE8-80B7DB8145C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EEC8F193-2352-49E7-B88D-C78B5AA4217D}"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42629F11-F0EB-428C-B01D-7065B17E12AF}">
      <dgm:prSet phldrT="[Text]"/>
      <dgm:spPr/>
      <dgm:t>
        <a:bodyPr/>
        <a:lstStyle/>
        <a:p>
          <a:r>
            <a:rPr lang="en-US" dirty="0" smtClean="0"/>
            <a:t>Pass on appropriate project information </a:t>
          </a:r>
          <a:endParaRPr lang="en-US" dirty="0"/>
        </a:p>
      </dgm:t>
    </dgm:pt>
    <dgm:pt modelId="{83C61C8E-3496-4FC1-B33D-BF433D84CEAB}" type="parTrans" cxnId="{FBACEFDF-6855-4A77-AC1A-792B2D2C0F3D}">
      <dgm:prSet/>
      <dgm:spPr/>
      <dgm:t>
        <a:bodyPr/>
        <a:lstStyle/>
        <a:p>
          <a:endParaRPr lang="en-US"/>
        </a:p>
      </dgm:t>
    </dgm:pt>
    <dgm:pt modelId="{309A27D1-21A2-4FB2-9F6B-D3D83BB2A098}" type="sibTrans" cxnId="{FBACEFDF-6855-4A77-AC1A-792B2D2C0F3D}">
      <dgm:prSet/>
      <dgm:spPr/>
      <dgm:t>
        <a:bodyPr/>
        <a:lstStyle/>
        <a:p>
          <a:endParaRPr lang="en-US"/>
        </a:p>
      </dgm:t>
    </dgm:pt>
    <dgm:pt modelId="{3878DC15-C88A-4D08-AEF1-46A1A62CC9F8}">
      <dgm:prSet phldrT="[Text]"/>
      <dgm:spPr/>
      <dgm:t>
        <a:bodyPr/>
        <a:lstStyle/>
        <a:p>
          <a:r>
            <a:rPr lang="en-US" dirty="0" smtClean="0"/>
            <a:t>Ensure all payments have been made and paperwork submitted</a:t>
          </a:r>
          <a:endParaRPr lang="en-US" dirty="0"/>
        </a:p>
      </dgm:t>
    </dgm:pt>
    <dgm:pt modelId="{9EDE2E86-6D31-4FE8-94AF-6B7DA5256519}" type="parTrans" cxnId="{0C585666-6B53-4A18-A930-62D675B8F362}">
      <dgm:prSet/>
      <dgm:spPr/>
      <dgm:t>
        <a:bodyPr/>
        <a:lstStyle/>
        <a:p>
          <a:endParaRPr lang="en-US"/>
        </a:p>
      </dgm:t>
    </dgm:pt>
    <dgm:pt modelId="{C22DFFA6-EC97-4B8E-B50F-655646915AA5}" type="sibTrans" cxnId="{0C585666-6B53-4A18-A930-62D675B8F362}">
      <dgm:prSet/>
      <dgm:spPr/>
      <dgm:t>
        <a:bodyPr/>
        <a:lstStyle/>
        <a:p>
          <a:endParaRPr lang="en-US"/>
        </a:p>
      </dgm:t>
    </dgm:pt>
    <dgm:pt modelId="{8CB8C2F9-9A3A-40A3-AC03-408F1AAF49A2}">
      <dgm:prSet phldrT="[Text]"/>
      <dgm:spPr/>
      <dgm:t>
        <a:bodyPr/>
        <a:lstStyle/>
        <a:p>
          <a:r>
            <a:rPr lang="en-US" dirty="0" smtClean="0"/>
            <a:t>Dispose of or return materials</a:t>
          </a:r>
          <a:endParaRPr lang="en-US" dirty="0"/>
        </a:p>
      </dgm:t>
    </dgm:pt>
    <dgm:pt modelId="{DD38189B-CD7A-4402-A9E1-958C850C4C69}" type="parTrans" cxnId="{539C5F65-F38E-43F2-B2F2-610D7EC55F97}">
      <dgm:prSet/>
      <dgm:spPr/>
      <dgm:t>
        <a:bodyPr/>
        <a:lstStyle/>
        <a:p>
          <a:endParaRPr lang="en-US"/>
        </a:p>
      </dgm:t>
    </dgm:pt>
    <dgm:pt modelId="{7DF969D2-CC8F-4747-89B6-1DCBB91ED64C}" type="sibTrans" cxnId="{539C5F65-F38E-43F2-B2F2-610D7EC55F97}">
      <dgm:prSet/>
      <dgm:spPr/>
      <dgm:t>
        <a:bodyPr/>
        <a:lstStyle/>
        <a:p>
          <a:endParaRPr lang="en-US"/>
        </a:p>
      </dgm:t>
    </dgm:pt>
    <dgm:pt modelId="{38B9BA1D-959F-47D8-AD5A-0AAFAA986B2F}" type="pres">
      <dgm:prSet presAssocID="{EEC8F193-2352-49E7-B88D-C78B5AA4217D}" presName="Name0" presStyleCnt="0">
        <dgm:presLayoutVars>
          <dgm:dir/>
          <dgm:animLvl val="lvl"/>
          <dgm:resizeHandles val="exact"/>
        </dgm:presLayoutVars>
      </dgm:prSet>
      <dgm:spPr/>
      <dgm:t>
        <a:bodyPr/>
        <a:lstStyle/>
        <a:p>
          <a:endParaRPr lang="en-US"/>
        </a:p>
      </dgm:t>
    </dgm:pt>
    <dgm:pt modelId="{FCAE21DC-EE7D-4DEB-BEC0-942DF534EC11}" type="pres">
      <dgm:prSet presAssocID="{8CB8C2F9-9A3A-40A3-AC03-408F1AAF49A2}" presName="boxAndChildren" presStyleCnt="0"/>
      <dgm:spPr/>
    </dgm:pt>
    <dgm:pt modelId="{8FF1C5AB-2EC3-43CD-B835-6EA8D47732BB}" type="pres">
      <dgm:prSet presAssocID="{8CB8C2F9-9A3A-40A3-AC03-408F1AAF49A2}" presName="parentTextBox" presStyleLbl="node1" presStyleIdx="0" presStyleCnt="3"/>
      <dgm:spPr/>
      <dgm:t>
        <a:bodyPr/>
        <a:lstStyle/>
        <a:p>
          <a:endParaRPr lang="en-US"/>
        </a:p>
      </dgm:t>
    </dgm:pt>
    <dgm:pt modelId="{AB8580E3-F190-48F0-9A79-82B1FD4D49B4}" type="pres">
      <dgm:prSet presAssocID="{C22DFFA6-EC97-4B8E-B50F-655646915AA5}" presName="sp" presStyleCnt="0"/>
      <dgm:spPr/>
    </dgm:pt>
    <dgm:pt modelId="{D54BB5EE-462C-4A6B-B505-D68D61C0B032}" type="pres">
      <dgm:prSet presAssocID="{3878DC15-C88A-4D08-AEF1-46A1A62CC9F8}" presName="arrowAndChildren" presStyleCnt="0"/>
      <dgm:spPr/>
    </dgm:pt>
    <dgm:pt modelId="{DF208139-735B-4C55-A136-9E6562E07FC2}" type="pres">
      <dgm:prSet presAssocID="{3878DC15-C88A-4D08-AEF1-46A1A62CC9F8}" presName="parentTextArrow" presStyleLbl="node1" presStyleIdx="1" presStyleCnt="3"/>
      <dgm:spPr/>
      <dgm:t>
        <a:bodyPr/>
        <a:lstStyle/>
        <a:p>
          <a:endParaRPr lang="en-US"/>
        </a:p>
      </dgm:t>
    </dgm:pt>
    <dgm:pt modelId="{79AD2EEC-549C-462C-9E55-48CB632A0D55}" type="pres">
      <dgm:prSet presAssocID="{309A27D1-21A2-4FB2-9F6B-D3D83BB2A098}" presName="sp" presStyleCnt="0"/>
      <dgm:spPr/>
    </dgm:pt>
    <dgm:pt modelId="{9D104EE7-A6B1-4D41-9F3C-5C9814E076B4}" type="pres">
      <dgm:prSet presAssocID="{42629F11-F0EB-428C-B01D-7065B17E12AF}" presName="arrowAndChildren" presStyleCnt="0"/>
      <dgm:spPr/>
    </dgm:pt>
    <dgm:pt modelId="{87D3A927-C9F1-4090-A7D0-E59535299BF6}" type="pres">
      <dgm:prSet presAssocID="{42629F11-F0EB-428C-B01D-7065B17E12AF}" presName="parentTextArrow" presStyleLbl="node1" presStyleIdx="2" presStyleCnt="3"/>
      <dgm:spPr/>
      <dgm:t>
        <a:bodyPr/>
        <a:lstStyle/>
        <a:p>
          <a:endParaRPr lang="en-US"/>
        </a:p>
      </dgm:t>
    </dgm:pt>
  </dgm:ptLst>
  <dgm:cxnLst>
    <dgm:cxn modelId="{400DE09D-776E-4BFD-8582-A63F9988B5D8}" type="presOf" srcId="{3878DC15-C88A-4D08-AEF1-46A1A62CC9F8}" destId="{DF208139-735B-4C55-A136-9E6562E07FC2}" srcOrd="0" destOrd="0" presId="urn:microsoft.com/office/officeart/2005/8/layout/process4"/>
    <dgm:cxn modelId="{31BF286C-5FAF-4B21-BF3B-E92850E2E988}" type="presOf" srcId="{EEC8F193-2352-49E7-B88D-C78B5AA4217D}" destId="{38B9BA1D-959F-47D8-AD5A-0AAFAA986B2F}" srcOrd="0" destOrd="0" presId="urn:microsoft.com/office/officeart/2005/8/layout/process4"/>
    <dgm:cxn modelId="{FFA096E1-0F02-454D-876F-9E6AA514C549}" type="presOf" srcId="{42629F11-F0EB-428C-B01D-7065B17E12AF}" destId="{87D3A927-C9F1-4090-A7D0-E59535299BF6}" srcOrd="0" destOrd="0" presId="urn:microsoft.com/office/officeart/2005/8/layout/process4"/>
    <dgm:cxn modelId="{C02542E4-9CF4-4C66-ABFC-582F1A702C36}" type="presOf" srcId="{8CB8C2F9-9A3A-40A3-AC03-408F1AAF49A2}" destId="{8FF1C5AB-2EC3-43CD-B835-6EA8D47732BB}" srcOrd="0" destOrd="0" presId="urn:microsoft.com/office/officeart/2005/8/layout/process4"/>
    <dgm:cxn modelId="{539C5F65-F38E-43F2-B2F2-610D7EC55F97}" srcId="{EEC8F193-2352-49E7-B88D-C78B5AA4217D}" destId="{8CB8C2F9-9A3A-40A3-AC03-408F1AAF49A2}" srcOrd="2" destOrd="0" parTransId="{DD38189B-CD7A-4402-A9E1-958C850C4C69}" sibTransId="{7DF969D2-CC8F-4747-89B6-1DCBB91ED64C}"/>
    <dgm:cxn modelId="{0C585666-6B53-4A18-A930-62D675B8F362}" srcId="{EEC8F193-2352-49E7-B88D-C78B5AA4217D}" destId="{3878DC15-C88A-4D08-AEF1-46A1A62CC9F8}" srcOrd="1" destOrd="0" parTransId="{9EDE2E86-6D31-4FE8-94AF-6B7DA5256519}" sibTransId="{C22DFFA6-EC97-4B8E-B50F-655646915AA5}"/>
    <dgm:cxn modelId="{FBACEFDF-6855-4A77-AC1A-792B2D2C0F3D}" srcId="{EEC8F193-2352-49E7-B88D-C78B5AA4217D}" destId="{42629F11-F0EB-428C-B01D-7065B17E12AF}" srcOrd="0" destOrd="0" parTransId="{83C61C8E-3496-4FC1-B33D-BF433D84CEAB}" sibTransId="{309A27D1-21A2-4FB2-9F6B-D3D83BB2A098}"/>
    <dgm:cxn modelId="{114ADD38-0CDC-4E8D-B4FD-BAE1ED6B3FBC}" type="presParOf" srcId="{38B9BA1D-959F-47D8-AD5A-0AAFAA986B2F}" destId="{FCAE21DC-EE7D-4DEB-BEC0-942DF534EC11}" srcOrd="0" destOrd="0" presId="urn:microsoft.com/office/officeart/2005/8/layout/process4"/>
    <dgm:cxn modelId="{4E27771E-DBBC-49A3-A3C7-E2E0B5700E87}" type="presParOf" srcId="{FCAE21DC-EE7D-4DEB-BEC0-942DF534EC11}" destId="{8FF1C5AB-2EC3-43CD-B835-6EA8D47732BB}" srcOrd="0" destOrd="0" presId="urn:microsoft.com/office/officeart/2005/8/layout/process4"/>
    <dgm:cxn modelId="{1F0497AA-5489-4D4D-B117-D5608F40C6F3}" type="presParOf" srcId="{38B9BA1D-959F-47D8-AD5A-0AAFAA986B2F}" destId="{AB8580E3-F190-48F0-9A79-82B1FD4D49B4}" srcOrd="1" destOrd="0" presId="urn:microsoft.com/office/officeart/2005/8/layout/process4"/>
    <dgm:cxn modelId="{41CBBC4A-C64D-4D3E-813D-B59678A1D2DD}" type="presParOf" srcId="{38B9BA1D-959F-47D8-AD5A-0AAFAA986B2F}" destId="{D54BB5EE-462C-4A6B-B505-D68D61C0B032}" srcOrd="2" destOrd="0" presId="urn:microsoft.com/office/officeart/2005/8/layout/process4"/>
    <dgm:cxn modelId="{D5DB6A00-E150-4CD7-9A70-109858C0DFC7}" type="presParOf" srcId="{D54BB5EE-462C-4A6B-B505-D68D61C0B032}" destId="{DF208139-735B-4C55-A136-9E6562E07FC2}" srcOrd="0" destOrd="0" presId="urn:microsoft.com/office/officeart/2005/8/layout/process4"/>
    <dgm:cxn modelId="{2A1A7EE8-8315-46C7-8AB8-50CFE673F163}" type="presParOf" srcId="{38B9BA1D-959F-47D8-AD5A-0AAFAA986B2F}" destId="{79AD2EEC-549C-462C-9E55-48CB632A0D55}" srcOrd="3" destOrd="0" presId="urn:microsoft.com/office/officeart/2005/8/layout/process4"/>
    <dgm:cxn modelId="{949921D1-953E-4CC2-91A1-95EBC4F60771}" type="presParOf" srcId="{38B9BA1D-959F-47D8-AD5A-0AAFAA986B2F}" destId="{9D104EE7-A6B1-4D41-9F3C-5C9814E076B4}" srcOrd="4" destOrd="0" presId="urn:microsoft.com/office/officeart/2005/8/layout/process4"/>
    <dgm:cxn modelId="{622C972D-AD71-4D32-9D9B-BB3EC1768586}" type="presParOf" srcId="{9D104EE7-A6B1-4D41-9F3C-5C9814E076B4}" destId="{87D3A927-C9F1-4090-A7D0-E59535299BF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A070E1B2-377D-4C83-92DB-8CBC8B72A09B}"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B0A50708-C95E-49E3-AAE5-B8E2251F4BD2}">
      <dgm:prSet phldrT="[Text]"/>
      <dgm:spPr/>
      <dgm:t>
        <a:bodyPr/>
        <a:lstStyle/>
        <a:p>
          <a:r>
            <a:rPr lang="en-US" b="1" dirty="0" smtClean="0"/>
            <a:t>Yogi Berra</a:t>
          </a:r>
          <a:endParaRPr lang="en-US" dirty="0"/>
        </a:p>
      </dgm:t>
    </dgm:pt>
    <dgm:pt modelId="{DBF3DA1D-1392-4B97-A3B2-00540CB1E24D}" type="parTrans" cxnId="{65F2093C-51CE-4590-B7C5-047CD077C309}">
      <dgm:prSet/>
      <dgm:spPr/>
      <dgm:t>
        <a:bodyPr/>
        <a:lstStyle/>
        <a:p>
          <a:endParaRPr lang="en-US"/>
        </a:p>
      </dgm:t>
    </dgm:pt>
    <dgm:pt modelId="{832E5750-7C4C-4FA7-8A7F-7C9835DE61CB}" type="sibTrans" cxnId="{65F2093C-51CE-4590-B7C5-047CD077C309}">
      <dgm:prSet/>
      <dgm:spPr/>
      <dgm:t>
        <a:bodyPr/>
        <a:lstStyle/>
        <a:p>
          <a:endParaRPr lang="en-US"/>
        </a:p>
      </dgm:t>
    </dgm:pt>
    <dgm:pt modelId="{ECC0C4BC-4EFC-46F5-9774-39C3A086DF6C}">
      <dgm:prSet phldrT="[Text]"/>
      <dgm:spPr/>
      <dgm:t>
        <a:bodyPr/>
        <a:lstStyle/>
        <a:p>
          <a:r>
            <a:rPr lang="en-US" dirty="0" smtClean="0"/>
            <a:t>In theory there is no difference between theory and practice. In practice there is. </a:t>
          </a:r>
          <a:endParaRPr lang="en-US" dirty="0"/>
        </a:p>
      </dgm:t>
    </dgm:pt>
    <dgm:pt modelId="{FA252F70-5A79-44A3-8418-531B655CED07}" type="parTrans" cxnId="{472D323E-F2CD-49DC-B0F6-0876F467B352}">
      <dgm:prSet/>
      <dgm:spPr/>
      <dgm:t>
        <a:bodyPr/>
        <a:lstStyle/>
        <a:p>
          <a:endParaRPr lang="en-US"/>
        </a:p>
      </dgm:t>
    </dgm:pt>
    <dgm:pt modelId="{C9ED2C42-EF68-4143-9241-D0E892FFD3B2}" type="sibTrans" cxnId="{472D323E-F2CD-49DC-B0F6-0876F467B352}">
      <dgm:prSet/>
      <dgm:spPr/>
      <dgm:t>
        <a:bodyPr/>
        <a:lstStyle/>
        <a:p>
          <a:endParaRPr lang="en-US"/>
        </a:p>
      </dgm:t>
    </dgm:pt>
    <dgm:pt modelId="{5BD31235-301C-4F8D-A297-9EFA2CEDDAF9}">
      <dgm:prSet phldrT="[Text]"/>
      <dgm:spPr/>
      <dgm:t>
        <a:bodyPr/>
        <a:lstStyle/>
        <a:p>
          <a:r>
            <a:rPr lang="en-US" b="1" dirty="0" smtClean="0"/>
            <a:t>Dwight Eisenhower</a:t>
          </a:r>
          <a:endParaRPr lang="en-US" dirty="0"/>
        </a:p>
      </dgm:t>
    </dgm:pt>
    <dgm:pt modelId="{87AA62B0-28A5-4482-BFA7-CAC981AB00B0}" type="parTrans" cxnId="{84674351-3B76-41E1-A170-D17EC3726FA3}">
      <dgm:prSet/>
      <dgm:spPr/>
      <dgm:t>
        <a:bodyPr/>
        <a:lstStyle/>
        <a:p>
          <a:endParaRPr lang="en-US"/>
        </a:p>
      </dgm:t>
    </dgm:pt>
    <dgm:pt modelId="{638067B6-C09F-45EE-836E-23D8531F70E0}" type="sibTrans" cxnId="{84674351-3B76-41E1-A170-D17EC3726FA3}">
      <dgm:prSet/>
      <dgm:spPr/>
      <dgm:t>
        <a:bodyPr/>
        <a:lstStyle/>
        <a:p>
          <a:endParaRPr lang="en-US"/>
        </a:p>
      </dgm:t>
    </dgm:pt>
    <dgm:pt modelId="{F67DE07C-5F47-40B9-AF6F-D7A9B7100A9F}">
      <dgm:prSet phldrT="[Text]"/>
      <dgm:spPr/>
      <dgm:t>
        <a:bodyPr/>
        <a:lstStyle/>
        <a:p>
          <a:r>
            <a:rPr lang="en-US" dirty="0" smtClean="0"/>
            <a:t>Plans are nothing; planning is everything.</a:t>
          </a:r>
          <a:endParaRPr lang="en-US" dirty="0"/>
        </a:p>
      </dgm:t>
    </dgm:pt>
    <dgm:pt modelId="{945147A8-7448-47DA-9762-EAF75C4C0E36}" type="parTrans" cxnId="{C822128A-F9E3-45F2-BB21-EA386010795F}">
      <dgm:prSet/>
      <dgm:spPr/>
      <dgm:t>
        <a:bodyPr/>
        <a:lstStyle/>
        <a:p>
          <a:endParaRPr lang="en-US"/>
        </a:p>
      </dgm:t>
    </dgm:pt>
    <dgm:pt modelId="{91795884-508A-40D6-A197-B609141B5A50}" type="sibTrans" cxnId="{C822128A-F9E3-45F2-BB21-EA386010795F}">
      <dgm:prSet/>
      <dgm:spPr/>
      <dgm:t>
        <a:bodyPr/>
        <a:lstStyle/>
        <a:p>
          <a:endParaRPr lang="en-US"/>
        </a:p>
      </dgm:t>
    </dgm:pt>
    <dgm:pt modelId="{C5076E18-BD56-4498-86CA-416C60CF17A5}">
      <dgm:prSet phldrT="[Text]"/>
      <dgm:spPr/>
      <dgm:t>
        <a:bodyPr/>
        <a:lstStyle/>
        <a:p>
          <a:r>
            <a:rPr lang="en-US" dirty="0" smtClean="0"/>
            <a:t>The reward for work well done is the opportunity to do more.</a:t>
          </a:r>
          <a:endParaRPr lang="en-US" dirty="0"/>
        </a:p>
      </dgm:t>
    </dgm:pt>
    <dgm:pt modelId="{0C3A71EF-A8E6-4B69-BBC9-7B9D839F6CB4}" type="parTrans" cxnId="{44BB53A4-AD42-4DDE-8FC9-E859E8897DC4}">
      <dgm:prSet/>
      <dgm:spPr/>
      <dgm:t>
        <a:bodyPr/>
        <a:lstStyle/>
        <a:p>
          <a:endParaRPr lang="en-US"/>
        </a:p>
      </dgm:t>
    </dgm:pt>
    <dgm:pt modelId="{07A90616-9BB6-4994-B459-BDC98D9A8BB8}" type="sibTrans" cxnId="{44BB53A4-AD42-4DDE-8FC9-E859E8897DC4}">
      <dgm:prSet/>
      <dgm:spPr/>
      <dgm:t>
        <a:bodyPr/>
        <a:lstStyle/>
        <a:p>
          <a:endParaRPr lang="en-US"/>
        </a:p>
      </dgm:t>
    </dgm:pt>
    <dgm:pt modelId="{B9019744-C767-4768-8A17-C6D87FC4DA55}">
      <dgm:prSet phldrT="[Text]"/>
      <dgm:spPr/>
      <dgm:t>
        <a:bodyPr/>
        <a:lstStyle/>
        <a:p>
          <a:r>
            <a:rPr lang="en-US" b="1" dirty="0" smtClean="0"/>
            <a:t>Jonas Salk</a:t>
          </a:r>
          <a:r>
            <a:rPr lang="en-US" dirty="0" smtClean="0"/>
            <a:t>:</a:t>
          </a:r>
          <a:endParaRPr lang="en-US" dirty="0"/>
        </a:p>
      </dgm:t>
    </dgm:pt>
    <dgm:pt modelId="{E0924D06-C39A-416A-AB47-A4154688D8DF}" type="parTrans" cxnId="{72CBF72B-9216-4FAB-9C9D-1B7445FDCFE5}">
      <dgm:prSet/>
      <dgm:spPr/>
      <dgm:t>
        <a:bodyPr/>
        <a:lstStyle/>
        <a:p>
          <a:endParaRPr lang="en-US"/>
        </a:p>
      </dgm:t>
    </dgm:pt>
    <dgm:pt modelId="{491FD92C-37CA-4810-9F90-E9A121C6469E}" type="sibTrans" cxnId="{72CBF72B-9216-4FAB-9C9D-1B7445FDCFE5}">
      <dgm:prSet/>
      <dgm:spPr/>
      <dgm:t>
        <a:bodyPr/>
        <a:lstStyle/>
        <a:p>
          <a:endParaRPr lang="en-US"/>
        </a:p>
      </dgm:t>
    </dgm:pt>
    <dgm:pt modelId="{5866D380-C8CD-43A9-ABC1-E0B973C1451D}" type="pres">
      <dgm:prSet presAssocID="{A070E1B2-377D-4C83-92DB-8CBC8B72A09B}" presName="Name0" presStyleCnt="0">
        <dgm:presLayoutVars>
          <dgm:dir/>
          <dgm:animLvl val="lvl"/>
          <dgm:resizeHandles val="exact"/>
        </dgm:presLayoutVars>
      </dgm:prSet>
      <dgm:spPr/>
      <dgm:t>
        <a:bodyPr/>
        <a:lstStyle/>
        <a:p>
          <a:endParaRPr lang="en-US"/>
        </a:p>
      </dgm:t>
    </dgm:pt>
    <dgm:pt modelId="{08A7FF10-5CA9-430D-AE73-E4C35676C24F}" type="pres">
      <dgm:prSet presAssocID="{B0A50708-C95E-49E3-AAE5-B8E2251F4BD2}" presName="linNode" presStyleCnt="0"/>
      <dgm:spPr/>
    </dgm:pt>
    <dgm:pt modelId="{5BB614F1-1084-4910-95F6-7EF2199A949B}" type="pres">
      <dgm:prSet presAssocID="{B0A50708-C95E-49E3-AAE5-B8E2251F4BD2}" presName="parTx" presStyleLbl="revTx" presStyleIdx="0" presStyleCnt="3">
        <dgm:presLayoutVars>
          <dgm:chMax val="1"/>
          <dgm:bulletEnabled val="1"/>
        </dgm:presLayoutVars>
      </dgm:prSet>
      <dgm:spPr/>
      <dgm:t>
        <a:bodyPr/>
        <a:lstStyle/>
        <a:p>
          <a:endParaRPr lang="en-US"/>
        </a:p>
      </dgm:t>
    </dgm:pt>
    <dgm:pt modelId="{F14A6364-E6A5-4144-BCDF-531B210A8216}" type="pres">
      <dgm:prSet presAssocID="{B0A50708-C95E-49E3-AAE5-B8E2251F4BD2}" presName="bracket" presStyleLbl="parChTrans1D1" presStyleIdx="0" presStyleCnt="3"/>
      <dgm:spPr/>
    </dgm:pt>
    <dgm:pt modelId="{A7863F59-59F6-4F25-9789-3768EB99D0B0}" type="pres">
      <dgm:prSet presAssocID="{B0A50708-C95E-49E3-AAE5-B8E2251F4BD2}" presName="spH" presStyleCnt="0"/>
      <dgm:spPr/>
    </dgm:pt>
    <dgm:pt modelId="{8ED3757E-EF6E-41CA-AB1D-534FDAFD748F}" type="pres">
      <dgm:prSet presAssocID="{B0A50708-C95E-49E3-AAE5-B8E2251F4BD2}" presName="desTx" presStyleLbl="node1" presStyleIdx="0" presStyleCnt="3">
        <dgm:presLayoutVars>
          <dgm:bulletEnabled val="1"/>
        </dgm:presLayoutVars>
      </dgm:prSet>
      <dgm:spPr/>
      <dgm:t>
        <a:bodyPr/>
        <a:lstStyle/>
        <a:p>
          <a:endParaRPr lang="en-US"/>
        </a:p>
      </dgm:t>
    </dgm:pt>
    <dgm:pt modelId="{966B4983-9D41-40BE-A80B-7C872E69080D}" type="pres">
      <dgm:prSet presAssocID="{832E5750-7C4C-4FA7-8A7F-7C9835DE61CB}" presName="spV" presStyleCnt="0"/>
      <dgm:spPr/>
    </dgm:pt>
    <dgm:pt modelId="{017D2F55-820C-4D35-8915-01B31729E683}" type="pres">
      <dgm:prSet presAssocID="{5BD31235-301C-4F8D-A297-9EFA2CEDDAF9}" presName="linNode" presStyleCnt="0"/>
      <dgm:spPr/>
    </dgm:pt>
    <dgm:pt modelId="{0D86B192-A35D-4462-A300-3C634A95B3FF}" type="pres">
      <dgm:prSet presAssocID="{5BD31235-301C-4F8D-A297-9EFA2CEDDAF9}" presName="parTx" presStyleLbl="revTx" presStyleIdx="1" presStyleCnt="3">
        <dgm:presLayoutVars>
          <dgm:chMax val="1"/>
          <dgm:bulletEnabled val="1"/>
        </dgm:presLayoutVars>
      </dgm:prSet>
      <dgm:spPr/>
      <dgm:t>
        <a:bodyPr/>
        <a:lstStyle/>
        <a:p>
          <a:endParaRPr lang="en-US"/>
        </a:p>
      </dgm:t>
    </dgm:pt>
    <dgm:pt modelId="{BE04A933-EAF7-428B-BD32-3CBCD4F584FE}" type="pres">
      <dgm:prSet presAssocID="{5BD31235-301C-4F8D-A297-9EFA2CEDDAF9}" presName="bracket" presStyleLbl="parChTrans1D1" presStyleIdx="1" presStyleCnt="3"/>
      <dgm:spPr/>
    </dgm:pt>
    <dgm:pt modelId="{B1364957-F924-47AC-BFDC-C95F215CF3CE}" type="pres">
      <dgm:prSet presAssocID="{5BD31235-301C-4F8D-A297-9EFA2CEDDAF9}" presName="spH" presStyleCnt="0"/>
      <dgm:spPr/>
    </dgm:pt>
    <dgm:pt modelId="{2EA325D0-7669-459E-93A9-3EED87CF5F90}" type="pres">
      <dgm:prSet presAssocID="{5BD31235-301C-4F8D-A297-9EFA2CEDDAF9}" presName="desTx" presStyleLbl="node1" presStyleIdx="1" presStyleCnt="3">
        <dgm:presLayoutVars>
          <dgm:bulletEnabled val="1"/>
        </dgm:presLayoutVars>
      </dgm:prSet>
      <dgm:spPr/>
      <dgm:t>
        <a:bodyPr/>
        <a:lstStyle/>
        <a:p>
          <a:endParaRPr lang="en-US"/>
        </a:p>
      </dgm:t>
    </dgm:pt>
    <dgm:pt modelId="{E682B5D6-BA15-4040-8BB7-0B52179C128E}" type="pres">
      <dgm:prSet presAssocID="{638067B6-C09F-45EE-836E-23D8531F70E0}" presName="spV" presStyleCnt="0"/>
      <dgm:spPr/>
    </dgm:pt>
    <dgm:pt modelId="{913A2B2C-B6D4-4290-9102-86B65C1E6FC0}" type="pres">
      <dgm:prSet presAssocID="{B9019744-C767-4768-8A17-C6D87FC4DA55}" presName="linNode" presStyleCnt="0"/>
      <dgm:spPr/>
    </dgm:pt>
    <dgm:pt modelId="{0DEACA15-BC30-4D20-B007-BC0309053CFE}" type="pres">
      <dgm:prSet presAssocID="{B9019744-C767-4768-8A17-C6D87FC4DA55}" presName="parTx" presStyleLbl="revTx" presStyleIdx="2" presStyleCnt="3">
        <dgm:presLayoutVars>
          <dgm:chMax val="1"/>
          <dgm:bulletEnabled val="1"/>
        </dgm:presLayoutVars>
      </dgm:prSet>
      <dgm:spPr/>
      <dgm:t>
        <a:bodyPr/>
        <a:lstStyle/>
        <a:p>
          <a:endParaRPr lang="en-US"/>
        </a:p>
      </dgm:t>
    </dgm:pt>
    <dgm:pt modelId="{2B2C4AC9-86AA-4CC0-A981-7AF3178EE070}" type="pres">
      <dgm:prSet presAssocID="{B9019744-C767-4768-8A17-C6D87FC4DA55}" presName="bracket" presStyleLbl="parChTrans1D1" presStyleIdx="2" presStyleCnt="3"/>
      <dgm:spPr/>
    </dgm:pt>
    <dgm:pt modelId="{1F6E351D-087A-4585-84F0-05F68115DBBB}" type="pres">
      <dgm:prSet presAssocID="{B9019744-C767-4768-8A17-C6D87FC4DA55}" presName="spH" presStyleCnt="0"/>
      <dgm:spPr/>
    </dgm:pt>
    <dgm:pt modelId="{1C4826EA-91D9-4F33-8F16-DCBA99B800AD}" type="pres">
      <dgm:prSet presAssocID="{B9019744-C767-4768-8A17-C6D87FC4DA55}" presName="desTx" presStyleLbl="node1" presStyleIdx="2" presStyleCnt="3">
        <dgm:presLayoutVars>
          <dgm:bulletEnabled val="1"/>
        </dgm:presLayoutVars>
      </dgm:prSet>
      <dgm:spPr/>
      <dgm:t>
        <a:bodyPr/>
        <a:lstStyle/>
        <a:p>
          <a:endParaRPr lang="en-US"/>
        </a:p>
      </dgm:t>
    </dgm:pt>
  </dgm:ptLst>
  <dgm:cxnLst>
    <dgm:cxn modelId="{F22B7A9F-4A4A-4879-B486-5FB84CBE5379}" type="presOf" srcId="{ECC0C4BC-4EFC-46F5-9774-39C3A086DF6C}" destId="{8ED3757E-EF6E-41CA-AB1D-534FDAFD748F}" srcOrd="0" destOrd="0" presId="urn:diagrams.loki3.com/BracketList+Icon"/>
    <dgm:cxn modelId="{C5F172EF-D99E-4D5F-88B6-EFAD05DD4E86}" type="presOf" srcId="{B0A50708-C95E-49E3-AAE5-B8E2251F4BD2}" destId="{5BB614F1-1084-4910-95F6-7EF2199A949B}" srcOrd="0" destOrd="0" presId="urn:diagrams.loki3.com/BracketList+Icon"/>
    <dgm:cxn modelId="{472D323E-F2CD-49DC-B0F6-0876F467B352}" srcId="{B0A50708-C95E-49E3-AAE5-B8E2251F4BD2}" destId="{ECC0C4BC-4EFC-46F5-9774-39C3A086DF6C}" srcOrd="0" destOrd="0" parTransId="{FA252F70-5A79-44A3-8418-531B655CED07}" sibTransId="{C9ED2C42-EF68-4143-9241-D0E892FFD3B2}"/>
    <dgm:cxn modelId="{D717C404-18C8-4373-90DF-882A331AA541}" type="presOf" srcId="{C5076E18-BD56-4498-86CA-416C60CF17A5}" destId="{1C4826EA-91D9-4F33-8F16-DCBA99B800AD}" srcOrd="0" destOrd="0" presId="urn:diagrams.loki3.com/BracketList+Icon"/>
    <dgm:cxn modelId="{A5F2BEB4-4873-4586-A0D8-B7E7A6E7F734}" type="presOf" srcId="{A070E1B2-377D-4C83-92DB-8CBC8B72A09B}" destId="{5866D380-C8CD-43A9-ABC1-E0B973C1451D}" srcOrd="0" destOrd="0" presId="urn:diagrams.loki3.com/BracketList+Icon"/>
    <dgm:cxn modelId="{72CBF72B-9216-4FAB-9C9D-1B7445FDCFE5}" srcId="{A070E1B2-377D-4C83-92DB-8CBC8B72A09B}" destId="{B9019744-C767-4768-8A17-C6D87FC4DA55}" srcOrd="2" destOrd="0" parTransId="{E0924D06-C39A-416A-AB47-A4154688D8DF}" sibTransId="{491FD92C-37CA-4810-9F90-E9A121C6469E}"/>
    <dgm:cxn modelId="{C822128A-F9E3-45F2-BB21-EA386010795F}" srcId="{5BD31235-301C-4F8D-A297-9EFA2CEDDAF9}" destId="{F67DE07C-5F47-40B9-AF6F-D7A9B7100A9F}" srcOrd="0" destOrd="0" parTransId="{945147A8-7448-47DA-9762-EAF75C4C0E36}" sibTransId="{91795884-508A-40D6-A197-B609141B5A50}"/>
    <dgm:cxn modelId="{FBF1AAC7-C7B5-4F49-8FA4-5CAF4A8148A0}" type="presOf" srcId="{F67DE07C-5F47-40B9-AF6F-D7A9B7100A9F}" destId="{2EA325D0-7669-459E-93A9-3EED87CF5F90}" srcOrd="0" destOrd="0" presId="urn:diagrams.loki3.com/BracketList+Icon"/>
    <dgm:cxn modelId="{56C93F4B-D30E-420A-946A-A4918DBD94FE}" type="presOf" srcId="{B9019744-C767-4768-8A17-C6D87FC4DA55}" destId="{0DEACA15-BC30-4D20-B007-BC0309053CFE}" srcOrd="0" destOrd="0" presId="urn:diagrams.loki3.com/BracketList+Icon"/>
    <dgm:cxn modelId="{44BB53A4-AD42-4DDE-8FC9-E859E8897DC4}" srcId="{B9019744-C767-4768-8A17-C6D87FC4DA55}" destId="{C5076E18-BD56-4498-86CA-416C60CF17A5}" srcOrd="0" destOrd="0" parTransId="{0C3A71EF-A8E6-4B69-BBC9-7B9D839F6CB4}" sibTransId="{07A90616-9BB6-4994-B459-BDC98D9A8BB8}"/>
    <dgm:cxn modelId="{65F2093C-51CE-4590-B7C5-047CD077C309}" srcId="{A070E1B2-377D-4C83-92DB-8CBC8B72A09B}" destId="{B0A50708-C95E-49E3-AAE5-B8E2251F4BD2}" srcOrd="0" destOrd="0" parTransId="{DBF3DA1D-1392-4B97-A3B2-00540CB1E24D}" sibTransId="{832E5750-7C4C-4FA7-8A7F-7C9835DE61CB}"/>
    <dgm:cxn modelId="{84674351-3B76-41E1-A170-D17EC3726FA3}" srcId="{A070E1B2-377D-4C83-92DB-8CBC8B72A09B}" destId="{5BD31235-301C-4F8D-A297-9EFA2CEDDAF9}" srcOrd="1" destOrd="0" parTransId="{87AA62B0-28A5-4482-BFA7-CAC981AB00B0}" sibTransId="{638067B6-C09F-45EE-836E-23D8531F70E0}"/>
    <dgm:cxn modelId="{2CF9CE15-4698-490B-9001-2115B3F06EF8}" type="presOf" srcId="{5BD31235-301C-4F8D-A297-9EFA2CEDDAF9}" destId="{0D86B192-A35D-4462-A300-3C634A95B3FF}" srcOrd="0" destOrd="0" presId="urn:diagrams.loki3.com/BracketList+Icon"/>
    <dgm:cxn modelId="{0039D274-9050-46B2-A959-B2E9BF660E1F}" type="presParOf" srcId="{5866D380-C8CD-43A9-ABC1-E0B973C1451D}" destId="{08A7FF10-5CA9-430D-AE73-E4C35676C24F}" srcOrd="0" destOrd="0" presId="urn:diagrams.loki3.com/BracketList+Icon"/>
    <dgm:cxn modelId="{0CB36506-451F-42FD-B29F-08E755B241E3}" type="presParOf" srcId="{08A7FF10-5CA9-430D-AE73-E4C35676C24F}" destId="{5BB614F1-1084-4910-95F6-7EF2199A949B}" srcOrd="0" destOrd="0" presId="urn:diagrams.loki3.com/BracketList+Icon"/>
    <dgm:cxn modelId="{FEE83E57-1A32-43B4-9297-308C8E3FCF8B}" type="presParOf" srcId="{08A7FF10-5CA9-430D-AE73-E4C35676C24F}" destId="{F14A6364-E6A5-4144-BCDF-531B210A8216}" srcOrd="1" destOrd="0" presId="urn:diagrams.loki3.com/BracketList+Icon"/>
    <dgm:cxn modelId="{C58CBB53-4D92-4E04-8FC0-5E73862046C0}" type="presParOf" srcId="{08A7FF10-5CA9-430D-AE73-E4C35676C24F}" destId="{A7863F59-59F6-4F25-9789-3768EB99D0B0}" srcOrd="2" destOrd="0" presId="urn:diagrams.loki3.com/BracketList+Icon"/>
    <dgm:cxn modelId="{1B99C098-9C27-4238-9A88-D1A77490B285}" type="presParOf" srcId="{08A7FF10-5CA9-430D-AE73-E4C35676C24F}" destId="{8ED3757E-EF6E-41CA-AB1D-534FDAFD748F}" srcOrd="3" destOrd="0" presId="urn:diagrams.loki3.com/BracketList+Icon"/>
    <dgm:cxn modelId="{948A3965-8502-471B-B1E5-EA77C212E74D}" type="presParOf" srcId="{5866D380-C8CD-43A9-ABC1-E0B973C1451D}" destId="{966B4983-9D41-40BE-A80B-7C872E69080D}" srcOrd="1" destOrd="0" presId="urn:diagrams.loki3.com/BracketList+Icon"/>
    <dgm:cxn modelId="{0414D8CE-D66F-468D-BAAB-05899E3BFEF8}" type="presParOf" srcId="{5866D380-C8CD-43A9-ABC1-E0B973C1451D}" destId="{017D2F55-820C-4D35-8915-01B31729E683}" srcOrd="2" destOrd="0" presId="urn:diagrams.loki3.com/BracketList+Icon"/>
    <dgm:cxn modelId="{6B13E21E-E536-42E6-90DD-AC98551A1E27}" type="presParOf" srcId="{017D2F55-820C-4D35-8915-01B31729E683}" destId="{0D86B192-A35D-4462-A300-3C634A95B3FF}" srcOrd="0" destOrd="0" presId="urn:diagrams.loki3.com/BracketList+Icon"/>
    <dgm:cxn modelId="{E6C2391C-6AE4-4156-97CE-F71DAE8043A4}" type="presParOf" srcId="{017D2F55-820C-4D35-8915-01B31729E683}" destId="{BE04A933-EAF7-428B-BD32-3CBCD4F584FE}" srcOrd="1" destOrd="0" presId="urn:diagrams.loki3.com/BracketList+Icon"/>
    <dgm:cxn modelId="{AC36DE87-55D8-40E3-91D6-A2921E9022D1}" type="presParOf" srcId="{017D2F55-820C-4D35-8915-01B31729E683}" destId="{B1364957-F924-47AC-BFDC-C95F215CF3CE}" srcOrd="2" destOrd="0" presId="urn:diagrams.loki3.com/BracketList+Icon"/>
    <dgm:cxn modelId="{C8F0DE6A-C24E-4955-B7B0-A69115403200}" type="presParOf" srcId="{017D2F55-820C-4D35-8915-01B31729E683}" destId="{2EA325D0-7669-459E-93A9-3EED87CF5F90}" srcOrd="3" destOrd="0" presId="urn:diagrams.loki3.com/BracketList+Icon"/>
    <dgm:cxn modelId="{A440ECB9-BF5D-4EC0-8E5C-A956C9141EFD}" type="presParOf" srcId="{5866D380-C8CD-43A9-ABC1-E0B973C1451D}" destId="{E682B5D6-BA15-4040-8BB7-0B52179C128E}" srcOrd="3" destOrd="0" presId="urn:diagrams.loki3.com/BracketList+Icon"/>
    <dgm:cxn modelId="{6D975267-3A22-4392-B192-A54D313E5B2B}" type="presParOf" srcId="{5866D380-C8CD-43A9-ABC1-E0B973C1451D}" destId="{913A2B2C-B6D4-4290-9102-86B65C1E6FC0}" srcOrd="4" destOrd="0" presId="urn:diagrams.loki3.com/BracketList+Icon"/>
    <dgm:cxn modelId="{7EA50AC3-FFD2-41CC-B4BD-1E44D6EF9F37}" type="presParOf" srcId="{913A2B2C-B6D4-4290-9102-86B65C1E6FC0}" destId="{0DEACA15-BC30-4D20-B007-BC0309053CFE}" srcOrd="0" destOrd="0" presId="urn:diagrams.loki3.com/BracketList+Icon"/>
    <dgm:cxn modelId="{6F175E08-DC2B-4145-BA18-D7035E83D243}" type="presParOf" srcId="{913A2B2C-B6D4-4290-9102-86B65C1E6FC0}" destId="{2B2C4AC9-86AA-4CC0-A981-7AF3178EE070}" srcOrd="1" destOrd="0" presId="urn:diagrams.loki3.com/BracketList+Icon"/>
    <dgm:cxn modelId="{856CDE4F-5B1F-43A4-A1B3-4CCDF5EF37A4}" type="presParOf" srcId="{913A2B2C-B6D4-4290-9102-86B65C1E6FC0}" destId="{1F6E351D-087A-4585-84F0-05F68115DBBB}" srcOrd="2" destOrd="0" presId="urn:diagrams.loki3.com/BracketList+Icon"/>
    <dgm:cxn modelId="{7BE278E9-4091-4243-A94D-125D5A7F4060}" type="presParOf" srcId="{913A2B2C-B6D4-4290-9102-86B65C1E6FC0}" destId="{1C4826EA-91D9-4F33-8F16-DCBA99B800AD}"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CC35F66-F88C-4CEC-AD1F-D31E6821617E}"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0BA274F4-1AC5-4DA2-A085-748E6979EFE4}">
      <dgm:prSet phldrT="[Text]"/>
      <dgm:spPr/>
      <dgm:t>
        <a:bodyPr/>
        <a:lstStyle/>
        <a:p>
          <a:r>
            <a:rPr lang="en-US" dirty="0" smtClean="0"/>
            <a:t>Responsible and accountable</a:t>
          </a:r>
          <a:endParaRPr lang="en-US" dirty="0"/>
        </a:p>
      </dgm:t>
    </dgm:pt>
    <dgm:pt modelId="{EF5CA88A-9DFC-4D14-A18B-47AA625CE9C3}" type="parTrans" cxnId="{DB807001-7019-4A17-B9F7-3B5E0B36E148}">
      <dgm:prSet/>
      <dgm:spPr/>
      <dgm:t>
        <a:bodyPr/>
        <a:lstStyle/>
        <a:p>
          <a:endParaRPr lang="en-US"/>
        </a:p>
      </dgm:t>
    </dgm:pt>
    <dgm:pt modelId="{F8C46FDA-9429-4115-86D3-920ED9223D69}" type="sibTrans" cxnId="{DB807001-7019-4A17-B9F7-3B5E0B36E148}">
      <dgm:prSet/>
      <dgm:spPr/>
      <dgm:t>
        <a:bodyPr/>
        <a:lstStyle/>
        <a:p>
          <a:endParaRPr lang="en-US"/>
        </a:p>
      </dgm:t>
    </dgm:pt>
    <dgm:pt modelId="{CC80D31C-9A96-4554-B6B3-B8EF251583EA}">
      <dgm:prSet phldrT="[Text]"/>
      <dgm:spPr/>
      <dgm:t>
        <a:bodyPr/>
        <a:lstStyle/>
        <a:p>
          <a:r>
            <a:rPr lang="en-US" dirty="0" smtClean="0"/>
            <a:t>Setting objectives</a:t>
          </a:r>
          <a:endParaRPr lang="en-US" dirty="0"/>
        </a:p>
      </dgm:t>
    </dgm:pt>
    <dgm:pt modelId="{8E53986E-B060-46F5-80BA-E26CDAC2E30A}" type="parTrans" cxnId="{E42F6054-8CF2-46D0-9141-835C8755AF64}">
      <dgm:prSet/>
      <dgm:spPr/>
      <dgm:t>
        <a:bodyPr/>
        <a:lstStyle/>
        <a:p>
          <a:endParaRPr lang="en-US"/>
        </a:p>
      </dgm:t>
    </dgm:pt>
    <dgm:pt modelId="{104E9120-6194-4600-9922-D37F8763013A}" type="sibTrans" cxnId="{E42F6054-8CF2-46D0-9141-835C8755AF64}">
      <dgm:prSet/>
      <dgm:spPr/>
      <dgm:t>
        <a:bodyPr/>
        <a:lstStyle/>
        <a:p>
          <a:endParaRPr lang="en-US"/>
        </a:p>
      </dgm:t>
    </dgm:pt>
    <dgm:pt modelId="{CB4C7C71-1A81-4CF2-AE57-AA446E5145F9}">
      <dgm:prSet phldrT="[Text]"/>
      <dgm:spPr/>
      <dgm:t>
        <a:bodyPr/>
        <a:lstStyle/>
        <a:p>
          <a:r>
            <a:rPr lang="en-US" dirty="0" smtClean="0"/>
            <a:t>Balance wants and needs</a:t>
          </a:r>
          <a:endParaRPr lang="en-US" dirty="0"/>
        </a:p>
      </dgm:t>
    </dgm:pt>
    <dgm:pt modelId="{29AA7D7C-F70C-4A0F-89C4-C255F7C04C1E}" type="parTrans" cxnId="{9E7A100B-3123-42E3-8DCB-2CD05761BE47}">
      <dgm:prSet/>
      <dgm:spPr/>
      <dgm:t>
        <a:bodyPr/>
        <a:lstStyle/>
        <a:p>
          <a:endParaRPr lang="en-US"/>
        </a:p>
      </dgm:t>
    </dgm:pt>
    <dgm:pt modelId="{095411EC-A69A-4522-AA05-CE53DACCBC45}" type="sibTrans" cxnId="{9E7A100B-3123-42E3-8DCB-2CD05761BE47}">
      <dgm:prSet/>
      <dgm:spPr/>
      <dgm:t>
        <a:bodyPr/>
        <a:lstStyle/>
        <a:p>
          <a:endParaRPr lang="en-US"/>
        </a:p>
      </dgm:t>
    </dgm:pt>
    <dgm:pt modelId="{FEC7492B-ABAE-4CDD-BD57-1B441320F96C}" type="pres">
      <dgm:prSet presAssocID="{CCC35F66-F88C-4CEC-AD1F-D31E6821617E}" presName="linear" presStyleCnt="0">
        <dgm:presLayoutVars>
          <dgm:dir/>
          <dgm:animLvl val="lvl"/>
          <dgm:resizeHandles val="exact"/>
        </dgm:presLayoutVars>
      </dgm:prSet>
      <dgm:spPr/>
      <dgm:t>
        <a:bodyPr/>
        <a:lstStyle/>
        <a:p>
          <a:endParaRPr lang="en-US"/>
        </a:p>
      </dgm:t>
    </dgm:pt>
    <dgm:pt modelId="{AD8C50EC-124D-4293-BABB-EE801F4CADC2}" type="pres">
      <dgm:prSet presAssocID="{0BA274F4-1AC5-4DA2-A085-748E6979EFE4}" presName="parentLin" presStyleCnt="0"/>
      <dgm:spPr/>
    </dgm:pt>
    <dgm:pt modelId="{08F8E117-BC1B-4C21-8C32-8412C2CAC578}" type="pres">
      <dgm:prSet presAssocID="{0BA274F4-1AC5-4DA2-A085-748E6979EFE4}" presName="parentLeftMargin" presStyleLbl="node1" presStyleIdx="0" presStyleCnt="3"/>
      <dgm:spPr/>
      <dgm:t>
        <a:bodyPr/>
        <a:lstStyle/>
        <a:p>
          <a:endParaRPr lang="en-US"/>
        </a:p>
      </dgm:t>
    </dgm:pt>
    <dgm:pt modelId="{F38838A2-5CC5-4D20-9ECF-A217E71E6D6F}" type="pres">
      <dgm:prSet presAssocID="{0BA274F4-1AC5-4DA2-A085-748E6979EFE4}" presName="parentText" presStyleLbl="node1" presStyleIdx="0" presStyleCnt="3">
        <dgm:presLayoutVars>
          <dgm:chMax val="0"/>
          <dgm:bulletEnabled val="1"/>
        </dgm:presLayoutVars>
      </dgm:prSet>
      <dgm:spPr/>
      <dgm:t>
        <a:bodyPr/>
        <a:lstStyle/>
        <a:p>
          <a:endParaRPr lang="en-US"/>
        </a:p>
      </dgm:t>
    </dgm:pt>
    <dgm:pt modelId="{E373A5B4-3CF2-4A65-81C9-E5ADB804BB9C}" type="pres">
      <dgm:prSet presAssocID="{0BA274F4-1AC5-4DA2-A085-748E6979EFE4}" presName="negativeSpace" presStyleCnt="0"/>
      <dgm:spPr/>
    </dgm:pt>
    <dgm:pt modelId="{A2350322-C8F4-4C27-9CDB-C2B93FD24ACA}" type="pres">
      <dgm:prSet presAssocID="{0BA274F4-1AC5-4DA2-A085-748E6979EFE4}" presName="childText" presStyleLbl="conFgAcc1" presStyleIdx="0" presStyleCnt="3">
        <dgm:presLayoutVars>
          <dgm:bulletEnabled val="1"/>
        </dgm:presLayoutVars>
      </dgm:prSet>
      <dgm:spPr/>
    </dgm:pt>
    <dgm:pt modelId="{BE657112-717B-4671-8DCC-1DDA438C4C8F}" type="pres">
      <dgm:prSet presAssocID="{F8C46FDA-9429-4115-86D3-920ED9223D69}" presName="spaceBetweenRectangles" presStyleCnt="0"/>
      <dgm:spPr/>
    </dgm:pt>
    <dgm:pt modelId="{18B738FF-56FC-4F24-BD1A-0E2F953581A2}" type="pres">
      <dgm:prSet presAssocID="{CC80D31C-9A96-4554-B6B3-B8EF251583EA}" presName="parentLin" presStyleCnt="0"/>
      <dgm:spPr/>
    </dgm:pt>
    <dgm:pt modelId="{BB65E823-D47A-4D07-8A75-ABF131C371E4}" type="pres">
      <dgm:prSet presAssocID="{CC80D31C-9A96-4554-B6B3-B8EF251583EA}" presName="parentLeftMargin" presStyleLbl="node1" presStyleIdx="0" presStyleCnt="3"/>
      <dgm:spPr/>
      <dgm:t>
        <a:bodyPr/>
        <a:lstStyle/>
        <a:p>
          <a:endParaRPr lang="en-US"/>
        </a:p>
      </dgm:t>
    </dgm:pt>
    <dgm:pt modelId="{20425E4E-8A3D-4584-BE3B-5000ED66FEDB}" type="pres">
      <dgm:prSet presAssocID="{CC80D31C-9A96-4554-B6B3-B8EF251583EA}" presName="parentText" presStyleLbl="node1" presStyleIdx="1" presStyleCnt="3">
        <dgm:presLayoutVars>
          <dgm:chMax val="0"/>
          <dgm:bulletEnabled val="1"/>
        </dgm:presLayoutVars>
      </dgm:prSet>
      <dgm:spPr/>
      <dgm:t>
        <a:bodyPr/>
        <a:lstStyle/>
        <a:p>
          <a:endParaRPr lang="en-US"/>
        </a:p>
      </dgm:t>
    </dgm:pt>
    <dgm:pt modelId="{5A711523-3D3D-4AA8-AA12-31225664DA49}" type="pres">
      <dgm:prSet presAssocID="{CC80D31C-9A96-4554-B6B3-B8EF251583EA}" presName="negativeSpace" presStyleCnt="0"/>
      <dgm:spPr/>
    </dgm:pt>
    <dgm:pt modelId="{C9B950BC-D2D4-4A4D-969A-5115B609B26F}" type="pres">
      <dgm:prSet presAssocID="{CC80D31C-9A96-4554-B6B3-B8EF251583EA}" presName="childText" presStyleLbl="conFgAcc1" presStyleIdx="1" presStyleCnt="3">
        <dgm:presLayoutVars>
          <dgm:bulletEnabled val="1"/>
        </dgm:presLayoutVars>
      </dgm:prSet>
      <dgm:spPr/>
    </dgm:pt>
    <dgm:pt modelId="{529448EE-7817-45E9-8C90-0FA9CB028F8A}" type="pres">
      <dgm:prSet presAssocID="{104E9120-6194-4600-9922-D37F8763013A}" presName="spaceBetweenRectangles" presStyleCnt="0"/>
      <dgm:spPr/>
    </dgm:pt>
    <dgm:pt modelId="{E59226A3-4799-418F-B712-BFDEEE5FF038}" type="pres">
      <dgm:prSet presAssocID="{CB4C7C71-1A81-4CF2-AE57-AA446E5145F9}" presName="parentLin" presStyleCnt="0"/>
      <dgm:spPr/>
    </dgm:pt>
    <dgm:pt modelId="{0F7D1A80-9E18-4562-AE9B-8B05FDE49C93}" type="pres">
      <dgm:prSet presAssocID="{CB4C7C71-1A81-4CF2-AE57-AA446E5145F9}" presName="parentLeftMargin" presStyleLbl="node1" presStyleIdx="1" presStyleCnt="3"/>
      <dgm:spPr/>
      <dgm:t>
        <a:bodyPr/>
        <a:lstStyle/>
        <a:p>
          <a:endParaRPr lang="en-US"/>
        </a:p>
      </dgm:t>
    </dgm:pt>
    <dgm:pt modelId="{72770A19-F1CB-498A-AEBB-03EB8EA4CB38}" type="pres">
      <dgm:prSet presAssocID="{CB4C7C71-1A81-4CF2-AE57-AA446E5145F9}" presName="parentText" presStyleLbl="node1" presStyleIdx="2" presStyleCnt="3">
        <dgm:presLayoutVars>
          <dgm:chMax val="0"/>
          <dgm:bulletEnabled val="1"/>
        </dgm:presLayoutVars>
      </dgm:prSet>
      <dgm:spPr/>
      <dgm:t>
        <a:bodyPr/>
        <a:lstStyle/>
        <a:p>
          <a:endParaRPr lang="en-US"/>
        </a:p>
      </dgm:t>
    </dgm:pt>
    <dgm:pt modelId="{2B8A21C1-5F73-4C7A-8A56-D8D204DFE042}" type="pres">
      <dgm:prSet presAssocID="{CB4C7C71-1A81-4CF2-AE57-AA446E5145F9}" presName="negativeSpace" presStyleCnt="0"/>
      <dgm:spPr/>
    </dgm:pt>
    <dgm:pt modelId="{33387805-ADBD-48D4-992A-DD663D23C9E7}" type="pres">
      <dgm:prSet presAssocID="{CB4C7C71-1A81-4CF2-AE57-AA446E5145F9}" presName="childText" presStyleLbl="conFgAcc1" presStyleIdx="2" presStyleCnt="3">
        <dgm:presLayoutVars>
          <dgm:bulletEnabled val="1"/>
        </dgm:presLayoutVars>
      </dgm:prSet>
      <dgm:spPr/>
    </dgm:pt>
  </dgm:ptLst>
  <dgm:cxnLst>
    <dgm:cxn modelId="{C799FC73-2BB7-44D2-A089-BBF40C3B4F0C}" type="presOf" srcId="{CC80D31C-9A96-4554-B6B3-B8EF251583EA}" destId="{BB65E823-D47A-4D07-8A75-ABF131C371E4}" srcOrd="0" destOrd="0" presId="urn:microsoft.com/office/officeart/2005/8/layout/list1"/>
    <dgm:cxn modelId="{E42F6054-8CF2-46D0-9141-835C8755AF64}" srcId="{CCC35F66-F88C-4CEC-AD1F-D31E6821617E}" destId="{CC80D31C-9A96-4554-B6B3-B8EF251583EA}" srcOrd="1" destOrd="0" parTransId="{8E53986E-B060-46F5-80BA-E26CDAC2E30A}" sibTransId="{104E9120-6194-4600-9922-D37F8763013A}"/>
    <dgm:cxn modelId="{E95B4B1E-4BCB-4A84-A345-00FB52575E8F}" type="presOf" srcId="{0BA274F4-1AC5-4DA2-A085-748E6979EFE4}" destId="{F38838A2-5CC5-4D20-9ECF-A217E71E6D6F}" srcOrd="1" destOrd="0" presId="urn:microsoft.com/office/officeart/2005/8/layout/list1"/>
    <dgm:cxn modelId="{91D83F0B-DFC5-497F-99BA-E6A71A8082DD}" type="presOf" srcId="{CCC35F66-F88C-4CEC-AD1F-D31E6821617E}" destId="{FEC7492B-ABAE-4CDD-BD57-1B441320F96C}" srcOrd="0" destOrd="0" presId="urn:microsoft.com/office/officeart/2005/8/layout/list1"/>
    <dgm:cxn modelId="{DB807001-7019-4A17-B9F7-3B5E0B36E148}" srcId="{CCC35F66-F88C-4CEC-AD1F-D31E6821617E}" destId="{0BA274F4-1AC5-4DA2-A085-748E6979EFE4}" srcOrd="0" destOrd="0" parTransId="{EF5CA88A-9DFC-4D14-A18B-47AA625CE9C3}" sibTransId="{F8C46FDA-9429-4115-86D3-920ED9223D69}"/>
    <dgm:cxn modelId="{A81D367A-2B3C-48FC-BA17-916A5AC85A17}" type="presOf" srcId="{CB4C7C71-1A81-4CF2-AE57-AA446E5145F9}" destId="{72770A19-F1CB-498A-AEBB-03EB8EA4CB38}" srcOrd="1" destOrd="0" presId="urn:microsoft.com/office/officeart/2005/8/layout/list1"/>
    <dgm:cxn modelId="{9E7A100B-3123-42E3-8DCB-2CD05761BE47}" srcId="{CCC35F66-F88C-4CEC-AD1F-D31E6821617E}" destId="{CB4C7C71-1A81-4CF2-AE57-AA446E5145F9}" srcOrd="2" destOrd="0" parTransId="{29AA7D7C-F70C-4A0F-89C4-C255F7C04C1E}" sibTransId="{095411EC-A69A-4522-AA05-CE53DACCBC45}"/>
    <dgm:cxn modelId="{0F2C2222-A161-46AC-B070-BF4127A50D17}" type="presOf" srcId="{0BA274F4-1AC5-4DA2-A085-748E6979EFE4}" destId="{08F8E117-BC1B-4C21-8C32-8412C2CAC578}" srcOrd="0" destOrd="0" presId="urn:microsoft.com/office/officeart/2005/8/layout/list1"/>
    <dgm:cxn modelId="{BA1437DA-D9CC-4E6B-B77C-7256441CCD22}" type="presOf" srcId="{CB4C7C71-1A81-4CF2-AE57-AA446E5145F9}" destId="{0F7D1A80-9E18-4562-AE9B-8B05FDE49C93}" srcOrd="0" destOrd="0" presId="urn:microsoft.com/office/officeart/2005/8/layout/list1"/>
    <dgm:cxn modelId="{2E11316C-1C9F-42CB-9372-1EDFE1EB7CBE}" type="presOf" srcId="{CC80D31C-9A96-4554-B6B3-B8EF251583EA}" destId="{20425E4E-8A3D-4584-BE3B-5000ED66FEDB}" srcOrd="1" destOrd="0" presId="urn:microsoft.com/office/officeart/2005/8/layout/list1"/>
    <dgm:cxn modelId="{512B1353-3339-4F23-A676-B5EF8C2C21E6}" type="presParOf" srcId="{FEC7492B-ABAE-4CDD-BD57-1B441320F96C}" destId="{AD8C50EC-124D-4293-BABB-EE801F4CADC2}" srcOrd="0" destOrd="0" presId="urn:microsoft.com/office/officeart/2005/8/layout/list1"/>
    <dgm:cxn modelId="{1BBF93A1-070A-4CD2-B6A2-0423EB936E44}" type="presParOf" srcId="{AD8C50EC-124D-4293-BABB-EE801F4CADC2}" destId="{08F8E117-BC1B-4C21-8C32-8412C2CAC578}" srcOrd="0" destOrd="0" presId="urn:microsoft.com/office/officeart/2005/8/layout/list1"/>
    <dgm:cxn modelId="{1F201B25-C0A3-44EE-9344-20BAEB96658B}" type="presParOf" srcId="{AD8C50EC-124D-4293-BABB-EE801F4CADC2}" destId="{F38838A2-5CC5-4D20-9ECF-A217E71E6D6F}" srcOrd="1" destOrd="0" presId="urn:microsoft.com/office/officeart/2005/8/layout/list1"/>
    <dgm:cxn modelId="{38490F91-C2B7-459A-AD28-D1BD519F9527}" type="presParOf" srcId="{FEC7492B-ABAE-4CDD-BD57-1B441320F96C}" destId="{E373A5B4-3CF2-4A65-81C9-E5ADB804BB9C}" srcOrd="1" destOrd="0" presId="urn:microsoft.com/office/officeart/2005/8/layout/list1"/>
    <dgm:cxn modelId="{7EC5D1A9-D8FD-4E08-9DC6-D197FF6B2E0A}" type="presParOf" srcId="{FEC7492B-ABAE-4CDD-BD57-1B441320F96C}" destId="{A2350322-C8F4-4C27-9CDB-C2B93FD24ACA}" srcOrd="2" destOrd="0" presId="urn:microsoft.com/office/officeart/2005/8/layout/list1"/>
    <dgm:cxn modelId="{EBB3C318-5935-4BEA-B0AF-1A2033E8ECC8}" type="presParOf" srcId="{FEC7492B-ABAE-4CDD-BD57-1B441320F96C}" destId="{BE657112-717B-4671-8DCC-1DDA438C4C8F}" srcOrd="3" destOrd="0" presId="urn:microsoft.com/office/officeart/2005/8/layout/list1"/>
    <dgm:cxn modelId="{B6C4977C-3447-458F-BEDF-F777E993FB7B}" type="presParOf" srcId="{FEC7492B-ABAE-4CDD-BD57-1B441320F96C}" destId="{18B738FF-56FC-4F24-BD1A-0E2F953581A2}" srcOrd="4" destOrd="0" presId="urn:microsoft.com/office/officeart/2005/8/layout/list1"/>
    <dgm:cxn modelId="{41894BB4-D97B-43C4-BFE6-2E8A0273E5AB}" type="presParOf" srcId="{18B738FF-56FC-4F24-BD1A-0E2F953581A2}" destId="{BB65E823-D47A-4D07-8A75-ABF131C371E4}" srcOrd="0" destOrd="0" presId="urn:microsoft.com/office/officeart/2005/8/layout/list1"/>
    <dgm:cxn modelId="{076532AC-C177-42DA-A6E2-7B3743373DAB}" type="presParOf" srcId="{18B738FF-56FC-4F24-BD1A-0E2F953581A2}" destId="{20425E4E-8A3D-4584-BE3B-5000ED66FEDB}" srcOrd="1" destOrd="0" presId="urn:microsoft.com/office/officeart/2005/8/layout/list1"/>
    <dgm:cxn modelId="{F79627E5-4BAF-42B2-BF4A-6AE29050635C}" type="presParOf" srcId="{FEC7492B-ABAE-4CDD-BD57-1B441320F96C}" destId="{5A711523-3D3D-4AA8-AA12-31225664DA49}" srcOrd="5" destOrd="0" presId="urn:microsoft.com/office/officeart/2005/8/layout/list1"/>
    <dgm:cxn modelId="{D34C65AB-32E0-422D-887C-D1BCCFF8296C}" type="presParOf" srcId="{FEC7492B-ABAE-4CDD-BD57-1B441320F96C}" destId="{C9B950BC-D2D4-4A4D-969A-5115B609B26F}" srcOrd="6" destOrd="0" presId="urn:microsoft.com/office/officeart/2005/8/layout/list1"/>
    <dgm:cxn modelId="{ADF3FB34-7CE7-42EB-AD41-0B700AD52E81}" type="presParOf" srcId="{FEC7492B-ABAE-4CDD-BD57-1B441320F96C}" destId="{529448EE-7817-45E9-8C90-0FA9CB028F8A}" srcOrd="7" destOrd="0" presId="urn:microsoft.com/office/officeart/2005/8/layout/list1"/>
    <dgm:cxn modelId="{E64573D4-CE6B-4C7B-8C76-4D97B49D8546}" type="presParOf" srcId="{FEC7492B-ABAE-4CDD-BD57-1B441320F96C}" destId="{E59226A3-4799-418F-B712-BFDEEE5FF038}" srcOrd="8" destOrd="0" presId="urn:microsoft.com/office/officeart/2005/8/layout/list1"/>
    <dgm:cxn modelId="{E5257F6B-F9A5-41CE-BF68-7D52068EDCE9}" type="presParOf" srcId="{E59226A3-4799-418F-B712-BFDEEE5FF038}" destId="{0F7D1A80-9E18-4562-AE9B-8B05FDE49C93}" srcOrd="0" destOrd="0" presId="urn:microsoft.com/office/officeart/2005/8/layout/list1"/>
    <dgm:cxn modelId="{A58EB842-D2C2-4959-8E8D-6933DB653652}" type="presParOf" srcId="{E59226A3-4799-418F-B712-BFDEEE5FF038}" destId="{72770A19-F1CB-498A-AEBB-03EB8EA4CB38}" srcOrd="1" destOrd="0" presId="urn:microsoft.com/office/officeart/2005/8/layout/list1"/>
    <dgm:cxn modelId="{6EA7F796-6F6E-4AE9-8FB8-3D74A55D9940}" type="presParOf" srcId="{FEC7492B-ABAE-4CDD-BD57-1B441320F96C}" destId="{2B8A21C1-5F73-4C7A-8A56-D8D204DFE042}" srcOrd="9" destOrd="0" presId="urn:microsoft.com/office/officeart/2005/8/layout/list1"/>
    <dgm:cxn modelId="{5685E096-B63D-46BD-AEC3-F36366A3C44E}" type="presParOf" srcId="{FEC7492B-ABAE-4CDD-BD57-1B441320F96C}" destId="{33387805-ADBD-48D4-992A-DD663D23C9E7}"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467C0E-677C-4C6F-A582-69DE75EB052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D332A0B0-DA63-41BE-A914-A56539417D1E}">
      <dgm:prSet phldrT="[Text]"/>
      <dgm:spPr/>
      <dgm:t>
        <a:bodyPr/>
        <a:lstStyle/>
        <a:p>
          <a:r>
            <a:rPr lang="en-US" dirty="0" smtClean="0"/>
            <a:t>PMBOK</a:t>
          </a:r>
          <a:endParaRPr lang="en-US" dirty="0"/>
        </a:p>
      </dgm:t>
    </dgm:pt>
    <dgm:pt modelId="{40A5DBC2-939E-4EB0-A6D3-E87ACCB6B185}" type="parTrans" cxnId="{A6982C7F-7629-4CFA-90A6-45D7BF68F497}">
      <dgm:prSet/>
      <dgm:spPr/>
      <dgm:t>
        <a:bodyPr/>
        <a:lstStyle/>
        <a:p>
          <a:endParaRPr lang="en-US"/>
        </a:p>
      </dgm:t>
    </dgm:pt>
    <dgm:pt modelId="{EE114AB1-EEAF-4F8E-B0F3-B3C3EAA51297}" type="sibTrans" cxnId="{A6982C7F-7629-4CFA-90A6-45D7BF68F497}">
      <dgm:prSet/>
      <dgm:spPr/>
      <dgm:t>
        <a:bodyPr/>
        <a:lstStyle/>
        <a:p>
          <a:endParaRPr lang="en-US"/>
        </a:p>
      </dgm:t>
    </dgm:pt>
    <dgm:pt modelId="{6A013CF5-D178-4AF0-9A9A-AE929E78ED7F}">
      <dgm:prSet phldrT="[Text]"/>
      <dgm:spPr/>
      <dgm:t>
        <a:bodyPr/>
        <a:lstStyle/>
        <a:p>
          <a:r>
            <a:rPr lang="en-US" dirty="0" smtClean="0"/>
            <a:t>Project management standards</a:t>
          </a:r>
          <a:endParaRPr lang="en-US" dirty="0"/>
        </a:p>
      </dgm:t>
    </dgm:pt>
    <dgm:pt modelId="{38D09683-4DA7-40BD-8A17-453155AE5D32}" type="parTrans" cxnId="{A1F36E6C-6F99-47EB-8B7C-FA44849C4F3C}">
      <dgm:prSet/>
      <dgm:spPr/>
      <dgm:t>
        <a:bodyPr/>
        <a:lstStyle/>
        <a:p>
          <a:endParaRPr lang="en-US"/>
        </a:p>
      </dgm:t>
    </dgm:pt>
    <dgm:pt modelId="{540D7487-FAAE-4DAA-BF83-D7BFCCB48831}" type="sibTrans" cxnId="{A1F36E6C-6F99-47EB-8B7C-FA44849C4F3C}">
      <dgm:prSet/>
      <dgm:spPr/>
      <dgm:t>
        <a:bodyPr/>
        <a:lstStyle/>
        <a:p>
          <a:endParaRPr lang="en-US"/>
        </a:p>
      </dgm:t>
    </dgm:pt>
    <dgm:pt modelId="{FA05A7E2-E88B-479B-8EEE-72497F7ABE4E}">
      <dgm:prSet phldrT="[Text]"/>
      <dgm:spPr/>
      <dgm:t>
        <a:bodyPr/>
        <a:lstStyle/>
        <a:p>
          <a:r>
            <a:rPr lang="en-US" dirty="0" smtClean="0"/>
            <a:t>Techniques</a:t>
          </a:r>
          <a:endParaRPr lang="en-US" dirty="0"/>
        </a:p>
      </dgm:t>
    </dgm:pt>
    <dgm:pt modelId="{93CD2092-AB43-4B84-BD6B-896120BE205D}" type="parTrans" cxnId="{210A36C5-5951-441D-8067-D73DE1C5D94F}">
      <dgm:prSet/>
      <dgm:spPr/>
      <dgm:t>
        <a:bodyPr/>
        <a:lstStyle/>
        <a:p>
          <a:endParaRPr lang="en-US"/>
        </a:p>
      </dgm:t>
    </dgm:pt>
    <dgm:pt modelId="{3167805C-872A-4767-AE56-2D15D65EB533}" type="sibTrans" cxnId="{210A36C5-5951-441D-8067-D73DE1C5D94F}">
      <dgm:prSet/>
      <dgm:spPr/>
      <dgm:t>
        <a:bodyPr/>
        <a:lstStyle/>
        <a:p>
          <a:endParaRPr lang="en-US"/>
        </a:p>
      </dgm:t>
    </dgm:pt>
    <dgm:pt modelId="{755EF0CF-55A4-469E-84D2-DDB7B9F0685B}" type="pres">
      <dgm:prSet presAssocID="{36467C0E-677C-4C6F-A582-69DE75EB0521}" presName="Name0" presStyleCnt="0">
        <dgm:presLayoutVars>
          <dgm:chMax val="7"/>
          <dgm:chPref val="7"/>
          <dgm:dir/>
        </dgm:presLayoutVars>
      </dgm:prSet>
      <dgm:spPr/>
      <dgm:t>
        <a:bodyPr/>
        <a:lstStyle/>
        <a:p>
          <a:endParaRPr lang="en-US"/>
        </a:p>
      </dgm:t>
    </dgm:pt>
    <dgm:pt modelId="{9111CCA5-3D65-4805-A1D2-C30925463780}" type="pres">
      <dgm:prSet presAssocID="{36467C0E-677C-4C6F-A582-69DE75EB0521}" presName="Name1" presStyleCnt="0"/>
      <dgm:spPr/>
    </dgm:pt>
    <dgm:pt modelId="{D6AEE71F-4E47-4F4D-BFC4-BDB5F548FFFA}" type="pres">
      <dgm:prSet presAssocID="{36467C0E-677C-4C6F-A582-69DE75EB0521}" presName="cycle" presStyleCnt="0"/>
      <dgm:spPr/>
    </dgm:pt>
    <dgm:pt modelId="{8CFA59E5-776E-4726-B445-104B1EE6100A}" type="pres">
      <dgm:prSet presAssocID="{36467C0E-677C-4C6F-A582-69DE75EB0521}" presName="srcNode" presStyleLbl="node1" presStyleIdx="0" presStyleCnt="3"/>
      <dgm:spPr/>
    </dgm:pt>
    <dgm:pt modelId="{CCAE3565-B940-4BAA-BE1E-44F32286BDCC}" type="pres">
      <dgm:prSet presAssocID="{36467C0E-677C-4C6F-A582-69DE75EB0521}" presName="conn" presStyleLbl="parChTrans1D2" presStyleIdx="0" presStyleCnt="1"/>
      <dgm:spPr/>
      <dgm:t>
        <a:bodyPr/>
        <a:lstStyle/>
        <a:p>
          <a:endParaRPr lang="en-US"/>
        </a:p>
      </dgm:t>
    </dgm:pt>
    <dgm:pt modelId="{080CACDF-04D3-46DA-BBF5-9EA33202850E}" type="pres">
      <dgm:prSet presAssocID="{36467C0E-677C-4C6F-A582-69DE75EB0521}" presName="extraNode" presStyleLbl="node1" presStyleIdx="0" presStyleCnt="3"/>
      <dgm:spPr/>
    </dgm:pt>
    <dgm:pt modelId="{E01282E4-B253-40CC-A8FB-5C67B9EAEBED}" type="pres">
      <dgm:prSet presAssocID="{36467C0E-677C-4C6F-A582-69DE75EB0521}" presName="dstNode" presStyleLbl="node1" presStyleIdx="0" presStyleCnt="3"/>
      <dgm:spPr/>
    </dgm:pt>
    <dgm:pt modelId="{52C0C251-43AB-46BA-A32E-B3B94971BC98}" type="pres">
      <dgm:prSet presAssocID="{D332A0B0-DA63-41BE-A914-A56539417D1E}" presName="text_1" presStyleLbl="node1" presStyleIdx="0" presStyleCnt="3">
        <dgm:presLayoutVars>
          <dgm:bulletEnabled val="1"/>
        </dgm:presLayoutVars>
      </dgm:prSet>
      <dgm:spPr/>
      <dgm:t>
        <a:bodyPr/>
        <a:lstStyle/>
        <a:p>
          <a:endParaRPr lang="en-US"/>
        </a:p>
      </dgm:t>
    </dgm:pt>
    <dgm:pt modelId="{FB98E36B-EA5E-4344-8011-4EDD371E6E9A}" type="pres">
      <dgm:prSet presAssocID="{D332A0B0-DA63-41BE-A914-A56539417D1E}" presName="accent_1" presStyleCnt="0"/>
      <dgm:spPr/>
    </dgm:pt>
    <dgm:pt modelId="{EB44608B-174D-4F9F-B325-C97E976C884C}" type="pres">
      <dgm:prSet presAssocID="{D332A0B0-DA63-41BE-A914-A56539417D1E}" presName="accentRepeatNode" presStyleLbl="solidFgAcc1" presStyleIdx="0" presStyleCnt="3"/>
      <dgm:spPr/>
    </dgm:pt>
    <dgm:pt modelId="{1959FDDF-DFBE-4F46-8438-7E8F9B0A71CE}" type="pres">
      <dgm:prSet presAssocID="{6A013CF5-D178-4AF0-9A9A-AE929E78ED7F}" presName="text_2" presStyleLbl="node1" presStyleIdx="1" presStyleCnt="3">
        <dgm:presLayoutVars>
          <dgm:bulletEnabled val="1"/>
        </dgm:presLayoutVars>
      </dgm:prSet>
      <dgm:spPr/>
      <dgm:t>
        <a:bodyPr/>
        <a:lstStyle/>
        <a:p>
          <a:endParaRPr lang="en-US"/>
        </a:p>
      </dgm:t>
    </dgm:pt>
    <dgm:pt modelId="{AF03CE1E-AF45-4F5D-A622-0850C8BF0AB1}" type="pres">
      <dgm:prSet presAssocID="{6A013CF5-D178-4AF0-9A9A-AE929E78ED7F}" presName="accent_2" presStyleCnt="0"/>
      <dgm:spPr/>
    </dgm:pt>
    <dgm:pt modelId="{EBF3525B-51AC-4968-9559-8862025C3E3A}" type="pres">
      <dgm:prSet presAssocID="{6A013CF5-D178-4AF0-9A9A-AE929E78ED7F}" presName="accentRepeatNode" presStyleLbl="solidFgAcc1" presStyleIdx="1" presStyleCnt="3"/>
      <dgm:spPr/>
    </dgm:pt>
    <dgm:pt modelId="{7420C3F2-FA49-4963-BDF6-651EDE9EC5FC}" type="pres">
      <dgm:prSet presAssocID="{FA05A7E2-E88B-479B-8EEE-72497F7ABE4E}" presName="text_3" presStyleLbl="node1" presStyleIdx="2" presStyleCnt="3">
        <dgm:presLayoutVars>
          <dgm:bulletEnabled val="1"/>
        </dgm:presLayoutVars>
      </dgm:prSet>
      <dgm:spPr/>
      <dgm:t>
        <a:bodyPr/>
        <a:lstStyle/>
        <a:p>
          <a:endParaRPr lang="en-US"/>
        </a:p>
      </dgm:t>
    </dgm:pt>
    <dgm:pt modelId="{1E5C3207-15C3-48EA-985A-4E8267796F3D}" type="pres">
      <dgm:prSet presAssocID="{FA05A7E2-E88B-479B-8EEE-72497F7ABE4E}" presName="accent_3" presStyleCnt="0"/>
      <dgm:spPr/>
    </dgm:pt>
    <dgm:pt modelId="{C364DA02-5E05-4728-9650-28EA2EE4B0BC}" type="pres">
      <dgm:prSet presAssocID="{FA05A7E2-E88B-479B-8EEE-72497F7ABE4E}" presName="accentRepeatNode" presStyleLbl="solidFgAcc1" presStyleIdx="2" presStyleCnt="3"/>
      <dgm:spPr/>
    </dgm:pt>
  </dgm:ptLst>
  <dgm:cxnLst>
    <dgm:cxn modelId="{E4A588EA-4657-4BCA-9D7D-34681F5B9DC6}" type="presOf" srcId="{6A013CF5-D178-4AF0-9A9A-AE929E78ED7F}" destId="{1959FDDF-DFBE-4F46-8438-7E8F9B0A71CE}" srcOrd="0" destOrd="0" presId="urn:microsoft.com/office/officeart/2008/layout/VerticalCurvedList"/>
    <dgm:cxn modelId="{A1F36E6C-6F99-47EB-8B7C-FA44849C4F3C}" srcId="{36467C0E-677C-4C6F-A582-69DE75EB0521}" destId="{6A013CF5-D178-4AF0-9A9A-AE929E78ED7F}" srcOrd="1" destOrd="0" parTransId="{38D09683-4DA7-40BD-8A17-453155AE5D32}" sibTransId="{540D7487-FAAE-4DAA-BF83-D7BFCCB48831}"/>
    <dgm:cxn modelId="{A6982C7F-7629-4CFA-90A6-45D7BF68F497}" srcId="{36467C0E-677C-4C6F-A582-69DE75EB0521}" destId="{D332A0B0-DA63-41BE-A914-A56539417D1E}" srcOrd="0" destOrd="0" parTransId="{40A5DBC2-939E-4EB0-A6D3-E87ACCB6B185}" sibTransId="{EE114AB1-EEAF-4F8E-B0F3-B3C3EAA51297}"/>
    <dgm:cxn modelId="{F6B926EC-8AFB-47A3-A72A-7F054FAB0B91}" type="presOf" srcId="{36467C0E-677C-4C6F-A582-69DE75EB0521}" destId="{755EF0CF-55A4-469E-84D2-DDB7B9F0685B}" srcOrd="0" destOrd="0" presId="urn:microsoft.com/office/officeart/2008/layout/VerticalCurvedList"/>
    <dgm:cxn modelId="{8952CEE0-9F7C-4EB2-9F3D-01E937950ED9}" type="presOf" srcId="{D332A0B0-DA63-41BE-A914-A56539417D1E}" destId="{52C0C251-43AB-46BA-A32E-B3B94971BC98}" srcOrd="0" destOrd="0" presId="urn:microsoft.com/office/officeart/2008/layout/VerticalCurvedList"/>
    <dgm:cxn modelId="{26D8C4A8-111C-441B-87D3-681650FCADD1}" type="presOf" srcId="{EE114AB1-EEAF-4F8E-B0F3-B3C3EAA51297}" destId="{CCAE3565-B940-4BAA-BE1E-44F32286BDCC}" srcOrd="0" destOrd="0" presId="urn:microsoft.com/office/officeart/2008/layout/VerticalCurvedList"/>
    <dgm:cxn modelId="{210A36C5-5951-441D-8067-D73DE1C5D94F}" srcId="{36467C0E-677C-4C6F-A582-69DE75EB0521}" destId="{FA05A7E2-E88B-479B-8EEE-72497F7ABE4E}" srcOrd="2" destOrd="0" parTransId="{93CD2092-AB43-4B84-BD6B-896120BE205D}" sibTransId="{3167805C-872A-4767-AE56-2D15D65EB533}"/>
    <dgm:cxn modelId="{8566E3F7-082A-4CE8-9100-BF3A0059EC60}" type="presOf" srcId="{FA05A7E2-E88B-479B-8EEE-72497F7ABE4E}" destId="{7420C3F2-FA49-4963-BDF6-651EDE9EC5FC}" srcOrd="0" destOrd="0" presId="urn:microsoft.com/office/officeart/2008/layout/VerticalCurvedList"/>
    <dgm:cxn modelId="{5FE2C531-0F90-42EF-A35D-D0A47CFEDCC6}" type="presParOf" srcId="{755EF0CF-55A4-469E-84D2-DDB7B9F0685B}" destId="{9111CCA5-3D65-4805-A1D2-C30925463780}" srcOrd="0" destOrd="0" presId="urn:microsoft.com/office/officeart/2008/layout/VerticalCurvedList"/>
    <dgm:cxn modelId="{819A5B50-8EA5-45C3-A942-A3B0A8633B3B}" type="presParOf" srcId="{9111CCA5-3D65-4805-A1D2-C30925463780}" destId="{D6AEE71F-4E47-4F4D-BFC4-BDB5F548FFFA}" srcOrd="0" destOrd="0" presId="urn:microsoft.com/office/officeart/2008/layout/VerticalCurvedList"/>
    <dgm:cxn modelId="{283DD564-241D-4010-9EDC-1ADD703FDD4C}" type="presParOf" srcId="{D6AEE71F-4E47-4F4D-BFC4-BDB5F548FFFA}" destId="{8CFA59E5-776E-4726-B445-104B1EE6100A}" srcOrd="0" destOrd="0" presId="urn:microsoft.com/office/officeart/2008/layout/VerticalCurvedList"/>
    <dgm:cxn modelId="{F8FCAD0B-725F-421D-89BE-EF019A984E16}" type="presParOf" srcId="{D6AEE71F-4E47-4F4D-BFC4-BDB5F548FFFA}" destId="{CCAE3565-B940-4BAA-BE1E-44F32286BDCC}" srcOrd="1" destOrd="0" presId="urn:microsoft.com/office/officeart/2008/layout/VerticalCurvedList"/>
    <dgm:cxn modelId="{51A09D1F-51B5-44E4-AF06-FC8C48210A77}" type="presParOf" srcId="{D6AEE71F-4E47-4F4D-BFC4-BDB5F548FFFA}" destId="{080CACDF-04D3-46DA-BBF5-9EA33202850E}" srcOrd="2" destOrd="0" presId="urn:microsoft.com/office/officeart/2008/layout/VerticalCurvedList"/>
    <dgm:cxn modelId="{0A1764B0-735F-464E-BBDB-D69EF877BE8E}" type="presParOf" srcId="{D6AEE71F-4E47-4F4D-BFC4-BDB5F548FFFA}" destId="{E01282E4-B253-40CC-A8FB-5C67B9EAEBED}" srcOrd="3" destOrd="0" presId="urn:microsoft.com/office/officeart/2008/layout/VerticalCurvedList"/>
    <dgm:cxn modelId="{8AE3EB45-EE33-4475-9AD5-3DD92A6710CB}" type="presParOf" srcId="{9111CCA5-3D65-4805-A1D2-C30925463780}" destId="{52C0C251-43AB-46BA-A32E-B3B94971BC98}" srcOrd="1" destOrd="0" presId="urn:microsoft.com/office/officeart/2008/layout/VerticalCurvedList"/>
    <dgm:cxn modelId="{766C5BB5-353C-402B-B03B-DE18D060C997}" type="presParOf" srcId="{9111CCA5-3D65-4805-A1D2-C30925463780}" destId="{FB98E36B-EA5E-4344-8011-4EDD371E6E9A}" srcOrd="2" destOrd="0" presId="urn:microsoft.com/office/officeart/2008/layout/VerticalCurvedList"/>
    <dgm:cxn modelId="{2ABFA3BC-7FBA-4763-A30D-BBE4A4316571}" type="presParOf" srcId="{FB98E36B-EA5E-4344-8011-4EDD371E6E9A}" destId="{EB44608B-174D-4F9F-B325-C97E976C884C}" srcOrd="0" destOrd="0" presId="urn:microsoft.com/office/officeart/2008/layout/VerticalCurvedList"/>
    <dgm:cxn modelId="{5C2BDC9D-6DB2-4E52-B9DE-15395344F34A}" type="presParOf" srcId="{9111CCA5-3D65-4805-A1D2-C30925463780}" destId="{1959FDDF-DFBE-4F46-8438-7E8F9B0A71CE}" srcOrd="3" destOrd="0" presId="urn:microsoft.com/office/officeart/2008/layout/VerticalCurvedList"/>
    <dgm:cxn modelId="{EA06FD61-7D8B-4864-B851-6552C4B5132B}" type="presParOf" srcId="{9111CCA5-3D65-4805-A1D2-C30925463780}" destId="{AF03CE1E-AF45-4F5D-A622-0850C8BF0AB1}" srcOrd="4" destOrd="0" presId="urn:microsoft.com/office/officeart/2008/layout/VerticalCurvedList"/>
    <dgm:cxn modelId="{D568268D-F157-4D2E-A280-349AB2930541}" type="presParOf" srcId="{AF03CE1E-AF45-4F5D-A622-0850C8BF0AB1}" destId="{EBF3525B-51AC-4968-9559-8862025C3E3A}" srcOrd="0" destOrd="0" presId="urn:microsoft.com/office/officeart/2008/layout/VerticalCurvedList"/>
    <dgm:cxn modelId="{8EF6D1F8-0E54-4A95-942E-FF90D76431A4}" type="presParOf" srcId="{9111CCA5-3D65-4805-A1D2-C30925463780}" destId="{7420C3F2-FA49-4963-BDF6-651EDE9EC5FC}" srcOrd="5" destOrd="0" presId="urn:microsoft.com/office/officeart/2008/layout/VerticalCurvedList"/>
    <dgm:cxn modelId="{8C38F774-ED79-4714-95B8-CCA5D3006F78}" type="presParOf" srcId="{9111CCA5-3D65-4805-A1D2-C30925463780}" destId="{1E5C3207-15C3-48EA-985A-4E8267796F3D}" srcOrd="6" destOrd="0" presId="urn:microsoft.com/office/officeart/2008/layout/VerticalCurvedList"/>
    <dgm:cxn modelId="{3E57E18C-2717-4973-9FDE-137C67DB1646}" type="presParOf" srcId="{1E5C3207-15C3-48EA-985A-4E8267796F3D}" destId="{C364DA02-5E05-4728-9650-28EA2EE4B0B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4BC34BD-D73C-4C9B-A743-A5A61FD4A50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00C52D17-C6A2-486E-9E2D-DC62005E3A49}">
      <dgm:prSet phldrT="[Text]"/>
      <dgm:spPr/>
      <dgm:t>
        <a:bodyPr/>
        <a:lstStyle/>
        <a:p>
          <a:r>
            <a:rPr lang="en-US" dirty="0" smtClean="0"/>
            <a:t>Processes and knowledge</a:t>
          </a:r>
          <a:endParaRPr lang="en-US" dirty="0"/>
        </a:p>
      </dgm:t>
    </dgm:pt>
    <dgm:pt modelId="{FBD1D699-FA95-4B4E-8EAC-1ED5B63CDAB9}" type="parTrans" cxnId="{CA0D86B7-E3CA-4F82-AF11-C1228173BA1E}">
      <dgm:prSet/>
      <dgm:spPr/>
      <dgm:t>
        <a:bodyPr/>
        <a:lstStyle/>
        <a:p>
          <a:endParaRPr lang="en-US"/>
        </a:p>
      </dgm:t>
    </dgm:pt>
    <dgm:pt modelId="{DAAAD653-5EB1-4579-B335-4486F72A6810}" type="sibTrans" cxnId="{CA0D86B7-E3CA-4F82-AF11-C1228173BA1E}">
      <dgm:prSet/>
      <dgm:spPr/>
      <dgm:t>
        <a:bodyPr/>
        <a:lstStyle/>
        <a:p>
          <a:endParaRPr lang="en-US"/>
        </a:p>
      </dgm:t>
    </dgm:pt>
    <dgm:pt modelId="{BA666BC1-409C-4B14-8AD2-6DD2F0C53329}">
      <dgm:prSet phldrT="[Text]"/>
      <dgm:spPr/>
      <dgm:t>
        <a:bodyPr/>
        <a:lstStyle/>
        <a:p>
          <a:r>
            <a:rPr lang="en-US" dirty="0" smtClean="0"/>
            <a:t>Best practices</a:t>
          </a:r>
          <a:endParaRPr lang="en-US" dirty="0"/>
        </a:p>
      </dgm:t>
    </dgm:pt>
    <dgm:pt modelId="{B8915C07-C581-461C-97E2-13E7758D9D0D}" type="parTrans" cxnId="{E0660895-F708-463B-A061-B10B40D0F877}">
      <dgm:prSet/>
      <dgm:spPr/>
      <dgm:t>
        <a:bodyPr/>
        <a:lstStyle/>
        <a:p>
          <a:endParaRPr lang="en-US"/>
        </a:p>
      </dgm:t>
    </dgm:pt>
    <dgm:pt modelId="{76565973-8620-4FDE-813D-719F72B125EB}" type="sibTrans" cxnId="{E0660895-F708-463B-A061-B10B40D0F877}">
      <dgm:prSet/>
      <dgm:spPr/>
      <dgm:t>
        <a:bodyPr/>
        <a:lstStyle/>
        <a:p>
          <a:endParaRPr lang="en-US"/>
        </a:p>
      </dgm:t>
    </dgm:pt>
    <dgm:pt modelId="{EB00EB4A-871E-46AB-AE36-42FC71543C57}">
      <dgm:prSet phldrT="[Text]"/>
      <dgm:spPr/>
      <dgm:t>
        <a:bodyPr/>
        <a:lstStyle/>
        <a:p>
          <a:r>
            <a:rPr lang="en-US" dirty="0" smtClean="0"/>
            <a:t>Standards</a:t>
          </a:r>
          <a:endParaRPr lang="en-US" dirty="0"/>
        </a:p>
      </dgm:t>
    </dgm:pt>
    <dgm:pt modelId="{C60DF210-E960-4FE3-A5DA-C9A30ABD9765}" type="parTrans" cxnId="{E25C9EC5-121C-49D3-9CEF-521064941AD9}">
      <dgm:prSet/>
      <dgm:spPr/>
      <dgm:t>
        <a:bodyPr/>
        <a:lstStyle/>
        <a:p>
          <a:endParaRPr lang="en-US"/>
        </a:p>
      </dgm:t>
    </dgm:pt>
    <dgm:pt modelId="{BC9C4444-AC42-4C7A-9CFE-5F1C95735A5C}" type="sibTrans" cxnId="{E25C9EC5-121C-49D3-9CEF-521064941AD9}">
      <dgm:prSet/>
      <dgm:spPr/>
      <dgm:t>
        <a:bodyPr/>
        <a:lstStyle/>
        <a:p>
          <a:endParaRPr lang="en-US"/>
        </a:p>
      </dgm:t>
    </dgm:pt>
    <dgm:pt modelId="{9B31CC1B-3C8D-4B26-941B-7BAFB75DBAB6}" type="pres">
      <dgm:prSet presAssocID="{14BC34BD-D73C-4C9B-A743-A5A61FD4A50D}" presName="linear" presStyleCnt="0">
        <dgm:presLayoutVars>
          <dgm:animLvl val="lvl"/>
          <dgm:resizeHandles val="exact"/>
        </dgm:presLayoutVars>
      </dgm:prSet>
      <dgm:spPr/>
      <dgm:t>
        <a:bodyPr/>
        <a:lstStyle/>
        <a:p>
          <a:endParaRPr lang="en-US"/>
        </a:p>
      </dgm:t>
    </dgm:pt>
    <dgm:pt modelId="{970D30F6-9909-4B07-8E7D-B5645E7DB33F}" type="pres">
      <dgm:prSet presAssocID="{00C52D17-C6A2-486E-9E2D-DC62005E3A49}" presName="parentText" presStyleLbl="node1" presStyleIdx="0" presStyleCnt="3">
        <dgm:presLayoutVars>
          <dgm:chMax val="0"/>
          <dgm:bulletEnabled val="1"/>
        </dgm:presLayoutVars>
      </dgm:prSet>
      <dgm:spPr/>
      <dgm:t>
        <a:bodyPr/>
        <a:lstStyle/>
        <a:p>
          <a:endParaRPr lang="en-US"/>
        </a:p>
      </dgm:t>
    </dgm:pt>
    <dgm:pt modelId="{0C504F57-E558-4046-8624-3E553A36CC4A}" type="pres">
      <dgm:prSet presAssocID="{DAAAD653-5EB1-4579-B335-4486F72A6810}" presName="spacer" presStyleCnt="0"/>
      <dgm:spPr/>
    </dgm:pt>
    <dgm:pt modelId="{93A307AE-0777-44FC-B32C-8C7A5E1F5451}" type="pres">
      <dgm:prSet presAssocID="{BA666BC1-409C-4B14-8AD2-6DD2F0C53329}" presName="parentText" presStyleLbl="node1" presStyleIdx="1" presStyleCnt="3">
        <dgm:presLayoutVars>
          <dgm:chMax val="0"/>
          <dgm:bulletEnabled val="1"/>
        </dgm:presLayoutVars>
      </dgm:prSet>
      <dgm:spPr/>
      <dgm:t>
        <a:bodyPr/>
        <a:lstStyle/>
        <a:p>
          <a:endParaRPr lang="en-US"/>
        </a:p>
      </dgm:t>
    </dgm:pt>
    <dgm:pt modelId="{A0654F91-1C10-4B43-AC57-70B3EEB42F86}" type="pres">
      <dgm:prSet presAssocID="{76565973-8620-4FDE-813D-719F72B125EB}" presName="spacer" presStyleCnt="0"/>
      <dgm:spPr/>
    </dgm:pt>
    <dgm:pt modelId="{3EF38FFD-74B3-4CAA-9987-6091099B05F1}" type="pres">
      <dgm:prSet presAssocID="{EB00EB4A-871E-46AB-AE36-42FC71543C57}" presName="parentText" presStyleLbl="node1" presStyleIdx="2" presStyleCnt="3">
        <dgm:presLayoutVars>
          <dgm:chMax val="0"/>
          <dgm:bulletEnabled val="1"/>
        </dgm:presLayoutVars>
      </dgm:prSet>
      <dgm:spPr/>
      <dgm:t>
        <a:bodyPr/>
        <a:lstStyle/>
        <a:p>
          <a:endParaRPr lang="en-US"/>
        </a:p>
      </dgm:t>
    </dgm:pt>
  </dgm:ptLst>
  <dgm:cxnLst>
    <dgm:cxn modelId="{E0660895-F708-463B-A061-B10B40D0F877}" srcId="{14BC34BD-D73C-4C9B-A743-A5A61FD4A50D}" destId="{BA666BC1-409C-4B14-8AD2-6DD2F0C53329}" srcOrd="1" destOrd="0" parTransId="{B8915C07-C581-461C-97E2-13E7758D9D0D}" sibTransId="{76565973-8620-4FDE-813D-719F72B125EB}"/>
    <dgm:cxn modelId="{E25C9EC5-121C-49D3-9CEF-521064941AD9}" srcId="{14BC34BD-D73C-4C9B-A743-A5A61FD4A50D}" destId="{EB00EB4A-871E-46AB-AE36-42FC71543C57}" srcOrd="2" destOrd="0" parTransId="{C60DF210-E960-4FE3-A5DA-C9A30ABD9765}" sibTransId="{BC9C4444-AC42-4C7A-9CFE-5F1C95735A5C}"/>
    <dgm:cxn modelId="{CA0D86B7-E3CA-4F82-AF11-C1228173BA1E}" srcId="{14BC34BD-D73C-4C9B-A743-A5A61FD4A50D}" destId="{00C52D17-C6A2-486E-9E2D-DC62005E3A49}" srcOrd="0" destOrd="0" parTransId="{FBD1D699-FA95-4B4E-8EAC-1ED5B63CDAB9}" sibTransId="{DAAAD653-5EB1-4579-B335-4486F72A6810}"/>
    <dgm:cxn modelId="{255C6F5E-D769-4483-B9BF-A9E39FF099D0}" type="presOf" srcId="{BA666BC1-409C-4B14-8AD2-6DD2F0C53329}" destId="{93A307AE-0777-44FC-B32C-8C7A5E1F5451}" srcOrd="0" destOrd="0" presId="urn:microsoft.com/office/officeart/2005/8/layout/vList2"/>
    <dgm:cxn modelId="{531D0026-EDCC-43E2-A484-3B97570EFE12}" type="presOf" srcId="{00C52D17-C6A2-486E-9E2D-DC62005E3A49}" destId="{970D30F6-9909-4B07-8E7D-B5645E7DB33F}" srcOrd="0" destOrd="0" presId="urn:microsoft.com/office/officeart/2005/8/layout/vList2"/>
    <dgm:cxn modelId="{CDD57495-7FEF-467F-A120-0A8C901C1A39}" type="presOf" srcId="{EB00EB4A-871E-46AB-AE36-42FC71543C57}" destId="{3EF38FFD-74B3-4CAA-9987-6091099B05F1}" srcOrd="0" destOrd="0" presId="urn:microsoft.com/office/officeart/2005/8/layout/vList2"/>
    <dgm:cxn modelId="{7804C298-38A3-4485-8D37-A193F65A8D9E}" type="presOf" srcId="{14BC34BD-D73C-4C9B-A743-A5A61FD4A50D}" destId="{9B31CC1B-3C8D-4B26-941B-7BAFB75DBAB6}" srcOrd="0" destOrd="0" presId="urn:microsoft.com/office/officeart/2005/8/layout/vList2"/>
    <dgm:cxn modelId="{01EA8FFA-2391-4CC3-9CB3-20B5C8A5CC64}" type="presParOf" srcId="{9B31CC1B-3C8D-4B26-941B-7BAFB75DBAB6}" destId="{970D30F6-9909-4B07-8E7D-B5645E7DB33F}" srcOrd="0" destOrd="0" presId="urn:microsoft.com/office/officeart/2005/8/layout/vList2"/>
    <dgm:cxn modelId="{7A54C011-D20E-4EAB-B752-99E6F2F5091B}" type="presParOf" srcId="{9B31CC1B-3C8D-4B26-941B-7BAFB75DBAB6}" destId="{0C504F57-E558-4046-8624-3E553A36CC4A}" srcOrd="1" destOrd="0" presId="urn:microsoft.com/office/officeart/2005/8/layout/vList2"/>
    <dgm:cxn modelId="{9328879F-1C50-411C-AFEA-A469687761ED}" type="presParOf" srcId="{9B31CC1B-3C8D-4B26-941B-7BAFB75DBAB6}" destId="{93A307AE-0777-44FC-B32C-8C7A5E1F5451}" srcOrd="2" destOrd="0" presId="urn:microsoft.com/office/officeart/2005/8/layout/vList2"/>
    <dgm:cxn modelId="{B495E912-70E2-4926-A838-D91F80D09FA8}" type="presParOf" srcId="{9B31CC1B-3C8D-4B26-941B-7BAFB75DBAB6}" destId="{A0654F91-1C10-4B43-AC57-70B3EEB42F86}" srcOrd="3" destOrd="0" presId="urn:microsoft.com/office/officeart/2005/8/layout/vList2"/>
    <dgm:cxn modelId="{E74A06D6-7E7E-4362-AE56-C2A4BF8D4FC1}" type="presParOf" srcId="{9B31CC1B-3C8D-4B26-941B-7BAFB75DBAB6}" destId="{3EF38FFD-74B3-4CAA-9987-6091099B05F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509B0FA-4B45-4F20-9A84-8304535FFEA0}" type="doc">
      <dgm:prSet loTypeId="urn:microsoft.com/office/officeart/2005/8/layout/hProcess9" loCatId="process" qsTypeId="urn:microsoft.com/office/officeart/2005/8/quickstyle/simple1" qsCatId="simple" csTypeId="urn:microsoft.com/office/officeart/2005/8/colors/colorful2" csCatId="colorful" phldr="1"/>
      <dgm:spPr/>
    </dgm:pt>
    <dgm:pt modelId="{52115892-FFA6-45F0-9A03-AFBF1ED3BA95}">
      <dgm:prSet phldrT="[Text]" custT="1"/>
      <dgm:spPr/>
      <dgm:t>
        <a:bodyPr/>
        <a:lstStyle/>
        <a:p>
          <a:r>
            <a:rPr lang="en-CA" sz="2000" dirty="0" smtClean="0"/>
            <a:t>Initiating</a:t>
          </a:r>
          <a:endParaRPr lang="en-CA" sz="2000" dirty="0"/>
        </a:p>
      </dgm:t>
    </dgm:pt>
    <dgm:pt modelId="{907E6337-744C-451F-8EC3-B448902B0ABE}" type="parTrans" cxnId="{D4746C4E-0FDC-4DC2-A25E-4805A91106A8}">
      <dgm:prSet/>
      <dgm:spPr/>
      <dgm:t>
        <a:bodyPr/>
        <a:lstStyle/>
        <a:p>
          <a:endParaRPr lang="en-CA"/>
        </a:p>
      </dgm:t>
    </dgm:pt>
    <dgm:pt modelId="{E5E7121C-FD78-485E-9D7E-5AAFCB2BFB6E}" type="sibTrans" cxnId="{D4746C4E-0FDC-4DC2-A25E-4805A91106A8}">
      <dgm:prSet/>
      <dgm:spPr/>
      <dgm:t>
        <a:bodyPr/>
        <a:lstStyle/>
        <a:p>
          <a:endParaRPr lang="en-CA"/>
        </a:p>
      </dgm:t>
    </dgm:pt>
    <dgm:pt modelId="{53E03D71-BB34-49E6-8DC0-7AA4CB99C81B}">
      <dgm:prSet phldrT="[Text]" custT="1"/>
      <dgm:spPr/>
      <dgm:t>
        <a:bodyPr/>
        <a:lstStyle/>
        <a:p>
          <a:r>
            <a:rPr lang="en-CA" sz="2000" dirty="0" smtClean="0"/>
            <a:t>Monitoring and Controlling</a:t>
          </a:r>
          <a:endParaRPr lang="en-CA" sz="2000" dirty="0"/>
        </a:p>
      </dgm:t>
    </dgm:pt>
    <dgm:pt modelId="{9BF1354D-778D-4E78-B708-988FD2AFCCCF}" type="parTrans" cxnId="{B6356B3C-68E9-4B26-960C-F9CD4434E3FB}">
      <dgm:prSet/>
      <dgm:spPr/>
      <dgm:t>
        <a:bodyPr/>
        <a:lstStyle/>
        <a:p>
          <a:endParaRPr lang="en-CA"/>
        </a:p>
      </dgm:t>
    </dgm:pt>
    <dgm:pt modelId="{D7DF6FE8-5A75-44E4-92EE-D56AD63689F0}" type="sibTrans" cxnId="{B6356B3C-68E9-4B26-960C-F9CD4434E3FB}">
      <dgm:prSet/>
      <dgm:spPr/>
      <dgm:t>
        <a:bodyPr/>
        <a:lstStyle/>
        <a:p>
          <a:endParaRPr lang="en-CA"/>
        </a:p>
      </dgm:t>
    </dgm:pt>
    <dgm:pt modelId="{438B10C2-615F-4CAE-BC13-C200C7116274}">
      <dgm:prSet phldrT="[Text]" custT="1"/>
      <dgm:spPr/>
      <dgm:t>
        <a:bodyPr/>
        <a:lstStyle/>
        <a:p>
          <a:r>
            <a:rPr lang="en-CA" sz="2000" dirty="0" smtClean="0"/>
            <a:t>Closing</a:t>
          </a:r>
          <a:endParaRPr lang="en-CA" sz="2000" dirty="0"/>
        </a:p>
      </dgm:t>
    </dgm:pt>
    <dgm:pt modelId="{90E5A044-3DBF-405D-AEBD-F58C9C66DA8A}" type="parTrans" cxnId="{B1C27BEC-453A-4B0C-AE23-E756D4873563}">
      <dgm:prSet/>
      <dgm:spPr/>
      <dgm:t>
        <a:bodyPr/>
        <a:lstStyle/>
        <a:p>
          <a:endParaRPr lang="en-CA"/>
        </a:p>
      </dgm:t>
    </dgm:pt>
    <dgm:pt modelId="{8AEB2000-CA87-4526-9BB4-1AD000316B71}" type="sibTrans" cxnId="{B1C27BEC-453A-4B0C-AE23-E756D4873563}">
      <dgm:prSet/>
      <dgm:spPr/>
      <dgm:t>
        <a:bodyPr/>
        <a:lstStyle/>
        <a:p>
          <a:endParaRPr lang="en-CA"/>
        </a:p>
      </dgm:t>
    </dgm:pt>
    <dgm:pt modelId="{782AA5D2-B7A4-4BA8-A51A-707908DAC2BB}">
      <dgm:prSet phldrT="[Text]" custT="1"/>
      <dgm:spPr/>
      <dgm:t>
        <a:bodyPr/>
        <a:lstStyle/>
        <a:p>
          <a:r>
            <a:rPr lang="en-CA" sz="2000" dirty="0" smtClean="0"/>
            <a:t>Planning</a:t>
          </a:r>
          <a:endParaRPr lang="en-CA" sz="2000" dirty="0"/>
        </a:p>
      </dgm:t>
    </dgm:pt>
    <dgm:pt modelId="{A65CB9D1-DE32-4671-A74B-D33957C265D2}" type="parTrans" cxnId="{17B010C6-9E37-4024-BDB3-4AF515839081}">
      <dgm:prSet/>
      <dgm:spPr/>
      <dgm:t>
        <a:bodyPr/>
        <a:lstStyle/>
        <a:p>
          <a:endParaRPr lang="en-CA"/>
        </a:p>
      </dgm:t>
    </dgm:pt>
    <dgm:pt modelId="{29FA14C0-8E4D-422E-927F-24459BE77906}" type="sibTrans" cxnId="{17B010C6-9E37-4024-BDB3-4AF515839081}">
      <dgm:prSet/>
      <dgm:spPr/>
      <dgm:t>
        <a:bodyPr/>
        <a:lstStyle/>
        <a:p>
          <a:endParaRPr lang="en-CA"/>
        </a:p>
      </dgm:t>
    </dgm:pt>
    <dgm:pt modelId="{4C7B2958-D3D3-4582-ABC6-5E304B16EBC2}">
      <dgm:prSet phldrT="[Text]" custT="1"/>
      <dgm:spPr/>
      <dgm:t>
        <a:bodyPr/>
        <a:lstStyle/>
        <a:p>
          <a:r>
            <a:rPr lang="en-CA" sz="2000" dirty="0" smtClean="0"/>
            <a:t>Executing</a:t>
          </a:r>
          <a:endParaRPr lang="en-CA" sz="2000" dirty="0"/>
        </a:p>
      </dgm:t>
    </dgm:pt>
    <dgm:pt modelId="{89D6AF7C-A02C-4169-89B0-73C073042509}" type="parTrans" cxnId="{BF421EF3-8C70-4917-976E-AC0E4F6EB3F4}">
      <dgm:prSet/>
      <dgm:spPr/>
      <dgm:t>
        <a:bodyPr/>
        <a:lstStyle/>
        <a:p>
          <a:endParaRPr lang="en-CA"/>
        </a:p>
      </dgm:t>
    </dgm:pt>
    <dgm:pt modelId="{6452FD8A-7FE5-4C22-8761-B6278543A7BE}" type="sibTrans" cxnId="{BF421EF3-8C70-4917-976E-AC0E4F6EB3F4}">
      <dgm:prSet/>
      <dgm:spPr/>
      <dgm:t>
        <a:bodyPr/>
        <a:lstStyle/>
        <a:p>
          <a:endParaRPr lang="en-CA"/>
        </a:p>
      </dgm:t>
    </dgm:pt>
    <dgm:pt modelId="{7203994E-2296-4E20-98E0-9A875934E0DE}" type="pres">
      <dgm:prSet presAssocID="{C509B0FA-4B45-4F20-9A84-8304535FFEA0}" presName="CompostProcess" presStyleCnt="0">
        <dgm:presLayoutVars>
          <dgm:dir/>
          <dgm:resizeHandles val="exact"/>
        </dgm:presLayoutVars>
      </dgm:prSet>
      <dgm:spPr/>
    </dgm:pt>
    <dgm:pt modelId="{B117935D-04A1-488D-B741-0936FE9ECAC7}" type="pres">
      <dgm:prSet presAssocID="{C509B0FA-4B45-4F20-9A84-8304535FFEA0}" presName="arrow" presStyleLbl="bgShp" presStyleIdx="0" presStyleCnt="1"/>
      <dgm:spPr/>
    </dgm:pt>
    <dgm:pt modelId="{A34E3C98-843B-4C31-AA46-129EA6C6F8F3}" type="pres">
      <dgm:prSet presAssocID="{C509B0FA-4B45-4F20-9A84-8304535FFEA0}" presName="linearProcess" presStyleCnt="0"/>
      <dgm:spPr/>
    </dgm:pt>
    <dgm:pt modelId="{24BBE1E1-58C6-4E48-88D0-2F428A30E47C}" type="pres">
      <dgm:prSet presAssocID="{52115892-FFA6-45F0-9A03-AFBF1ED3BA95}" presName="textNode" presStyleLbl="node1" presStyleIdx="0" presStyleCnt="5">
        <dgm:presLayoutVars>
          <dgm:bulletEnabled val="1"/>
        </dgm:presLayoutVars>
      </dgm:prSet>
      <dgm:spPr/>
      <dgm:t>
        <a:bodyPr/>
        <a:lstStyle/>
        <a:p>
          <a:endParaRPr lang="en-CA"/>
        </a:p>
      </dgm:t>
    </dgm:pt>
    <dgm:pt modelId="{95567E7D-2DA7-4174-A8F7-11685345AED6}" type="pres">
      <dgm:prSet presAssocID="{E5E7121C-FD78-485E-9D7E-5AAFCB2BFB6E}" presName="sibTrans" presStyleCnt="0"/>
      <dgm:spPr/>
    </dgm:pt>
    <dgm:pt modelId="{8AA5EE53-8B16-4E29-A736-70FE49721B1C}" type="pres">
      <dgm:prSet presAssocID="{782AA5D2-B7A4-4BA8-A51A-707908DAC2BB}" presName="textNode" presStyleLbl="node1" presStyleIdx="1" presStyleCnt="5">
        <dgm:presLayoutVars>
          <dgm:bulletEnabled val="1"/>
        </dgm:presLayoutVars>
      </dgm:prSet>
      <dgm:spPr/>
      <dgm:t>
        <a:bodyPr/>
        <a:lstStyle/>
        <a:p>
          <a:endParaRPr lang="en-CA"/>
        </a:p>
      </dgm:t>
    </dgm:pt>
    <dgm:pt modelId="{0C1E6BC2-5C0A-4FBB-BD49-D172CD9812BB}" type="pres">
      <dgm:prSet presAssocID="{29FA14C0-8E4D-422E-927F-24459BE77906}" presName="sibTrans" presStyleCnt="0"/>
      <dgm:spPr/>
    </dgm:pt>
    <dgm:pt modelId="{018A98D5-74B2-4FCD-A891-C4783D00807C}" type="pres">
      <dgm:prSet presAssocID="{4C7B2958-D3D3-4582-ABC6-5E304B16EBC2}" presName="textNode" presStyleLbl="node1" presStyleIdx="2" presStyleCnt="5">
        <dgm:presLayoutVars>
          <dgm:bulletEnabled val="1"/>
        </dgm:presLayoutVars>
      </dgm:prSet>
      <dgm:spPr/>
      <dgm:t>
        <a:bodyPr/>
        <a:lstStyle/>
        <a:p>
          <a:endParaRPr lang="en-CA"/>
        </a:p>
      </dgm:t>
    </dgm:pt>
    <dgm:pt modelId="{8C33A3A6-B939-4B92-A128-11353B722A14}" type="pres">
      <dgm:prSet presAssocID="{6452FD8A-7FE5-4C22-8761-B6278543A7BE}" presName="sibTrans" presStyleCnt="0"/>
      <dgm:spPr/>
    </dgm:pt>
    <dgm:pt modelId="{0633559E-72B8-4112-A63E-F8CC0D931656}" type="pres">
      <dgm:prSet presAssocID="{53E03D71-BB34-49E6-8DC0-7AA4CB99C81B}" presName="textNode" presStyleLbl="node1" presStyleIdx="3" presStyleCnt="5">
        <dgm:presLayoutVars>
          <dgm:bulletEnabled val="1"/>
        </dgm:presLayoutVars>
      </dgm:prSet>
      <dgm:spPr/>
      <dgm:t>
        <a:bodyPr/>
        <a:lstStyle/>
        <a:p>
          <a:endParaRPr lang="en-CA"/>
        </a:p>
      </dgm:t>
    </dgm:pt>
    <dgm:pt modelId="{C42B7AF3-0357-4023-84C2-575689DF7AE3}" type="pres">
      <dgm:prSet presAssocID="{D7DF6FE8-5A75-44E4-92EE-D56AD63689F0}" presName="sibTrans" presStyleCnt="0"/>
      <dgm:spPr/>
    </dgm:pt>
    <dgm:pt modelId="{F831B127-CD54-47A1-8622-85C39352BF9C}" type="pres">
      <dgm:prSet presAssocID="{438B10C2-615F-4CAE-BC13-C200C7116274}" presName="textNode" presStyleLbl="node1" presStyleIdx="4" presStyleCnt="5">
        <dgm:presLayoutVars>
          <dgm:bulletEnabled val="1"/>
        </dgm:presLayoutVars>
      </dgm:prSet>
      <dgm:spPr/>
      <dgm:t>
        <a:bodyPr/>
        <a:lstStyle/>
        <a:p>
          <a:endParaRPr lang="en-CA"/>
        </a:p>
      </dgm:t>
    </dgm:pt>
  </dgm:ptLst>
  <dgm:cxnLst>
    <dgm:cxn modelId="{9B08C0A0-B502-4F94-95A1-178D437CA972}" type="presOf" srcId="{438B10C2-615F-4CAE-BC13-C200C7116274}" destId="{F831B127-CD54-47A1-8622-85C39352BF9C}" srcOrd="0" destOrd="0" presId="urn:microsoft.com/office/officeart/2005/8/layout/hProcess9"/>
    <dgm:cxn modelId="{B1C27BEC-453A-4B0C-AE23-E756D4873563}" srcId="{C509B0FA-4B45-4F20-9A84-8304535FFEA0}" destId="{438B10C2-615F-4CAE-BC13-C200C7116274}" srcOrd="4" destOrd="0" parTransId="{90E5A044-3DBF-405D-AEBD-F58C9C66DA8A}" sibTransId="{8AEB2000-CA87-4526-9BB4-1AD000316B71}"/>
    <dgm:cxn modelId="{5630DC2C-2D0D-4DF7-A4F3-151BA2147C24}" type="presOf" srcId="{53E03D71-BB34-49E6-8DC0-7AA4CB99C81B}" destId="{0633559E-72B8-4112-A63E-F8CC0D931656}" srcOrd="0" destOrd="0" presId="urn:microsoft.com/office/officeart/2005/8/layout/hProcess9"/>
    <dgm:cxn modelId="{D4746C4E-0FDC-4DC2-A25E-4805A91106A8}" srcId="{C509B0FA-4B45-4F20-9A84-8304535FFEA0}" destId="{52115892-FFA6-45F0-9A03-AFBF1ED3BA95}" srcOrd="0" destOrd="0" parTransId="{907E6337-744C-451F-8EC3-B448902B0ABE}" sibTransId="{E5E7121C-FD78-485E-9D7E-5AAFCB2BFB6E}"/>
    <dgm:cxn modelId="{3C3EC089-B7BE-4A20-8967-73C80162B5ED}" type="presOf" srcId="{52115892-FFA6-45F0-9A03-AFBF1ED3BA95}" destId="{24BBE1E1-58C6-4E48-88D0-2F428A30E47C}" srcOrd="0" destOrd="0" presId="urn:microsoft.com/office/officeart/2005/8/layout/hProcess9"/>
    <dgm:cxn modelId="{17B010C6-9E37-4024-BDB3-4AF515839081}" srcId="{C509B0FA-4B45-4F20-9A84-8304535FFEA0}" destId="{782AA5D2-B7A4-4BA8-A51A-707908DAC2BB}" srcOrd="1" destOrd="0" parTransId="{A65CB9D1-DE32-4671-A74B-D33957C265D2}" sibTransId="{29FA14C0-8E4D-422E-927F-24459BE77906}"/>
    <dgm:cxn modelId="{8E68F93E-040A-4A44-B94F-B2675A8C7F6D}" type="presOf" srcId="{4C7B2958-D3D3-4582-ABC6-5E304B16EBC2}" destId="{018A98D5-74B2-4FCD-A891-C4783D00807C}" srcOrd="0" destOrd="0" presId="urn:microsoft.com/office/officeart/2005/8/layout/hProcess9"/>
    <dgm:cxn modelId="{056D18F7-8063-4545-98E1-2CB673A192C7}" type="presOf" srcId="{782AA5D2-B7A4-4BA8-A51A-707908DAC2BB}" destId="{8AA5EE53-8B16-4E29-A736-70FE49721B1C}" srcOrd="0" destOrd="0" presId="urn:microsoft.com/office/officeart/2005/8/layout/hProcess9"/>
    <dgm:cxn modelId="{BF421EF3-8C70-4917-976E-AC0E4F6EB3F4}" srcId="{C509B0FA-4B45-4F20-9A84-8304535FFEA0}" destId="{4C7B2958-D3D3-4582-ABC6-5E304B16EBC2}" srcOrd="2" destOrd="0" parTransId="{89D6AF7C-A02C-4169-89B0-73C073042509}" sibTransId="{6452FD8A-7FE5-4C22-8761-B6278543A7BE}"/>
    <dgm:cxn modelId="{B6356B3C-68E9-4B26-960C-F9CD4434E3FB}" srcId="{C509B0FA-4B45-4F20-9A84-8304535FFEA0}" destId="{53E03D71-BB34-49E6-8DC0-7AA4CB99C81B}" srcOrd="3" destOrd="0" parTransId="{9BF1354D-778D-4E78-B708-988FD2AFCCCF}" sibTransId="{D7DF6FE8-5A75-44E4-92EE-D56AD63689F0}"/>
    <dgm:cxn modelId="{5C4D87F3-753D-42F8-83AD-B17959D838A0}" type="presOf" srcId="{C509B0FA-4B45-4F20-9A84-8304535FFEA0}" destId="{7203994E-2296-4E20-98E0-9A875934E0DE}" srcOrd="0" destOrd="0" presId="urn:microsoft.com/office/officeart/2005/8/layout/hProcess9"/>
    <dgm:cxn modelId="{1BEC0F3F-BEF5-4214-A35D-9CB52570A945}" type="presParOf" srcId="{7203994E-2296-4E20-98E0-9A875934E0DE}" destId="{B117935D-04A1-488D-B741-0936FE9ECAC7}" srcOrd="0" destOrd="0" presId="urn:microsoft.com/office/officeart/2005/8/layout/hProcess9"/>
    <dgm:cxn modelId="{98078F34-916A-4C35-BDC2-20747C830567}" type="presParOf" srcId="{7203994E-2296-4E20-98E0-9A875934E0DE}" destId="{A34E3C98-843B-4C31-AA46-129EA6C6F8F3}" srcOrd="1" destOrd="0" presId="urn:microsoft.com/office/officeart/2005/8/layout/hProcess9"/>
    <dgm:cxn modelId="{7D81115D-A6CD-4E5F-8544-98C8C09DAF60}" type="presParOf" srcId="{A34E3C98-843B-4C31-AA46-129EA6C6F8F3}" destId="{24BBE1E1-58C6-4E48-88D0-2F428A30E47C}" srcOrd="0" destOrd="0" presId="urn:microsoft.com/office/officeart/2005/8/layout/hProcess9"/>
    <dgm:cxn modelId="{0EEE2630-5F4F-4EFE-9618-D7FC905A94D8}" type="presParOf" srcId="{A34E3C98-843B-4C31-AA46-129EA6C6F8F3}" destId="{95567E7D-2DA7-4174-A8F7-11685345AED6}" srcOrd="1" destOrd="0" presId="urn:microsoft.com/office/officeart/2005/8/layout/hProcess9"/>
    <dgm:cxn modelId="{CAEB1F72-9E43-4F04-99D3-4CD039D69825}" type="presParOf" srcId="{A34E3C98-843B-4C31-AA46-129EA6C6F8F3}" destId="{8AA5EE53-8B16-4E29-A736-70FE49721B1C}" srcOrd="2" destOrd="0" presId="urn:microsoft.com/office/officeart/2005/8/layout/hProcess9"/>
    <dgm:cxn modelId="{D5FF7695-9F4E-49D0-AE18-E07F0644F0B6}" type="presParOf" srcId="{A34E3C98-843B-4C31-AA46-129EA6C6F8F3}" destId="{0C1E6BC2-5C0A-4FBB-BD49-D172CD9812BB}" srcOrd="3" destOrd="0" presId="urn:microsoft.com/office/officeart/2005/8/layout/hProcess9"/>
    <dgm:cxn modelId="{F7DD4788-BB81-4221-8ADE-BDC544B4DECF}" type="presParOf" srcId="{A34E3C98-843B-4C31-AA46-129EA6C6F8F3}" destId="{018A98D5-74B2-4FCD-A891-C4783D00807C}" srcOrd="4" destOrd="0" presId="urn:microsoft.com/office/officeart/2005/8/layout/hProcess9"/>
    <dgm:cxn modelId="{932386CC-1B46-4FFD-A958-EBA625A18794}" type="presParOf" srcId="{A34E3C98-843B-4C31-AA46-129EA6C6F8F3}" destId="{8C33A3A6-B939-4B92-A128-11353B722A14}" srcOrd="5" destOrd="0" presId="urn:microsoft.com/office/officeart/2005/8/layout/hProcess9"/>
    <dgm:cxn modelId="{AA8484B1-73BC-47EF-A499-1614A5651E27}" type="presParOf" srcId="{A34E3C98-843B-4C31-AA46-129EA6C6F8F3}" destId="{0633559E-72B8-4112-A63E-F8CC0D931656}" srcOrd="6" destOrd="0" presId="urn:microsoft.com/office/officeart/2005/8/layout/hProcess9"/>
    <dgm:cxn modelId="{94B65CD8-F806-4108-ABA6-776B5D58FB05}" type="presParOf" srcId="{A34E3C98-843B-4C31-AA46-129EA6C6F8F3}" destId="{C42B7AF3-0357-4023-84C2-575689DF7AE3}" srcOrd="7" destOrd="0" presId="urn:microsoft.com/office/officeart/2005/8/layout/hProcess9"/>
    <dgm:cxn modelId="{FCFF439B-EA85-4291-87BD-0AC04FE63058}" type="presParOf" srcId="{A34E3C98-843B-4C31-AA46-129EA6C6F8F3}" destId="{F831B127-CD54-47A1-8622-85C39352BF9C}"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1F976AE-23E7-4679-AC91-5B87B0A734D8}"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B2E1E6E-FFAC-4218-A715-D19A0DA27B2B}">
      <dgm:prSet phldrT="[Text]"/>
      <dgm:spPr/>
      <dgm:t>
        <a:bodyPr/>
        <a:lstStyle/>
        <a:p>
          <a:r>
            <a:rPr lang="en-US" dirty="0" smtClean="0"/>
            <a:t>Integration</a:t>
          </a:r>
          <a:endParaRPr lang="en-US" dirty="0"/>
        </a:p>
      </dgm:t>
    </dgm:pt>
    <dgm:pt modelId="{F6C03C57-B089-4BED-AACE-8E620BBCCE6A}" type="parTrans" cxnId="{9E957FFB-3411-4182-BD21-686814ABF353}">
      <dgm:prSet/>
      <dgm:spPr/>
      <dgm:t>
        <a:bodyPr/>
        <a:lstStyle/>
        <a:p>
          <a:endParaRPr lang="en-US"/>
        </a:p>
      </dgm:t>
    </dgm:pt>
    <dgm:pt modelId="{462C1FA9-5A26-43B9-A0FC-C6CA08A80113}" type="sibTrans" cxnId="{9E957FFB-3411-4182-BD21-686814ABF353}">
      <dgm:prSet/>
      <dgm:spPr/>
      <dgm:t>
        <a:bodyPr/>
        <a:lstStyle/>
        <a:p>
          <a:endParaRPr lang="en-US"/>
        </a:p>
      </dgm:t>
    </dgm:pt>
    <dgm:pt modelId="{9206D4DB-33AA-4E5D-94E6-D2DC5FE5C2DA}">
      <dgm:prSet phldrT="[Text]"/>
      <dgm:spPr/>
      <dgm:t>
        <a:bodyPr/>
        <a:lstStyle/>
        <a:p>
          <a:r>
            <a:rPr lang="en-US" dirty="0" smtClean="0"/>
            <a:t>Procurement</a:t>
          </a:r>
          <a:endParaRPr lang="en-US" dirty="0"/>
        </a:p>
      </dgm:t>
    </dgm:pt>
    <dgm:pt modelId="{F00E3D2E-5B3E-48C2-B0EB-EBF0AC089138}" type="parTrans" cxnId="{22540BCE-B91C-421D-A078-E8E95CC3D879}">
      <dgm:prSet/>
      <dgm:spPr/>
      <dgm:t>
        <a:bodyPr/>
        <a:lstStyle/>
        <a:p>
          <a:endParaRPr lang="en-US"/>
        </a:p>
      </dgm:t>
    </dgm:pt>
    <dgm:pt modelId="{B82B1AC9-E9C7-4211-B800-616560FDC237}" type="sibTrans" cxnId="{22540BCE-B91C-421D-A078-E8E95CC3D879}">
      <dgm:prSet/>
      <dgm:spPr/>
      <dgm:t>
        <a:bodyPr/>
        <a:lstStyle/>
        <a:p>
          <a:endParaRPr lang="en-US"/>
        </a:p>
      </dgm:t>
    </dgm:pt>
    <dgm:pt modelId="{9E55C741-0388-4302-BF9A-3E63A7D144D1}">
      <dgm:prSet phldrT="[Text]"/>
      <dgm:spPr/>
      <dgm:t>
        <a:bodyPr/>
        <a:lstStyle/>
        <a:p>
          <a:r>
            <a:rPr lang="en-US" dirty="0" smtClean="0"/>
            <a:t>Scope</a:t>
          </a:r>
          <a:endParaRPr lang="en-US" dirty="0"/>
        </a:p>
      </dgm:t>
    </dgm:pt>
    <dgm:pt modelId="{F5705B97-3A43-48CC-9D28-D604C7910034}" type="parTrans" cxnId="{560ECEFB-54D6-47BE-8E4F-7BF0728075D5}">
      <dgm:prSet/>
      <dgm:spPr/>
      <dgm:t>
        <a:bodyPr/>
        <a:lstStyle/>
        <a:p>
          <a:endParaRPr lang="en-US"/>
        </a:p>
      </dgm:t>
    </dgm:pt>
    <dgm:pt modelId="{90A026DA-329D-468B-85CA-4B0CBA7FA14C}" type="sibTrans" cxnId="{560ECEFB-54D6-47BE-8E4F-7BF0728075D5}">
      <dgm:prSet/>
      <dgm:spPr/>
      <dgm:t>
        <a:bodyPr/>
        <a:lstStyle/>
        <a:p>
          <a:endParaRPr lang="en-US"/>
        </a:p>
      </dgm:t>
    </dgm:pt>
    <dgm:pt modelId="{A5DC9075-A892-42D6-94AB-64768E200B87}">
      <dgm:prSet phldrT="[Text]"/>
      <dgm:spPr/>
      <dgm:t>
        <a:bodyPr/>
        <a:lstStyle/>
        <a:p>
          <a:r>
            <a:rPr lang="en-US" dirty="0" smtClean="0"/>
            <a:t>Risk</a:t>
          </a:r>
          <a:endParaRPr lang="en-US" dirty="0"/>
        </a:p>
      </dgm:t>
    </dgm:pt>
    <dgm:pt modelId="{5ED09950-BA9A-4504-A088-A04E1D6E8F30}" type="parTrans" cxnId="{34435CF4-3E90-4D41-B96A-633F4B06F137}">
      <dgm:prSet/>
      <dgm:spPr/>
      <dgm:t>
        <a:bodyPr/>
        <a:lstStyle/>
        <a:p>
          <a:endParaRPr lang="en-US"/>
        </a:p>
      </dgm:t>
    </dgm:pt>
    <dgm:pt modelId="{D7BBE7FB-B6F3-4438-8822-9893E44ACFC1}" type="sibTrans" cxnId="{34435CF4-3E90-4D41-B96A-633F4B06F137}">
      <dgm:prSet/>
      <dgm:spPr/>
      <dgm:t>
        <a:bodyPr/>
        <a:lstStyle/>
        <a:p>
          <a:endParaRPr lang="en-US"/>
        </a:p>
      </dgm:t>
    </dgm:pt>
    <dgm:pt modelId="{F2194C42-8B8D-4533-AC9B-D7D71FD67D65}">
      <dgm:prSet phldrT="[Text]"/>
      <dgm:spPr/>
      <dgm:t>
        <a:bodyPr/>
        <a:lstStyle/>
        <a:p>
          <a:r>
            <a:rPr lang="en-US" dirty="0" smtClean="0"/>
            <a:t>Time</a:t>
          </a:r>
          <a:endParaRPr lang="en-US" dirty="0"/>
        </a:p>
      </dgm:t>
    </dgm:pt>
    <dgm:pt modelId="{9C47540C-C6F2-4635-8AA3-3F2630216E59}" type="parTrans" cxnId="{FFE9DEDF-EF34-4320-9A35-59FEEA30ECAC}">
      <dgm:prSet/>
      <dgm:spPr/>
      <dgm:t>
        <a:bodyPr/>
        <a:lstStyle/>
        <a:p>
          <a:endParaRPr lang="en-US"/>
        </a:p>
      </dgm:t>
    </dgm:pt>
    <dgm:pt modelId="{4DABCF2F-A606-4D3C-9DEE-CAA7CDA1499B}" type="sibTrans" cxnId="{FFE9DEDF-EF34-4320-9A35-59FEEA30ECAC}">
      <dgm:prSet/>
      <dgm:spPr/>
      <dgm:t>
        <a:bodyPr/>
        <a:lstStyle/>
        <a:p>
          <a:endParaRPr lang="en-US"/>
        </a:p>
      </dgm:t>
    </dgm:pt>
    <dgm:pt modelId="{8D1203B3-30D4-4307-AA94-DE7E01201207}">
      <dgm:prSet phldrT="[Text]"/>
      <dgm:spPr/>
      <dgm:t>
        <a:bodyPr/>
        <a:lstStyle/>
        <a:p>
          <a:r>
            <a:rPr lang="en-US" dirty="0" smtClean="0"/>
            <a:t>Quality and Stakeholder</a:t>
          </a:r>
          <a:endParaRPr lang="en-US" dirty="0"/>
        </a:p>
      </dgm:t>
    </dgm:pt>
    <dgm:pt modelId="{B98F3C5F-B209-4248-9856-7CC8E5127AD7}" type="parTrans" cxnId="{35AEFF44-8F1F-4F93-949E-C2A50079F5D4}">
      <dgm:prSet/>
      <dgm:spPr/>
    </dgm:pt>
    <dgm:pt modelId="{951056C3-E9A3-43EA-BB32-1AA47D97AF50}" type="sibTrans" cxnId="{35AEFF44-8F1F-4F93-949E-C2A50079F5D4}">
      <dgm:prSet/>
      <dgm:spPr/>
    </dgm:pt>
    <dgm:pt modelId="{B7A4FAA3-F6A2-4D10-A273-E15FD4DFDED8}">
      <dgm:prSet phldrT="[Text]"/>
      <dgm:spPr/>
      <dgm:t>
        <a:bodyPr/>
        <a:lstStyle/>
        <a:p>
          <a:r>
            <a:rPr lang="en-US" dirty="0" smtClean="0"/>
            <a:t>Communications</a:t>
          </a:r>
          <a:endParaRPr lang="en-US" dirty="0"/>
        </a:p>
      </dgm:t>
    </dgm:pt>
    <dgm:pt modelId="{93BB97D6-0058-4A62-810F-75122849BA3C}" type="parTrans" cxnId="{1FDDB854-3C5A-4F7C-AB76-4B9F850768D4}">
      <dgm:prSet/>
      <dgm:spPr/>
    </dgm:pt>
    <dgm:pt modelId="{FBF03F81-86E7-44E5-A3F8-C111305270B8}" type="sibTrans" cxnId="{1FDDB854-3C5A-4F7C-AB76-4B9F850768D4}">
      <dgm:prSet/>
      <dgm:spPr/>
    </dgm:pt>
    <dgm:pt modelId="{99DEA238-E52C-4231-95B2-6ECDB3D0C8AB}">
      <dgm:prSet phldrT="[Text]"/>
      <dgm:spPr/>
      <dgm:t>
        <a:bodyPr/>
        <a:lstStyle/>
        <a:p>
          <a:r>
            <a:rPr lang="en-US" dirty="0" smtClean="0"/>
            <a:t>Cost</a:t>
          </a:r>
          <a:endParaRPr lang="en-US" dirty="0"/>
        </a:p>
      </dgm:t>
    </dgm:pt>
    <dgm:pt modelId="{43E0C4D3-9C1C-4936-8FF2-632E5CBBA9BC}" type="parTrans" cxnId="{F30EC3F6-E8AD-492B-86D8-FC82779917F1}">
      <dgm:prSet/>
      <dgm:spPr/>
    </dgm:pt>
    <dgm:pt modelId="{E6495F01-9FCF-49DA-B57C-944AC2BB56BE}" type="sibTrans" cxnId="{F30EC3F6-E8AD-492B-86D8-FC82779917F1}">
      <dgm:prSet/>
      <dgm:spPr/>
    </dgm:pt>
    <dgm:pt modelId="{8FBC5448-5972-41DB-86A0-E0D448DA324B}">
      <dgm:prSet phldrT="[Text]"/>
      <dgm:spPr/>
      <dgm:t>
        <a:bodyPr/>
        <a:lstStyle/>
        <a:p>
          <a:r>
            <a:rPr lang="en-US" dirty="0" smtClean="0"/>
            <a:t>Human Resources</a:t>
          </a:r>
          <a:endParaRPr lang="en-US" dirty="0"/>
        </a:p>
      </dgm:t>
    </dgm:pt>
    <dgm:pt modelId="{6CFF5AE3-7EA3-48CB-9CD6-31531CE738B4}" type="parTrans" cxnId="{7751934C-BB15-4F6D-AC73-5174CA3ADFF9}">
      <dgm:prSet/>
      <dgm:spPr/>
    </dgm:pt>
    <dgm:pt modelId="{232526E0-ADA3-4778-95DC-328AF2E0598F}" type="sibTrans" cxnId="{7751934C-BB15-4F6D-AC73-5174CA3ADFF9}">
      <dgm:prSet/>
      <dgm:spPr/>
    </dgm:pt>
    <dgm:pt modelId="{F0DF32B5-6C05-4214-933D-937D28B3E575}" type="pres">
      <dgm:prSet presAssocID="{51F976AE-23E7-4679-AC91-5B87B0A734D8}" presName="diagram" presStyleCnt="0">
        <dgm:presLayoutVars>
          <dgm:dir/>
          <dgm:resizeHandles val="exact"/>
        </dgm:presLayoutVars>
      </dgm:prSet>
      <dgm:spPr/>
      <dgm:t>
        <a:bodyPr/>
        <a:lstStyle/>
        <a:p>
          <a:endParaRPr lang="en-US"/>
        </a:p>
      </dgm:t>
    </dgm:pt>
    <dgm:pt modelId="{3DD67936-5256-4D6E-A5A0-883E51D5279D}" type="pres">
      <dgm:prSet presAssocID="{2B2E1E6E-FFAC-4218-A715-D19A0DA27B2B}" presName="node" presStyleLbl="node1" presStyleIdx="0" presStyleCnt="9">
        <dgm:presLayoutVars>
          <dgm:bulletEnabled val="1"/>
        </dgm:presLayoutVars>
      </dgm:prSet>
      <dgm:spPr/>
      <dgm:t>
        <a:bodyPr/>
        <a:lstStyle/>
        <a:p>
          <a:endParaRPr lang="en-US"/>
        </a:p>
      </dgm:t>
    </dgm:pt>
    <dgm:pt modelId="{56566B9D-7353-40D0-9122-01C6F68C9AD0}" type="pres">
      <dgm:prSet presAssocID="{462C1FA9-5A26-43B9-A0FC-C6CA08A80113}" presName="sibTrans" presStyleCnt="0"/>
      <dgm:spPr/>
    </dgm:pt>
    <dgm:pt modelId="{56907628-442F-4DEC-A084-28482EE8C211}" type="pres">
      <dgm:prSet presAssocID="{9206D4DB-33AA-4E5D-94E6-D2DC5FE5C2DA}" presName="node" presStyleLbl="node1" presStyleIdx="1" presStyleCnt="9">
        <dgm:presLayoutVars>
          <dgm:bulletEnabled val="1"/>
        </dgm:presLayoutVars>
      </dgm:prSet>
      <dgm:spPr/>
      <dgm:t>
        <a:bodyPr/>
        <a:lstStyle/>
        <a:p>
          <a:endParaRPr lang="en-US"/>
        </a:p>
      </dgm:t>
    </dgm:pt>
    <dgm:pt modelId="{209A0AA3-8645-4A14-9BE8-4CCE667B4A95}" type="pres">
      <dgm:prSet presAssocID="{B82B1AC9-E9C7-4211-B800-616560FDC237}" presName="sibTrans" presStyleCnt="0"/>
      <dgm:spPr/>
    </dgm:pt>
    <dgm:pt modelId="{D0A5A34A-4C7B-4F57-ADEF-8B4DA6367C0D}" type="pres">
      <dgm:prSet presAssocID="{9E55C741-0388-4302-BF9A-3E63A7D144D1}" presName="node" presStyleLbl="node1" presStyleIdx="2" presStyleCnt="9">
        <dgm:presLayoutVars>
          <dgm:bulletEnabled val="1"/>
        </dgm:presLayoutVars>
      </dgm:prSet>
      <dgm:spPr/>
      <dgm:t>
        <a:bodyPr/>
        <a:lstStyle/>
        <a:p>
          <a:endParaRPr lang="en-US"/>
        </a:p>
      </dgm:t>
    </dgm:pt>
    <dgm:pt modelId="{5F271A18-8F00-4D7A-BF6F-A112CFDA8C7C}" type="pres">
      <dgm:prSet presAssocID="{90A026DA-329D-468B-85CA-4B0CBA7FA14C}" presName="sibTrans" presStyleCnt="0"/>
      <dgm:spPr/>
    </dgm:pt>
    <dgm:pt modelId="{8AE02941-E47C-45B4-8643-6E3996019789}" type="pres">
      <dgm:prSet presAssocID="{A5DC9075-A892-42D6-94AB-64768E200B87}" presName="node" presStyleLbl="node1" presStyleIdx="3" presStyleCnt="9">
        <dgm:presLayoutVars>
          <dgm:bulletEnabled val="1"/>
        </dgm:presLayoutVars>
      </dgm:prSet>
      <dgm:spPr/>
      <dgm:t>
        <a:bodyPr/>
        <a:lstStyle/>
        <a:p>
          <a:endParaRPr lang="en-US"/>
        </a:p>
      </dgm:t>
    </dgm:pt>
    <dgm:pt modelId="{C79E1BFC-C5EA-4B69-9379-3E88A7958207}" type="pres">
      <dgm:prSet presAssocID="{D7BBE7FB-B6F3-4438-8822-9893E44ACFC1}" presName="sibTrans" presStyleCnt="0"/>
      <dgm:spPr/>
    </dgm:pt>
    <dgm:pt modelId="{66064E39-3EDC-4EF4-8B54-0039F9628EEA}" type="pres">
      <dgm:prSet presAssocID="{F2194C42-8B8D-4533-AC9B-D7D71FD67D65}" presName="node" presStyleLbl="node1" presStyleIdx="4" presStyleCnt="9">
        <dgm:presLayoutVars>
          <dgm:bulletEnabled val="1"/>
        </dgm:presLayoutVars>
      </dgm:prSet>
      <dgm:spPr/>
      <dgm:t>
        <a:bodyPr/>
        <a:lstStyle/>
        <a:p>
          <a:endParaRPr lang="en-US"/>
        </a:p>
      </dgm:t>
    </dgm:pt>
    <dgm:pt modelId="{33444BBF-816F-437D-8008-BB69E8469730}" type="pres">
      <dgm:prSet presAssocID="{4DABCF2F-A606-4D3C-9DEE-CAA7CDA1499B}" presName="sibTrans" presStyleCnt="0"/>
      <dgm:spPr/>
    </dgm:pt>
    <dgm:pt modelId="{ABD390F7-278D-4130-B8D3-CB042634099A}" type="pres">
      <dgm:prSet presAssocID="{B7A4FAA3-F6A2-4D10-A273-E15FD4DFDED8}" presName="node" presStyleLbl="node1" presStyleIdx="5" presStyleCnt="9">
        <dgm:presLayoutVars>
          <dgm:bulletEnabled val="1"/>
        </dgm:presLayoutVars>
      </dgm:prSet>
      <dgm:spPr/>
      <dgm:t>
        <a:bodyPr/>
        <a:lstStyle/>
        <a:p>
          <a:endParaRPr lang="en-US"/>
        </a:p>
      </dgm:t>
    </dgm:pt>
    <dgm:pt modelId="{0B3CB3D8-B38E-4B8E-87CA-F7902F31E8B6}" type="pres">
      <dgm:prSet presAssocID="{FBF03F81-86E7-44E5-A3F8-C111305270B8}" presName="sibTrans" presStyleCnt="0"/>
      <dgm:spPr/>
    </dgm:pt>
    <dgm:pt modelId="{EE7CD54A-83D5-4153-9EC7-2DFD9FE8D577}" type="pres">
      <dgm:prSet presAssocID="{99DEA238-E52C-4231-95B2-6ECDB3D0C8AB}" presName="node" presStyleLbl="node1" presStyleIdx="6" presStyleCnt="9">
        <dgm:presLayoutVars>
          <dgm:bulletEnabled val="1"/>
        </dgm:presLayoutVars>
      </dgm:prSet>
      <dgm:spPr/>
      <dgm:t>
        <a:bodyPr/>
        <a:lstStyle/>
        <a:p>
          <a:endParaRPr lang="en-US"/>
        </a:p>
      </dgm:t>
    </dgm:pt>
    <dgm:pt modelId="{E3E0108A-C255-4ABF-9726-0BF4E417236B}" type="pres">
      <dgm:prSet presAssocID="{E6495F01-9FCF-49DA-B57C-944AC2BB56BE}" presName="sibTrans" presStyleCnt="0"/>
      <dgm:spPr/>
    </dgm:pt>
    <dgm:pt modelId="{1DC3A5CF-63A0-4677-A62E-3A1DC2FDA3FE}" type="pres">
      <dgm:prSet presAssocID="{8FBC5448-5972-41DB-86A0-E0D448DA324B}" presName="node" presStyleLbl="node1" presStyleIdx="7" presStyleCnt="9">
        <dgm:presLayoutVars>
          <dgm:bulletEnabled val="1"/>
        </dgm:presLayoutVars>
      </dgm:prSet>
      <dgm:spPr/>
      <dgm:t>
        <a:bodyPr/>
        <a:lstStyle/>
        <a:p>
          <a:endParaRPr lang="en-US"/>
        </a:p>
      </dgm:t>
    </dgm:pt>
    <dgm:pt modelId="{DA517C4D-64D6-40DA-9014-F07CBF5FCD5B}" type="pres">
      <dgm:prSet presAssocID="{232526E0-ADA3-4778-95DC-328AF2E0598F}" presName="sibTrans" presStyleCnt="0"/>
      <dgm:spPr/>
    </dgm:pt>
    <dgm:pt modelId="{73147CC9-140F-4FBD-834C-315DB99D8B0E}" type="pres">
      <dgm:prSet presAssocID="{8D1203B3-30D4-4307-AA94-DE7E01201207}" presName="node" presStyleLbl="node1" presStyleIdx="8" presStyleCnt="9">
        <dgm:presLayoutVars>
          <dgm:bulletEnabled val="1"/>
        </dgm:presLayoutVars>
      </dgm:prSet>
      <dgm:spPr/>
      <dgm:t>
        <a:bodyPr/>
        <a:lstStyle/>
        <a:p>
          <a:endParaRPr lang="en-US"/>
        </a:p>
      </dgm:t>
    </dgm:pt>
  </dgm:ptLst>
  <dgm:cxnLst>
    <dgm:cxn modelId="{17E1FCE4-EBA6-4950-A647-1AC8C275731D}" type="presOf" srcId="{B7A4FAA3-F6A2-4D10-A273-E15FD4DFDED8}" destId="{ABD390F7-278D-4130-B8D3-CB042634099A}" srcOrd="0" destOrd="0" presId="urn:microsoft.com/office/officeart/2005/8/layout/default"/>
    <dgm:cxn modelId="{1BFA3298-3E02-41C8-ACE4-0B813C405FE2}" type="presOf" srcId="{2B2E1E6E-FFAC-4218-A715-D19A0DA27B2B}" destId="{3DD67936-5256-4D6E-A5A0-883E51D5279D}" srcOrd="0" destOrd="0" presId="urn:microsoft.com/office/officeart/2005/8/layout/default"/>
    <dgm:cxn modelId="{727CC466-BE0F-44E4-8762-8A8DEABF24CD}" type="presOf" srcId="{8FBC5448-5972-41DB-86A0-E0D448DA324B}" destId="{1DC3A5CF-63A0-4677-A62E-3A1DC2FDA3FE}" srcOrd="0" destOrd="0" presId="urn:microsoft.com/office/officeart/2005/8/layout/default"/>
    <dgm:cxn modelId="{34435CF4-3E90-4D41-B96A-633F4B06F137}" srcId="{51F976AE-23E7-4679-AC91-5B87B0A734D8}" destId="{A5DC9075-A892-42D6-94AB-64768E200B87}" srcOrd="3" destOrd="0" parTransId="{5ED09950-BA9A-4504-A088-A04E1D6E8F30}" sibTransId="{D7BBE7FB-B6F3-4438-8822-9893E44ACFC1}"/>
    <dgm:cxn modelId="{FFE9DEDF-EF34-4320-9A35-59FEEA30ECAC}" srcId="{51F976AE-23E7-4679-AC91-5B87B0A734D8}" destId="{F2194C42-8B8D-4533-AC9B-D7D71FD67D65}" srcOrd="4" destOrd="0" parTransId="{9C47540C-C6F2-4635-8AA3-3F2630216E59}" sibTransId="{4DABCF2F-A606-4D3C-9DEE-CAA7CDA1499B}"/>
    <dgm:cxn modelId="{560ECEFB-54D6-47BE-8E4F-7BF0728075D5}" srcId="{51F976AE-23E7-4679-AC91-5B87B0A734D8}" destId="{9E55C741-0388-4302-BF9A-3E63A7D144D1}" srcOrd="2" destOrd="0" parTransId="{F5705B97-3A43-48CC-9D28-D604C7910034}" sibTransId="{90A026DA-329D-468B-85CA-4B0CBA7FA14C}"/>
    <dgm:cxn modelId="{3FFDCB20-73D9-4877-8A27-665679575E0A}" type="presOf" srcId="{9E55C741-0388-4302-BF9A-3E63A7D144D1}" destId="{D0A5A34A-4C7B-4F57-ADEF-8B4DA6367C0D}" srcOrd="0" destOrd="0" presId="urn:microsoft.com/office/officeart/2005/8/layout/default"/>
    <dgm:cxn modelId="{23A74648-8895-4362-8D32-35C8425FA4C3}" type="presOf" srcId="{51F976AE-23E7-4679-AC91-5B87B0A734D8}" destId="{F0DF32B5-6C05-4214-933D-937D28B3E575}" srcOrd="0" destOrd="0" presId="urn:microsoft.com/office/officeart/2005/8/layout/default"/>
    <dgm:cxn modelId="{AB8AECBD-FFD6-4018-853F-2669B20670E9}" type="presOf" srcId="{A5DC9075-A892-42D6-94AB-64768E200B87}" destId="{8AE02941-E47C-45B4-8643-6E3996019789}" srcOrd="0" destOrd="0" presId="urn:microsoft.com/office/officeart/2005/8/layout/default"/>
    <dgm:cxn modelId="{7751934C-BB15-4F6D-AC73-5174CA3ADFF9}" srcId="{51F976AE-23E7-4679-AC91-5B87B0A734D8}" destId="{8FBC5448-5972-41DB-86A0-E0D448DA324B}" srcOrd="7" destOrd="0" parTransId="{6CFF5AE3-7EA3-48CB-9CD6-31531CE738B4}" sibTransId="{232526E0-ADA3-4778-95DC-328AF2E0598F}"/>
    <dgm:cxn modelId="{F30EC3F6-E8AD-492B-86D8-FC82779917F1}" srcId="{51F976AE-23E7-4679-AC91-5B87B0A734D8}" destId="{99DEA238-E52C-4231-95B2-6ECDB3D0C8AB}" srcOrd="6" destOrd="0" parTransId="{43E0C4D3-9C1C-4936-8FF2-632E5CBBA9BC}" sibTransId="{E6495F01-9FCF-49DA-B57C-944AC2BB56BE}"/>
    <dgm:cxn modelId="{9E957FFB-3411-4182-BD21-686814ABF353}" srcId="{51F976AE-23E7-4679-AC91-5B87B0A734D8}" destId="{2B2E1E6E-FFAC-4218-A715-D19A0DA27B2B}" srcOrd="0" destOrd="0" parTransId="{F6C03C57-B089-4BED-AACE-8E620BBCCE6A}" sibTransId="{462C1FA9-5A26-43B9-A0FC-C6CA08A80113}"/>
    <dgm:cxn modelId="{1FDDB854-3C5A-4F7C-AB76-4B9F850768D4}" srcId="{51F976AE-23E7-4679-AC91-5B87B0A734D8}" destId="{B7A4FAA3-F6A2-4D10-A273-E15FD4DFDED8}" srcOrd="5" destOrd="0" parTransId="{93BB97D6-0058-4A62-810F-75122849BA3C}" sibTransId="{FBF03F81-86E7-44E5-A3F8-C111305270B8}"/>
    <dgm:cxn modelId="{22540BCE-B91C-421D-A078-E8E95CC3D879}" srcId="{51F976AE-23E7-4679-AC91-5B87B0A734D8}" destId="{9206D4DB-33AA-4E5D-94E6-D2DC5FE5C2DA}" srcOrd="1" destOrd="0" parTransId="{F00E3D2E-5B3E-48C2-B0EB-EBF0AC089138}" sibTransId="{B82B1AC9-E9C7-4211-B800-616560FDC237}"/>
    <dgm:cxn modelId="{14FFF632-363D-4BB4-BE21-34E92990FE10}" type="presOf" srcId="{99DEA238-E52C-4231-95B2-6ECDB3D0C8AB}" destId="{EE7CD54A-83D5-4153-9EC7-2DFD9FE8D577}" srcOrd="0" destOrd="0" presId="urn:microsoft.com/office/officeart/2005/8/layout/default"/>
    <dgm:cxn modelId="{AE6EA00A-540D-4D00-8F11-B3F874EB239A}" type="presOf" srcId="{F2194C42-8B8D-4533-AC9B-D7D71FD67D65}" destId="{66064E39-3EDC-4EF4-8B54-0039F9628EEA}" srcOrd="0" destOrd="0" presId="urn:microsoft.com/office/officeart/2005/8/layout/default"/>
    <dgm:cxn modelId="{D50BD143-AB53-4924-9BE7-AEB55A24E933}" type="presOf" srcId="{9206D4DB-33AA-4E5D-94E6-D2DC5FE5C2DA}" destId="{56907628-442F-4DEC-A084-28482EE8C211}" srcOrd="0" destOrd="0" presId="urn:microsoft.com/office/officeart/2005/8/layout/default"/>
    <dgm:cxn modelId="{35AEFF44-8F1F-4F93-949E-C2A50079F5D4}" srcId="{51F976AE-23E7-4679-AC91-5B87B0A734D8}" destId="{8D1203B3-30D4-4307-AA94-DE7E01201207}" srcOrd="8" destOrd="0" parTransId="{B98F3C5F-B209-4248-9856-7CC8E5127AD7}" sibTransId="{951056C3-E9A3-43EA-BB32-1AA47D97AF50}"/>
    <dgm:cxn modelId="{27161ADD-88B0-48F3-B33B-6DB93FB3C544}" type="presOf" srcId="{8D1203B3-30D4-4307-AA94-DE7E01201207}" destId="{73147CC9-140F-4FBD-834C-315DB99D8B0E}" srcOrd="0" destOrd="0" presId="urn:microsoft.com/office/officeart/2005/8/layout/default"/>
    <dgm:cxn modelId="{3B4D1B24-E58B-42FB-A5C9-A94D1F31D080}" type="presParOf" srcId="{F0DF32B5-6C05-4214-933D-937D28B3E575}" destId="{3DD67936-5256-4D6E-A5A0-883E51D5279D}" srcOrd="0" destOrd="0" presId="urn:microsoft.com/office/officeart/2005/8/layout/default"/>
    <dgm:cxn modelId="{666C6A16-DDC7-46C0-988D-275E4D32D25F}" type="presParOf" srcId="{F0DF32B5-6C05-4214-933D-937D28B3E575}" destId="{56566B9D-7353-40D0-9122-01C6F68C9AD0}" srcOrd="1" destOrd="0" presId="urn:microsoft.com/office/officeart/2005/8/layout/default"/>
    <dgm:cxn modelId="{25D57424-F212-459C-8229-6078F3B7CCC3}" type="presParOf" srcId="{F0DF32B5-6C05-4214-933D-937D28B3E575}" destId="{56907628-442F-4DEC-A084-28482EE8C211}" srcOrd="2" destOrd="0" presId="urn:microsoft.com/office/officeart/2005/8/layout/default"/>
    <dgm:cxn modelId="{0598DCDF-ADAD-4363-A4D3-4A53EE8ECF70}" type="presParOf" srcId="{F0DF32B5-6C05-4214-933D-937D28B3E575}" destId="{209A0AA3-8645-4A14-9BE8-4CCE667B4A95}" srcOrd="3" destOrd="0" presId="urn:microsoft.com/office/officeart/2005/8/layout/default"/>
    <dgm:cxn modelId="{81D47B34-4E8E-4FB9-B9E6-CC4F784D9023}" type="presParOf" srcId="{F0DF32B5-6C05-4214-933D-937D28B3E575}" destId="{D0A5A34A-4C7B-4F57-ADEF-8B4DA6367C0D}" srcOrd="4" destOrd="0" presId="urn:microsoft.com/office/officeart/2005/8/layout/default"/>
    <dgm:cxn modelId="{15CA37EC-BBD1-4AED-AFBD-2FC9F24537C4}" type="presParOf" srcId="{F0DF32B5-6C05-4214-933D-937D28B3E575}" destId="{5F271A18-8F00-4D7A-BF6F-A112CFDA8C7C}" srcOrd="5" destOrd="0" presId="urn:microsoft.com/office/officeart/2005/8/layout/default"/>
    <dgm:cxn modelId="{613273F7-8DDB-4691-91BC-5381B868D684}" type="presParOf" srcId="{F0DF32B5-6C05-4214-933D-937D28B3E575}" destId="{8AE02941-E47C-45B4-8643-6E3996019789}" srcOrd="6" destOrd="0" presId="urn:microsoft.com/office/officeart/2005/8/layout/default"/>
    <dgm:cxn modelId="{5A26BD02-3DA8-425C-9163-52578F7AC8A1}" type="presParOf" srcId="{F0DF32B5-6C05-4214-933D-937D28B3E575}" destId="{C79E1BFC-C5EA-4B69-9379-3E88A7958207}" srcOrd="7" destOrd="0" presId="urn:microsoft.com/office/officeart/2005/8/layout/default"/>
    <dgm:cxn modelId="{A982A438-142D-4CC6-99E6-596747BC3AA6}" type="presParOf" srcId="{F0DF32B5-6C05-4214-933D-937D28B3E575}" destId="{66064E39-3EDC-4EF4-8B54-0039F9628EEA}" srcOrd="8" destOrd="0" presId="urn:microsoft.com/office/officeart/2005/8/layout/default"/>
    <dgm:cxn modelId="{383B3F1F-650C-49CD-B135-5D0EC211FCC4}" type="presParOf" srcId="{F0DF32B5-6C05-4214-933D-937D28B3E575}" destId="{33444BBF-816F-437D-8008-BB69E8469730}" srcOrd="9" destOrd="0" presId="urn:microsoft.com/office/officeart/2005/8/layout/default"/>
    <dgm:cxn modelId="{A101E469-84E1-4F2E-918A-4AA65D799652}" type="presParOf" srcId="{F0DF32B5-6C05-4214-933D-937D28B3E575}" destId="{ABD390F7-278D-4130-B8D3-CB042634099A}" srcOrd="10" destOrd="0" presId="urn:microsoft.com/office/officeart/2005/8/layout/default"/>
    <dgm:cxn modelId="{A7527A02-D96B-4637-AEC1-DCB860A4F8F1}" type="presParOf" srcId="{F0DF32B5-6C05-4214-933D-937D28B3E575}" destId="{0B3CB3D8-B38E-4B8E-87CA-F7902F31E8B6}" srcOrd="11" destOrd="0" presId="urn:microsoft.com/office/officeart/2005/8/layout/default"/>
    <dgm:cxn modelId="{58657234-675D-4F54-9831-3A567A2E03D7}" type="presParOf" srcId="{F0DF32B5-6C05-4214-933D-937D28B3E575}" destId="{EE7CD54A-83D5-4153-9EC7-2DFD9FE8D577}" srcOrd="12" destOrd="0" presId="urn:microsoft.com/office/officeart/2005/8/layout/default"/>
    <dgm:cxn modelId="{8290E559-CB9E-4A2E-97A9-44D58AF28301}" type="presParOf" srcId="{F0DF32B5-6C05-4214-933D-937D28B3E575}" destId="{E3E0108A-C255-4ABF-9726-0BF4E417236B}" srcOrd="13" destOrd="0" presId="urn:microsoft.com/office/officeart/2005/8/layout/default"/>
    <dgm:cxn modelId="{0721302F-6983-4DD7-805A-A4F6836D8571}" type="presParOf" srcId="{F0DF32B5-6C05-4214-933D-937D28B3E575}" destId="{1DC3A5CF-63A0-4677-A62E-3A1DC2FDA3FE}" srcOrd="14" destOrd="0" presId="urn:microsoft.com/office/officeart/2005/8/layout/default"/>
    <dgm:cxn modelId="{5E2454E9-3EB6-4F4C-92BB-074C30C03292}" type="presParOf" srcId="{F0DF32B5-6C05-4214-933D-937D28B3E575}" destId="{DA517C4D-64D6-40DA-9014-F07CBF5FCD5B}" srcOrd="15" destOrd="0" presId="urn:microsoft.com/office/officeart/2005/8/layout/default"/>
    <dgm:cxn modelId="{CA932936-D042-4E08-A45C-DB3A1C6A9271}" type="presParOf" srcId="{F0DF32B5-6C05-4214-933D-937D28B3E575}" destId="{73147CC9-140F-4FBD-834C-315DB99D8B0E}" srcOrd="1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FBB2C2-FD33-425C-A7A3-F7C7C2971792}" type="doc">
      <dgm:prSet loTypeId="urn:microsoft.com/office/officeart/2005/8/layout/pyramid4" loCatId="relationship" qsTypeId="urn:microsoft.com/office/officeart/2005/8/quickstyle/3d1" qsCatId="3D" csTypeId="urn:microsoft.com/office/officeart/2005/8/colors/colorful1#1" csCatId="colorful" phldr="1"/>
      <dgm:spPr/>
      <dgm:t>
        <a:bodyPr/>
        <a:lstStyle/>
        <a:p>
          <a:endParaRPr lang="en-CA"/>
        </a:p>
      </dgm:t>
    </dgm:pt>
    <dgm:pt modelId="{85656540-3103-4180-A40A-9C6A9323414E}">
      <dgm:prSet phldrT="[Text]"/>
      <dgm:spPr/>
      <dgm:t>
        <a:bodyPr/>
        <a:lstStyle/>
        <a:p>
          <a:r>
            <a:rPr lang="en-CA" dirty="0"/>
            <a:t>Schedule</a:t>
          </a:r>
        </a:p>
        <a:p>
          <a:r>
            <a:rPr lang="en-CA" dirty="0"/>
            <a:t>(Time)</a:t>
          </a:r>
        </a:p>
      </dgm:t>
    </dgm:pt>
    <dgm:pt modelId="{0CB73BF1-D6A5-4B05-9437-CD5F92994697}" type="parTrans" cxnId="{F0EA424D-8E12-42C9-86F9-C8C80D64FBF0}">
      <dgm:prSet/>
      <dgm:spPr/>
      <dgm:t>
        <a:bodyPr/>
        <a:lstStyle/>
        <a:p>
          <a:endParaRPr lang="en-CA"/>
        </a:p>
      </dgm:t>
    </dgm:pt>
    <dgm:pt modelId="{C6B8029A-191E-4AC3-9AA5-33AF0AF21B4A}" type="sibTrans" cxnId="{F0EA424D-8E12-42C9-86F9-C8C80D64FBF0}">
      <dgm:prSet/>
      <dgm:spPr/>
      <dgm:t>
        <a:bodyPr/>
        <a:lstStyle/>
        <a:p>
          <a:endParaRPr lang="en-CA"/>
        </a:p>
      </dgm:t>
    </dgm:pt>
    <dgm:pt modelId="{3363FCBE-DF18-4360-A6A3-32CB5F46EA2C}">
      <dgm:prSet phldrT="[Text]"/>
      <dgm:spPr/>
      <dgm:t>
        <a:bodyPr/>
        <a:lstStyle/>
        <a:p>
          <a:r>
            <a:rPr lang="en-CA" dirty="0"/>
            <a:t>Scope</a:t>
          </a:r>
        </a:p>
        <a:p>
          <a:r>
            <a:rPr lang="en-CA" dirty="0"/>
            <a:t>Quality</a:t>
          </a:r>
        </a:p>
        <a:p>
          <a:r>
            <a:rPr lang="en-CA" dirty="0"/>
            <a:t>Customer </a:t>
          </a:r>
          <a:r>
            <a:rPr lang="en-CA" dirty="0" smtClean="0"/>
            <a:t>Satisfaction</a:t>
          </a:r>
          <a:endParaRPr lang="en-CA" dirty="0"/>
        </a:p>
      </dgm:t>
    </dgm:pt>
    <dgm:pt modelId="{2F21AB58-73BF-418F-BF99-3E44E1713B5A}" type="parTrans" cxnId="{74FD6F81-2191-4AB6-8D9C-A2F76B2BBF4B}">
      <dgm:prSet/>
      <dgm:spPr/>
      <dgm:t>
        <a:bodyPr/>
        <a:lstStyle/>
        <a:p>
          <a:endParaRPr lang="en-CA"/>
        </a:p>
      </dgm:t>
    </dgm:pt>
    <dgm:pt modelId="{31E0B80B-C3A3-4E84-B979-631BE8A35B87}" type="sibTrans" cxnId="{74FD6F81-2191-4AB6-8D9C-A2F76B2BBF4B}">
      <dgm:prSet/>
      <dgm:spPr/>
      <dgm:t>
        <a:bodyPr/>
        <a:lstStyle/>
        <a:p>
          <a:endParaRPr lang="en-CA"/>
        </a:p>
      </dgm:t>
    </dgm:pt>
    <dgm:pt modelId="{CC4C63B1-468D-4665-90E7-F523744FB3CB}">
      <dgm:prSet phldrT="[Text]"/>
      <dgm:spPr/>
      <dgm:t>
        <a:bodyPr/>
        <a:lstStyle/>
        <a:p>
          <a:r>
            <a:rPr lang="en-CA" dirty="0"/>
            <a:t>Budget (Cost)</a:t>
          </a:r>
        </a:p>
        <a:p>
          <a:r>
            <a:rPr lang="en-CA" dirty="0"/>
            <a:t>Resources </a:t>
          </a:r>
        </a:p>
        <a:p>
          <a:r>
            <a:rPr lang="en-CA" dirty="0"/>
            <a:t>Risk</a:t>
          </a:r>
        </a:p>
      </dgm:t>
    </dgm:pt>
    <dgm:pt modelId="{87C4E94F-A0BF-44A6-8FF7-96DAE63F454D}" type="sibTrans" cxnId="{6C488CEA-3C9F-48CB-867C-2963D00DAE75}">
      <dgm:prSet/>
      <dgm:spPr/>
      <dgm:t>
        <a:bodyPr/>
        <a:lstStyle/>
        <a:p>
          <a:endParaRPr lang="en-CA"/>
        </a:p>
      </dgm:t>
    </dgm:pt>
    <dgm:pt modelId="{3956C620-4F93-42FB-8F9F-CC8414B9045E}" type="parTrans" cxnId="{6C488CEA-3C9F-48CB-867C-2963D00DAE75}">
      <dgm:prSet/>
      <dgm:spPr/>
      <dgm:t>
        <a:bodyPr/>
        <a:lstStyle/>
        <a:p>
          <a:endParaRPr lang="en-CA"/>
        </a:p>
      </dgm:t>
    </dgm:pt>
    <dgm:pt modelId="{3E9E4E1D-62F7-4ABA-AED3-EDB17A1559CA}">
      <dgm:prSet phldrT="[Text]"/>
      <dgm:spPr/>
      <dgm:t>
        <a:bodyPr/>
        <a:lstStyle/>
        <a:p>
          <a:endParaRPr lang="en-CA" dirty="0"/>
        </a:p>
      </dgm:t>
    </dgm:pt>
    <dgm:pt modelId="{4C39BF30-F335-4AD3-BF70-681E56A5AEA6}" type="sibTrans" cxnId="{72C5D246-0705-4476-BFB8-EF45B187AA77}">
      <dgm:prSet/>
      <dgm:spPr/>
      <dgm:t>
        <a:bodyPr/>
        <a:lstStyle/>
        <a:p>
          <a:endParaRPr lang="en-CA"/>
        </a:p>
      </dgm:t>
    </dgm:pt>
    <dgm:pt modelId="{8EBBE362-BB62-4B00-AA2C-07F675666A2D}" type="parTrans" cxnId="{72C5D246-0705-4476-BFB8-EF45B187AA77}">
      <dgm:prSet/>
      <dgm:spPr/>
      <dgm:t>
        <a:bodyPr/>
        <a:lstStyle/>
        <a:p>
          <a:endParaRPr lang="en-CA"/>
        </a:p>
      </dgm:t>
    </dgm:pt>
    <dgm:pt modelId="{EDA5EFC3-06F4-4CFF-A239-CA35C448BD87}" type="pres">
      <dgm:prSet presAssocID="{A1FBB2C2-FD33-425C-A7A3-F7C7C2971792}" presName="compositeShape" presStyleCnt="0">
        <dgm:presLayoutVars>
          <dgm:chMax val="9"/>
          <dgm:dir/>
          <dgm:resizeHandles val="exact"/>
        </dgm:presLayoutVars>
      </dgm:prSet>
      <dgm:spPr/>
      <dgm:t>
        <a:bodyPr/>
        <a:lstStyle/>
        <a:p>
          <a:endParaRPr lang="en-CA"/>
        </a:p>
      </dgm:t>
    </dgm:pt>
    <dgm:pt modelId="{27FB3781-B8DF-444F-B5A0-4E042DE4D2BD}" type="pres">
      <dgm:prSet presAssocID="{A1FBB2C2-FD33-425C-A7A3-F7C7C2971792}" presName="triangle1" presStyleLbl="node1" presStyleIdx="0" presStyleCnt="4">
        <dgm:presLayoutVars>
          <dgm:bulletEnabled val="1"/>
        </dgm:presLayoutVars>
      </dgm:prSet>
      <dgm:spPr/>
      <dgm:t>
        <a:bodyPr/>
        <a:lstStyle/>
        <a:p>
          <a:endParaRPr lang="en-CA"/>
        </a:p>
      </dgm:t>
    </dgm:pt>
    <dgm:pt modelId="{E7ABB52B-79DC-49DD-86BA-8994D3461998}" type="pres">
      <dgm:prSet presAssocID="{A1FBB2C2-FD33-425C-A7A3-F7C7C2971792}" presName="triangle2" presStyleLbl="node1" presStyleIdx="1" presStyleCnt="4">
        <dgm:presLayoutVars>
          <dgm:bulletEnabled val="1"/>
        </dgm:presLayoutVars>
      </dgm:prSet>
      <dgm:spPr/>
      <dgm:t>
        <a:bodyPr/>
        <a:lstStyle/>
        <a:p>
          <a:endParaRPr lang="en-CA"/>
        </a:p>
      </dgm:t>
    </dgm:pt>
    <dgm:pt modelId="{53010F75-E251-4BED-A5E8-1862DEC6C4FB}" type="pres">
      <dgm:prSet presAssocID="{A1FBB2C2-FD33-425C-A7A3-F7C7C2971792}" presName="triangle3" presStyleLbl="node1" presStyleIdx="2" presStyleCnt="4">
        <dgm:presLayoutVars>
          <dgm:bulletEnabled val="1"/>
        </dgm:presLayoutVars>
      </dgm:prSet>
      <dgm:spPr/>
      <dgm:t>
        <a:bodyPr/>
        <a:lstStyle/>
        <a:p>
          <a:endParaRPr lang="en-CA"/>
        </a:p>
      </dgm:t>
    </dgm:pt>
    <dgm:pt modelId="{16852695-4617-4581-AD33-BD8C54D8115A}" type="pres">
      <dgm:prSet presAssocID="{A1FBB2C2-FD33-425C-A7A3-F7C7C2971792}" presName="triangle4" presStyleLbl="node1" presStyleIdx="3" presStyleCnt="4">
        <dgm:presLayoutVars>
          <dgm:bulletEnabled val="1"/>
        </dgm:presLayoutVars>
      </dgm:prSet>
      <dgm:spPr/>
      <dgm:t>
        <a:bodyPr/>
        <a:lstStyle/>
        <a:p>
          <a:endParaRPr lang="en-CA"/>
        </a:p>
      </dgm:t>
    </dgm:pt>
  </dgm:ptLst>
  <dgm:cxnLst>
    <dgm:cxn modelId="{5643A293-AA98-48E8-964E-054212F82330}" type="presOf" srcId="{85656540-3103-4180-A40A-9C6A9323414E}" destId="{27FB3781-B8DF-444F-B5A0-4E042DE4D2BD}" srcOrd="0" destOrd="0" presId="urn:microsoft.com/office/officeart/2005/8/layout/pyramid4"/>
    <dgm:cxn modelId="{74FD6F81-2191-4AB6-8D9C-A2F76B2BBF4B}" srcId="{A1FBB2C2-FD33-425C-A7A3-F7C7C2971792}" destId="{3363FCBE-DF18-4360-A6A3-32CB5F46EA2C}" srcOrd="1" destOrd="0" parTransId="{2F21AB58-73BF-418F-BF99-3E44E1713B5A}" sibTransId="{31E0B80B-C3A3-4E84-B979-631BE8A35B87}"/>
    <dgm:cxn modelId="{6C488CEA-3C9F-48CB-867C-2963D00DAE75}" srcId="{A1FBB2C2-FD33-425C-A7A3-F7C7C2971792}" destId="{CC4C63B1-468D-4665-90E7-F523744FB3CB}" srcOrd="3" destOrd="0" parTransId="{3956C620-4F93-42FB-8F9F-CC8414B9045E}" sibTransId="{87C4E94F-A0BF-44A6-8FF7-96DAE63F454D}"/>
    <dgm:cxn modelId="{F0EA424D-8E12-42C9-86F9-C8C80D64FBF0}" srcId="{A1FBB2C2-FD33-425C-A7A3-F7C7C2971792}" destId="{85656540-3103-4180-A40A-9C6A9323414E}" srcOrd="0" destOrd="0" parTransId="{0CB73BF1-D6A5-4B05-9437-CD5F92994697}" sibTransId="{C6B8029A-191E-4AC3-9AA5-33AF0AF21B4A}"/>
    <dgm:cxn modelId="{D6C946C4-9B69-4DE4-B1A6-D3311622A966}" type="presOf" srcId="{A1FBB2C2-FD33-425C-A7A3-F7C7C2971792}" destId="{EDA5EFC3-06F4-4CFF-A239-CA35C448BD87}" srcOrd="0" destOrd="0" presId="urn:microsoft.com/office/officeart/2005/8/layout/pyramid4"/>
    <dgm:cxn modelId="{72C5D246-0705-4476-BFB8-EF45B187AA77}" srcId="{A1FBB2C2-FD33-425C-A7A3-F7C7C2971792}" destId="{3E9E4E1D-62F7-4ABA-AED3-EDB17A1559CA}" srcOrd="2" destOrd="0" parTransId="{8EBBE362-BB62-4B00-AA2C-07F675666A2D}" sibTransId="{4C39BF30-F335-4AD3-BF70-681E56A5AEA6}"/>
    <dgm:cxn modelId="{1BCCBB64-D5EB-4D88-8258-D3F1B00397F1}" type="presOf" srcId="{CC4C63B1-468D-4665-90E7-F523744FB3CB}" destId="{16852695-4617-4581-AD33-BD8C54D8115A}" srcOrd="0" destOrd="0" presId="urn:microsoft.com/office/officeart/2005/8/layout/pyramid4"/>
    <dgm:cxn modelId="{59C2B8CC-0363-438B-BD29-DC9D6B7A80EB}" type="presOf" srcId="{3E9E4E1D-62F7-4ABA-AED3-EDB17A1559CA}" destId="{53010F75-E251-4BED-A5E8-1862DEC6C4FB}" srcOrd="0" destOrd="0" presId="urn:microsoft.com/office/officeart/2005/8/layout/pyramid4"/>
    <dgm:cxn modelId="{1C839C12-01C8-4F42-A7D4-A6379E3E1744}" type="presOf" srcId="{3363FCBE-DF18-4360-A6A3-32CB5F46EA2C}" destId="{E7ABB52B-79DC-49DD-86BA-8994D3461998}" srcOrd="0" destOrd="0" presId="urn:microsoft.com/office/officeart/2005/8/layout/pyramid4"/>
    <dgm:cxn modelId="{2A0AD996-024A-4F04-8AA8-D21BD98E1065}" type="presParOf" srcId="{EDA5EFC3-06F4-4CFF-A239-CA35C448BD87}" destId="{27FB3781-B8DF-444F-B5A0-4E042DE4D2BD}" srcOrd="0" destOrd="0" presId="urn:microsoft.com/office/officeart/2005/8/layout/pyramid4"/>
    <dgm:cxn modelId="{2146FB90-CCC7-41F5-BD13-2E154E9D6E8B}" type="presParOf" srcId="{EDA5EFC3-06F4-4CFF-A239-CA35C448BD87}" destId="{E7ABB52B-79DC-49DD-86BA-8994D3461998}" srcOrd="1" destOrd="0" presId="urn:microsoft.com/office/officeart/2005/8/layout/pyramid4"/>
    <dgm:cxn modelId="{D08AA499-9FFE-41D4-8A0F-82CF7C3CC333}" type="presParOf" srcId="{EDA5EFC3-06F4-4CFF-A239-CA35C448BD87}" destId="{53010F75-E251-4BED-A5E8-1862DEC6C4FB}" srcOrd="2" destOrd="0" presId="urn:microsoft.com/office/officeart/2005/8/layout/pyramid4"/>
    <dgm:cxn modelId="{CA2FEF48-6865-41FF-B324-ECBEA2CAC0A0}" type="presParOf" srcId="{EDA5EFC3-06F4-4CFF-A239-CA35C448BD87}" destId="{16852695-4617-4581-AD33-BD8C54D8115A}" srcOrd="3" destOrd="0" presId="urn:microsoft.com/office/officeart/2005/8/layout/pyramid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355CDB-51CA-4395-B108-E0F963F438AD}">
      <dsp:nvSpPr>
        <dsp:cNvPr id="0" name=""/>
        <dsp:cNvSpPr/>
      </dsp:nvSpPr>
      <dsp:spPr>
        <a:xfrm rot="16200000">
          <a:off x="-1287549" y="1289533"/>
          <a:ext cx="4525963" cy="1946895"/>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lvl="0" algn="ctr" defTabSz="1155700">
            <a:lnSpc>
              <a:spcPct val="90000"/>
            </a:lnSpc>
            <a:spcBef>
              <a:spcPct val="0"/>
            </a:spcBef>
            <a:spcAft>
              <a:spcPct val="35000"/>
            </a:spcAft>
          </a:pPr>
          <a:r>
            <a:rPr lang="en-US" sz="2600" kern="1200" dirty="0" smtClean="0"/>
            <a:t>Define projects</a:t>
          </a:r>
          <a:endParaRPr lang="en-US" sz="2600" kern="1200" dirty="0"/>
        </a:p>
      </dsp:txBody>
      <dsp:txXfrm rot="5400000">
        <a:off x="1985" y="905192"/>
        <a:ext cx="1946895" cy="2715577"/>
      </dsp:txXfrm>
    </dsp:sp>
    <dsp:sp modelId="{B68D2C64-DF76-4217-84CD-D3548777C2AA}">
      <dsp:nvSpPr>
        <dsp:cNvPr id="0" name=""/>
        <dsp:cNvSpPr/>
      </dsp:nvSpPr>
      <dsp:spPr>
        <a:xfrm rot="16200000">
          <a:off x="805362" y="1289533"/>
          <a:ext cx="4525963" cy="1946895"/>
        </a:xfrm>
        <a:prstGeom prst="flowChartManualOperation">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lvl="0" algn="ctr" defTabSz="1155700">
            <a:lnSpc>
              <a:spcPct val="90000"/>
            </a:lnSpc>
            <a:spcBef>
              <a:spcPct val="0"/>
            </a:spcBef>
            <a:spcAft>
              <a:spcPct val="35000"/>
            </a:spcAft>
          </a:pPr>
          <a:r>
            <a:rPr lang="en-US" sz="2600" kern="1200" dirty="0" smtClean="0"/>
            <a:t>Project needs assessment</a:t>
          </a:r>
          <a:endParaRPr lang="en-US" sz="2600" kern="1200" dirty="0"/>
        </a:p>
      </dsp:txBody>
      <dsp:txXfrm rot="5400000">
        <a:off x="2094896" y="905192"/>
        <a:ext cx="1946895" cy="2715577"/>
      </dsp:txXfrm>
    </dsp:sp>
    <dsp:sp modelId="{67EFC5F9-315B-4FBA-ACF2-61BF1E33FC26}">
      <dsp:nvSpPr>
        <dsp:cNvPr id="0" name=""/>
        <dsp:cNvSpPr/>
      </dsp:nvSpPr>
      <dsp:spPr>
        <a:xfrm rot="16200000">
          <a:off x="2898274" y="1289533"/>
          <a:ext cx="4525963" cy="1946895"/>
        </a:xfrm>
        <a:prstGeom prst="flowChartManualOperation">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lvl="0" algn="ctr" defTabSz="1155700">
            <a:lnSpc>
              <a:spcPct val="90000"/>
            </a:lnSpc>
            <a:spcBef>
              <a:spcPct val="0"/>
            </a:spcBef>
            <a:spcAft>
              <a:spcPct val="35000"/>
            </a:spcAft>
          </a:pPr>
          <a:r>
            <a:rPr lang="en-US" sz="2600" kern="1200" dirty="0" smtClean="0"/>
            <a:t>Project schedule</a:t>
          </a:r>
          <a:endParaRPr lang="en-US" sz="2600" kern="1200" dirty="0"/>
        </a:p>
      </dsp:txBody>
      <dsp:txXfrm rot="5400000">
        <a:off x="4187808" y="905192"/>
        <a:ext cx="1946895" cy="2715577"/>
      </dsp:txXfrm>
    </dsp:sp>
    <dsp:sp modelId="{25462C6D-22A7-41B8-B550-892525AAF865}">
      <dsp:nvSpPr>
        <dsp:cNvPr id="0" name=""/>
        <dsp:cNvSpPr/>
      </dsp:nvSpPr>
      <dsp:spPr>
        <a:xfrm rot="16200000">
          <a:off x="4991186" y="1289533"/>
          <a:ext cx="4525963" cy="1946895"/>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lvl="0" algn="ctr" defTabSz="1155700">
            <a:lnSpc>
              <a:spcPct val="90000"/>
            </a:lnSpc>
            <a:spcBef>
              <a:spcPct val="0"/>
            </a:spcBef>
            <a:spcAft>
              <a:spcPct val="35000"/>
            </a:spcAft>
          </a:pPr>
          <a:r>
            <a:rPr lang="en-US" sz="2600" kern="1200" dirty="0" smtClean="0"/>
            <a:t>Planning tools</a:t>
          </a:r>
          <a:endParaRPr lang="en-US" sz="2600" kern="1200" dirty="0"/>
        </a:p>
      </dsp:txBody>
      <dsp:txXfrm rot="5400000">
        <a:off x="6280720" y="905192"/>
        <a:ext cx="1946895" cy="271557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392437-A697-45CB-AC7A-B34EEC81590F}">
      <dsp:nvSpPr>
        <dsp:cNvPr id="0" name=""/>
        <dsp:cNvSpPr/>
      </dsp:nvSpPr>
      <dsp:spPr>
        <a:xfrm rot="16200000">
          <a:off x="-1287549" y="1289533"/>
          <a:ext cx="4525963" cy="1946895"/>
        </a:xfrm>
        <a:prstGeom prst="flowChartManualOperati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lvl="0" algn="ctr" defTabSz="1377950">
            <a:lnSpc>
              <a:spcPct val="90000"/>
            </a:lnSpc>
            <a:spcBef>
              <a:spcPct val="0"/>
            </a:spcBef>
            <a:spcAft>
              <a:spcPct val="35000"/>
            </a:spcAft>
          </a:pPr>
          <a:r>
            <a:rPr lang="en-US" sz="3100" kern="1200" dirty="0" smtClean="0"/>
            <a:t>Has an interest</a:t>
          </a:r>
          <a:endParaRPr lang="en-US" sz="3100" kern="1200" dirty="0"/>
        </a:p>
      </dsp:txBody>
      <dsp:txXfrm rot="5400000">
        <a:off x="1985" y="905192"/>
        <a:ext cx="1946895" cy="2715577"/>
      </dsp:txXfrm>
    </dsp:sp>
    <dsp:sp modelId="{F2069FDB-7317-41F9-9E7A-24941935AF16}">
      <dsp:nvSpPr>
        <dsp:cNvPr id="0" name=""/>
        <dsp:cNvSpPr/>
      </dsp:nvSpPr>
      <dsp:spPr>
        <a:xfrm rot="16200000">
          <a:off x="805362" y="1289533"/>
          <a:ext cx="4525963" cy="1946895"/>
        </a:xfrm>
        <a:prstGeom prst="flowChartManualOperation">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lvl="0" algn="ctr" defTabSz="1377950">
            <a:lnSpc>
              <a:spcPct val="90000"/>
            </a:lnSpc>
            <a:spcBef>
              <a:spcPct val="0"/>
            </a:spcBef>
            <a:spcAft>
              <a:spcPct val="35000"/>
            </a:spcAft>
          </a:pPr>
          <a:r>
            <a:rPr lang="en-US" sz="3100" kern="1200" dirty="0" smtClean="0"/>
            <a:t>Feedback</a:t>
          </a:r>
          <a:endParaRPr lang="en-US" sz="3100" kern="1200" dirty="0"/>
        </a:p>
      </dsp:txBody>
      <dsp:txXfrm rot="5400000">
        <a:off x="2094896" y="905192"/>
        <a:ext cx="1946895" cy="2715577"/>
      </dsp:txXfrm>
    </dsp:sp>
    <dsp:sp modelId="{A2A29AB5-8F7D-4569-B1E0-2393B0B86471}">
      <dsp:nvSpPr>
        <dsp:cNvPr id="0" name=""/>
        <dsp:cNvSpPr/>
      </dsp:nvSpPr>
      <dsp:spPr>
        <a:xfrm rot="16200000">
          <a:off x="2898274" y="1289533"/>
          <a:ext cx="4525963" cy="1946895"/>
        </a:xfrm>
        <a:prstGeom prst="flowChartManualOperation">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lvl="0" algn="ctr" defTabSz="1377950">
            <a:lnSpc>
              <a:spcPct val="90000"/>
            </a:lnSpc>
            <a:spcBef>
              <a:spcPct val="0"/>
            </a:spcBef>
            <a:spcAft>
              <a:spcPct val="35000"/>
            </a:spcAft>
          </a:pPr>
          <a:r>
            <a:rPr lang="en-US" sz="3100" kern="1200" dirty="0" smtClean="0"/>
            <a:t>Guidance</a:t>
          </a:r>
          <a:endParaRPr lang="en-US" sz="3100" kern="1200" dirty="0"/>
        </a:p>
      </dsp:txBody>
      <dsp:txXfrm rot="5400000">
        <a:off x="4187808" y="905192"/>
        <a:ext cx="1946895" cy="2715577"/>
      </dsp:txXfrm>
    </dsp:sp>
    <dsp:sp modelId="{673EBE30-3F63-4AC3-9814-133C2F75B3E1}">
      <dsp:nvSpPr>
        <dsp:cNvPr id="0" name=""/>
        <dsp:cNvSpPr/>
      </dsp:nvSpPr>
      <dsp:spPr>
        <a:xfrm rot="16200000">
          <a:off x="4991186" y="1289533"/>
          <a:ext cx="4525963" cy="1946895"/>
        </a:xfrm>
        <a:prstGeom prst="flowChartManualOperation">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0" tIns="0" rIns="196205" bIns="0" numCol="1" spcCol="1270" anchor="ctr" anchorCtr="0">
          <a:noAutofit/>
        </a:bodyPr>
        <a:lstStyle/>
        <a:p>
          <a:pPr lvl="0" algn="ctr" defTabSz="1377950">
            <a:lnSpc>
              <a:spcPct val="90000"/>
            </a:lnSpc>
            <a:spcBef>
              <a:spcPct val="0"/>
            </a:spcBef>
            <a:spcAft>
              <a:spcPct val="35000"/>
            </a:spcAft>
          </a:pPr>
          <a:r>
            <a:rPr lang="en-US" sz="3100" kern="1200" dirty="0" smtClean="0"/>
            <a:t>Who might be affected?</a:t>
          </a:r>
          <a:endParaRPr lang="en-US" sz="3100" kern="1200" dirty="0"/>
        </a:p>
      </dsp:txBody>
      <dsp:txXfrm rot="5400000">
        <a:off x="6280720" y="905192"/>
        <a:ext cx="1946895" cy="2715577"/>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FBE51-05CD-42A0-8897-F73CF75402C3}">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Decide which items are necessary (needs)</a:t>
          </a:r>
          <a:endParaRPr lang="en-US" sz="3500" kern="1200" dirty="0"/>
        </a:p>
      </dsp:txBody>
      <dsp:txXfrm>
        <a:off x="39768" y="39768"/>
        <a:ext cx="5530000" cy="1278252"/>
      </dsp:txXfrm>
    </dsp:sp>
    <dsp:sp modelId="{B406F2D2-E985-40CF-B0CA-8DDC2E898F52}">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“nice to haves” (wants)</a:t>
          </a:r>
          <a:endParaRPr lang="en-US" sz="3500" kern="1200" dirty="0"/>
        </a:p>
      </dsp:txBody>
      <dsp:txXfrm>
        <a:off x="656987" y="1623855"/>
        <a:ext cx="5415841" cy="1278252"/>
      </dsp:txXfrm>
    </dsp:sp>
    <dsp:sp modelId="{08BBB9E1-66B4-4A2B-B24F-D8104C39CAAB}">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Prioritize the needs</a:t>
          </a:r>
          <a:endParaRPr lang="en-US" sz="3500" kern="1200" dirty="0"/>
        </a:p>
      </dsp:txBody>
      <dsp:txXfrm>
        <a:off x="1274207" y="3207942"/>
        <a:ext cx="5415841" cy="1278252"/>
      </dsp:txXfrm>
    </dsp:sp>
    <dsp:sp modelId="{64D5525A-0FAB-4CE0-89E1-8953706C067B}">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311173" y="1029656"/>
        <a:ext cx="485410" cy="664128"/>
      </dsp:txXfrm>
    </dsp:sp>
    <dsp:sp modelId="{CBD537D4-15F1-4941-89F1-80C7B44C526B}">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dirty="0"/>
        </a:p>
      </dsp:txBody>
      <dsp:txXfrm>
        <a:off x="6928393" y="2604691"/>
        <a:ext cx="485410" cy="664128"/>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35DCE0-8473-49A7-B684-177C2F5F61CB}">
      <dsp:nvSpPr>
        <dsp:cNvPr id="0" name=""/>
        <dsp:cNvSpPr/>
      </dsp:nvSpPr>
      <dsp:spPr>
        <a:xfrm>
          <a:off x="5213570" y="1546"/>
          <a:ext cx="3013769" cy="837568"/>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7637CA-7CA4-4DB6-AA83-0469E7719581}">
      <dsp:nvSpPr>
        <dsp:cNvPr id="0" name=""/>
        <dsp:cNvSpPr/>
      </dsp:nvSpPr>
      <dsp:spPr>
        <a:xfrm>
          <a:off x="2260" y="1546"/>
          <a:ext cx="5211309" cy="837568"/>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0" kern="1200" dirty="0" smtClean="0"/>
            <a:t>Specific</a:t>
          </a:r>
          <a:endParaRPr lang="en-US" sz="4200" b="0" kern="1200" dirty="0"/>
        </a:p>
      </dsp:txBody>
      <dsp:txXfrm>
        <a:off x="43147" y="42433"/>
        <a:ext cx="5129535" cy="755794"/>
      </dsp:txXfrm>
    </dsp:sp>
    <dsp:sp modelId="{05230C9F-B4A6-4423-831D-E6A281A84124}">
      <dsp:nvSpPr>
        <dsp:cNvPr id="0" name=""/>
        <dsp:cNvSpPr/>
      </dsp:nvSpPr>
      <dsp:spPr>
        <a:xfrm>
          <a:off x="5213570" y="922872"/>
          <a:ext cx="3013769" cy="837568"/>
        </a:xfrm>
        <a:prstGeom prst="rightArrow">
          <a:avLst>
            <a:gd name="adj1" fmla="val 75000"/>
            <a:gd name="adj2" fmla="val 50000"/>
          </a:avLst>
        </a:prstGeom>
        <a:solidFill>
          <a:schemeClr val="accent3">
            <a:tint val="40000"/>
            <a:alpha val="90000"/>
            <a:hueOff val="2679212"/>
            <a:satOff val="-3448"/>
            <a:lumOff val="-269"/>
            <a:alphaOff val="0"/>
          </a:schemeClr>
        </a:solidFill>
        <a:ln w="25400" cap="flat" cmpd="sng" algn="ctr">
          <a:solidFill>
            <a:schemeClr val="accent3">
              <a:tint val="40000"/>
              <a:alpha val="90000"/>
              <a:hueOff val="2679212"/>
              <a:satOff val="-3448"/>
              <a:lumOff val="-269"/>
              <a:alphaOff val="0"/>
            </a:schemeClr>
          </a:solidFill>
          <a:prstDash val="solid"/>
        </a:ln>
        <a:effectLst/>
      </dsp:spPr>
      <dsp:style>
        <a:lnRef idx="2">
          <a:scrgbClr r="0" g="0" b="0"/>
        </a:lnRef>
        <a:fillRef idx="1">
          <a:scrgbClr r="0" g="0" b="0"/>
        </a:fillRef>
        <a:effectRef idx="0">
          <a:scrgbClr r="0" g="0" b="0"/>
        </a:effectRef>
        <a:fontRef idx="minor"/>
      </dsp:style>
    </dsp:sp>
    <dsp:sp modelId="{482F95C3-4E5D-4162-9A29-AE412AADF3A5}">
      <dsp:nvSpPr>
        <dsp:cNvPr id="0" name=""/>
        <dsp:cNvSpPr/>
      </dsp:nvSpPr>
      <dsp:spPr>
        <a:xfrm>
          <a:off x="2260" y="922872"/>
          <a:ext cx="5211309" cy="837568"/>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0" kern="1200" dirty="0" smtClean="0"/>
            <a:t>Measurable</a:t>
          </a:r>
          <a:endParaRPr lang="en-US" sz="4200" b="0" kern="1200" dirty="0"/>
        </a:p>
      </dsp:txBody>
      <dsp:txXfrm>
        <a:off x="43147" y="963759"/>
        <a:ext cx="5129535" cy="755794"/>
      </dsp:txXfrm>
    </dsp:sp>
    <dsp:sp modelId="{AACCB4D2-7A08-411A-AF91-93094058870E}">
      <dsp:nvSpPr>
        <dsp:cNvPr id="0" name=""/>
        <dsp:cNvSpPr/>
      </dsp:nvSpPr>
      <dsp:spPr>
        <a:xfrm>
          <a:off x="5213570" y="1844197"/>
          <a:ext cx="3013769" cy="837568"/>
        </a:xfrm>
        <a:prstGeom prst="rightArrow">
          <a:avLst>
            <a:gd name="adj1" fmla="val 75000"/>
            <a:gd name="adj2" fmla="val 50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5CFC04B1-B824-44A0-B841-26E1413FAD39}">
      <dsp:nvSpPr>
        <dsp:cNvPr id="0" name=""/>
        <dsp:cNvSpPr/>
      </dsp:nvSpPr>
      <dsp:spPr>
        <a:xfrm>
          <a:off x="2260" y="1844197"/>
          <a:ext cx="5211309" cy="837568"/>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0" kern="1200" dirty="0" smtClean="0"/>
            <a:t>Agreed Upon</a:t>
          </a:r>
          <a:endParaRPr lang="en-US" sz="4200" b="0" kern="1200" dirty="0"/>
        </a:p>
      </dsp:txBody>
      <dsp:txXfrm>
        <a:off x="43147" y="1885084"/>
        <a:ext cx="5129535" cy="755794"/>
      </dsp:txXfrm>
    </dsp:sp>
    <dsp:sp modelId="{6AF55C1B-F2F9-4B5E-9F76-113A9EE6812A}">
      <dsp:nvSpPr>
        <dsp:cNvPr id="0" name=""/>
        <dsp:cNvSpPr/>
      </dsp:nvSpPr>
      <dsp:spPr>
        <a:xfrm>
          <a:off x="5213570" y="2765522"/>
          <a:ext cx="3013769" cy="837568"/>
        </a:xfrm>
        <a:prstGeom prst="rightArrow">
          <a:avLst>
            <a:gd name="adj1" fmla="val 75000"/>
            <a:gd name="adj2" fmla="val 50000"/>
          </a:avLst>
        </a:prstGeom>
        <a:solidFill>
          <a:schemeClr val="accent3">
            <a:tint val="40000"/>
            <a:alpha val="90000"/>
            <a:hueOff val="8037638"/>
            <a:satOff val="-10345"/>
            <a:lumOff val="-806"/>
            <a:alphaOff val="0"/>
          </a:schemeClr>
        </a:solidFill>
        <a:ln w="25400" cap="flat" cmpd="sng" algn="ctr">
          <a:solidFill>
            <a:schemeClr val="accent3">
              <a:tint val="40000"/>
              <a:alpha val="90000"/>
              <a:hueOff val="8037638"/>
              <a:satOff val="-10345"/>
              <a:lumOff val="-806"/>
              <a:alphaOff val="0"/>
            </a:schemeClr>
          </a:solidFill>
          <a:prstDash val="solid"/>
        </a:ln>
        <a:effectLst/>
      </dsp:spPr>
      <dsp:style>
        <a:lnRef idx="2">
          <a:scrgbClr r="0" g="0" b="0"/>
        </a:lnRef>
        <a:fillRef idx="1">
          <a:scrgbClr r="0" g="0" b="0"/>
        </a:fillRef>
        <a:effectRef idx="0">
          <a:scrgbClr r="0" g="0" b="0"/>
        </a:effectRef>
        <a:fontRef idx="minor"/>
      </dsp:style>
    </dsp:sp>
    <dsp:sp modelId="{4AD794A8-BAEF-422E-9400-1052E0E595E9}">
      <dsp:nvSpPr>
        <dsp:cNvPr id="0" name=""/>
        <dsp:cNvSpPr/>
      </dsp:nvSpPr>
      <dsp:spPr>
        <a:xfrm>
          <a:off x="2260" y="2765522"/>
          <a:ext cx="5211309" cy="837568"/>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0" kern="1200" dirty="0" smtClean="0"/>
            <a:t>Relevant</a:t>
          </a:r>
          <a:endParaRPr lang="en-US" sz="4200" b="0" kern="1200" dirty="0"/>
        </a:p>
      </dsp:txBody>
      <dsp:txXfrm>
        <a:off x="43147" y="2806409"/>
        <a:ext cx="5129535" cy="755794"/>
      </dsp:txXfrm>
    </dsp:sp>
    <dsp:sp modelId="{F36A3B9A-228B-4965-8FD4-46AB493C7B3E}">
      <dsp:nvSpPr>
        <dsp:cNvPr id="0" name=""/>
        <dsp:cNvSpPr/>
      </dsp:nvSpPr>
      <dsp:spPr>
        <a:xfrm>
          <a:off x="5213570" y="3686847"/>
          <a:ext cx="3013769" cy="837568"/>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E2E78CE7-D04F-439D-BEF9-39F8C4A05813}">
      <dsp:nvSpPr>
        <dsp:cNvPr id="0" name=""/>
        <dsp:cNvSpPr/>
      </dsp:nvSpPr>
      <dsp:spPr>
        <a:xfrm>
          <a:off x="2260" y="3686847"/>
          <a:ext cx="5211309" cy="837568"/>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80010" rIns="160020" bIns="80010" numCol="1" spcCol="1270" anchor="ctr" anchorCtr="0">
          <a:noAutofit/>
        </a:bodyPr>
        <a:lstStyle/>
        <a:p>
          <a:pPr lvl="0" algn="r" defTabSz="1866900">
            <a:lnSpc>
              <a:spcPct val="90000"/>
            </a:lnSpc>
            <a:spcBef>
              <a:spcPct val="0"/>
            </a:spcBef>
            <a:spcAft>
              <a:spcPct val="35000"/>
            </a:spcAft>
          </a:pPr>
          <a:r>
            <a:rPr lang="en-US" sz="4200" b="0" kern="1200" dirty="0" smtClean="0"/>
            <a:t>Timed</a:t>
          </a:r>
          <a:endParaRPr lang="en-US" sz="4200" b="0" kern="1200" dirty="0"/>
        </a:p>
      </dsp:txBody>
      <dsp:txXfrm>
        <a:off x="43147" y="3727734"/>
        <a:ext cx="5129535" cy="75579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34BF20-3BD2-446A-A13E-7925177ED195}">
      <dsp:nvSpPr>
        <dsp:cNvPr id="0" name=""/>
        <dsp:cNvSpPr/>
      </dsp:nvSpPr>
      <dsp:spPr>
        <a:xfrm>
          <a:off x="1004" y="1087611"/>
          <a:ext cx="3917900" cy="235074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What a project must do in order for it to be considered successful</a:t>
          </a:r>
          <a:endParaRPr lang="en-US" sz="3400" kern="1200" dirty="0"/>
        </a:p>
      </dsp:txBody>
      <dsp:txXfrm>
        <a:off x="1004" y="1087611"/>
        <a:ext cx="3917900" cy="2350740"/>
      </dsp:txXfrm>
    </dsp:sp>
    <dsp:sp modelId="{AFFE2056-ABCB-4E53-BD0F-259A7DFA35C2}">
      <dsp:nvSpPr>
        <dsp:cNvPr id="0" name=""/>
        <dsp:cNvSpPr/>
      </dsp:nvSpPr>
      <dsp:spPr>
        <a:xfrm>
          <a:off x="4310695" y="1087611"/>
          <a:ext cx="3917900" cy="235074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129540" rIns="129540" bIns="129540" numCol="1" spcCol="1270" anchor="ctr" anchorCtr="0">
          <a:noAutofit/>
        </a:bodyPr>
        <a:lstStyle/>
        <a:p>
          <a:pPr lvl="0" algn="ctr" defTabSz="1511300">
            <a:lnSpc>
              <a:spcPct val="90000"/>
            </a:lnSpc>
            <a:spcBef>
              <a:spcPct val="0"/>
            </a:spcBef>
            <a:spcAft>
              <a:spcPct val="35000"/>
            </a:spcAft>
          </a:pPr>
          <a:r>
            <a:rPr lang="en-US" sz="3400" kern="1200" dirty="0" smtClean="0"/>
            <a:t>Define what people can expect to hold in their hands after the project is complete</a:t>
          </a:r>
          <a:endParaRPr lang="en-US" sz="3400" kern="1200" dirty="0"/>
        </a:p>
      </dsp:txBody>
      <dsp:txXfrm>
        <a:off x="4310695" y="1087611"/>
        <a:ext cx="3917900" cy="23507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A6DF1-4D0E-4816-9B7A-63603271F386}">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0B85D8-F4BF-407F-8293-9DC8AB8B12B3}">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lvl="0" algn="l" defTabSz="1778000">
            <a:lnSpc>
              <a:spcPct val="90000"/>
            </a:lnSpc>
            <a:spcBef>
              <a:spcPct val="0"/>
            </a:spcBef>
            <a:spcAft>
              <a:spcPct val="35000"/>
            </a:spcAft>
          </a:pPr>
          <a:r>
            <a:rPr lang="en-US" sz="4000" kern="1200" dirty="0" smtClean="0"/>
            <a:t>Defines what the project will do</a:t>
          </a:r>
          <a:endParaRPr lang="en-US" sz="4000" kern="1200" dirty="0"/>
        </a:p>
      </dsp:txBody>
      <dsp:txXfrm>
        <a:off x="628203" y="452596"/>
        <a:ext cx="7538938" cy="905192"/>
      </dsp:txXfrm>
    </dsp:sp>
    <dsp:sp modelId="{F0726B46-0F80-404E-B681-3951F66D8D35}">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FAB24FD-08CC-493D-B1D1-24949190274F}">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lvl="0" algn="l" defTabSz="1778000">
            <a:lnSpc>
              <a:spcPct val="90000"/>
            </a:lnSpc>
            <a:spcBef>
              <a:spcPct val="0"/>
            </a:spcBef>
            <a:spcAft>
              <a:spcPct val="35000"/>
            </a:spcAft>
          </a:pPr>
          <a:r>
            <a:rPr lang="en-US" sz="4000" kern="1200" dirty="0" smtClean="0"/>
            <a:t>When it will be done</a:t>
          </a:r>
          <a:endParaRPr lang="en-US" sz="4000" kern="1200" dirty="0"/>
        </a:p>
      </dsp:txBody>
      <dsp:txXfrm>
        <a:off x="957241" y="1810385"/>
        <a:ext cx="7209900" cy="905192"/>
      </dsp:txXfrm>
    </dsp:sp>
    <dsp:sp modelId="{BEC30BFB-3FD7-481B-B987-1586E05073BF}">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E9329AE-E191-4FB3-B002-3AC19E3C995D}">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01600" rIns="101600" bIns="101600" numCol="1" spcCol="1270" anchor="ctr" anchorCtr="0">
          <a:noAutofit/>
        </a:bodyPr>
        <a:lstStyle/>
        <a:p>
          <a:pPr lvl="0" algn="l" defTabSz="1778000">
            <a:lnSpc>
              <a:spcPct val="90000"/>
            </a:lnSpc>
            <a:spcBef>
              <a:spcPct val="0"/>
            </a:spcBef>
            <a:spcAft>
              <a:spcPct val="35000"/>
            </a:spcAft>
          </a:pPr>
          <a:r>
            <a:rPr lang="en-US" sz="4000" kern="1200" dirty="0" smtClean="0"/>
            <a:t>Contract of expectations</a:t>
          </a:r>
          <a:endParaRPr lang="en-US" sz="4000" kern="1200" dirty="0"/>
        </a:p>
      </dsp:txBody>
      <dsp:txXfrm>
        <a:off x="628203" y="3168174"/>
        <a:ext cx="7538938" cy="905192"/>
      </dsp:txXfrm>
    </dsp:sp>
    <dsp:sp modelId="{C9444067-BB10-4F1E-90E5-FDBD4C13E87E}">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9C15BC-D238-492A-8115-0DD543DA8221}">
      <dsp:nvSpPr>
        <dsp:cNvPr id="0" name=""/>
        <dsp:cNvSpPr/>
      </dsp:nvSpPr>
      <dsp:spPr>
        <a:xfrm>
          <a:off x="0" y="592109"/>
          <a:ext cx="8229600" cy="1031354"/>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Formal project document</a:t>
          </a:r>
          <a:endParaRPr lang="en-US" sz="4300" kern="1200" dirty="0"/>
        </a:p>
      </dsp:txBody>
      <dsp:txXfrm>
        <a:off x="50347" y="642456"/>
        <a:ext cx="8128906" cy="930660"/>
      </dsp:txXfrm>
    </dsp:sp>
    <dsp:sp modelId="{E632ED0B-5A6A-4CA5-9DFC-3D963DA4A876}">
      <dsp:nvSpPr>
        <dsp:cNvPr id="0" name=""/>
        <dsp:cNvSpPr/>
      </dsp:nvSpPr>
      <dsp:spPr>
        <a:xfrm>
          <a:off x="0" y="1747304"/>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Establishes the project as an entity</a:t>
          </a:r>
          <a:endParaRPr lang="en-US" sz="4300" kern="1200" dirty="0"/>
        </a:p>
      </dsp:txBody>
      <dsp:txXfrm>
        <a:off x="50347" y="1797651"/>
        <a:ext cx="8128906" cy="930660"/>
      </dsp:txXfrm>
    </dsp:sp>
    <dsp:sp modelId="{0A9D0528-7882-469B-B47A-2E061D860441}">
      <dsp:nvSpPr>
        <dsp:cNvPr id="0" name=""/>
        <dsp:cNvSpPr/>
      </dsp:nvSpPr>
      <dsp:spPr>
        <a:xfrm>
          <a:off x="0" y="2902499"/>
          <a:ext cx="8229600" cy="1031354"/>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lvl="0" algn="l" defTabSz="1911350">
            <a:lnSpc>
              <a:spcPct val="90000"/>
            </a:lnSpc>
            <a:spcBef>
              <a:spcPct val="0"/>
            </a:spcBef>
            <a:spcAft>
              <a:spcPct val="35000"/>
            </a:spcAft>
          </a:pPr>
          <a:r>
            <a:rPr lang="en-US" sz="4300" kern="1200" dirty="0" smtClean="0"/>
            <a:t>Customized for your organization</a:t>
          </a:r>
          <a:endParaRPr lang="en-US" sz="4300" kern="1200" dirty="0"/>
        </a:p>
      </dsp:txBody>
      <dsp:txXfrm>
        <a:off x="50347" y="2952846"/>
        <a:ext cx="8128906" cy="93066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76469-9C3C-4140-A58B-5C1FE2032D4E}">
      <dsp:nvSpPr>
        <dsp:cNvPr id="0" name=""/>
        <dsp:cNvSpPr/>
      </dsp:nvSpPr>
      <dsp:spPr>
        <a:xfrm>
          <a:off x="2231" y="1143749"/>
          <a:ext cx="2238463" cy="2238463"/>
        </a:xfrm>
        <a:prstGeom prst="ellipse">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lvl="0" algn="ctr" defTabSz="844550">
            <a:lnSpc>
              <a:spcPct val="90000"/>
            </a:lnSpc>
            <a:spcBef>
              <a:spcPct val="0"/>
            </a:spcBef>
            <a:spcAft>
              <a:spcPct val="35000"/>
            </a:spcAft>
          </a:pPr>
          <a:r>
            <a:rPr lang="en-CA" sz="1900" kern="1200" dirty="0" smtClean="0"/>
            <a:t>Functionality</a:t>
          </a:r>
          <a:endParaRPr lang="en-CA" sz="1900" kern="1200" dirty="0"/>
        </a:p>
      </dsp:txBody>
      <dsp:txXfrm>
        <a:off x="330046" y="1471564"/>
        <a:ext cx="1582833" cy="1582833"/>
      </dsp:txXfrm>
    </dsp:sp>
    <dsp:sp modelId="{DE1720A1-7AE0-4586-B18A-29261D25ADC0}">
      <dsp:nvSpPr>
        <dsp:cNvPr id="0" name=""/>
        <dsp:cNvSpPr/>
      </dsp:nvSpPr>
      <dsp:spPr>
        <a:xfrm>
          <a:off x="1793001" y="1143749"/>
          <a:ext cx="2238463" cy="2238463"/>
        </a:xfrm>
        <a:prstGeom prst="ellipse">
          <a:avLst/>
        </a:prstGeom>
        <a:solidFill>
          <a:schemeClr val="accent2">
            <a:hueOff val="1560506"/>
            <a:satOff val="-1946"/>
            <a:lumOff val="458"/>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lvl="0" algn="ctr" defTabSz="844550">
            <a:lnSpc>
              <a:spcPct val="90000"/>
            </a:lnSpc>
            <a:spcBef>
              <a:spcPct val="0"/>
            </a:spcBef>
            <a:spcAft>
              <a:spcPct val="35000"/>
            </a:spcAft>
          </a:pPr>
          <a:r>
            <a:rPr lang="en-CA" sz="1900" kern="1200" dirty="0" smtClean="0"/>
            <a:t>Effort (Time &amp; Cost)</a:t>
          </a:r>
          <a:endParaRPr lang="en-CA" sz="1900" kern="1200" dirty="0"/>
        </a:p>
      </dsp:txBody>
      <dsp:txXfrm>
        <a:off x="2120816" y="1471564"/>
        <a:ext cx="1582833" cy="1582833"/>
      </dsp:txXfrm>
    </dsp:sp>
    <dsp:sp modelId="{68CC5D24-5CBF-4330-B94B-5D826223BF7E}">
      <dsp:nvSpPr>
        <dsp:cNvPr id="0" name=""/>
        <dsp:cNvSpPr/>
      </dsp:nvSpPr>
      <dsp:spPr>
        <a:xfrm>
          <a:off x="3583772" y="1143749"/>
          <a:ext cx="2238463" cy="2238463"/>
        </a:xfrm>
        <a:prstGeom prst="ellipse">
          <a:avLst/>
        </a:prstGeom>
        <a:solidFill>
          <a:schemeClr val="accent2">
            <a:hueOff val="3121013"/>
            <a:satOff val="-3893"/>
            <a:lumOff val="91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lvl="0" algn="ctr" defTabSz="844550">
            <a:lnSpc>
              <a:spcPct val="90000"/>
            </a:lnSpc>
            <a:spcBef>
              <a:spcPct val="0"/>
            </a:spcBef>
            <a:spcAft>
              <a:spcPct val="35000"/>
            </a:spcAft>
          </a:pPr>
          <a:r>
            <a:rPr lang="en-CA" sz="1900" kern="1200" dirty="0" smtClean="0"/>
            <a:t>Delivery Date</a:t>
          </a:r>
          <a:endParaRPr lang="en-CA" sz="1900" kern="1200" dirty="0"/>
        </a:p>
      </dsp:txBody>
      <dsp:txXfrm>
        <a:off x="3911587" y="1471564"/>
        <a:ext cx="1582833" cy="1582833"/>
      </dsp:txXfrm>
    </dsp:sp>
    <dsp:sp modelId="{4681D72B-2B89-44C9-B22E-2FE690CFB11D}">
      <dsp:nvSpPr>
        <dsp:cNvPr id="0" name=""/>
        <dsp:cNvSpPr/>
      </dsp:nvSpPr>
      <dsp:spPr>
        <a:xfrm>
          <a:off x="5374543" y="1143749"/>
          <a:ext cx="2238463" cy="2238463"/>
        </a:xfrm>
        <a:prstGeom prst="ellipse">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23190" tIns="24130" rIns="123190" bIns="24130" numCol="1" spcCol="1270" anchor="ctr" anchorCtr="0">
          <a:noAutofit/>
        </a:bodyPr>
        <a:lstStyle/>
        <a:p>
          <a:pPr lvl="0" algn="ctr" defTabSz="844550">
            <a:lnSpc>
              <a:spcPct val="90000"/>
            </a:lnSpc>
            <a:spcBef>
              <a:spcPct val="0"/>
            </a:spcBef>
            <a:spcAft>
              <a:spcPct val="35000"/>
            </a:spcAft>
          </a:pPr>
          <a:r>
            <a:rPr lang="en-CA" sz="1900" kern="1200" dirty="0" smtClean="0"/>
            <a:t>Quality</a:t>
          </a:r>
          <a:endParaRPr lang="en-CA" sz="1900" kern="1200" dirty="0"/>
        </a:p>
      </dsp:txBody>
      <dsp:txXfrm>
        <a:off x="5702358" y="1471564"/>
        <a:ext cx="1582833" cy="158283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641E63-045C-44F3-A673-98B4AA8FD514}">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Details</a:t>
          </a:r>
          <a:endParaRPr lang="en-US" sz="4200" kern="1200" dirty="0"/>
        </a:p>
      </dsp:txBody>
      <dsp:txXfrm>
        <a:off x="460905" y="1047"/>
        <a:ext cx="3479899" cy="2087939"/>
      </dsp:txXfrm>
    </dsp:sp>
    <dsp:sp modelId="{E4A3DF90-CCFA-490B-BCC4-6B9F403C938A}">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Write in the order of tasks</a:t>
          </a:r>
          <a:endParaRPr lang="en-US" sz="4200" kern="1200" dirty="0"/>
        </a:p>
      </dsp:txBody>
      <dsp:txXfrm>
        <a:off x="4288794" y="1047"/>
        <a:ext cx="3479899" cy="2087939"/>
      </dsp:txXfrm>
    </dsp:sp>
    <dsp:sp modelId="{B0A0C18D-C9CD-43DA-BAC3-E354F0E4CDBC}">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en-US" sz="4200" kern="1200" dirty="0" smtClean="0"/>
            <a:t>Be aware of micro-managing</a:t>
          </a:r>
          <a:endParaRPr lang="en-US" sz="4200" kern="1200" dirty="0"/>
        </a:p>
      </dsp:txBody>
      <dsp:txXfrm>
        <a:off x="2374850" y="2436976"/>
        <a:ext cx="3479899" cy="2087939"/>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EDFEB4-2D0F-4143-B012-34103891DA38}">
      <dsp:nvSpPr>
        <dsp:cNvPr id="0" name=""/>
        <dsp:cNvSpPr/>
      </dsp:nvSpPr>
      <dsp:spPr>
        <a:xfrm>
          <a:off x="2228" y="45378"/>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lvl="0" algn="r" defTabSz="933450">
            <a:lnSpc>
              <a:spcPct val="90000"/>
            </a:lnSpc>
            <a:spcBef>
              <a:spcPct val="0"/>
            </a:spcBef>
            <a:spcAft>
              <a:spcPct val="35000"/>
            </a:spcAft>
          </a:pPr>
          <a:r>
            <a:rPr lang="en-US" sz="2100" kern="1200" dirty="0" smtClean="0"/>
            <a:t>T</a:t>
          </a:r>
          <a:r>
            <a:rPr lang="en-US" sz="2100" kern="1200" baseline="-25000" dirty="0" smtClean="0"/>
            <a:t>m</a:t>
          </a:r>
          <a:endParaRPr lang="en-US" sz="2100" kern="1200" dirty="0"/>
        </a:p>
      </dsp:txBody>
      <dsp:txXfrm>
        <a:off x="2228" y="45378"/>
        <a:ext cx="1140009" cy="415800"/>
      </dsp:txXfrm>
    </dsp:sp>
    <dsp:sp modelId="{5453B83F-E6E0-4D60-9260-78754BC20B3C}">
      <dsp:nvSpPr>
        <dsp:cNvPr id="0" name=""/>
        <dsp:cNvSpPr/>
      </dsp:nvSpPr>
      <dsp:spPr>
        <a:xfrm>
          <a:off x="1142238" y="25888"/>
          <a:ext cx="228001" cy="454781"/>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B266C39-6E8E-40F0-95CD-2DCFAD7CDB4C}">
      <dsp:nvSpPr>
        <dsp:cNvPr id="0" name=""/>
        <dsp:cNvSpPr/>
      </dsp:nvSpPr>
      <dsp:spPr>
        <a:xfrm>
          <a:off x="1461441" y="25888"/>
          <a:ext cx="3100826" cy="45478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Probable Time</a:t>
          </a:r>
          <a:endParaRPr lang="en-US" sz="2100" kern="1200" dirty="0"/>
        </a:p>
      </dsp:txBody>
      <dsp:txXfrm>
        <a:off x="1461441" y="25888"/>
        <a:ext cx="3100826" cy="454781"/>
      </dsp:txXfrm>
    </dsp:sp>
    <dsp:sp modelId="{DA75023E-2A2A-4EEC-BDEE-EBB3E33F2265}">
      <dsp:nvSpPr>
        <dsp:cNvPr id="0" name=""/>
        <dsp:cNvSpPr/>
      </dsp:nvSpPr>
      <dsp:spPr>
        <a:xfrm>
          <a:off x="2228" y="575760"/>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lvl="0" algn="r" defTabSz="933450">
            <a:lnSpc>
              <a:spcPct val="90000"/>
            </a:lnSpc>
            <a:spcBef>
              <a:spcPct val="0"/>
            </a:spcBef>
            <a:spcAft>
              <a:spcPct val="35000"/>
            </a:spcAft>
          </a:pPr>
          <a:r>
            <a:rPr lang="en-US" sz="2100" kern="1200" dirty="0" smtClean="0"/>
            <a:t>T</a:t>
          </a:r>
          <a:r>
            <a:rPr lang="en-US" sz="2100" kern="1200" baseline="-25000" dirty="0" smtClean="0"/>
            <a:t>o</a:t>
          </a:r>
          <a:endParaRPr lang="en-US" sz="2100" kern="1200" dirty="0"/>
        </a:p>
      </dsp:txBody>
      <dsp:txXfrm>
        <a:off x="2228" y="575760"/>
        <a:ext cx="1140009" cy="415800"/>
      </dsp:txXfrm>
    </dsp:sp>
    <dsp:sp modelId="{E74909DB-C395-49F5-8953-4E3CB8CD2C37}">
      <dsp:nvSpPr>
        <dsp:cNvPr id="0" name=""/>
        <dsp:cNvSpPr/>
      </dsp:nvSpPr>
      <dsp:spPr>
        <a:xfrm>
          <a:off x="1142238" y="556269"/>
          <a:ext cx="228001" cy="454781"/>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4C194F7-563A-4B38-A1AC-362CEA07ECD3}">
      <dsp:nvSpPr>
        <dsp:cNvPr id="0" name=""/>
        <dsp:cNvSpPr/>
      </dsp:nvSpPr>
      <dsp:spPr>
        <a:xfrm>
          <a:off x="1461441" y="556269"/>
          <a:ext cx="3100826" cy="454781"/>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Optimistic Time</a:t>
          </a:r>
          <a:endParaRPr lang="en-US" sz="2100" kern="1200" dirty="0"/>
        </a:p>
      </dsp:txBody>
      <dsp:txXfrm>
        <a:off x="1461441" y="556269"/>
        <a:ext cx="3100826" cy="454781"/>
      </dsp:txXfrm>
    </dsp:sp>
    <dsp:sp modelId="{BCD7F6E4-00E8-4FD1-8649-821FE5E5D4E7}">
      <dsp:nvSpPr>
        <dsp:cNvPr id="0" name=""/>
        <dsp:cNvSpPr/>
      </dsp:nvSpPr>
      <dsp:spPr>
        <a:xfrm>
          <a:off x="2228" y="1106141"/>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lvl="0" algn="r" defTabSz="933450">
            <a:lnSpc>
              <a:spcPct val="90000"/>
            </a:lnSpc>
            <a:spcBef>
              <a:spcPct val="0"/>
            </a:spcBef>
            <a:spcAft>
              <a:spcPct val="35000"/>
            </a:spcAft>
          </a:pPr>
          <a:r>
            <a:rPr lang="en-US" sz="2100" kern="1200" dirty="0" smtClean="0"/>
            <a:t>T</a:t>
          </a:r>
          <a:r>
            <a:rPr lang="en-US" sz="2100" kern="1200" baseline="-25000" dirty="0" smtClean="0"/>
            <a:t>p</a:t>
          </a:r>
          <a:endParaRPr lang="en-US" sz="2100" kern="1200" dirty="0"/>
        </a:p>
      </dsp:txBody>
      <dsp:txXfrm>
        <a:off x="2228" y="1106141"/>
        <a:ext cx="1140009" cy="415800"/>
      </dsp:txXfrm>
    </dsp:sp>
    <dsp:sp modelId="{F331B77E-D3B3-4B38-8359-879908EAF031}">
      <dsp:nvSpPr>
        <dsp:cNvPr id="0" name=""/>
        <dsp:cNvSpPr/>
      </dsp:nvSpPr>
      <dsp:spPr>
        <a:xfrm>
          <a:off x="1142238" y="1086650"/>
          <a:ext cx="228001" cy="454781"/>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7C8698-4E87-406A-8DA1-C343F5B7D24C}">
      <dsp:nvSpPr>
        <dsp:cNvPr id="0" name=""/>
        <dsp:cNvSpPr/>
      </dsp:nvSpPr>
      <dsp:spPr>
        <a:xfrm>
          <a:off x="1461441" y="1086650"/>
          <a:ext cx="3100826" cy="454781"/>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Pessimistic Time</a:t>
          </a:r>
          <a:endParaRPr lang="en-US" sz="2100" kern="1200" dirty="0"/>
        </a:p>
      </dsp:txBody>
      <dsp:txXfrm>
        <a:off x="1461441" y="1086650"/>
        <a:ext cx="3100826" cy="454781"/>
      </dsp:txXfrm>
    </dsp:sp>
    <dsp:sp modelId="{46C49187-9E22-4930-81C5-77F01F7A23EC}">
      <dsp:nvSpPr>
        <dsp:cNvPr id="0" name=""/>
        <dsp:cNvSpPr/>
      </dsp:nvSpPr>
      <dsp:spPr>
        <a:xfrm>
          <a:off x="2228" y="1785950"/>
          <a:ext cx="1140009" cy="415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53340" rIns="149352" bIns="53340" numCol="1" spcCol="1270" anchor="ctr" anchorCtr="0">
          <a:noAutofit/>
        </a:bodyPr>
        <a:lstStyle/>
        <a:p>
          <a:pPr lvl="0" algn="r" defTabSz="933450">
            <a:lnSpc>
              <a:spcPct val="90000"/>
            </a:lnSpc>
            <a:spcBef>
              <a:spcPct val="0"/>
            </a:spcBef>
            <a:spcAft>
              <a:spcPct val="35000"/>
            </a:spcAft>
          </a:pPr>
          <a:r>
            <a:rPr lang="en-US" sz="2100" kern="1200" dirty="0" smtClean="0"/>
            <a:t>T</a:t>
          </a:r>
          <a:r>
            <a:rPr lang="en-US" sz="2100" kern="1200" baseline="-25000" dirty="0" smtClean="0"/>
            <a:t>e</a:t>
          </a:r>
          <a:endParaRPr lang="en-US" sz="2100" kern="1200" dirty="0"/>
        </a:p>
      </dsp:txBody>
      <dsp:txXfrm>
        <a:off x="2228" y="1785950"/>
        <a:ext cx="1140009" cy="415800"/>
      </dsp:txXfrm>
    </dsp:sp>
    <dsp:sp modelId="{4BCEB7CF-8065-4E9A-BEDD-AC878B23896C}">
      <dsp:nvSpPr>
        <dsp:cNvPr id="0" name=""/>
        <dsp:cNvSpPr/>
      </dsp:nvSpPr>
      <dsp:spPr>
        <a:xfrm>
          <a:off x="1142238" y="1617032"/>
          <a:ext cx="228001" cy="753637"/>
        </a:xfrm>
        <a:prstGeom prst="leftBrace">
          <a:avLst>
            <a:gd name="adj1" fmla="val 35000"/>
            <a:gd name="adj2" fmla="val 50000"/>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CE3E2EC-AE1B-466A-AF3D-5A87F95A4119}">
      <dsp:nvSpPr>
        <dsp:cNvPr id="0" name=""/>
        <dsp:cNvSpPr/>
      </dsp:nvSpPr>
      <dsp:spPr>
        <a:xfrm>
          <a:off x="1461441" y="1617032"/>
          <a:ext cx="3100826" cy="753637"/>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228600" lvl="1" indent="-228600" algn="l" defTabSz="933450">
            <a:lnSpc>
              <a:spcPct val="90000"/>
            </a:lnSpc>
            <a:spcBef>
              <a:spcPct val="0"/>
            </a:spcBef>
            <a:spcAft>
              <a:spcPct val="15000"/>
            </a:spcAft>
            <a:buChar char="••"/>
          </a:pPr>
          <a:r>
            <a:rPr lang="en-US" sz="2100" kern="1200" dirty="0" smtClean="0"/>
            <a:t>Calculated Time (Best Estimate)</a:t>
          </a:r>
          <a:endParaRPr lang="en-US" sz="2100" kern="1200" dirty="0"/>
        </a:p>
      </dsp:txBody>
      <dsp:txXfrm>
        <a:off x="1461441" y="1617032"/>
        <a:ext cx="3100826" cy="753637"/>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77CE17-8895-463D-85FA-F45D9F7A2D2B}">
      <dsp:nvSpPr>
        <dsp:cNvPr id="0" name=""/>
        <dsp:cNvSpPr/>
      </dsp:nvSpPr>
      <dsp:spPr>
        <a:xfrm rot="16200000">
          <a:off x="-956010" y="957014"/>
          <a:ext cx="4525963" cy="2611933"/>
        </a:xfrm>
        <a:prstGeom prst="flowChartManualOperati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0" tIns="0" rIns="292943" bIns="0" numCol="1" spcCol="1270" anchor="ctr" anchorCtr="0">
          <a:noAutofit/>
        </a:bodyPr>
        <a:lstStyle/>
        <a:p>
          <a:pPr lvl="0" algn="ctr" defTabSz="2044700">
            <a:lnSpc>
              <a:spcPct val="90000"/>
            </a:lnSpc>
            <a:spcBef>
              <a:spcPct val="0"/>
            </a:spcBef>
            <a:spcAft>
              <a:spcPct val="35000"/>
            </a:spcAft>
          </a:pPr>
          <a:r>
            <a:rPr lang="en-US" sz="4600" kern="1200" dirty="0" smtClean="0"/>
            <a:t>People</a:t>
          </a:r>
          <a:endParaRPr lang="en-US" sz="4600" kern="1200" dirty="0"/>
        </a:p>
      </dsp:txBody>
      <dsp:txXfrm rot="5400000">
        <a:off x="1005" y="905192"/>
        <a:ext cx="2611933" cy="2715577"/>
      </dsp:txXfrm>
    </dsp:sp>
    <dsp:sp modelId="{02FC5E07-9F46-4DCC-B858-C5937C023D4A}">
      <dsp:nvSpPr>
        <dsp:cNvPr id="0" name=""/>
        <dsp:cNvSpPr/>
      </dsp:nvSpPr>
      <dsp:spPr>
        <a:xfrm rot="16200000">
          <a:off x="1851818" y="957014"/>
          <a:ext cx="4525963" cy="2611933"/>
        </a:xfrm>
        <a:prstGeom prst="flowChartManualOperation">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0" tIns="0" rIns="292943" bIns="0" numCol="1" spcCol="1270" anchor="ctr" anchorCtr="0">
          <a:noAutofit/>
        </a:bodyPr>
        <a:lstStyle/>
        <a:p>
          <a:pPr lvl="0" algn="ctr" defTabSz="2044700">
            <a:lnSpc>
              <a:spcPct val="90000"/>
            </a:lnSpc>
            <a:spcBef>
              <a:spcPct val="0"/>
            </a:spcBef>
            <a:spcAft>
              <a:spcPct val="35000"/>
            </a:spcAft>
          </a:pPr>
          <a:r>
            <a:rPr lang="en-US" sz="4600" kern="1200" dirty="0" smtClean="0"/>
            <a:t>Material</a:t>
          </a:r>
          <a:endParaRPr lang="en-US" sz="4600" kern="1200" dirty="0"/>
        </a:p>
      </dsp:txBody>
      <dsp:txXfrm rot="5400000">
        <a:off x="2808833" y="905192"/>
        <a:ext cx="2611933" cy="2715577"/>
      </dsp:txXfrm>
    </dsp:sp>
    <dsp:sp modelId="{EDC67219-59AE-4418-8000-5855BA393568}">
      <dsp:nvSpPr>
        <dsp:cNvPr id="0" name=""/>
        <dsp:cNvSpPr/>
      </dsp:nvSpPr>
      <dsp:spPr>
        <a:xfrm rot="16200000">
          <a:off x="4659647" y="957014"/>
          <a:ext cx="4525963" cy="2611933"/>
        </a:xfrm>
        <a:prstGeom prst="flowChartManualOperation">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2100" tIns="0" rIns="292943" bIns="0" numCol="1" spcCol="1270" anchor="ctr" anchorCtr="0">
          <a:noAutofit/>
        </a:bodyPr>
        <a:lstStyle/>
        <a:p>
          <a:pPr lvl="0" algn="ctr" defTabSz="2044700">
            <a:lnSpc>
              <a:spcPct val="90000"/>
            </a:lnSpc>
            <a:spcBef>
              <a:spcPct val="0"/>
            </a:spcBef>
            <a:spcAft>
              <a:spcPct val="35000"/>
            </a:spcAft>
          </a:pPr>
          <a:r>
            <a:rPr lang="en-US" sz="4600" kern="1200" dirty="0" smtClean="0"/>
            <a:t>Money</a:t>
          </a:r>
          <a:endParaRPr lang="en-US" sz="4600" kern="1200" dirty="0"/>
        </a:p>
      </dsp:txBody>
      <dsp:txXfrm rot="5400000">
        <a:off x="5616662" y="905192"/>
        <a:ext cx="2611933" cy="27155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0ADEA6-951A-4429-A1BA-5A2111CE9A1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Limited endeavor </a:t>
          </a:r>
          <a:endParaRPr lang="en-US" sz="4500" kern="1200" dirty="0"/>
        </a:p>
      </dsp:txBody>
      <dsp:txXfrm>
        <a:off x="460905" y="1047"/>
        <a:ext cx="3479899" cy="2087939"/>
      </dsp:txXfrm>
    </dsp:sp>
    <dsp:sp modelId="{3308C6D8-0C42-4745-9068-D9942ACB892D}">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Start and end date</a:t>
          </a:r>
          <a:endParaRPr lang="en-US" sz="4500" kern="1200" dirty="0"/>
        </a:p>
      </dsp:txBody>
      <dsp:txXfrm>
        <a:off x="4288794" y="1047"/>
        <a:ext cx="3479899" cy="2087939"/>
      </dsp:txXfrm>
    </dsp:sp>
    <dsp:sp modelId="{772F1B6A-13AA-4257-A6DD-B0BB21B14EA5}">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Clear goals</a:t>
          </a:r>
          <a:endParaRPr lang="en-US" sz="4500" kern="1200" dirty="0"/>
        </a:p>
      </dsp:txBody>
      <dsp:txXfrm>
        <a:off x="460905" y="2436976"/>
        <a:ext cx="3479899" cy="2087939"/>
      </dsp:txXfrm>
    </dsp:sp>
    <dsp:sp modelId="{80AED33D-BE9F-4180-A882-666A6F802E80}">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lvl="0" algn="ctr" defTabSz="2000250">
            <a:lnSpc>
              <a:spcPct val="90000"/>
            </a:lnSpc>
            <a:spcBef>
              <a:spcPct val="0"/>
            </a:spcBef>
            <a:spcAft>
              <a:spcPct val="35000"/>
            </a:spcAft>
          </a:pPr>
          <a:r>
            <a:rPr lang="en-US" sz="4500" kern="1200" dirty="0" smtClean="0"/>
            <a:t>Defined responsibility</a:t>
          </a:r>
          <a:endParaRPr lang="en-US" sz="4500" kern="1200" dirty="0"/>
        </a:p>
      </dsp:txBody>
      <dsp:txXfrm>
        <a:off x="4288794" y="2436976"/>
        <a:ext cx="3479899" cy="20879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5EE08C-1169-40A2-9172-C70455FC7320}">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BD896C-EC9D-4F31-B53C-D6C908CF8223}">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r>
            <a:rPr lang="en-US" sz="6200" kern="1200" dirty="0" smtClean="0"/>
            <a:t>Salary</a:t>
          </a:r>
          <a:endParaRPr lang="en-US" sz="6200" kern="1200" dirty="0"/>
        </a:p>
      </dsp:txBody>
      <dsp:txXfrm>
        <a:off x="2262981" y="0"/>
        <a:ext cx="5966618" cy="1357791"/>
      </dsp:txXfrm>
    </dsp:sp>
    <dsp:sp modelId="{70766CBC-E7C5-43BE-B215-AE5A0BBDCE99}">
      <dsp:nvSpPr>
        <dsp:cNvPr id="0" name=""/>
        <dsp:cNvSpPr/>
      </dsp:nvSpPr>
      <dsp:spPr>
        <a:xfrm>
          <a:off x="792044" y="1357791"/>
          <a:ext cx="2941873" cy="2941873"/>
        </a:xfrm>
        <a:prstGeom prst="pie">
          <a:avLst>
            <a:gd name="adj1" fmla="val 5400000"/>
            <a:gd name="adj2" fmla="val 1620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1CBC8F-2782-44B0-A0EB-580485C2A0C1}">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r>
            <a:rPr lang="en-US" sz="6200" kern="1200" dirty="0" smtClean="0"/>
            <a:t>Material</a:t>
          </a:r>
          <a:endParaRPr lang="en-US" sz="6200" kern="1200" dirty="0"/>
        </a:p>
      </dsp:txBody>
      <dsp:txXfrm>
        <a:off x="2262981" y="1357791"/>
        <a:ext cx="5966618" cy="1357787"/>
      </dsp:txXfrm>
    </dsp:sp>
    <dsp:sp modelId="{02242950-778F-41B2-81EF-59FCFB8C2DDE}">
      <dsp:nvSpPr>
        <dsp:cNvPr id="0" name=""/>
        <dsp:cNvSpPr/>
      </dsp:nvSpPr>
      <dsp:spPr>
        <a:xfrm>
          <a:off x="1584087" y="2715579"/>
          <a:ext cx="1357787" cy="1357787"/>
        </a:xfrm>
        <a:prstGeom prst="pie">
          <a:avLst>
            <a:gd name="adj1" fmla="val 5400000"/>
            <a:gd name="adj2" fmla="val 1620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A88703-AA57-43A8-B95C-4F9DF065BEC1}">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lvl="0" algn="ctr" defTabSz="2755900">
            <a:lnSpc>
              <a:spcPct val="90000"/>
            </a:lnSpc>
            <a:spcBef>
              <a:spcPct val="0"/>
            </a:spcBef>
            <a:spcAft>
              <a:spcPct val="35000"/>
            </a:spcAft>
          </a:pPr>
          <a:r>
            <a:rPr lang="en-US" sz="6200" kern="1200" dirty="0" smtClean="0"/>
            <a:t>Resources</a:t>
          </a:r>
          <a:endParaRPr lang="en-US" sz="6200" kern="1200" dirty="0"/>
        </a:p>
      </dsp:txBody>
      <dsp:txXfrm>
        <a:off x="2262981" y="2715579"/>
        <a:ext cx="5966618" cy="1357787"/>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CDB5CF-320B-4FDB-BC57-DF3A2B582737}">
      <dsp:nvSpPr>
        <dsp:cNvPr id="0" name=""/>
        <dsp:cNvSpPr/>
      </dsp:nvSpPr>
      <dsp:spPr>
        <a:xfrm>
          <a:off x="5569033" y="2008168"/>
          <a:ext cx="91440" cy="373916"/>
        </a:xfrm>
        <a:custGeom>
          <a:avLst/>
          <a:gdLst/>
          <a:ahLst/>
          <a:cxnLst/>
          <a:rect l="0" t="0" r="0" b="0"/>
          <a:pathLst>
            <a:path>
              <a:moveTo>
                <a:pt x="45720" y="0"/>
              </a:moveTo>
              <a:lnTo>
                <a:pt x="45720" y="3739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B2BB97-47E1-41D6-B003-CE3941FD4C92}">
      <dsp:nvSpPr>
        <dsp:cNvPr id="0" name=""/>
        <dsp:cNvSpPr/>
      </dsp:nvSpPr>
      <dsp:spPr>
        <a:xfrm>
          <a:off x="4436218" y="817848"/>
          <a:ext cx="1178534" cy="373916"/>
        </a:xfrm>
        <a:custGeom>
          <a:avLst/>
          <a:gdLst/>
          <a:ahLst/>
          <a:cxnLst/>
          <a:rect l="0" t="0" r="0" b="0"/>
          <a:pathLst>
            <a:path>
              <a:moveTo>
                <a:pt x="0" y="0"/>
              </a:moveTo>
              <a:lnTo>
                <a:pt x="0" y="254813"/>
              </a:lnTo>
              <a:lnTo>
                <a:pt x="1178534" y="254813"/>
              </a:lnTo>
              <a:lnTo>
                <a:pt x="1178534" y="37391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41029C-DE8E-4D43-A975-BBE20DF54DCD}">
      <dsp:nvSpPr>
        <dsp:cNvPr id="0" name=""/>
        <dsp:cNvSpPr/>
      </dsp:nvSpPr>
      <dsp:spPr>
        <a:xfrm>
          <a:off x="3257683" y="2008168"/>
          <a:ext cx="785689" cy="373916"/>
        </a:xfrm>
        <a:custGeom>
          <a:avLst/>
          <a:gdLst/>
          <a:ahLst/>
          <a:cxnLst/>
          <a:rect l="0" t="0" r="0" b="0"/>
          <a:pathLst>
            <a:path>
              <a:moveTo>
                <a:pt x="0" y="0"/>
              </a:moveTo>
              <a:lnTo>
                <a:pt x="0" y="254813"/>
              </a:lnTo>
              <a:lnTo>
                <a:pt x="785689" y="254813"/>
              </a:lnTo>
              <a:lnTo>
                <a:pt x="785689" y="3739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1BE439-D0E5-4C2B-8B81-4B4165312148}">
      <dsp:nvSpPr>
        <dsp:cNvPr id="0" name=""/>
        <dsp:cNvSpPr/>
      </dsp:nvSpPr>
      <dsp:spPr>
        <a:xfrm>
          <a:off x="2426274" y="3198487"/>
          <a:ext cx="91440" cy="373916"/>
        </a:xfrm>
        <a:custGeom>
          <a:avLst/>
          <a:gdLst/>
          <a:ahLst/>
          <a:cxnLst/>
          <a:rect l="0" t="0" r="0" b="0"/>
          <a:pathLst>
            <a:path>
              <a:moveTo>
                <a:pt x="45720" y="0"/>
              </a:moveTo>
              <a:lnTo>
                <a:pt x="45720" y="373916"/>
              </a:lnTo>
            </a:path>
          </a:pathLst>
        </a:cu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C78325-0BB0-4AF5-A3FA-EFD4CF26DA44}">
      <dsp:nvSpPr>
        <dsp:cNvPr id="0" name=""/>
        <dsp:cNvSpPr/>
      </dsp:nvSpPr>
      <dsp:spPr>
        <a:xfrm>
          <a:off x="2471994" y="2008168"/>
          <a:ext cx="785689" cy="373916"/>
        </a:xfrm>
        <a:custGeom>
          <a:avLst/>
          <a:gdLst/>
          <a:ahLst/>
          <a:cxnLst/>
          <a:rect l="0" t="0" r="0" b="0"/>
          <a:pathLst>
            <a:path>
              <a:moveTo>
                <a:pt x="785689" y="0"/>
              </a:moveTo>
              <a:lnTo>
                <a:pt x="785689" y="254813"/>
              </a:lnTo>
              <a:lnTo>
                <a:pt x="0" y="254813"/>
              </a:lnTo>
              <a:lnTo>
                <a:pt x="0" y="37391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2DA583-6514-493C-8800-9D34796D6B06}">
      <dsp:nvSpPr>
        <dsp:cNvPr id="0" name=""/>
        <dsp:cNvSpPr/>
      </dsp:nvSpPr>
      <dsp:spPr>
        <a:xfrm>
          <a:off x="3257683" y="817848"/>
          <a:ext cx="1178534" cy="373916"/>
        </a:xfrm>
        <a:custGeom>
          <a:avLst/>
          <a:gdLst/>
          <a:ahLst/>
          <a:cxnLst/>
          <a:rect l="0" t="0" r="0" b="0"/>
          <a:pathLst>
            <a:path>
              <a:moveTo>
                <a:pt x="1178534" y="0"/>
              </a:moveTo>
              <a:lnTo>
                <a:pt x="1178534" y="254813"/>
              </a:lnTo>
              <a:lnTo>
                <a:pt x="0" y="254813"/>
              </a:lnTo>
              <a:lnTo>
                <a:pt x="0" y="37391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95A0E0-77DD-4C41-B73E-CB0C986D2B50}">
      <dsp:nvSpPr>
        <dsp:cNvPr id="0" name=""/>
        <dsp:cNvSpPr/>
      </dsp:nvSpPr>
      <dsp:spPr>
        <a:xfrm>
          <a:off x="3793381" y="1445"/>
          <a:ext cx="1285674" cy="8164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9FA457-8487-4923-A7E3-36E600736DA9}">
      <dsp:nvSpPr>
        <dsp:cNvPr id="0" name=""/>
        <dsp:cNvSpPr/>
      </dsp:nvSpPr>
      <dsp:spPr>
        <a:xfrm>
          <a:off x="3936234" y="13715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Project Title</a:t>
          </a:r>
          <a:endParaRPr lang="en-US" sz="2800" kern="1200" dirty="0"/>
        </a:p>
      </dsp:txBody>
      <dsp:txXfrm>
        <a:off x="3960146" y="161067"/>
        <a:ext cx="1237850" cy="768579"/>
      </dsp:txXfrm>
    </dsp:sp>
    <dsp:sp modelId="{53E6019B-AC55-41E6-9F22-EE6D1969A562}">
      <dsp:nvSpPr>
        <dsp:cNvPr id="0" name=""/>
        <dsp:cNvSpPr/>
      </dsp:nvSpPr>
      <dsp:spPr>
        <a:xfrm>
          <a:off x="2614846" y="1191764"/>
          <a:ext cx="1285674" cy="8164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AB4951-44D2-4417-A621-29C384D95A58}">
      <dsp:nvSpPr>
        <dsp:cNvPr id="0" name=""/>
        <dsp:cNvSpPr/>
      </dsp:nvSpPr>
      <dsp:spPr>
        <a:xfrm>
          <a:off x="2757699" y="132747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Task 1</a:t>
          </a:r>
          <a:endParaRPr lang="en-US" sz="2800" kern="1200" dirty="0"/>
        </a:p>
      </dsp:txBody>
      <dsp:txXfrm>
        <a:off x="2781611" y="1351387"/>
        <a:ext cx="1237850" cy="768579"/>
      </dsp:txXfrm>
    </dsp:sp>
    <dsp:sp modelId="{A3124141-43D6-4B64-91B8-513DC4B509E2}">
      <dsp:nvSpPr>
        <dsp:cNvPr id="0" name=""/>
        <dsp:cNvSpPr/>
      </dsp:nvSpPr>
      <dsp:spPr>
        <a:xfrm>
          <a:off x="1829157" y="2382084"/>
          <a:ext cx="1285674" cy="81640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8A075A3-34F5-406B-8C95-FFDAC379E700}">
      <dsp:nvSpPr>
        <dsp:cNvPr id="0" name=""/>
        <dsp:cNvSpPr/>
      </dsp:nvSpPr>
      <dsp:spPr>
        <a:xfrm>
          <a:off x="1972009"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Task 1.1</a:t>
          </a:r>
          <a:endParaRPr lang="en-US" sz="2800" kern="1200" dirty="0"/>
        </a:p>
      </dsp:txBody>
      <dsp:txXfrm>
        <a:off x="1995921" y="2541706"/>
        <a:ext cx="1237850" cy="768579"/>
      </dsp:txXfrm>
    </dsp:sp>
    <dsp:sp modelId="{ED092C9E-BB2C-4F69-9C9E-68840F34A56D}">
      <dsp:nvSpPr>
        <dsp:cNvPr id="0" name=""/>
        <dsp:cNvSpPr/>
      </dsp:nvSpPr>
      <dsp:spPr>
        <a:xfrm>
          <a:off x="1829157" y="3572404"/>
          <a:ext cx="1285674" cy="81640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286095-3EF9-4968-9ADE-E917C82758D1}">
      <dsp:nvSpPr>
        <dsp:cNvPr id="0" name=""/>
        <dsp:cNvSpPr/>
      </dsp:nvSpPr>
      <dsp:spPr>
        <a:xfrm>
          <a:off x="1972009" y="370811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Task 1.1.1</a:t>
          </a:r>
          <a:endParaRPr lang="en-US" sz="2800" kern="1200" dirty="0"/>
        </a:p>
      </dsp:txBody>
      <dsp:txXfrm>
        <a:off x="1995921" y="3732026"/>
        <a:ext cx="1237850" cy="768579"/>
      </dsp:txXfrm>
    </dsp:sp>
    <dsp:sp modelId="{537D0745-455E-45A9-B352-44BE1A999E2F}">
      <dsp:nvSpPr>
        <dsp:cNvPr id="0" name=""/>
        <dsp:cNvSpPr/>
      </dsp:nvSpPr>
      <dsp:spPr>
        <a:xfrm>
          <a:off x="3400536" y="2382084"/>
          <a:ext cx="1285674" cy="81640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246F65-B962-4307-9E2A-40DC268908E3}">
      <dsp:nvSpPr>
        <dsp:cNvPr id="0" name=""/>
        <dsp:cNvSpPr/>
      </dsp:nvSpPr>
      <dsp:spPr>
        <a:xfrm>
          <a:off x="3543389"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Task 1.2</a:t>
          </a:r>
          <a:endParaRPr lang="en-US" sz="2800" kern="1200" dirty="0"/>
        </a:p>
      </dsp:txBody>
      <dsp:txXfrm>
        <a:off x="3567301" y="2541706"/>
        <a:ext cx="1237850" cy="768579"/>
      </dsp:txXfrm>
    </dsp:sp>
    <dsp:sp modelId="{6F371353-75B0-4727-9B2D-AE20DCC3AE5D}">
      <dsp:nvSpPr>
        <dsp:cNvPr id="0" name=""/>
        <dsp:cNvSpPr/>
      </dsp:nvSpPr>
      <dsp:spPr>
        <a:xfrm>
          <a:off x="4971916" y="1191764"/>
          <a:ext cx="1285674" cy="81640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720868-D7EB-4F36-A2A8-5913274FC26A}">
      <dsp:nvSpPr>
        <dsp:cNvPr id="0" name=""/>
        <dsp:cNvSpPr/>
      </dsp:nvSpPr>
      <dsp:spPr>
        <a:xfrm>
          <a:off x="5114768" y="1327475"/>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Task 2</a:t>
          </a:r>
          <a:endParaRPr lang="en-US" sz="2800" kern="1200" dirty="0"/>
        </a:p>
      </dsp:txBody>
      <dsp:txXfrm>
        <a:off x="5138680" y="1351387"/>
        <a:ext cx="1237850" cy="768579"/>
      </dsp:txXfrm>
    </dsp:sp>
    <dsp:sp modelId="{063FAA1B-7744-4EBF-B274-981F56787E6E}">
      <dsp:nvSpPr>
        <dsp:cNvPr id="0" name=""/>
        <dsp:cNvSpPr/>
      </dsp:nvSpPr>
      <dsp:spPr>
        <a:xfrm>
          <a:off x="4971916" y="2382084"/>
          <a:ext cx="1285674" cy="81640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4E54865-45AE-4104-BA41-66304E8EA2A9}">
      <dsp:nvSpPr>
        <dsp:cNvPr id="0" name=""/>
        <dsp:cNvSpPr/>
      </dsp:nvSpPr>
      <dsp:spPr>
        <a:xfrm>
          <a:off x="5114768" y="2517794"/>
          <a:ext cx="1285674" cy="816403"/>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US" sz="2800" kern="1200" dirty="0" smtClean="0"/>
            <a:t>Task 2.1</a:t>
          </a:r>
          <a:endParaRPr lang="en-US" sz="2800" kern="1200" dirty="0"/>
        </a:p>
      </dsp:txBody>
      <dsp:txXfrm>
        <a:off x="5138680" y="2541706"/>
        <a:ext cx="1237850" cy="76857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751FA7-80E5-421F-A081-E52407778CE0}">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Perform activities simultaneously</a:t>
          </a:r>
          <a:endParaRPr lang="en-US" sz="4000" kern="1200" dirty="0"/>
        </a:p>
      </dsp:txBody>
      <dsp:txXfrm>
        <a:off x="460905" y="1047"/>
        <a:ext cx="3479899" cy="2087939"/>
      </dsp:txXfrm>
    </dsp:sp>
    <dsp:sp modelId="{CF581BF6-C587-4EA8-A9E6-DCC68654F760}">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Indicate milestones</a:t>
          </a:r>
          <a:endParaRPr lang="en-US" sz="4000" kern="1200" dirty="0"/>
        </a:p>
      </dsp:txBody>
      <dsp:txXfrm>
        <a:off x="4288794" y="1047"/>
        <a:ext cx="3479899" cy="2087939"/>
      </dsp:txXfrm>
    </dsp:sp>
    <dsp:sp modelId="{596FF4D9-C8EB-406B-BE37-38803DDD5738}">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Include deliverables</a:t>
          </a:r>
          <a:endParaRPr lang="en-US" sz="4000" kern="1200" dirty="0"/>
        </a:p>
      </dsp:txBody>
      <dsp:txXfrm>
        <a:off x="460905" y="2436976"/>
        <a:ext cx="3479899" cy="2087939"/>
      </dsp:txXfrm>
    </dsp:sp>
    <dsp:sp modelId="{0B6ED7F5-9E97-4AFB-B9DD-2C9673B150AD}">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kern="1200" dirty="0" smtClean="0"/>
            <a:t>Include lag and lead time</a:t>
          </a:r>
          <a:endParaRPr lang="en-US" sz="4000" kern="1200" dirty="0"/>
        </a:p>
      </dsp:txBody>
      <dsp:txXfrm>
        <a:off x="4288794" y="2436976"/>
        <a:ext cx="3479899" cy="2087939"/>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9B6E8F-A59D-4DC7-B18B-86C2B39FBD5F}">
      <dsp:nvSpPr>
        <dsp:cNvPr id="0" name=""/>
        <dsp:cNvSpPr/>
      </dsp:nvSpPr>
      <dsp:spPr>
        <a:xfrm>
          <a:off x="0" y="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Mitigate</a:t>
          </a:r>
          <a:r>
            <a:rPr lang="en-US" sz="2400" kern="1200" dirty="0" smtClean="0"/>
            <a:t>: Reduce the probability of risk</a:t>
          </a:r>
          <a:endParaRPr lang="en-US" sz="2400" kern="1200" dirty="0"/>
        </a:p>
      </dsp:txBody>
      <dsp:txXfrm>
        <a:off x="29163" y="29163"/>
        <a:ext cx="5425092" cy="937385"/>
      </dsp:txXfrm>
    </dsp:sp>
    <dsp:sp modelId="{A1B0E9D4-9FB0-4957-9954-35E4BEC5D953}">
      <dsp:nvSpPr>
        <dsp:cNvPr id="0" name=""/>
        <dsp:cNvSpPr/>
      </dsp:nvSpPr>
      <dsp:spPr>
        <a:xfrm>
          <a:off x="551383" y="1176750"/>
          <a:ext cx="6583680" cy="995711"/>
        </a:xfrm>
        <a:prstGeom prst="roundRect">
          <a:avLst>
            <a:gd name="adj" fmla="val 10000"/>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Avoid</a:t>
          </a:r>
          <a:r>
            <a:rPr lang="en-US" sz="2400" kern="1200" dirty="0" smtClean="0"/>
            <a:t>: Take steps to avoid the risk entirely</a:t>
          </a:r>
          <a:endParaRPr lang="en-US" sz="2400" kern="1200" dirty="0"/>
        </a:p>
      </dsp:txBody>
      <dsp:txXfrm>
        <a:off x="580546" y="1205913"/>
        <a:ext cx="5326758" cy="937385"/>
      </dsp:txXfrm>
    </dsp:sp>
    <dsp:sp modelId="{B2A5F1F1-3309-4242-85BD-F2B2FA0A0741}">
      <dsp:nvSpPr>
        <dsp:cNvPr id="0" name=""/>
        <dsp:cNvSpPr/>
      </dsp:nvSpPr>
      <dsp:spPr>
        <a:xfrm>
          <a:off x="1094536" y="2353500"/>
          <a:ext cx="6583680" cy="995711"/>
        </a:xfrm>
        <a:prstGeom prst="roundRect">
          <a:avLst>
            <a:gd name="adj" fmla="val 10000"/>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Transfer</a:t>
          </a:r>
          <a:r>
            <a:rPr lang="en-US" sz="2400" kern="1200" dirty="0" smtClean="0"/>
            <a:t>: Transfer the responsibility for the risk to someone outside the project</a:t>
          </a:r>
          <a:endParaRPr lang="en-US" sz="2400" kern="1200" dirty="0"/>
        </a:p>
      </dsp:txBody>
      <dsp:txXfrm>
        <a:off x="1123699" y="2382663"/>
        <a:ext cx="5334987" cy="937385"/>
      </dsp:txXfrm>
    </dsp:sp>
    <dsp:sp modelId="{80B2F6F2-182A-425A-B247-A9F312258DDB}">
      <dsp:nvSpPr>
        <dsp:cNvPr id="0" name=""/>
        <dsp:cNvSpPr/>
      </dsp:nvSpPr>
      <dsp:spPr>
        <a:xfrm>
          <a:off x="1645920" y="3530251"/>
          <a:ext cx="6583680" cy="995711"/>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Accept</a:t>
          </a:r>
          <a:r>
            <a:rPr lang="en-US" sz="2400" kern="1200" dirty="0" smtClean="0"/>
            <a:t>: This is the best approach for risks with low probability and impact ratings</a:t>
          </a:r>
          <a:endParaRPr lang="en-US" sz="2400" kern="1200" dirty="0"/>
        </a:p>
      </dsp:txBody>
      <dsp:txXfrm>
        <a:off x="1675083" y="3559414"/>
        <a:ext cx="5326758" cy="937385"/>
      </dsp:txXfrm>
    </dsp:sp>
    <dsp:sp modelId="{6F93BAA9-46F5-4B99-8953-05C84E9C9929}">
      <dsp:nvSpPr>
        <dsp:cNvPr id="0" name=""/>
        <dsp:cNvSpPr/>
      </dsp:nvSpPr>
      <dsp:spPr>
        <a:xfrm>
          <a:off x="5936467" y="762624"/>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082090" y="762624"/>
        <a:ext cx="355966" cy="487027"/>
      </dsp:txXfrm>
    </dsp:sp>
    <dsp:sp modelId="{A6202B14-1B65-46AC-B30E-94BE05D5B5E1}">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6633473" y="1939375"/>
        <a:ext cx="355966" cy="487027"/>
      </dsp:txXfrm>
    </dsp:sp>
    <dsp:sp modelId="{AD928000-E387-4AF3-B698-FF93BACA9225}">
      <dsp:nvSpPr>
        <dsp:cNvPr id="0" name=""/>
        <dsp:cNvSpPr/>
      </dsp:nvSpPr>
      <dsp:spPr>
        <a:xfrm>
          <a:off x="7031004" y="3116125"/>
          <a:ext cx="647212" cy="647212"/>
        </a:xfrm>
        <a:prstGeom prst="downArrow">
          <a:avLst>
            <a:gd name="adj1" fmla="val 55000"/>
            <a:gd name="adj2" fmla="val 45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lvl="0" algn="ctr" defTabSz="1289050">
            <a:lnSpc>
              <a:spcPct val="90000"/>
            </a:lnSpc>
            <a:spcBef>
              <a:spcPct val="0"/>
            </a:spcBef>
            <a:spcAft>
              <a:spcPct val="35000"/>
            </a:spcAft>
          </a:pPr>
          <a:endParaRPr lang="en-US" sz="2900" kern="1200" dirty="0"/>
        </a:p>
      </dsp:txBody>
      <dsp:txXfrm>
        <a:off x="7176627" y="3116125"/>
        <a:ext cx="355966" cy="48702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AB81A-4BD8-4605-961A-DC25A85F8E1D}">
      <dsp:nvSpPr>
        <dsp:cNvPr id="0" name=""/>
        <dsp:cNvSpPr/>
      </dsp:nvSpPr>
      <dsp:spPr>
        <a:xfrm rot="5400000">
          <a:off x="-229014" y="232601"/>
          <a:ext cx="1526765" cy="1068735"/>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en-US" sz="5400" kern="1200" dirty="0" smtClean="0"/>
            <a:t>R</a:t>
          </a:r>
          <a:endParaRPr lang="en-US" sz="5400" kern="1200" dirty="0"/>
        </a:p>
      </dsp:txBody>
      <dsp:txXfrm rot="-5400000">
        <a:off x="2" y="537954"/>
        <a:ext cx="1068735" cy="458030"/>
      </dsp:txXfrm>
    </dsp:sp>
    <dsp:sp modelId="{3F798A10-D54D-4569-8A36-562853E9B361}">
      <dsp:nvSpPr>
        <dsp:cNvPr id="0" name=""/>
        <dsp:cNvSpPr/>
      </dsp:nvSpPr>
      <dsp:spPr>
        <a:xfrm rot="5400000">
          <a:off x="2095308" y="-1022985"/>
          <a:ext cx="992919" cy="304606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Responsible for execution</a:t>
          </a:r>
          <a:endParaRPr lang="en-US" sz="3000" kern="1200" dirty="0"/>
        </a:p>
      </dsp:txBody>
      <dsp:txXfrm rot="-5400000">
        <a:off x="1068736" y="52057"/>
        <a:ext cx="2997594" cy="895979"/>
      </dsp:txXfrm>
    </dsp:sp>
    <dsp:sp modelId="{5EA6DC14-E80B-42EC-9D2B-D34F4C22202B}">
      <dsp:nvSpPr>
        <dsp:cNvPr id="0" name=""/>
        <dsp:cNvSpPr/>
      </dsp:nvSpPr>
      <dsp:spPr>
        <a:xfrm rot="5400000">
          <a:off x="-229014" y="1463566"/>
          <a:ext cx="1526765" cy="1068735"/>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en-US" sz="5400" kern="1200" dirty="0" smtClean="0"/>
            <a:t>A</a:t>
          </a:r>
          <a:endParaRPr lang="en-US" sz="5400" kern="1200" dirty="0"/>
        </a:p>
      </dsp:txBody>
      <dsp:txXfrm rot="-5400000">
        <a:off x="2" y="1768919"/>
        <a:ext cx="1068735" cy="458030"/>
      </dsp:txXfrm>
    </dsp:sp>
    <dsp:sp modelId="{F28A72F0-3C3C-4CB3-B5EA-C452E03C0638}">
      <dsp:nvSpPr>
        <dsp:cNvPr id="0" name=""/>
        <dsp:cNvSpPr/>
      </dsp:nvSpPr>
      <dsp:spPr>
        <a:xfrm rot="5400000">
          <a:off x="2095569" y="207718"/>
          <a:ext cx="992397" cy="3046064"/>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3360" tIns="19050" rIns="19050" bIns="19050"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Approver</a:t>
          </a:r>
          <a:endParaRPr lang="en-US" sz="3000" kern="1200" dirty="0"/>
        </a:p>
      </dsp:txBody>
      <dsp:txXfrm rot="-5400000">
        <a:off x="1068736" y="1282997"/>
        <a:ext cx="2997619" cy="895507"/>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47AB81A-4BD8-4605-961A-DC25A85F8E1D}">
      <dsp:nvSpPr>
        <dsp:cNvPr id="0" name=""/>
        <dsp:cNvSpPr/>
      </dsp:nvSpPr>
      <dsp:spPr>
        <a:xfrm rot="5400000">
          <a:off x="-229014" y="232601"/>
          <a:ext cx="1526765" cy="1068735"/>
        </a:xfrm>
        <a:prstGeom prst="chevron">
          <a:avLst/>
        </a:prstGeom>
        <a:solidFill>
          <a:schemeClr val="accent4"/>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en-US" sz="5400" kern="1200" dirty="0" smtClean="0"/>
            <a:t>C</a:t>
          </a:r>
          <a:endParaRPr lang="en-US" sz="5400" kern="1200" dirty="0"/>
        </a:p>
      </dsp:txBody>
      <dsp:txXfrm rot="-5400000">
        <a:off x="2" y="537954"/>
        <a:ext cx="1068735" cy="458030"/>
      </dsp:txXfrm>
    </dsp:sp>
    <dsp:sp modelId="{3F798A10-D54D-4569-8A36-562853E9B361}">
      <dsp:nvSpPr>
        <dsp:cNvPr id="0" name=""/>
        <dsp:cNvSpPr/>
      </dsp:nvSpPr>
      <dsp:spPr>
        <a:xfrm rot="5400000">
          <a:off x="2095308" y="-1022985"/>
          <a:ext cx="992919" cy="3046064"/>
        </a:xfrm>
        <a:prstGeom prst="round2SameRect">
          <a:avLst/>
        </a:prstGeom>
        <a:solidFill>
          <a:schemeClr val="lt1">
            <a:alpha val="90000"/>
            <a:hueOff val="0"/>
            <a:satOff val="0"/>
            <a:lumOff val="0"/>
            <a:alphaOff val="0"/>
          </a:schemeClr>
        </a:solidFill>
        <a:ln w="25400" cap="flat" cmpd="sng" algn="ctr">
          <a:solidFill>
            <a:schemeClr val="accent4"/>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Consult</a:t>
          </a:r>
          <a:endParaRPr lang="en-US" sz="3200" kern="1200" dirty="0"/>
        </a:p>
      </dsp:txBody>
      <dsp:txXfrm rot="-5400000">
        <a:off x="1068736" y="52057"/>
        <a:ext cx="2997594" cy="895979"/>
      </dsp:txXfrm>
    </dsp:sp>
    <dsp:sp modelId="{5EA6DC14-E80B-42EC-9D2B-D34F4C22202B}">
      <dsp:nvSpPr>
        <dsp:cNvPr id="0" name=""/>
        <dsp:cNvSpPr/>
      </dsp:nvSpPr>
      <dsp:spPr>
        <a:xfrm rot="5400000">
          <a:off x="-229014" y="1463566"/>
          <a:ext cx="1526765" cy="1068735"/>
        </a:xfrm>
        <a:prstGeom prst="chevron">
          <a:avLst/>
        </a:prstGeom>
        <a:solidFill>
          <a:schemeClr val="accent5"/>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lvl="0" algn="ctr" defTabSz="2400300">
            <a:lnSpc>
              <a:spcPct val="90000"/>
            </a:lnSpc>
            <a:spcBef>
              <a:spcPct val="0"/>
            </a:spcBef>
            <a:spcAft>
              <a:spcPct val="35000"/>
            </a:spcAft>
          </a:pPr>
          <a:r>
            <a:rPr lang="en-US" sz="5400" i="0" kern="1200" dirty="0" smtClean="0"/>
            <a:t>I</a:t>
          </a:r>
          <a:endParaRPr lang="en-US" sz="5400" i="0" kern="1200" dirty="0"/>
        </a:p>
      </dsp:txBody>
      <dsp:txXfrm rot="-5400000">
        <a:off x="2" y="1768919"/>
        <a:ext cx="1068735" cy="458030"/>
      </dsp:txXfrm>
    </dsp:sp>
    <dsp:sp modelId="{F28A72F0-3C3C-4CB3-B5EA-C452E03C0638}">
      <dsp:nvSpPr>
        <dsp:cNvPr id="0" name=""/>
        <dsp:cNvSpPr/>
      </dsp:nvSpPr>
      <dsp:spPr>
        <a:xfrm rot="5400000">
          <a:off x="2095569" y="207718"/>
          <a:ext cx="992397" cy="3046064"/>
        </a:xfrm>
        <a:prstGeom prst="round2SameRect">
          <a:avLst/>
        </a:prstGeom>
        <a:solidFill>
          <a:schemeClr val="lt1">
            <a:alpha val="90000"/>
            <a:hueOff val="0"/>
            <a:satOff val="0"/>
            <a:lumOff val="0"/>
            <a:alphaOff val="0"/>
          </a:schemeClr>
        </a:solidFill>
        <a:ln w="25400" cap="flat" cmpd="sng" algn="ctr">
          <a:solidFill>
            <a:schemeClr val="accent5"/>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smtClean="0"/>
            <a:t>Keep informed</a:t>
          </a:r>
          <a:endParaRPr lang="en-US" sz="3200" kern="1200" dirty="0"/>
        </a:p>
      </dsp:txBody>
      <dsp:txXfrm rot="-5400000">
        <a:off x="1068736" y="1282997"/>
        <a:ext cx="2997619" cy="89550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B3035A-E33E-45E4-81F1-36ADCD2817F3}">
      <dsp:nvSpPr>
        <dsp:cNvPr id="0" name=""/>
        <dsp:cNvSpPr/>
      </dsp:nvSpPr>
      <dsp:spPr>
        <a:xfrm>
          <a:off x="0" y="747539"/>
          <a:ext cx="8229600" cy="93541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dirty="0" smtClean="0"/>
            <a:t>Microsoft Project is just a tool</a:t>
          </a:r>
          <a:endParaRPr lang="en-US" sz="3900" kern="1200" dirty="0"/>
        </a:p>
      </dsp:txBody>
      <dsp:txXfrm>
        <a:off x="45663" y="793202"/>
        <a:ext cx="8138274" cy="844089"/>
      </dsp:txXfrm>
    </dsp:sp>
    <dsp:sp modelId="{E8AF28E7-1537-48CE-BFFB-31F6148458F0}">
      <dsp:nvSpPr>
        <dsp:cNvPr id="0" name=""/>
        <dsp:cNvSpPr/>
      </dsp:nvSpPr>
      <dsp:spPr>
        <a:xfrm>
          <a:off x="0" y="1795274"/>
          <a:ext cx="8229600" cy="93541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dirty="0" smtClean="0"/>
            <a:t>Understand how it calculates numbers</a:t>
          </a:r>
          <a:endParaRPr lang="en-US" sz="3900" kern="1200" dirty="0"/>
        </a:p>
      </dsp:txBody>
      <dsp:txXfrm>
        <a:off x="45663" y="1840937"/>
        <a:ext cx="8138274" cy="844089"/>
      </dsp:txXfrm>
    </dsp:sp>
    <dsp:sp modelId="{DE0B2C98-5773-4BD2-BA71-69E55471363D}">
      <dsp:nvSpPr>
        <dsp:cNvPr id="0" name=""/>
        <dsp:cNvSpPr/>
      </dsp:nvSpPr>
      <dsp:spPr>
        <a:xfrm>
          <a:off x="0" y="2843009"/>
          <a:ext cx="8229600" cy="93541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lvl="0" algn="l" defTabSz="1733550">
            <a:lnSpc>
              <a:spcPct val="90000"/>
            </a:lnSpc>
            <a:spcBef>
              <a:spcPct val="0"/>
            </a:spcBef>
            <a:spcAft>
              <a:spcPct val="35000"/>
            </a:spcAft>
          </a:pPr>
          <a:r>
            <a:rPr lang="en-US" sz="3900" kern="1200" dirty="0" smtClean="0"/>
            <a:t>Every project requires different tools</a:t>
          </a:r>
          <a:endParaRPr lang="en-US" sz="3900" kern="1200" dirty="0"/>
        </a:p>
      </dsp:txBody>
      <dsp:txXfrm>
        <a:off x="45663" y="2888672"/>
        <a:ext cx="8138274" cy="84408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967BA2-35C1-4F8F-AA1D-E6184114B4FD}">
      <dsp:nvSpPr>
        <dsp:cNvPr id="0" name=""/>
        <dsp:cNvSpPr/>
      </dsp:nvSpPr>
      <dsp:spPr>
        <a:xfrm>
          <a:off x="0"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7160AB-BCF3-419E-93E9-E03761F15FE6}">
      <dsp:nvSpPr>
        <dsp:cNvPr id="0" name=""/>
        <dsp:cNvSpPr/>
      </dsp:nvSpPr>
      <dsp:spPr>
        <a:xfrm>
          <a:off x="2262981" y="0"/>
          <a:ext cx="5966618" cy="4525963"/>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smtClean="0"/>
            <a:t>Planning and organizing</a:t>
          </a:r>
          <a:endParaRPr lang="en-US" sz="4400" kern="1200" dirty="0"/>
        </a:p>
      </dsp:txBody>
      <dsp:txXfrm>
        <a:off x="2262981" y="0"/>
        <a:ext cx="5966618" cy="1357791"/>
      </dsp:txXfrm>
    </dsp:sp>
    <dsp:sp modelId="{50AAC9B5-24AE-40AF-8F76-43676CA040FC}">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B06B58-1818-499C-A97B-E5B3C044D564}">
      <dsp:nvSpPr>
        <dsp:cNvPr id="0" name=""/>
        <dsp:cNvSpPr/>
      </dsp:nvSpPr>
      <dsp:spPr>
        <a:xfrm>
          <a:off x="2262981" y="1357791"/>
          <a:ext cx="5966618" cy="2941873"/>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smtClean="0"/>
            <a:t>Managing resources</a:t>
          </a:r>
          <a:endParaRPr lang="en-US" sz="4400" kern="1200" dirty="0"/>
        </a:p>
      </dsp:txBody>
      <dsp:txXfrm>
        <a:off x="2262981" y="1357791"/>
        <a:ext cx="5966618" cy="1357787"/>
      </dsp:txXfrm>
    </dsp:sp>
    <dsp:sp modelId="{2A5A9156-7DB1-40F9-96B4-16DEE696E8CA}">
      <dsp:nvSpPr>
        <dsp:cNvPr id="0" name=""/>
        <dsp:cNvSpPr/>
      </dsp:nvSpPr>
      <dsp:spPr>
        <a:xfrm>
          <a:off x="1584087"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BF52D-8083-4E59-B99A-2C4784DE9CD1}">
      <dsp:nvSpPr>
        <dsp:cNvPr id="0" name=""/>
        <dsp:cNvSpPr/>
      </dsp:nvSpPr>
      <dsp:spPr>
        <a:xfrm>
          <a:off x="2262981" y="2715579"/>
          <a:ext cx="5966618" cy="1357787"/>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167640" rIns="167640" bIns="167640" numCol="1" spcCol="1270" anchor="ctr" anchorCtr="0">
          <a:noAutofit/>
        </a:bodyPr>
        <a:lstStyle/>
        <a:p>
          <a:pPr lvl="0" algn="ctr" defTabSz="1955800">
            <a:lnSpc>
              <a:spcPct val="90000"/>
            </a:lnSpc>
            <a:spcBef>
              <a:spcPct val="0"/>
            </a:spcBef>
            <a:spcAft>
              <a:spcPct val="35000"/>
            </a:spcAft>
          </a:pPr>
          <a:r>
            <a:rPr lang="en-US" sz="4400" kern="1200" dirty="0" smtClean="0"/>
            <a:t>Within budget</a:t>
          </a:r>
          <a:endParaRPr lang="en-US" sz="4400" kern="1200" dirty="0"/>
        </a:p>
      </dsp:txBody>
      <dsp:txXfrm>
        <a:off x="2262981" y="2715579"/>
        <a:ext cx="5966618" cy="135778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350322-C8F4-4C27-9CDB-C2B93FD24ACA}">
      <dsp:nvSpPr>
        <dsp:cNvPr id="0" name=""/>
        <dsp:cNvSpPr/>
      </dsp:nvSpPr>
      <dsp:spPr>
        <a:xfrm>
          <a:off x="0" y="543261"/>
          <a:ext cx="8229600" cy="85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8838A2-5CC5-4D20-9ECF-A217E71E6D6F}">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Responsible and accountable</a:t>
          </a:r>
          <a:endParaRPr lang="en-US" sz="3400" kern="1200" dirty="0"/>
        </a:p>
      </dsp:txBody>
      <dsp:txXfrm>
        <a:off x="460476" y="90417"/>
        <a:ext cx="5662728" cy="905688"/>
      </dsp:txXfrm>
    </dsp:sp>
    <dsp:sp modelId="{C9B950BC-D2D4-4A4D-969A-5115B609B26F}">
      <dsp:nvSpPr>
        <dsp:cNvPr id="0" name=""/>
        <dsp:cNvSpPr/>
      </dsp:nvSpPr>
      <dsp:spPr>
        <a:xfrm>
          <a:off x="0" y="2085501"/>
          <a:ext cx="8229600" cy="856800"/>
        </a:xfrm>
        <a:prstGeom prst="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425E4E-8A3D-4584-BE3B-5000ED66FEDB}">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Setting objectives</a:t>
          </a:r>
          <a:endParaRPr lang="en-US" sz="3400" kern="1200" dirty="0"/>
        </a:p>
      </dsp:txBody>
      <dsp:txXfrm>
        <a:off x="460476" y="1632657"/>
        <a:ext cx="5662728" cy="905688"/>
      </dsp:txXfrm>
    </dsp:sp>
    <dsp:sp modelId="{33387805-ADBD-48D4-992A-DD663D23C9E7}">
      <dsp:nvSpPr>
        <dsp:cNvPr id="0" name=""/>
        <dsp:cNvSpPr/>
      </dsp:nvSpPr>
      <dsp:spPr>
        <a:xfrm>
          <a:off x="0" y="3627741"/>
          <a:ext cx="8229600" cy="856800"/>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770A19-F1CB-498A-AEBB-03EB8EA4CB38}">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lvl="0" algn="l" defTabSz="1511300">
            <a:lnSpc>
              <a:spcPct val="90000"/>
            </a:lnSpc>
            <a:spcBef>
              <a:spcPct val="0"/>
            </a:spcBef>
            <a:spcAft>
              <a:spcPct val="35000"/>
            </a:spcAft>
          </a:pPr>
          <a:r>
            <a:rPr lang="en-US" sz="3400" kern="1200" dirty="0" smtClean="0"/>
            <a:t>Balance wants and needs</a:t>
          </a:r>
          <a:endParaRPr lang="en-US" sz="3400" kern="1200" dirty="0"/>
        </a:p>
      </dsp:txBody>
      <dsp:txXfrm>
        <a:off x="460476" y="3174897"/>
        <a:ext cx="5662728" cy="9056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3.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yramid4">
  <dgm:title val=""/>
  <dgm:desc val=""/>
  <dgm:catLst>
    <dgm:cat type="pyramid" pri="4000"/>
    <dgm:cat type="relationship" pri="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useDef="1">
    <dgm:dataModel>
      <dgm:ptLst/>
      <dgm:bg/>
      <dgm:whole/>
    </dgm:dataModel>
  </dgm:styleData>
  <dgm:clrData useDef="1">
    <dgm:dataModel>
      <dgm:ptLst/>
      <dgm:bg/>
      <dgm:whole/>
    </dgm:dataModel>
  </dgm:clrData>
  <dgm:layoutNode name="compositeShape">
    <dgm:varLst>
      <dgm:chMax val="9"/>
      <dgm:dir/>
      <dgm:resizeHandles val="exact"/>
    </dgm:varLst>
    <dgm:alg type="composite">
      <dgm:param type="ar" val="1"/>
    </dgm:alg>
    <dgm:shape xmlns:r="http://schemas.openxmlformats.org/officeDocument/2006/relationships" r:blip="">
      <dgm:adjLst/>
    </dgm:shape>
    <dgm:presOf/>
    <dgm:choose name="Name0">
      <dgm:if name="Name1" axis="ch" ptType="node" func="cnt" op="lte" val="4">
        <dgm:choose name="Name2">
          <dgm:if name="Name3" axis="ch" ptType="node" func="cnt" op="equ" val="1">
            <dgm:constrLst>
              <dgm:constr type="primFontSz" for="ch" ptType="node" op="equ" val="65"/>
              <dgm:constr type="t" for="ch" forName="triangle1"/>
              <dgm:constr type="l" for="ch" forName="triangle1"/>
              <dgm:constr type="h" for="ch" forName="triangle1" refType="h"/>
              <dgm:constr type="w" for="ch" forName="triangle1" refType="h"/>
            </dgm:constrLst>
          </dgm:if>
          <dgm:else name="Name4">
            <dgm:constrLst>
              <dgm:constr type="primFontSz" for="ch" ptType="node" op="equ" val="65"/>
              <dgm:constr type="t" for="ch" forName="triangle1"/>
              <dgm:constr type="l" for="ch" forName="triangle1" refType="h" fact="0.25"/>
              <dgm:constr type="h" for="ch" forName="triangle1" refType="h" fact="0.5"/>
              <dgm:constr type="w" for="ch" forName="triangle1" refType="h" fact="0.5"/>
              <dgm:constr type="t" for="ch" forName="triangle2" refType="h" fact="0.5"/>
              <dgm:constr type="l" for="ch" forName="triangle2"/>
              <dgm:constr type="h" for="ch" forName="triangle2" refType="h" fact="0.5"/>
              <dgm:constr type="w" for="ch" forName="triangle2" refType="h" fact="0.5"/>
              <dgm:constr type="t" for="ch" forName="triangle3" refType="h" fact="0.5"/>
              <dgm:constr type="l" for="ch" forName="triangle3" refType="h" fact="0.25"/>
              <dgm:constr type="h" for="ch" forName="triangle3" refType="h" fact="0.5"/>
              <dgm:constr type="w" for="ch" forName="triangle3" refType="h" fact="0.5"/>
              <dgm:constr type="t" for="ch" forName="triangle4" refType="h" fact="0.5"/>
              <dgm:constr type="l" for="ch" forName="triangle4" refType="h" fact="0.5"/>
              <dgm:constr type="h" for="ch" forName="triangle4" refType="h" fact="0.5"/>
              <dgm:constr type="w" for="ch" forName="triangle4" refType="h" fact="0.5"/>
            </dgm:constrLst>
          </dgm:else>
        </dgm:choose>
      </dgm:if>
      <dgm:else name="Name5">
        <dgm:constrLst>
          <dgm:constr type="primFontSz" for="ch" ptType="node" op="equ" val="65"/>
          <dgm:constr type="t" for="ch" forName="triangle1"/>
          <dgm:constr type="l" for="ch" forName="triangle1" refType="h" fact="0.33"/>
          <dgm:constr type="h" for="ch" forName="triangle1" refType="h" fact="0.33"/>
          <dgm:constr type="w" for="ch" forName="triangle1" refType="h" fact="0.33"/>
          <dgm:constr type="t" for="ch" forName="triangle2" refType="h" fact="0.33"/>
          <dgm:constr type="l" for="ch" forName="triangle2" refType="h" fact="0.165"/>
          <dgm:constr type="h" for="ch" forName="triangle2" refType="h" fact="0.33"/>
          <dgm:constr type="w" for="ch" forName="triangle2" refType="h" fact="0.33"/>
          <dgm:constr type="t" for="ch" forName="triangle3" refType="h" fact="0.33"/>
          <dgm:constr type="l" for="ch" forName="triangle3" refType="h" fact="0.33"/>
          <dgm:constr type="h" for="ch" forName="triangle3" refType="h" fact="0.33"/>
          <dgm:constr type="w" for="ch" forName="triangle3" refType="h" fact="0.33"/>
          <dgm:constr type="t" for="ch" forName="triangle4" refType="h" fact="0.33"/>
          <dgm:constr type="l" for="ch" forName="triangle4" refType="h" fact="0.495"/>
          <dgm:constr type="h" for="ch" forName="triangle4" refType="h" fact="0.33"/>
          <dgm:constr type="w" for="ch" forName="triangle4" refType="h" fact="0.33"/>
          <dgm:constr type="t" for="ch" forName="triangle5" refType="h" fact="0.66"/>
          <dgm:constr type="l" for="ch" forName="triangle5"/>
          <dgm:constr type="h" for="ch" forName="triangle5" refType="h" fact="0.33"/>
          <dgm:constr type="w" for="ch" forName="triangle5" refType="h" fact="0.33"/>
          <dgm:constr type="t" for="ch" forName="triangle6" refType="h" fact="0.66"/>
          <dgm:constr type="l" for="ch" forName="triangle6" refType="h" fact="0.165"/>
          <dgm:constr type="h" for="ch" forName="triangle6" refType="h" fact="0.33"/>
          <dgm:constr type="w" for="ch" forName="triangle6" refType="h" fact="0.33"/>
          <dgm:constr type="t" for="ch" forName="triangle7" refType="h" fact="0.66"/>
          <dgm:constr type="l" for="ch" forName="triangle7" refType="h" fact="0.33"/>
          <dgm:constr type="h" for="ch" forName="triangle7" refType="h" fact="0.33"/>
          <dgm:constr type="w" for="ch" forName="triangle7" refType="h" fact="0.33"/>
          <dgm:constr type="t" for="ch" forName="triangle8" refType="h" fact="0.66"/>
          <dgm:constr type="l" for="ch" forName="triangle8" refType="h" fact="0.495"/>
          <dgm:constr type="h" for="ch" forName="triangle8" refType="h" fact="0.33"/>
          <dgm:constr type="w" for="ch" forName="triangle8" refType="h" fact="0.33"/>
          <dgm:constr type="t" for="ch" forName="triangle9" refType="h" fact="0.66"/>
          <dgm:constr type="l" for="ch" forName="triangle9" refType="h" fact="0.66"/>
          <dgm:constr type="h" for="ch" forName="triangle9" refType="h" fact="0.33"/>
          <dgm:constr type="w" for="ch" forName="triangle9" refType="h" fact="0.33"/>
        </dgm:constrLst>
      </dgm:else>
    </dgm:choose>
    <dgm:ruleLst/>
    <dgm:choose name="Name6">
      <dgm:if name="Name7" axis="ch" ptType="node" func="cnt" op="gte" val="1">
        <dgm:layoutNode name="triangle1" styleLbl="node1">
          <dgm:varLst>
            <dgm:bulletEnabled val="1"/>
          </dgm:varLst>
          <dgm:alg type="tx">
            <dgm:param type="txAnchorVertCh" val="mid"/>
          </dgm:alg>
          <dgm:shape xmlns:r="http://schemas.openxmlformats.org/officeDocument/2006/relationships" type="triangle"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8"/>
    </dgm:choose>
    <dgm:choose name="Name9">
      <dgm:if name="Name10" axis="ch" ptType="node" func="cnt" op="gte" val="2">
        <dgm:layoutNode name="triangle2" styleLbl="node1">
          <dgm:varLst>
            <dgm:bulletEnabled val="1"/>
          </dgm:varLst>
          <dgm:alg type="tx">
            <dgm:param type="txAnchorVertCh" val="mid"/>
          </dgm:alg>
          <dgm:shape xmlns:r="http://schemas.openxmlformats.org/officeDocument/2006/relationships" type="triangle" r:blip="">
            <dgm:adjLst/>
          </dgm:shape>
          <dgm:choose name="Name11">
            <dgm:if name="Name12" func="var" arg="dir" op="equ" val="norm">
              <dgm:presOf axis="ch desOrSelf" ptType="node node" st="2 1" cnt="1 0"/>
            </dgm:if>
            <dgm:else name="Name13">
              <dgm:presOf axis="ch desOrSelf" ptType="node node" st="4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3" styleLbl="node1">
          <dgm:varLst>
            <dgm:bulletEnabled val="1"/>
          </dgm:varLst>
          <dgm:alg type="tx">
            <dgm:param type="txAnchorVertCh" val="mid"/>
          </dgm:alg>
          <dgm:shape xmlns:r="http://schemas.openxmlformats.org/officeDocument/2006/relationships" rot="180" type="triangle"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4" styleLbl="node1">
          <dgm:varLst>
            <dgm:bulletEnabled val="1"/>
          </dgm:varLst>
          <dgm:alg type="tx">
            <dgm:param type="txAnchorVertCh" val="mid"/>
          </dgm:alg>
          <dgm:shape xmlns:r="http://schemas.openxmlformats.org/officeDocument/2006/relationships" type="triangle" r:blip="">
            <dgm:adjLst/>
          </dgm:shape>
          <dgm:choose name="Name14">
            <dgm:if name="Name15" func="var" arg="dir" op="equ" val="norm">
              <dgm:presOf axis="ch desOrSelf" ptType="node node" st="4 1" cnt="1 0"/>
            </dgm:if>
            <dgm:else name="Name16">
              <dgm:presOf axis="ch desOrSelf" ptType="node node" st="2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7"/>
    </dgm:choose>
    <dgm:choose name="Name18">
      <dgm:if name="Name19" axis="ch" ptType="node" func="cnt" op="gte" val="5">
        <dgm:layoutNode name="triangle5" styleLbl="node1">
          <dgm:varLst>
            <dgm:bulletEnabled val="1"/>
          </dgm:varLst>
          <dgm:alg type="tx">
            <dgm:param type="txAnchorVertCh" val="mid"/>
          </dgm:alg>
          <dgm:shape xmlns:r="http://schemas.openxmlformats.org/officeDocument/2006/relationships" type="triangle" r:blip="">
            <dgm:adjLst/>
          </dgm:shape>
          <dgm:choose name="Name20">
            <dgm:if name="Name21" func="var" arg="dir" op="equ" val="norm">
              <dgm:presOf axis="ch desOrSelf" ptType="node node" st="5 1" cnt="1 0"/>
            </dgm:if>
            <dgm:else name="Name22">
              <dgm:presOf axis="ch desOrSelf" ptType="node node" st="9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6" styleLbl="node1">
          <dgm:varLst>
            <dgm:bulletEnabled val="1"/>
          </dgm:varLst>
          <dgm:alg type="tx">
            <dgm:param type="txAnchorVertCh" val="mid"/>
          </dgm:alg>
          <dgm:shape xmlns:r="http://schemas.openxmlformats.org/officeDocument/2006/relationships" rot="180" type="triangle" r:blip="">
            <dgm:adjLst/>
          </dgm:shape>
          <dgm:choose name="Name23">
            <dgm:if name="Name24" func="var" arg="dir" op="equ" val="norm">
              <dgm:presOf axis="ch desOrSelf" ptType="node node" st="6 1" cnt="1 0"/>
            </dgm:if>
            <dgm:else name="Name25">
              <dgm:presOf axis="ch desOrSelf" ptType="node node" st="8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7" styleLbl="node1">
          <dgm:varLst>
            <dgm:bulletEnabled val="1"/>
          </dgm:varLst>
          <dgm:alg type="tx">
            <dgm:param type="txAnchorVertCh" val="mid"/>
          </dgm:alg>
          <dgm:shape xmlns:r="http://schemas.openxmlformats.org/officeDocument/2006/relationships" type="triangle" r:blip="">
            <dgm:adjLst/>
          </dgm:shape>
          <dgm:presOf axis="ch desOrSelf" ptType="node node" st="7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8" styleLbl="node1">
          <dgm:varLst>
            <dgm:bulletEnabled val="1"/>
          </dgm:varLst>
          <dgm:alg type="tx">
            <dgm:param type="txAnchorVertCh" val="mid"/>
          </dgm:alg>
          <dgm:shape xmlns:r="http://schemas.openxmlformats.org/officeDocument/2006/relationships" rot="180" type="triangle" r:blip="">
            <dgm:adjLst/>
          </dgm:shape>
          <dgm:choose name="Name26">
            <dgm:if name="Name27" func="var" arg="dir" op="equ" val="norm">
              <dgm:presOf axis="ch desOrSelf" ptType="node node" st="8 1" cnt="1 0"/>
            </dgm:if>
            <dgm:else name="Name28">
              <dgm:presOf axis="ch desOrSelf" ptType="node node" st="6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triangle9" styleLbl="node1">
          <dgm:varLst>
            <dgm:bulletEnabled val="1"/>
          </dgm:varLst>
          <dgm:alg type="tx">
            <dgm:param type="txAnchorVertCh" val="mid"/>
          </dgm:alg>
          <dgm:shape xmlns:r="http://schemas.openxmlformats.org/officeDocument/2006/relationships" type="triangle" r:blip="">
            <dgm:adjLst/>
          </dgm:shape>
          <dgm:choose name="Name29">
            <dgm:if name="Name30" func="var" arg="dir" op="equ" val="norm">
              <dgm:presOf axis="ch desOrSelf" ptType="node node" st="9 1" cnt="1 0"/>
            </dgm:if>
            <dgm:else name="Name31">
              <dgm:presOf axis="ch desOrSelf" ptType="node node" st="5 1" cnt="1 0"/>
            </dgm:else>
          </dgm:choos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2"/>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646C75-E47D-4FAB-BE1F-FC8DD62F77FE}" type="datetimeFigureOut">
              <a:rPr lang="en-US" smtClean="0"/>
              <a:t>4/10/2015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50E5D0-486D-4478-8069-8AE011E33F1D}" type="slidenum">
              <a:rPr lang="en-US" smtClean="0"/>
              <a:t>‹#›</a:t>
            </a:fld>
            <a:endParaRPr lang="en-US" dirty="0"/>
          </a:p>
        </p:txBody>
      </p:sp>
    </p:spTree>
    <p:extLst>
      <p:ext uri="{BB962C8B-B14F-4D97-AF65-F5344CB8AC3E}">
        <p14:creationId xmlns:p14="http://schemas.microsoft.com/office/powerpoint/2010/main" val="41137915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Welcome to the Project Management workshop. In the past few decades, organizations have discovered something incredible: principles that have been used to create enormous successes in large projects can be applied to projects of any size to create amazing success. As a result, many employees are expected to understand project management techniques and how to apply them to projects of any size.</a:t>
            </a:r>
          </a:p>
          <a:p>
            <a:r>
              <a:rPr lang="en-US" dirty="0" smtClean="0"/>
              <a:t>This workshop will give participants an overview of the entire project management process, as well as key project management tools that they can use every day.</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2</a:t>
            </a:fld>
            <a:endParaRPr lang="en-CA" dirty="0"/>
          </a:p>
        </p:txBody>
      </p:sp>
    </p:spTree>
    <p:extLst>
      <p:ext uri="{BB962C8B-B14F-4D97-AF65-F5344CB8AC3E}">
        <p14:creationId xmlns:p14="http://schemas.microsoft.com/office/powerpoint/2010/main" val="9600034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These processes form the core structure of any project. Although they are illustrated here as a continuous process, they can overlap and interact throughout a project. </a:t>
            </a:r>
          </a:p>
          <a:p>
            <a:r>
              <a:rPr lang="en-US" sz="1200" kern="1200" dirty="0" smtClean="0">
                <a:solidFill>
                  <a:schemeClr val="tx1"/>
                </a:solidFill>
                <a:effectLst/>
                <a:latin typeface="+mn-lt"/>
                <a:ea typeface="+mn-ea"/>
                <a:cs typeface="+mn-cs"/>
              </a:rPr>
              <a:t>Processes are described in terms of:</a:t>
            </a:r>
          </a:p>
          <a:p>
            <a:pPr lvl="0"/>
            <a:r>
              <a:rPr lang="en-US" sz="1200" kern="1200" dirty="0" smtClean="0">
                <a:solidFill>
                  <a:schemeClr val="tx1"/>
                </a:solidFill>
                <a:effectLst/>
                <a:latin typeface="+mn-lt"/>
                <a:ea typeface="+mn-ea"/>
                <a:cs typeface="+mn-cs"/>
              </a:rPr>
              <a:t>Inputs (documents, plans, designs, etc.) </a:t>
            </a:r>
          </a:p>
          <a:p>
            <a:pPr lvl="0"/>
            <a:r>
              <a:rPr lang="en-US" sz="1200" kern="1200" dirty="0" smtClean="0">
                <a:solidFill>
                  <a:schemeClr val="tx1"/>
                </a:solidFill>
                <a:effectLst/>
                <a:latin typeface="+mn-lt"/>
                <a:ea typeface="+mn-ea"/>
                <a:cs typeface="+mn-cs"/>
              </a:rPr>
              <a:t>Tools and Techniques (mechanisms applied to inputs) </a:t>
            </a:r>
          </a:p>
          <a:p>
            <a:pPr lvl="0"/>
            <a:r>
              <a:rPr lang="en-US" sz="1200" kern="1200" dirty="0" smtClean="0">
                <a:solidFill>
                  <a:schemeClr val="tx1"/>
                </a:solidFill>
                <a:effectLst/>
                <a:latin typeface="+mn-lt"/>
                <a:ea typeface="+mn-ea"/>
                <a:cs typeface="+mn-cs"/>
              </a:rPr>
              <a:t>Outputs (documents, products, etc.)</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21</a:t>
            </a:fld>
            <a:endParaRPr lang="en-CA"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PMBOK guide focuses on ten knowledge areas that are crucial to the project management processes. The areas are:</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Integration Management</a:t>
            </a:r>
          </a:p>
          <a:p>
            <a:pPr lvl="0"/>
            <a:r>
              <a:rPr lang="en-US" sz="1200" kern="1200" dirty="0" smtClean="0">
                <a:solidFill>
                  <a:schemeClr val="tx1"/>
                </a:solidFill>
                <a:effectLst/>
                <a:latin typeface="+mn-lt"/>
                <a:ea typeface="+mn-ea"/>
                <a:cs typeface="+mn-cs"/>
              </a:rPr>
              <a:t>Procurement Management</a:t>
            </a:r>
          </a:p>
          <a:p>
            <a:pPr lvl="0"/>
            <a:r>
              <a:rPr lang="en-US" sz="1200" kern="1200" dirty="0" smtClean="0">
                <a:solidFill>
                  <a:schemeClr val="tx1"/>
                </a:solidFill>
                <a:effectLst/>
                <a:latin typeface="+mn-lt"/>
                <a:ea typeface="+mn-ea"/>
                <a:cs typeface="+mn-cs"/>
              </a:rPr>
              <a:t>Scope Management		</a:t>
            </a:r>
          </a:p>
          <a:p>
            <a:pPr lvl="0"/>
            <a:r>
              <a:rPr lang="en-US" sz="1200" kern="1200" dirty="0" smtClean="0">
                <a:solidFill>
                  <a:schemeClr val="tx1"/>
                </a:solidFill>
                <a:effectLst/>
                <a:latin typeface="+mn-lt"/>
                <a:ea typeface="+mn-ea"/>
                <a:cs typeface="+mn-cs"/>
              </a:rPr>
              <a:t>Risk Management</a:t>
            </a:r>
          </a:p>
          <a:p>
            <a:pPr lvl="0"/>
            <a:r>
              <a:rPr lang="en-US" sz="1200" kern="1200" dirty="0" smtClean="0">
                <a:solidFill>
                  <a:schemeClr val="tx1"/>
                </a:solidFill>
                <a:effectLst/>
                <a:latin typeface="+mn-lt"/>
                <a:ea typeface="+mn-ea"/>
                <a:cs typeface="+mn-cs"/>
              </a:rPr>
              <a:t>Time Management		</a:t>
            </a:r>
          </a:p>
          <a:p>
            <a:pPr lvl="0"/>
            <a:r>
              <a:rPr lang="en-US" sz="1200" kern="1200" dirty="0" smtClean="0">
                <a:solidFill>
                  <a:schemeClr val="tx1"/>
                </a:solidFill>
                <a:effectLst/>
                <a:latin typeface="+mn-lt"/>
                <a:ea typeface="+mn-ea"/>
                <a:cs typeface="+mn-cs"/>
              </a:rPr>
              <a:t>Communications Management</a:t>
            </a:r>
          </a:p>
          <a:p>
            <a:pPr lvl="0"/>
            <a:r>
              <a:rPr lang="en-US" sz="1200" kern="1200" dirty="0" smtClean="0">
                <a:solidFill>
                  <a:schemeClr val="tx1"/>
                </a:solidFill>
                <a:effectLst/>
                <a:latin typeface="+mn-lt"/>
                <a:ea typeface="+mn-ea"/>
                <a:cs typeface="+mn-cs"/>
              </a:rPr>
              <a:t>Cost Management		</a:t>
            </a:r>
          </a:p>
          <a:p>
            <a:pPr lvl="0"/>
            <a:r>
              <a:rPr lang="en-US" sz="1200" kern="1200" dirty="0" smtClean="0">
                <a:solidFill>
                  <a:schemeClr val="tx1"/>
                </a:solidFill>
                <a:effectLst/>
                <a:latin typeface="+mn-lt"/>
                <a:ea typeface="+mn-ea"/>
                <a:cs typeface="+mn-cs"/>
              </a:rPr>
              <a:t>Human Resources Management</a:t>
            </a:r>
          </a:p>
          <a:p>
            <a:pPr lvl="0"/>
            <a:r>
              <a:rPr lang="en-US" sz="1200" kern="1200" dirty="0" smtClean="0">
                <a:solidFill>
                  <a:schemeClr val="tx1"/>
                </a:solidFill>
                <a:effectLst/>
                <a:latin typeface="+mn-lt"/>
                <a:ea typeface="+mn-ea"/>
                <a:cs typeface="+mn-cs"/>
              </a:rPr>
              <a:t>Quality Management</a:t>
            </a:r>
          </a:p>
          <a:p>
            <a:pPr lvl="0"/>
            <a:r>
              <a:rPr lang="en-US" sz="1200" kern="1200" dirty="0" smtClean="0">
                <a:solidFill>
                  <a:schemeClr val="tx1"/>
                </a:solidFill>
                <a:effectLst/>
                <a:latin typeface="+mn-lt"/>
                <a:ea typeface="+mn-ea"/>
                <a:cs typeface="+mn-cs"/>
              </a:rPr>
              <a:t>Stakeholder Management</a:t>
            </a:r>
          </a:p>
          <a:p>
            <a:r>
              <a:rPr lang="en-US" sz="1200" kern="1200" dirty="0" smtClean="0">
                <a:solidFill>
                  <a:schemeClr val="tx1"/>
                </a:solidFill>
                <a:effectLst/>
                <a:latin typeface="+mn-lt"/>
                <a:ea typeface="+mn-ea"/>
                <a:cs typeface="+mn-cs"/>
              </a:rPr>
              <a:t>Each knowledge area contains some or all of the project management processes. For example, Project Procurement Management includes:</a:t>
            </a:r>
          </a:p>
          <a:p>
            <a:pPr lvl="0"/>
            <a:r>
              <a:rPr lang="en-US" sz="1200" kern="1200" dirty="0" smtClean="0">
                <a:solidFill>
                  <a:schemeClr val="tx1"/>
                </a:solidFill>
                <a:effectLst/>
                <a:latin typeface="+mn-lt"/>
                <a:ea typeface="+mn-ea"/>
                <a:cs typeface="+mn-cs"/>
              </a:rPr>
              <a:t>Plan Procurement Management</a:t>
            </a:r>
          </a:p>
          <a:p>
            <a:pPr lvl="0"/>
            <a:r>
              <a:rPr lang="en-US" sz="1200" kern="1200" dirty="0" smtClean="0">
                <a:solidFill>
                  <a:schemeClr val="tx1"/>
                </a:solidFill>
                <a:effectLst/>
                <a:latin typeface="+mn-lt"/>
                <a:ea typeface="+mn-ea"/>
                <a:cs typeface="+mn-cs"/>
              </a:rPr>
              <a:t>Conduct Procurements </a:t>
            </a:r>
          </a:p>
          <a:p>
            <a:pPr lvl="0"/>
            <a:r>
              <a:rPr lang="en-US" sz="1200" kern="1200" dirty="0" smtClean="0">
                <a:solidFill>
                  <a:schemeClr val="tx1"/>
                </a:solidFill>
                <a:effectLst/>
                <a:latin typeface="+mn-lt"/>
                <a:ea typeface="+mn-ea"/>
                <a:cs typeface="+mn-cs"/>
              </a:rPr>
              <a:t>Control Procurements</a:t>
            </a:r>
          </a:p>
          <a:p>
            <a:pPr lvl="0"/>
            <a:r>
              <a:rPr lang="en-US" sz="1200" kern="1200" dirty="0" smtClean="0">
                <a:solidFill>
                  <a:schemeClr val="tx1"/>
                </a:solidFill>
                <a:effectLst/>
                <a:latin typeface="+mn-lt"/>
                <a:ea typeface="+mn-ea"/>
                <a:cs typeface="+mn-cs"/>
              </a:rPr>
              <a:t>Close Procurements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22</a:t>
            </a:fld>
            <a:endParaRPr lang="en-CA"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Triple Constraint illustrates the balance of the project’s scope, schedule (time), and budget (cost). During the planning phase of a project, the project management team defines the project scope, schedule (time), and budget (cost)of a project. As the process continues, the project managers discover that there may be changes or adjustments to be made in one of these areas. When this happens, the other factors of the triple constraint are likely to be affected as well. </a:t>
            </a:r>
          </a:p>
          <a:p>
            <a:r>
              <a:rPr lang="en-US" sz="1200" kern="1200" dirty="0" smtClean="0">
                <a:solidFill>
                  <a:schemeClr val="tx1"/>
                </a:solidFill>
                <a:effectLst/>
                <a:latin typeface="+mn-lt"/>
                <a:ea typeface="+mn-ea"/>
                <a:cs typeface="+mn-cs"/>
              </a:rPr>
              <a:t>For example, if the budget (cost) increases, it is logical to assume that the scope and schedule (time) will increase as well. The same thing happens if the budget (cost) decreases; the scope and schedule (time) will decrease too. </a:t>
            </a:r>
          </a:p>
          <a:p>
            <a:r>
              <a:rPr lang="en-US" sz="1200" kern="1200" dirty="0" smtClean="0">
                <a:solidFill>
                  <a:schemeClr val="tx1"/>
                </a:solidFill>
                <a:effectLst/>
                <a:latin typeface="+mn-lt"/>
                <a:ea typeface="+mn-ea"/>
                <a:cs typeface="+mn-cs"/>
              </a:rPr>
              <a:t>It is the job of the project manager, and sometimes the project team, to identify how a change to a single element will change the other elements.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23</a:t>
            </a:fld>
            <a:endParaRPr lang="en-CA"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first phase of project management is initiation. This is where the project starts to take shape. Stakeholders and team member’s work together to identify wants and needs, and then the project team creates a plan to accomplish the objectives with the time and budget available. This module will explore the first part of that process: identifying what success will look like for your particular project.</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34</a:t>
            </a:fld>
            <a:endParaRPr lang="en-CA" dirty="0"/>
          </a:p>
        </p:txBody>
      </p:sp>
    </p:spTree>
    <p:extLst>
      <p:ext uri="{BB962C8B-B14F-4D97-AF65-F5344CB8AC3E}">
        <p14:creationId xmlns:p14="http://schemas.microsoft.com/office/powerpoint/2010/main" val="633566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stakeholder is someone who has an interest in the development and/or outcome in the project. This person is usually only involved at key project gateways, such as project initiation and evaluation. Their main role is to provide feedback and guidance.</a:t>
            </a:r>
          </a:p>
          <a:p>
            <a:r>
              <a:rPr lang="en-US" sz="1200" kern="1200" dirty="0" smtClean="0">
                <a:solidFill>
                  <a:schemeClr val="tx1"/>
                </a:solidFill>
                <a:effectLst/>
                <a:latin typeface="+mn-lt"/>
                <a:ea typeface="+mn-ea"/>
                <a:cs typeface="+mn-cs"/>
              </a:rPr>
              <a:t>When you are identifying stakeholders, think outside the box. Ask other members of the team and the organization, “Who else should we involve in this? Who might be affected?”</a:t>
            </a:r>
          </a:p>
          <a:p>
            <a:r>
              <a:rPr lang="en-US" sz="1200" kern="1200" dirty="0" smtClean="0">
                <a:solidFill>
                  <a:schemeClr val="tx1"/>
                </a:solidFill>
                <a:effectLst/>
                <a:latin typeface="+mn-lt"/>
                <a:ea typeface="+mn-ea"/>
                <a:cs typeface="+mn-cs"/>
              </a:rPr>
              <a:t>If it turns out you missed a stakeholder, ask them for their feedback. You may not be able to change the project’s course at that point, but you may receive valuable information on possible opportunities or potential issues.</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35</a:t>
            </a:fld>
            <a:endParaRPr lang="en-CA" dirty="0"/>
          </a:p>
        </p:txBody>
      </p:sp>
    </p:spTree>
    <p:extLst>
      <p:ext uri="{BB962C8B-B14F-4D97-AF65-F5344CB8AC3E}">
        <p14:creationId xmlns:p14="http://schemas.microsoft.com/office/powerpoint/2010/main" val="17848281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When stakeholders and other project members begin identifying the goals of the project, encourage them to list any and all possibilities. If the sky is the limit, what would they want the project to accomplish?</a:t>
            </a:r>
          </a:p>
          <a:p>
            <a:r>
              <a:rPr lang="en-US" sz="1200" kern="1200" dirty="0" smtClean="0">
                <a:solidFill>
                  <a:schemeClr val="tx1"/>
                </a:solidFill>
                <a:effectLst/>
                <a:latin typeface="+mn-lt"/>
                <a:ea typeface="+mn-ea"/>
                <a:cs typeface="+mn-cs"/>
              </a:rPr>
              <a:t>Then, they should decide which items are necessary for the project’s success (needs), and which are “nice to haves” (wants). If the list is lengthy, wants and needs can be prioritized to help the project team identify the most important tasks. (Remember, this is not a final list, just brainstorming to kick things off.)</a:t>
            </a:r>
          </a:p>
          <a:p>
            <a:r>
              <a:rPr lang="en-US" sz="1200" kern="1200" dirty="0" smtClean="0">
                <a:solidFill>
                  <a:schemeClr val="tx1"/>
                </a:solidFill>
                <a:effectLst/>
                <a:latin typeface="+mn-lt"/>
                <a:ea typeface="+mn-ea"/>
                <a:cs typeface="+mn-cs"/>
              </a:rPr>
              <a:t>To wow your stakeholders, keep this list on hand during the project. Keep an eye out for ways to incorporate wants and maximize their value.</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36</a:t>
            </a:fld>
            <a:endParaRPr lang="en-CA" dirty="0"/>
          </a:p>
        </p:txBody>
      </p:sp>
    </p:spTree>
    <p:extLst>
      <p:ext uri="{BB962C8B-B14F-4D97-AF65-F5344CB8AC3E}">
        <p14:creationId xmlns:p14="http://schemas.microsoft.com/office/powerpoint/2010/main" val="2169545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Each project should have a goal statement. SMART is a convenient acronym for the set of criteria that a goal must have in order for it to be realized by the goal achiever.</a:t>
            </a:r>
          </a:p>
          <a:p>
            <a:r>
              <a:rPr lang="en-US" sz="1200" kern="1200" dirty="0" smtClean="0">
                <a:solidFill>
                  <a:schemeClr val="tx1"/>
                </a:solidFill>
                <a:effectLst/>
                <a:latin typeface="+mn-lt"/>
                <a:ea typeface="+mn-ea"/>
                <a:cs typeface="+mn-cs"/>
              </a:rPr>
              <a:t>•	Specific: In order for the project team to achieve a goal, stakeholders must be very clear about what they want. As Jack Canfield says, “Vague goals produce vague results.”</a:t>
            </a:r>
          </a:p>
          <a:p>
            <a:r>
              <a:rPr lang="en-US" sz="1200" kern="1200" dirty="0" smtClean="0">
                <a:solidFill>
                  <a:schemeClr val="tx1"/>
                </a:solidFill>
                <a:effectLst/>
                <a:latin typeface="+mn-lt"/>
                <a:ea typeface="+mn-ea"/>
                <a:cs typeface="+mn-cs"/>
              </a:rPr>
              <a:t>•	Measurable: It’s crucial that you are able to track your progress towards your goal. That’s why all goals need some form of objective measuring system so that you can stay on track and become motivated when you enjoy the sweet taste of quantifiable progress. </a:t>
            </a:r>
          </a:p>
          <a:p>
            <a:r>
              <a:rPr lang="en-US" sz="1200" kern="1200" dirty="0" smtClean="0">
                <a:solidFill>
                  <a:schemeClr val="tx1"/>
                </a:solidFill>
                <a:effectLst/>
                <a:latin typeface="+mn-lt"/>
                <a:ea typeface="+mn-ea"/>
                <a:cs typeface="+mn-cs"/>
              </a:rPr>
              <a:t>•	Agreed Upon: All team members and stakeholders must agree on the goal.</a:t>
            </a:r>
          </a:p>
          <a:p>
            <a:r>
              <a:rPr lang="en-US" sz="1200" kern="1200" dirty="0" smtClean="0">
                <a:solidFill>
                  <a:schemeClr val="tx1"/>
                </a:solidFill>
                <a:effectLst/>
                <a:latin typeface="+mn-lt"/>
                <a:ea typeface="+mn-ea"/>
                <a:cs typeface="+mn-cs"/>
              </a:rPr>
              <a:t>•	Relevant: The goal must be relevant to the business’ purpose. </a:t>
            </a:r>
          </a:p>
          <a:p>
            <a:r>
              <a:rPr lang="en-US" sz="1200" kern="1200" dirty="0" smtClean="0">
                <a:solidFill>
                  <a:schemeClr val="tx1"/>
                </a:solidFill>
                <a:effectLst/>
                <a:latin typeface="+mn-lt"/>
                <a:ea typeface="+mn-ea"/>
                <a:cs typeface="+mn-cs"/>
              </a:rPr>
              <a:t>•	Timed: In order for a project to be considered a project, it must have a specific start and end date.</a:t>
            </a:r>
          </a:p>
          <a:p>
            <a:r>
              <a:rPr lang="en-US" sz="1200" kern="1200" dirty="0" smtClean="0">
                <a:solidFill>
                  <a:schemeClr val="tx1"/>
                </a:solidFill>
                <a:effectLst/>
                <a:latin typeface="+mn-lt"/>
                <a:ea typeface="+mn-ea"/>
                <a:cs typeface="+mn-cs"/>
              </a:rPr>
              <a:t>Some examples of good project goals:</a:t>
            </a:r>
          </a:p>
          <a:p>
            <a:r>
              <a:rPr lang="en-US" sz="1200" kern="1200" dirty="0" smtClean="0">
                <a:solidFill>
                  <a:schemeClr val="tx1"/>
                </a:solidFill>
                <a:effectLst/>
                <a:latin typeface="+mn-lt"/>
                <a:ea typeface="+mn-ea"/>
                <a:cs typeface="+mn-cs"/>
              </a:rPr>
              <a:t>•	To upgrade the existing sales system to EasySell 5.1 by January 1, 2015.</a:t>
            </a:r>
          </a:p>
          <a:p>
            <a:r>
              <a:rPr lang="en-US" sz="1200" kern="1200" dirty="0" smtClean="0">
                <a:solidFill>
                  <a:schemeClr val="tx1"/>
                </a:solidFill>
                <a:effectLst/>
                <a:latin typeface="+mn-lt"/>
                <a:ea typeface="+mn-ea"/>
                <a:cs typeface="+mn-cs"/>
              </a:rPr>
              <a:t>•	To begin production of a new widget by September 1, 2016.</a:t>
            </a:r>
          </a:p>
          <a:p>
            <a:r>
              <a:rPr lang="en-US" sz="1200" kern="1200" dirty="0" smtClean="0">
                <a:solidFill>
                  <a:schemeClr val="tx1"/>
                </a:solidFill>
                <a:effectLst/>
                <a:latin typeface="+mn-lt"/>
                <a:ea typeface="+mn-ea"/>
                <a:cs typeface="+mn-cs"/>
              </a:rPr>
              <a:t>•	To build a new 5,000 square foot office facility and have all staff relocated to it by December 31, 2015.</a:t>
            </a:r>
          </a:p>
        </p:txBody>
      </p:sp>
      <p:sp>
        <p:nvSpPr>
          <p:cNvPr id="4" name="Slide Number Placeholder 3"/>
          <p:cNvSpPr>
            <a:spLocks noGrp="1"/>
          </p:cNvSpPr>
          <p:nvPr>
            <p:ph type="sldNum" sz="quarter" idx="10"/>
          </p:nvPr>
        </p:nvSpPr>
        <p:spPr/>
        <p:txBody>
          <a:bodyPr/>
          <a:lstStyle/>
          <a:p>
            <a:fld id="{95B2C4F8-6F92-40D4-946C-E47CAF3D34D5}" type="slidenum">
              <a:rPr lang="en-CA" smtClean="0"/>
              <a:pPr/>
              <a:t>37</a:t>
            </a:fld>
            <a:endParaRPr lang="en-CA"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Now that we have some idea of what we want our project to accomplish, we can begin setting requirements. Requirements outline exactly what a project must do in order for it to be considered successful. Remember, good requirements are highly specific. Although they are particularly useful in IT projects, they should be used for any project that you want to succeed.</a:t>
            </a:r>
          </a:p>
          <a:p>
            <a:r>
              <a:rPr lang="en-US" sz="1200" kern="1200" dirty="0" smtClean="0">
                <a:solidFill>
                  <a:schemeClr val="tx1"/>
                </a:solidFill>
                <a:effectLst/>
                <a:latin typeface="+mn-lt"/>
                <a:ea typeface="+mn-ea"/>
                <a:cs typeface="+mn-cs"/>
              </a:rPr>
              <a:t>For example, let’s say one goal for our project is this: “To reduce the time to process inbound orders to 15 minutes by January 1, 2015.” A corresponding project requirement could be, “Implement version 5.0 of Superior Records Processing on all 14 customer service representative stations.”</a:t>
            </a:r>
          </a:p>
          <a:p>
            <a:r>
              <a:rPr lang="en-US" sz="1200" kern="1200" dirty="0" smtClean="0">
                <a:solidFill>
                  <a:schemeClr val="tx1"/>
                </a:solidFill>
                <a:effectLst/>
                <a:latin typeface="+mn-lt"/>
                <a:ea typeface="+mn-ea"/>
                <a:cs typeface="+mn-cs"/>
              </a:rPr>
              <a:t>As part of this, you should then be able to create your deliverables. These define what people can expect to hold in their hands after the project is complete. These deliverables will help you set clear expectations at the beginning of your project, and maintain a clear idea of what you are doing as you execute the project.</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38</a:t>
            </a:fld>
            <a:endParaRPr lang="en-CA" dirty="0"/>
          </a:p>
        </p:txBody>
      </p:sp>
    </p:spTree>
    <p:extLst>
      <p:ext uri="{BB962C8B-B14F-4D97-AF65-F5344CB8AC3E}">
        <p14:creationId xmlns:p14="http://schemas.microsoft.com/office/powerpoint/2010/main" val="20045325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Once you have an idea of who your stakeholders are and what the project will achieve, it’s time to put it all in writing. This module will look at four key project documents: the statement of work, the project requirements document, the project planning worksheet, and the project charter.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49</a:t>
            </a:fld>
            <a:endParaRPr lang="en-CA" dirty="0"/>
          </a:p>
        </p:txBody>
      </p:sp>
    </p:spTree>
    <p:extLst>
      <p:ext uri="{BB962C8B-B14F-4D97-AF65-F5344CB8AC3E}">
        <p14:creationId xmlns:p14="http://schemas.microsoft.com/office/powerpoint/2010/main" val="13238049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What is the Statement of Work? The SOW defines what the project will do and when it will be done. It forms a binding contract of expectations between all project stakeholders. As such, it should be created by the project team, and then signed off by the team and the stakeholders. It can be used to create other project documents, including the project charter. The Statement of Work often varies widely between organizations. However, the following basic elements should be included.</a:t>
            </a:r>
          </a:p>
          <a:p>
            <a:pPr lvl="0"/>
            <a:r>
              <a:rPr lang="en-US" sz="1200" b="1" kern="1200" dirty="0" smtClean="0">
                <a:solidFill>
                  <a:schemeClr val="tx1"/>
                </a:solidFill>
                <a:effectLst/>
                <a:latin typeface="+mn-lt"/>
                <a:ea typeface="+mn-ea"/>
                <a:cs typeface="+mn-cs"/>
              </a:rPr>
              <a:t>Project Team</a:t>
            </a:r>
            <a:r>
              <a:rPr lang="en-US" sz="1200" kern="1200" dirty="0" smtClean="0">
                <a:solidFill>
                  <a:schemeClr val="tx1"/>
                </a:solidFill>
                <a:effectLst/>
                <a:latin typeface="+mn-lt"/>
                <a:ea typeface="+mn-ea"/>
                <a:cs typeface="+mn-cs"/>
              </a:rPr>
              <a:t>: Include all members of the project team and each person’s role, as well as a list of stakeholders and the sponsor.</a:t>
            </a:r>
          </a:p>
          <a:p>
            <a:pPr lvl="0"/>
            <a:r>
              <a:rPr lang="en-US" sz="1200" b="1" kern="1200" dirty="0" smtClean="0">
                <a:solidFill>
                  <a:schemeClr val="tx1"/>
                </a:solidFill>
                <a:effectLst/>
                <a:latin typeface="+mn-lt"/>
                <a:ea typeface="+mn-ea"/>
                <a:cs typeface="+mn-cs"/>
              </a:rPr>
              <a:t>Project Details</a:t>
            </a:r>
            <a:r>
              <a:rPr lang="en-US" sz="1200" kern="1200" dirty="0" smtClean="0">
                <a:solidFill>
                  <a:schemeClr val="tx1"/>
                </a:solidFill>
                <a:effectLst/>
                <a:latin typeface="+mn-lt"/>
                <a:ea typeface="+mn-ea"/>
                <a:cs typeface="+mn-cs"/>
              </a:rPr>
              <a:t>: Include the name of the project, its estimated start and end date, and the client(s) involved. (Every project should have a client, whether it is an internal or external customer.)</a:t>
            </a:r>
          </a:p>
          <a:p>
            <a:pPr lvl="0"/>
            <a:r>
              <a:rPr lang="en-US" sz="1200" b="1" kern="1200" dirty="0" smtClean="0">
                <a:solidFill>
                  <a:schemeClr val="tx1"/>
                </a:solidFill>
                <a:effectLst/>
                <a:latin typeface="+mn-lt"/>
                <a:ea typeface="+mn-ea"/>
                <a:cs typeface="+mn-cs"/>
              </a:rPr>
              <a:t>Purpose</a:t>
            </a:r>
            <a:r>
              <a:rPr lang="en-US" sz="1200" kern="1200" dirty="0" smtClean="0">
                <a:solidFill>
                  <a:schemeClr val="tx1"/>
                </a:solidFill>
                <a:effectLst/>
                <a:latin typeface="+mn-lt"/>
                <a:ea typeface="+mn-ea"/>
                <a:cs typeface="+mn-cs"/>
              </a:rPr>
              <a:t>: What is the purpose of the project? Try to keep this as simple and concrete as possible. If a business case or a cost-benefit analysis has been prepared, those documents should be referenced (but not included) here.</a:t>
            </a:r>
          </a:p>
          <a:p>
            <a:pPr lvl="0"/>
            <a:r>
              <a:rPr lang="en-US" sz="1200" b="1" kern="1200" dirty="0" smtClean="0">
                <a:solidFill>
                  <a:schemeClr val="tx1"/>
                </a:solidFill>
                <a:effectLst/>
                <a:latin typeface="+mn-lt"/>
                <a:ea typeface="+mn-ea"/>
                <a:cs typeface="+mn-cs"/>
              </a:rPr>
              <a:t>Scope</a:t>
            </a:r>
            <a:r>
              <a:rPr lang="en-US" sz="1200" kern="1200" dirty="0" smtClean="0">
                <a:solidFill>
                  <a:schemeClr val="tx1"/>
                </a:solidFill>
                <a:effectLst/>
                <a:latin typeface="+mn-lt"/>
                <a:ea typeface="+mn-ea"/>
                <a:cs typeface="+mn-cs"/>
              </a:rPr>
              <a:t>: What will the project encompass? What items will the project not encompass? This section is extremely important as it will help avoid miscommunication and disappointment down the road.</a:t>
            </a:r>
          </a:p>
          <a:p>
            <a:pPr lvl="0"/>
            <a:r>
              <a:rPr lang="en-US" sz="1200" b="1" kern="1200" dirty="0" smtClean="0">
                <a:solidFill>
                  <a:schemeClr val="tx1"/>
                </a:solidFill>
                <a:effectLst/>
                <a:latin typeface="+mn-lt"/>
                <a:ea typeface="+mn-ea"/>
                <a:cs typeface="+mn-cs"/>
              </a:rPr>
              <a:t>Goals, Deliverables, and Requirements</a:t>
            </a:r>
            <a:r>
              <a:rPr lang="en-US" sz="1200" kern="1200" dirty="0" smtClean="0">
                <a:solidFill>
                  <a:schemeClr val="tx1"/>
                </a:solidFill>
                <a:effectLst/>
                <a:latin typeface="+mn-lt"/>
                <a:ea typeface="+mn-ea"/>
                <a:cs typeface="+mn-cs"/>
              </a:rPr>
              <a:t>: Include your SMART goals, deliverables, and requirements here.</a:t>
            </a:r>
          </a:p>
          <a:p>
            <a:pPr lvl="0"/>
            <a:r>
              <a:rPr lang="en-US" sz="1200" b="1" kern="1200" dirty="0" smtClean="0">
                <a:solidFill>
                  <a:schemeClr val="tx1"/>
                </a:solidFill>
                <a:effectLst/>
                <a:latin typeface="+mn-lt"/>
                <a:ea typeface="+mn-ea"/>
                <a:cs typeface="+mn-cs"/>
              </a:rPr>
              <a:t>Basic Finances</a:t>
            </a:r>
            <a:r>
              <a:rPr lang="en-US" sz="1200" kern="1200" dirty="0" smtClean="0">
                <a:solidFill>
                  <a:schemeClr val="tx1"/>
                </a:solidFill>
                <a:effectLst/>
                <a:latin typeface="+mn-lt"/>
                <a:ea typeface="+mn-ea"/>
                <a:cs typeface="+mn-cs"/>
              </a:rPr>
              <a:t>: List applicable rate and payment schedule information.</a:t>
            </a:r>
          </a:p>
          <a:p>
            <a:pPr lvl="0"/>
            <a:r>
              <a:rPr lang="en-US" sz="1200" b="1" kern="1200" dirty="0" smtClean="0">
                <a:solidFill>
                  <a:schemeClr val="tx1"/>
                </a:solidFill>
                <a:effectLst/>
                <a:latin typeface="+mn-lt"/>
                <a:ea typeface="+mn-ea"/>
                <a:cs typeface="+mn-cs"/>
              </a:rPr>
              <a:t>Assumptions</a:t>
            </a:r>
            <a:r>
              <a:rPr lang="en-US" sz="1200" kern="1200" dirty="0" smtClean="0">
                <a:solidFill>
                  <a:schemeClr val="tx1"/>
                </a:solidFill>
                <a:effectLst/>
                <a:latin typeface="+mn-lt"/>
                <a:ea typeface="+mn-ea"/>
                <a:cs typeface="+mn-cs"/>
              </a:rPr>
              <a:t>: List any assumptions that have been made in the planning thus far.</a:t>
            </a:r>
          </a:p>
          <a:p>
            <a:pPr lvl="0"/>
            <a:r>
              <a:rPr lang="en-US" sz="1200" b="1" kern="1200" dirty="0" smtClean="0">
                <a:solidFill>
                  <a:schemeClr val="tx1"/>
                </a:solidFill>
                <a:effectLst/>
                <a:latin typeface="+mn-lt"/>
                <a:ea typeface="+mn-ea"/>
                <a:cs typeface="+mn-cs"/>
              </a:rPr>
              <a:t>Agreements</a:t>
            </a:r>
            <a:r>
              <a:rPr lang="en-US" sz="1200" kern="1200" dirty="0" smtClean="0">
                <a:solidFill>
                  <a:schemeClr val="tx1"/>
                </a:solidFill>
                <a:effectLst/>
                <a:latin typeface="+mn-lt"/>
                <a:ea typeface="+mn-ea"/>
                <a:cs typeface="+mn-cs"/>
              </a:rPr>
              <a:t>: List any agreements that will apply to this project, such as union contracts or professional service agreements.</a:t>
            </a:r>
          </a:p>
          <a:p>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50</a:t>
            </a:fld>
            <a:endParaRPr lang="en-CA"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Define projects, project management, and project managers</a:t>
            </a:r>
          </a:p>
          <a:p>
            <a:r>
              <a:rPr lang="en-US" dirty="0" smtClean="0"/>
              <a:t>•	Identify the importance of the PMBOK and PMI</a:t>
            </a:r>
          </a:p>
          <a:p>
            <a:r>
              <a:rPr lang="en-US" dirty="0" smtClean="0"/>
              <a:t>•	Identify the five process groups and nine knowledge areas as defined by the PMI</a:t>
            </a:r>
          </a:p>
          <a:p>
            <a:r>
              <a:rPr lang="en-US" dirty="0" smtClean="0"/>
              <a:t>•	Describe the triple constraint</a:t>
            </a:r>
          </a:p>
          <a:p>
            <a:r>
              <a:rPr lang="en-US" dirty="0" smtClean="0"/>
              <a:t>•	Perform a project needs assessment and write goals, requirements, and deliverables</a:t>
            </a:r>
          </a:p>
          <a:p>
            <a:r>
              <a:rPr lang="en-US" dirty="0" smtClean="0"/>
              <a:t>•	Create key project documents, including the statement of work, project planning worksheet, and project charter</a:t>
            </a:r>
          </a:p>
          <a:p>
            <a:r>
              <a:rPr lang="en-US" dirty="0" smtClean="0"/>
              <a:t>•	Build a project schedule by estimating time, costs, and resources</a:t>
            </a:r>
          </a:p>
          <a:p>
            <a:r>
              <a:rPr lang="en-US" dirty="0" smtClean="0"/>
              <a:t>•	Understand and use the work breakdown structure</a:t>
            </a:r>
          </a:p>
          <a:p>
            <a:r>
              <a:rPr lang="en-US" dirty="0" smtClean="0"/>
              <a:t>•	Create project planning documents, such as a schedule, risk management plan, and communication plan</a:t>
            </a:r>
          </a:p>
          <a:p>
            <a:r>
              <a:rPr lang="en-US" dirty="0" smtClean="0"/>
              <a:t>•	Use planning tools, including the Gantt chart, network diagram, and RACI chart</a:t>
            </a:r>
          </a:p>
          <a:p>
            <a:r>
              <a:rPr lang="en-US" dirty="0" smtClean="0"/>
              <a:t>•	Establish and use baselines</a:t>
            </a:r>
          </a:p>
          <a:p>
            <a:r>
              <a:rPr lang="en-US" dirty="0" smtClean="0"/>
              <a:t>•	Monitor and maintain the project </a:t>
            </a:r>
          </a:p>
          <a:p>
            <a:r>
              <a:rPr lang="en-US" dirty="0" smtClean="0"/>
              <a:t>•	Perform basic management tasks, including leading status meetings and ensuring all documents are complete at the end of the project</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3</a:t>
            </a:fld>
            <a:endParaRPr lang="en-CA" dirty="0"/>
          </a:p>
        </p:txBody>
      </p:sp>
    </p:spTree>
    <p:extLst>
      <p:ext uri="{BB962C8B-B14F-4D97-AF65-F5344CB8AC3E}">
        <p14:creationId xmlns:p14="http://schemas.microsoft.com/office/powerpoint/2010/main" val="13238365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Once the basics of the project are laid out, it’s time to put together your project planning worksheet. While the Statement of Work will remain static throughout the project, your worksheet will be a living, breathing document. As such, there are parts that you will not complete until after the Planning phase, but this worksheet will give you one place to capture the essential information about your project.</a:t>
            </a:r>
          </a:p>
          <a:p>
            <a:r>
              <a:rPr lang="en-US" sz="1200" kern="1200" dirty="0" smtClean="0">
                <a:solidFill>
                  <a:schemeClr val="tx1"/>
                </a:solidFill>
                <a:effectLst/>
                <a:latin typeface="+mn-lt"/>
                <a:ea typeface="+mn-ea"/>
                <a:cs typeface="+mn-cs"/>
              </a:rPr>
              <a:t>Like the SOW, you may need different fields based on your project and your organization, but we have included a sample worksheet below.</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51</a:t>
            </a:fld>
            <a:endParaRPr lang="en-CA" dirty="0"/>
          </a:p>
        </p:txBody>
      </p:sp>
    </p:spTree>
    <p:extLst>
      <p:ext uri="{BB962C8B-B14F-4D97-AF65-F5344CB8AC3E}">
        <p14:creationId xmlns:p14="http://schemas.microsoft.com/office/powerpoint/2010/main" val="1997888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project charter is the final, formal project document. It establishes the project as an entity and it gives the project manager the authority to get started. For small projects, the charter may be just a few pages. For large projects, the charter itself can be hundreds of pages and can take months to build.</a:t>
            </a:r>
          </a:p>
          <a:p>
            <a:r>
              <a:rPr lang="en-US" sz="1200" kern="1200" dirty="0" smtClean="0">
                <a:solidFill>
                  <a:schemeClr val="tx1"/>
                </a:solidFill>
                <a:effectLst/>
                <a:latin typeface="+mn-lt"/>
                <a:ea typeface="+mn-ea"/>
                <a:cs typeface="+mn-cs"/>
              </a:rPr>
              <a:t>Just like other project documents, the charter can be customized for your organization. At a minimum, it should include the following information:</a:t>
            </a:r>
          </a:p>
          <a:p>
            <a:pPr lvl="0"/>
            <a:r>
              <a:rPr lang="en-US" sz="1200" kern="1200" dirty="0" smtClean="0">
                <a:solidFill>
                  <a:schemeClr val="tx1"/>
                </a:solidFill>
                <a:effectLst/>
                <a:latin typeface="+mn-lt"/>
                <a:ea typeface="+mn-ea"/>
                <a:cs typeface="+mn-cs"/>
              </a:rPr>
              <a:t>Project name</a:t>
            </a:r>
          </a:p>
          <a:p>
            <a:pPr lvl="0"/>
            <a:r>
              <a:rPr lang="en-US" sz="1200" kern="1200" dirty="0" smtClean="0">
                <a:solidFill>
                  <a:schemeClr val="tx1"/>
                </a:solidFill>
                <a:effectLst/>
                <a:latin typeface="+mn-lt"/>
                <a:ea typeface="+mn-ea"/>
                <a:cs typeface="+mn-cs"/>
              </a:rPr>
              <a:t>Project due date</a:t>
            </a:r>
          </a:p>
          <a:p>
            <a:pPr lvl="0"/>
            <a:r>
              <a:rPr lang="en-US" sz="1200" kern="1200" dirty="0" smtClean="0">
                <a:solidFill>
                  <a:schemeClr val="tx1"/>
                </a:solidFill>
                <a:effectLst/>
                <a:latin typeface="+mn-lt"/>
                <a:ea typeface="+mn-ea"/>
                <a:cs typeface="+mn-cs"/>
              </a:rPr>
              <a:t>Team list, including responsibility matrix</a:t>
            </a:r>
          </a:p>
          <a:p>
            <a:pPr lvl="0"/>
            <a:r>
              <a:rPr lang="en-US" sz="1200" kern="1200" dirty="0" smtClean="0">
                <a:solidFill>
                  <a:schemeClr val="tx1"/>
                </a:solidFill>
                <a:effectLst/>
                <a:latin typeface="+mn-lt"/>
                <a:ea typeface="+mn-ea"/>
                <a:cs typeface="+mn-cs"/>
              </a:rPr>
              <a:t>Stakeholders</a:t>
            </a:r>
          </a:p>
          <a:p>
            <a:pPr lvl="0"/>
            <a:r>
              <a:rPr lang="en-US" sz="1200" kern="1200" dirty="0" smtClean="0">
                <a:solidFill>
                  <a:schemeClr val="tx1"/>
                </a:solidFill>
                <a:effectLst/>
                <a:latin typeface="+mn-lt"/>
                <a:ea typeface="+mn-ea"/>
                <a:cs typeface="+mn-cs"/>
              </a:rPr>
              <a:t>In scope and out of scope items</a:t>
            </a:r>
          </a:p>
          <a:p>
            <a:pPr lvl="0"/>
            <a:r>
              <a:rPr lang="en-US" sz="1200" kern="1200" dirty="0" smtClean="0">
                <a:solidFill>
                  <a:schemeClr val="tx1"/>
                </a:solidFill>
                <a:effectLst/>
                <a:latin typeface="+mn-lt"/>
                <a:ea typeface="+mn-ea"/>
                <a:cs typeface="+mn-cs"/>
              </a:rPr>
              <a:t>Goals </a:t>
            </a:r>
          </a:p>
          <a:p>
            <a:pPr lvl="0"/>
            <a:r>
              <a:rPr lang="en-US" sz="1200" kern="1200" dirty="0" smtClean="0">
                <a:solidFill>
                  <a:schemeClr val="tx1"/>
                </a:solidFill>
                <a:effectLst/>
                <a:latin typeface="+mn-lt"/>
                <a:ea typeface="+mn-ea"/>
                <a:cs typeface="+mn-cs"/>
              </a:rPr>
              <a:t>Requirements</a:t>
            </a:r>
          </a:p>
          <a:p>
            <a:pPr lvl="0"/>
            <a:r>
              <a:rPr lang="en-US" sz="1200" kern="1200" dirty="0" smtClean="0">
                <a:solidFill>
                  <a:schemeClr val="tx1"/>
                </a:solidFill>
                <a:effectLst/>
                <a:latin typeface="+mn-lt"/>
                <a:ea typeface="+mn-ea"/>
                <a:cs typeface="+mn-cs"/>
              </a:rPr>
              <a:t>Deliverables</a:t>
            </a:r>
          </a:p>
          <a:p>
            <a:pPr lvl="0"/>
            <a:r>
              <a:rPr lang="en-US" sz="1200" kern="1200" dirty="0" smtClean="0">
                <a:solidFill>
                  <a:schemeClr val="tx1"/>
                </a:solidFill>
                <a:effectLst/>
                <a:latin typeface="+mn-lt"/>
                <a:ea typeface="+mn-ea"/>
                <a:cs typeface="+mn-cs"/>
              </a:rPr>
              <a:t>Estimated cost vs. budget</a:t>
            </a:r>
          </a:p>
          <a:p>
            <a:pPr lvl="0"/>
            <a:r>
              <a:rPr lang="en-US" sz="1200" kern="1200" dirty="0" smtClean="0">
                <a:solidFill>
                  <a:schemeClr val="tx1"/>
                </a:solidFill>
                <a:effectLst/>
                <a:latin typeface="+mn-lt"/>
                <a:ea typeface="+mn-ea"/>
                <a:cs typeface="+mn-cs"/>
              </a:rPr>
              <a:t>Benefits of project (including cost-benefit analysis if appropriate)</a:t>
            </a:r>
          </a:p>
          <a:p>
            <a:pPr lvl="0"/>
            <a:r>
              <a:rPr lang="en-US" sz="1200" kern="1200" dirty="0" smtClean="0">
                <a:solidFill>
                  <a:schemeClr val="tx1"/>
                </a:solidFill>
                <a:effectLst/>
                <a:latin typeface="+mn-lt"/>
                <a:ea typeface="+mn-ea"/>
                <a:cs typeface="+mn-cs"/>
              </a:rPr>
              <a:t>Milestone descriptions and dates</a:t>
            </a:r>
          </a:p>
          <a:p>
            <a:pPr lvl="0"/>
            <a:r>
              <a:rPr lang="en-US" sz="1200" kern="1200" dirty="0" smtClean="0">
                <a:solidFill>
                  <a:schemeClr val="tx1"/>
                </a:solidFill>
                <a:effectLst/>
                <a:latin typeface="+mn-lt"/>
                <a:ea typeface="+mn-ea"/>
                <a:cs typeface="+mn-cs"/>
              </a:rPr>
              <a:t>Possible risks and opportunities</a:t>
            </a:r>
          </a:p>
          <a:p>
            <a:pPr lvl="0"/>
            <a:r>
              <a:rPr lang="en-US" sz="1200" kern="1200" dirty="0" smtClean="0">
                <a:solidFill>
                  <a:schemeClr val="tx1"/>
                </a:solidFill>
                <a:effectLst/>
                <a:latin typeface="+mn-lt"/>
                <a:ea typeface="+mn-ea"/>
                <a:cs typeface="+mn-cs"/>
              </a:rPr>
              <a:t>Communication plans</a:t>
            </a:r>
          </a:p>
          <a:p>
            <a:pPr lvl="0"/>
            <a:r>
              <a:rPr lang="en-US" sz="1200" kern="1200" dirty="0" smtClean="0">
                <a:solidFill>
                  <a:schemeClr val="tx1"/>
                </a:solidFill>
                <a:effectLst/>
                <a:latin typeface="+mn-lt"/>
                <a:ea typeface="+mn-ea"/>
                <a:cs typeface="+mn-cs"/>
              </a:rPr>
              <a:t>Assumptions and Constraints</a:t>
            </a:r>
          </a:p>
          <a:p>
            <a:pPr lvl="0"/>
            <a:r>
              <a:rPr lang="en-US" sz="1200" kern="1200" dirty="0" smtClean="0">
                <a:solidFill>
                  <a:schemeClr val="tx1"/>
                </a:solidFill>
                <a:effectLst/>
                <a:latin typeface="+mn-lt"/>
                <a:ea typeface="+mn-ea"/>
                <a:cs typeface="+mn-cs"/>
              </a:rPr>
              <a:t>Plans for documenting lessons learned</a:t>
            </a:r>
          </a:p>
          <a:p>
            <a:pPr lvl="0"/>
            <a:r>
              <a:rPr lang="en-US" sz="1200" kern="1200" dirty="0" smtClean="0">
                <a:solidFill>
                  <a:schemeClr val="tx1"/>
                </a:solidFill>
                <a:effectLst/>
                <a:latin typeface="+mn-lt"/>
                <a:ea typeface="+mn-ea"/>
                <a:cs typeface="+mn-cs"/>
              </a:rPr>
              <a:t>A page for sign off by the important parties</a:t>
            </a:r>
          </a:p>
          <a:p>
            <a:r>
              <a:rPr lang="en-US" sz="1200" kern="1200" dirty="0" smtClean="0">
                <a:solidFill>
                  <a:schemeClr val="tx1"/>
                </a:solidFill>
                <a:effectLst/>
                <a:latin typeface="+mn-lt"/>
                <a:ea typeface="+mn-ea"/>
                <a:cs typeface="+mn-cs"/>
              </a:rPr>
              <a:t>Ask your organization if they have a charter form that they would like you to use. This is especially important as a charter can be a legally binding document.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52</a:t>
            </a:fld>
            <a:endParaRPr lang="en-CA"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Congratulations! With the completion of the SOW, planning worksheet, and project charter, the initiation phase is complete. Now it’s time to plan the nuts and bolts of your project.</a:t>
            </a:r>
          </a:p>
          <a:p>
            <a:r>
              <a:rPr lang="en-US" dirty="0" smtClean="0"/>
              <a:t>When building your plan, remember:</a:t>
            </a:r>
          </a:p>
          <a:p>
            <a:r>
              <a:rPr lang="en-US" dirty="0" smtClean="0"/>
              <a:t>•	Everything in the plan is a prediction.</a:t>
            </a:r>
          </a:p>
          <a:p>
            <a:r>
              <a:rPr lang="en-US" dirty="0" smtClean="0"/>
              <a:t>•	The only fact that you know for certain is that your plan is definitely not 100% right.</a:t>
            </a:r>
          </a:p>
          <a:p>
            <a:r>
              <a:rPr lang="en-US" dirty="0" smtClean="0"/>
              <a:t>•	Contingency needs to be built in to cope with the </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63</a:t>
            </a:fld>
            <a:endParaRPr lang="en-CA" dirty="0"/>
          </a:p>
        </p:txBody>
      </p:sp>
    </p:spTree>
    <p:extLst>
      <p:ext uri="{BB962C8B-B14F-4D97-AF65-F5344CB8AC3E}">
        <p14:creationId xmlns:p14="http://schemas.microsoft.com/office/powerpoint/2010/main" val="32807519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Each stakeholder and each project team member will have different expectations. As the project manager, you need to manage all of them. Unmanaged expectations will cause conflict and can cause the project to fail.</a:t>
            </a:r>
          </a:p>
          <a:p>
            <a:r>
              <a:rPr lang="en-US" sz="1200" kern="1200" dirty="0" smtClean="0">
                <a:solidFill>
                  <a:schemeClr val="tx1"/>
                </a:solidFill>
                <a:effectLst/>
                <a:latin typeface="+mn-lt"/>
                <a:ea typeface="+mn-ea"/>
                <a:cs typeface="+mn-cs"/>
              </a:rPr>
              <a:t>Expectations fall into four main categories:</a:t>
            </a:r>
          </a:p>
          <a:p>
            <a:r>
              <a:rPr lang="en-US" sz="1200" kern="1200" dirty="0" smtClean="0">
                <a:solidFill>
                  <a:schemeClr val="tx1"/>
                </a:solidFill>
                <a:effectLst/>
                <a:latin typeface="+mn-lt"/>
                <a:ea typeface="+mn-ea"/>
                <a:cs typeface="+mn-cs"/>
              </a:rPr>
              <a:t>Expectations for each area should be addressed in the Statement of Work, Project Planning Worksheet, and Project Charter. </a:t>
            </a:r>
          </a:p>
          <a:p>
            <a:r>
              <a:rPr lang="en-US" sz="1200" kern="1200" dirty="0" smtClean="0">
                <a:solidFill>
                  <a:schemeClr val="tx1"/>
                </a:solidFill>
                <a:effectLst/>
                <a:latin typeface="+mn-lt"/>
                <a:ea typeface="+mn-ea"/>
                <a:cs typeface="+mn-cs"/>
              </a:rPr>
              <a:t>Periodically reviewing these documents is important. Key checkpoints should include:</a:t>
            </a:r>
          </a:p>
          <a:p>
            <a:pPr lvl="0"/>
            <a:r>
              <a:rPr lang="en-US" sz="1200" kern="1200" dirty="0" smtClean="0">
                <a:solidFill>
                  <a:schemeClr val="tx1"/>
                </a:solidFill>
                <a:effectLst/>
                <a:latin typeface="+mn-lt"/>
                <a:ea typeface="+mn-ea"/>
                <a:cs typeface="+mn-cs"/>
              </a:rPr>
              <a:t>Does everyone involved have the same understanding of the project?</a:t>
            </a:r>
          </a:p>
          <a:p>
            <a:pPr lvl="0"/>
            <a:r>
              <a:rPr lang="en-US" sz="1200" kern="1200" dirty="0" smtClean="0">
                <a:solidFill>
                  <a:schemeClr val="tx1"/>
                </a:solidFill>
                <a:effectLst/>
                <a:latin typeface="+mn-lt"/>
                <a:ea typeface="+mn-ea"/>
                <a:cs typeface="+mn-cs"/>
              </a:rPr>
              <a:t>Clarify responsibilities as assigned </a:t>
            </a:r>
          </a:p>
          <a:p>
            <a:pPr lvl="0"/>
            <a:r>
              <a:rPr lang="en-US" sz="1200" kern="1200" dirty="0" smtClean="0">
                <a:solidFill>
                  <a:schemeClr val="tx1"/>
                </a:solidFill>
                <a:effectLst/>
                <a:latin typeface="+mn-lt"/>
                <a:ea typeface="+mn-ea"/>
                <a:cs typeface="+mn-cs"/>
              </a:rPr>
              <a:t>Clarify the outcomes and time frame</a:t>
            </a:r>
          </a:p>
          <a:p>
            <a:pPr lvl="0"/>
            <a:r>
              <a:rPr lang="en-US" sz="1200" kern="1200" dirty="0" smtClean="0">
                <a:solidFill>
                  <a:schemeClr val="tx1"/>
                </a:solidFill>
                <a:effectLst/>
                <a:latin typeface="+mn-lt"/>
                <a:ea typeface="+mn-ea"/>
                <a:cs typeface="+mn-cs"/>
              </a:rPr>
              <a:t>Clarify the requirements and budgets</a:t>
            </a:r>
          </a:p>
          <a:p>
            <a:pPr lvl="0"/>
            <a:r>
              <a:rPr lang="en-US" sz="1200" kern="1200" dirty="0" smtClean="0">
                <a:solidFill>
                  <a:schemeClr val="tx1"/>
                </a:solidFill>
                <a:effectLst/>
                <a:latin typeface="+mn-lt"/>
                <a:ea typeface="+mn-ea"/>
                <a:cs typeface="+mn-cs"/>
              </a:rPr>
              <a:t>Understand the budget and schedule linkages</a:t>
            </a:r>
          </a:p>
          <a:p>
            <a:pPr lvl="0"/>
            <a:r>
              <a:rPr lang="en-US" sz="1200" kern="1200" dirty="0" smtClean="0">
                <a:solidFill>
                  <a:schemeClr val="tx1"/>
                </a:solidFill>
                <a:effectLst/>
                <a:latin typeface="+mn-lt"/>
                <a:ea typeface="+mn-ea"/>
                <a:cs typeface="+mn-cs"/>
              </a:rPr>
              <a:t>Communicate to everyone who is relevant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64</a:t>
            </a:fld>
            <a:endParaRPr lang="en-CA"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To begin the nuts-and-bolts planning process, you must first make a list of all the tasks that are going to be done. Let’s say you are going to paint a room. Tasks might include:</a:t>
            </a:r>
          </a:p>
          <a:p>
            <a:pPr lvl="0"/>
            <a:r>
              <a:rPr lang="en-US" sz="1200" kern="1200" dirty="0" smtClean="0">
                <a:solidFill>
                  <a:schemeClr val="tx1"/>
                </a:solidFill>
                <a:effectLst/>
                <a:latin typeface="+mn-lt"/>
                <a:ea typeface="+mn-ea"/>
                <a:cs typeface="+mn-cs"/>
              </a:rPr>
              <a:t>Get paint samples</a:t>
            </a:r>
          </a:p>
          <a:p>
            <a:pPr lvl="0"/>
            <a:r>
              <a:rPr lang="en-US" sz="1200" kern="1200" dirty="0" smtClean="0">
                <a:solidFill>
                  <a:schemeClr val="tx1"/>
                </a:solidFill>
                <a:effectLst/>
                <a:latin typeface="+mn-lt"/>
                <a:ea typeface="+mn-ea"/>
                <a:cs typeface="+mn-cs"/>
              </a:rPr>
              <a:t>Choose a paint color</a:t>
            </a:r>
          </a:p>
          <a:p>
            <a:pPr lvl="0"/>
            <a:r>
              <a:rPr lang="en-US" sz="1200" kern="1200" dirty="0" smtClean="0">
                <a:solidFill>
                  <a:schemeClr val="tx1"/>
                </a:solidFill>
                <a:effectLst/>
                <a:latin typeface="+mn-lt"/>
                <a:ea typeface="+mn-ea"/>
                <a:cs typeface="+mn-cs"/>
              </a:rPr>
              <a:t>Remove all furniture</a:t>
            </a:r>
          </a:p>
          <a:p>
            <a:pPr lvl="0"/>
            <a:r>
              <a:rPr lang="en-US" sz="1200" kern="1200" dirty="0" smtClean="0">
                <a:solidFill>
                  <a:schemeClr val="tx1"/>
                </a:solidFill>
                <a:effectLst/>
                <a:latin typeface="+mn-lt"/>
                <a:ea typeface="+mn-ea"/>
                <a:cs typeface="+mn-cs"/>
              </a:rPr>
              <a:t>Take off trim</a:t>
            </a:r>
          </a:p>
          <a:p>
            <a:pPr lvl="0"/>
            <a:r>
              <a:rPr lang="en-US" sz="1200" kern="1200" dirty="0" smtClean="0">
                <a:solidFill>
                  <a:schemeClr val="tx1"/>
                </a:solidFill>
                <a:effectLst/>
                <a:latin typeface="+mn-lt"/>
                <a:ea typeface="+mn-ea"/>
                <a:cs typeface="+mn-cs"/>
              </a:rPr>
              <a:t>Paint trim</a:t>
            </a:r>
          </a:p>
          <a:p>
            <a:pPr lvl="0"/>
            <a:r>
              <a:rPr lang="en-US" sz="1200" kern="1200" dirty="0" smtClean="0">
                <a:solidFill>
                  <a:schemeClr val="tx1"/>
                </a:solidFill>
                <a:effectLst/>
                <a:latin typeface="+mn-lt"/>
                <a:ea typeface="+mn-ea"/>
                <a:cs typeface="+mn-cs"/>
              </a:rPr>
              <a:t>Apply first coat</a:t>
            </a:r>
          </a:p>
          <a:p>
            <a:pPr lvl="0"/>
            <a:r>
              <a:rPr lang="en-US" sz="1200" kern="1200" dirty="0" smtClean="0">
                <a:solidFill>
                  <a:schemeClr val="tx1"/>
                </a:solidFill>
                <a:effectLst/>
                <a:latin typeface="+mn-lt"/>
                <a:ea typeface="+mn-ea"/>
                <a:cs typeface="+mn-cs"/>
              </a:rPr>
              <a:t>Apply second coat</a:t>
            </a:r>
          </a:p>
          <a:p>
            <a:pPr lvl="0"/>
            <a:r>
              <a:rPr lang="en-US" sz="1200" kern="1200" dirty="0" smtClean="0">
                <a:solidFill>
                  <a:schemeClr val="tx1"/>
                </a:solidFill>
                <a:effectLst/>
                <a:latin typeface="+mn-lt"/>
                <a:ea typeface="+mn-ea"/>
                <a:cs typeface="+mn-cs"/>
              </a:rPr>
              <a:t>Put trim back in</a:t>
            </a:r>
          </a:p>
          <a:p>
            <a:pPr lvl="0"/>
            <a:r>
              <a:rPr lang="en-US" sz="1200" kern="1200" dirty="0" smtClean="0">
                <a:solidFill>
                  <a:schemeClr val="tx1"/>
                </a:solidFill>
                <a:effectLst/>
                <a:latin typeface="+mn-lt"/>
                <a:ea typeface="+mn-ea"/>
                <a:cs typeface="+mn-cs"/>
              </a:rPr>
              <a:t>Put all furniture back in</a:t>
            </a:r>
          </a:p>
          <a:p>
            <a:r>
              <a:rPr lang="en-US" sz="1200" kern="1200" dirty="0" smtClean="0">
                <a:solidFill>
                  <a:schemeClr val="tx1"/>
                </a:solidFill>
                <a:effectLst/>
                <a:latin typeface="+mn-lt"/>
                <a:ea typeface="+mn-ea"/>
                <a:cs typeface="+mn-cs"/>
              </a:rPr>
              <a:t>How detailed the task list becomes is up to you. We suggest writing the task list in the way that you will accomplish it. For example, if you are going to apply the first coat of paint yourself; you may want to include all steps, such as crack-filling, sanding, taping, etc. If, however, you are contracting the task out, “Apply first coat” may be the only item you need to monitor. (Your painter probably wouldn’t appreciate being micro-managed!)</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65</a:t>
            </a:fld>
            <a:endParaRPr lang="en-CA" dirty="0"/>
          </a:p>
        </p:txBody>
      </p:sp>
    </p:spTree>
    <p:extLst>
      <p:ext uri="{BB962C8B-B14F-4D97-AF65-F5344CB8AC3E}">
        <p14:creationId xmlns:p14="http://schemas.microsoft.com/office/powerpoint/2010/main" val="39137770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When building your schedule, never guess times. Gather the most reliable information possible and use a scientific formula to get the best estimate. The better your estimates, the more reliable your plan will be.</a:t>
            </a:r>
          </a:p>
          <a:p>
            <a:r>
              <a:rPr lang="en-US" sz="1200" kern="1200" dirty="0" smtClean="0">
                <a:solidFill>
                  <a:schemeClr val="tx1"/>
                </a:solidFill>
                <a:effectLst/>
                <a:latin typeface="+mn-lt"/>
                <a:ea typeface="+mn-ea"/>
                <a:cs typeface="+mn-cs"/>
              </a:rPr>
              <a:t>First, make a table, list your tasks, and fill in the estimated time for each. (We have numbered our tasks in the example on the next page for easy identification.) Time can be listed in minutes, hours, days, weeks, months, or years. You should keep the same time scale for each task.</a:t>
            </a:r>
          </a:p>
          <a:p>
            <a:r>
              <a:rPr lang="en-US" sz="1200" kern="1200" dirty="0" smtClean="0">
                <a:solidFill>
                  <a:schemeClr val="tx1"/>
                </a:solidFill>
                <a:effectLst/>
                <a:latin typeface="+mn-lt"/>
                <a:ea typeface="+mn-ea"/>
                <a:cs typeface="+mn-cs"/>
              </a:rPr>
              <a:t>Next, identify what the best and worst case estimates would be. Now, for each task, plug the numbers into the formula given above. The result is the estimated time.</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66</a:t>
            </a:fld>
            <a:endParaRPr lang="en-CA" dirty="0"/>
          </a:p>
        </p:txBody>
      </p:sp>
    </p:spTree>
    <p:extLst>
      <p:ext uri="{BB962C8B-B14F-4D97-AF65-F5344CB8AC3E}">
        <p14:creationId xmlns:p14="http://schemas.microsoft.com/office/powerpoint/2010/main" val="25910169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Now that the task list is complete, it’s time to decide what resources will be used to accomplish the tasks. In project management, “resources” means people, materials, and money. For now, let’s just focus on people and materials – we’ll look at money in a moment.</a:t>
            </a:r>
          </a:p>
          <a:p>
            <a:r>
              <a:rPr lang="en-US" sz="1200" kern="1200" dirty="0" smtClean="0">
                <a:solidFill>
                  <a:schemeClr val="tx1"/>
                </a:solidFill>
                <a:latin typeface="+mn-lt"/>
                <a:ea typeface="+mn-ea"/>
                <a:cs typeface="+mn-cs"/>
              </a:rPr>
              <a:t>A common method of resource listing is to list the tasks, estimated time, and resources required, all in the same table. We have started an example here.</a:t>
            </a:r>
          </a:p>
        </p:txBody>
      </p:sp>
      <p:sp>
        <p:nvSpPr>
          <p:cNvPr id="4" name="Slide Number Placeholder 3"/>
          <p:cNvSpPr>
            <a:spLocks noGrp="1"/>
          </p:cNvSpPr>
          <p:nvPr>
            <p:ph type="sldNum" sz="quarter" idx="10"/>
          </p:nvPr>
        </p:nvSpPr>
        <p:spPr/>
        <p:txBody>
          <a:bodyPr/>
          <a:lstStyle/>
          <a:p>
            <a:fld id="{95B2C4F8-6F92-40D4-946C-E47CAF3D34D5}" type="slidenum">
              <a:rPr lang="en-CA" smtClean="0"/>
              <a:pPr/>
              <a:t>67</a:t>
            </a:fld>
            <a:endParaRPr lang="en-CA"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Our next step is to add cost information to our table. Make sure to include salary information for everyone, even project team members, and to include line item cost information for each material resource. If you are doing a home project (as we are here), salary information will not be necessary.</a:t>
            </a:r>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68</a:t>
            </a:fld>
            <a:endParaRPr lang="en-CA"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next part of the planning phase is to bring together the nuts and bolts information that we have gathered (the tasks to be performed, plus the time, resources, and costs required for each) and to create an actual plan for executing the project.</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79</a:t>
            </a:fld>
            <a:endParaRPr lang="en-CA" dirty="0"/>
          </a:p>
        </p:txBody>
      </p:sp>
    </p:spTree>
    <p:extLst>
      <p:ext uri="{BB962C8B-B14F-4D97-AF65-F5344CB8AC3E}">
        <p14:creationId xmlns:p14="http://schemas.microsoft.com/office/powerpoint/2010/main" val="27451620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A work breakdown structure (WBS) is a graphical breakdown of all the work to be done in the project. </a:t>
            </a:r>
          </a:p>
          <a:p>
            <a:r>
              <a:rPr lang="en-US" sz="1200" kern="1200" dirty="0" smtClean="0">
                <a:solidFill>
                  <a:schemeClr val="tx1"/>
                </a:solidFill>
                <a:effectLst/>
                <a:latin typeface="+mn-lt"/>
                <a:ea typeface="+mn-ea"/>
                <a:cs typeface="+mn-cs"/>
              </a:rPr>
              <a:t>The WBS can be built in five easy steps.</a:t>
            </a:r>
          </a:p>
          <a:p>
            <a:pPr lvl="0"/>
            <a:r>
              <a:rPr lang="en-US" sz="1200" kern="1200" dirty="0" smtClean="0">
                <a:solidFill>
                  <a:schemeClr val="tx1"/>
                </a:solidFill>
                <a:effectLst/>
                <a:latin typeface="+mn-lt"/>
                <a:ea typeface="+mn-ea"/>
                <a:cs typeface="+mn-cs"/>
              </a:rPr>
              <a:t>Identify the purpose of the project and write the title at the top.</a:t>
            </a:r>
          </a:p>
          <a:p>
            <a:pPr lvl="0"/>
            <a:r>
              <a:rPr lang="en-US" sz="1200" kern="1200" dirty="0" smtClean="0">
                <a:solidFill>
                  <a:schemeClr val="tx1"/>
                </a:solidFill>
                <a:effectLst/>
                <a:latin typeface="+mn-lt"/>
                <a:ea typeface="+mn-ea"/>
                <a:cs typeface="+mn-cs"/>
              </a:rPr>
              <a:t>Establish the major segments of the work. Example for painting a room:</a:t>
            </a:r>
          </a:p>
          <a:p>
            <a:pPr lvl="0"/>
            <a:r>
              <a:rPr lang="en-US" sz="1200" kern="1200" dirty="0" smtClean="0">
                <a:solidFill>
                  <a:schemeClr val="tx1"/>
                </a:solidFill>
                <a:effectLst/>
                <a:latin typeface="+mn-lt"/>
                <a:ea typeface="+mn-ea"/>
                <a:cs typeface="+mn-cs"/>
              </a:rPr>
              <a:t>Gather materials</a:t>
            </a:r>
          </a:p>
          <a:p>
            <a:pPr lvl="0"/>
            <a:r>
              <a:rPr lang="en-US" sz="1200" kern="1200" dirty="0" smtClean="0">
                <a:solidFill>
                  <a:schemeClr val="tx1"/>
                </a:solidFill>
                <a:effectLst/>
                <a:latin typeface="+mn-lt"/>
                <a:ea typeface="+mn-ea"/>
                <a:cs typeface="+mn-cs"/>
              </a:rPr>
              <a:t>Prepare room</a:t>
            </a:r>
          </a:p>
          <a:p>
            <a:pPr lvl="0"/>
            <a:r>
              <a:rPr lang="en-US" sz="1200" kern="1200" dirty="0" smtClean="0">
                <a:solidFill>
                  <a:schemeClr val="tx1"/>
                </a:solidFill>
                <a:effectLst/>
                <a:latin typeface="+mn-lt"/>
                <a:ea typeface="+mn-ea"/>
                <a:cs typeface="+mn-cs"/>
              </a:rPr>
              <a:t>Paint room</a:t>
            </a:r>
          </a:p>
          <a:p>
            <a:pPr lvl="0"/>
            <a:r>
              <a:rPr lang="en-US" sz="1200" kern="1200" dirty="0" smtClean="0">
                <a:solidFill>
                  <a:schemeClr val="tx1"/>
                </a:solidFill>
                <a:effectLst/>
                <a:latin typeface="+mn-lt"/>
                <a:ea typeface="+mn-ea"/>
                <a:cs typeface="+mn-cs"/>
              </a:rPr>
              <a:t>Finish room</a:t>
            </a:r>
          </a:p>
          <a:p>
            <a:pPr lvl="0"/>
            <a:r>
              <a:rPr lang="en-US" sz="1200" kern="1200" dirty="0" smtClean="0">
                <a:solidFill>
                  <a:schemeClr val="tx1"/>
                </a:solidFill>
                <a:effectLst/>
                <a:latin typeface="+mn-lt"/>
                <a:ea typeface="+mn-ea"/>
                <a:cs typeface="+mn-cs"/>
              </a:rPr>
              <a:t>Break down the segments of the work into sub-components.</a:t>
            </a:r>
          </a:p>
          <a:p>
            <a:pPr lvl="0"/>
            <a:r>
              <a:rPr lang="en-US" sz="1200" kern="1200" dirty="0" smtClean="0">
                <a:solidFill>
                  <a:schemeClr val="tx1"/>
                </a:solidFill>
                <a:effectLst/>
                <a:latin typeface="+mn-lt"/>
                <a:ea typeface="+mn-ea"/>
                <a:cs typeface="+mn-cs"/>
              </a:rPr>
              <a:t>Gather materials</a:t>
            </a:r>
          </a:p>
          <a:p>
            <a:pPr lvl="0"/>
            <a:r>
              <a:rPr lang="en-US" sz="1200" kern="1200" dirty="0" smtClean="0">
                <a:solidFill>
                  <a:schemeClr val="tx1"/>
                </a:solidFill>
                <a:effectLst/>
                <a:latin typeface="+mn-lt"/>
                <a:ea typeface="+mn-ea"/>
                <a:cs typeface="+mn-cs"/>
              </a:rPr>
              <a:t>Prepare room</a:t>
            </a:r>
          </a:p>
          <a:p>
            <a:pPr lvl="0"/>
            <a:r>
              <a:rPr lang="en-US" sz="1200" kern="1200" dirty="0" smtClean="0">
                <a:solidFill>
                  <a:schemeClr val="tx1"/>
                </a:solidFill>
                <a:effectLst/>
                <a:latin typeface="+mn-lt"/>
                <a:ea typeface="+mn-ea"/>
                <a:cs typeface="+mn-cs"/>
              </a:rPr>
              <a:t>Paint room</a:t>
            </a:r>
          </a:p>
          <a:p>
            <a:pPr lvl="0"/>
            <a:r>
              <a:rPr lang="en-US" sz="1200" kern="1200" dirty="0" smtClean="0">
                <a:solidFill>
                  <a:schemeClr val="tx1"/>
                </a:solidFill>
                <a:effectLst/>
                <a:latin typeface="+mn-lt"/>
                <a:ea typeface="+mn-ea"/>
                <a:cs typeface="+mn-cs"/>
              </a:rPr>
              <a:t>Finish room</a:t>
            </a:r>
          </a:p>
          <a:p>
            <a:pPr lvl="0"/>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Continue breaking down the work until you reach the level where you will assign and monitor the project work. (Remember, if you are going to assign a task to someone, you may not need to break it down very far.)</a:t>
            </a:r>
          </a:p>
          <a:p>
            <a:pPr lvl="0"/>
            <a:r>
              <a:rPr lang="en-US" sz="1200" kern="1200" dirty="0" smtClean="0">
                <a:solidFill>
                  <a:schemeClr val="tx1"/>
                </a:solidFill>
                <a:effectLst/>
                <a:latin typeface="+mn-lt"/>
                <a:ea typeface="+mn-ea"/>
                <a:cs typeface="+mn-cs"/>
              </a:rPr>
              <a:t>Review the WBS with the stakeholders and project team to ensure all items are covered.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80</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 we get started, let’s make sure we all understand just what we mean by a project and by project management. We’ll also look at what a project manager’s role is.</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4</a:t>
            </a:fld>
            <a:endParaRPr lang="en-CA" dirty="0"/>
          </a:p>
        </p:txBody>
      </p:sp>
    </p:spTree>
    <p:extLst>
      <p:ext uri="{BB962C8B-B14F-4D97-AF65-F5344CB8AC3E}">
        <p14:creationId xmlns:p14="http://schemas.microsoft.com/office/powerpoint/2010/main" val="97107145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next task is to build the schedule. This will be your most important document during the project. It will grow and change throughout the project. Keep it up to date to make sure that you will meet your deadlines.</a:t>
            </a:r>
          </a:p>
          <a:p>
            <a:r>
              <a:rPr lang="en-US" sz="1200" kern="1200" dirty="0" smtClean="0">
                <a:solidFill>
                  <a:schemeClr val="tx1"/>
                </a:solidFill>
                <a:effectLst/>
                <a:latin typeface="+mn-lt"/>
                <a:ea typeface="+mn-ea"/>
                <a:cs typeface="+mn-cs"/>
              </a:rPr>
              <a:t>There are many scheduling tools available, which will be discussed in the next topic. For now, let’s look at a simple table format – an expansion of the table that we used earlier.</a:t>
            </a:r>
          </a:p>
          <a:p>
            <a:r>
              <a:rPr lang="en-US" sz="1200" kern="1200" dirty="0" smtClean="0">
                <a:solidFill>
                  <a:schemeClr val="tx1"/>
                </a:solidFill>
                <a:effectLst/>
                <a:latin typeface="+mn-lt"/>
                <a:ea typeface="+mn-ea"/>
                <a:cs typeface="+mn-cs"/>
              </a:rPr>
              <a:t>The first column lists the tasks that need to be performed. This list is typically organized in the order in which the tasks will be accomplished chronologically. In addition, think of how the project might be broken up into phases, to help subdivide tasks that will be performed. </a:t>
            </a:r>
          </a:p>
          <a:p>
            <a:r>
              <a:rPr lang="en-US" sz="1200" kern="1200" dirty="0" smtClean="0">
                <a:solidFill>
                  <a:schemeClr val="tx1"/>
                </a:solidFill>
                <a:effectLst/>
                <a:latin typeface="+mn-lt"/>
                <a:ea typeface="+mn-ea"/>
                <a:cs typeface="+mn-cs"/>
              </a:rPr>
              <a:t>The second column specifies the duration time of each task listed. This duration might be listed in terms of days, weeks, or hours, depending on the project. Next, people and equipment will be listed, followed by start and end dates and/or times. </a:t>
            </a:r>
          </a:p>
          <a:p>
            <a:r>
              <a:rPr lang="en-US" sz="1200" kern="1200" dirty="0" smtClean="0">
                <a:solidFill>
                  <a:schemeClr val="tx1"/>
                </a:solidFill>
                <a:effectLst/>
                <a:latin typeface="+mn-lt"/>
                <a:ea typeface="+mn-ea"/>
                <a:cs typeface="+mn-cs"/>
              </a:rPr>
              <a:t>In order to build the schedule, you will need the availability of people and machines, and sometimes material resources. This is where graphic tools can really help out. </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81</a:t>
            </a:fld>
            <a:endParaRPr lang="en-CA" dirty="0"/>
          </a:p>
        </p:txBody>
      </p:sp>
    </p:spTree>
    <p:extLst>
      <p:ext uri="{BB962C8B-B14F-4D97-AF65-F5344CB8AC3E}">
        <p14:creationId xmlns:p14="http://schemas.microsoft.com/office/powerpoint/2010/main" val="40745095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Risk Management Plan details how to approach and manage project risks. A risk management plan should be completed for any project. All project team members and stakeholders should have a meeting to complete a first draft of the plan. This ensures everyone knows what problems could crop up.</a:t>
            </a:r>
          </a:p>
          <a:p>
            <a:r>
              <a:rPr lang="en-US" sz="1200" kern="1200" dirty="0" smtClean="0">
                <a:solidFill>
                  <a:schemeClr val="tx1"/>
                </a:solidFill>
                <a:latin typeface="+mn-lt"/>
                <a:ea typeface="+mn-ea"/>
                <a:cs typeface="+mn-cs"/>
              </a:rPr>
              <a:t>The meeting should also identify the response options for each risk. There are four common approaches:</a:t>
            </a:r>
          </a:p>
          <a:p>
            <a:r>
              <a:rPr lang="en-US" sz="1200" kern="1200" dirty="0" smtClean="0">
                <a:solidFill>
                  <a:schemeClr val="tx1"/>
                </a:solidFill>
                <a:latin typeface="+mn-lt"/>
                <a:ea typeface="+mn-ea"/>
                <a:cs typeface="+mn-cs"/>
              </a:rPr>
              <a:t>•	Mitigate: Find ways to reduce the probability and impact levels of the risk.</a:t>
            </a:r>
          </a:p>
          <a:p>
            <a:r>
              <a:rPr lang="en-US" sz="1200" kern="1200" dirty="0" smtClean="0">
                <a:solidFill>
                  <a:schemeClr val="tx1"/>
                </a:solidFill>
                <a:latin typeface="+mn-lt"/>
                <a:ea typeface="+mn-ea"/>
                <a:cs typeface="+mn-cs"/>
              </a:rPr>
              <a:t>•	Avoid: Take steps to avoid the risk entirely. For example, if your chosen construction company may have a worker’s strike soon, perhaps you could choose another company.</a:t>
            </a:r>
          </a:p>
          <a:p>
            <a:r>
              <a:rPr lang="en-US" sz="1200" kern="1200" dirty="0" smtClean="0">
                <a:solidFill>
                  <a:schemeClr val="tx1"/>
                </a:solidFill>
                <a:latin typeface="+mn-lt"/>
                <a:ea typeface="+mn-ea"/>
                <a:cs typeface="+mn-cs"/>
              </a:rPr>
              <a:t>•	Transfer: Transfer the responsibility for the risk to someone outside the project. This will decrease your liability, but it may also decrease your level of control, too.</a:t>
            </a:r>
          </a:p>
          <a:p>
            <a:r>
              <a:rPr lang="en-US" sz="1200" kern="1200" dirty="0" smtClean="0">
                <a:solidFill>
                  <a:schemeClr val="tx1"/>
                </a:solidFill>
                <a:latin typeface="+mn-lt"/>
                <a:ea typeface="+mn-ea"/>
                <a:cs typeface="+mn-cs"/>
              </a:rPr>
              <a:t>•	Accept: Accept that the risk could happen, and choose not to act. This is the best approach for risks with low probability and impact ratings.</a:t>
            </a:r>
          </a:p>
          <a:p>
            <a:r>
              <a:rPr lang="en-US" sz="1200" kern="1200" dirty="0" smtClean="0">
                <a:solidFill>
                  <a:schemeClr val="tx1"/>
                </a:solidFill>
                <a:latin typeface="+mn-lt"/>
                <a:ea typeface="+mn-ea"/>
                <a:cs typeface="+mn-cs"/>
              </a:rPr>
              <a:t>During the project, stakeholders and team members should be encouraged to bring up new risks to the project manager. The project manager can then update the plan and communicate it to the rest of the team.</a:t>
            </a:r>
          </a:p>
          <a:p>
            <a:r>
              <a:rPr lang="en-US" sz="1200" kern="1200" dirty="0" smtClean="0">
                <a:solidFill>
                  <a:schemeClr val="tx1"/>
                </a:solidFill>
                <a:latin typeface="+mn-lt"/>
                <a:ea typeface="+mn-ea"/>
                <a:cs typeface="+mn-cs"/>
              </a:rPr>
              <a:t>A basic risk management plan looks like this, with one row for each risk:</a:t>
            </a:r>
          </a:p>
        </p:txBody>
      </p:sp>
      <p:sp>
        <p:nvSpPr>
          <p:cNvPr id="4" name="Slide Number Placeholder 3"/>
          <p:cNvSpPr>
            <a:spLocks noGrp="1"/>
          </p:cNvSpPr>
          <p:nvPr>
            <p:ph type="sldNum" sz="quarter" idx="10"/>
          </p:nvPr>
        </p:nvSpPr>
        <p:spPr/>
        <p:txBody>
          <a:bodyPr/>
          <a:lstStyle/>
          <a:p>
            <a:fld id="{95B2C4F8-6F92-40D4-946C-E47CAF3D34D5}" type="slidenum">
              <a:rPr lang="en-CA" smtClean="0"/>
              <a:pPr/>
              <a:t>82</a:t>
            </a:fld>
            <a:endParaRPr lang="en-CA"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Effective communication can make the difference between success and failure in any kind of project. Developing and maintaining a good communication plan will ensure that everyone involved in the project stays up to date, and that information is shared appropriately.</a:t>
            </a:r>
          </a:p>
          <a:p>
            <a:r>
              <a:rPr lang="en-US" sz="1200" kern="1200" dirty="0" smtClean="0">
                <a:solidFill>
                  <a:schemeClr val="tx1"/>
                </a:solidFill>
                <a:effectLst/>
                <a:latin typeface="+mn-lt"/>
                <a:ea typeface="+mn-ea"/>
                <a:cs typeface="+mn-cs"/>
              </a:rPr>
              <a:t>A basic template should include the what, who, where, when, why, and how for each communication item.</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As you can see, the communication plan can be formal or informal, highly detailed or broadly framed, based on the needs of the project. Like the schedule, the plan should be maintained, updated, and shared throughout the project.</a:t>
            </a:r>
          </a:p>
          <a:p>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83</a:t>
            </a:fld>
            <a:endParaRPr lang="en-CA"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the last module, we looked at how to build a schedule in table format. This format will work well for small projects. However, for more complex projects, you will need additional tools. This module will explore four of the most popular tools, including graphical methods and Microsoft Project.</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94</a:t>
            </a:fld>
            <a:endParaRPr lang="en-CA" dirty="0"/>
          </a:p>
        </p:txBody>
      </p:sp>
    </p:spTree>
    <p:extLst>
      <p:ext uri="{BB962C8B-B14F-4D97-AF65-F5344CB8AC3E}">
        <p14:creationId xmlns:p14="http://schemas.microsoft.com/office/powerpoint/2010/main" val="11202289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Gantt charts have become a common technique for representing the phases and activities of a project work breakdown structure, as they can be understood by a wide audience.</a:t>
            </a:r>
          </a:p>
          <a:p>
            <a:r>
              <a:rPr lang="en-US" sz="1200" kern="1200" dirty="0" smtClean="0">
                <a:solidFill>
                  <a:schemeClr val="tx1"/>
                </a:solidFill>
                <a:effectLst/>
                <a:latin typeface="+mn-lt"/>
                <a:ea typeface="+mn-ea"/>
                <a:cs typeface="+mn-cs"/>
              </a:rPr>
              <a:t>A Gantt chart is a type of bar chart that illustrates a project schedule. Gantt charts illustrate the start and finish dates of each task, as well as task dependencies and links. Gantt charts can be easily customized to show resources, costs, and other important information. They can also be color-coded for different task phases or responsibilities.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95</a:t>
            </a:fld>
            <a:endParaRPr lang="en-CA"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A network diagram is another way of showing the path of tasks in the project. Tasks are each placed in a box and each box is placed in chronological order. Arrows are drawn from task to task, indicating the logical progression of work. Boxes can be customized to contain any information you like, including start and finish dates, task length, cost, resources, and more. Boxes can also be color-coded based on the phase of the project; resource required, team assignment, etc.</a:t>
            </a:r>
          </a:p>
          <a:p>
            <a:r>
              <a:rPr lang="en-US" sz="1200" kern="1200" dirty="0" smtClean="0">
                <a:solidFill>
                  <a:schemeClr val="tx1"/>
                </a:solidFill>
                <a:effectLst/>
                <a:latin typeface="+mn-lt"/>
                <a:ea typeface="+mn-ea"/>
                <a:cs typeface="+mn-cs"/>
              </a:rPr>
              <a:t>We recommend building the network diagram as a team using these steps.</a:t>
            </a:r>
          </a:p>
          <a:p>
            <a:pPr lvl="0"/>
            <a:r>
              <a:rPr lang="en-US" sz="1200" kern="1200" dirty="0" smtClean="0">
                <a:solidFill>
                  <a:schemeClr val="tx1"/>
                </a:solidFill>
                <a:effectLst/>
                <a:latin typeface="+mn-lt"/>
                <a:ea typeface="+mn-ea"/>
                <a:cs typeface="+mn-cs"/>
              </a:rPr>
              <a:t>Write all steps out on sticky notes.</a:t>
            </a:r>
          </a:p>
          <a:p>
            <a:pPr lvl="0"/>
            <a:r>
              <a:rPr lang="en-US" sz="1200" kern="1200" dirty="0" smtClean="0">
                <a:solidFill>
                  <a:schemeClr val="tx1"/>
                </a:solidFill>
                <a:effectLst/>
                <a:latin typeface="+mn-lt"/>
                <a:ea typeface="+mn-ea"/>
                <a:cs typeface="+mn-cs"/>
              </a:rPr>
              <a:t>Tape a large piece of paper to the wall.</a:t>
            </a:r>
          </a:p>
          <a:p>
            <a:pPr lvl="0"/>
            <a:r>
              <a:rPr lang="en-US" sz="1200" kern="1200" dirty="0" smtClean="0">
                <a:solidFill>
                  <a:schemeClr val="tx1"/>
                </a:solidFill>
                <a:effectLst/>
                <a:latin typeface="+mn-lt"/>
                <a:ea typeface="+mn-ea"/>
                <a:cs typeface="+mn-cs"/>
              </a:rPr>
              <a:t>Place sticky notes in order.</a:t>
            </a:r>
          </a:p>
          <a:p>
            <a:pPr lvl="0"/>
            <a:r>
              <a:rPr lang="en-US" sz="1200" kern="1200" dirty="0" smtClean="0">
                <a:solidFill>
                  <a:schemeClr val="tx1"/>
                </a:solidFill>
                <a:effectLst/>
                <a:latin typeface="+mn-lt"/>
                <a:ea typeface="+mn-ea"/>
                <a:cs typeface="+mn-cs"/>
              </a:rPr>
              <a:t>Once you think you have the right order, check to make sure lag and lead time is allowed for. Also look for ways that work can be completed simultaneously.</a:t>
            </a:r>
          </a:p>
          <a:p>
            <a:pPr lvl="0"/>
            <a:r>
              <a:rPr lang="en-US" sz="1200" kern="1200" dirty="0" smtClean="0">
                <a:solidFill>
                  <a:schemeClr val="tx1"/>
                </a:solidFill>
                <a:effectLst/>
                <a:latin typeface="+mn-lt"/>
                <a:ea typeface="+mn-ea"/>
                <a:cs typeface="+mn-cs"/>
              </a:rPr>
              <a:t>Draw arrows to indicate task links. Color-code the boxes if desired.</a:t>
            </a:r>
          </a:p>
          <a:p>
            <a:pPr lvl="0"/>
            <a:r>
              <a:rPr lang="en-US" sz="1200" kern="1200" dirty="0" smtClean="0">
                <a:solidFill>
                  <a:schemeClr val="tx1"/>
                </a:solidFill>
                <a:effectLst/>
                <a:latin typeface="+mn-lt"/>
                <a:ea typeface="+mn-ea"/>
                <a:cs typeface="+mn-cs"/>
              </a:rPr>
              <a:t>Post the diagram in a central location. Make a copy for reference, and keep the original drawing updated as the project progresses.</a:t>
            </a:r>
          </a:p>
          <a:p>
            <a:r>
              <a:rPr lang="en-US" sz="1200" kern="1200" dirty="0" smtClean="0">
                <a:solidFill>
                  <a:schemeClr val="tx1"/>
                </a:solidFill>
                <a:effectLst/>
                <a:latin typeface="+mn-lt"/>
                <a:ea typeface="+mn-ea"/>
                <a:cs typeface="+mn-cs"/>
              </a:rPr>
              <a:t>The network diagram will also help you identify the critical path: the shortest path through the project. This will help if an element of the triple constraint changes and you must alter your plan.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96</a:t>
            </a:fld>
            <a:endParaRPr lang="en-CA"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RACI chart is an excellent way to outline who is responsible for what during the project. To start, create a chart with tasks listed on the left hand side, and resources listed across the top. Now, put the appropriate letter in each cell:</a:t>
            </a:r>
          </a:p>
          <a:p>
            <a:r>
              <a:rPr lang="en-US" dirty="0" smtClean="0"/>
              <a:t>•	R: Responsible for execution</a:t>
            </a:r>
          </a:p>
          <a:p>
            <a:r>
              <a:rPr lang="en-US" dirty="0" smtClean="0"/>
              <a:t>•	A: Approver</a:t>
            </a:r>
          </a:p>
          <a:p>
            <a:r>
              <a:rPr lang="en-US" dirty="0" smtClean="0"/>
              <a:t>•	C: Consult</a:t>
            </a:r>
          </a:p>
          <a:p>
            <a:r>
              <a:rPr lang="en-US" dirty="0" smtClean="0"/>
              <a:t>•	I: Keep informed</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97</a:t>
            </a:fld>
            <a:endParaRPr lang="en-CA" dirty="0"/>
          </a:p>
        </p:txBody>
      </p:sp>
    </p:spTree>
    <p:extLst>
      <p:ext uri="{BB962C8B-B14F-4D97-AF65-F5344CB8AC3E}">
        <p14:creationId xmlns:p14="http://schemas.microsoft.com/office/powerpoint/2010/main" val="337663375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Throughout the course, we have made some references to using computer software to manage projects. We have even included some diagrams from Microsoft Project, a popular project management application.</a:t>
            </a:r>
          </a:p>
          <a:p>
            <a:r>
              <a:rPr lang="en-US" sz="1200" kern="1200" dirty="0" smtClean="0">
                <a:solidFill>
                  <a:schemeClr val="tx1"/>
                </a:solidFill>
                <a:effectLst/>
                <a:latin typeface="+mn-lt"/>
                <a:ea typeface="+mn-ea"/>
                <a:cs typeface="+mn-cs"/>
              </a:rPr>
              <a:t>Applications like Microsoft Project are extremely useful for project managers and their teams. Microsoft Project, as an example, stores information about resources, schedules, tasks, budgets, and more; generates reports on the fly; allows you to enter and view information in numerous ways; and even allows you to collaborate with other team members.</a:t>
            </a:r>
          </a:p>
          <a:p>
            <a:r>
              <a:rPr lang="en-US" sz="1200" kern="1200" dirty="0" smtClean="0">
                <a:solidFill>
                  <a:schemeClr val="tx1"/>
                </a:solidFill>
                <a:effectLst/>
                <a:latin typeface="+mn-lt"/>
                <a:ea typeface="+mn-ea"/>
                <a:cs typeface="+mn-cs"/>
              </a:rPr>
              <a:t>We urge everyone, particularly new project managers, to remember that Microsoft Project is just a tool. In order to make the best use of it, you must understand how it calculates numbers and generates diagrams. Once you have a solid understanding of basic project management concepts, feel free to take the time to learn about project management software if you desire. </a:t>
            </a:r>
          </a:p>
          <a:p>
            <a:r>
              <a:rPr lang="en-US" sz="1200" kern="1200" dirty="0" smtClean="0">
                <a:solidFill>
                  <a:schemeClr val="tx1"/>
                </a:solidFill>
                <a:effectLst/>
                <a:latin typeface="+mn-lt"/>
                <a:ea typeface="+mn-ea"/>
                <a:cs typeface="+mn-cs"/>
              </a:rPr>
              <a:t>Remember, too, that every project requires different tools. For small projects, you may not need the sophisticated features of a software program. If you choose to grow your project management skills, however, and take on larger projects, you will appreciate the extra tools available in these applications.</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98</a:t>
            </a:fld>
            <a:endParaRPr lang="en-CA" dirty="0"/>
          </a:p>
        </p:txBody>
      </p:sp>
    </p:spTree>
    <p:extLst>
      <p:ext uri="{BB962C8B-B14F-4D97-AF65-F5344CB8AC3E}">
        <p14:creationId xmlns:p14="http://schemas.microsoft.com/office/powerpoint/2010/main" val="11246089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spent a lot of time talking about what the project will do and making plans for how to do it. Finally, it is time to get to work and put our plans into action.</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109</a:t>
            </a:fld>
            <a:endParaRPr lang="en-CA" dirty="0"/>
          </a:p>
        </p:txBody>
      </p:sp>
    </p:spTree>
    <p:extLst>
      <p:ext uri="{BB962C8B-B14F-4D97-AF65-F5344CB8AC3E}">
        <p14:creationId xmlns:p14="http://schemas.microsoft.com/office/powerpoint/2010/main" val="31002772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There is actually one final task to complete before we can start work on our project. Establishing the baseline indicates the formal end of the planning phase and the beginning of project execution and control. </a:t>
            </a:r>
          </a:p>
          <a:p>
            <a:r>
              <a:rPr lang="en-US" sz="1200" kern="1200" dirty="0" smtClean="0">
                <a:solidFill>
                  <a:schemeClr val="tx1"/>
                </a:solidFill>
                <a:effectLst/>
                <a:latin typeface="+mn-lt"/>
                <a:ea typeface="+mn-ea"/>
                <a:cs typeface="+mn-cs"/>
              </a:rPr>
              <a:t>The baseline is your original plan, containing the original scope, cost, and time. This gives you a measuring stick throughout the project. For example, let’s say that your baseline budget was $20,000. If, after the first task, you have spent $15,000, you know you’re in trouble. You can then evaluate the situation and prepare an action plan – hopefully before things get too out of hand.</a:t>
            </a:r>
          </a:p>
          <a:p>
            <a:r>
              <a:rPr lang="en-US" sz="1200" kern="1200" dirty="0" smtClean="0">
                <a:solidFill>
                  <a:schemeClr val="tx1"/>
                </a:solidFill>
                <a:effectLst/>
                <a:latin typeface="+mn-lt"/>
                <a:ea typeface="+mn-ea"/>
                <a:cs typeface="+mn-cs"/>
              </a:rPr>
              <a:t>The baseline should be communicated to all stakeholders and the project team. Scope and resources can be outlined in text format. Cost and time can be displayed as a graph. Or, you can use a graphic scheduling tool (like a Gantt chart or network diagram) to display the original plan and track where you are. (More on that in a moment!)</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110</a:t>
            </a:fld>
            <a:endParaRPr lang="en-CA" dirty="0"/>
          </a:p>
        </p:txBody>
      </p:sp>
    </p:spTree>
    <p:extLst>
      <p:ext uri="{BB962C8B-B14F-4D97-AF65-F5344CB8AC3E}">
        <p14:creationId xmlns:p14="http://schemas.microsoft.com/office/powerpoint/2010/main" val="30837139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A project is a limited endeavor (meaning it has specific start and finish dates) that is undertaken to meet particular goals and objectives. Projects are different than processes or everyday operations, which are repetitive, permanent, or semi-permanent functional work taken on to produce products or services. </a:t>
            </a:r>
          </a:p>
          <a:p>
            <a:r>
              <a:rPr lang="en-US" sz="1200" kern="1200" dirty="0" smtClean="0">
                <a:solidFill>
                  <a:schemeClr val="tx1"/>
                </a:solidFill>
                <a:effectLst/>
                <a:latin typeface="+mn-lt"/>
                <a:ea typeface="+mn-ea"/>
                <a:cs typeface="+mn-cs"/>
              </a:rPr>
              <a:t>All successful projects share the following characteristics:</a:t>
            </a:r>
          </a:p>
          <a:p>
            <a:pPr lvl="0"/>
            <a:r>
              <a:rPr lang="en-US" sz="1200" kern="1200" dirty="0" smtClean="0">
                <a:solidFill>
                  <a:schemeClr val="tx1"/>
                </a:solidFill>
                <a:effectLst/>
                <a:latin typeface="+mn-lt"/>
                <a:ea typeface="+mn-ea"/>
                <a:cs typeface="+mn-cs"/>
              </a:rPr>
              <a:t>Clear goals</a:t>
            </a:r>
          </a:p>
          <a:p>
            <a:pPr lvl="0"/>
            <a:r>
              <a:rPr lang="en-US" sz="1200" kern="1200" dirty="0" smtClean="0">
                <a:solidFill>
                  <a:schemeClr val="tx1"/>
                </a:solidFill>
                <a:effectLst/>
                <a:latin typeface="+mn-lt"/>
                <a:ea typeface="+mn-ea"/>
                <a:cs typeface="+mn-cs"/>
              </a:rPr>
              <a:t>Defined ownership/responsibility</a:t>
            </a:r>
          </a:p>
          <a:p>
            <a:pPr lvl="0"/>
            <a:r>
              <a:rPr lang="en-US" sz="1200" kern="1200" dirty="0" smtClean="0">
                <a:solidFill>
                  <a:schemeClr val="tx1"/>
                </a:solidFill>
                <a:effectLst/>
                <a:latin typeface="+mn-lt"/>
                <a:ea typeface="+mn-ea"/>
                <a:cs typeface="+mn-cs"/>
              </a:rPr>
              <a:t>Timeline</a:t>
            </a:r>
          </a:p>
          <a:p>
            <a:pPr lvl="0"/>
            <a:r>
              <a:rPr lang="en-US" sz="1200" kern="1200" dirty="0" smtClean="0">
                <a:solidFill>
                  <a:schemeClr val="tx1"/>
                </a:solidFill>
                <a:effectLst/>
                <a:latin typeface="+mn-lt"/>
                <a:ea typeface="+mn-ea"/>
                <a:cs typeface="+mn-cs"/>
              </a:rPr>
              <a:t>Dedicated team</a:t>
            </a:r>
          </a:p>
          <a:p>
            <a:pPr lvl="0"/>
            <a:r>
              <a:rPr lang="en-US" sz="1200" kern="1200" dirty="0" smtClean="0">
                <a:solidFill>
                  <a:schemeClr val="tx1"/>
                </a:solidFill>
                <a:effectLst/>
                <a:latin typeface="+mn-lt"/>
                <a:ea typeface="+mn-ea"/>
                <a:cs typeface="+mn-cs"/>
              </a:rPr>
              <a:t>Defined methodology</a:t>
            </a:r>
          </a:p>
          <a:p>
            <a:pPr lvl="0"/>
            <a:r>
              <a:rPr lang="en-US" sz="1200" kern="1200" dirty="0" smtClean="0">
                <a:solidFill>
                  <a:schemeClr val="tx1"/>
                </a:solidFill>
                <a:effectLst/>
                <a:latin typeface="+mn-lt"/>
                <a:ea typeface="+mn-ea"/>
                <a:cs typeface="+mn-cs"/>
              </a:rPr>
              <a:t>Controlled execution</a:t>
            </a:r>
          </a:p>
          <a:p>
            <a:pPr lvl="0"/>
            <a:r>
              <a:rPr lang="en-US" sz="1200" kern="1200" dirty="0" smtClean="0">
                <a:solidFill>
                  <a:schemeClr val="tx1"/>
                </a:solidFill>
                <a:effectLst/>
                <a:latin typeface="+mn-lt"/>
                <a:ea typeface="+mn-ea"/>
                <a:cs typeface="+mn-cs"/>
              </a:rPr>
              <a:t>Completion evaluated based on original plan</a:t>
            </a:r>
          </a:p>
          <a:p>
            <a:pPr lvl="0"/>
            <a:r>
              <a:rPr lang="en-US" sz="1200" kern="1200" dirty="0" smtClean="0">
                <a:solidFill>
                  <a:schemeClr val="tx1"/>
                </a:solidFill>
                <a:effectLst/>
                <a:latin typeface="+mn-lt"/>
                <a:ea typeface="+mn-ea"/>
                <a:cs typeface="+mn-cs"/>
              </a:rPr>
              <a:t>Linked to business objectives</a:t>
            </a:r>
          </a:p>
          <a:p>
            <a:pPr lvl="0"/>
            <a:r>
              <a:rPr lang="en-US" sz="1200" kern="1200" dirty="0" smtClean="0">
                <a:solidFill>
                  <a:schemeClr val="tx1"/>
                </a:solidFill>
                <a:effectLst/>
                <a:latin typeface="+mn-lt"/>
                <a:ea typeface="+mn-ea"/>
                <a:cs typeface="+mn-cs"/>
              </a:rPr>
              <a:t>Supported by an organization’s management team</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5</a:t>
            </a:fld>
            <a:endParaRPr lang="en-CA" dirty="0"/>
          </a:p>
        </p:txBody>
      </p:sp>
    </p:spTree>
    <p:extLst>
      <p:ext uri="{BB962C8B-B14F-4D97-AF65-F5344CB8AC3E}">
        <p14:creationId xmlns:p14="http://schemas.microsoft.com/office/powerpoint/2010/main" val="263507696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As the project manager, it is your responsibility to monitor all the parts of your project to make sure they are continuing as planned. If issues arise, it is your responsibility to resolve them, or to escalate them to someone who can resolve them.</a:t>
            </a:r>
          </a:p>
          <a:p>
            <a:r>
              <a:rPr lang="en-US" sz="1200" kern="1200" dirty="0" smtClean="0">
                <a:solidFill>
                  <a:schemeClr val="tx1"/>
                </a:solidFill>
                <a:effectLst/>
                <a:latin typeface="+mn-lt"/>
                <a:ea typeface="+mn-ea"/>
                <a:cs typeface="+mn-cs"/>
              </a:rPr>
              <a:t>Some popular, effective methods of tracking project progress include:</a:t>
            </a:r>
          </a:p>
          <a:p>
            <a:pPr lvl="0"/>
            <a:r>
              <a:rPr lang="en-US" sz="1200" kern="1200" dirty="0" smtClean="0">
                <a:solidFill>
                  <a:schemeClr val="tx1"/>
                </a:solidFill>
                <a:effectLst/>
                <a:latin typeface="+mn-lt"/>
                <a:ea typeface="+mn-ea"/>
                <a:cs typeface="+mn-cs"/>
              </a:rPr>
              <a:t>Regular status meetings</a:t>
            </a:r>
          </a:p>
          <a:p>
            <a:pPr lvl="0"/>
            <a:r>
              <a:rPr lang="en-US" sz="1200" kern="1200" dirty="0" smtClean="0">
                <a:solidFill>
                  <a:schemeClr val="tx1"/>
                </a:solidFill>
                <a:effectLst/>
                <a:latin typeface="+mn-lt"/>
                <a:ea typeface="+mn-ea"/>
                <a:cs typeface="+mn-cs"/>
              </a:rPr>
              <a:t>Regular status reports</a:t>
            </a:r>
          </a:p>
          <a:p>
            <a:pPr lvl="0"/>
            <a:r>
              <a:rPr lang="en-US" sz="1200" kern="1200" dirty="0" smtClean="0">
                <a:solidFill>
                  <a:schemeClr val="tx1"/>
                </a:solidFill>
                <a:effectLst/>
                <a:latin typeface="+mn-lt"/>
                <a:ea typeface="+mn-ea"/>
                <a:cs typeface="+mn-cs"/>
              </a:rPr>
              <a:t>Hands-on observation</a:t>
            </a:r>
          </a:p>
          <a:p>
            <a:pPr lvl="0"/>
            <a:r>
              <a:rPr lang="en-US" sz="1200" kern="1200" dirty="0" smtClean="0">
                <a:solidFill>
                  <a:schemeClr val="tx1"/>
                </a:solidFill>
                <a:effectLst/>
                <a:latin typeface="+mn-lt"/>
                <a:ea typeface="+mn-ea"/>
                <a:cs typeface="+mn-cs"/>
              </a:rPr>
              <a:t>Recording data manually or electronically and generating reports (for example, spending to date versus total budget)</a:t>
            </a:r>
          </a:p>
          <a:p>
            <a:r>
              <a:rPr lang="en-US" sz="1200" kern="1200" dirty="0" smtClean="0">
                <a:solidFill>
                  <a:schemeClr val="tx1"/>
                </a:solidFill>
                <a:effectLst/>
                <a:latin typeface="+mn-lt"/>
                <a:ea typeface="+mn-ea"/>
                <a:cs typeface="+mn-cs"/>
              </a:rPr>
              <a:t>Your visual scheduling tools can also help you record project progress and communicate it to your team.</a:t>
            </a:r>
          </a:p>
          <a:p>
            <a:pPr lvl="0"/>
            <a:r>
              <a:rPr lang="en-US" sz="1200" kern="1200" dirty="0" smtClean="0">
                <a:solidFill>
                  <a:schemeClr val="tx1"/>
                </a:solidFill>
                <a:effectLst/>
                <a:latin typeface="+mn-lt"/>
                <a:ea typeface="+mn-ea"/>
                <a:cs typeface="+mn-cs"/>
              </a:rPr>
              <a:t>As tasks are completed, they can be crossed off the Gantt chart and/or the network diagram.</a:t>
            </a:r>
          </a:p>
          <a:p>
            <a:pPr lvl="0"/>
            <a:r>
              <a:rPr lang="en-US" sz="1200" kern="1200" dirty="0" smtClean="0">
                <a:solidFill>
                  <a:schemeClr val="tx1"/>
                </a:solidFill>
                <a:effectLst/>
                <a:latin typeface="+mn-lt"/>
                <a:ea typeface="+mn-ea"/>
                <a:cs typeface="+mn-cs"/>
              </a:rPr>
              <a:t>If new resources need to be added, they can be added to network diagram boxes.</a:t>
            </a:r>
          </a:p>
          <a:p>
            <a:pPr lvl="0"/>
            <a:r>
              <a:rPr lang="en-US" sz="1200" kern="1200" dirty="0" smtClean="0">
                <a:solidFill>
                  <a:schemeClr val="tx1"/>
                </a:solidFill>
                <a:effectLst/>
                <a:latin typeface="+mn-lt"/>
                <a:ea typeface="+mn-ea"/>
                <a:cs typeface="+mn-cs"/>
              </a:rPr>
              <a:t>If tasks need to be re-scheduled, they can be moved around on the network diagram.</a:t>
            </a:r>
          </a:p>
          <a:p>
            <a:pPr lvl="0"/>
            <a:r>
              <a:rPr lang="en-US" sz="1200" kern="1200" dirty="0" smtClean="0">
                <a:solidFill>
                  <a:schemeClr val="tx1"/>
                </a:solidFill>
                <a:effectLst/>
                <a:latin typeface="+mn-lt"/>
                <a:ea typeface="+mn-ea"/>
                <a:cs typeface="+mn-cs"/>
              </a:rPr>
              <a:t>Risks, accomplishments, and lessons learned can be posted next to tasks.</a:t>
            </a:r>
          </a:p>
          <a:p>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111</a:t>
            </a:fld>
            <a:endParaRPr lang="en-CA"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Be forewarned: after all of your planning, it is very likely that one element of the triple constraint will change. Perhaps a team member has left the organization, the budget has been cut, or new technical requirements need to be met.</a:t>
            </a:r>
          </a:p>
          <a:p>
            <a:r>
              <a:rPr lang="en-US" sz="1200" kern="1200" dirty="0" smtClean="0">
                <a:solidFill>
                  <a:schemeClr val="tx1"/>
                </a:solidFill>
                <a:effectLst/>
                <a:latin typeface="+mn-lt"/>
                <a:ea typeface="+mn-ea"/>
                <a:cs typeface="+mn-cs"/>
              </a:rPr>
              <a:t>When approached with scope changes, don’t panic! There are three established methods that you can use to decide how to alter the course of the project.</a:t>
            </a:r>
          </a:p>
          <a:p>
            <a:pPr lvl="0"/>
            <a:r>
              <a:rPr lang="en-US" sz="1200" b="1" kern="1200" dirty="0" smtClean="0">
                <a:solidFill>
                  <a:schemeClr val="tx1"/>
                </a:solidFill>
                <a:effectLst/>
                <a:latin typeface="+mn-lt"/>
                <a:ea typeface="+mn-ea"/>
                <a:cs typeface="+mn-cs"/>
              </a:rPr>
              <a:t>Crashing</a:t>
            </a:r>
            <a:r>
              <a:rPr lang="en-US" sz="1200" kern="1200" dirty="0" smtClean="0">
                <a:solidFill>
                  <a:schemeClr val="tx1"/>
                </a:solidFill>
                <a:effectLst/>
                <a:latin typeface="+mn-lt"/>
                <a:ea typeface="+mn-ea"/>
                <a:cs typeface="+mn-cs"/>
              </a:rPr>
              <a:t>: Reduce the schedule without changing the budget, or vice-versa (depending on project needs). This can be done by using cheaper resources, or by re-evaluating time estimates.</a:t>
            </a:r>
          </a:p>
          <a:p>
            <a:pPr lvl="0"/>
            <a:r>
              <a:rPr lang="en-US" sz="1200" b="1" kern="1200" dirty="0" smtClean="0">
                <a:solidFill>
                  <a:schemeClr val="tx1"/>
                </a:solidFill>
                <a:effectLst/>
                <a:latin typeface="+mn-lt"/>
                <a:ea typeface="+mn-ea"/>
                <a:cs typeface="+mn-cs"/>
              </a:rPr>
              <a:t>Fast-Tracking</a:t>
            </a:r>
            <a:r>
              <a:rPr lang="en-US" sz="1200" kern="1200" dirty="0" smtClean="0">
                <a:solidFill>
                  <a:schemeClr val="tx1"/>
                </a:solidFill>
                <a:effectLst/>
                <a:latin typeface="+mn-lt"/>
                <a:ea typeface="+mn-ea"/>
                <a:cs typeface="+mn-cs"/>
              </a:rPr>
              <a:t>: Can be done with the schedule only. Looks at the schedule to see which tasks (if any) can be completed concurrently, and where lag/lead time can be reduced or eliminated.</a:t>
            </a:r>
          </a:p>
          <a:p>
            <a:pPr lvl="0"/>
            <a:r>
              <a:rPr lang="en-US" sz="1200" b="1" kern="1200" dirty="0" smtClean="0">
                <a:solidFill>
                  <a:schemeClr val="tx1"/>
                </a:solidFill>
                <a:effectLst/>
                <a:latin typeface="+mn-lt"/>
                <a:ea typeface="+mn-ea"/>
                <a:cs typeface="+mn-cs"/>
              </a:rPr>
              <a:t>De-scoping</a:t>
            </a:r>
            <a:r>
              <a:rPr lang="en-US" sz="1200" kern="1200" dirty="0" smtClean="0">
                <a:solidFill>
                  <a:schemeClr val="tx1"/>
                </a:solidFill>
                <a:effectLst/>
                <a:latin typeface="+mn-lt"/>
                <a:ea typeface="+mn-ea"/>
                <a:cs typeface="+mn-cs"/>
              </a:rPr>
              <a:t>: Removes items from the project scope to free up time and/or money.</a:t>
            </a:r>
          </a:p>
          <a:p>
            <a:r>
              <a:rPr lang="en-US" sz="1200" kern="1200" dirty="0" smtClean="0">
                <a:solidFill>
                  <a:schemeClr val="tx1"/>
                </a:solidFill>
                <a:effectLst/>
                <a:latin typeface="+mn-lt"/>
                <a:ea typeface="+mn-ea"/>
                <a:cs typeface="+mn-cs"/>
              </a:rPr>
              <a:t>Make sure that you truly look at the big picture, and include short and long term benefits and consequences in your decision-making process.</a:t>
            </a:r>
          </a:p>
          <a:p>
            <a:r>
              <a:rPr lang="en-US" sz="1200" kern="1200" dirty="0" smtClean="0">
                <a:solidFill>
                  <a:schemeClr val="tx1"/>
                </a:solidFill>
                <a:effectLst/>
                <a:latin typeface="+mn-lt"/>
                <a:ea typeface="+mn-ea"/>
                <a:cs typeface="+mn-cs"/>
              </a:rPr>
              <a:t>Once you have performed careful analysis, gather documentation to back up your decision, clear the decision with the appropriate stakeholders, change the project plan accordingly, and communicate the plan change to everyone involved.</a:t>
            </a:r>
          </a:p>
          <a:p>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112</a:t>
            </a:fld>
            <a:endParaRPr lang="en-CA"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fourth phase of project management is maintaining and controlling. Although it is part of the execution phase, it is so important that the PMBOK separates it out into its own set of activities. This module will give you some key tools for keeping your project on track.</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123</a:t>
            </a:fld>
            <a:endParaRPr lang="en-CA" dirty="0"/>
          </a:p>
        </p:txBody>
      </p:sp>
    </p:spTree>
    <p:extLst>
      <p:ext uri="{BB962C8B-B14F-4D97-AF65-F5344CB8AC3E}">
        <p14:creationId xmlns:p14="http://schemas.microsoft.com/office/powerpoint/2010/main" val="1005410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smtClean="0"/>
              <a:t>Regular, mandatory status meetings for all project team members should be a part of any project. These meetings will give team members a chance to connect, discuss issues, and solve problems. It will also give you the opportunity to coach team members and make sure you’re on top of what everyone is doing.</a:t>
            </a:r>
          </a:p>
          <a:p>
            <a:r>
              <a:rPr lang="en-US" dirty="0" smtClean="0"/>
              <a:t>Status meetings should be tied in with status reports. We recommend that both items be completed weekly or bi-weekly, depending on your project. Also, remember that meetings and reports can be brief or detailed – it all depends on what level of control you need and how big the project is.</a:t>
            </a:r>
          </a:p>
          <a:p>
            <a:r>
              <a:rPr lang="en-US" dirty="0" smtClean="0"/>
              <a:t>We recommend a Friday-Monday schedule, where reports are submitted on Friday (before the end of the day) and status meetings are held on Monday. If a holiday happens to occur, reports could be submitted on the Thursday, and meetings could take place on the Tuesday.</a:t>
            </a:r>
          </a:p>
          <a:p>
            <a:r>
              <a:rPr lang="en-US" dirty="0" smtClean="0"/>
              <a:t>Status reports should contain the following items:</a:t>
            </a:r>
          </a:p>
          <a:p>
            <a:r>
              <a:rPr lang="en-US" dirty="0" smtClean="0"/>
              <a:t>•	Team member name</a:t>
            </a:r>
          </a:p>
          <a:p>
            <a:r>
              <a:rPr lang="en-US" dirty="0" smtClean="0"/>
              <a:t>•	Status report date</a:t>
            </a:r>
          </a:p>
          <a:p>
            <a:r>
              <a:rPr lang="en-US" dirty="0" smtClean="0"/>
              <a:t>•	Tasks planned for the previous week</a:t>
            </a:r>
          </a:p>
          <a:p>
            <a:r>
              <a:rPr lang="en-US" dirty="0" smtClean="0"/>
              <a:t>•	Tasks completed in the previous week</a:t>
            </a:r>
          </a:p>
          <a:p>
            <a:r>
              <a:rPr lang="en-US" dirty="0" smtClean="0"/>
              <a:t>•	Tasks planned for the following week</a:t>
            </a:r>
          </a:p>
          <a:p>
            <a:r>
              <a:rPr lang="en-US" dirty="0" smtClean="0"/>
              <a:t>•	Issues and risks identified (highlight those that require project manager attention)</a:t>
            </a:r>
          </a:p>
          <a:p>
            <a:r>
              <a:rPr lang="en-US" dirty="0" smtClean="0"/>
              <a:t>Status meetings, then, are a review of tasks that each member completed for the previous week, what they have planned for the upcoming week, and what issues they have encountered or predict.</a:t>
            </a:r>
          </a:p>
          <a:p>
            <a:r>
              <a:rPr lang="en-US" dirty="0" smtClean="0"/>
              <a:t>Again, status reports and meetings should be customized for your projects’ needs. Team members should also know that issues should be reported to the project manager as they arise.</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124</a:t>
            </a:fld>
            <a:endParaRPr lang="en-CA" dirty="0"/>
          </a:p>
        </p:txBody>
      </p:sp>
    </p:spTree>
    <p:extLst>
      <p:ext uri="{BB962C8B-B14F-4D97-AF65-F5344CB8AC3E}">
        <p14:creationId xmlns:p14="http://schemas.microsoft.com/office/powerpoint/2010/main" val="1297986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 management is another way of controlling your project. This process ensures that any changes, whether they are to the objectives, requirements, tasks, or design of a particular component, are approved by the project team. </a:t>
            </a:r>
          </a:p>
          <a:p>
            <a:r>
              <a:rPr lang="en-US" dirty="0" smtClean="0"/>
              <a:t>At the beginning of the project, all stakeholders and team members must agree not to make any changes to the project plan or to the design of its components, and to instead follow a change management process. Then, when a change is required, a change management form is completed. </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125</a:t>
            </a:fld>
            <a:endParaRPr lang="en-CA" dirty="0"/>
          </a:p>
        </p:txBody>
      </p:sp>
    </p:spTree>
    <p:extLst>
      <p:ext uri="{BB962C8B-B14F-4D97-AF65-F5344CB8AC3E}">
        <p14:creationId xmlns:p14="http://schemas.microsoft.com/office/powerpoint/2010/main" val="417179945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Remember the risk management plan that we built during the planning phase? Make sure it doesn’t stay on a shelf. Continue to monitor and add to it.</a:t>
            </a:r>
          </a:p>
          <a:p>
            <a:r>
              <a:rPr lang="en-US" sz="1200" kern="1200" dirty="0" smtClean="0">
                <a:solidFill>
                  <a:schemeClr val="tx1"/>
                </a:solidFill>
                <a:latin typeface="+mn-lt"/>
                <a:ea typeface="+mn-ea"/>
                <a:cs typeface="+mn-cs"/>
              </a:rPr>
              <a:t>Here are some additional tips for making sure risks don’t ruin your project:</a:t>
            </a:r>
          </a:p>
          <a:p>
            <a:r>
              <a:rPr lang="en-US" sz="1200" kern="1200" dirty="0" smtClean="0">
                <a:solidFill>
                  <a:schemeClr val="tx1"/>
                </a:solidFill>
                <a:latin typeface="+mn-lt"/>
                <a:ea typeface="+mn-ea"/>
                <a:cs typeface="+mn-cs"/>
              </a:rPr>
              <a:t>•	Be proactive. Have meetings with stakeholders and outside parties to ensure your risk assessment is accurate and that your action plan (if you have one) is valid.</a:t>
            </a:r>
          </a:p>
          <a:p>
            <a:r>
              <a:rPr lang="en-US" sz="1200" kern="1200" dirty="0" smtClean="0">
                <a:solidFill>
                  <a:schemeClr val="tx1"/>
                </a:solidFill>
                <a:latin typeface="+mn-lt"/>
                <a:ea typeface="+mn-ea"/>
                <a:cs typeface="+mn-cs"/>
              </a:rPr>
              <a:t>•	Keep an eye out for assumptions. Make sure that they continue to hold true. Identify what could happen if those assumptions are unfulfilled.</a:t>
            </a:r>
          </a:p>
          <a:p>
            <a:r>
              <a:rPr lang="en-US" sz="1200" kern="1200" dirty="0" smtClean="0">
                <a:solidFill>
                  <a:schemeClr val="tx1"/>
                </a:solidFill>
                <a:latin typeface="+mn-lt"/>
                <a:ea typeface="+mn-ea"/>
                <a:cs typeface="+mn-cs"/>
              </a:rPr>
              <a:t>•	Keep a record of what actions you take to mitigate risks.</a:t>
            </a:r>
          </a:p>
          <a:p>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126</a:t>
            </a:fld>
            <a:endParaRPr lang="en-CA"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You’ve reached the point where all the tasks in your project plan have been checked off: the widget is built, the advertisements are on TV, and boxes are being shipped to customers. Before you consider the project complete, however, there are a few more things to be done.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137</a:t>
            </a:fld>
            <a:endParaRPr lang="en-CA" dirty="0"/>
          </a:p>
        </p:txBody>
      </p:sp>
    </p:spTree>
    <p:extLst>
      <p:ext uri="{BB962C8B-B14F-4D97-AF65-F5344CB8AC3E}">
        <p14:creationId xmlns:p14="http://schemas.microsoft.com/office/powerpoint/2010/main" val="95760312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increasing. Closure of a project can be difficult, particularly if the project has been long and/or difficult, or if team members will not be working together afterward.</a:t>
            </a:r>
          </a:p>
          <a:p>
            <a:r>
              <a:rPr lang="en-US" sz="1200" kern="1200" dirty="0" smtClean="0">
                <a:solidFill>
                  <a:schemeClr val="tx1"/>
                </a:solidFill>
                <a:effectLst/>
                <a:latin typeface="+mn-lt"/>
                <a:ea typeface="+mn-ea"/>
                <a:cs typeface="+mn-cs"/>
              </a:rPr>
              <a:t>To help team members get through this tough time, make sure they know what they will be working on after the project. Make sure they know who will be reviewing their performance. (If it is not you, let them know that you will pass on information about their performance to their regular supervisor. This expectation should have been set at the beginning of the project, too.) Encourage team members to come to you with questions.</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138</a:t>
            </a:fld>
            <a:endParaRPr lang="en-CA" dirty="0"/>
          </a:p>
        </p:txBody>
      </p:sp>
    </p:spTree>
    <p:extLst>
      <p:ext uri="{BB962C8B-B14F-4D97-AF65-F5344CB8AC3E}">
        <p14:creationId xmlns:p14="http://schemas.microsoft.com/office/powerpoint/2010/main" val="37131531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After the project, take time to celebrate the things that the project team did well. Try to recognize each person for their contributions and accomplishments.</a:t>
            </a:r>
          </a:p>
          <a:p>
            <a:r>
              <a:rPr lang="en-US" dirty="0" smtClean="0"/>
              <a:t>Team celebrations, of course, are also an important part of project close-out. It is a great idea to have a team party. Another excellent idea is to have a close-out meeting with stakeholders, team members, and other interested parties. This provides an opportunity to review the project’s accomplishments and challenges – and it ties in with our next topic.</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139</a:t>
            </a:fld>
            <a:endParaRPr lang="en-CA" dirty="0"/>
          </a:p>
        </p:txBody>
      </p:sp>
    </p:spTree>
    <p:extLst>
      <p:ext uri="{BB962C8B-B14F-4D97-AF65-F5344CB8AC3E}">
        <p14:creationId xmlns:p14="http://schemas.microsoft.com/office/powerpoint/2010/main" val="24672912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No project will go perfectly. There will always be a risk you didn’t anticipate, tasks that run longer than they should have, project team members that didn’t perform as you expected… If it can happen, it probably will!</a:t>
            </a:r>
          </a:p>
          <a:p>
            <a:r>
              <a:rPr lang="en-US" sz="1200" kern="1200" dirty="0" smtClean="0">
                <a:solidFill>
                  <a:schemeClr val="tx1"/>
                </a:solidFill>
                <a:effectLst/>
                <a:latin typeface="+mn-lt"/>
                <a:ea typeface="+mn-ea"/>
                <a:cs typeface="+mn-cs"/>
              </a:rPr>
              <a:t>Meeting with team members and stakeholders to identify lessons learned throughout the project is a valuable exercise for several reasons.</a:t>
            </a:r>
          </a:p>
          <a:p>
            <a:pPr lvl="0"/>
            <a:r>
              <a:rPr lang="en-US" sz="1200" kern="1200" dirty="0" smtClean="0">
                <a:solidFill>
                  <a:schemeClr val="tx1"/>
                </a:solidFill>
                <a:effectLst/>
                <a:latin typeface="+mn-lt"/>
                <a:ea typeface="+mn-ea"/>
                <a:cs typeface="+mn-cs"/>
              </a:rPr>
              <a:t>It ensures everyone is aware of the challenges encountered and what was done to resolve them.</a:t>
            </a:r>
          </a:p>
          <a:p>
            <a:pPr lvl="0"/>
            <a:r>
              <a:rPr lang="en-US" sz="1200" kern="1200" dirty="0" smtClean="0">
                <a:solidFill>
                  <a:schemeClr val="tx1"/>
                </a:solidFill>
                <a:effectLst/>
                <a:latin typeface="+mn-lt"/>
                <a:ea typeface="+mn-ea"/>
                <a:cs typeface="+mn-cs"/>
              </a:rPr>
              <a:t>If something is learned from a mistake or failed endeavor, then the effort put into the task is not entirely wasted.</a:t>
            </a:r>
          </a:p>
          <a:p>
            <a:pPr lvl="0"/>
            <a:r>
              <a:rPr lang="en-US" sz="1200" kern="1200" dirty="0" smtClean="0">
                <a:solidFill>
                  <a:schemeClr val="tx1"/>
                </a:solidFill>
                <a:effectLst/>
                <a:latin typeface="+mn-lt"/>
                <a:ea typeface="+mn-ea"/>
                <a:cs typeface="+mn-cs"/>
              </a:rPr>
              <a:t>Participants can apply these lessons to future projects and be more successful.</a:t>
            </a:r>
          </a:p>
          <a:p>
            <a:pPr lvl="0"/>
            <a:r>
              <a:rPr lang="en-US" sz="1200" kern="1200" dirty="0" smtClean="0">
                <a:solidFill>
                  <a:schemeClr val="tx1"/>
                </a:solidFill>
                <a:effectLst/>
                <a:latin typeface="+mn-lt"/>
                <a:ea typeface="+mn-ea"/>
                <a:cs typeface="+mn-cs"/>
              </a:rPr>
              <a:t>Lessons learned should be documented and included with final project documentation.</a:t>
            </a:r>
          </a:p>
          <a:p>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140</a:t>
            </a:fld>
            <a:endParaRPr lang="en-CA"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Project management is the combined art and science of planning, organizing, and managing resources to get a particular project done on time, within budget, and with the results that the organization set out to achieve.</a:t>
            </a:r>
          </a:p>
          <a:p>
            <a:r>
              <a:rPr lang="en-US" sz="1200" kern="1200" dirty="0" smtClean="0">
                <a:solidFill>
                  <a:schemeClr val="tx1"/>
                </a:solidFill>
                <a:latin typeface="+mn-lt"/>
                <a:ea typeface="+mn-ea"/>
                <a:cs typeface="+mn-cs"/>
              </a:rPr>
              <a:t>There are many types of project management designed for different scenarios and different industries. This workshop will focus on the traditional method, used by the Project Management Institute, which follows five process groups. (See Module Three for more information.)</a:t>
            </a:r>
          </a:p>
          <a:p>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6</a:t>
            </a:fld>
            <a:endParaRPr lang="en-CA"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Another important part of project closeout is scope verification. This is where stakeholders and team members meet to determine whether or not the project did what it set out to do.</a:t>
            </a:r>
          </a:p>
          <a:p>
            <a:r>
              <a:rPr lang="en-US" sz="1200" kern="1200" dirty="0" smtClean="0">
                <a:solidFill>
                  <a:schemeClr val="tx1"/>
                </a:solidFill>
                <a:effectLst/>
                <a:latin typeface="+mn-lt"/>
                <a:ea typeface="+mn-ea"/>
                <a:cs typeface="+mn-cs"/>
              </a:rPr>
              <a:t>This checklist can be used as a guide for scope verification.</a:t>
            </a:r>
          </a:p>
          <a:p>
            <a:pPr lvl="0"/>
            <a:r>
              <a:rPr lang="en-US" sz="1200" kern="1200" dirty="0" smtClean="0">
                <a:solidFill>
                  <a:schemeClr val="tx1"/>
                </a:solidFill>
                <a:effectLst/>
                <a:latin typeface="+mn-lt"/>
                <a:ea typeface="+mn-ea"/>
                <a:cs typeface="+mn-cs"/>
              </a:rPr>
              <a:t>Were all needs met? Were any wants met?</a:t>
            </a:r>
          </a:p>
          <a:p>
            <a:pPr lvl="0"/>
            <a:r>
              <a:rPr lang="en-US" sz="1200" kern="1200" dirty="0" smtClean="0">
                <a:solidFill>
                  <a:schemeClr val="tx1"/>
                </a:solidFill>
                <a:effectLst/>
                <a:latin typeface="+mn-lt"/>
                <a:ea typeface="+mn-ea"/>
                <a:cs typeface="+mn-cs"/>
              </a:rPr>
              <a:t>Were all SMART objectives achieved?</a:t>
            </a:r>
          </a:p>
          <a:p>
            <a:pPr lvl="0"/>
            <a:r>
              <a:rPr lang="en-US" sz="1200" kern="1200" dirty="0" smtClean="0">
                <a:solidFill>
                  <a:schemeClr val="tx1"/>
                </a:solidFill>
                <a:effectLst/>
                <a:latin typeface="+mn-lt"/>
                <a:ea typeface="+mn-ea"/>
                <a:cs typeface="+mn-cs"/>
              </a:rPr>
              <a:t>Were all deliverables met?</a:t>
            </a:r>
          </a:p>
          <a:p>
            <a:pPr lvl="0"/>
            <a:r>
              <a:rPr lang="en-US" sz="1200" kern="1200" dirty="0" smtClean="0">
                <a:solidFill>
                  <a:schemeClr val="tx1"/>
                </a:solidFill>
                <a:effectLst/>
                <a:latin typeface="+mn-lt"/>
                <a:ea typeface="+mn-ea"/>
                <a:cs typeface="+mn-cs"/>
              </a:rPr>
              <a:t>Are the stakeholders happy with the results? Are team members happy?</a:t>
            </a:r>
          </a:p>
          <a:p>
            <a:r>
              <a:rPr lang="en-US" sz="1200" kern="1200" dirty="0" smtClean="0">
                <a:solidFill>
                  <a:schemeClr val="tx1"/>
                </a:solidFill>
                <a:effectLst/>
                <a:latin typeface="+mn-lt"/>
                <a:ea typeface="+mn-ea"/>
                <a:cs typeface="+mn-cs"/>
              </a:rPr>
              <a:t>If the project team realizes that an important deliverable has been missed, there are two options.</a:t>
            </a:r>
          </a:p>
          <a:p>
            <a:pPr lvl="0"/>
            <a:r>
              <a:rPr lang="en-US" sz="1200" kern="1200" dirty="0" smtClean="0">
                <a:solidFill>
                  <a:schemeClr val="tx1"/>
                </a:solidFill>
                <a:effectLst/>
                <a:latin typeface="+mn-lt"/>
                <a:ea typeface="+mn-ea"/>
                <a:cs typeface="+mn-cs"/>
              </a:rPr>
              <a:t>Return to the planning phase and create a plan for completing the missed tasks.</a:t>
            </a:r>
          </a:p>
          <a:p>
            <a:pPr lvl="0"/>
            <a:r>
              <a:rPr lang="en-US" sz="1200" kern="1200" dirty="0" smtClean="0">
                <a:solidFill>
                  <a:schemeClr val="tx1"/>
                </a:solidFill>
                <a:effectLst/>
                <a:latin typeface="+mn-lt"/>
                <a:ea typeface="+mn-ea"/>
                <a:cs typeface="+mn-cs"/>
              </a:rPr>
              <a:t>Choose to leave this item as unmet and create a separate project for it. </a:t>
            </a:r>
          </a:p>
          <a:p>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141</a:t>
            </a:fld>
            <a:endParaRPr lang="en-CA" dirty="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In addition to scope verification and lessons learned, the following tasks should also be completed during closeout:</a:t>
            </a:r>
          </a:p>
          <a:p>
            <a:pPr lvl="0"/>
            <a:r>
              <a:rPr lang="en-US" sz="1200" kern="1200" dirty="0" smtClean="0">
                <a:solidFill>
                  <a:schemeClr val="tx1"/>
                </a:solidFill>
                <a:effectLst/>
                <a:latin typeface="+mn-lt"/>
                <a:ea typeface="+mn-ea"/>
                <a:cs typeface="+mn-cs"/>
              </a:rPr>
              <a:t>Pass on appropriate project information (training documentation, blueprints, troubleshooting information, etc.) to the appropriate people</a:t>
            </a:r>
          </a:p>
          <a:p>
            <a:pPr lvl="0"/>
            <a:r>
              <a:rPr lang="en-US" sz="1200" kern="1200" dirty="0" smtClean="0">
                <a:solidFill>
                  <a:schemeClr val="tx1"/>
                </a:solidFill>
                <a:effectLst/>
                <a:latin typeface="+mn-lt"/>
                <a:ea typeface="+mn-ea"/>
                <a:cs typeface="+mn-cs"/>
              </a:rPr>
              <a:t>Ensure all payments have been made and paperwork submitted</a:t>
            </a:r>
          </a:p>
          <a:p>
            <a:pPr lvl="0"/>
            <a:r>
              <a:rPr lang="en-US" sz="1200" kern="1200" dirty="0" smtClean="0">
                <a:solidFill>
                  <a:schemeClr val="tx1"/>
                </a:solidFill>
                <a:effectLst/>
                <a:latin typeface="+mn-lt"/>
                <a:ea typeface="+mn-ea"/>
                <a:cs typeface="+mn-cs"/>
              </a:rPr>
              <a:t>Dispose of or return materials</a:t>
            </a:r>
          </a:p>
          <a:p>
            <a:r>
              <a:rPr lang="en-US" sz="1200" kern="1200" dirty="0" smtClean="0">
                <a:solidFill>
                  <a:schemeClr val="tx1"/>
                </a:solidFill>
                <a:effectLst/>
                <a:latin typeface="+mn-lt"/>
                <a:ea typeface="+mn-ea"/>
                <a:cs typeface="+mn-cs"/>
              </a:rPr>
              <a:t>All project documents, both electronic and paper, should be completed and compiled. Make sure to include the original document, the final document, and any revised versions. Key documents include:</a:t>
            </a:r>
          </a:p>
          <a:p>
            <a:pPr lvl="0"/>
            <a:r>
              <a:rPr lang="en-US" sz="1200" kern="1200" dirty="0" smtClean="0">
                <a:solidFill>
                  <a:schemeClr val="tx1"/>
                </a:solidFill>
                <a:effectLst/>
                <a:latin typeface="+mn-lt"/>
                <a:ea typeface="+mn-ea"/>
                <a:cs typeface="+mn-cs"/>
              </a:rPr>
              <a:t>Statement of work</a:t>
            </a:r>
          </a:p>
          <a:p>
            <a:pPr lvl="0"/>
            <a:r>
              <a:rPr lang="en-US" sz="1200" kern="1200" dirty="0" smtClean="0">
                <a:solidFill>
                  <a:schemeClr val="tx1"/>
                </a:solidFill>
                <a:effectLst/>
                <a:latin typeface="+mn-lt"/>
                <a:ea typeface="+mn-ea"/>
                <a:cs typeface="+mn-cs"/>
              </a:rPr>
              <a:t>Project charter</a:t>
            </a:r>
          </a:p>
          <a:p>
            <a:pPr lvl="0"/>
            <a:r>
              <a:rPr lang="en-US" sz="1200" kern="1200" dirty="0" smtClean="0">
                <a:solidFill>
                  <a:schemeClr val="tx1"/>
                </a:solidFill>
                <a:effectLst/>
                <a:latin typeface="+mn-lt"/>
                <a:ea typeface="+mn-ea"/>
                <a:cs typeface="+mn-cs"/>
              </a:rPr>
              <a:t>Project planning worksheet </a:t>
            </a:r>
          </a:p>
          <a:p>
            <a:pPr lvl="0"/>
            <a:r>
              <a:rPr lang="en-US" sz="1200" kern="1200" dirty="0" smtClean="0">
                <a:solidFill>
                  <a:schemeClr val="tx1"/>
                </a:solidFill>
                <a:effectLst/>
                <a:latin typeface="+mn-lt"/>
                <a:ea typeface="+mn-ea"/>
                <a:cs typeface="+mn-cs"/>
              </a:rPr>
              <a:t>Project schedule and related documents</a:t>
            </a:r>
          </a:p>
          <a:p>
            <a:pPr lvl="0"/>
            <a:r>
              <a:rPr lang="en-US" sz="1200" kern="1200" dirty="0" smtClean="0">
                <a:solidFill>
                  <a:schemeClr val="tx1"/>
                </a:solidFill>
                <a:effectLst/>
                <a:latin typeface="+mn-lt"/>
                <a:ea typeface="+mn-ea"/>
                <a:cs typeface="+mn-cs"/>
              </a:rPr>
              <a:t>Risk management plan</a:t>
            </a:r>
          </a:p>
          <a:p>
            <a:pPr lvl="0"/>
            <a:r>
              <a:rPr lang="en-US" sz="1200" kern="1200" dirty="0" smtClean="0">
                <a:solidFill>
                  <a:schemeClr val="tx1"/>
                </a:solidFill>
                <a:effectLst/>
                <a:latin typeface="+mn-lt"/>
                <a:ea typeface="+mn-ea"/>
                <a:cs typeface="+mn-cs"/>
              </a:rPr>
              <a:t>Communication plan</a:t>
            </a:r>
          </a:p>
          <a:p>
            <a:pPr lvl="0"/>
            <a:r>
              <a:rPr lang="en-US" sz="1200" kern="1200" dirty="0" smtClean="0">
                <a:solidFill>
                  <a:schemeClr val="tx1"/>
                </a:solidFill>
                <a:effectLst/>
                <a:latin typeface="+mn-lt"/>
                <a:ea typeface="+mn-ea"/>
                <a:cs typeface="+mn-cs"/>
              </a:rPr>
              <a:t>Change management requests</a:t>
            </a:r>
          </a:p>
          <a:p>
            <a:pPr lvl="0"/>
            <a:r>
              <a:rPr lang="en-US" sz="1200" kern="1200" dirty="0" smtClean="0">
                <a:solidFill>
                  <a:schemeClr val="tx1"/>
                </a:solidFill>
                <a:effectLst/>
                <a:latin typeface="+mn-lt"/>
                <a:ea typeface="+mn-ea"/>
                <a:cs typeface="+mn-cs"/>
              </a:rPr>
              <a:t>Team member evaluations</a:t>
            </a:r>
          </a:p>
          <a:p>
            <a:pPr lvl="0"/>
            <a:r>
              <a:rPr lang="en-US" sz="1200" kern="1200" dirty="0" smtClean="0">
                <a:solidFill>
                  <a:schemeClr val="tx1"/>
                </a:solidFill>
                <a:effectLst/>
                <a:latin typeface="+mn-lt"/>
                <a:ea typeface="+mn-ea"/>
                <a:cs typeface="+mn-cs"/>
              </a:rPr>
              <a:t>Lessons learned</a:t>
            </a:r>
          </a:p>
          <a:p>
            <a:pPr lvl="0"/>
            <a:r>
              <a:rPr lang="en-US" sz="1200" kern="1200" dirty="0" smtClean="0">
                <a:solidFill>
                  <a:schemeClr val="tx1"/>
                </a:solidFill>
                <a:effectLst/>
                <a:latin typeface="+mn-lt"/>
                <a:ea typeface="+mn-ea"/>
                <a:cs typeface="+mn-cs"/>
              </a:rPr>
              <a:t>Meeting minutes</a:t>
            </a:r>
          </a:p>
          <a:p>
            <a:pPr lvl="0"/>
            <a:r>
              <a:rPr lang="en-US" sz="1200" kern="1200" dirty="0" smtClean="0">
                <a:solidFill>
                  <a:schemeClr val="tx1"/>
                </a:solidFill>
                <a:effectLst/>
                <a:latin typeface="+mn-lt"/>
                <a:ea typeface="+mn-ea"/>
                <a:cs typeface="+mn-cs"/>
              </a:rPr>
              <a:t>Status reports</a:t>
            </a:r>
          </a:p>
          <a:p>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142</a:t>
            </a:fld>
            <a:endParaRPr lang="en-CA" dirty="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Although this workshop is coming to a close, we hope that your journey to improve your project management skills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153</a:t>
            </a:fld>
            <a:endParaRPr lang="en-CA" dirty="0"/>
          </a:p>
        </p:txBody>
      </p:sp>
    </p:spTree>
    <p:extLst>
      <p:ext uri="{BB962C8B-B14F-4D97-AF65-F5344CB8AC3E}">
        <p14:creationId xmlns:p14="http://schemas.microsoft.com/office/powerpoint/2010/main" val="393313418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Yogi Berra: In theory there is no difference between theory and practice. In practice there is. </a:t>
            </a:r>
          </a:p>
          <a:p>
            <a:r>
              <a:rPr lang="en-US" dirty="0" smtClean="0"/>
              <a:t>•	Dwight Eisenhower: Plans are nothing; planning is everything.</a:t>
            </a:r>
          </a:p>
          <a:p>
            <a:r>
              <a:rPr lang="en-US" dirty="0" smtClean="0"/>
              <a:t>•	Jonas Salk: The reward for work well done is the opportunity to do more.</a:t>
            </a:r>
          </a:p>
          <a:p>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154</a:t>
            </a:fld>
            <a:endParaRPr lang="en-CA" dirty="0"/>
          </a:p>
        </p:txBody>
      </p:sp>
    </p:spTree>
    <p:extLst>
      <p:ext uri="{BB962C8B-B14F-4D97-AF65-F5344CB8AC3E}">
        <p14:creationId xmlns:p14="http://schemas.microsoft.com/office/powerpoint/2010/main" val="297853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A project manager is the person responsible and accountable for accomplishing the stated project objectives. Key project management responsibilities include creating clear and attainable project objectives, building the project requirements, and managing the triple constraint for projects.</a:t>
            </a:r>
          </a:p>
          <a:p>
            <a:r>
              <a:rPr lang="en-US" sz="1200" kern="1200" dirty="0" smtClean="0">
                <a:solidFill>
                  <a:schemeClr val="tx1"/>
                </a:solidFill>
                <a:effectLst/>
                <a:latin typeface="+mn-lt"/>
                <a:ea typeface="+mn-ea"/>
                <a:cs typeface="+mn-cs"/>
              </a:rPr>
              <a:t>The project manager is often required to perform a juggling act, balancing what the customer wants, and needs with what the team can provide in a particular time frame and with a particular budget. A successful project manager has a hodgepodge of skills and continues learning.</a:t>
            </a:r>
          </a:p>
          <a:p>
            <a:r>
              <a:rPr lang="en-US" sz="1200" kern="1200" dirty="0" smtClean="0">
                <a:solidFill>
                  <a:schemeClr val="tx1"/>
                </a:solidFill>
                <a:effectLst/>
                <a:latin typeface="+mn-lt"/>
                <a:ea typeface="+mn-ea"/>
                <a:cs typeface="+mn-cs"/>
              </a:rPr>
              <a:t>Key skills include:</a:t>
            </a:r>
          </a:p>
          <a:p>
            <a:r>
              <a:rPr lang="en-US" sz="1200" kern="1200" dirty="0" smtClean="0">
                <a:solidFill>
                  <a:schemeClr val="tx1"/>
                </a:solidFill>
                <a:effectLst/>
                <a:latin typeface="+mn-lt"/>
                <a:ea typeface="+mn-ea"/>
                <a:cs typeface="+mn-cs"/>
              </a:rPr>
              <a:t>•	Leadership </a:t>
            </a:r>
          </a:p>
          <a:p>
            <a:r>
              <a:rPr lang="en-US" sz="1200" kern="1200" dirty="0" smtClean="0">
                <a:solidFill>
                  <a:schemeClr val="tx1"/>
                </a:solidFill>
                <a:effectLst/>
                <a:latin typeface="+mn-lt"/>
                <a:ea typeface="+mn-ea"/>
                <a:cs typeface="+mn-cs"/>
              </a:rPr>
              <a:t>•	Negotiation </a:t>
            </a:r>
          </a:p>
          <a:p>
            <a:r>
              <a:rPr lang="en-US" sz="1200" kern="1200" dirty="0" smtClean="0">
                <a:solidFill>
                  <a:schemeClr val="tx1"/>
                </a:solidFill>
                <a:effectLst/>
                <a:latin typeface="+mn-lt"/>
                <a:ea typeface="+mn-ea"/>
                <a:cs typeface="+mn-cs"/>
              </a:rPr>
              <a:t>•	Influence and persuasion</a:t>
            </a:r>
          </a:p>
          <a:p>
            <a:r>
              <a:rPr lang="en-US" sz="1200" kern="1200" dirty="0" smtClean="0">
                <a:solidFill>
                  <a:schemeClr val="tx1"/>
                </a:solidFill>
                <a:effectLst/>
                <a:latin typeface="+mn-lt"/>
                <a:ea typeface="+mn-ea"/>
                <a:cs typeface="+mn-cs"/>
              </a:rPr>
              <a:t>•	Project management </a:t>
            </a:r>
          </a:p>
          <a:p>
            <a:r>
              <a:rPr lang="en-US" sz="1200" kern="1200" dirty="0" smtClean="0">
                <a:solidFill>
                  <a:schemeClr val="tx1"/>
                </a:solidFill>
                <a:effectLst/>
                <a:latin typeface="+mn-lt"/>
                <a:ea typeface="+mn-ea"/>
                <a:cs typeface="+mn-cs"/>
              </a:rPr>
              <a:t>•	Communication</a:t>
            </a:r>
          </a:p>
          <a:p>
            <a:r>
              <a:rPr lang="en-US" sz="1200" kern="1200" dirty="0" smtClean="0">
                <a:solidFill>
                  <a:schemeClr val="tx1"/>
                </a:solidFill>
                <a:effectLst/>
                <a:latin typeface="+mn-lt"/>
                <a:ea typeface="+mn-ea"/>
                <a:cs typeface="+mn-cs"/>
              </a:rPr>
              <a:t>•	Time management</a:t>
            </a:r>
          </a:p>
          <a:p>
            <a:r>
              <a:rPr lang="en-US" sz="1200" kern="1200" dirty="0" smtClean="0">
                <a:solidFill>
                  <a:schemeClr val="tx1"/>
                </a:solidFill>
                <a:effectLst/>
                <a:latin typeface="+mn-lt"/>
                <a:ea typeface="+mn-ea"/>
                <a:cs typeface="+mn-cs"/>
              </a:rPr>
              <a:t>•	Stress and anger management</a:t>
            </a:r>
          </a:p>
          <a:p>
            <a:r>
              <a:rPr lang="en-US" sz="1200" kern="1200" dirty="0" smtClean="0">
                <a:solidFill>
                  <a:schemeClr val="tx1"/>
                </a:solidFill>
                <a:effectLst/>
                <a:latin typeface="+mn-lt"/>
                <a:ea typeface="+mn-ea"/>
                <a:cs typeface="+mn-cs"/>
              </a:rPr>
              <a:t>Although you do need project management skills to be a project manager, you don’t need to be a project manager to use project management skills. You will find uses for most of the tools that we discuss today in your day-to-day life, both personal and professional. </a:t>
            </a:r>
          </a:p>
        </p:txBody>
      </p:sp>
      <p:sp>
        <p:nvSpPr>
          <p:cNvPr id="4" name="Slide Number Placeholder 3"/>
          <p:cNvSpPr>
            <a:spLocks noGrp="1"/>
          </p:cNvSpPr>
          <p:nvPr>
            <p:ph type="sldNum" sz="quarter" idx="10"/>
          </p:nvPr>
        </p:nvSpPr>
        <p:spPr/>
        <p:txBody>
          <a:bodyPr/>
          <a:lstStyle/>
          <a:p>
            <a:fld id="{95B2C4F8-6F92-40D4-946C-E47CAF3D34D5}" type="slidenum">
              <a:rPr lang="en-CA" smtClean="0"/>
              <a:pPr/>
              <a:t>7</a:t>
            </a:fld>
            <a:endParaRPr lang="en-CA"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Now that we understand what we mean by projects, project management, and project managers, let’s look at some of the other concepts related to projects. This module will look at the Project Management Institute, a global project management group that publishes and promotes project management standards, and its core ideas.</a:t>
            </a:r>
            <a:endParaRPr lang="en-US" dirty="0"/>
          </a:p>
        </p:txBody>
      </p:sp>
      <p:sp>
        <p:nvSpPr>
          <p:cNvPr id="4" name="Slide Number Placeholder 3"/>
          <p:cNvSpPr>
            <a:spLocks noGrp="1"/>
          </p:cNvSpPr>
          <p:nvPr>
            <p:ph type="sldNum" sz="quarter" idx="10"/>
          </p:nvPr>
        </p:nvSpPr>
        <p:spPr/>
        <p:txBody>
          <a:bodyPr/>
          <a:lstStyle/>
          <a:p>
            <a:fld id="{95B2C4F8-6F92-40D4-946C-E47CAF3D34D5}" type="slidenum">
              <a:rPr lang="en-CA" smtClean="0"/>
              <a:pPr/>
              <a:t>18</a:t>
            </a:fld>
            <a:endParaRPr lang="en-CA" dirty="0"/>
          </a:p>
        </p:txBody>
      </p:sp>
    </p:spTree>
    <p:extLst>
      <p:ext uri="{BB962C8B-B14F-4D97-AF65-F5344CB8AC3E}">
        <p14:creationId xmlns:p14="http://schemas.microsoft.com/office/powerpoint/2010/main" val="440836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Project Management Institute is a global association for the project management profession. Since being founded in 1969, they have been at the forefront of working with businesses to create project management standards and techniques that work. </a:t>
            </a:r>
          </a:p>
          <a:p>
            <a:r>
              <a:rPr lang="en-US" sz="1200" kern="1200" dirty="0" smtClean="0">
                <a:solidFill>
                  <a:schemeClr val="tx1"/>
                </a:solidFill>
                <a:effectLst/>
                <a:latin typeface="+mn-lt"/>
                <a:ea typeface="+mn-ea"/>
                <a:cs typeface="+mn-cs"/>
              </a:rPr>
              <a:t>Their core ideas include:</a:t>
            </a:r>
          </a:p>
          <a:p>
            <a:pPr lvl="0"/>
            <a:r>
              <a:rPr lang="en-US" sz="1200" kern="1200" dirty="0" smtClean="0">
                <a:solidFill>
                  <a:schemeClr val="tx1"/>
                </a:solidFill>
                <a:effectLst/>
                <a:latin typeface="+mn-lt"/>
                <a:ea typeface="+mn-ea"/>
                <a:cs typeface="+mn-cs"/>
              </a:rPr>
              <a:t>The Project Management Body of Knowledge( PMBOK), which we will discuss in a moment</a:t>
            </a:r>
          </a:p>
          <a:p>
            <a:pPr lvl="0"/>
            <a:r>
              <a:rPr lang="en-US" sz="1200" kern="1200" dirty="0" smtClean="0">
                <a:solidFill>
                  <a:schemeClr val="tx1"/>
                </a:solidFill>
                <a:effectLst/>
                <a:latin typeface="+mn-lt"/>
                <a:ea typeface="+mn-ea"/>
                <a:cs typeface="+mn-cs"/>
              </a:rPr>
              <a:t>Five process groups, which outline the path a project should take</a:t>
            </a:r>
          </a:p>
          <a:p>
            <a:pPr lvl="0"/>
            <a:r>
              <a:rPr lang="en-US" sz="1200" kern="1200" dirty="0" smtClean="0">
                <a:solidFill>
                  <a:schemeClr val="tx1"/>
                </a:solidFill>
                <a:effectLst/>
                <a:latin typeface="+mn-lt"/>
                <a:ea typeface="+mn-ea"/>
                <a:cs typeface="+mn-cs"/>
              </a:rPr>
              <a:t>Nine knowledge areas, which outline various parts of each process group</a:t>
            </a:r>
          </a:p>
          <a:p>
            <a:pPr lvl="0"/>
            <a:r>
              <a:rPr lang="en-US" sz="1200" kern="1200" dirty="0" smtClean="0">
                <a:solidFill>
                  <a:schemeClr val="tx1"/>
                </a:solidFill>
                <a:effectLst/>
                <a:latin typeface="+mn-lt"/>
                <a:ea typeface="+mn-ea"/>
                <a:cs typeface="+mn-cs"/>
              </a:rPr>
              <a:t>The triple constraint, which illustrates how a project is balanced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19</a:t>
            </a:fld>
            <a:endParaRPr lang="en-CA"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mn-lt"/>
                <a:ea typeface="+mn-ea"/>
                <a:cs typeface="+mn-cs"/>
              </a:rPr>
              <a:t>The Project Management Body of Knowledge (PMBOK) is the PMI bible. It includes a detailed overview of the processes and knowledge areas promoted by the PMI as best practice within the project management discipline.</a:t>
            </a:r>
          </a:p>
          <a:p>
            <a:r>
              <a:rPr lang="en-US" sz="1200" kern="1200" dirty="0" smtClean="0">
                <a:solidFill>
                  <a:schemeClr val="tx1"/>
                </a:solidFill>
                <a:effectLst/>
                <a:latin typeface="+mn-lt"/>
                <a:ea typeface="+mn-ea"/>
                <a:cs typeface="+mn-cs"/>
              </a:rPr>
              <a:t>This global standard allows consistent procedures, methods, and processes to be applied to any project and measured equally, no matter what the actual project is about.</a:t>
            </a:r>
          </a:p>
          <a:p>
            <a:r>
              <a:rPr lang="en-US" sz="1200" kern="1200" dirty="0" smtClean="0">
                <a:solidFill>
                  <a:schemeClr val="tx1"/>
                </a:solidFill>
                <a:effectLst/>
                <a:latin typeface="+mn-lt"/>
                <a:ea typeface="+mn-ea"/>
                <a:cs typeface="+mn-cs"/>
              </a:rPr>
              <a:t>The guide is built around five process groups and ten knowledge areas.</a:t>
            </a:r>
          </a:p>
          <a:p>
            <a:pPr marL="0" marR="0" indent="0" algn="l" defTabSz="914400" rtl="0" eaLnBrk="1" fontAlgn="auto" latinLnBrk="0" hangingPunct="1">
              <a:lnSpc>
                <a:spcPct val="100000"/>
              </a:lnSpc>
              <a:spcBef>
                <a:spcPts val="0"/>
              </a:spcBef>
              <a:spcAft>
                <a:spcPts val="0"/>
              </a:spcAft>
              <a:buClrTx/>
              <a:buSzTx/>
              <a:buFontTx/>
              <a:buNone/>
              <a:tabLst/>
              <a:defRPr/>
            </a:pPr>
            <a:endParaRPr lang="en-CA" sz="1200" kern="120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95B2C4F8-6F92-40D4-946C-E47CAF3D34D5}" type="slidenum">
              <a:rPr lang="en-CA" smtClean="0"/>
              <a:pPr/>
              <a:t>20</a:t>
            </a:fld>
            <a:endParaRPr lang="en-CA"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79A8EA8E-4483-4369-823B-F7C406F2CA16}" type="datetimeFigureOut">
              <a:rPr lang="en-US" smtClean="0"/>
              <a:t>4/10/2015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4C829B-1CE3-4889-9245-0B8E931FA47A}" type="slidenum">
              <a:rPr lang="en-US" smtClean="0"/>
              <a:t>‹#›</a:t>
            </a:fld>
            <a:endParaRPr lang="en-US" dirty="0"/>
          </a:p>
        </p:txBody>
      </p:sp>
    </p:spTree>
    <p:extLst>
      <p:ext uri="{BB962C8B-B14F-4D97-AF65-F5344CB8AC3E}">
        <p14:creationId xmlns:p14="http://schemas.microsoft.com/office/powerpoint/2010/main" val="2130873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Module Intr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6400800" cy="1143000"/>
          </a:xfrm>
        </p:spPr>
        <p:txBody>
          <a:bodyPr/>
          <a:lstStyle>
            <a:lvl1pPr>
              <a:defRPr b="1" baseline="0">
                <a:solidFill>
                  <a:schemeClr val="tx1"/>
                </a:solidFill>
                <a:latin typeface="+mj-lt"/>
              </a:defRPr>
            </a:lvl1pPr>
          </a:lstStyle>
          <a:p>
            <a:r>
              <a:rPr lang="en-US" dirty="0" smtClean="0"/>
              <a:t>Title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endParaRPr lang="en-CA" dirty="0"/>
          </a:p>
        </p:txBody>
      </p:sp>
      <p:sp>
        <p:nvSpPr>
          <p:cNvPr id="6" name="Rectangle 5"/>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hasCustomPrompt="1"/>
          </p:nvPr>
        </p:nvSpPr>
        <p:spPr>
          <a:xfrm>
            <a:off x="7427912" y="381000"/>
            <a:ext cx="1752600" cy="2590800"/>
          </a:xfrm>
          <a:noFill/>
          <a:ln>
            <a:noFill/>
          </a:ln>
        </p:spPr>
        <p:txBody>
          <a:bodyPr/>
          <a:lstStyle>
            <a:lvl1pPr marL="0" indent="0">
              <a:buNone/>
              <a:defRPr i="1" baseline="0">
                <a:solidFill>
                  <a:schemeClr val="tx1"/>
                </a:solidFill>
                <a:latin typeface="+mj-lt"/>
              </a:defRPr>
            </a:lvl1pPr>
          </a:lstStyle>
          <a:p>
            <a:pPr lvl="0"/>
            <a:r>
              <a:rPr lang="en-US" dirty="0" smtClean="0"/>
              <a:t>Quote Here</a:t>
            </a:r>
          </a:p>
        </p:txBody>
      </p:sp>
      <p:pic>
        <p:nvPicPr>
          <p:cNvPr id="7" name="Picture 6" descr="C:\Users\Darren\Desktop\New Photos\s00033.png"/>
          <p:cNvPicPr>
            <a:picLocks noChangeAspect="1"/>
          </p:cNvPicPr>
          <p:nvPr userDrawn="1"/>
        </p:nvPicPr>
        <p:blipFill rotWithShape="1">
          <a:blip r:embed="rId2">
            <a:extLst>
              <a:ext uri="{28A0092B-C50C-407E-A947-70E740481C1C}">
                <a14:useLocalDpi xmlns:a14="http://schemas.microsoft.com/office/drawing/2010/main" val="0"/>
              </a:ext>
            </a:extLst>
          </a:blip>
          <a:srcRect l="13092" r="8834"/>
          <a:stretch/>
        </p:blipFill>
        <p:spPr bwMode="auto">
          <a:xfrm>
            <a:off x="7462690" y="4077072"/>
            <a:ext cx="1665945" cy="2846103"/>
          </a:xfrm>
          <a:prstGeom prst="rect">
            <a:avLst/>
          </a:prstGeom>
          <a:noFill/>
          <a:ln>
            <a:noFill/>
          </a:ln>
        </p:spPr>
      </p:pic>
    </p:spTree>
    <p:extLst>
      <p:ext uri="{BB962C8B-B14F-4D97-AF65-F5344CB8AC3E}">
        <p14:creationId xmlns:p14="http://schemas.microsoft.com/office/powerpoint/2010/main" val="96537391"/>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8EA8E-4483-4369-823B-F7C406F2CA16}" type="datetimeFigureOut">
              <a:rPr lang="en-US" smtClean="0"/>
              <a:t>4/10/2015</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4C829B-1CE3-4889-9245-0B8E931FA47A}" type="slidenum">
              <a:rPr lang="en-US" smtClean="0"/>
              <a:t>‹#›</a:t>
            </a:fld>
            <a:endParaRPr lang="en-US" dirty="0"/>
          </a:p>
        </p:txBody>
      </p:sp>
    </p:spTree>
    <p:extLst>
      <p:ext uri="{BB962C8B-B14F-4D97-AF65-F5344CB8AC3E}">
        <p14:creationId xmlns:p14="http://schemas.microsoft.com/office/powerpoint/2010/main" val="2400622243"/>
      </p:ext>
    </p:extLst>
  </p:cSld>
  <p:clrMap bg1="lt1" tx1="dk1" bg2="lt2" tx2="dk2" accent1="accent1" accent2="accent2" accent3="accent3" accent4="accent4" accent5="accent5" accent6="accent6" hlink="hlink" folHlink="folHlink"/>
  <p:sldLayoutIdLst>
    <p:sldLayoutId id="2147483650" r:id="rId1"/>
    <p:sldLayoutId id="214748366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9.xml"/><Relationship Id="rId1" Type="http://schemas.openxmlformats.org/officeDocument/2006/relationships/slideLayout" Target="../slideLayouts/slideLayout1.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11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5.xml"/><Relationship Id="rId1" Type="http://schemas.openxmlformats.org/officeDocument/2006/relationships/slideLayout" Target="../slideLayouts/slideLayout1.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51.xml"/><Relationship Id="rId1" Type="http://schemas.openxmlformats.org/officeDocument/2006/relationships/slideLayout" Target="../slideLayouts/slideLayout1.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81.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8" Type="http://schemas.openxmlformats.org/officeDocument/2006/relationships/diagramData" Target="../diagrams/data25.xml"/><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notesSlide" Target="../notesSlides/notesSlide36.xml"/><Relationship Id="rId1" Type="http://schemas.openxmlformats.org/officeDocument/2006/relationships/slideLayout" Target="../slideLayouts/slideLayout1.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s>
</file>

<file path=ppt/slides/_rels/slide9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7.xml"/><Relationship Id="rId1" Type="http://schemas.openxmlformats.org/officeDocument/2006/relationships/slideLayout" Target="../slideLayouts/slideLayout1.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Darren\Desktop\New Photos\s00033.png"/>
          <p:cNvPicPr>
            <a:picLocks noChangeAspect="1"/>
          </p:cNvPicPr>
          <p:nvPr/>
        </p:nvPicPr>
        <p:blipFill rotWithShape="1">
          <a:blip r:embed="rId2">
            <a:extLst>
              <a:ext uri="{28A0092B-C50C-407E-A947-70E740481C1C}">
                <a14:useLocalDpi xmlns:a14="http://schemas.microsoft.com/office/drawing/2010/main" val="0"/>
              </a:ext>
            </a:extLst>
          </a:blip>
          <a:srcRect l="13092" r="8834"/>
          <a:stretch/>
        </p:blipFill>
        <p:spPr bwMode="auto">
          <a:xfrm>
            <a:off x="7462690" y="4077072"/>
            <a:ext cx="1665945" cy="2846103"/>
          </a:xfrm>
          <a:prstGeom prst="rect">
            <a:avLst/>
          </a:prstGeom>
          <a:noFill/>
          <a:ln>
            <a:noFill/>
          </a:ln>
        </p:spPr>
      </p:pic>
      <p:sp>
        <p:nvSpPr>
          <p:cNvPr id="6" name="Text Box 3"/>
          <p:cNvSpPr txBox="1">
            <a:spLocks noChangeArrowheads="1"/>
          </p:cNvSpPr>
          <p:nvPr/>
        </p:nvSpPr>
        <p:spPr bwMode="auto">
          <a:xfrm>
            <a:off x="729613" y="1844824"/>
            <a:ext cx="8050063"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Project Management</a:t>
            </a:r>
            <a:endParaRPr lang="en-US" sz="4800" dirty="0"/>
          </a:p>
          <a:p>
            <a:pPr algn="r" eaLnBrk="1" hangingPunct="1"/>
            <a:endParaRPr lang="en-CA" sz="2000" b="1" dirty="0" smtClean="0">
              <a:latin typeface="Calibri" pitchFamily="34" charset="0"/>
            </a:endParaRPr>
          </a:p>
          <a:p>
            <a:pPr algn="r" eaLnBrk="1" hangingPunct="1"/>
            <a:endParaRPr lang="en-CA" sz="2000" b="1" dirty="0">
              <a:latin typeface="Calibri" pitchFamily="34" charset="0"/>
            </a:endParaRPr>
          </a:p>
          <a:p>
            <a:pPr algn="r" eaLnBrk="1" hangingPunct="1"/>
            <a:r>
              <a:rPr lang="en-CA" sz="2000" b="1" dirty="0" smtClean="0">
                <a:latin typeface="Calibri" pitchFamily="34" charset="0"/>
              </a:rPr>
              <a:t>Corporate </a:t>
            </a:r>
            <a:r>
              <a:rPr lang="en-CA" sz="2000" b="1" dirty="0">
                <a:latin typeface="Calibri" pitchFamily="34" charset="0"/>
              </a:rPr>
              <a:t>Training Materials</a:t>
            </a:r>
            <a:endParaRPr lang="en-US" sz="2000" b="1" dirty="0">
              <a:latin typeface="Calibri" pitchFamily="34" charset="0"/>
            </a:endParaRPr>
          </a:p>
        </p:txBody>
      </p:sp>
    </p:spTree>
    <p:extLst>
      <p:ext uri="{BB962C8B-B14F-4D97-AF65-F5344CB8AC3E}">
        <p14:creationId xmlns:p14="http://schemas.microsoft.com/office/powerpoint/2010/main" val="29882498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Which of these statements is true of project management?</a:t>
            </a: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involves </a:t>
            </a:r>
            <a:r>
              <a:rPr lang="en-US" dirty="0">
                <a:solidFill>
                  <a:srgbClr val="252525"/>
                </a:solidFill>
                <a:highlight>
                  <a:srgbClr val="FFFFFF"/>
                </a:highlight>
                <a:ea typeface="Times New Roman"/>
                <a:cs typeface="Times New Roman"/>
              </a:rPr>
              <a:t>repetitive, permanent, or semi-permanent functional activities to produce products or services.</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is just like meeting management, involving a chairperson, minute taker, and attendee participation.</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Calibri"/>
                <a:cs typeface="Calibri"/>
              </a:rPr>
              <a:t>There are many types of project management designed for different scenarios and different industries. </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There is only one trusted method for project management, and that method is the traditional method.</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the definition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profession involving office supervisory positions.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The person responsible and accountable for accomplishing the stated project objectives. </a:t>
            </a:r>
            <a:endParaRPr lang="en-US" dirty="0">
              <a:ea typeface="Times New Roman"/>
              <a:cs typeface="Times New Roman"/>
            </a:endParaRPr>
          </a:p>
          <a:p>
            <a:pPr marL="695325">
              <a:lnSpc>
                <a:spcPct val="115000"/>
              </a:lnSpc>
              <a:spcBef>
                <a:spcPts val="0"/>
              </a:spcBef>
              <a:buFont typeface="+mj-lt"/>
              <a:buAutoNum type="alphaLcParenR"/>
            </a:pPr>
            <a:r>
              <a:rPr lang="en-US" sz="3300" dirty="0">
                <a:highlight>
                  <a:srgbClr val="FFFFFF"/>
                </a:highlight>
                <a:ea typeface="Times New Roman"/>
                <a:cs typeface="Times New Roman"/>
              </a:rPr>
              <a:t>The person ultimately responsible for the day-to-day operations or an organization.</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person who presides over a meeting, committee, or board.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267262646"/>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building the network diagram as a team, what is the first step?</a:t>
            </a:r>
          </a:p>
          <a:p>
            <a:pPr marL="687388" lvl="0">
              <a:lnSpc>
                <a:spcPct val="115000"/>
              </a:lnSpc>
              <a:spcBef>
                <a:spcPts val="0"/>
              </a:spcBef>
              <a:buFont typeface="+mj-lt"/>
              <a:buAutoNum type="alphaLcParenR"/>
            </a:pPr>
            <a:r>
              <a:rPr lang="en-US" dirty="0">
                <a:highlight>
                  <a:srgbClr val="FFFFFF"/>
                </a:highlight>
                <a:ea typeface="Times New Roman"/>
                <a:cs typeface="Times New Roman"/>
              </a:rPr>
              <a:t>Write all steps out on sticky notes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Place sticky notes in order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Tape a large sheet to the wall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Draw arrows to indicate task links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How will using the network diagram to identify a critical path help?</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assign tasks to another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a:t>
            </a:r>
            <a:r>
              <a:rPr lang="en-US" dirty="0">
                <a:highlight>
                  <a:srgbClr val="FFFFFF"/>
                </a:highlight>
                <a:ea typeface="Calibri"/>
                <a:cs typeface="Calibri"/>
              </a:rPr>
              <a:t>will help if an element of the triple constraint changes and you must alter your plan.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a task in the statement of work needs updating.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keep all tasks and responsibilities the same</a:t>
            </a:r>
            <a:r>
              <a:rPr lang="en-US" dirty="0" smtClean="0">
                <a:highlight>
                  <a:srgbClr val="FFFFFF"/>
                </a:highlight>
                <a:ea typeface="Times New Roman"/>
                <a:cs typeface="Times New Roman"/>
              </a:rPr>
              <a:t>.</a:t>
            </a:r>
            <a:endParaRPr lang="en-US" dirty="0" smtClean="0"/>
          </a:p>
        </p:txBody>
      </p:sp>
    </p:spTree>
    <p:extLst>
      <p:ext uri="{BB962C8B-B14F-4D97-AF65-F5344CB8AC3E}">
        <p14:creationId xmlns:p14="http://schemas.microsoft.com/office/powerpoint/2010/main" val="3407019468"/>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planning tool will be best to use for outlining who is responsible for what during the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RACI Char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Gantt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Microsoft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How would you start to make a RACI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Customize each cell to show </a:t>
            </a:r>
            <a:r>
              <a:rPr lang="en-US" dirty="0">
                <a:highlight>
                  <a:srgbClr val="FFFFFF"/>
                </a:highlight>
                <a:ea typeface="Calibri"/>
                <a:cs typeface="Calibri"/>
              </a:rPr>
              <a:t>resources, costs, and other important information.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Tasks are each placed in a box and each box is placed in chronological order.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Create a chart with tasks and put each task in the appropriate cell.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t>
            </a:r>
            <a:r>
              <a:rPr lang="en-US" dirty="0">
                <a:highlight>
                  <a:srgbClr val="FFFFFF"/>
                </a:highlight>
                <a:ea typeface="Calibri"/>
                <a:cs typeface="Calibri"/>
              </a:rPr>
              <a:t>eate a chart with tasks listed on the left hand side and resources listed across the top.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43078449"/>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“I” in RACI stand for?</a:t>
            </a: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individualized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informed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Include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Improvise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Which of these describes the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A program that allows the user to use the Gantt chart, the Network Diagram, and the RACI chart all at once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template used by the RACI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popular project management application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little-known project management organizer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3683419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Which of these statements is not true of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stores information about resources, schedules, tasks, budgets, and more.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collaborate with other team members.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is extremely useful for project managers, not their teams as a whole.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enter and view information in numerous ways.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When is it possible that you would not need the sophisticated features of a software program?</a:t>
            </a:r>
          </a:p>
          <a:p>
            <a:pPr marL="687388" lvl="0">
              <a:lnSpc>
                <a:spcPct val="115000"/>
              </a:lnSpc>
              <a:spcBef>
                <a:spcPts val="0"/>
              </a:spcBef>
              <a:buFont typeface="+mj-lt"/>
              <a:buAutoNum type="alphaLcParenR"/>
            </a:pPr>
            <a:r>
              <a:rPr lang="en-US" dirty="0">
                <a:highlight>
                  <a:srgbClr val="FFFFFF"/>
                </a:highlight>
                <a:ea typeface="Times New Roman"/>
                <a:cs typeface="Times New Roman"/>
              </a:rPr>
              <a:t>With large audiences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startup companies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more than one team is working together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small projects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5502034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Which of these statements is not true of the Gantt chart?</a:t>
            </a:r>
          </a:p>
          <a:p>
            <a:pPr marL="687388" lvl="0">
              <a:lnSpc>
                <a:spcPct val="115000"/>
              </a:lnSpc>
              <a:spcBef>
                <a:spcPts val="0"/>
              </a:spcBef>
              <a:buFont typeface="+mj-lt"/>
              <a:buAutoNum type="alphaLcParenR"/>
            </a:pPr>
            <a:r>
              <a:rPr lang="en-US" dirty="0">
                <a:highlight>
                  <a:srgbClr val="FFFFFF"/>
                </a:highlight>
                <a:ea typeface="Calibri"/>
                <a:cs typeface="Calibri"/>
              </a:rPr>
              <a:t>A Gantt chart is a type of bar chart that illustrates a project schedule.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can be easily customized to show resources, costs, and other important information.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illustrate the start and finish dates of each task, as well as task dependencies and links. </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a:t>
            </a:r>
            <a:r>
              <a:rPr lang="en-US" dirty="0">
                <a:solidFill>
                  <a:srgbClr val="FF0000"/>
                </a:solidFill>
                <a:highlight>
                  <a:srgbClr val="FFFFFF"/>
                </a:highlight>
                <a:ea typeface="Calibri"/>
                <a:cs typeface="Calibri"/>
              </a:rPr>
              <a:t>have become a common technique for representing the phases and activities of a project work breakdown structure, as they can be understood by a small audience.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Which of these is an additional benefit of using the Gantt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helps you assign tasks to several 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Arrows can be </a:t>
            </a:r>
            <a:r>
              <a:rPr lang="en-US" dirty="0">
                <a:highlight>
                  <a:srgbClr val="FFFFFF"/>
                </a:highlight>
                <a:ea typeface="Calibri"/>
                <a:cs typeface="Calibri"/>
              </a:rPr>
              <a:t>drawn from task to task, indicating the logical progression of work. </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can </a:t>
            </a:r>
            <a:r>
              <a:rPr lang="en-US" dirty="0">
                <a:solidFill>
                  <a:srgbClr val="FF0000"/>
                </a:solidFill>
                <a:highlight>
                  <a:srgbClr val="FFFFFF"/>
                </a:highlight>
                <a:ea typeface="Calibri"/>
                <a:cs typeface="Calibri"/>
              </a:rPr>
              <a:t>be color-coded for different task phases or responsibilities.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post the diagram in a central location.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81812312"/>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building the network diagram as a team, what is the first step?</a:t>
            </a: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Write all steps out on sticky notes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Place sticky notes in order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Tape a large sheet to the wall</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Draw arrows to indicate task links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How will using the network diagram to identify a critical path help?</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assign tasks to another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a:t>
            </a:r>
            <a:r>
              <a:rPr lang="en-US" dirty="0">
                <a:solidFill>
                  <a:srgbClr val="FF0000"/>
                </a:solidFill>
                <a:highlight>
                  <a:srgbClr val="FFFFFF"/>
                </a:highlight>
                <a:ea typeface="Calibri"/>
                <a:cs typeface="Calibri"/>
              </a:rPr>
              <a:t>will help if an element of the triple constraint changes and you must alter your plan.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a task in the statement of work needs updating.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It will help if you need to keep all tasks and responsibilities the same</a:t>
            </a:r>
            <a:r>
              <a:rPr lang="en-US" dirty="0" smtClean="0">
                <a:highlight>
                  <a:srgbClr val="FFFFFF"/>
                </a:highlight>
                <a:ea typeface="Times New Roman"/>
                <a:cs typeface="Times New Roman"/>
              </a:rPr>
              <a:t>.</a:t>
            </a:r>
            <a:endParaRPr lang="en-US" dirty="0" smtClean="0"/>
          </a:p>
        </p:txBody>
      </p:sp>
    </p:spTree>
    <p:extLst>
      <p:ext uri="{BB962C8B-B14F-4D97-AF65-F5344CB8AC3E}">
        <p14:creationId xmlns:p14="http://schemas.microsoft.com/office/powerpoint/2010/main" val="132991730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planning tool will be best to use for outlining who is responsible for what during the project?</a:t>
            </a: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RACI Char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Gantt Chart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Microsoft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How would you start to make a RACI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Customize each cell to show </a:t>
            </a:r>
            <a:r>
              <a:rPr lang="en-US" dirty="0">
                <a:highlight>
                  <a:srgbClr val="FFFFFF"/>
                </a:highlight>
                <a:ea typeface="Calibri"/>
                <a:cs typeface="Calibri"/>
              </a:rPr>
              <a:t>resources, costs, and other important information.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Tasks are each placed in a box and each box is placed in chronological order.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Create a chart with tasks and put each task in the appropriate cell.</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Cr</a:t>
            </a:r>
            <a:r>
              <a:rPr lang="en-US" dirty="0">
                <a:solidFill>
                  <a:srgbClr val="FF0000"/>
                </a:solidFill>
                <a:highlight>
                  <a:srgbClr val="FFFFFF"/>
                </a:highlight>
                <a:ea typeface="Calibri"/>
                <a:cs typeface="Calibri"/>
              </a:rPr>
              <a:t>eate a chart with tasks listed on the left hand side and resources listed across the top.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1467640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“I” in RACI stand for?</a:t>
            </a:r>
          </a:p>
          <a:p>
            <a:pPr marL="687388" lvl="0">
              <a:lnSpc>
                <a:spcPct val="115000"/>
              </a:lnSpc>
              <a:spcBef>
                <a:spcPts val="0"/>
              </a:spcBef>
              <a:buFont typeface="+mj-lt"/>
              <a:buAutoNum type="alphaLcParenR"/>
            </a:pPr>
            <a:r>
              <a:rPr lang="en-US" dirty="0">
                <a:highlight>
                  <a:srgbClr val="FFFFFF"/>
                </a:highlight>
                <a:ea typeface="Times New Roman"/>
                <a:cs typeface="Times New Roman"/>
              </a:rPr>
              <a:t>Keep individualized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Keep informed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Include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Improvise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Which of these describes the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A program that allows the user to use the Gantt chart, the Network Diagram, and the RACI chart all at once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template used by the RACI chart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popular project management application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little-known project management organizer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22483944"/>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Which of these statements is not true of Microsoft Project?</a:t>
            </a: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stores information about resources, schedules, tasks, budgets, and more.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collaborate with other team members.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Microsoft Project is extremely useful for project managers, not their teams as a whole.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Microsoft Project </a:t>
            </a:r>
            <a:r>
              <a:rPr lang="en-US" dirty="0">
                <a:highlight>
                  <a:srgbClr val="FFFFFF"/>
                </a:highlight>
                <a:ea typeface="Calibri"/>
                <a:cs typeface="Calibri"/>
              </a:rPr>
              <a:t>allows you to enter and view information in numerous ways.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When is it possible that you would not need the sophisticated features of a software program?</a:t>
            </a:r>
          </a:p>
          <a:p>
            <a:pPr marL="687388" lvl="0">
              <a:lnSpc>
                <a:spcPct val="115000"/>
              </a:lnSpc>
              <a:spcBef>
                <a:spcPts val="0"/>
              </a:spcBef>
              <a:buFont typeface="+mj-lt"/>
              <a:buAutoNum type="alphaLcParenR"/>
            </a:pPr>
            <a:r>
              <a:rPr lang="en-US" dirty="0">
                <a:highlight>
                  <a:srgbClr val="FFFFFF"/>
                </a:highlight>
                <a:ea typeface="Times New Roman"/>
                <a:cs typeface="Times New Roman"/>
              </a:rPr>
              <a:t>With large audiences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With startup companies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more than one team is working together</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With small projects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0242797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Module </a:t>
            </a:r>
            <a:r>
              <a:rPr lang="en-US" dirty="0" smtClean="0"/>
              <a:t>Nine: Executing the Project</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r>
              <a:rPr lang="en-US" dirty="0" smtClean="0"/>
              <a:t>We </a:t>
            </a:r>
            <a:r>
              <a:rPr lang="en-US" dirty="0"/>
              <a:t>have spent a lot of time talking about what the project will do and making plans for how to do it. Finally, it is time to get to work and put our plans into action. </a:t>
            </a:r>
            <a:endParaRPr lang="en-US" dirty="0" smtClean="0"/>
          </a:p>
        </p:txBody>
      </p:sp>
      <p:sp>
        <p:nvSpPr>
          <p:cNvPr id="4" name="Text Placeholder 3"/>
          <p:cNvSpPr>
            <a:spLocks noGrp="1"/>
          </p:cNvSpPr>
          <p:nvPr>
            <p:ph type="body" sz="quarter" idx="10"/>
          </p:nvPr>
        </p:nvSpPr>
        <p:spPr>
          <a:xfrm>
            <a:off x="7391400" y="381000"/>
            <a:ext cx="1752600" cy="3192016"/>
          </a:xfrm>
        </p:spPr>
        <p:txBody>
          <a:bodyPr>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You can only elevate individual performance by elevating that of the entire system.</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 Edwards Deming</a:t>
            </a:r>
            <a:endParaRPr lang="en-US" sz="2400" b="1" dirty="0">
              <a:ea typeface="Times New Roman"/>
              <a:cs typeface="Times New Roman"/>
            </a:endParaRPr>
          </a:p>
          <a:p>
            <a:endParaRPr lang="en-CA" dirty="0" smtClean="0"/>
          </a:p>
        </p:txBody>
      </p:sp>
    </p:spTree>
    <p:extLst>
      <p:ext uri="{BB962C8B-B14F-4D97-AF65-F5344CB8AC3E}">
        <p14:creationId xmlns:p14="http://schemas.microsoft.com/office/powerpoint/2010/main" val="19905664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What is not an example of a key project management responsibility?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Organizing the office before the project begins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Deconstructing the project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
            </a:r>
            <a:r>
              <a:rPr lang="en-US" dirty="0">
                <a:highlight>
                  <a:srgbClr val="FFFFFF"/>
                </a:highlight>
                <a:ea typeface="Calibri"/>
                <a:cs typeface="Calibri"/>
              </a:rPr>
              <a:t>anaging the triple constraint for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job is the project manager often required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B</a:t>
            </a:r>
            <a:r>
              <a:rPr lang="en-US" dirty="0">
                <a:highlight>
                  <a:srgbClr val="FFFFFF"/>
                </a:highlight>
                <a:ea typeface="Calibri"/>
                <a:cs typeface="Calibri"/>
              </a:rPr>
              <a:t>alancing what the customer wants, and needs with what the team can provide in a particular time frame and with a particular budget.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Focusing on consistent and permanent projects that the company needs on a rolling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Giving a brief explanation of the purpose of the meeting and an idea of what you are looking for in terms of topics.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Maintains focus while writing down information during the project’s many meetings.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57909231"/>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Establishing Baselines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408339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926239"/>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Monitoring Project Progress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289739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8016119"/>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Triple Constraint Reduction Methods </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036563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5130138"/>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indicates the formal end of the planning phase and the beginning of project execution and control?</a:t>
            </a:r>
          </a:p>
          <a:p>
            <a:pPr marL="687388" lvl="0">
              <a:lnSpc>
                <a:spcPct val="115000"/>
              </a:lnSpc>
              <a:spcBef>
                <a:spcPts val="0"/>
              </a:spcBef>
              <a:buFont typeface="+mj-lt"/>
              <a:buAutoNum type="alphaLcParenR"/>
            </a:pPr>
            <a:r>
              <a:rPr lang="en-US" dirty="0">
                <a:highlight>
                  <a:srgbClr val="FFFFFF"/>
                </a:highlight>
                <a:ea typeface="Calibri"/>
                <a:cs typeface="Calibri"/>
              </a:rPr>
              <a:t>Establishing 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Resolving risk</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Who should the baseline be communicated to?</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those working on the budget.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the project team.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direct supervisors.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direct supervisors.</a:t>
            </a:r>
            <a:endParaRPr lang="en-US" dirty="0">
              <a:ea typeface="Times New Roman"/>
              <a:cs typeface="Times New Roman"/>
            </a:endParaRPr>
          </a:p>
        </p:txBody>
      </p:sp>
    </p:spTree>
    <p:extLst>
      <p:ext uri="{BB962C8B-B14F-4D97-AF65-F5344CB8AC3E}">
        <p14:creationId xmlns:p14="http://schemas.microsoft.com/office/powerpoint/2010/main" val="1372440244"/>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establishing baselines, what can be outlined in text format?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Cost and time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Scope and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If an issue arises, what is the responsibility of the project manager?</a:t>
            </a:r>
          </a:p>
          <a:p>
            <a:pPr marL="687388" lvl="0">
              <a:lnSpc>
                <a:spcPct val="115000"/>
              </a:lnSpc>
              <a:spcBef>
                <a:spcPts val="0"/>
              </a:spcBef>
              <a:buFont typeface="+mj-lt"/>
              <a:buAutoNum type="alphaLcParenR"/>
            </a:pPr>
            <a:r>
              <a:rPr lang="en-US" dirty="0">
                <a:highlight>
                  <a:srgbClr val="FFFFFF"/>
                </a:highlight>
                <a:ea typeface="Times New Roman"/>
                <a:cs typeface="Times New Roman"/>
              </a:rPr>
              <a:t>To resolve the issues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escalate the issues to someone who can resolve them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ensure that issues do not arise in the first place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p:txBody>
      </p:sp>
    </p:spTree>
    <p:extLst>
      <p:ext uri="{BB962C8B-B14F-4D97-AF65-F5344CB8AC3E}">
        <p14:creationId xmlns:p14="http://schemas.microsoft.com/office/powerpoint/2010/main" val="3438135703"/>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of these is not a popular, effective method of tracking project progress?</a:t>
            </a: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meetings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Hands-off observation</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Recording data manually or electronically and generating reports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reports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Which of these is a good suggestion when using your visual scheduling tools?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Risks, accomplishments, and lessons learned can be posted only in a Gantt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tasks need to be re-scheduled, they cannot be moved around on the network diagram.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As </a:t>
            </a:r>
            <a:r>
              <a:rPr lang="en-US" dirty="0">
                <a:highlight>
                  <a:srgbClr val="FFFFFF"/>
                </a:highlight>
                <a:ea typeface="Calibri"/>
                <a:cs typeface="Calibri"/>
              </a:rPr>
              <a:t>tasks are completed, they can be crossed off the RACI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a:t>
            </a:r>
            <a:r>
              <a:rPr lang="en-US" dirty="0">
                <a:highlight>
                  <a:srgbClr val="FFFFFF"/>
                </a:highlight>
                <a:ea typeface="Calibri"/>
                <a:cs typeface="Calibri"/>
              </a:rPr>
              <a:t>new resources need to be added, they can be added to network diagram boxes. </a:t>
            </a:r>
            <a:endParaRPr lang="en-US" dirty="0">
              <a:ea typeface="Times New Roman"/>
              <a:cs typeface="Times New Roman"/>
            </a:endParaRPr>
          </a:p>
        </p:txBody>
      </p:sp>
    </p:spTree>
    <p:extLst>
      <p:ext uri="{BB962C8B-B14F-4D97-AF65-F5344CB8AC3E}">
        <p14:creationId xmlns:p14="http://schemas.microsoft.com/office/powerpoint/2010/main" val="3513001875"/>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After all your planning, what is very likely to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element of the triple constraint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guidance of your shareholders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of the members of your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deliverables of the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Which of these is not an established method that you can use to decide how to alter the course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Crashing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Fast-tracking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De-scoping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40380758"/>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When faced with scope changes, how can you reduce the schedule without changing the budget (or vice versa)?</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removing items from the project scope to free up money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a:t>
            </a:r>
            <a:r>
              <a:rPr lang="en-US" dirty="0">
                <a:highlight>
                  <a:srgbClr val="FFFFFF"/>
                </a:highlight>
                <a:ea typeface="Calibri"/>
                <a:cs typeface="Calibri"/>
              </a:rPr>
              <a:t>removing items from the project scope to free up tim</a:t>
            </a:r>
            <a:r>
              <a:rPr lang="en-US" dirty="0">
                <a:ea typeface="Calibri"/>
                <a:cs typeface="Calibri"/>
              </a:rPr>
              <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This can be done by using cheaper resources, or by re-evaluating time estimates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with the schedule only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When using triple constraint reduction methods, what is important to remember?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nclude short and long term benefits and consequences in your decision-making process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Don’t panic</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Make sure that you truly look at the big picture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4003862859"/>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indicates the formal end of the planning phase and the beginning of project execution and control?</a:t>
            </a:r>
          </a:p>
          <a:p>
            <a:pPr marL="687388" lvl="0">
              <a:lnSpc>
                <a:spcPct val="115000"/>
              </a:lnSpc>
              <a:spcBef>
                <a:spcPts val="0"/>
              </a:spcBef>
              <a:buFont typeface="+mj-lt"/>
              <a:buAutoNum type="alphaLcParenR"/>
            </a:pPr>
            <a:r>
              <a:rPr lang="en-US" dirty="0">
                <a:solidFill>
                  <a:srgbClr val="FF0000"/>
                </a:solidFill>
                <a:highlight>
                  <a:srgbClr val="FFFFFF"/>
                </a:highlight>
                <a:ea typeface="Calibri"/>
                <a:cs typeface="Calibri"/>
              </a:rPr>
              <a:t>Establishing 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Resolving risk</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Who should the baseline be communicated to?</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those working on the budget.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stakeholders and the project team.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stakeholders and direct supervisors.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team and direct supervisors.</a:t>
            </a:r>
            <a:endParaRPr lang="en-US" dirty="0">
              <a:ea typeface="Times New Roman"/>
              <a:cs typeface="Times New Roman"/>
            </a:endParaRPr>
          </a:p>
        </p:txBody>
      </p:sp>
    </p:spTree>
    <p:extLst>
      <p:ext uri="{BB962C8B-B14F-4D97-AF65-F5344CB8AC3E}">
        <p14:creationId xmlns:p14="http://schemas.microsoft.com/office/powerpoint/2010/main" val="1860140374"/>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When establishing baselines, what can be outlined in text format?</a:t>
            </a:r>
          </a:p>
          <a:p>
            <a:pPr marL="687388" lvl="0">
              <a:lnSpc>
                <a:spcPct val="115000"/>
              </a:lnSpc>
              <a:spcBef>
                <a:spcPts val="0"/>
              </a:spcBef>
              <a:buFont typeface="+mj-lt"/>
              <a:buAutoNum type="alphaLcParenR"/>
            </a:pPr>
            <a:r>
              <a:rPr lang="en-US" dirty="0">
                <a:highlight>
                  <a:srgbClr val="FFFFFF"/>
                </a:highlight>
                <a:ea typeface="Times New Roman"/>
                <a:cs typeface="Times New Roman"/>
              </a:rPr>
              <a:t>The baseline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Cost and time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Scope and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If an issue arises, what is the responsibility of the project manager?</a:t>
            </a:r>
          </a:p>
          <a:p>
            <a:pPr marL="687388" lvl="0">
              <a:lnSpc>
                <a:spcPct val="115000"/>
              </a:lnSpc>
              <a:spcBef>
                <a:spcPts val="0"/>
              </a:spcBef>
              <a:buFont typeface="+mj-lt"/>
              <a:buAutoNum type="alphaLcParenR"/>
            </a:pPr>
            <a:r>
              <a:rPr lang="en-US" dirty="0">
                <a:highlight>
                  <a:srgbClr val="FFFFFF"/>
                </a:highlight>
                <a:ea typeface="Times New Roman"/>
                <a:cs typeface="Times New Roman"/>
              </a:rPr>
              <a:t>To resolve the issues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escalate the issues to someone who can resolve them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To ensure that issues do not arise in the first place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Both a &amp; b</a:t>
            </a:r>
            <a:endParaRPr lang="en-US" dirty="0">
              <a:ea typeface="Times New Roman"/>
              <a:cs typeface="Times New Roman"/>
            </a:endParaRPr>
          </a:p>
        </p:txBody>
      </p:sp>
    </p:spTree>
    <p:extLst>
      <p:ext uri="{BB962C8B-B14F-4D97-AF65-F5344CB8AC3E}">
        <p14:creationId xmlns:p14="http://schemas.microsoft.com/office/powerpoint/2010/main" val="184199813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234950" lvl="0" indent="-234950">
              <a:lnSpc>
                <a:spcPct val="115000"/>
              </a:lnSpc>
              <a:spcBef>
                <a:spcPts val="1200"/>
              </a:spcBef>
              <a:spcAft>
                <a:spcPts val="1000"/>
              </a:spcAft>
              <a:buFont typeface="+mj-lt"/>
              <a:buAutoNum type="arabicPeriod" startAt="9"/>
            </a:pPr>
            <a:r>
              <a:rPr lang="en-US" dirty="0">
                <a:ea typeface="Times New Roman"/>
                <a:cs typeface="Times New Roman"/>
              </a:rPr>
              <a:t> Which of these is not a key skill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Excellent at taking orders from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Negotiation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Leadership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Stress and anger management</a:t>
            </a:r>
            <a:endParaRPr lang="en-US" dirty="0">
              <a:ea typeface="Times New Roman"/>
              <a:cs typeface="Times New Roman"/>
            </a:endParaRPr>
          </a:p>
          <a:p>
            <a:pPr marL="234950" lvl="0" indent="-234950">
              <a:lnSpc>
                <a:spcPct val="115000"/>
              </a:lnSpc>
              <a:spcBef>
                <a:spcPts val="1200"/>
              </a:spcBef>
              <a:spcAft>
                <a:spcPts val="1000"/>
              </a:spcAft>
              <a:buFont typeface="+mj-lt"/>
              <a:buAutoNum type="arabicPeriod" startAt="10"/>
            </a:pPr>
            <a:r>
              <a:rPr lang="en-US" dirty="0">
                <a:ea typeface="Times New Roman"/>
                <a:cs typeface="Times New Roman"/>
              </a:rPr>
              <a:t> Which of these statement is true of project management?</a:t>
            </a:r>
          </a:p>
          <a:p>
            <a:pPr marL="695325" lvl="0">
              <a:lnSpc>
                <a:spcPct val="115000"/>
              </a:lnSpc>
              <a:spcBef>
                <a:spcPts val="0"/>
              </a:spcBef>
              <a:buFont typeface="+mj-lt"/>
              <a:buAutoNum type="alphaLcParenR"/>
            </a:pPr>
            <a:r>
              <a:rPr lang="en-US" dirty="0">
                <a:highlight>
                  <a:srgbClr val="FFFFFF"/>
                </a:highlight>
                <a:ea typeface="Calibri"/>
                <a:cs typeface="Calibri"/>
              </a:rPr>
              <a:t>A successful project manager has a basic skill set and is focused on application of these skills, not on learning new 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A project manager is the person who delegates responsibility for accomplishing the stated project objectives.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only one type of project management, designed for specific scenarios and specific industries.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One can </a:t>
            </a:r>
            <a:r>
              <a:rPr lang="en-US" dirty="0">
                <a:highlight>
                  <a:srgbClr val="FFFFFF"/>
                </a:highlight>
                <a:ea typeface="Calibri"/>
                <a:cs typeface="Calibri"/>
              </a:rPr>
              <a:t>find uses for most of the project management tools that are discussed in day-to-day life, both personal and professional.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86562274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Which of these is not a popular, effective method of tracking project progress?</a:t>
            </a: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meetings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Hands-off observation</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Recording data manually or electronically and generating reports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Regular status reports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Which of these is a good suggestion when using your visual scheduling tools?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Risks, accomplishments, and lessons learned can be posted only in a Gantt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tasks need to be re-scheduled, they cannot be moved around on the network diagram.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As </a:t>
            </a:r>
            <a:r>
              <a:rPr lang="en-US" dirty="0">
                <a:highlight>
                  <a:srgbClr val="FFFFFF"/>
                </a:highlight>
                <a:ea typeface="Calibri"/>
                <a:cs typeface="Calibri"/>
              </a:rPr>
              <a:t>tasks are completed, they can be crossed off the RACI chart.</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If </a:t>
            </a:r>
            <a:r>
              <a:rPr lang="en-US" dirty="0">
                <a:solidFill>
                  <a:srgbClr val="FF0000"/>
                </a:solidFill>
                <a:highlight>
                  <a:srgbClr val="FFFFFF"/>
                </a:highlight>
                <a:ea typeface="Calibri"/>
                <a:cs typeface="Calibri"/>
              </a:rPr>
              <a:t>new resources need to be added, they can be added to network diagram boxes. </a:t>
            </a:r>
            <a:endParaRPr lang="en-US" dirty="0">
              <a:ea typeface="Times New Roman"/>
              <a:cs typeface="Times New Roman"/>
            </a:endParaRPr>
          </a:p>
        </p:txBody>
      </p:sp>
    </p:spTree>
    <p:extLst>
      <p:ext uri="{BB962C8B-B14F-4D97-AF65-F5344CB8AC3E}">
        <p14:creationId xmlns:p14="http://schemas.microsoft.com/office/powerpoint/2010/main" val="262460145"/>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After all your planning, what is very likely to change?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One element of the triple constraint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guidance of your shareholders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One of the members of your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deliverables of the project</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Which of these is not an established method that you can use to decide how to alter the course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Projecting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Crashing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Fast-tracking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De-scoping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61622401"/>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a:bodyPr>
          <a:lstStyle/>
          <a:p>
            <a:r>
              <a:rPr lang="en-US" noProof="0"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When faced with scope changes, how can you reduce the schedule without changing the budget (or vice versa)?</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removing items from the project scope to free up money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by </a:t>
            </a:r>
            <a:r>
              <a:rPr lang="en-US" dirty="0">
                <a:highlight>
                  <a:srgbClr val="FFFFFF"/>
                </a:highlight>
                <a:ea typeface="Calibri"/>
                <a:cs typeface="Calibri"/>
              </a:rPr>
              <a:t>removing items from the project scope to free up tim</a:t>
            </a:r>
            <a:r>
              <a:rPr lang="en-US" dirty="0">
                <a:ea typeface="Calibri"/>
                <a:cs typeface="Calibri"/>
              </a:rPr>
              <a:t>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Calibri"/>
                <a:cs typeface="Calibri"/>
              </a:rPr>
              <a:t>This can be done by using cheaper resources, or by re-evaluating time estimates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This can be done with the schedule only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When using triple constraint reduction methods, what is important to remember?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nclude short and long term benefits and consequences in your decision-making process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Don’t panic</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Make sure that you truly look at the big picture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193045361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dirty="0" smtClean="0"/>
              <a:t>Module </a:t>
            </a:r>
            <a:r>
              <a:rPr lang="en-US" sz="3600" dirty="0" smtClean="0"/>
              <a:t>Ten: Maintaining and Controlling the Project</a:t>
            </a:r>
            <a:endParaRPr lang="en-CA" sz="3600" dirty="0"/>
          </a:p>
        </p:txBody>
      </p:sp>
      <p:sp>
        <p:nvSpPr>
          <p:cNvPr id="3" name="Content Placeholder 2"/>
          <p:cNvSpPr>
            <a:spLocks noGrp="1"/>
          </p:cNvSpPr>
          <p:nvPr>
            <p:ph idx="1"/>
          </p:nvPr>
        </p:nvSpPr>
        <p:spPr>
          <a:xfrm>
            <a:off x="457200" y="1928802"/>
            <a:ext cx="6758006" cy="4643470"/>
          </a:xfrm>
        </p:spPr>
        <p:txBody>
          <a:bodyPr>
            <a:normAutofit lnSpcReduction="10000"/>
          </a:bodyPr>
          <a:lstStyle/>
          <a:p>
            <a:pPr>
              <a:buNone/>
            </a:pPr>
            <a:r>
              <a:rPr lang="en-US" dirty="0" smtClean="0"/>
              <a:t>The fourth phase of project </a:t>
            </a:r>
          </a:p>
          <a:p>
            <a:pPr>
              <a:buNone/>
            </a:pPr>
            <a:r>
              <a:rPr lang="en-US" dirty="0" smtClean="0"/>
              <a:t>management is maintaining and </a:t>
            </a:r>
          </a:p>
          <a:p>
            <a:pPr>
              <a:buNone/>
            </a:pPr>
            <a:r>
              <a:rPr lang="en-US" dirty="0" smtClean="0"/>
              <a:t>controlling. Although it is part of the </a:t>
            </a:r>
          </a:p>
          <a:p>
            <a:pPr>
              <a:buNone/>
            </a:pPr>
            <a:r>
              <a:rPr lang="en-US" dirty="0" smtClean="0"/>
              <a:t>execution phase, it is so important that </a:t>
            </a:r>
          </a:p>
          <a:p>
            <a:pPr>
              <a:buNone/>
            </a:pPr>
            <a:r>
              <a:rPr lang="en-US" dirty="0" smtClean="0"/>
              <a:t>the PMBOK separates it out into its </a:t>
            </a:r>
          </a:p>
          <a:p>
            <a:pPr>
              <a:buNone/>
            </a:pPr>
            <a:r>
              <a:rPr lang="en-US" dirty="0" smtClean="0"/>
              <a:t>own set of activities. This module will </a:t>
            </a:r>
          </a:p>
          <a:p>
            <a:pPr>
              <a:buNone/>
            </a:pPr>
            <a:r>
              <a:rPr lang="en-US" dirty="0" smtClean="0"/>
              <a:t>give you some key tools for keeping </a:t>
            </a:r>
          </a:p>
          <a:p>
            <a:pPr>
              <a:buNone/>
            </a:pPr>
            <a:r>
              <a:rPr lang="en-US" dirty="0" smtClean="0"/>
              <a:t>your project on track.</a:t>
            </a:r>
            <a:endParaRPr lang="en-CA" dirty="0" smtClean="0"/>
          </a:p>
          <a:p>
            <a:pPr>
              <a:buNone/>
            </a:pPr>
            <a:endParaRPr lang="en-US" dirty="0" smtClean="0"/>
          </a:p>
        </p:txBody>
      </p:sp>
      <p:sp>
        <p:nvSpPr>
          <p:cNvPr id="4" name="Text Placeholder 3"/>
          <p:cNvSpPr>
            <a:spLocks noGrp="1"/>
          </p:cNvSpPr>
          <p:nvPr>
            <p:ph type="body" sz="quarter" idx="10"/>
          </p:nvPr>
        </p:nvSpPr>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Trying is just a noisy way of saying no progress.</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Warren Bennis</a:t>
            </a:r>
            <a:endParaRPr lang="en-US" sz="2400" b="1" dirty="0">
              <a:ea typeface="Times New Roman"/>
              <a:cs typeface="Times New Roman"/>
            </a:endParaRPr>
          </a:p>
          <a:p>
            <a:endParaRPr lang="en-CA" dirty="0" smtClean="0"/>
          </a:p>
        </p:txBody>
      </p:sp>
    </p:spTree>
    <p:extLst>
      <p:ext uri="{BB962C8B-B14F-4D97-AF65-F5344CB8AC3E}">
        <p14:creationId xmlns:p14="http://schemas.microsoft.com/office/powerpoint/2010/main" val="8329265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Making the Most of Status Updates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0159421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55956418"/>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Change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571560155"/>
              </p:ext>
            </p:extLst>
          </p:nvPr>
        </p:nvGraphicFramePr>
        <p:xfrm>
          <a:off x="467544" y="1340768"/>
          <a:ext cx="8208912" cy="5183003"/>
        </p:xfrm>
        <a:graphic>
          <a:graphicData uri="http://schemas.openxmlformats.org/drawingml/2006/table">
            <a:tbl>
              <a:tblPr firstRow="1" firstCol="1" bandRow="1">
                <a:tableStyleId>{EB344D84-9AFB-497E-A393-DC336BA19D2E}</a:tableStyleId>
              </a:tblPr>
              <a:tblGrid>
                <a:gridCol w="3769199"/>
                <a:gridCol w="4439713"/>
              </a:tblGrid>
              <a:tr h="867525">
                <a:tc>
                  <a:txBody>
                    <a:bodyPr/>
                    <a:lstStyle/>
                    <a:p>
                      <a:pPr marL="0" marR="0">
                        <a:spcBef>
                          <a:spcPts val="0"/>
                        </a:spcBef>
                        <a:spcAft>
                          <a:spcPts val="0"/>
                        </a:spcAft>
                      </a:pPr>
                      <a:r>
                        <a:rPr lang="en-US" sz="2400" dirty="0">
                          <a:effectLst/>
                        </a:rPr>
                        <a:t>Change Request Number: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Change Requested On:</a:t>
                      </a:r>
                      <a:endParaRPr lang="en-US" sz="2400" dirty="0">
                        <a:effectLst/>
                        <a:latin typeface="Calibri"/>
                        <a:ea typeface="Times New Roman"/>
                        <a:cs typeface="Times New Roman"/>
                      </a:endParaRPr>
                    </a:p>
                  </a:txBody>
                  <a:tcPr marL="68580" marR="68580" marT="0" marB="0"/>
                </a:tc>
              </a:tr>
              <a:tr h="1461079">
                <a:tc>
                  <a:txBody>
                    <a:bodyPr/>
                    <a:lstStyle/>
                    <a:p>
                      <a:pPr marL="0" marR="0">
                        <a:spcBef>
                          <a:spcPts val="0"/>
                        </a:spcBef>
                        <a:spcAft>
                          <a:spcPts val="0"/>
                        </a:spcAft>
                      </a:pPr>
                      <a:r>
                        <a:rPr lang="en-US" sz="2400" dirty="0">
                          <a:effectLst/>
                        </a:rPr>
                        <a:t>Change Requested By:</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Change Submitted By:</a:t>
                      </a:r>
                      <a:endParaRPr lang="en-US" sz="2400" dirty="0">
                        <a:effectLst/>
                        <a:latin typeface="Calibri"/>
                        <a:ea typeface="Times New Roman"/>
                        <a:cs typeface="Times New Roman"/>
                      </a:endParaRPr>
                    </a:p>
                  </a:txBody>
                  <a:tcPr marL="68580" marR="68580" marT="0" marB="0"/>
                </a:tc>
              </a:tr>
              <a:tr h="1991876">
                <a:tc>
                  <a:txBody>
                    <a:bodyPr/>
                    <a:lstStyle/>
                    <a:p>
                      <a:pPr marL="0" marR="0">
                        <a:spcBef>
                          <a:spcPts val="0"/>
                        </a:spcBef>
                        <a:spcAft>
                          <a:spcPts val="0"/>
                        </a:spcAft>
                      </a:pPr>
                      <a:r>
                        <a:rPr lang="en-US" sz="2400" dirty="0">
                          <a:effectLst/>
                        </a:rPr>
                        <a:t> </a:t>
                      </a:r>
                      <a:r>
                        <a:rPr lang="en-US" sz="2400" b="1" kern="1200" dirty="0" smtClean="0">
                          <a:solidFill>
                            <a:schemeClr val="lt1"/>
                          </a:solidFill>
                          <a:effectLst/>
                          <a:latin typeface="+mn-lt"/>
                          <a:ea typeface="+mn-ea"/>
                          <a:cs typeface="+mn-cs"/>
                        </a:rPr>
                        <a:t>Change </a:t>
                      </a:r>
                      <a:r>
                        <a:rPr lang="en-US" sz="2400" b="1" kern="1200" dirty="0">
                          <a:solidFill>
                            <a:schemeClr val="lt1"/>
                          </a:solidFill>
                          <a:effectLst/>
                          <a:latin typeface="+mn-lt"/>
                          <a:ea typeface="+mn-ea"/>
                          <a:cs typeface="+mn-cs"/>
                        </a:rPr>
                        <a:t>Details:</a:t>
                      </a:r>
                    </a:p>
                  </a:txBody>
                  <a:tcPr marL="68580" marR="68580" marT="0" marB="0"/>
                </a:tc>
                <a:tc>
                  <a:txBody>
                    <a:bodyPr/>
                    <a:lstStyle/>
                    <a:p>
                      <a:pPr marL="0" marR="0">
                        <a:spcBef>
                          <a:spcPts val="0"/>
                        </a:spcBef>
                        <a:spcAft>
                          <a:spcPts val="0"/>
                        </a:spcAft>
                      </a:pPr>
                      <a:r>
                        <a:rPr lang="en-US" sz="2400" dirty="0">
                          <a:effectLst/>
                        </a:rPr>
                        <a:t> </a:t>
                      </a:r>
                      <a:r>
                        <a:rPr lang="en-US" sz="2400" dirty="0" smtClean="0">
                          <a:effectLst/>
                        </a:rPr>
                        <a:t>Tasks </a:t>
                      </a:r>
                      <a:r>
                        <a:rPr lang="en-US" sz="2400" dirty="0">
                          <a:effectLst/>
                        </a:rPr>
                        <a:t>Affected:</a:t>
                      </a:r>
                    </a:p>
                    <a:p>
                      <a:pPr marL="0" marR="0">
                        <a:spcBef>
                          <a:spcPts val="0"/>
                        </a:spcBef>
                        <a:spcAft>
                          <a:spcPts val="0"/>
                        </a:spcAft>
                      </a:pPr>
                      <a:r>
                        <a:rPr lang="en-US" sz="2400" dirty="0">
                          <a:effectLst/>
                        </a:rPr>
                        <a:t> </a:t>
                      </a:r>
                    </a:p>
                    <a:p>
                      <a:pPr marL="0" marR="0">
                        <a:lnSpc>
                          <a:spcPct val="115000"/>
                        </a:lnSpc>
                        <a:spcBef>
                          <a:spcPts val="0"/>
                        </a:spcBef>
                        <a:spcAft>
                          <a:spcPts val="0"/>
                        </a:spcAft>
                      </a:pPr>
                      <a:r>
                        <a:rPr lang="en-US" sz="2400" dirty="0">
                          <a:effectLst/>
                        </a:rPr>
                        <a:t> </a:t>
                      </a:r>
                      <a:endParaRPr lang="en-US" sz="2400" dirty="0">
                        <a:effectLst/>
                        <a:latin typeface="Calibri"/>
                        <a:ea typeface="Times New Roman"/>
                        <a:cs typeface="Times New Roman"/>
                      </a:endParaRPr>
                    </a:p>
                  </a:txBody>
                  <a:tcPr marL="68580" marR="68580" marT="0" marB="0"/>
                </a:tc>
              </a:tr>
              <a:tr h="862523">
                <a:tc>
                  <a:txBody>
                    <a:bodyPr/>
                    <a:lstStyle/>
                    <a:p>
                      <a:pPr marL="0" marR="0">
                        <a:spcBef>
                          <a:spcPts val="0"/>
                        </a:spcBef>
                        <a:spcAft>
                          <a:spcPts val="0"/>
                        </a:spcAft>
                      </a:pPr>
                      <a:r>
                        <a:rPr lang="en-US" sz="2400" dirty="0">
                          <a:effectLst/>
                        </a:rPr>
                        <a:t> </a:t>
                      </a:r>
                      <a:r>
                        <a:rPr lang="en-US" sz="2400" dirty="0" smtClean="0">
                          <a:effectLst/>
                        </a:rPr>
                        <a:t>Approved </a:t>
                      </a:r>
                      <a:r>
                        <a:rPr lang="en-US" sz="2400" dirty="0">
                          <a:effectLst/>
                        </a:rPr>
                        <a:t>or Rejected?</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 </a:t>
                      </a:r>
                      <a:r>
                        <a:rPr lang="en-US" sz="2400" dirty="0" smtClean="0">
                          <a:effectLst/>
                        </a:rPr>
                        <a:t>By</a:t>
                      </a:r>
                      <a:r>
                        <a:rPr lang="en-US" sz="2400" dirty="0">
                          <a:effectLst/>
                        </a:rPr>
                        <a:t>:</a:t>
                      </a:r>
                      <a:endParaRPr lang="en-US" sz="24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1674627913"/>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Monitoring Risks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272169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6493074"/>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 Which is the fourth phase of project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Planning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Preparing and executing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 How often is it recommended that status meetings and status updates be completed?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Weekly or bi-weekly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Monthly or bi-monthly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Every quarter, tied in with quarterly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Daily</a:t>
            </a:r>
            <a:endParaRPr lang="en-US" dirty="0">
              <a:ea typeface="Times New Roman"/>
              <a:cs typeface="Times New Roman"/>
            </a:endParaRPr>
          </a:p>
        </p:txBody>
      </p:sp>
    </p:spTree>
    <p:extLst>
      <p:ext uri="{BB962C8B-B14F-4D97-AF65-F5344CB8AC3E}">
        <p14:creationId xmlns:p14="http://schemas.microsoft.com/office/powerpoint/2010/main" val="1797779469"/>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 In a Friday-Monday schedule, if a holiday occurs on a Friday, when it recommended that status updates be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Thursday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Friday, even with the holiday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following Monday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Wednesday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Which of these is not an item that should be contained within the status report?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Issues and risks identified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 date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previous week</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following months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38545463"/>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 What is a good rule of thumb for status reports and meetings?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should be kept separate from status reports whenever possible.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brief.</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intricately detailed.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customized for your projects’ needs.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What process assures that all changes are approved by the project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 management team changes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409550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What is the definition of a project?</a:t>
            </a:r>
          </a:p>
          <a:p>
            <a:pPr marL="695325" lvl="0">
              <a:lnSpc>
                <a:spcPct val="115000"/>
              </a:lnSpc>
              <a:spcBef>
                <a:spcPts val="0"/>
              </a:spcBef>
              <a:buFont typeface="+mj-lt"/>
              <a:buAutoNum type="alphaLcParenR"/>
            </a:pPr>
            <a:r>
              <a:rPr lang="en-US" dirty="0">
                <a:solidFill>
                  <a:srgbClr val="000000"/>
                </a:solidFill>
                <a:ea typeface="Arial"/>
              </a:rPr>
              <a:t>A planned series of future events, items, or performances.</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 meeting of people face to face, especially for consultation.</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FF0000"/>
                </a:solidFill>
                <a:ea typeface="Arial"/>
              </a:rPr>
              <a:t>A limited endeavor that is undertaken to meet particular goals and objectives. </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An assembly of people, especially the members of a society or committee, for discussion or entertainment.</a:t>
            </a:r>
            <a:endParaRPr lang="en-US" dirty="0">
              <a:solidFill>
                <a:srgbClr val="000000"/>
              </a:solidFill>
              <a:latin typeface="Arial"/>
              <a:ea typeface="Arial"/>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an example of a characteristic of a successful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Defined ownership and responsibility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timeline that changes frequently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Methodology that is “plan-as-you-go”</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318430327"/>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Who is the change management form submitted to?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For larger projects, who can be involved in managing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separate task force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118076488"/>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Which plan used during the planning phase can also be used in the maintaining and controlling phase?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reports and updates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Which of these is not a helpful tip when using a 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Have meetings with stakeholders and outside parties to ensure your risk assessment is accurate.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a record of what actions you take to mitigate risks.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Be reactive when it comes to maintaining and controlling with stakeholders and outside parties.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could happen if assumptions are unfulfilled.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39518881"/>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 Which is the fourth phase of project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Planning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Maintaining and controlling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Preparing and executing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Initiating</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highlight>
                  <a:srgbClr val="FFFFFF"/>
                </a:highlight>
                <a:ea typeface="Times New Roman"/>
                <a:cs typeface="Times New Roman"/>
              </a:rPr>
              <a:t> How often is it recommended that status meetings and status updates be completed?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Weekly or bi-weekly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Monthly or bi-monthly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Every quarter, tied in with quarterly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Daily</a:t>
            </a:r>
            <a:endParaRPr lang="en-US" dirty="0">
              <a:ea typeface="Times New Roman"/>
              <a:cs typeface="Times New Roman"/>
            </a:endParaRPr>
          </a:p>
        </p:txBody>
      </p:sp>
    </p:spTree>
    <p:extLst>
      <p:ext uri="{BB962C8B-B14F-4D97-AF65-F5344CB8AC3E}">
        <p14:creationId xmlns:p14="http://schemas.microsoft.com/office/powerpoint/2010/main" val="3249667843"/>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3"/>
              <a:tabLst>
                <a:tab pos="1085850" algn="l"/>
              </a:tabLst>
            </a:pPr>
            <a:r>
              <a:rPr lang="en-US" dirty="0">
                <a:highlight>
                  <a:srgbClr val="FFFFFF"/>
                </a:highlight>
                <a:ea typeface="Times New Roman"/>
                <a:cs typeface="Times New Roman"/>
              </a:rPr>
              <a:t> In a Friday-Monday schedule, if a holiday occurs on a Friday, when it recommended that status updates be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Thursday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Friday, even with the holiday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following Monday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Wednesday</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Which of these is not an item that should be contained within the status report?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Issues and risks identified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 date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Tasks planned for the previous week</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Tasks planned for the following months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184962658"/>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a:highlight>
                  <a:srgbClr val="FFFFFF"/>
                </a:highlight>
                <a:ea typeface="Times New Roman"/>
                <a:cs typeface="Times New Roman"/>
              </a:rPr>
              <a:t> What is a good rule of thumb for status reports and meetings?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should be kept separate from status reports whenever possible.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brief.</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 should be kept intricately detailed.</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Status meetings and reports should be customized for your projects’ needs.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6"/>
              <a:tabLst>
                <a:tab pos="1085850" algn="l"/>
              </a:tabLst>
            </a:pPr>
            <a:r>
              <a:rPr lang="en-US" dirty="0">
                <a:highlight>
                  <a:srgbClr val="FFFFFF"/>
                </a:highlight>
                <a:ea typeface="Times New Roman"/>
                <a:cs typeface="Times New Roman"/>
              </a:rPr>
              <a:t> What process assures that all changes are approved by the project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meetings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Change management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Project management team changes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28067458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6075" lvl="0" indent="-346075">
              <a:lnSpc>
                <a:spcPct val="115000"/>
              </a:lnSpc>
              <a:spcBef>
                <a:spcPts val="1200"/>
              </a:spcBef>
              <a:spcAft>
                <a:spcPts val="1000"/>
              </a:spcAft>
              <a:buFont typeface="+mj-lt"/>
              <a:buAutoNum type="arabicPeriod" startAt="7"/>
              <a:tabLst>
                <a:tab pos="1085850" algn="l"/>
              </a:tabLst>
            </a:pPr>
            <a:r>
              <a:rPr lang="en-US" dirty="0">
                <a:highlight>
                  <a:srgbClr val="FFFFFF"/>
                </a:highlight>
                <a:ea typeface="Times New Roman"/>
                <a:cs typeface="Times New Roman"/>
              </a:rPr>
              <a:t> Who is the change management form submitted to?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 For larger projects, who can be involved in managing change?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manager</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separate task force</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417864756"/>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 Which plan used during the planning phase can also be used in the maintaining and controlling phase?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Change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reports and updates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 Which of these is not a helpful tip when using a 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Have meetings with stakeholders and outside parties to ensure your risk assessment is accurate.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Keep a record of what actions you take to mitigate risks.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Be reactive when it comes to maintaining and controlling with stakeholders and outside parties.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could happen if assumptions are unfulfilled.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3522236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dirty="0" smtClean="0"/>
              <a:t>Module </a:t>
            </a:r>
            <a:r>
              <a:rPr lang="en-US" sz="3600" dirty="0" smtClean="0"/>
              <a:t>Eleven: Closing Out</a:t>
            </a:r>
            <a:endParaRPr lang="en-CA" sz="3600" dirty="0"/>
          </a:p>
        </p:txBody>
      </p:sp>
      <p:sp>
        <p:nvSpPr>
          <p:cNvPr id="3" name="Content Placeholder 2"/>
          <p:cNvSpPr>
            <a:spLocks noGrp="1"/>
          </p:cNvSpPr>
          <p:nvPr>
            <p:ph idx="1"/>
          </p:nvPr>
        </p:nvSpPr>
        <p:spPr>
          <a:xfrm>
            <a:off x="457200" y="1928802"/>
            <a:ext cx="6758006" cy="4643470"/>
          </a:xfrm>
        </p:spPr>
        <p:txBody>
          <a:bodyPr>
            <a:normAutofit lnSpcReduction="10000"/>
          </a:bodyPr>
          <a:lstStyle/>
          <a:p>
            <a:pPr>
              <a:buNone/>
            </a:pPr>
            <a:r>
              <a:rPr lang="en-US" dirty="0" smtClean="0"/>
              <a:t>You’ve reached the point where all the </a:t>
            </a:r>
          </a:p>
          <a:p>
            <a:pPr>
              <a:buNone/>
            </a:pPr>
            <a:r>
              <a:rPr lang="en-US" dirty="0" smtClean="0"/>
              <a:t>tasks in your project plan have been </a:t>
            </a:r>
          </a:p>
          <a:p>
            <a:pPr>
              <a:buNone/>
            </a:pPr>
            <a:r>
              <a:rPr lang="en-US" dirty="0" smtClean="0"/>
              <a:t>checked off: the widget is built, the </a:t>
            </a:r>
          </a:p>
          <a:p>
            <a:pPr>
              <a:buNone/>
            </a:pPr>
            <a:r>
              <a:rPr lang="en-US" dirty="0" smtClean="0"/>
              <a:t>advertisements are on TV, and boxes </a:t>
            </a:r>
          </a:p>
          <a:p>
            <a:pPr>
              <a:buNone/>
            </a:pPr>
            <a:r>
              <a:rPr lang="en-US" dirty="0" smtClean="0"/>
              <a:t>are being shipped to customers. Before </a:t>
            </a:r>
          </a:p>
          <a:p>
            <a:pPr>
              <a:buNone/>
            </a:pPr>
            <a:r>
              <a:rPr lang="en-US" dirty="0" smtClean="0"/>
              <a:t>you consider the project complete, </a:t>
            </a:r>
          </a:p>
          <a:p>
            <a:pPr>
              <a:buNone/>
            </a:pPr>
            <a:r>
              <a:rPr lang="en-US" dirty="0" smtClean="0"/>
              <a:t>however, there are a few more things </a:t>
            </a:r>
          </a:p>
          <a:p>
            <a:pPr>
              <a:buNone/>
            </a:pPr>
            <a:r>
              <a:rPr lang="en-US" dirty="0" smtClean="0"/>
              <a:t>to be done. </a:t>
            </a:r>
            <a:endParaRPr lang="en-CA" dirty="0" smtClean="0"/>
          </a:p>
          <a:p>
            <a:pPr>
              <a:buNone/>
            </a:pPr>
            <a:endParaRPr lang="en-US" dirty="0" smtClean="0"/>
          </a:p>
        </p:txBody>
      </p:sp>
      <p:sp>
        <p:nvSpPr>
          <p:cNvPr id="4" name="Text Placeholder 3"/>
          <p:cNvSpPr>
            <a:spLocks noGrp="1"/>
          </p:cNvSpPr>
          <p:nvPr>
            <p:ph type="body" sz="quarter" idx="10"/>
          </p:nvPr>
        </p:nvSpPr>
        <p:spPr>
          <a:xfrm>
            <a:off x="7427912" y="381000"/>
            <a:ext cx="1752600" cy="3696072"/>
          </a:xfrm>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The real problem is what to do with problem solvers after the problem is solved.</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Gay Talese</a:t>
            </a:r>
            <a:endParaRPr lang="en-US" sz="2400" b="1" dirty="0">
              <a:ea typeface="Times New Roman"/>
              <a:cs typeface="Times New Roman"/>
            </a:endParaRPr>
          </a:p>
          <a:p>
            <a:endParaRPr lang="en-CA" dirty="0" smtClean="0"/>
          </a:p>
          <a:p>
            <a:endParaRPr lang="en-CA" dirty="0" smtClean="0"/>
          </a:p>
        </p:txBody>
      </p:sp>
    </p:spTree>
    <p:extLst>
      <p:ext uri="{BB962C8B-B14F-4D97-AF65-F5344CB8AC3E}">
        <p14:creationId xmlns:p14="http://schemas.microsoft.com/office/powerpoint/2010/main" val="628077077"/>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Preparing for Closeout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14278893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7312716"/>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Celebrating Successes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2257412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5160283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What is not an example of a characteristic of a successful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Ambiguous 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Dedicated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Completion evaluated based on original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Supported by an organization’s management </a:t>
            </a:r>
            <a:r>
              <a:rPr lang="en-US" dirty="0" smtClean="0">
                <a:highlight>
                  <a:srgbClr val="FFFFFF"/>
                </a:highlight>
                <a:ea typeface="Calibri"/>
                <a:cs typeface="Calibri"/>
              </a:rPr>
              <a:t>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What can be defined as “the combined art and science of planning, organizing, and managing resources to get a particular project done on time, within budget, and with the results that the organization set out to achieve”?</a:t>
            </a: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Meeting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Office management</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solidFill>
                  <a:srgbClr val="FF0000"/>
                </a:solidFill>
                <a:highlight>
                  <a:srgbClr val="FFFFFF"/>
                </a:highlight>
                <a:ea typeface="Times New Roman"/>
                <a:cs typeface="Times New Roman"/>
              </a:rPr>
              <a:t>Project management</a:t>
            </a:r>
            <a:endParaRPr lang="en-US" dirty="0">
              <a:ea typeface="Times New Roman"/>
              <a:cs typeface="Times New Roman"/>
            </a:endParaRPr>
          </a:p>
        </p:txBody>
      </p:sp>
    </p:spTree>
    <p:extLst>
      <p:ext uri="{BB962C8B-B14F-4D97-AF65-F5344CB8AC3E}">
        <p14:creationId xmlns:p14="http://schemas.microsoft.com/office/powerpoint/2010/main" val="485740534"/>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Learning from Project Challenges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001125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2056496"/>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Scope Verification</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589553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85812554"/>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 Final To-Do List</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4034208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46604154"/>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As your project winds down, what may you find happening?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t>
            </a:r>
            <a:r>
              <a:rPr lang="en-US" dirty="0">
                <a:highlight>
                  <a:srgbClr val="FFFFFF"/>
                </a:highlight>
                <a:ea typeface="Calibri"/>
                <a:cs typeface="Calibri"/>
              </a:rPr>
              <a:t>eam morale dropping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Anxiety increasing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Closing of the project becoming difficult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smtClean="0">
                <a:highlight>
                  <a:srgbClr val="FFFFFF"/>
                </a:highlight>
                <a:ea typeface="Times New Roman"/>
                <a:cs typeface="Times New Roman"/>
              </a:rPr>
              <a:t>Which </a:t>
            </a:r>
            <a:r>
              <a:rPr lang="en-US" dirty="0">
                <a:highlight>
                  <a:srgbClr val="FFFFFF"/>
                </a:highlight>
                <a:ea typeface="Times New Roman"/>
                <a:cs typeface="Times New Roman"/>
              </a:rPr>
              <a:t>of these is a helpful way to help co-workers get through the closing of a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Make </a:t>
            </a:r>
            <a:r>
              <a:rPr lang="en-US" dirty="0">
                <a:highlight>
                  <a:srgbClr val="FFFFFF"/>
                </a:highlight>
                <a:ea typeface="Calibri"/>
                <a:cs typeface="Calibri"/>
              </a:rPr>
              <a:t>sure they know what they will be working on after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on comments about their work performance to their co-workers.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Try not to discuss performance review as this will only increase the difficulty.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Encourage team members to go to their human resources department with questions.</a:t>
            </a:r>
            <a:endParaRPr lang="en-US" dirty="0">
              <a:ea typeface="Times New Roman"/>
              <a:cs typeface="Times New Roman"/>
            </a:endParaRPr>
          </a:p>
        </p:txBody>
      </p:sp>
    </p:spTree>
    <p:extLst>
      <p:ext uri="{BB962C8B-B14F-4D97-AF65-F5344CB8AC3E}">
        <p14:creationId xmlns:p14="http://schemas.microsoft.com/office/powerpoint/2010/main" val="1293289260"/>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514350" lvl="0" indent="-514350">
              <a:lnSpc>
                <a:spcPct val="115000"/>
              </a:lnSpc>
              <a:spcBef>
                <a:spcPts val="1200"/>
              </a:spcBef>
              <a:spcAft>
                <a:spcPts val="1000"/>
              </a:spcAft>
              <a:buFont typeface="+mj-lt"/>
              <a:buAutoNum type="arabicPeriod" startAt="3"/>
              <a:tabLst>
                <a:tab pos="1085850" algn="l"/>
              </a:tabLst>
            </a:pPr>
            <a:r>
              <a:rPr lang="en-US" dirty="0" smtClean="0">
                <a:highlight>
                  <a:srgbClr val="FFFFFF"/>
                </a:highlight>
                <a:ea typeface="Times New Roman"/>
                <a:cs typeface="Times New Roman"/>
              </a:rPr>
              <a:t>After </a:t>
            </a:r>
            <a:r>
              <a:rPr lang="en-US" dirty="0">
                <a:highlight>
                  <a:srgbClr val="FFFFFF"/>
                </a:highlight>
                <a:ea typeface="Times New Roman"/>
                <a:cs typeface="Times New Roman"/>
              </a:rPr>
              <a:t>the project, what should you take time to celebrate?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anxiety your co-workers are experiencing.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things the project team did well.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risks and issues that were not avoided.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relief the end of the project brings.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What is an important part of project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updates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 team celebration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Quickly focusing on the next project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59600875"/>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smtClean="0">
                <a:highlight>
                  <a:srgbClr val="FFFFFF"/>
                </a:highlight>
                <a:ea typeface="Times New Roman"/>
                <a:cs typeface="Times New Roman"/>
              </a:rPr>
              <a:t>Which </a:t>
            </a:r>
            <a:r>
              <a:rPr lang="en-US" dirty="0">
                <a:highlight>
                  <a:srgbClr val="FFFFFF"/>
                </a:highlight>
                <a:ea typeface="Times New Roman"/>
                <a:cs typeface="Times New Roman"/>
              </a:rPr>
              <a:t>of these statements is true about learning from project challenges?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Some projects go perfectly, and it’s important to learn what went wrong to get it perfect next time.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Calibri"/>
                <a:cs typeface="Calibri"/>
              </a:rPr>
              <a:t>No project goes perfectly. If it can happen, it probably will!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There are always risks that you didn’t anticipate, but there are never tasks that run longer than they should have.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 best projects do not have challenges.</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6"/>
              <a:tabLst>
                <a:tab pos="1085850" algn="l"/>
              </a:tabLst>
            </a:pPr>
            <a:r>
              <a:rPr lang="en-US" dirty="0" smtClean="0">
                <a:highlight>
                  <a:srgbClr val="FFFFFF"/>
                </a:highlight>
                <a:ea typeface="Times New Roman"/>
                <a:cs typeface="Times New Roman"/>
              </a:rPr>
              <a:t>Which </a:t>
            </a:r>
            <a:r>
              <a:rPr lang="en-US" dirty="0">
                <a:highlight>
                  <a:srgbClr val="FFFFFF"/>
                </a:highlight>
                <a:ea typeface="Times New Roman"/>
                <a:cs typeface="Times New Roman"/>
              </a:rPr>
              <a:t>of these is not a good reason why meeting with team members and stakeholders to identify lessons learned is a valuable experience?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Participants can apply these lessons to future projects and be more successful.</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It ensures everyone is aware of the challenges encountered and what was done to resolve them.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Lessons learned should be kept between the project manager and his team.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something is learned from a mistake or failed endeavor, then the effort put into the task is not entirely wasted.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59989961"/>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514350" lvl="0" indent="-514350">
              <a:lnSpc>
                <a:spcPct val="115000"/>
              </a:lnSpc>
              <a:spcBef>
                <a:spcPts val="1200"/>
              </a:spcBef>
              <a:spcAft>
                <a:spcPts val="1000"/>
              </a:spcAft>
              <a:buFont typeface="+mj-lt"/>
              <a:buAutoNum type="arabicPeriod" startAt="7"/>
              <a:tabLst>
                <a:tab pos="1085850" algn="l"/>
              </a:tabLst>
            </a:pPr>
            <a:r>
              <a:rPr lang="en-US" dirty="0" smtClean="0">
                <a:highlight>
                  <a:srgbClr val="FFFFFF"/>
                </a:highlight>
                <a:ea typeface="Times New Roman"/>
                <a:cs typeface="Times New Roman"/>
              </a:rPr>
              <a:t>At </a:t>
            </a:r>
            <a:r>
              <a:rPr lang="en-US" dirty="0">
                <a:highlight>
                  <a:srgbClr val="FFFFFF"/>
                </a:highlight>
                <a:ea typeface="Times New Roman"/>
                <a:cs typeface="Times New Roman"/>
              </a:rPr>
              <a:t>which point in the project do stakeholders and team members meet to determine whether or not the project did what it set out to do?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learning from project challenges.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Scope verification.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Celebrating successes.</a:t>
            </a:r>
            <a:endParaRPr lang="en-US" dirty="0">
              <a:ea typeface="Times New Roman"/>
              <a:cs typeface="Times New Roman"/>
            </a:endParaRPr>
          </a:p>
          <a:p>
            <a:pPr marL="396875" lvl="0" indent="-3968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Which of these questions can be used as a guide for scope verification?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Who else should we involve in this? Who might be affected?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is a step in creating a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do we want the project to accomplish?</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Were all needs met? Were any wants met? </a:t>
            </a:r>
            <a:endParaRPr lang="en-US" dirty="0">
              <a:ea typeface="Times New Roman"/>
              <a:cs typeface="Times New Roman"/>
            </a:endParaRPr>
          </a:p>
        </p:txBody>
      </p:sp>
    </p:spTree>
    <p:extLst>
      <p:ext uri="{BB962C8B-B14F-4D97-AF65-F5344CB8AC3E}">
        <p14:creationId xmlns:p14="http://schemas.microsoft.com/office/powerpoint/2010/main" val="2879311155"/>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If the project team realizes that an important deliverable has been missed, what is a good option?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Return to the planning phase and create a plan for completing the missed tasks.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Choose to leave the item at met as it is the end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 whatever is necessary to ensure that stakeholders are happy on the return of their investment.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Apply lessons learned to future projects in order to be successful.</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Which of these tasks is not completed during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Dispose of or return materials.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Complete a change management form at the end of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Ensure all payments have been made and paperwork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a:t>
            </a:r>
            <a:r>
              <a:rPr lang="en-US" dirty="0">
                <a:highlight>
                  <a:srgbClr val="FFFFFF"/>
                </a:highlight>
                <a:ea typeface="Calibri"/>
                <a:cs typeface="Calibri"/>
              </a:rPr>
              <a:t>on appropriate project information to the appropriate people.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79804069"/>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highlight>
                  <a:srgbClr val="FFFFFF"/>
                </a:highlight>
                <a:ea typeface="Times New Roman"/>
                <a:cs typeface="Times New Roman"/>
              </a:rPr>
              <a:t>As your project winds down, what may you find happening?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a:t>
            </a:r>
            <a:r>
              <a:rPr lang="en-US" dirty="0">
                <a:highlight>
                  <a:srgbClr val="FFFFFF"/>
                </a:highlight>
                <a:ea typeface="Calibri"/>
                <a:cs typeface="Calibri"/>
              </a:rPr>
              <a:t>eam morale dropping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Anxiety increasing</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Closing of the project becoming difficult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smtClean="0">
                <a:highlight>
                  <a:srgbClr val="FFFFFF"/>
                </a:highlight>
                <a:ea typeface="Times New Roman"/>
                <a:cs typeface="Times New Roman"/>
              </a:rPr>
              <a:t>Which </a:t>
            </a:r>
            <a:r>
              <a:rPr lang="en-US" dirty="0">
                <a:highlight>
                  <a:srgbClr val="FFFFFF"/>
                </a:highlight>
                <a:ea typeface="Times New Roman"/>
                <a:cs typeface="Times New Roman"/>
              </a:rPr>
              <a:t>of these is a helpful way to help co-workers get through the closing of a project?</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Make </a:t>
            </a:r>
            <a:r>
              <a:rPr lang="en-US" dirty="0">
                <a:solidFill>
                  <a:srgbClr val="FF0000"/>
                </a:solidFill>
                <a:highlight>
                  <a:srgbClr val="FFFFFF"/>
                </a:highlight>
                <a:ea typeface="Calibri"/>
                <a:cs typeface="Calibri"/>
              </a:rPr>
              <a:t>sure they know what they will be working on after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on comments about their work performance to their co-workers.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Try not to discuss performance review as this will only increase the difficulty.</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Encourage team members to go to their human resources department with questions.</a:t>
            </a:r>
            <a:endParaRPr lang="en-US" dirty="0">
              <a:ea typeface="Times New Roman"/>
              <a:cs typeface="Times New Roman"/>
            </a:endParaRPr>
          </a:p>
        </p:txBody>
      </p:sp>
    </p:spTree>
    <p:extLst>
      <p:ext uri="{BB962C8B-B14F-4D97-AF65-F5344CB8AC3E}">
        <p14:creationId xmlns:p14="http://schemas.microsoft.com/office/powerpoint/2010/main" val="3039107785"/>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514350" lvl="0" indent="-514350">
              <a:lnSpc>
                <a:spcPct val="115000"/>
              </a:lnSpc>
              <a:spcBef>
                <a:spcPts val="1200"/>
              </a:spcBef>
              <a:spcAft>
                <a:spcPts val="1000"/>
              </a:spcAft>
              <a:buFont typeface="+mj-lt"/>
              <a:buAutoNum type="arabicPeriod" startAt="3"/>
              <a:tabLst>
                <a:tab pos="1085850" algn="l"/>
              </a:tabLst>
            </a:pPr>
            <a:r>
              <a:rPr lang="en-US" dirty="0" smtClean="0">
                <a:highlight>
                  <a:srgbClr val="FFFFFF"/>
                </a:highlight>
                <a:ea typeface="Times New Roman"/>
                <a:cs typeface="Times New Roman"/>
              </a:rPr>
              <a:t>After </a:t>
            </a:r>
            <a:r>
              <a:rPr lang="en-US" dirty="0">
                <a:highlight>
                  <a:srgbClr val="FFFFFF"/>
                </a:highlight>
                <a:ea typeface="Times New Roman"/>
                <a:cs typeface="Times New Roman"/>
              </a:rPr>
              <a:t>the project, what should you take time to celebrate?</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anxiety your co-workers are experiencing.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things the project team did well.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risks and issues that were not avoided.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 relief the end of the project brings.</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4"/>
              <a:tabLst>
                <a:tab pos="1085850" algn="l"/>
              </a:tabLst>
            </a:pPr>
            <a:r>
              <a:rPr lang="en-US" dirty="0">
                <a:highlight>
                  <a:srgbClr val="FFFFFF"/>
                </a:highlight>
                <a:ea typeface="Times New Roman"/>
                <a:cs typeface="Times New Roman"/>
              </a:rPr>
              <a:t> What is an important part of project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Status updates and reports</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planning</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team celebration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Quickly focusing on the next project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7722612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Which of these statements is true of project management?</a:t>
            </a: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involves </a:t>
            </a:r>
            <a:r>
              <a:rPr lang="en-US" dirty="0">
                <a:solidFill>
                  <a:srgbClr val="252525"/>
                </a:solidFill>
                <a:highlight>
                  <a:srgbClr val="FFFFFF"/>
                </a:highlight>
                <a:ea typeface="Times New Roman"/>
                <a:cs typeface="Times New Roman"/>
              </a:rPr>
              <a:t>repetitive, permanent, or semi-permanent functional activities to produce products or services.</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Project management is just like meeting management, involving a chairperson, minute taker, and attendee participation.</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solidFill>
                  <a:srgbClr val="FF0000"/>
                </a:solidFill>
                <a:highlight>
                  <a:srgbClr val="FFFFFF"/>
                </a:highlight>
                <a:ea typeface="Calibri"/>
                <a:cs typeface="Calibri"/>
              </a:rPr>
              <a:t>There are many types of project management designed for different scenarios and different industries. </a:t>
            </a:r>
            <a:endParaRPr lang="en-US" dirty="0">
              <a:ea typeface="Times New Roman"/>
              <a:cs typeface="Times New Roman"/>
            </a:endParaRPr>
          </a:p>
          <a:p>
            <a:pPr marL="695325" lvl="0">
              <a:lnSpc>
                <a:spcPct val="115000"/>
              </a:lnSpc>
              <a:spcBef>
                <a:spcPts val="0"/>
              </a:spcBef>
              <a:buFont typeface="+mj-lt"/>
              <a:buAutoNum type="alphaLcParenR"/>
              <a:tabLst>
                <a:tab pos="742950" algn="l"/>
              </a:tabLst>
            </a:pPr>
            <a:r>
              <a:rPr lang="en-US" dirty="0">
                <a:highlight>
                  <a:srgbClr val="FFFFFF"/>
                </a:highlight>
                <a:ea typeface="Times New Roman"/>
                <a:cs typeface="Times New Roman"/>
              </a:rPr>
              <a:t>There is only one trusted method for project management, and that method is the traditional method.</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the definition of a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profession involving office supervisory positions.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The person responsible and accountable for accomplishing the stated project objectives. </a:t>
            </a:r>
            <a:endParaRPr lang="en-US" dirty="0">
              <a:ea typeface="Times New Roman"/>
              <a:cs typeface="Times New Roman"/>
            </a:endParaRPr>
          </a:p>
          <a:p>
            <a:pPr marL="695325">
              <a:lnSpc>
                <a:spcPct val="115000"/>
              </a:lnSpc>
              <a:spcBef>
                <a:spcPts val="0"/>
              </a:spcBef>
              <a:buFont typeface="+mj-lt"/>
              <a:buAutoNum type="alphaLcParenR"/>
            </a:pPr>
            <a:r>
              <a:rPr lang="en-US" sz="3300" dirty="0">
                <a:highlight>
                  <a:srgbClr val="FFFFFF"/>
                </a:highlight>
                <a:ea typeface="Times New Roman"/>
                <a:cs typeface="Times New Roman"/>
              </a:rPr>
              <a:t>The person ultimately responsible for the day-to-day operations or an organization.</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solidFill>
                  <a:srgbClr val="545454"/>
                </a:solidFill>
                <a:highlight>
                  <a:srgbClr val="FFFFFF"/>
                </a:highlight>
                <a:ea typeface="Times New Roman"/>
                <a:cs typeface="Times New Roman"/>
              </a:rPr>
              <a:t>person who presides over a meeting, committee, or board.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334732426"/>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6075" lvl="0" indent="-346075">
              <a:lnSpc>
                <a:spcPct val="115000"/>
              </a:lnSpc>
              <a:spcBef>
                <a:spcPts val="1200"/>
              </a:spcBef>
              <a:spcAft>
                <a:spcPts val="1000"/>
              </a:spcAft>
              <a:buFont typeface="+mj-lt"/>
              <a:buAutoNum type="arabicPeriod" startAt="5"/>
              <a:tabLst>
                <a:tab pos="1085850" algn="l"/>
              </a:tabLst>
            </a:pPr>
            <a:r>
              <a:rPr lang="en-US" dirty="0" smtClean="0">
                <a:highlight>
                  <a:srgbClr val="FFFFFF"/>
                </a:highlight>
                <a:ea typeface="Times New Roman"/>
                <a:cs typeface="Times New Roman"/>
              </a:rPr>
              <a:t>Which </a:t>
            </a:r>
            <a:r>
              <a:rPr lang="en-US" dirty="0">
                <a:highlight>
                  <a:srgbClr val="FFFFFF"/>
                </a:highlight>
                <a:ea typeface="Times New Roman"/>
                <a:cs typeface="Times New Roman"/>
              </a:rPr>
              <a:t>of these statements is true about learning from project challenges?</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Some projects go perfectly, and it’s important to learn what went wrong to get it perfect next time.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Calibri"/>
                <a:cs typeface="Calibri"/>
              </a:rPr>
              <a:t>No project goes perfectly. If it can happen, it probably will!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There are always risks that you didn’t anticipate, but there are never tasks that run longer than they should have.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The best projects do not have challenges.</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6"/>
              <a:tabLst>
                <a:tab pos="1085850" algn="l"/>
              </a:tabLst>
            </a:pPr>
            <a:r>
              <a:rPr lang="en-US" dirty="0" smtClean="0">
                <a:highlight>
                  <a:srgbClr val="FFFFFF"/>
                </a:highlight>
                <a:ea typeface="Times New Roman"/>
                <a:cs typeface="Times New Roman"/>
              </a:rPr>
              <a:t>Which </a:t>
            </a:r>
            <a:r>
              <a:rPr lang="en-US" dirty="0">
                <a:highlight>
                  <a:srgbClr val="FFFFFF"/>
                </a:highlight>
                <a:ea typeface="Times New Roman"/>
                <a:cs typeface="Times New Roman"/>
              </a:rPr>
              <a:t>of these is not a good reason why meeting with team members and stakeholders to identify lessons learned is a valuable experience?</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Participants can apply these lessons to future projects and be more successful.</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It ensures everyone is aware of the challenges encountered and what was done to resolve them.</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Lessons learned should be kept between the project manager and his team. </a:t>
            </a:r>
            <a:endParaRPr lang="en-US" dirty="0">
              <a:ea typeface="Times New Roman"/>
              <a:cs typeface="Times New Roman"/>
            </a:endParaRPr>
          </a:p>
          <a:p>
            <a:pPr marL="690563" lvl="0" indent="-346075">
              <a:lnSpc>
                <a:spcPct val="115000"/>
              </a:lnSpc>
              <a:spcBef>
                <a:spcPts val="0"/>
              </a:spcBef>
              <a:buFont typeface="+mj-lt"/>
              <a:buAutoNum type="alphaLcParenR"/>
            </a:pPr>
            <a:r>
              <a:rPr lang="en-US" dirty="0">
                <a:highlight>
                  <a:srgbClr val="FFFFFF"/>
                </a:highlight>
                <a:ea typeface="Times New Roman"/>
                <a:cs typeface="Times New Roman"/>
              </a:rPr>
              <a:t>If something is learned from a mistake or failed endeavor, then the effort put into the task is not entirely wasted.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31219170"/>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514350" lvl="0" indent="-514350">
              <a:lnSpc>
                <a:spcPct val="115000"/>
              </a:lnSpc>
              <a:spcBef>
                <a:spcPts val="1200"/>
              </a:spcBef>
              <a:spcAft>
                <a:spcPts val="1000"/>
              </a:spcAft>
              <a:buFont typeface="+mj-lt"/>
              <a:buAutoNum type="arabicPeriod" startAt="7"/>
              <a:tabLst>
                <a:tab pos="1085850" algn="l"/>
              </a:tabLst>
            </a:pPr>
            <a:r>
              <a:rPr lang="en-US" dirty="0" smtClean="0">
                <a:highlight>
                  <a:srgbClr val="FFFFFF"/>
                </a:highlight>
                <a:ea typeface="Times New Roman"/>
                <a:cs typeface="Times New Roman"/>
              </a:rPr>
              <a:t>At </a:t>
            </a:r>
            <a:r>
              <a:rPr lang="en-US" dirty="0">
                <a:highlight>
                  <a:srgbClr val="FFFFFF"/>
                </a:highlight>
                <a:ea typeface="Times New Roman"/>
                <a:cs typeface="Times New Roman"/>
              </a:rPr>
              <a:t>which point in the project do stakeholders and team members meet to determine whether or not the project did what it set out to do?</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When learning from project challenges.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Scope verification.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Celebrating successes.</a:t>
            </a:r>
            <a:endParaRPr lang="en-US" dirty="0">
              <a:ea typeface="Times New Roman"/>
              <a:cs typeface="Times New Roman"/>
            </a:endParaRPr>
          </a:p>
          <a:p>
            <a:pPr marL="396875" lvl="0" indent="-396875">
              <a:lnSpc>
                <a:spcPct val="115000"/>
              </a:lnSpc>
              <a:spcBef>
                <a:spcPts val="1200"/>
              </a:spcBef>
              <a:spcAft>
                <a:spcPts val="1000"/>
              </a:spcAft>
              <a:buFont typeface="+mj-lt"/>
              <a:buAutoNum type="arabicPeriod" startAt="8"/>
              <a:tabLst>
                <a:tab pos="1085850" algn="l"/>
              </a:tabLst>
            </a:pPr>
            <a:r>
              <a:rPr lang="en-US" dirty="0">
                <a:highlight>
                  <a:srgbClr val="FFFFFF"/>
                </a:highlight>
                <a:ea typeface="Times New Roman"/>
                <a:cs typeface="Times New Roman"/>
              </a:rPr>
              <a:t>Which of these questions can be used as a guide for scope verification?</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Who else should we involve in this? Who might be affected?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is a step in creating a network diagram?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What do we want the project to accomplish?</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Were all needs met? Were any wants met? </a:t>
            </a:r>
            <a:endParaRPr lang="en-US" dirty="0">
              <a:ea typeface="Times New Roman"/>
              <a:cs typeface="Times New Roman"/>
            </a:endParaRPr>
          </a:p>
        </p:txBody>
      </p:sp>
    </p:spTree>
    <p:extLst>
      <p:ext uri="{BB962C8B-B14F-4D97-AF65-F5344CB8AC3E}">
        <p14:creationId xmlns:p14="http://schemas.microsoft.com/office/powerpoint/2010/main" val="1114285494"/>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a:bodyPr>
          <a:lstStyle/>
          <a:p>
            <a:r>
              <a:rPr lang="en-US" noProof="0"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6075" lvl="0" indent="-346075">
              <a:lnSpc>
                <a:spcPct val="115000"/>
              </a:lnSpc>
              <a:spcBef>
                <a:spcPts val="1200"/>
              </a:spcBef>
              <a:spcAft>
                <a:spcPts val="1000"/>
              </a:spcAft>
              <a:buFont typeface="+mj-lt"/>
              <a:buAutoNum type="arabicPeriod" startAt="9"/>
              <a:tabLst>
                <a:tab pos="1085850" algn="l"/>
              </a:tabLst>
            </a:pPr>
            <a:r>
              <a:rPr lang="en-US" dirty="0">
                <a:highlight>
                  <a:srgbClr val="FFFFFF"/>
                </a:highlight>
                <a:ea typeface="Times New Roman"/>
                <a:cs typeface="Times New Roman"/>
              </a:rPr>
              <a:t>If the project team realizes that an important deliverable has been missed, what is a good option?</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Return to the planning phase and create a plan for completing the missed tasks.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Choose to leave the item at met as it is the end of the project.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Do whatever is necessary to ensure that stakeholders are happy on the return of their investment.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Apply lessons learned to future projects in order to be successful.</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10"/>
              <a:tabLst>
                <a:tab pos="1085850" algn="l"/>
              </a:tabLst>
            </a:pPr>
            <a:r>
              <a:rPr lang="en-US" dirty="0">
                <a:highlight>
                  <a:srgbClr val="FFFFFF"/>
                </a:highlight>
                <a:ea typeface="Times New Roman"/>
                <a:cs typeface="Times New Roman"/>
              </a:rPr>
              <a:t>Which of these tasks is not completed during closeout?</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Dispose of or return materials.</a:t>
            </a:r>
            <a:endParaRPr lang="en-US" dirty="0">
              <a:ea typeface="Times New Roman"/>
              <a:cs typeface="Times New Roman"/>
            </a:endParaRPr>
          </a:p>
          <a:p>
            <a:pPr marL="687388"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Complete a change management form at the end of the project.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Ensure all payments have been made and paperwork submitted.</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Pass </a:t>
            </a:r>
            <a:r>
              <a:rPr lang="en-US" dirty="0">
                <a:highlight>
                  <a:srgbClr val="FFFFFF"/>
                </a:highlight>
                <a:ea typeface="Calibri"/>
                <a:cs typeface="Calibri"/>
              </a:rPr>
              <a:t>on appropriate project information to the appropriate people.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502956130"/>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Module Twelve: Wrapping Up</a:t>
            </a:r>
            <a:endParaRPr lang="en-CA" sz="3600" dirty="0"/>
          </a:p>
        </p:txBody>
      </p:sp>
      <p:sp>
        <p:nvSpPr>
          <p:cNvPr id="3" name="Content Placeholder 2"/>
          <p:cNvSpPr>
            <a:spLocks noGrp="1"/>
          </p:cNvSpPr>
          <p:nvPr>
            <p:ph idx="1"/>
          </p:nvPr>
        </p:nvSpPr>
        <p:spPr>
          <a:xfrm>
            <a:off x="467544" y="1556792"/>
            <a:ext cx="6758006" cy="4643470"/>
          </a:xfrm>
        </p:spPr>
        <p:txBody>
          <a:bodyPr>
            <a:normAutofit lnSpcReduction="10000"/>
          </a:bodyPr>
          <a:lstStyle/>
          <a:p>
            <a:r>
              <a:rPr lang="en-US" dirty="0"/>
              <a:t>Although this workshop is coming to a close, we hope that your journey to improve your </a:t>
            </a:r>
            <a:r>
              <a:rPr lang="en-US" dirty="0" smtClean="0"/>
              <a:t>Project </a:t>
            </a:r>
            <a:r>
              <a:rPr lang="en-US" dirty="0"/>
              <a:t>M</a:t>
            </a:r>
            <a:r>
              <a:rPr lang="en-US" dirty="0" smtClean="0"/>
              <a:t>anagement </a:t>
            </a:r>
            <a:r>
              <a:rPr lang="en-US" dirty="0"/>
              <a:t>skills is just beginning. Please take a moment to review and update your action plan. This will be a key tool to guide your progress in the days, weeks, months, and years to come. We wish you the best of luck on the rest of your travels! </a:t>
            </a:r>
          </a:p>
          <a:p>
            <a:pPr>
              <a:buNone/>
            </a:pPr>
            <a:endParaRPr lang="en-US" dirty="0" smtClean="0"/>
          </a:p>
        </p:txBody>
      </p:sp>
      <p:sp>
        <p:nvSpPr>
          <p:cNvPr id="4" name="Text Placeholder 3"/>
          <p:cNvSpPr>
            <a:spLocks noGrp="1"/>
          </p:cNvSpPr>
          <p:nvPr>
            <p:ph type="body" sz="quarter" idx="10"/>
          </p:nvPr>
        </p:nvSpPr>
        <p:spPr>
          <a:xfrm>
            <a:off x="7391400" y="381000"/>
            <a:ext cx="1752600" cy="3768080"/>
          </a:xfrm>
        </p:spPr>
        <p:txBody>
          <a:bodyPr>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This feeling, finally, that we may change things - this is at the centre of everything we are. Lose that... lose everything.</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Sir David Hare</a:t>
            </a:r>
            <a:endParaRPr lang="en-US" sz="2400" b="1" dirty="0">
              <a:ea typeface="Times New Roman"/>
              <a:cs typeface="Times New Roman"/>
            </a:endParaRPr>
          </a:p>
          <a:p>
            <a:endParaRPr lang="en-CA" dirty="0" smtClean="0"/>
          </a:p>
          <a:p>
            <a:endParaRPr lang="en-CA" dirty="0" smtClean="0"/>
          </a:p>
        </p:txBody>
      </p:sp>
    </p:spTree>
    <p:extLst>
      <p:ext uri="{BB962C8B-B14F-4D97-AF65-F5344CB8AC3E}">
        <p14:creationId xmlns:p14="http://schemas.microsoft.com/office/powerpoint/2010/main" val="3035493982"/>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Words from the Wise</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9682497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06409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What is not an example of a key project management responsibility?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Organizing the office before the project begins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Deconstructing the project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t>
            </a:r>
            <a:r>
              <a:rPr lang="en-US" dirty="0">
                <a:solidFill>
                  <a:srgbClr val="FF0000"/>
                </a:solidFill>
                <a:highlight>
                  <a:srgbClr val="FFFFFF"/>
                </a:highlight>
                <a:ea typeface="Calibri"/>
                <a:cs typeface="Calibri"/>
              </a:rPr>
              <a:t>anaging the triple constraint for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job is the project manager often required to do?</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a:t>
            </a:r>
            <a:r>
              <a:rPr lang="en-US" dirty="0">
                <a:solidFill>
                  <a:srgbClr val="FF0000"/>
                </a:solidFill>
                <a:highlight>
                  <a:srgbClr val="FFFFFF"/>
                </a:highlight>
                <a:ea typeface="Calibri"/>
                <a:cs typeface="Calibri"/>
              </a:rPr>
              <a:t>alancing what the customer wants, and needs with what the team can provide in a particular time frame and with a particular budget.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Focusing on consistent and permanent projects that the company needs on a rolling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Giving a brief explanation of the purpose of the meeting and an idea of what you are looking for in terms of topics.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Maintains focus while writing down information during the project’s many meetings.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6617578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62500" lnSpcReduction="20000"/>
          </a:bodyPr>
          <a:lstStyle/>
          <a:p>
            <a:pPr marL="234950" lvl="0" indent="-234950">
              <a:lnSpc>
                <a:spcPct val="115000"/>
              </a:lnSpc>
              <a:spcBef>
                <a:spcPts val="1200"/>
              </a:spcBef>
              <a:spcAft>
                <a:spcPts val="1000"/>
              </a:spcAft>
              <a:buFont typeface="+mj-lt"/>
              <a:buAutoNum type="arabicPeriod" startAt="9"/>
            </a:pPr>
            <a:r>
              <a:rPr lang="en-US" dirty="0">
                <a:ea typeface="Times New Roman"/>
                <a:cs typeface="Times New Roman"/>
              </a:rPr>
              <a:t> Which of these is not a key skill of a project manager?</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Excellent at taking orders from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Negotiation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Leadership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Stress and anger management</a:t>
            </a:r>
            <a:endParaRPr lang="en-US" dirty="0">
              <a:ea typeface="Times New Roman"/>
              <a:cs typeface="Times New Roman"/>
            </a:endParaRPr>
          </a:p>
          <a:p>
            <a:pPr marL="234950" lvl="0" indent="-234950">
              <a:lnSpc>
                <a:spcPct val="115000"/>
              </a:lnSpc>
              <a:spcBef>
                <a:spcPts val="1200"/>
              </a:spcBef>
              <a:spcAft>
                <a:spcPts val="1000"/>
              </a:spcAft>
              <a:buFont typeface="+mj-lt"/>
              <a:buAutoNum type="arabicPeriod" startAt="10"/>
            </a:pPr>
            <a:r>
              <a:rPr lang="en-US" dirty="0">
                <a:ea typeface="Times New Roman"/>
                <a:cs typeface="Times New Roman"/>
              </a:rPr>
              <a:t> Which of these statement is true of project management?</a:t>
            </a:r>
          </a:p>
          <a:p>
            <a:pPr marL="695325" lvl="0">
              <a:lnSpc>
                <a:spcPct val="115000"/>
              </a:lnSpc>
              <a:spcBef>
                <a:spcPts val="0"/>
              </a:spcBef>
              <a:buFont typeface="+mj-lt"/>
              <a:buAutoNum type="alphaLcParenR"/>
            </a:pPr>
            <a:r>
              <a:rPr lang="en-US" dirty="0">
                <a:highlight>
                  <a:srgbClr val="FFFFFF"/>
                </a:highlight>
                <a:ea typeface="Calibri"/>
                <a:cs typeface="Calibri"/>
              </a:rPr>
              <a:t>A successful project manager has a basic skill set and is focused on application of these skills, not on learning new 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A project manager is the person who delegates responsibility for accomplishing the stated project objectives.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only one type of project management, designed for specific scenarios and specific industries.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One can </a:t>
            </a:r>
            <a:r>
              <a:rPr lang="en-US" dirty="0">
                <a:solidFill>
                  <a:srgbClr val="FF0000"/>
                </a:solidFill>
                <a:highlight>
                  <a:srgbClr val="FFFFFF"/>
                </a:highlight>
                <a:ea typeface="Calibri"/>
                <a:cs typeface="Calibri"/>
              </a:rPr>
              <a:t>find uses for most of the project management tools that are discussed in day-to-day life, both personal and professional.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2906007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Module Three: </a:t>
            </a:r>
            <a:r>
              <a:rPr lang="en-US" dirty="0" smtClean="0"/>
              <a:t>Key Concepts (II)</a:t>
            </a:r>
            <a:endParaRPr lang="en-CA" dirty="0"/>
          </a:p>
        </p:txBody>
      </p:sp>
      <p:sp>
        <p:nvSpPr>
          <p:cNvPr id="3" name="Content Placeholder 2"/>
          <p:cNvSpPr>
            <a:spLocks noGrp="1"/>
          </p:cNvSpPr>
          <p:nvPr>
            <p:ph idx="1"/>
          </p:nvPr>
        </p:nvSpPr>
        <p:spPr>
          <a:xfrm>
            <a:off x="467544" y="1844824"/>
            <a:ext cx="6758006" cy="4143404"/>
          </a:xfrm>
        </p:spPr>
        <p:txBody>
          <a:bodyPr>
            <a:normAutofit/>
          </a:bodyPr>
          <a:lstStyle/>
          <a:p>
            <a:pPr>
              <a:buNone/>
            </a:pPr>
            <a:r>
              <a:rPr lang="en-US" dirty="0" smtClean="0"/>
              <a:t>This module will look at the Project </a:t>
            </a:r>
          </a:p>
          <a:p>
            <a:pPr>
              <a:buNone/>
            </a:pPr>
            <a:r>
              <a:rPr lang="en-US" dirty="0" smtClean="0"/>
              <a:t>Management Institute, a global project </a:t>
            </a:r>
          </a:p>
          <a:p>
            <a:pPr>
              <a:buNone/>
            </a:pPr>
            <a:r>
              <a:rPr lang="en-US" dirty="0" smtClean="0"/>
              <a:t>management group that publishes and </a:t>
            </a:r>
          </a:p>
          <a:p>
            <a:pPr>
              <a:buNone/>
            </a:pPr>
            <a:r>
              <a:rPr lang="en-US" dirty="0" smtClean="0"/>
              <a:t>promotes project management </a:t>
            </a:r>
          </a:p>
          <a:p>
            <a:pPr>
              <a:buNone/>
            </a:pPr>
            <a:r>
              <a:rPr lang="en-US" dirty="0" smtClean="0"/>
              <a:t>standards, and its core ideas.</a:t>
            </a:r>
            <a:endParaRPr lang="en-US" dirty="0"/>
          </a:p>
        </p:txBody>
      </p:sp>
      <p:sp>
        <p:nvSpPr>
          <p:cNvPr id="4" name="Text Placeholder 3"/>
          <p:cNvSpPr>
            <a:spLocks noGrp="1"/>
          </p:cNvSpPr>
          <p:nvPr>
            <p:ph type="body" sz="quarter" idx="10"/>
          </p:nvPr>
        </p:nvSpPr>
        <p:spPr/>
        <p:txBody>
          <a:bodyPr>
            <a:normAutofit fontScale="77500" lnSpcReduction="20000"/>
          </a:bodyPr>
          <a:lstStyle/>
          <a:p>
            <a:pPr>
              <a:lnSpc>
                <a:spcPct val="115000"/>
              </a:lnSpc>
              <a:spcBef>
                <a:spcPts val="0"/>
              </a:spcBef>
              <a:spcAft>
                <a:spcPts val="1000"/>
              </a:spcAft>
            </a:pPr>
            <a:r>
              <a:rPr lang="en-US" dirty="0">
                <a:latin typeface="Cambria"/>
                <a:ea typeface="Times New Roman"/>
                <a:cs typeface="Times New Roman"/>
              </a:rPr>
              <a:t>Life is a do-it-yourself project.</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Napoleon Hill</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5448937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Project Management Institute (PMI)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5459120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13597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Module One: Getting Started</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r>
              <a:rPr lang="en-US" sz="2800" dirty="0" smtClean="0"/>
              <a:t>In </a:t>
            </a:r>
            <a:r>
              <a:rPr lang="en-US" sz="2800" dirty="0"/>
              <a:t>the past few decades, organizations have discovered something incredible: principles that have been used to create enormous successes in large projects can be applied to projects of any size to create amazing success. As a result, many employees are expected to understand project management techniques and how to apply them to projects of any size</a:t>
            </a:r>
            <a:r>
              <a:rPr lang="en-US" sz="2400" dirty="0"/>
              <a:t>.</a:t>
            </a:r>
            <a:endParaRPr lang="en-US" sz="4000" dirty="0"/>
          </a:p>
        </p:txBody>
      </p:sp>
      <p:sp>
        <p:nvSpPr>
          <p:cNvPr id="4" name="Text Placeholder 3"/>
          <p:cNvSpPr>
            <a:spLocks noGrp="1"/>
          </p:cNvSpPr>
          <p:nvPr>
            <p:ph type="body" sz="quarter" idx="10"/>
          </p:nvPr>
        </p:nvSpPr>
        <p:spPr>
          <a:xfrm>
            <a:off x="7391400" y="381000"/>
            <a:ext cx="1752600" cy="3768080"/>
          </a:xfrm>
        </p:spPr>
        <p:txBody>
          <a:bodyPr>
            <a:normAutofit fontScale="55000" lnSpcReduction="20000"/>
          </a:bodyPr>
          <a:lstStyle/>
          <a:p>
            <a:pPr>
              <a:lnSpc>
                <a:spcPct val="115000"/>
              </a:lnSpc>
              <a:spcBef>
                <a:spcPts val="0"/>
              </a:spcBef>
              <a:spcAft>
                <a:spcPts val="1000"/>
              </a:spcAft>
            </a:pPr>
            <a:r>
              <a:rPr lang="en-US" dirty="0">
                <a:latin typeface="Cambria"/>
                <a:ea typeface="Times New Roman"/>
                <a:cs typeface="Times New Roman"/>
              </a:rPr>
              <a:t>It must be considered that there is nothing more difficult to carry out nor more doubtful of success nor more dangerous to handle than to initiate a new order of things.</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Machiavelli</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8656738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Project Management Body Of Knowledge (PMBOK)</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3850645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484788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Five Process Groups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05539334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413417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Ten Knowledge Areas </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31763697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06400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Triple Constraint </a:t>
            </a:r>
            <a:endParaRPr lang="en-US" dirty="0"/>
          </a:p>
        </p:txBody>
      </p:sp>
      <p:graphicFrame>
        <p:nvGraphicFramePr>
          <p:cNvPr id="4" name="Diagram 3"/>
          <p:cNvGraphicFramePr>
            <a:graphicFrameLocks/>
          </p:cNvGraphicFramePr>
          <p:nvPr>
            <p:extLst>
              <p:ext uri="{D42A27DB-BD31-4B8C-83A1-F6EECF244321}">
                <p14:modId xmlns:p14="http://schemas.microsoft.com/office/powerpoint/2010/main" val="1971150361"/>
              </p:ext>
            </p:extLst>
          </p:nvPr>
        </p:nvGraphicFramePr>
        <p:xfrm>
          <a:off x="533400" y="1676400"/>
          <a:ext cx="8229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778505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Global Project Institute?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sz="3300" dirty="0">
                <a:highlight>
                  <a:srgbClr val="FFFFFF"/>
                </a:highlight>
                <a:ea typeface="Calibri"/>
                <a:cs typeface="Calibri"/>
              </a:rPr>
              <a:t>process of international integration arising from the interchange of world views, products, ideas, and other aspects of culture.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global association for the project management profession.</a:t>
            </a:r>
            <a:r>
              <a:rPr lang="en-US" dirty="0">
                <a:highlight>
                  <a:srgbClr val="FFFFFF"/>
                </a:highlight>
                <a:ea typeface="Times New Roman"/>
                <a:cs typeface="Times New Roman"/>
              </a:rPr>
              <a: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highlight>
                  <a:srgbClr val="FFFFFF"/>
                </a:highlight>
                <a:ea typeface="Calibri"/>
                <a:cs typeface="Calibri"/>
              </a:rPr>
              <a:t>combined art and science of planning, organizing, and managing resources to get a particular project done on time, within budget, and with the results that the organization set out to achieve.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society or organization having a particular object or common factor, especially a scientific, educational, or social 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included in the Global Project Institute’s core ideas?</a:t>
            </a:r>
          </a:p>
          <a:p>
            <a:pPr marL="695325" lvl="0">
              <a:lnSpc>
                <a:spcPct val="115000"/>
              </a:lnSpc>
              <a:spcBef>
                <a:spcPts val="0"/>
              </a:spcBef>
              <a:buFont typeface="+mj-lt"/>
              <a:buAutoNum type="alphaLcParenR"/>
            </a:pPr>
            <a:r>
              <a:rPr lang="en-US" dirty="0">
                <a:highlight>
                  <a:srgbClr val="FFFFFF"/>
                </a:highlight>
                <a:ea typeface="Calibri"/>
                <a:cs typeface="Calibri"/>
              </a:rPr>
              <a:t>The Project Management Body of Management ( PMBOM).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Five process groups, which outline the path a project should take.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Seven knowledge areas, which outline various parts of each process group.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 which illustrates how a project is balanced.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63399273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Which of these forms the core structure of any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Management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Management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a term that could describe the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Amounts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Inputs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6579529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How many knowledge areas are crucial to the project management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Thirteen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Nine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Three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not a knowledge area the PMBOK focuses on?</a:t>
            </a:r>
          </a:p>
          <a:p>
            <a:pPr marL="695325" lvl="0">
              <a:lnSpc>
                <a:spcPct val="115000"/>
              </a:lnSpc>
              <a:spcBef>
                <a:spcPts val="0"/>
              </a:spcBef>
              <a:buFont typeface="+mj-lt"/>
              <a:buAutoNum type="alphaLcParenR"/>
            </a:pPr>
            <a:r>
              <a:rPr lang="en-US" dirty="0">
                <a:highlight>
                  <a:srgbClr val="FFFFFF"/>
                </a:highlight>
                <a:ea typeface="Times New Roman"/>
                <a:cs typeface="Times New Roman"/>
              </a:rPr>
              <a:t>Integration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Settlement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Scope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425410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Which of these does Project Procurement Management include?</a:t>
            </a:r>
          </a:p>
          <a:p>
            <a:pPr marL="695325" lvl="0">
              <a:lnSpc>
                <a:spcPct val="115000"/>
              </a:lnSpc>
              <a:spcBef>
                <a:spcPts val="0"/>
              </a:spcBef>
              <a:buFont typeface="+mj-lt"/>
              <a:buAutoNum type="alphaLcParenR"/>
            </a:pPr>
            <a:r>
              <a:rPr lang="en-US" dirty="0">
                <a:highlight>
                  <a:srgbClr val="FFFFFF"/>
                </a:highlight>
                <a:ea typeface="Times New Roman"/>
                <a:cs typeface="Times New Roman"/>
              </a:rPr>
              <a:t>Elements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Predictions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Contract Administration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illustrates the balance of the project’s scope, schedule (time), quality, and cost?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triple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 Planning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5258960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During the planning phase of a project, who defines the scope, time, cost, and quality?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Planning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What is the job of the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take on long term, permanent projects that are managed on an ongoing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balance day-to-day office management with project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a:t>
            </a:r>
            <a:r>
              <a:rPr lang="en-US" dirty="0">
                <a:highlight>
                  <a:srgbClr val="FFFFFF"/>
                </a:highlight>
                <a:ea typeface="Calibri"/>
                <a:cs typeface="Calibri"/>
              </a:rPr>
              <a:t>identify how a change to a single element will change the other elements.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procure funds for the projects that are being managed.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1785673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55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Global Project Institute?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sz="3300" dirty="0">
                <a:highlight>
                  <a:srgbClr val="FFFFFF"/>
                </a:highlight>
                <a:ea typeface="Calibri"/>
                <a:cs typeface="Calibri"/>
              </a:rPr>
              <a:t>process of international integration arising from the interchange of world views, products, ideas, and other aspects of culture.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global association for the project management profession.</a:t>
            </a:r>
            <a:r>
              <a:rPr lang="en-US" dirty="0">
                <a:solidFill>
                  <a:srgbClr val="FF0000"/>
                </a:solidFill>
                <a:highlight>
                  <a:srgbClr val="FFFFFF"/>
                </a:highlight>
                <a:ea typeface="Times New Roman"/>
                <a:cs typeface="Times New Roman"/>
              </a:rPr>
              <a: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t>
            </a:r>
            <a:r>
              <a:rPr lang="en-US" dirty="0">
                <a:highlight>
                  <a:srgbClr val="FFFFFF"/>
                </a:highlight>
                <a:ea typeface="Calibri"/>
                <a:cs typeface="Calibri"/>
              </a:rPr>
              <a:t>combined art and science of planning, organizing, and managing resources to get a particular project done on time, within budget, and with the results that the organization set out to achieve.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society or organization having a particular object or common factor, especially a scientific, educational, or social 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included in the Global Project Institute’s core ideas?</a:t>
            </a:r>
          </a:p>
          <a:p>
            <a:pPr marL="695325" lvl="0">
              <a:lnSpc>
                <a:spcPct val="115000"/>
              </a:lnSpc>
              <a:spcBef>
                <a:spcPts val="0"/>
              </a:spcBef>
              <a:buFont typeface="+mj-lt"/>
              <a:buAutoNum type="alphaLcParenR"/>
            </a:pPr>
            <a:r>
              <a:rPr lang="en-US" dirty="0">
                <a:highlight>
                  <a:srgbClr val="FFFFFF"/>
                </a:highlight>
                <a:ea typeface="Calibri"/>
                <a:cs typeface="Calibri"/>
              </a:rPr>
              <a:t>The Project Management Body of Management ( PMBOM).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Five process groups, which outline the path a project should take.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Seven knowledge areas, which outline various parts of each process group.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 which illustrates how a project is balanced.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845053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Workshop Objectives</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77876762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624211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Which of these forms the core structure of any project?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Five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Five Management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Process Groups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Four Management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a term that could describe the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Amounts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Inputs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8922578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How many knowledge areas are crucial to the project management processes?</a:t>
            </a:r>
          </a:p>
          <a:p>
            <a:pPr marL="695325" lvl="0">
              <a:lnSpc>
                <a:spcPct val="115000"/>
              </a:lnSpc>
              <a:spcBef>
                <a:spcPts val="0"/>
              </a:spcBef>
              <a:buFont typeface="+mj-lt"/>
              <a:buAutoNum type="alphaLcParenR"/>
            </a:pPr>
            <a:r>
              <a:rPr lang="en-US" dirty="0">
                <a:highlight>
                  <a:srgbClr val="FFFFFF"/>
                </a:highlight>
                <a:ea typeface="Times New Roman"/>
                <a:cs typeface="Times New Roman"/>
              </a:rPr>
              <a:t>Thirteen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Ten</a:t>
            </a:r>
            <a:endParaRPr lang="en-US" dirty="0">
              <a:solidFill>
                <a:srgbClr val="FF0000"/>
              </a:solidFill>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Nine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Three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What is not a knowledge area the PMBOK focuses on?</a:t>
            </a:r>
          </a:p>
          <a:p>
            <a:pPr marL="695325" lvl="0">
              <a:lnSpc>
                <a:spcPct val="115000"/>
              </a:lnSpc>
              <a:spcBef>
                <a:spcPts val="0"/>
              </a:spcBef>
              <a:buFont typeface="+mj-lt"/>
              <a:buAutoNum type="alphaLcParenR"/>
            </a:pPr>
            <a:r>
              <a:rPr lang="en-US" dirty="0">
                <a:highlight>
                  <a:srgbClr val="FFFFFF"/>
                </a:highlight>
                <a:ea typeface="Times New Roman"/>
                <a:cs typeface="Times New Roman"/>
              </a:rPr>
              <a:t>Integration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Settlement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Scope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6596571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Which of these does Project Procurement Management include?</a:t>
            </a:r>
          </a:p>
          <a:p>
            <a:pPr marL="695325" lvl="0">
              <a:lnSpc>
                <a:spcPct val="115000"/>
              </a:lnSpc>
              <a:spcBef>
                <a:spcPts val="0"/>
              </a:spcBef>
              <a:buFont typeface="+mj-lt"/>
              <a:buAutoNum type="alphaLcParenR"/>
            </a:pPr>
            <a:r>
              <a:rPr lang="en-US" dirty="0">
                <a:highlight>
                  <a:srgbClr val="FFFFFF"/>
                </a:highlight>
                <a:ea typeface="Times New Roman"/>
                <a:cs typeface="Times New Roman"/>
              </a:rPr>
              <a:t>Elements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Predictions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Contract Administration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illustrates the balance of the project’s scope, schedule (time), quality, and cost?</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triple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double constraint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Procurement Planning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73100257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a:bodyPr>
          <a:lstStyle/>
          <a:p>
            <a:r>
              <a:rPr lang="en-US" noProof="0" dirty="0"/>
              <a:t>Module </a:t>
            </a:r>
            <a:r>
              <a:rPr lang="en-US" noProof="0" dirty="0" smtClean="0"/>
              <a:t>Three: </a:t>
            </a:r>
            <a:r>
              <a:rPr lang="en-US" noProof="0" dirty="0"/>
              <a:t>Review Questions</a:t>
            </a:r>
            <a:endParaRPr lang="en-US" noProof="0"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During the planning phase of a project, who defines the scope, time, cost, and quality?</a:t>
            </a: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Solicitation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Planning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What is the job of the project manager?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take on long term, permanent projects that are managed on an ongoing basis.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balance day-to-day office management with project planning.</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To </a:t>
            </a:r>
            <a:r>
              <a:rPr lang="en-US" dirty="0">
                <a:solidFill>
                  <a:srgbClr val="FF0000"/>
                </a:solidFill>
                <a:highlight>
                  <a:srgbClr val="FFFFFF"/>
                </a:highlight>
                <a:ea typeface="Calibri"/>
                <a:cs typeface="Calibri"/>
              </a:rPr>
              <a:t>identify how a change to a single element will change the other elements.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procure funds for the projects that are being managed.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096888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Module </a:t>
            </a:r>
            <a:r>
              <a:rPr lang="en-US" dirty="0" smtClean="0"/>
              <a:t>Four: Initiation (</a:t>
            </a:r>
            <a:r>
              <a:rPr lang="en-US" dirty="0"/>
              <a:t>I</a:t>
            </a:r>
            <a:r>
              <a:rPr lang="en-US" dirty="0" smtClean="0"/>
              <a:t>)</a:t>
            </a:r>
            <a:endParaRPr lang="en-CA" dirty="0"/>
          </a:p>
        </p:txBody>
      </p:sp>
      <p:sp>
        <p:nvSpPr>
          <p:cNvPr id="3" name="Content Placeholder 2"/>
          <p:cNvSpPr>
            <a:spLocks noGrp="1"/>
          </p:cNvSpPr>
          <p:nvPr>
            <p:ph idx="1"/>
          </p:nvPr>
        </p:nvSpPr>
        <p:spPr>
          <a:xfrm>
            <a:off x="467544" y="1700808"/>
            <a:ext cx="6758006" cy="4143404"/>
          </a:xfrm>
        </p:spPr>
        <p:txBody>
          <a:bodyPr>
            <a:normAutofit/>
          </a:bodyPr>
          <a:lstStyle/>
          <a:p>
            <a:pPr>
              <a:buNone/>
            </a:pPr>
            <a:r>
              <a:rPr lang="en-US" dirty="0" smtClean="0"/>
              <a:t>The first phase of project management </a:t>
            </a:r>
          </a:p>
          <a:p>
            <a:pPr>
              <a:buNone/>
            </a:pPr>
            <a:r>
              <a:rPr lang="en-US" dirty="0" smtClean="0"/>
              <a:t>is initiation. </a:t>
            </a:r>
          </a:p>
          <a:p>
            <a:pPr>
              <a:buNone/>
            </a:pPr>
            <a:r>
              <a:rPr lang="en-US" dirty="0" smtClean="0"/>
              <a:t>This module will explore the first part </a:t>
            </a:r>
          </a:p>
          <a:p>
            <a:pPr>
              <a:buNone/>
            </a:pPr>
            <a:r>
              <a:rPr lang="en-US" dirty="0" smtClean="0"/>
              <a:t>of that process: identifying what </a:t>
            </a:r>
          </a:p>
          <a:p>
            <a:pPr>
              <a:buNone/>
            </a:pPr>
            <a:r>
              <a:rPr lang="en-US" dirty="0" smtClean="0"/>
              <a:t>success will look like for your particular </a:t>
            </a:r>
          </a:p>
          <a:p>
            <a:pPr>
              <a:buNone/>
            </a:pPr>
            <a:r>
              <a:rPr lang="en-US" dirty="0" smtClean="0"/>
              <a:t>project.</a:t>
            </a:r>
            <a:endParaRPr lang="en-US" dirty="0"/>
          </a:p>
        </p:txBody>
      </p:sp>
      <p:sp>
        <p:nvSpPr>
          <p:cNvPr id="4" name="Text Placeholder 3"/>
          <p:cNvSpPr>
            <a:spLocks noGrp="1"/>
          </p:cNvSpPr>
          <p:nvPr>
            <p:ph type="body" sz="quarter" idx="10"/>
          </p:nvPr>
        </p:nvSpPr>
        <p:spPr>
          <a:xfrm>
            <a:off x="7391400" y="381000"/>
            <a:ext cx="1752600" cy="3768080"/>
          </a:xfrm>
        </p:spPr>
        <p:txBody>
          <a:bodyPr>
            <a:normAutofit fontScale="62500" lnSpcReduction="20000"/>
          </a:bodyPr>
          <a:lstStyle/>
          <a:p>
            <a:pPr>
              <a:lnSpc>
                <a:spcPct val="115000"/>
              </a:lnSpc>
              <a:spcBef>
                <a:spcPts val="0"/>
              </a:spcBef>
              <a:spcAft>
                <a:spcPts val="1000"/>
              </a:spcAft>
            </a:pPr>
            <a:r>
              <a:rPr lang="en-US" dirty="0">
                <a:latin typeface="Cambria"/>
                <a:ea typeface="Times New Roman"/>
                <a:cs typeface="Times New Roman"/>
              </a:rPr>
              <a:t>No sensible decision can be made without taking into account not only the world as it is, but the world as it will be.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Isaac Asimov </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414957691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Your Stakeholders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14738459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2214686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Needs and Wants </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571484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3772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Setting a SMART Project Goal </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761381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1119535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Creating Requirements and Deliverables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4770662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030775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first phase of project management?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Foundation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Prophase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Initiation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Induction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definition of a stakeholder?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supervisor who</a:t>
            </a:r>
            <a:r>
              <a:rPr lang="en-US" sz="3600" dirty="0">
                <a:highlight>
                  <a:srgbClr val="FFFFFF"/>
                </a:highlight>
                <a:ea typeface="Times New Roman"/>
                <a:cs typeface="Times New Roman"/>
              </a:rPr>
              <a:t> must take responsibility for and is accountable for the success or failure of their particular operation.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Someone who has an interest in the development and/or outcome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Someone who </a:t>
            </a:r>
            <a:r>
              <a:rPr lang="en-US" dirty="0">
                <a:solidFill>
                  <a:srgbClr val="222222"/>
                </a:solidFill>
                <a:highlight>
                  <a:srgbClr val="FFFFFF"/>
                </a:highlight>
                <a:ea typeface="Times New Roman"/>
                <a:cs typeface="Times New Roman"/>
              </a:rPr>
              <a:t>competes against or fights another in a contest, game, or argument; a rival or adversary.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person who supervises a person or an activity.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44520624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Module Two: Key Concepts (I)</a:t>
            </a:r>
            <a:endParaRPr lang="en-CA" sz="3600" dirty="0"/>
          </a:p>
        </p:txBody>
      </p:sp>
      <p:sp>
        <p:nvSpPr>
          <p:cNvPr id="3" name="Content Placeholder 2"/>
          <p:cNvSpPr>
            <a:spLocks noGrp="1"/>
          </p:cNvSpPr>
          <p:nvPr>
            <p:ph idx="1"/>
          </p:nvPr>
        </p:nvSpPr>
        <p:spPr>
          <a:xfrm>
            <a:off x="467544" y="1700808"/>
            <a:ext cx="6758006" cy="4500594"/>
          </a:xfrm>
        </p:spPr>
        <p:txBody>
          <a:bodyPr>
            <a:normAutofit/>
          </a:bodyPr>
          <a:lstStyle/>
          <a:p>
            <a:r>
              <a:rPr lang="en-US" sz="3600" dirty="0" smtClean="0"/>
              <a:t>Before </a:t>
            </a:r>
            <a:r>
              <a:rPr lang="en-US" sz="3600" dirty="0"/>
              <a:t>we get started, let’s make sure we all understand just what we mean by a project and by project management. We’ll also look at what a project manager’s role is. </a:t>
            </a:r>
            <a:endParaRPr lang="en-US" sz="4000" dirty="0"/>
          </a:p>
        </p:txBody>
      </p:sp>
      <p:sp>
        <p:nvSpPr>
          <p:cNvPr id="4" name="Text Placeholder 3"/>
          <p:cNvSpPr>
            <a:spLocks noGrp="1"/>
          </p:cNvSpPr>
          <p:nvPr>
            <p:ph type="body" sz="quarter" idx="10"/>
          </p:nvPr>
        </p:nvSpPr>
        <p:spPr>
          <a:xfrm>
            <a:off x="7391400" y="381000"/>
            <a:ext cx="1752600" cy="3768080"/>
          </a:xfrm>
        </p:spPr>
        <p:txBody>
          <a:bodyPr>
            <a:normAutofit fontScale="55000" lnSpcReduction="20000"/>
          </a:bodyPr>
          <a:lstStyle/>
          <a:p>
            <a:pPr>
              <a:lnSpc>
                <a:spcPct val="115000"/>
              </a:lnSpc>
              <a:spcBef>
                <a:spcPts val="0"/>
              </a:spcBef>
              <a:spcAft>
                <a:spcPts val="1000"/>
              </a:spcAft>
            </a:pPr>
            <a:r>
              <a:rPr lang="en-US" dirty="0">
                <a:latin typeface="Cambria"/>
                <a:ea typeface="Times New Roman"/>
                <a:cs typeface="Times New Roman"/>
              </a:rPr>
              <a:t>Do not repeat the tactics which have gained you one victory, but let your methods be regulated by the infinite variety of circumstances.</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Sun Tzu</a:t>
            </a:r>
            <a:endParaRPr lang="en-US" sz="2400" b="1" dirty="0">
              <a:ea typeface="Times New Roman"/>
              <a:cs typeface="Times New Roman"/>
            </a:endParaRPr>
          </a:p>
          <a:p>
            <a:endParaRPr lang="en-CA" dirty="0"/>
          </a:p>
        </p:txBody>
      </p:sp>
    </p:spTree>
    <p:extLst>
      <p:ext uri="{BB962C8B-B14F-4D97-AF65-F5344CB8AC3E}">
        <p14:creationId xmlns:p14="http://schemas.microsoft.com/office/powerpoint/2010/main" val="335189829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If it turns out that you missed a stakeholder, why should you ask them for their feedback?</a:t>
            </a:r>
          </a:p>
          <a:p>
            <a:pPr marL="695325" lvl="0">
              <a:lnSpc>
                <a:spcPct val="115000"/>
              </a:lnSpc>
              <a:spcBef>
                <a:spcPts val="0"/>
              </a:spcBef>
              <a:buFont typeface="+mj-lt"/>
              <a:buAutoNum type="alphaLcParenR"/>
            </a:pPr>
            <a:r>
              <a:rPr lang="en-US" dirty="0">
                <a:highlight>
                  <a:srgbClr val="FFFFFF"/>
                </a:highlight>
                <a:ea typeface="Times New Roman"/>
                <a:cs typeface="Times New Roman"/>
              </a:rPr>
              <a:t>Y</a:t>
            </a:r>
            <a:r>
              <a:rPr lang="en-US" dirty="0">
                <a:highlight>
                  <a:srgbClr val="FFFFFF"/>
                </a:highlight>
                <a:ea typeface="Calibri"/>
                <a:cs typeface="Calibri"/>
              </a:rPr>
              <a:t>ou may receive valuable information on possible opportunities or potential issues.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change the project’s course at that point.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initiate other projects in the future with this person.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save the company on time and cost.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When stakeholders and other project members begin identifying the goals of the project, what is the first step should you take?</a:t>
            </a:r>
          </a:p>
          <a:p>
            <a:pPr marL="695325" lvl="0">
              <a:lnSpc>
                <a:spcPct val="115000"/>
              </a:lnSpc>
              <a:spcBef>
                <a:spcPts val="0"/>
              </a:spcBef>
              <a:buFont typeface="+mj-lt"/>
              <a:buAutoNum type="alphaLcParenR"/>
            </a:pPr>
            <a:r>
              <a:rPr lang="en-US" dirty="0">
                <a:highlight>
                  <a:srgbClr val="FFFFFF"/>
                </a:highlight>
                <a:ea typeface="Times New Roman"/>
                <a:cs typeface="Times New Roman"/>
              </a:rPr>
              <a:t>Work on creating your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Get all team members and stakeholders to agree on the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an outside team to list any and all possibilities.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a:t>
            </a:r>
            <a:r>
              <a:rPr lang="en-US" dirty="0">
                <a:highlight>
                  <a:srgbClr val="FFFFFF"/>
                </a:highlight>
                <a:ea typeface="Calibri"/>
                <a:cs typeface="Calibri"/>
              </a:rPr>
              <a:t>ncourage them to list any and all possibilities.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33987078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tabLst>
                <a:tab pos="280988" algn="l"/>
              </a:tabLst>
            </a:pPr>
            <a:r>
              <a:rPr lang="en-US" dirty="0">
                <a:ea typeface="Times New Roman"/>
                <a:cs typeface="Times New Roman"/>
              </a:rPr>
              <a:t> What does the “M” in the SMART acronym stand for?</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Meaningful</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Measurable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Money-making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Matter-of-fact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According to Jack Canfield, what do vague goals produce?</a:t>
            </a:r>
          </a:p>
          <a:p>
            <a:pPr marL="695325" lvl="0">
              <a:lnSpc>
                <a:spcPct val="115000"/>
              </a:lnSpc>
              <a:spcBef>
                <a:spcPts val="0"/>
              </a:spcBef>
              <a:buFont typeface="+mj-lt"/>
              <a:buAutoNum type="alphaLcParenR"/>
            </a:pPr>
            <a:r>
              <a:rPr lang="en-US" dirty="0">
                <a:highlight>
                  <a:srgbClr val="FFFFFF"/>
                </a:highlight>
                <a:ea typeface="Times New Roman"/>
                <a:cs typeface="Times New Roman"/>
              </a:rPr>
              <a:t>Specific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Clear planning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results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stakeholders</a:t>
            </a:r>
            <a:endParaRPr lang="en-US" dirty="0">
              <a:ea typeface="Times New Roman"/>
              <a:cs typeface="Times New Roman"/>
            </a:endParaRPr>
          </a:p>
        </p:txBody>
      </p:sp>
    </p:spTree>
    <p:extLst>
      <p:ext uri="{BB962C8B-B14F-4D97-AF65-F5344CB8AC3E}">
        <p14:creationId xmlns:p14="http://schemas.microsoft.com/office/powerpoint/2010/main" val="310242093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In order for a project to be considered a project what does it need?</a:t>
            </a:r>
          </a:p>
          <a:p>
            <a:pPr marL="695325" lvl="0">
              <a:lnSpc>
                <a:spcPct val="115000"/>
              </a:lnSpc>
              <a:spcBef>
                <a:spcPts val="0"/>
              </a:spcBef>
              <a:buFont typeface="+mj-lt"/>
              <a:buAutoNum type="alphaLcParenR"/>
            </a:pPr>
            <a:r>
              <a:rPr lang="en-US" dirty="0">
                <a:highlight>
                  <a:srgbClr val="FFFFFF"/>
                </a:highlight>
                <a:ea typeface="Times New Roman"/>
                <a:cs typeface="Times New Roman"/>
              </a:rPr>
              <a:t>A transitory name and title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Extra funding to prepare for possible emergencies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highlight>
                  <a:srgbClr val="FFFFFF"/>
                </a:highlight>
                <a:ea typeface="Calibri"/>
                <a:cs typeface="Calibri"/>
              </a:rPr>
              <a:t>specific start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vague purpose and results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not an example of a good project goal?</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upgrade the existing sales system to EasySell 5.1 by January 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begin production of a new widget by September 1, 2011.</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build a new 5,000 square foot office facility and have all staff relocated to it by December 31,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design a new data entry system to a future buyer at a time to be determined.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1307493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Which of these statements is true about setting requirements?</a:t>
            </a:r>
          </a:p>
          <a:p>
            <a:pPr marL="695325" lvl="0">
              <a:lnSpc>
                <a:spcPct val="115000"/>
              </a:lnSpc>
              <a:spcBef>
                <a:spcPts val="0"/>
              </a:spcBef>
              <a:buFont typeface="+mj-lt"/>
              <a:buAutoNum type="alphaLcParenR"/>
            </a:pPr>
            <a:r>
              <a:rPr lang="en-US" dirty="0">
                <a:highlight>
                  <a:srgbClr val="FFFFFF"/>
                </a:highlight>
                <a:ea typeface="Calibri"/>
                <a:cs typeface="Calibri"/>
              </a:rPr>
              <a:t>Requirements outline exactly what a project must do in order for it to be considered successful.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Good requirements are at least somewhat specific.</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should not be used for just any project, but are particularly useful in IT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When it comes to requirements it is best to be vague in order to not miss important deadlines.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describes deliverable?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t>
            </a:r>
            <a:r>
              <a:rPr lang="en-US" dirty="0">
                <a:highlight>
                  <a:srgbClr val="FFFFFF"/>
                </a:highlight>
                <a:ea typeface="Calibri"/>
                <a:cs typeface="Calibri"/>
              </a:rPr>
              <a:t>define what people can expect to hold in their hands after the project is complete.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define the goals set by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help you set clear expectations at the end of your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maintain a clear idea of what the stakeholders should be executing.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211768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What is the first phase of project management?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Foundation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Prophase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Initiation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Induction</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definition of a stakeholder?</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supervisor who</a:t>
            </a:r>
            <a:r>
              <a:rPr lang="en-US" sz="3600" dirty="0">
                <a:solidFill>
                  <a:srgbClr val="222222"/>
                </a:solidFill>
                <a:highlight>
                  <a:srgbClr val="FFFFFF"/>
                </a:highlight>
                <a:ea typeface="Times New Roman"/>
                <a:cs typeface="Times New Roman"/>
              </a:rPr>
              <a:t> must take responsibility for and is accountable for the success or failure of their particular operation. </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Someone who has an interest in the development and/or outcome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a:t>
            </a:r>
            <a:r>
              <a:rPr lang="en-US" dirty="0">
                <a:solidFill>
                  <a:srgbClr val="222222"/>
                </a:solidFill>
                <a:highlight>
                  <a:srgbClr val="FFFFFF"/>
                </a:highlight>
                <a:ea typeface="Times New Roman"/>
                <a:cs typeface="Times New Roman"/>
              </a:rPr>
              <a:t>omeone who competes against or fights another in a contest, game, or argument; a rival or adversary.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a:t>
            </a:r>
            <a:r>
              <a:rPr lang="en-US" dirty="0">
                <a:solidFill>
                  <a:srgbClr val="222222"/>
                </a:solidFill>
                <a:highlight>
                  <a:srgbClr val="FFFFFF"/>
                </a:highlight>
                <a:ea typeface="Times New Roman"/>
                <a:cs typeface="Times New Roman"/>
              </a:rPr>
              <a:t>person who supervises a person or an activity.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135787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If it turns out that you missed a stakeholder, why should you ask them for their feedback?</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Y</a:t>
            </a:r>
            <a:r>
              <a:rPr lang="en-US" dirty="0">
                <a:solidFill>
                  <a:srgbClr val="FF0000"/>
                </a:solidFill>
                <a:highlight>
                  <a:srgbClr val="FFFFFF"/>
                </a:highlight>
                <a:ea typeface="Calibri"/>
                <a:cs typeface="Calibri"/>
              </a:rPr>
              <a:t>ou may receive valuable information on possible opportunities or potential issues.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change the project’s course at that point.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be able to initiate other projects in the future with this person.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will save the company on time and cost.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When stakeholders and other project members begin identifying the goals of the project, what is the first step should you take?</a:t>
            </a:r>
          </a:p>
          <a:p>
            <a:pPr marL="695325" lvl="0">
              <a:lnSpc>
                <a:spcPct val="115000"/>
              </a:lnSpc>
              <a:spcBef>
                <a:spcPts val="0"/>
              </a:spcBef>
              <a:buFont typeface="+mj-lt"/>
              <a:buAutoNum type="alphaLcParenR"/>
            </a:pPr>
            <a:r>
              <a:rPr lang="en-US" dirty="0">
                <a:highlight>
                  <a:srgbClr val="FFFFFF"/>
                </a:highlight>
                <a:ea typeface="Times New Roman"/>
                <a:cs typeface="Times New Roman"/>
              </a:rPr>
              <a:t>Work on creating your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Get all team members and stakeholders to agree on the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an outside team to list any and all possibilities.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a:t>
            </a:r>
            <a:r>
              <a:rPr lang="en-US" dirty="0">
                <a:solidFill>
                  <a:srgbClr val="FF0000"/>
                </a:solidFill>
                <a:highlight>
                  <a:srgbClr val="FFFFFF"/>
                </a:highlight>
                <a:ea typeface="Calibri"/>
                <a:cs typeface="Calibri"/>
              </a:rPr>
              <a:t>ncourage them to list any and all possibilities.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9784629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5"/>
              <a:tabLst>
                <a:tab pos="280988" algn="l"/>
              </a:tabLst>
            </a:pPr>
            <a:r>
              <a:rPr lang="en-US" dirty="0">
                <a:ea typeface="Times New Roman"/>
                <a:cs typeface="Times New Roman"/>
              </a:rPr>
              <a:t> What does the “M” in the SMART acronym stand for?</a:t>
            </a:r>
          </a:p>
          <a:p>
            <a:pPr marL="695325" lvl="0">
              <a:lnSpc>
                <a:spcPct val="115000"/>
              </a:lnSpc>
              <a:spcBef>
                <a:spcPts val="0"/>
              </a:spcBef>
              <a:buFont typeface="+mj-lt"/>
              <a:buAutoNum type="alphaLcParenR"/>
            </a:pPr>
            <a:r>
              <a:rPr lang="en-US" dirty="0">
                <a:highlight>
                  <a:srgbClr val="FFFFFF"/>
                </a:highlight>
                <a:ea typeface="Times New Roman"/>
                <a:cs typeface="Times New Roman"/>
              </a:rPr>
              <a:t>Meaningful</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Measurable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Money-making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Matter-of-fact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According to Jack Canfield, what do vague goals produce?</a:t>
            </a:r>
          </a:p>
          <a:p>
            <a:pPr marL="695325" lvl="0">
              <a:lnSpc>
                <a:spcPct val="115000"/>
              </a:lnSpc>
              <a:spcBef>
                <a:spcPts val="0"/>
              </a:spcBef>
              <a:buFont typeface="+mj-lt"/>
              <a:buAutoNum type="alphaLcParenR"/>
            </a:pPr>
            <a:r>
              <a:rPr lang="en-US" dirty="0">
                <a:highlight>
                  <a:srgbClr val="FFFFFF"/>
                </a:highlight>
                <a:ea typeface="Times New Roman"/>
                <a:cs typeface="Times New Roman"/>
              </a:rPr>
              <a:t>Specific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Clear planning</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Vague results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stakeholders</a:t>
            </a:r>
            <a:endParaRPr lang="en-US" dirty="0">
              <a:ea typeface="Times New Roman"/>
              <a:cs typeface="Times New Roman"/>
            </a:endParaRPr>
          </a:p>
        </p:txBody>
      </p:sp>
    </p:spTree>
    <p:extLst>
      <p:ext uri="{BB962C8B-B14F-4D97-AF65-F5344CB8AC3E}">
        <p14:creationId xmlns:p14="http://schemas.microsoft.com/office/powerpoint/2010/main" val="265727622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In order for a project to be considered a project what does it need?</a:t>
            </a:r>
          </a:p>
          <a:p>
            <a:pPr marL="695325" lvl="0">
              <a:lnSpc>
                <a:spcPct val="115000"/>
              </a:lnSpc>
              <a:spcBef>
                <a:spcPts val="0"/>
              </a:spcBef>
              <a:buFont typeface="+mj-lt"/>
              <a:buAutoNum type="alphaLcParenR"/>
            </a:pPr>
            <a:r>
              <a:rPr lang="en-US" dirty="0">
                <a:highlight>
                  <a:srgbClr val="FFFFFF"/>
                </a:highlight>
                <a:ea typeface="Times New Roman"/>
                <a:cs typeface="Times New Roman"/>
              </a:rPr>
              <a:t>A transitory name and title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Extra funding to prepare for possible emergencies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 </a:t>
            </a:r>
            <a:r>
              <a:rPr lang="en-US" dirty="0">
                <a:solidFill>
                  <a:srgbClr val="FF0000"/>
                </a:solidFill>
                <a:highlight>
                  <a:srgbClr val="FFFFFF"/>
                </a:highlight>
                <a:ea typeface="Calibri"/>
                <a:cs typeface="Calibri"/>
              </a:rPr>
              <a:t>specific start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vague purpose and results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not an example of a good project goal?</a:t>
            </a:r>
          </a:p>
          <a:p>
            <a:pPr marL="695325" lvl="0">
              <a:lnSpc>
                <a:spcPct val="115000"/>
              </a:lnSpc>
              <a:spcBef>
                <a:spcPts val="0"/>
              </a:spcBef>
              <a:buFont typeface="+mj-lt"/>
              <a:buAutoNum type="alphaLcParenR"/>
            </a:pPr>
            <a:r>
              <a:rPr lang="en-US" dirty="0">
                <a:highlight>
                  <a:srgbClr val="FFFFFF"/>
                </a:highlight>
                <a:ea typeface="Times New Roman"/>
                <a:cs typeface="Times New Roman"/>
              </a:rPr>
              <a:t>To upgrade the existing sales system to EasySell 5.1 by January 1, 2010.</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begin production of a new widget by September 1, 2011.</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To build a new 5,000 square foot office facility and have all staff relocated to it by December 31, 2010.</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To design a new data entry system to a future buyer at a time to be determined.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7587519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a:bodyPr>
          <a:lstStyle/>
          <a:p>
            <a:r>
              <a:rPr lang="en-US" noProof="0" dirty="0"/>
              <a:t>Module </a:t>
            </a:r>
            <a:r>
              <a:rPr lang="en-US" noProof="0" dirty="0" smtClean="0"/>
              <a:t>Four: </a:t>
            </a:r>
            <a:r>
              <a:rPr lang="en-US" noProof="0" dirty="0"/>
              <a:t>Review Questions</a:t>
            </a:r>
            <a:endParaRPr lang="en-US" noProof="0"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 Which of these statements is true about setting requirements?</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Requirements outline exactly what a project must do in order for it to be considered successful.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Good requirements are at least somewhat specific.</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should not be used for just any project, but are particularly useful in IT projects.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When it comes to requirements it is best to be vague in order to not miss important deadlines.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describes deliverable?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They </a:t>
            </a:r>
            <a:r>
              <a:rPr lang="en-US" dirty="0">
                <a:solidFill>
                  <a:srgbClr val="FF0000"/>
                </a:solidFill>
                <a:highlight>
                  <a:srgbClr val="FFFFFF"/>
                </a:highlight>
                <a:ea typeface="Calibri"/>
                <a:cs typeface="Calibri"/>
              </a:rPr>
              <a:t>define what people can expect to hold in their hands after the project is complete.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define the goals set by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help you set clear expectations at the end of your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maintain a clear idea of what the stakeholders should be executing.</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05233326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Module </a:t>
            </a:r>
            <a:r>
              <a:rPr lang="en-US" dirty="0" smtClean="0"/>
              <a:t>Five: Initiation (II)</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pPr>
              <a:buNone/>
            </a:pPr>
            <a:r>
              <a:rPr lang="en-US" dirty="0" smtClean="0"/>
              <a:t>This module will look at four key </a:t>
            </a:r>
          </a:p>
          <a:p>
            <a:pPr>
              <a:buNone/>
            </a:pPr>
            <a:r>
              <a:rPr lang="en-US" dirty="0" smtClean="0"/>
              <a:t>project documents: the statement of </a:t>
            </a:r>
          </a:p>
          <a:p>
            <a:pPr>
              <a:buNone/>
            </a:pPr>
            <a:r>
              <a:rPr lang="en-US" dirty="0" smtClean="0"/>
              <a:t>work, the project requirements </a:t>
            </a:r>
          </a:p>
          <a:p>
            <a:pPr>
              <a:buNone/>
            </a:pPr>
            <a:r>
              <a:rPr lang="en-US" dirty="0" smtClean="0"/>
              <a:t>document, the project planning </a:t>
            </a:r>
          </a:p>
          <a:p>
            <a:pPr>
              <a:buNone/>
            </a:pPr>
            <a:r>
              <a:rPr lang="en-US" dirty="0" smtClean="0"/>
              <a:t>worksheet, and the project charter. </a:t>
            </a:r>
            <a:endParaRPr lang="en-US" dirty="0"/>
          </a:p>
        </p:txBody>
      </p:sp>
      <p:sp>
        <p:nvSpPr>
          <p:cNvPr id="4" name="Text Placeholder 3"/>
          <p:cNvSpPr>
            <a:spLocks noGrp="1"/>
          </p:cNvSpPr>
          <p:nvPr>
            <p:ph type="body" sz="quarter" idx="10"/>
          </p:nvPr>
        </p:nvSpPr>
        <p:spPr>
          <a:xfrm>
            <a:off x="7427912" y="381000"/>
            <a:ext cx="1752600" cy="3912096"/>
          </a:xfrm>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All you need is the plan, the road map, and the courage to press on to your destination.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Earl Nightingale</a:t>
            </a:r>
            <a:endParaRPr lang="en-US" sz="2400" b="1" dirty="0">
              <a:ea typeface="Times New Roman"/>
              <a:cs typeface="Times New Roman"/>
            </a:endParaRPr>
          </a:p>
        </p:txBody>
      </p:sp>
    </p:spTree>
    <p:extLst>
      <p:ext uri="{BB962C8B-B14F-4D97-AF65-F5344CB8AC3E}">
        <p14:creationId xmlns:p14="http://schemas.microsoft.com/office/powerpoint/2010/main" val="28093262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 Project?</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70053536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737527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Creating a Statement of Work </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65773118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82508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Completing the Project Planning Worksheet </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290360127"/>
              </p:ext>
            </p:extLst>
          </p:nvPr>
        </p:nvGraphicFramePr>
        <p:xfrm>
          <a:off x="323528" y="1556792"/>
          <a:ext cx="8424936" cy="4906489"/>
        </p:xfrm>
        <a:graphic>
          <a:graphicData uri="http://schemas.openxmlformats.org/drawingml/2006/table">
            <a:tbl>
              <a:tblPr firstRow="1" firstCol="1" bandRow="1">
                <a:tableStyleId>{72833802-FEF1-4C79-8D5D-14CF1EAF98D9}</a:tableStyleId>
              </a:tblPr>
              <a:tblGrid>
                <a:gridCol w="4706113"/>
                <a:gridCol w="178638"/>
                <a:gridCol w="3540185"/>
              </a:tblGrid>
              <a:tr h="564631">
                <a:tc gridSpan="3">
                  <a:txBody>
                    <a:bodyPr/>
                    <a:lstStyle/>
                    <a:p>
                      <a:pPr marL="0" marR="0">
                        <a:lnSpc>
                          <a:spcPct val="115000"/>
                        </a:lnSpc>
                        <a:spcBef>
                          <a:spcPts val="0"/>
                        </a:spcBef>
                        <a:spcAft>
                          <a:spcPts val="1000"/>
                        </a:spcAft>
                      </a:pPr>
                      <a:r>
                        <a:rPr lang="en-US" sz="1800" dirty="0">
                          <a:effectLst/>
                        </a:rPr>
                        <a:t>Project Planning Worksheet</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314564">
                <a:tc gridSpan="3">
                  <a:txBody>
                    <a:bodyPr/>
                    <a:lstStyle/>
                    <a:p>
                      <a:pPr marL="0" marR="0">
                        <a:lnSpc>
                          <a:spcPct val="115000"/>
                        </a:lnSpc>
                        <a:spcBef>
                          <a:spcPts val="0"/>
                        </a:spcBef>
                        <a:spcAft>
                          <a:spcPts val="1000"/>
                        </a:spcAft>
                      </a:pPr>
                      <a:r>
                        <a:rPr lang="en-US" sz="1800" dirty="0">
                          <a:effectLst/>
                        </a:rPr>
                        <a:t>Part I: Basic Information</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290570">
                <a:tc gridSpan="2">
                  <a:txBody>
                    <a:bodyPr/>
                    <a:lstStyle/>
                    <a:p>
                      <a:pPr marL="0" marR="0">
                        <a:spcBef>
                          <a:spcPts val="0"/>
                        </a:spcBef>
                        <a:spcAft>
                          <a:spcPts val="0"/>
                        </a:spcAft>
                      </a:pPr>
                      <a:r>
                        <a:rPr lang="en-US" sz="1800" dirty="0">
                          <a:effectLst/>
                        </a:rPr>
                        <a:t>Project Name:</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spcBef>
                          <a:spcPts val="0"/>
                        </a:spcBef>
                        <a:spcAft>
                          <a:spcPts val="0"/>
                        </a:spcAft>
                      </a:pPr>
                      <a:r>
                        <a:rPr lang="en-US" sz="1800" dirty="0">
                          <a:effectLst/>
                        </a:rPr>
                        <a:t>Project Team Members:</a:t>
                      </a:r>
                      <a:endParaRPr lang="en-US" sz="1800" b="1" dirty="0">
                        <a:effectLst/>
                        <a:latin typeface="Calibri"/>
                        <a:ea typeface="Times New Roman"/>
                        <a:cs typeface="Times New Roman"/>
                      </a:endParaRPr>
                    </a:p>
                  </a:txBody>
                  <a:tcPr marL="68580" marR="68580" marT="0" marB="0" anchor="b"/>
                </a:tc>
              </a:tr>
              <a:tr h="314564">
                <a:tc gridSpan="2">
                  <a:txBody>
                    <a:bodyPr/>
                    <a:lstStyle/>
                    <a:p>
                      <a:pPr marL="0" marR="0">
                        <a:spcBef>
                          <a:spcPts val="0"/>
                        </a:spcBef>
                        <a:spcAft>
                          <a:spcPts val="0"/>
                        </a:spcAft>
                      </a:pPr>
                      <a:r>
                        <a:rPr lang="en-US" sz="1800" dirty="0">
                          <a:effectLst/>
                        </a:rPr>
                        <a:t>Estimated Project Start Date:</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tr>
              <a:tr h="314564">
                <a:tc gridSpan="2">
                  <a:txBody>
                    <a:bodyPr/>
                    <a:lstStyle/>
                    <a:p>
                      <a:pPr marL="0" marR="0">
                        <a:spcBef>
                          <a:spcPts val="0"/>
                        </a:spcBef>
                        <a:spcAft>
                          <a:spcPts val="0"/>
                        </a:spcAft>
                      </a:pPr>
                      <a:r>
                        <a:rPr lang="en-US" sz="1800" dirty="0">
                          <a:effectLst/>
                        </a:rPr>
                        <a:t>Estimated Project End Date:</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tr>
              <a:tr h="314564">
                <a:tc gridSpan="2">
                  <a:txBody>
                    <a:bodyPr/>
                    <a:lstStyle/>
                    <a:p>
                      <a:pPr marL="0" marR="0">
                        <a:spcBef>
                          <a:spcPts val="0"/>
                        </a:spcBef>
                        <a:spcAft>
                          <a:spcPts val="0"/>
                        </a:spcAft>
                      </a:pPr>
                      <a:r>
                        <a:rPr lang="en-US" sz="1800" dirty="0">
                          <a:effectLst/>
                        </a:rPr>
                        <a:t>Budget Amount (if known):</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a:txBody>
                    <a:bodyPr/>
                    <a:lstStyle/>
                    <a:p>
                      <a:pPr marL="0" marR="0">
                        <a:lnSpc>
                          <a:spcPct val="115000"/>
                        </a:lnSpc>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tr>
              <a:tr h="314564">
                <a:tc gridSpan="3">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314564">
                <a:tc gridSpan="3">
                  <a:txBody>
                    <a:bodyPr/>
                    <a:lstStyle/>
                    <a:p>
                      <a:pPr marL="0" marR="0">
                        <a:lnSpc>
                          <a:spcPct val="115000"/>
                        </a:lnSpc>
                        <a:spcBef>
                          <a:spcPts val="0"/>
                        </a:spcBef>
                        <a:spcAft>
                          <a:spcPts val="1000"/>
                        </a:spcAft>
                      </a:pPr>
                      <a:r>
                        <a:rPr lang="en-US" sz="1800" dirty="0">
                          <a:effectLst/>
                        </a:rPr>
                        <a:t>Part II: Project Goals</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314564">
                <a:tc gridSpan="3">
                  <a:txBody>
                    <a:bodyPr/>
                    <a:lstStyle/>
                    <a:p>
                      <a:pPr marL="0" marR="0">
                        <a:lnSpc>
                          <a:spcPct val="115000"/>
                        </a:lnSpc>
                        <a:spcBef>
                          <a:spcPts val="0"/>
                        </a:spcBef>
                        <a:spcAft>
                          <a:spcPts val="1000"/>
                        </a:spcAft>
                      </a:pPr>
                      <a:r>
                        <a:rPr lang="en-US" sz="1800" dirty="0">
                          <a:effectLst/>
                        </a:rPr>
                        <a:t>List your SMART goals here.</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314564">
                <a:tc gridSpan="3">
                  <a:txBody>
                    <a:bodyPr/>
                    <a:lstStyle/>
                    <a:p>
                      <a:pPr marL="0" marR="0">
                        <a:lnSpc>
                          <a:spcPct val="115000"/>
                        </a:lnSpc>
                        <a:spcBef>
                          <a:spcPts val="0"/>
                        </a:spcBef>
                        <a:spcAft>
                          <a:spcPts val="1000"/>
                        </a:spcAft>
                      </a:pPr>
                      <a:r>
                        <a:rPr lang="en-US" sz="1800" dirty="0">
                          <a:effectLst/>
                        </a:rPr>
                        <a:t>Part III: Milestones</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c hMerge="1">
                  <a:txBody>
                    <a:bodyPr/>
                    <a:lstStyle/>
                    <a:p>
                      <a:endParaRPr lang="en-US"/>
                    </a:p>
                  </a:txBody>
                  <a:tcPr/>
                </a:tc>
              </a:tr>
              <a:tr h="314564">
                <a:tc>
                  <a:txBody>
                    <a:bodyPr/>
                    <a:lstStyle/>
                    <a:p>
                      <a:pPr marL="0" marR="0">
                        <a:lnSpc>
                          <a:spcPct val="115000"/>
                        </a:lnSpc>
                        <a:spcBef>
                          <a:spcPts val="0"/>
                        </a:spcBef>
                        <a:spcAft>
                          <a:spcPts val="1000"/>
                        </a:spcAft>
                      </a:pPr>
                      <a:r>
                        <a:rPr lang="en-US" sz="1800" dirty="0">
                          <a:effectLst/>
                        </a:rPr>
                        <a:t>Milestone</a:t>
                      </a:r>
                      <a:endParaRPr lang="en-US" sz="1800" b="1" dirty="0">
                        <a:effectLst/>
                        <a:latin typeface="Calibri"/>
                        <a:ea typeface="Times New Roman"/>
                        <a:cs typeface="Times New Roman"/>
                      </a:endParaRPr>
                    </a:p>
                  </a:txBody>
                  <a:tcPr marL="68580" marR="68580" marT="0" marB="0"/>
                </a:tc>
                <a:tc gridSpan="2">
                  <a:txBody>
                    <a:bodyPr/>
                    <a:lstStyle/>
                    <a:p>
                      <a:pPr marL="0" marR="0">
                        <a:lnSpc>
                          <a:spcPct val="115000"/>
                        </a:lnSpc>
                        <a:spcBef>
                          <a:spcPts val="0"/>
                        </a:spcBef>
                        <a:spcAft>
                          <a:spcPts val="1000"/>
                        </a:spcAft>
                      </a:pPr>
                      <a:r>
                        <a:rPr lang="en-US" sz="1800" dirty="0">
                          <a:effectLst/>
                        </a:rPr>
                        <a:t>Target Completion Date</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r>
              <a:tr h="314564">
                <a:tc>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gridSpan="2">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r>
              <a:tr h="314564">
                <a:tc>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gridSpan="2">
                  <a:txBody>
                    <a:bodyPr/>
                    <a:lstStyle/>
                    <a:p>
                      <a:pPr marL="0" marR="0">
                        <a:lnSpc>
                          <a:spcPct val="115000"/>
                        </a:lnSpc>
                        <a:spcBef>
                          <a:spcPts val="0"/>
                        </a:spcBef>
                        <a:spcAft>
                          <a:spcPts val="1000"/>
                        </a:spcAft>
                      </a:pPr>
                      <a:r>
                        <a:rPr lang="en-US" sz="1800" dirty="0">
                          <a:effectLst/>
                        </a:rPr>
                        <a:t> </a:t>
                      </a:r>
                      <a:endParaRPr lang="en-US" sz="1800" b="1" dirty="0">
                        <a:effectLst/>
                        <a:latin typeface="Calibri"/>
                        <a:ea typeface="Times New Roman"/>
                        <a:cs typeface="Times New Roman"/>
                      </a:endParaRPr>
                    </a:p>
                  </a:txBody>
                  <a:tcPr marL="68580" marR="68580" marT="0" marB="0"/>
                </a:tc>
                <a:tc hMerge="1">
                  <a:txBody>
                    <a:bodyPr/>
                    <a:lstStyle/>
                    <a:p>
                      <a:endParaRPr lang="en-US"/>
                    </a:p>
                  </a:txBody>
                  <a:tcPr/>
                </a:tc>
              </a:tr>
              <a:tr h="290570">
                <a:tc gridSpan="3">
                  <a:txBody>
                    <a:bodyPr/>
                    <a:lstStyle/>
                    <a:p>
                      <a:pPr marL="0" marR="0">
                        <a:spcBef>
                          <a:spcPts val="0"/>
                        </a:spcBef>
                        <a:spcAft>
                          <a:spcPts val="0"/>
                        </a:spcAft>
                      </a:pPr>
                      <a:r>
                        <a:rPr lang="en-US" sz="1800" dirty="0">
                          <a:effectLst/>
                        </a:rPr>
                        <a:t>Approved by:</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hMerge="1">
                  <a:txBody>
                    <a:bodyPr/>
                    <a:lstStyle/>
                    <a:p>
                      <a:endParaRPr lang="en-US"/>
                    </a:p>
                  </a:txBody>
                  <a:tcPr/>
                </a:tc>
              </a:tr>
              <a:tr h="290570">
                <a:tc gridSpan="3">
                  <a:txBody>
                    <a:bodyPr/>
                    <a:lstStyle/>
                    <a:p>
                      <a:pPr marL="0" marR="0">
                        <a:spcBef>
                          <a:spcPts val="0"/>
                        </a:spcBef>
                        <a:spcAft>
                          <a:spcPts val="0"/>
                        </a:spcAft>
                      </a:pPr>
                      <a:r>
                        <a:rPr lang="en-US" sz="1800" dirty="0">
                          <a:effectLst/>
                        </a:rPr>
                        <a:t> </a:t>
                      </a:r>
                      <a:endParaRPr lang="en-US" sz="1800" b="1" dirty="0">
                        <a:effectLst/>
                        <a:latin typeface="Calibri"/>
                        <a:ea typeface="Times New Roman"/>
                        <a:cs typeface="Times New Roman"/>
                      </a:endParaRPr>
                    </a:p>
                  </a:txBody>
                  <a:tcPr marL="68580" marR="68580" marT="0" marB="0" anchor="b"/>
                </a:tc>
                <a:tc hMerge="1">
                  <a:txBody>
                    <a:bodyPr/>
                    <a:lstStyle/>
                    <a:p>
                      <a:endParaRPr lang="en-US"/>
                    </a:p>
                  </a:txBody>
                  <a:tcPr/>
                </a:tc>
                <a:tc hMerge="1">
                  <a:txBody>
                    <a:bodyPr/>
                    <a:lstStyle/>
                    <a:p>
                      <a:endParaRPr lang="en-US"/>
                    </a:p>
                  </a:txBody>
                  <a:tcPr/>
                </a:tc>
              </a:tr>
            </a:tbl>
          </a:graphicData>
        </a:graphic>
      </p:graphicFrame>
    </p:spTree>
    <p:extLst>
      <p:ext uri="{BB962C8B-B14F-4D97-AF65-F5344CB8AC3E}">
        <p14:creationId xmlns:p14="http://schemas.microsoft.com/office/powerpoint/2010/main" val="202002961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Completing the Project Charter </a:t>
            </a:r>
            <a:endParaRPr lang="en-US" dirty="0"/>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3381899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557851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Once you have an idea of who your stakeholders are and what the project will achieve, what is the next step?</a:t>
            </a:r>
          </a:p>
          <a:p>
            <a:pPr marL="695325" lvl="0">
              <a:lnSpc>
                <a:spcPct val="115000"/>
              </a:lnSpc>
              <a:spcBef>
                <a:spcPts val="0"/>
              </a:spcBef>
              <a:buFont typeface="+mj-lt"/>
              <a:buAutoNum type="alphaLcParenR"/>
            </a:pPr>
            <a:r>
              <a:rPr lang="en-US" dirty="0">
                <a:highlight>
                  <a:srgbClr val="FFFFFF"/>
                </a:highlight>
                <a:ea typeface="Times New Roman"/>
                <a:cs typeface="Times New Roman"/>
              </a:rPr>
              <a:t>Achieve the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your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Put it all in writing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End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basis report on three types of financial activities: operating activities, investing activities, and financing activities.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statement which stakeholders create for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defines the vague overall meaning of the work and is also specific enough that it conveys your unique interpretation.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The SOW defines what the project will do and when it will be done.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5638168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Who signs off on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 and upper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Both a &amp; b</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not included in the project details?</a:t>
            </a:r>
          </a:p>
          <a:p>
            <a:pPr marL="695325" lvl="0">
              <a:lnSpc>
                <a:spcPct val="115000"/>
              </a:lnSpc>
              <a:spcBef>
                <a:spcPts val="0"/>
              </a:spcBef>
              <a:buFont typeface="+mj-lt"/>
              <a:buAutoNum type="alphaLcParenR"/>
            </a:pPr>
            <a:r>
              <a:rPr lang="en-US" dirty="0">
                <a:highlight>
                  <a:srgbClr val="FFFFFF"/>
                </a:highlight>
                <a:ea typeface="Times New Roman"/>
                <a:cs typeface="Times New Roman"/>
              </a:rPr>
              <a:t>Name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products needed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Its estimated state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client(s) involved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04813694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What question does ‘scope’ answer in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What will the project encompass?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are our deliverables, goals, and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is the purpose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Who is on the 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Which of these statements is true of the project planning worksheet?</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remains static throughout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a living, breathing document.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never complete.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gives you several </a:t>
            </a:r>
            <a:r>
              <a:rPr lang="en-US" dirty="0">
                <a:highlight>
                  <a:srgbClr val="FFFFFF"/>
                </a:highlight>
                <a:ea typeface="Calibri"/>
                <a:cs typeface="Calibri"/>
              </a:rPr>
              <a:t>places to capture the essential information about your project.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5347364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How is the project planning worksheet similar to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are both produced by the stakeholders.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both must be signed off on by a number of supervisors.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a:t>
            </a:r>
            <a:r>
              <a:rPr lang="en-US" dirty="0">
                <a:highlight>
                  <a:srgbClr val="FFFFFF"/>
                </a:highlight>
                <a:ea typeface="Calibri"/>
                <a:cs typeface="Calibri"/>
              </a:rPr>
              <a:t>may need different fields based on your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may need to be vague for the betterment of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the final, formal project document?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worksheet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statement of work</a:t>
            </a:r>
            <a:endParaRPr lang="en-US" dirty="0">
              <a:ea typeface="Times New Roman"/>
              <a:cs typeface="Times New Roman"/>
            </a:endParaRPr>
          </a:p>
        </p:txBody>
      </p:sp>
    </p:spTree>
    <p:extLst>
      <p:ext uri="{BB962C8B-B14F-4D97-AF65-F5344CB8AC3E}">
        <p14:creationId xmlns:p14="http://schemas.microsoft.com/office/powerpoint/2010/main" val="213178202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How long should the project charter be?</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a few pages to hundreds.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ten to fifteen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one hundred to five hundred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varies, but is never over one hundred pages.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would not be included in the project charter?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Estimated cost vs. budget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house and out of house items.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Milestone descriptions and dates.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97553481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 Once you have an idea of who your stakeholders are and what the project will achieve, what is the next step?</a:t>
            </a:r>
          </a:p>
          <a:p>
            <a:pPr marL="695325" lvl="0">
              <a:lnSpc>
                <a:spcPct val="115000"/>
              </a:lnSpc>
              <a:spcBef>
                <a:spcPts val="0"/>
              </a:spcBef>
              <a:buFont typeface="+mj-lt"/>
              <a:buAutoNum type="alphaLcParenR"/>
            </a:pPr>
            <a:r>
              <a:rPr lang="en-US" dirty="0">
                <a:highlight>
                  <a:srgbClr val="FFFFFF"/>
                </a:highlight>
                <a:ea typeface="Times New Roman"/>
                <a:cs typeface="Times New Roman"/>
              </a:rPr>
              <a:t>Achieve the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Assemble your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Put it all in writing</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End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basis report on three types of financial activities: operating activities, investing activities, and financing activities.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is a statement which stakeholders create for 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SOW defines the vague overall meaning of the work and is also specific enough that it conveys your unique interpretation.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The SOW defines what the project will do and when it will be done.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15619803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Who signs off on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management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stakeholders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Human resources and upper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Both a &amp; b</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Which of these is not included in the project details?</a:t>
            </a:r>
          </a:p>
          <a:p>
            <a:pPr marL="695325" lvl="0">
              <a:lnSpc>
                <a:spcPct val="115000"/>
              </a:lnSpc>
              <a:spcBef>
                <a:spcPts val="0"/>
              </a:spcBef>
              <a:buFont typeface="+mj-lt"/>
              <a:buAutoNum type="alphaLcParenR"/>
            </a:pPr>
            <a:r>
              <a:rPr lang="en-US" dirty="0">
                <a:highlight>
                  <a:srgbClr val="FFFFFF"/>
                </a:highlight>
                <a:ea typeface="Times New Roman"/>
                <a:cs typeface="Times New Roman"/>
              </a:rPr>
              <a:t>Name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products needed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Its estimated state and end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client(s) involved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504773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a Project Management?</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6322640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2214348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5"/>
            </a:pPr>
            <a:r>
              <a:rPr lang="en-US" dirty="0">
                <a:ea typeface="Times New Roman"/>
                <a:cs typeface="Times New Roman"/>
              </a:rPr>
              <a:t> What question does ‘scope’ answer in the statement of work?</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What will the project encompass?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are our deliverables, goals, and requirements?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What is the purpose of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Who is on the project management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pPr>
            <a:r>
              <a:rPr lang="en-US" dirty="0">
                <a:ea typeface="Times New Roman"/>
                <a:cs typeface="Times New Roman"/>
              </a:rPr>
              <a:t> Which of these statements is true of the project planning worksheet?</a:t>
            </a:r>
          </a:p>
          <a:p>
            <a:pPr marL="695325" lvl="0">
              <a:lnSpc>
                <a:spcPct val="115000"/>
              </a:lnSpc>
              <a:spcBef>
                <a:spcPts val="0"/>
              </a:spcBef>
              <a:buFont typeface="+mj-lt"/>
              <a:buAutoNum type="alphaLcParenR"/>
            </a:pPr>
            <a:r>
              <a:rPr lang="en-US" dirty="0">
                <a:highlight>
                  <a:srgbClr val="FFFFFF"/>
                </a:highlight>
                <a:ea typeface="Times New Roman"/>
                <a:cs typeface="Times New Roman"/>
              </a:rPr>
              <a:t>It remains static throughout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is a living, breathing document.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never complete.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gives you several </a:t>
            </a:r>
            <a:r>
              <a:rPr lang="en-US" dirty="0">
                <a:highlight>
                  <a:srgbClr val="FFFFFF"/>
                </a:highlight>
                <a:ea typeface="Calibri"/>
                <a:cs typeface="Calibri"/>
              </a:rPr>
              <a:t>places to capture the essential information about your project.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6718665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pPr>
            <a:r>
              <a:rPr lang="en-US" dirty="0">
                <a:ea typeface="Times New Roman"/>
                <a:cs typeface="Times New Roman"/>
              </a:rPr>
              <a:t> How is the project planning worksheet similar to the statement of work?</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They are both produced by the stakeholders.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They both must be signed off on by a number of supervisors.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 both, you </a:t>
            </a:r>
            <a:r>
              <a:rPr lang="en-US" dirty="0">
                <a:solidFill>
                  <a:srgbClr val="FF0000"/>
                </a:solidFill>
                <a:highlight>
                  <a:srgbClr val="FFFFFF"/>
                </a:highlight>
                <a:ea typeface="Calibri"/>
                <a:cs typeface="Calibri"/>
              </a:rPr>
              <a:t>may need different fields based on your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In both, you may need to be vague for the betterment of the project.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pPr>
            <a:r>
              <a:rPr lang="en-US" dirty="0">
                <a:ea typeface="Times New Roman"/>
                <a:cs typeface="Times New Roman"/>
              </a:rPr>
              <a:t> What is the final, formal project document?</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worksheet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planning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statement of work</a:t>
            </a:r>
            <a:endParaRPr lang="en-US" dirty="0">
              <a:ea typeface="Times New Roman"/>
              <a:cs typeface="Times New Roman"/>
            </a:endParaRPr>
          </a:p>
        </p:txBody>
      </p:sp>
    </p:spTree>
    <p:extLst>
      <p:ext uri="{BB962C8B-B14F-4D97-AF65-F5344CB8AC3E}">
        <p14:creationId xmlns:p14="http://schemas.microsoft.com/office/powerpoint/2010/main" val="411211017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a:t>
            </a:r>
            <a:r>
              <a:rPr lang="en-US" noProof="0" dirty="0" smtClean="0"/>
              <a:t>Five: </a:t>
            </a:r>
            <a:r>
              <a:rPr lang="en-US" noProof="0" dirty="0"/>
              <a:t>Review Questions</a:t>
            </a:r>
            <a:endParaRPr lang="en-US" noProof="0" dirty="0" smtClean="0"/>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lvl="0" indent="-339725">
              <a:lnSpc>
                <a:spcPct val="115000"/>
              </a:lnSpc>
              <a:spcBef>
                <a:spcPts val="1200"/>
              </a:spcBef>
              <a:spcAft>
                <a:spcPts val="1000"/>
              </a:spcAft>
              <a:buFont typeface="+mj-lt"/>
              <a:buAutoNum type="arabicPeriod" startAt="9"/>
            </a:pPr>
            <a:r>
              <a:rPr lang="en-US" dirty="0">
                <a:ea typeface="Times New Roman"/>
                <a:cs typeface="Times New Roman"/>
              </a:rPr>
              <a:t>How long should the project charter be?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It varies from a few pages to hundreds.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ten to fifteen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varies from one hundred to five hundred pages.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It is varies, but is never over one hundred pages.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pPr>
            <a:r>
              <a:rPr lang="en-US" dirty="0">
                <a:ea typeface="Times New Roman"/>
                <a:cs typeface="Times New Roman"/>
              </a:rPr>
              <a:t> Which of these would not be included in the project charter?</a:t>
            </a: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Estimated cost vs. budget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In house and out of house items.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Milestone descriptions and dates.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13273955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Module </a:t>
            </a:r>
            <a:r>
              <a:rPr lang="en-US" dirty="0" smtClean="0"/>
              <a:t>Six: </a:t>
            </a:r>
            <a:br>
              <a:rPr lang="en-US" dirty="0" smtClean="0"/>
            </a:br>
            <a:r>
              <a:rPr lang="en-US" dirty="0" smtClean="0"/>
              <a:t>Planning (</a:t>
            </a:r>
            <a:r>
              <a:rPr lang="en-US" dirty="0"/>
              <a:t>I</a:t>
            </a:r>
            <a:r>
              <a:rPr lang="en-US" dirty="0" smtClean="0"/>
              <a:t>)</a:t>
            </a:r>
            <a:endParaRPr lang="en-CA" dirty="0"/>
          </a:p>
        </p:txBody>
      </p:sp>
      <p:sp>
        <p:nvSpPr>
          <p:cNvPr id="3" name="Content Placeholder 2"/>
          <p:cNvSpPr>
            <a:spLocks noGrp="1"/>
          </p:cNvSpPr>
          <p:nvPr>
            <p:ph idx="1"/>
          </p:nvPr>
        </p:nvSpPr>
        <p:spPr>
          <a:xfrm>
            <a:off x="457200" y="1928802"/>
            <a:ext cx="6758006" cy="4643470"/>
          </a:xfrm>
        </p:spPr>
        <p:txBody>
          <a:bodyPr>
            <a:normAutofit fontScale="92500" lnSpcReduction="10000"/>
          </a:bodyPr>
          <a:lstStyle/>
          <a:p>
            <a:pPr>
              <a:buNone/>
            </a:pPr>
            <a:r>
              <a:rPr lang="en-US" dirty="0" smtClean="0"/>
              <a:t>Now it’s time to plan the nuts and bolts </a:t>
            </a:r>
          </a:p>
          <a:p>
            <a:pPr>
              <a:buNone/>
            </a:pPr>
            <a:r>
              <a:rPr lang="en-US" dirty="0" smtClean="0"/>
              <a:t>of your project.</a:t>
            </a:r>
            <a:br>
              <a:rPr lang="en-US" dirty="0" smtClean="0"/>
            </a:br>
            <a:endParaRPr lang="en-CA" dirty="0" smtClean="0"/>
          </a:p>
          <a:p>
            <a:r>
              <a:rPr lang="en-US" dirty="0" smtClean="0"/>
              <a:t>When building your plan, remember:</a:t>
            </a:r>
            <a:endParaRPr lang="en-CA" dirty="0" smtClean="0"/>
          </a:p>
          <a:p>
            <a:r>
              <a:rPr lang="en-US" dirty="0" smtClean="0"/>
              <a:t>Everything in the plan is a prediction.</a:t>
            </a:r>
            <a:endParaRPr lang="en-CA" dirty="0" smtClean="0"/>
          </a:p>
          <a:p>
            <a:r>
              <a:rPr lang="en-US" dirty="0" smtClean="0"/>
              <a:t>The only fact that you know for certain is that your plan is definitely not 100% right.</a:t>
            </a:r>
            <a:endParaRPr lang="en-CA" dirty="0" smtClean="0"/>
          </a:p>
          <a:p>
            <a:r>
              <a:rPr lang="en-US" dirty="0" smtClean="0"/>
              <a:t>Contingency needs to be built in to cope with the uncertainty.</a:t>
            </a:r>
            <a:endParaRPr lang="en-CA" dirty="0" smtClean="0"/>
          </a:p>
          <a:p>
            <a:pPr>
              <a:buNone/>
            </a:pPr>
            <a:endParaRPr lang="en-US" dirty="0"/>
          </a:p>
        </p:txBody>
      </p:sp>
      <p:sp>
        <p:nvSpPr>
          <p:cNvPr id="4" name="Text Placeholder 3"/>
          <p:cNvSpPr>
            <a:spLocks noGrp="1"/>
          </p:cNvSpPr>
          <p:nvPr>
            <p:ph type="body" sz="quarter" idx="10"/>
          </p:nvPr>
        </p:nvSpPr>
        <p:spPr>
          <a:xfrm>
            <a:off x="7427912" y="381000"/>
            <a:ext cx="1752600" cy="3624064"/>
          </a:xfrm>
        </p:spPr>
        <p:txBody>
          <a:bodyPr>
            <a:normAutofit/>
          </a:bodyPr>
          <a:lstStyle/>
          <a:p>
            <a:pPr>
              <a:lnSpc>
                <a:spcPct val="115000"/>
              </a:lnSpc>
              <a:spcBef>
                <a:spcPts val="0"/>
              </a:spcBef>
              <a:spcAft>
                <a:spcPts val="1000"/>
              </a:spcAft>
            </a:pPr>
            <a:r>
              <a:rPr lang="en-US" sz="2000" dirty="0">
                <a:latin typeface="Cambria"/>
                <a:ea typeface="Times New Roman"/>
                <a:cs typeface="Times New Roman"/>
              </a:rPr>
              <a:t>Those who fail to plan, plan to fail.</a:t>
            </a:r>
            <a:endParaRPr lang="en-US" sz="1600" dirty="0">
              <a:ea typeface="Times New Roman"/>
              <a:cs typeface="Times New Roman"/>
            </a:endParaRPr>
          </a:p>
          <a:p>
            <a:pPr algn="ctr">
              <a:lnSpc>
                <a:spcPct val="115000"/>
              </a:lnSpc>
              <a:spcBef>
                <a:spcPts val="0"/>
              </a:spcBef>
              <a:spcAft>
                <a:spcPts val="1000"/>
              </a:spcAft>
            </a:pPr>
            <a:r>
              <a:rPr lang="en-US" sz="2000" b="1" dirty="0">
                <a:latin typeface="Cambria"/>
                <a:ea typeface="Times New Roman"/>
                <a:cs typeface="Times New Roman"/>
              </a:rPr>
              <a:t>Anonymous</a:t>
            </a:r>
            <a:endParaRPr lang="en-US" sz="1600" b="1" dirty="0">
              <a:ea typeface="Times New Roman"/>
              <a:cs typeface="Times New Roman"/>
            </a:endParaRPr>
          </a:p>
          <a:p>
            <a:endParaRPr lang="en-CA" dirty="0" smtClean="0"/>
          </a:p>
        </p:txBody>
      </p:sp>
    </p:spTree>
    <p:extLst>
      <p:ext uri="{BB962C8B-B14F-4D97-AF65-F5344CB8AC3E}">
        <p14:creationId xmlns:p14="http://schemas.microsoft.com/office/powerpoint/2010/main" val="91801641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Managing Expectations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318684989"/>
              </p:ext>
            </p:extLst>
          </p:nvPr>
        </p:nvGraphicFramePr>
        <p:xfrm>
          <a:off x="457200" y="1600200"/>
          <a:ext cx="7615238"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346647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a Task List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76137841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4394095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Estimating Time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42959850"/>
              </p:ext>
            </p:extLst>
          </p:nvPr>
        </p:nvGraphicFramePr>
        <p:xfrm>
          <a:off x="0" y="4365104"/>
          <a:ext cx="4564496" cy="23965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TextBox 11"/>
          <p:cNvSpPr txBox="1"/>
          <p:nvPr/>
        </p:nvSpPr>
        <p:spPr>
          <a:xfrm>
            <a:off x="1589561" y="1812573"/>
            <a:ext cx="6120680" cy="2431435"/>
          </a:xfrm>
          <a:prstGeom prst="rect">
            <a:avLst/>
          </a:prstGeom>
          <a:noFill/>
        </p:spPr>
        <p:txBody>
          <a:bodyPr wrap="square" rtlCol="0">
            <a:spAutoFit/>
          </a:bodyPr>
          <a:lstStyle/>
          <a:p>
            <a:r>
              <a:rPr lang="en-US" sz="4000" dirty="0" smtClean="0"/>
              <a:t>		</a:t>
            </a:r>
            <a:r>
              <a:rPr lang="en-US" sz="7200" dirty="0" smtClean="0"/>
              <a:t>T</a:t>
            </a:r>
            <a:r>
              <a:rPr lang="en-US" sz="7200" baseline="-25000" dirty="0" smtClean="0"/>
              <a:t>o </a:t>
            </a:r>
            <a:r>
              <a:rPr lang="en-US" sz="9600" b="1" baseline="-25000" dirty="0" smtClean="0"/>
              <a:t>+</a:t>
            </a:r>
            <a:r>
              <a:rPr lang="en-US" sz="7200" baseline="-25000" dirty="0" smtClean="0"/>
              <a:t> </a:t>
            </a:r>
            <a:r>
              <a:rPr lang="en-US" sz="9600" baseline="-25000" dirty="0" smtClean="0"/>
              <a:t>4</a:t>
            </a:r>
            <a:r>
              <a:rPr lang="en-US" sz="7200" dirty="0" smtClean="0"/>
              <a:t>T</a:t>
            </a:r>
            <a:r>
              <a:rPr lang="en-US" sz="7200" baseline="-25000" dirty="0" smtClean="0"/>
              <a:t>m </a:t>
            </a:r>
            <a:r>
              <a:rPr lang="en-US" sz="9600" b="1" baseline="-25000" dirty="0" smtClean="0"/>
              <a:t>+</a:t>
            </a:r>
            <a:r>
              <a:rPr lang="en-US" sz="7200" baseline="-25000" dirty="0" smtClean="0"/>
              <a:t> </a:t>
            </a:r>
            <a:r>
              <a:rPr lang="en-US" sz="7200" dirty="0" smtClean="0"/>
              <a:t>T</a:t>
            </a:r>
            <a:r>
              <a:rPr lang="en-US" sz="7200" baseline="-25000" dirty="0" smtClean="0"/>
              <a:t>p</a:t>
            </a:r>
          </a:p>
          <a:p>
            <a:r>
              <a:rPr lang="en-US" sz="8000" baseline="-25000" dirty="0" smtClean="0"/>
              <a:t>				6</a:t>
            </a:r>
            <a:endParaRPr lang="en-US" sz="8000" dirty="0"/>
          </a:p>
        </p:txBody>
      </p:sp>
      <p:cxnSp>
        <p:nvCxnSpPr>
          <p:cNvPr id="14" name="Straight Connector 13"/>
          <p:cNvCxnSpPr/>
          <p:nvPr/>
        </p:nvCxnSpPr>
        <p:spPr>
          <a:xfrm>
            <a:off x="3491880" y="3290055"/>
            <a:ext cx="3744416" cy="0"/>
          </a:xfrm>
          <a:prstGeom prst="line">
            <a:avLst/>
          </a:prstGeom>
        </p:spPr>
        <p:style>
          <a:lnRef idx="2">
            <a:schemeClr val="dk1"/>
          </a:lnRef>
          <a:fillRef idx="0">
            <a:schemeClr val="dk1"/>
          </a:fillRef>
          <a:effectRef idx="1">
            <a:schemeClr val="dk1"/>
          </a:effectRef>
          <a:fontRef idx="minor">
            <a:schemeClr val="tx1"/>
          </a:fontRef>
        </p:style>
      </p:cxnSp>
      <p:sp>
        <p:nvSpPr>
          <p:cNvPr id="16" name="TextBox 15"/>
          <p:cNvSpPr txBox="1"/>
          <p:nvPr/>
        </p:nvSpPr>
        <p:spPr>
          <a:xfrm>
            <a:off x="1835696" y="2321877"/>
            <a:ext cx="1304844" cy="1477328"/>
          </a:xfrm>
          <a:prstGeom prst="rect">
            <a:avLst/>
          </a:prstGeom>
          <a:noFill/>
        </p:spPr>
        <p:txBody>
          <a:bodyPr wrap="none" rtlCol="0">
            <a:spAutoFit/>
          </a:bodyPr>
          <a:lstStyle/>
          <a:p>
            <a:pPr lvl="0"/>
            <a:r>
              <a:rPr lang="en-US" sz="7200" dirty="0" smtClean="0"/>
              <a:t>T</a:t>
            </a:r>
            <a:r>
              <a:rPr lang="en-US" sz="7200" baseline="-25000" dirty="0" smtClean="0"/>
              <a:t>e =</a:t>
            </a:r>
            <a:endParaRPr lang="en-US" sz="7200" dirty="0"/>
          </a:p>
          <a:p>
            <a:endParaRPr lang="en-US" dirty="0"/>
          </a:p>
        </p:txBody>
      </p:sp>
    </p:spTree>
    <p:extLst>
      <p:ext uri="{BB962C8B-B14F-4D97-AF65-F5344CB8AC3E}">
        <p14:creationId xmlns:p14="http://schemas.microsoft.com/office/powerpoint/2010/main" val="421351130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Estimating Resources</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01712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9839799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Estimating Costs </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1013743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3411581"/>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When building a plan, what is important to remember?</a:t>
            </a:r>
          </a:p>
          <a:p>
            <a:pPr marL="695325" lvl="0">
              <a:lnSpc>
                <a:spcPct val="115000"/>
              </a:lnSpc>
              <a:spcBef>
                <a:spcPts val="0"/>
              </a:spcBef>
              <a:buFont typeface="+mj-lt"/>
              <a:buAutoNum type="alphaLcParenR"/>
            </a:pPr>
            <a:r>
              <a:rPr lang="en-US" dirty="0">
                <a:highlight>
                  <a:srgbClr val="FFFFFF"/>
                </a:highlight>
                <a:ea typeface="Times New Roman"/>
                <a:cs typeface="Times New Roman"/>
              </a:rPr>
              <a:t>At least half of the plan is a prediction.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only fact you know for certain is that your plan is 100% right.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no room for vagueness as deadlines and outcomes will not change.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Contingency needs to be built in to cope with the uncertainty. </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can unmanaged expectations cause?</a:t>
            </a:r>
          </a:p>
          <a:p>
            <a:pPr marL="695325" lvl="0">
              <a:lnSpc>
                <a:spcPct val="115000"/>
              </a:lnSpc>
              <a:spcBef>
                <a:spcPts val="0"/>
              </a:spcBef>
              <a:buFont typeface="+mj-lt"/>
              <a:buAutoNum type="alphaLcParenR"/>
            </a:pPr>
            <a:r>
              <a:rPr lang="en-US" dirty="0">
                <a:highlight>
                  <a:srgbClr val="FFFFFF"/>
                </a:highlight>
                <a:ea typeface="Times New Roman"/>
                <a:cs typeface="Times New Roman"/>
              </a:rPr>
              <a:t>Conflict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to succeed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Improved time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new statement of work to be written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454200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Project Manager?</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46447739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1217810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Which of these is a main category that expectations fall into?</a:t>
            </a: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Delivery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Quantity</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is not a key checkpoint to include when reviewing documents?</a:t>
            </a: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outcomes and time frame.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requirements and budgets.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Understand the budget and schedule linkages.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Communicate to everyone no matter what their relevance.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25202228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is a good suggestion for writing the task list?</a:t>
            </a: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before the statement of work is written.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way that you will accomplish it.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as you are completing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same manner you would your project charter.</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When building your schedule, what should you never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Make concrete plans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Use outside help</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Guess times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 deliverables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4276678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Te in the formula used for estimating time represent?</a:t>
            </a:r>
          </a:p>
          <a:p>
            <a:pPr marL="695325" lvl="0">
              <a:lnSpc>
                <a:spcPct val="115000"/>
              </a:lnSpc>
              <a:spcBef>
                <a:spcPts val="0"/>
              </a:spcBef>
              <a:buFont typeface="+mj-lt"/>
              <a:buAutoNum type="alphaLcParenR"/>
            </a:pPr>
            <a:r>
              <a:rPr lang="en-US" dirty="0">
                <a:highlight>
                  <a:srgbClr val="FFFFFF"/>
                </a:highlight>
                <a:ea typeface="Calibri"/>
                <a:cs typeface="Calibri"/>
              </a:rPr>
              <a:t>Calculated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Pessimistic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Optimistic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Probable time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the first thing you should do when properly estimating time?</a:t>
            </a:r>
          </a:p>
          <a:p>
            <a:pPr marL="695325" lvl="0">
              <a:lnSpc>
                <a:spcPct val="115000"/>
              </a:lnSpc>
              <a:spcBef>
                <a:spcPts val="0"/>
              </a:spcBef>
              <a:buFont typeface="+mj-lt"/>
              <a:buAutoNum type="alphaLcParenR"/>
            </a:pPr>
            <a:r>
              <a:rPr lang="en-US" dirty="0">
                <a:highlight>
                  <a:srgbClr val="FFFFFF"/>
                </a:highlight>
                <a:ea typeface="Times New Roman"/>
                <a:cs typeface="Times New Roman"/>
              </a:rPr>
              <a:t>Keep the same time scale for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the best and worst case estimates would be.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Plug the numbers into the formula for estimating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
            </a:r>
            <a:r>
              <a:rPr lang="en-US" dirty="0">
                <a:highlight>
                  <a:srgbClr val="FFFFFF"/>
                </a:highlight>
                <a:ea typeface="Calibri"/>
                <a:cs typeface="Calibri"/>
              </a:rPr>
              <a:t>ake a table, list your tasks, and fill in the estimated time for each.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6302370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In project management, what does “resources” mean?</a:t>
            </a:r>
          </a:p>
          <a:p>
            <a:pPr marL="695325" lvl="0">
              <a:lnSpc>
                <a:spcPct val="115000"/>
              </a:lnSpc>
              <a:spcBef>
                <a:spcPts val="0"/>
              </a:spcBef>
              <a:buFont typeface="+mj-lt"/>
              <a:buAutoNum type="alphaLcParenR"/>
            </a:pPr>
            <a:r>
              <a:rPr lang="en-US" dirty="0">
                <a:highlight>
                  <a:srgbClr val="FFFFFF"/>
                </a:highlight>
                <a:ea typeface="Times New Roman"/>
                <a:cs typeface="Times New Roman"/>
              </a:rPr>
              <a:t>Staff room, meeting, and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a:t>
            </a:r>
            <a:r>
              <a:rPr lang="en-US" dirty="0">
                <a:highlight>
                  <a:srgbClr val="FFFFFF"/>
                </a:highlight>
                <a:ea typeface="Calibri"/>
                <a:cs typeface="Calibri"/>
              </a:rPr>
              <a:t>eople, materials, and money.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Materials, execution, and profit.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Stakeholders, statement of work, and end product.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What is a common method of resource listing?</a:t>
            </a:r>
          </a:p>
          <a:p>
            <a:pPr marL="695325" lvl="0">
              <a:lnSpc>
                <a:spcPct val="115000"/>
              </a:lnSpc>
              <a:spcBef>
                <a:spcPts val="0"/>
              </a:spcBef>
              <a:buFont typeface="+mj-lt"/>
              <a:buAutoNum type="alphaLcParenR"/>
            </a:pPr>
            <a:r>
              <a:rPr lang="en-US" dirty="0">
                <a:highlight>
                  <a:srgbClr val="FFFFFF"/>
                </a:highlight>
                <a:ea typeface="Calibri"/>
                <a:cs typeface="Calibri"/>
              </a:rPr>
              <a:t>List the tasks, estimated time, and resources required.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assumptions, agreements, and estimated time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resources, materials, and profits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tasks, agreements, and materials required.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08444215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When building a plan, what is important to remember?</a:t>
            </a:r>
          </a:p>
          <a:p>
            <a:pPr marL="695325" lvl="0">
              <a:lnSpc>
                <a:spcPct val="115000"/>
              </a:lnSpc>
              <a:spcBef>
                <a:spcPts val="0"/>
              </a:spcBef>
              <a:buFont typeface="+mj-lt"/>
              <a:buAutoNum type="alphaLcParenR"/>
            </a:pPr>
            <a:r>
              <a:rPr lang="en-US" dirty="0">
                <a:highlight>
                  <a:srgbClr val="FFFFFF"/>
                </a:highlight>
                <a:ea typeface="Times New Roman"/>
                <a:cs typeface="Times New Roman"/>
              </a:rPr>
              <a:t>At least half of the plan is a prediction.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only fact you know for certain is that your plan is 100% right.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There is no room for vagueness as deadlines and outcomes will not change.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Contingency needs to be built in to cope with the uncertainty. </a:t>
            </a:r>
            <a:endParaRPr lang="en-US" dirty="0">
              <a:ea typeface="Times New Roman"/>
              <a:cs typeface="Times New Roman"/>
            </a:endParaRPr>
          </a:p>
          <a:p>
            <a:pPr marL="514350" lvl="0" indent="-514350">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can unmanaged expectations cause?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Conflict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project to succeed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Improved time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new statement of work to be written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2246853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Which of these is a main category that expectations fall into?</a:t>
            </a: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Product management</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Delivery date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Quantity</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is not a key checkpoint to include when reviewing documents?</a:t>
            </a: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outcomes and time frame.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Clarify the requirements and budgets.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Understand the budget and schedule linkages.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Communicate to everyone no matter what their relevance.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56482966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is a good suggestion for writing the task list?</a:t>
            </a: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before the statement of work is written.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Write the task list in the way that you will accomplish it.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as you are completing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Write the task list in the same manner you would your project charter.</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When building your schedule, what should you never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Make concrete plans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Use outside help</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Guess times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Estimate deliverables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9087164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What does the Te in the formula used for estimating time represent?</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Calculated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Pessimistic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Optimistic Time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Probable time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the first thing you should do when properly estimating time?</a:t>
            </a:r>
          </a:p>
          <a:p>
            <a:pPr marL="695325" lvl="0">
              <a:lnSpc>
                <a:spcPct val="115000"/>
              </a:lnSpc>
              <a:spcBef>
                <a:spcPts val="0"/>
              </a:spcBef>
              <a:buFont typeface="+mj-lt"/>
              <a:buAutoNum type="alphaLcParenR"/>
            </a:pPr>
            <a:r>
              <a:rPr lang="en-US" dirty="0">
                <a:highlight>
                  <a:srgbClr val="FFFFFF"/>
                </a:highlight>
                <a:ea typeface="Times New Roman"/>
                <a:cs typeface="Times New Roman"/>
              </a:rPr>
              <a:t>Keep the same time scale for each task.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what the best and worst case estimates would be.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Plug the numbers into the formula for estimating time.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M</a:t>
            </a:r>
            <a:r>
              <a:rPr lang="en-US" dirty="0">
                <a:solidFill>
                  <a:srgbClr val="FF0000"/>
                </a:solidFill>
                <a:highlight>
                  <a:srgbClr val="FFFFFF"/>
                </a:highlight>
                <a:ea typeface="Calibri"/>
                <a:cs typeface="Calibri"/>
              </a:rPr>
              <a:t>ake a table, list your tasks, and fill in the estimated time for each.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51580522"/>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a:t>
            </a:r>
            <a:r>
              <a:rPr lang="en-US" noProof="0" dirty="0" smtClean="0"/>
              <a:t>Six: </a:t>
            </a:r>
            <a:r>
              <a:rPr lang="en-US" noProof="0" dirty="0"/>
              <a:t>Review Questions</a:t>
            </a:r>
            <a:endParaRPr lang="en-US" noProof="0"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In project management, what does “resources” mean?</a:t>
            </a:r>
          </a:p>
          <a:p>
            <a:pPr marL="695325" lvl="0">
              <a:lnSpc>
                <a:spcPct val="115000"/>
              </a:lnSpc>
              <a:spcBef>
                <a:spcPts val="0"/>
              </a:spcBef>
              <a:buFont typeface="+mj-lt"/>
              <a:buAutoNum type="alphaLcParenR"/>
            </a:pPr>
            <a:r>
              <a:rPr lang="en-US" dirty="0">
                <a:highlight>
                  <a:srgbClr val="FFFFFF"/>
                </a:highlight>
                <a:ea typeface="Times New Roman"/>
                <a:cs typeface="Times New Roman"/>
              </a:rPr>
              <a:t>Staff room, meeting, and deliverables.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a:t>
            </a:r>
            <a:r>
              <a:rPr lang="en-US" dirty="0">
                <a:solidFill>
                  <a:srgbClr val="FF0000"/>
                </a:solidFill>
                <a:highlight>
                  <a:srgbClr val="FFFFFF"/>
                </a:highlight>
                <a:ea typeface="Calibri"/>
                <a:cs typeface="Calibri"/>
              </a:rPr>
              <a:t>eople, materials, and money.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Materials, execution, and profit.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Stakeholders, statement of work, and end product.</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1085850" algn="l"/>
              </a:tabLst>
            </a:pPr>
            <a:r>
              <a:rPr lang="en-US" dirty="0">
                <a:ea typeface="Times New Roman"/>
                <a:cs typeface="Times New Roman"/>
              </a:rPr>
              <a:t> What is a common method of resource listing?</a:t>
            </a:r>
          </a:p>
          <a:p>
            <a:pPr marL="695325" lvl="0">
              <a:lnSpc>
                <a:spcPct val="115000"/>
              </a:lnSpc>
              <a:spcBef>
                <a:spcPts val="0"/>
              </a:spcBef>
              <a:buFont typeface="+mj-lt"/>
              <a:buAutoNum type="alphaLcParenR"/>
            </a:pPr>
            <a:r>
              <a:rPr lang="en-US" dirty="0">
                <a:solidFill>
                  <a:srgbClr val="FF0000"/>
                </a:solidFill>
                <a:highlight>
                  <a:srgbClr val="FFFFFF"/>
                </a:highlight>
                <a:ea typeface="Calibri"/>
                <a:cs typeface="Calibri"/>
              </a:rPr>
              <a:t>List the tasks, estimated time, and resources required.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assumptions, agreements, and estimated time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resources, materials, and profits required.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List the tasks, agreements, and materials required.</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59809276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Module </a:t>
            </a:r>
            <a:r>
              <a:rPr lang="en-US" dirty="0" smtClean="0"/>
              <a:t>Seven: Planning (II)</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pPr>
              <a:buNone/>
            </a:pPr>
            <a:r>
              <a:rPr lang="en-US" dirty="0" smtClean="0"/>
              <a:t>The next part of the planning phase is </a:t>
            </a:r>
          </a:p>
          <a:p>
            <a:pPr>
              <a:buNone/>
            </a:pPr>
            <a:r>
              <a:rPr lang="en-US" dirty="0" smtClean="0"/>
              <a:t>to bring together the nuts and bolts </a:t>
            </a:r>
          </a:p>
          <a:p>
            <a:pPr>
              <a:buNone/>
            </a:pPr>
            <a:r>
              <a:rPr lang="en-US" dirty="0" smtClean="0"/>
              <a:t>information that we have gathered (the </a:t>
            </a:r>
          </a:p>
          <a:p>
            <a:pPr>
              <a:buNone/>
            </a:pPr>
            <a:r>
              <a:rPr lang="en-US" dirty="0" smtClean="0"/>
              <a:t>tasks to be performed, plus the time, </a:t>
            </a:r>
          </a:p>
          <a:p>
            <a:pPr>
              <a:buNone/>
            </a:pPr>
            <a:r>
              <a:rPr lang="en-US" dirty="0" smtClean="0"/>
              <a:t>resources, and costs required for each) </a:t>
            </a:r>
          </a:p>
          <a:p>
            <a:pPr>
              <a:buNone/>
            </a:pPr>
            <a:r>
              <a:rPr lang="en-US" dirty="0" smtClean="0"/>
              <a:t>and to create an actual plan for </a:t>
            </a:r>
          </a:p>
          <a:p>
            <a:pPr>
              <a:buNone/>
            </a:pPr>
            <a:r>
              <a:rPr lang="en-US" dirty="0" smtClean="0"/>
              <a:t>executing the project.</a:t>
            </a:r>
            <a:endParaRPr lang="en-CA" dirty="0" smtClean="0"/>
          </a:p>
          <a:p>
            <a:pPr>
              <a:buNone/>
            </a:pPr>
            <a:endParaRPr lang="en-US" dirty="0"/>
          </a:p>
        </p:txBody>
      </p:sp>
      <p:sp>
        <p:nvSpPr>
          <p:cNvPr id="4" name="Text Placeholder 3"/>
          <p:cNvSpPr>
            <a:spLocks noGrp="1"/>
          </p:cNvSpPr>
          <p:nvPr>
            <p:ph type="body" sz="quarter" idx="10"/>
          </p:nvPr>
        </p:nvSpPr>
        <p:spPr/>
        <p:txBody>
          <a:bodyPr>
            <a:normAutofit fontScale="85000" lnSpcReduction="10000"/>
          </a:bodyPr>
          <a:lstStyle/>
          <a:p>
            <a:pPr>
              <a:lnSpc>
                <a:spcPct val="115000"/>
              </a:lnSpc>
              <a:spcBef>
                <a:spcPts val="0"/>
              </a:spcBef>
              <a:spcAft>
                <a:spcPts val="1000"/>
              </a:spcAft>
            </a:pPr>
            <a:r>
              <a:rPr lang="en-US" dirty="0">
                <a:latin typeface="Cambria"/>
                <a:ea typeface="Times New Roman"/>
                <a:cs typeface="Times New Roman"/>
              </a:rPr>
              <a:t>A work well begun is half ended.</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Plato</a:t>
            </a:r>
            <a:endParaRPr lang="en-US" sz="2400" b="1" dirty="0">
              <a:ea typeface="Times New Roman"/>
              <a:cs typeface="Times New Roman"/>
            </a:endParaRPr>
          </a:p>
          <a:p>
            <a:endParaRPr lang="en-CA" dirty="0" smtClean="0"/>
          </a:p>
        </p:txBody>
      </p:sp>
    </p:spTree>
    <p:extLst>
      <p:ext uri="{BB962C8B-B14F-4D97-AF65-F5344CB8AC3E}">
        <p14:creationId xmlns:p14="http://schemas.microsoft.com/office/powerpoint/2010/main" val="4971243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pPr>
            <a:r>
              <a:rPr lang="en-US" dirty="0">
                <a:ea typeface="Times New Roman"/>
                <a:cs typeface="Times New Roman"/>
              </a:rPr>
              <a:t>What is the definition of a project?</a:t>
            </a:r>
          </a:p>
          <a:p>
            <a:pPr marL="695325" lvl="0">
              <a:lnSpc>
                <a:spcPct val="115000"/>
              </a:lnSpc>
              <a:spcBef>
                <a:spcPts val="0"/>
              </a:spcBef>
              <a:buFont typeface="+mj-lt"/>
              <a:buAutoNum type="alphaLcParenR"/>
            </a:pPr>
            <a:r>
              <a:rPr lang="en-US" dirty="0">
                <a:solidFill>
                  <a:srgbClr val="000000"/>
                </a:solidFill>
                <a:ea typeface="Arial"/>
              </a:rPr>
              <a:t>A planned series of future events, items, or performances.</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solidFill>
                  <a:srgbClr val="000000"/>
                </a:solidFill>
                <a:ea typeface="Arial"/>
              </a:rPr>
              <a:t>A meeting of people face to face, especially for consultation.</a:t>
            </a:r>
            <a:endParaRPr lang="en-US" dirty="0">
              <a:solidFill>
                <a:srgbClr val="000000"/>
              </a:solidFill>
              <a:latin typeface="Arial"/>
              <a:ea typeface="Arial"/>
            </a:endParaRPr>
          </a:p>
          <a:p>
            <a:pPr marL="695325" lvl="0">
              <a:lnSpc>
                <a:spcPct val="115000"/>
              </a:lnSpc>
              <a:spcBef>
                <a:spcPts val="0"/>
              </a:spcBef>
              <a:buFont typeface="+mj-lt"/>
              <a:buAutoNum type="alphaLcParenR"/>
            </a:pPr>
            <a:r>
              <a:rPr lang="en-US" dirty="0">
                <a:ea typeface="Arial"/>
              </a:rPr>
              <a:t>A limited endeavor that is undertaken to meet particular goals and objectives. </a:t>
            </a:r>
            <a:endParaRPr lang="en-US" dirty="0">
              <a:latin typeface="Arial"/>
              <a:ea typeface="Arial"/>
            </a:endParaRPr>
          </a:p>
          <a:p>
            <a:pPr marL="695325" lvl="0">
              <a:lnSpc>
                <a:spcPct val="115000"/>
              </a:lnSpc>
              <a:spcBef>
                <a:spcPts val="0"/>
              </a:spcBef>
              <a:buFont typeface="+mj-lt"/>
              <a:buAutoNum type="alphaLcParenR"/>
            </a:pPr>
            <a:r>
              <a:rPr lang="en-US" dirty="0">
                <a:ea typeface="Arial"/>
              </a:rPr>
              <a:t>An assembly of people, especially the members of a society or committee, for discussion or entertainment.</a:t>
            </a:r>
            <a:endParaRPr lang="en-US" dirty="0">
              <a:latin typeface="Arial"/>
              <a:ea typeface="Arial"/>
            </a:endParaRPr>
          </a:p>
          <a:p>
            <a:pPr marL="339725" lvl="0" indent="-339725">
              <a:lnSpc>
                <a:spcPct val="115000"/>
              </a:lnSpc>
              <a:spcBef>
                <a:spcPts val="1200"/>
              </a:spcBef>
              <a:spcAft>
                <a:spcPts val="1000"/>
              </a:spcAft>
              <a:buFont typeface="+mj-lt"/>
              <a:buAutoNum type="arabicPeriod" startAt="2"/>
            </a:pPr>
            <a:r>
              <a:rPr lang="en-US" dirty="0">
                <a:ea typeface="Times New Roman"/>
                <a:cs typeface="Times New Roman"/>
              </a:rPr>
              <a:t> What is an example of a characteristic of a successful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Defined ownership and responsibility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Vague goals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 timeline that changes frequently</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Methodology that is “plan-as-you-go”</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8497374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Building the Work Breakdown Structure </a:t>
            </a:r>
            <a:endParaRPr lang="en-CA"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9230453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2661710"/>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Creating the Schedule </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9276287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52649528"/>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Creating a Risk Management Plan</a:t>
            </a:r>
            <a:endParaRPr lang="en-CA"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5584641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608405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Creating a Communication Plan</a:t>
            </a:r>
            <a:endParaRPr lang="en-CA" dirty="0"/>
          </a:p>
        </p:txBody>
      </p:sp>
      <p:sp>
        <p:nvSpPr>
          <p:cNvPr id="4" name="Content Placeholder 3"/>
          <p:cNvSpPr>
            <a:spLocks noGrp="1"/>
          </p:cNvSpPr>
          <p:nvPr>
            <p:ph idx="1"/>
          </p:nvPr>
        </p:nvSpPr>
        <p:spPr/>
        <p:txBody>
          <a:bodyPr>
            <a:normAutofit/>
          </a:bodyPr>
          <a:lstStyle/>
          <a:p>
            <a:endParaRPr lang="en-CA" dirty="0" smtClean="0"/>
          </a:p>
          <a:p>
            <a:pPr>
              <a:buNone/>
            </a:pPr>
            <a:endParaRPr lang="en-CA" dirty="0"/>
          </a:p>
        </p:txBody>
      </p:sp>
      <p:graphicFrame>
        <p:nvGraphicFramePr>
          <p:cNvPr id="3" name="Table 2"/>
          <p:cNvGraphicFramePr>
            <a:graphicFrameLocks noGrp="1"/>
          </p:cNvGraphicFramePr>
          <p:nvPr>
            <p:extLst>
              <p:ext uri="{D42A27DB-BD31-4B8C-83A1-F6EECF244321}">
                <p14:modId xmlns:p14="http://schemas.microsoft.com/office/powerpoint/2010/main" val="1200024751"/>
              </p:ext>
            </p:extLst>
          </p:nvPr>
        </p:nvGraphicFramePr>
        <p:xfrm>
          <a:off x="467544" y="1484784"/>
          <a:ext cx="7992888" cy="4824535"/>
        </p:xfrm>
        <a:graphic>
          <a:graphicData uri="http://schemas.openxmlformats.org/drawingml/2006/table">
            <a:tbl>
              <a:tblPr firstRow="1" firstCol="1" bandRow="1">
                <a:tableStyleId>{EB344D84-9AFB-497E-A393-DC336BA19D2E}</a:tableStyleId>
              </a:tblPr>
              <a:tblGrid>
                <a:gridCol w="1776557"/>
                <a:gridCol w="6216331"/>
              </a:tblGrid>
              <a:tr h="683141">
                <a:tc>
                  <a:txBody>
                    <a:bodyPr/>
                    <a:lstStyle/>
                    <a:p>
                      <a:pPr marL="0" marR="0">
                        <a:lnSpc>
                          <a:spcPct val="115000"/>
                        </a:lnSpc>
                        <a:spcBef>
                          <a:spcPts val="0"/>
                        </a:spcBef>
                        <a:spcAft>
                          <a:spcPts val="1000"/>
                        </a:spcAft>
                      </a:pPr>
                      <a:r>
                        <a:rPr lang="en-US" sz="2000" dirty="0">
                          <a:effectLst/>
                        </a:rPr>
                        <a:t>What?</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Status meetings</a:t>
                      </a:r>
                      <a:endParaRPr lang="en-US" sz="2000" dirty="0">
                        <a:effectLst/>
                        <a:latin typeface="Calibri"/>
                        <a:ea typeface="Times New Roman"/>
                        <a:cs typeface="Times New Roman"/>
                      </a:endParaRPr>
                    </a:p>
                  </a:txBody>
                  <a:tcPr marL="68580" marR="68580" marT="0" marB="0"/>
                </a:tc>
              </a:tr>
              <a:tr h="683141">
                <a:tc>
                  <a:txBody>
                    <a:bodyPr/>
                    <a:lstStyle/>
                    <a:p>
                      <a:pPr marL="0" marR="0">
                        <a:lnSpc>
                          <a:spcPct val="115000"/>
                        </a:lnSpc>
                        <a:spcBef>
                          <a:spcPts val="0"/>
                        </a:spcBef>
                        <a:spcAft>
                          <a:spcPts val="1000"/>
                        </a:spcAft>
                      </a:pPr>
                      <a:r>
                        <a:rPr lang="en-US" sz="2000" dirty="0">
                          <a:effectLst/>
                        </a:rPr>
                        <a:t>Who?</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Project team</a:t>
                      </a:r>
                      <a:endParaRPr lang="en-US" sz="2000" dirty="0">
                        <a:effectLst/>
                        <a:latin typeface="Calibri"/>
                        <a:ea typeface="Times New Roman"/>
                        <a:cs typeface="Times New Roman"/>
                      </a:endParaRPr>
                    </a:p>
                  </a:txBody>
                  <a:tcPr marL="68580" marR="68580" marT="0" marB="0"/>
                </a:tc>
              </a:tr>
              <a:tr h="683141">
                <a:tc>
                  <a:txBody>
                    <a:bodyPr/>
                    <a:lstStyle/>
                    <a:p>
                      <a:pPr marL="0" marR="0">
                        <a:lnSpc>
                          <a:spcPct val="115000"/>
                        </a:lnSpc>
                        <a:spcBef>
                          <a:spcPts val="0"/>
                        </a:spcBef>
                        <a:spcAft>
                          <a:spcPts val="1000"/>
                        </a:spcAft>
                      </a:pPr>
                      <a:r>
                        <a:rPr lang="en-US" sz="2000" dirty="0">
                          <a:effectLst/>
                        </a:rPr>
                        <a:t>Where?</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Whirlwind Room, Fourth Floor</a:t>
                      </a:r>
                      <a:endParaRPr lang="en-US" sz="2000" dirty="0">
                        <a:effectLst/>
                        <a:latin typeface="Calibri"/>
                        <a:ea typeface="Times New Roman"/>
                        <a:cs typeface="Times New Roman"/>
                      </a:endParaRPr>
                    </a:p>
                  </a:txBody>
                  <a:tcPr marL="68580" marR="68580" marT="0" marB="0"/>
                </a:tc>
              </a:tr>
              <a:tr h="683141">
                <a:tc>
                  <a:txBody>
                    <a:bodyPr/>
                    <a:lstStyle/>
                    <a:p>
                      <a:pPr marL="0" marR="0">
                        <a:lnSpc>
                          <a:spcPct val="115000"/>
                        </a:lnSpc>
                        <a:spcBef>
                          <a:spcPts val="0"/>
                        </a:spcBef>
                        <a:spcAft>
                          <a:spcPts val="1000"/>
                        </a:spcAft>
                      </a:pPr>
                      <a:r>
                        <a:rPr lang="en-US" sz="2000" dirty="0">
                          <a:effectLst/>
                        </a:rPr>
                        <a:t>When?</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Every Monday at 9 a.m.</a:t>
                      </a:r>
                      <a:endParaRPr lang="en-US" sz="2000" dirty="0">
                        <a:effectLst/>
                        <a:latin typeface="Calibri"/>
                        <a:ea typeface="Times New Roman"/>
                        <a:cs typeface="Times New Roman"/>
                      </a:endParaRPr>
                    </a:p>
                  </a:txBody>
                  <a:tcPr marL="68580" marR="68580" marT="0" marB="0"/>
                </a:tc>
              </a:tr>
              <a:tr h="1408830">
                <a:tc>
                  <a:txBody>
                    <a:bodyPr/>
                    <a:lstStyle/>
                    <a:p>
                      <a:pPr marL="0" marR="0">
                        <a:lnSpc>
                          <a:spcPct val="115000"/>
                        </a:lnSpc>
                        <a:spcBef>
                          <a:spcPts val="0"/>
                        </a:spcBef>
                        <a:spcAft>
                          <a:spcPts val="1000"/>
                        </a:spcAft>
                      </a:pPr>
                      <a:r>
                        <a:rPr lang="en-US" sz="2000" dirty="0">
                          <a:effectLst/>
                        </a:rPr>
                        <a:t>Why?</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To report issues encountered last week and upcoming tasks for this week</a:t>
                      </a:r>
                      <a:endParaRPr lang="en-US" sz="2000" dirty="0">
                        <a:effectLst/>
                        <a:latin typeface="Calibri"/>
                        <a:ea typeface="Times New Roman"/>
                        <a:cs typeface="Times New Roman"/>
                      </a:endParaRPr>
                    </a:p>
                  </a:txBody>
                  <a:tcPr marL="68580" marR="68580" marT="0" marB="0"/>
                </a:tc>
              </a:tr>
              <a:tr h="683141">
                <a:tc>
                  <a:txBody>
                    <a:bodyPr/>
                    <a:lstStyle/>
                    <a:p>
                      <a:pPr marL="0" marR="0">
                        <a:lnSpc>
                          <a:spcPct val="115000"/>
                        </a:lnSpc>
                        <a:spcBef>
                          <a:spcPts val="0"/>
                        </a:spcBef>
                        <a:spcAft>
                          <a:spcPts val="1000"/>
                        </a:spcAft>
                      </a:pPr>
                      <a:r>
                        <a:rPr lang="en-US" sz="2000" dirty="0">
                          <a:effectLst/>
                        </a:rPr>
                        <a:t>How?</a:t>
                      </a:r>
                      <a:endParaRPr lang="en-US" sz="20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000" dirty="0">
                          <a:effectLst/>
                        </a:rPr>
                        <a:t>In-person</a:t>
                      </a:r>
                      <a:endParaRPr lang="en-US" sz="2000" dirty="0">
                        <a:effectLst/>
                        <a:latin typeface="Calibri"/>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403780139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is the definition of the work breakdown structure?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A</a:t>
            </a:r>
            <a:r>
              <a:rPr lang="en-US" dirty="0">
                <a:highlight>
                  <a:srgbClr val="FFFFFF"/>
                </a:highlight>
                <a:ea typeface="Calibri"/>
                <a:cs typeface="Calibri"/>
              </a:rPr>
              <a:t> graphical breakdown of all the work to be done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Team or project-based organizations.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ability to use one's time effectively or productively, especially at work.</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structure in which people interact in large and small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is the first step of the work breakdown structure?</a:t>
            </a: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Break down the segments of the work into sub-components.</a:t>
            </a:r>
            <a:endParaRPr lang="en-US" dirty="0">
              <a:ea typeface="Times New Roman"/>
              <a:cs typeface="Times New Roman"/>
            </a:endParaRPr>
          </a:p>
        </p:txBody>
      </p:sp>
    </p:spTree>
    <p:extLst>
      <p:ext uri="{BB962C8B-B14F-4D97-AF65-F5344CB8AC3E}">
        <p14:creationId xmlns:p14="http://schemas.microsoft.com/office/powerpoint/2010/main" val="12850300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After breaking down the segments of the work into sub-components, what is the next step? </a:t>
            </a: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Continue </a:t>
            </a:r>
            <a:r>
              <a:rPr lang="en-US" dirty="0">
                <a:highlight>
                  <a:srgbClr val="FFFFFF"/>
                </a:highlight>
                <a:ea typeface="Calibri"/>
                <a:cs typeface="Calibri"/>
              </a:rPr>
              <a:t>breaking down the work until you reach the level where you will assign and monitor the project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statements is not true about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most important document during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Graphic tools can really help out when building the schedule.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must keep the schedule </a:t>
            </a:r>
            <a:r>
              <a:rPr lang="en-US" dirty="0">
                <a:highlight>
                  <a:srgbClr val="FFFFFF"/>
                </a:highlight>
                <a:ea typeface="Calibri"/>
                <a:cs typeface="Calibri"/>
              </a:rPr>
              <a:t>up to date to make sure that you will meet your deadlines.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only document that will not grow and change throughout the project.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68748718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might you need in order to build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people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machines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Which of these is a helpful tip to make your schedule accurate, available and useful?</a:t>
            </a:r>
          </a:p>
          <a:p>
            <a:pPr marL="695325" lvl="0">
              <a:lnSpc>
                <a:spcPct val="115000"/>
              </a:lnSpc>
              <a:spcBef>
                <a:spcPts val="0"/>
              </a:spcBef>
              <a:buFont typeface="+mj-lt"/>
              <a:buAutoNum type="alphaLcParenR"/>
            </a:pPr>
            <a:r>
              <a:rPr lang="en-US" dirty="0">
                <a:highlight>
                  <a:srgbClr val="FFFFFF"/>
                </a:highlight>
                <a:ea typeface="Calibri"/>
                <a:cs typeface="Calibri"/>
              </a:rPr>
              <a:t>Look for places where resources can perform activities separately</a:t>
            </a:r>
            <a:r>
              <a:rPr lang="en-US" dirty="0">
                <a:highlight>
                  <a:srgbClr val="FFFFFF"/>
                </a:highlight>
                <a:ea typeface="Times New Roman"/>
                <a:cs typeface="Times New Roman"/>
              </a:rPr>
              <a: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Identify milestone </a:t>
            </a:r>
            <a:r>
              <a:rPr lang="en-US" dirty="0">
                <a:highlight>
                  <a:srgbClr val="FFFFFF"/>
                </a:highlight>
                <a:ea typeface="Calibri"/>
                <a:cs typeface="Calibri"/>
              </a:rPr>
              <a:t>points in your project that require resources or time.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If </a:t>
            </a:r>
            <a:r>
              <a:rPr lang="en-US" dirty="0">
                <a:highlight>
                  <a:srgbClr val="FFFFFF"/>
                </a:highlight>
                <a:ea typeface="Calibri"/>
                <a:cs typeface="Calibri"/>
              </a:rPr>
              <a:t>you are delivering a business project, try to include deliverables with the milestones.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Make sure to exclude </a:t>
            </a:r>
            <a:r>
              <a:rPr lang="en-US" dirty="0">
                <a:highlight>
                  <a:srgbClr val="FFFFFF"/>
                </a:highlight>
                <a:ea typeface="Calibri"/>
                <a:cs typeface="Calibri"/>
              </a:rPr>
              <a:t>lag and lead time in your tasks.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0484757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In team projects, which members of your team should have access to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Only the project manager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Your team leads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lower-level employees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Everyone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not a common approach when identifying responses options to risks?</a:t>
            </a:r>
          </a:p>
          <a:p>
            <a:pPr marL="695325" lvl="0">
              <a:lnSpc>
                <a:spcPct val="115000"/>
              </a:lnSpc>
              <a:spcBef>
                <a:spcPts val="0"/>
              </a:spcBef>
              <a:buFont typeface="+mj-lt"/>
              <a:buAutoNum type="alphaLcParenR"/>
            </a:pPr>
            <a:r>
              <a:rPr lang="en-US" dirty="0">
                <a:highlight>
                  <a:srgbClr val="FFFFFF"/>
                </a:highlight>
                <a:ea typeface="Times New Roman"/>
                <a:cs typeface="Times New Roman"/>
              </a:rPr>
              <a:t>Mitigate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Permit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Accept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76563858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During the project, what should team members and stakeholders be encouraged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 the blame for a risk to someone outside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Update the plan and communicate it to the rest of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Bring up new risks to the project manager.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Create new risks to test and prepare the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914400" algn="l"/>
                <a:tab pos="1085850" algn="l"/>
              </a:tabLst>
            </a:pPr>
            <a:r>
              <a:rPr lang="en-US" dirty="0">
                <a:ea typeface="Times New Roman"/>
                <a:cs typeface="Times New Roman"/>
              </a:rPr>
              <a:t> Which plan ensures that everyone involved in the project stays up to date, and that information is shared appropriately?</a:t>
            </a:r>
          </a:p>
          <a:p>
            <a:pPr marL="695325"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Communication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Schedule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43239057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 What is the definition of the work breakdown structure?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a:t>
            </a:r>
            <a:r>
              <a:rPr lang="en-US" dirty="0">
                <a:solidFill>
                  <a:srgbClr val="FF0000"/>
                </a:solidFill>
                <a:highlight>
                  <a:srgbClr val="FFFFFF"/>
                </a:highlight>
                <a:ea typeface="Calibri"/>
                <a:cs typeface="Calibri"/>
              </a:rPr>
              <a:t> graphical breakdown of all the work to be done in the project.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Team or project-based organizations.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a:t>
            </a:r>
            <a:r>
              <a:rPr lang="en-US" dirty="0">
                <a:solidFill>
                  <a:srgbClr val="222222"/>
                </a:solidFill>
                <a:highlight>
                  <a:srgbClr val="FFFFFF"/>
                </a:highlight>
                <a:ea typeface="Times New Roman"/>
                <a:cs typeface="Times New Roman"/>
              </a:rPr>
              <a:t> ability to use one's time effectively or productively, especially at work.</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252525"/>
                </a:solidFill>
                <a:highlight>
                  <a:srgbClr val="FFFFFF"/>
                </a:highlight>
                <a:ea typeface="Times New Roman"/>
                <a:cs typeface="Times New Roman"/>
              </a:rPr>
              <a:t>The structure in which people interact in large and small groups.</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What is the first step of the work breakdown structure?</a:t>
            </a: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a:t>
            </a:r>
            <a:r>
              <a:rPr lang="en-US" dirty="0">
                <a:solidFill>
                  <a:srgbClr val="FF0000"/>
                </a:solidFill>
                <a:highlight>
                  <a:srgbClr val="FFFFFF"/>
                </a:highlight>
                <a:ea typeface="Calibri"/>
                <a:cs typeface="Calibri"/>
              </a:rPr>
              <a:t>dentify the purpose of the project and write the title at the top.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Break down the segments of the work into sub-components.</a:t>
            </a:r>
            <a:endParaRPr lang="en-US" dirty="0">
              <a:ea typeface="Times New Roman"/>
              <a:cs typeface="Times New Roman"/>
            </a:endParaRPr>
          </a:p>
        </p:txBody>
      </p:sp>
    </p:spTree>
    <p:extLst>
      <p:ext uri="{BB962C8B-B14F-4D97-AF65-F5344CB8AC3E}">
        <p14:creationId xmlns:p14="http://schemas.microsoft.com/office/powerpoint/2010/main" val="401972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a:t>
            </a:r>
            <a:r>
              <a:rPr lang="en-US" noProof="0" dirty="0" smtClean="0"/>
              <a:t>Two: </a:t>
            </a:r>
            <a:r>
              <a:rPr lang="en-US" noProof="0" dirty="0"/>
              <a:t>Review Questions</a:t>
            </a:r>
            <a:endParaRPr lang="en-US" noProof="0" dirty="0" smtClean="0"/>
          </a:p>
        </p:txBody>
      </p:sp>
      <p:sp>
        <p:nvSpPr>
          <p:cNvPr id="133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3"/>
            </a:pPr>
            <a:r>
              <a:rPr lang="en-US" dirty="0">
                <a:ea typeface="Times New Roman"/>
                <a:cs typeface="Times New Roman"/>
              </a:rPr>
              <a:t> What is not an example of a characteristic of a successful project?</a:t>
            </a:r>
          </a:p>
          <a:p>
            <a:pPr marL="695325" lvl="0">
              <a:lnSpc>
                <a:spcPct val="115000"/>
              </a:lnSpc>
              <a:spcBef>
                <a:spcPts val="0"/>
              </a:spcBef>
              <a:buFont typeface="+mj-lt"/>
              <a:buAutoNum type="alphaLcParenR"/>
            </a:pPr>
            <a:r>
              <a:rPr lang="en-US" dirty="0">
                <a:highlight>
                  <a:srgbClr val="FFFFFF"/>
                </a:highlight>
                <a:ea typeface="Times New Roman"/>
                <a:cs typeface="Times New Roman"/>
              </a:rPr>
              <a:t>Ambiguous communication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Dedicated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Completion evaluated based on original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Supported by an organization’s management </a:t>
            </a:r>
            <a:r>
              <a:rPr lang="en-US" dirty="0" smtClean="0">
                <a:highlight>
                  <a:srgbClr val="FFFFFF"/>
                </a:highlight>
                <a:ea typeface="Calibri"/>
                <a:cs typeface="Calibri"/>
              </a:rPr>
              <a:t>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pPr>
            <a:r>
              <a:rPr lang="en-US" dirty="0">
                <a:ea typeface="Times New Roman"/>
                <a:cs typeface="Times New Roman"/>
              </a:rPr>
              <a:t> What can be defined as “the combined art and science of planning, organizing, and managing resources to get a particular project done on time, within budget, and with the results that the organization set out to achieve”?</a:t>
            </a: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Meeting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planning</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Office management</a:t>
            </a:r>
            <a:endParaRPr lang="en-US" dirty="0">
              <a:ea typeface="Times New Roman"/>
              <a:cs typeface="Times New Roman"/>
            </a:endParaRPr>
          </a:p>
          <a:p>
            <a:pPr marL="695325" lvl="0">
              <a:lnSpc>
                <a:spcPct val="115000"/>
              </a:lnSpc>
              <a:spcBef>
                <a:spcPts val="0"/>
              </a:spcBef>
              <a:buFont typeface="+mj-lt"/>
              <a:buAutoNum type="alphaLcParenR"/>
              <a:tabLst>
                <a:tab pos="800100" algn="l"/>
              </a:tabLst>
            </a:pPr>
            <a:r>
              <a:rPr lang="en-US" dirty="0">
                <a:highlight>
                  <a:srgbClr val="FFFFFF"/>
                </a:highlight>
                <a:ea typeface="Times New Roman"/>
                <a:cs typeface="Times New Roman"/>
              </a:rPr>
              <a:t>Project management</a:t>
            </a:r>
            <a:endParaRPr lang="en-US" dirty="0">
              <a:ea typeface="Times New Roman"/>
              <a:cs typeface="Times New Roman"/>
            </a:endParaRPr>
          </a:p>
        </p:txBody>
      </p:sp>
    </p:spTree>
    <p:extLst>
      <p:ext uri="{BB962C8B-B14F-4D97-AF65-F5344CB8AC3E}">
        <p14:creationId xmlns:p14="http://schemas.microsoft.com/office/powerpoint/2010/main" val="1132663337"/>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3"/>
              <a:tabLst>
                <a:tab pos="1085850" algn="l"/>
              </a:tabLst>
            </a:pPr>
            <a:r>
              <a:rPr lang="en-US" dirty="0">
                <a:ea typeface="Times New Roman"/>
                <a:cs typeface="Times New Roman"/>
              </a:rPr>
              <a:t> After breaking down the segments of the work into sub-components, what is the next step? </a:t>
            </a:r>
          </a:p>
          <a:p>
            <a:pPr marL="695325" lvl="0">
              <a:lnSpc>
                <a:spcPct val="115000"/>
              </a:lnSpc>
              <a:spcBef>
                <a:spcPts val="0"/>
              </a:spcBef>
              <a:buFont typeface="+mj-lt"/>
              <a:buAutoNum type="alphaLcParenR"/>
            </a:pPr>
            <a:r>
              <a:rPr lang="en-US" dirty="0">
                <a:highlight>
                  <a:srgbClr val="FFFFFF"/>
                </a:highlight>
                <a:ea typeface="Calibri"/>
                <a:cs typeface="Calibri"/>
              </a:rPr>
              <a:t>Review the WBS with the stakeholders and project team to ensure all items are covered.</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Continue </a:t>
            </a:r>
            <a:r>
              <a:rPr lang="en-US" dirty="0">
                <a:solidFill>
                  <a:srgbClr val="FF0000"/>
                </a:solidFill>
                <a:highlight>
                  <a:srgbClr val="FFFFFF"/>
                </a:highlight>
                <a:ea typeface="Calibri"/>
                <a:cs typeface="Calibri"/>
              </a:rPr>
              <a:t>breaking down the work until you reach the level where you will assign and monitor the project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Calibri"/>
                <a:cs typeface="Calibri"/>
              </a:rPr>
              <a:t>Establish the major segments of the work.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a:t>
            </a:r>
            <a:r>
              <a:rPr lang="en-US" dirty="0">
                <a:highlight>
                  <a:srgbClr val="FFFFFF"/>
                </a:highlight>
                <a:ea typeface="Calibri"/>
                <a:cs typeface="Calibri"/>
              </a:rPr>
              <a:t>dentify the purpose of the project and write the title at the top. </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4"/>
              <a:tabLst>
                <a:tab pos="1085850" algn="l"/>
              </a:tabLst>
            </a:pPr>
            <a:r>
              <a:rPr lang="en-US" dirty="0">
                <a:ea typeface="Times New Roman"/>
                <a:cs typeface="Times New Roman"/>
              </a:rPr>
              <a:t> Which of these statements is not true about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schedule is the most important document during the project.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Graphic tools can really help out when building the schedule.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 must keep the schedule </a:t>
            </a:r>
            <a:r>
              <a:rPr lang="en-US" dirty="0">
                <a:highlight>
                  <a:srgbClr val="FFFFFF"/>
                </a:highlight>
                <a:ea typeface="Calibri"/>
                <a:cs typeface="Calibri"/>
              </a:rPr>
              <a:t>up to date to make sure that you will meet your deadlines.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The schedule is the only document that will not grow and change throughout the project. </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8270338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39725" lvl="0" indent="-339725">
              <a:lnSpc>
                <a:spcPct val="115000"/>
              </a:lnSpc>
              <a:spcBef>
                <a:spcPts val="1200"/>
              </a:spcBef>
              <a:spcAft>
                <a:spcPts val="1000"/>
              </a:spcAft>
              <a:buFont typeface="+mj-lt"/>
              <a:buAutoNum type="arabicPeriod" startAt="5"/>
              <a:tabLst>
                <a:tab pos="1085850" algn="l"/>
              </a:tabLst>
            </a:pPr>
            <a:r>
              <a:rPr lang="en-US" dirty="0">
                <a:ea typeface="Times New Roman"/>
                <a:cs typeface="Times New Roman"/>
              </a:rPr>
              <a:t> What might you need in order to build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people</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availability of machines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Material resources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All of the above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6"/>
              <a:tabLst>
                <a:tab pos="1085850" algn="l"/>
              </a:tabLst>
            </a:pPr>
            <a:r>
              <a:rPr lang="en-US" dirty="0">
                <a:ea typeface="Times New Roman"/>
                <a:cs typeface="Times New Roman"/>
              </a:rPr>
              <a:t> Which of these is a helpful tip to make your schedule accurate, available and useful?</a:t>
            </a:r>
          </a:p>
          <a:p>
            <a:pPr marL="695325" lvl="0">
              <a:lnSpc>
                <a:spcPct val="115000"/>
              </a:lnSpc>
              <a:spcBef>
                <a:spcPts val="0"/>
              </a:spcBef>
              <a:buFont typeface="+mj-lt"/>
              <a:buAutoNum type="alphaLcParenR"/>
            </a:pPr>
            <a:r>
              <a:rPr lang="en-US" dirty="0">
                <a:highlight>
                  <a:srgbClr val="FFFFFF"/>
                </a:highlight>
                <a:ea typeface="Calibri"/>
                <a:cs typeface="Calibri"/>
              </a:rPr>
              <a:t>Look for places where resources can perform activities separately</a:t>
            </a:r>
            <a:r>
              <a:rPr lang="en-US" dirty="0">
                <a:highlight>
                  <a:srgbClr val="FFFFFF"/>
                </a:highlight>
                <a:ea typeface="Times New Roman"/>
                <a:cs typeface="Times New Roman"/>
              </a:rPr>
              <a: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Identify milestone </a:t>
            </a:r>
            <a:r>
              <a:rPr lang="en-US" dirty="0">
                <a:highlight>
                  <a:srgbClr val="FFFFFF"/>
                </a:highlight>
                <a:ea typeface="Calibri"/>
                <a:cs typeface="Calibri"/>
              </a:rPr>
              <a:t>points in your project that require resources or time. </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If </a:t>
            </a:r>
            <a:r>
              <a:rPr lang="en-US" dirty="0">
                <a:solidFill>
                  <a:srgbClr val="FF0000"/>
                </a:solidFill>
                <a:highlight>
                  <a:srgbClr val="FFFFFF"/>
                </a:highlight>
                <a:ea typeface="Calibri"/>
                <a:cs typeface="Calibri"/>
              </a:rPr>
              <a:t>you are delivering a business project, try to include deliverables with the milestones.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Make sure to exclude </a:t>
            </a:r>
            <a:r>
              <a:rPr lang="en-US" dirty="0">
                <a:highlight>
                  <a:srgbClr val="FFFFFF"/>
                </a:highlight>
                <a:ea typeface="Calibri"/>
                <a:cs typeface="Calibri"/>
              </a:rPr>
              <a:t>lag and lead time in your tasks.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58579684"/>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lvl="0" indent="-339725">
              <a:lnSpc>
                <a:spcPct val="115000"/>
              </a:lnSpc>
              <a:spcBef>
                <a:spcPts val="1200"/>
              </a:spcBef>
              <a:spcAft>
                <a:spcPts val="1000"/>
              </a:spcAft>
              <a:buFont typeface="+mj-lt"/>
              <a:buAutoNum type="arabicPeriod" startAt="7"/>
              <a:tabLst>
                <a:tab pos="1085850" algn="l"/>
              </a:tabLst>
            </a:pPr>
            <a:r>
              <a:rPr lang="en-US" dirty="0">
                <a:ea typeface="Times New Roman"/>
                <a:cs typeface="Times New Roman"/>
              </a:rPr>
              <a:t> In team projects, which members of your team should have access to the schedule?</a:t>
            </a:r>
          </a:p>
          <a:p>
            <a:pPr marL="695325" lvl="0">
              <a:lnSpc>
                <a:spcPct val="115000"/>
              </a:lnSpc>
              <a:spcBef>
                <a:spcPts val="0"/>
              </a:spcBef>
              <a:buFont typeface="+mj-lt"/>
              <a:buAutoNum type="alphaLcParenR"/>
            </a:pPr>
            <a:r>
              <a:rPr lang="en-US" dirty="0">
                <a:highlight>
                  <a:srgbClr val="FFFFFF"/>
                </a:highlight>
                <a:ea typeface="Times New Roman"/>
                <a:cs typeface="Times New Roman"/>
              </a:rPr>
              <a:t>Only the project manager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Your team leads</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The lower-level employees</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Everyone</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8"/>
              <a:tabLst>
                <a:tab pos="1085850" algn="l"/>
              </a:tabLst>
            </a:pPr>
            <a:r>
              <a:rPr lang="en-US" dirty="0">
                <a:ea typeface="Times New Roman"/>
                <a:cs typeface="Times New Roman"/>
              </a:rPr>
              <a:t> What is not a common approach when identifying responses options to risks?</a:t>
            </a:r>
          </a:p>
          <a:p>
            <a:pPr marL="695325" lvl="0">
              <a:lnSpc>
                <a:spcPct val="115000"/>
              </a:lnSpc>
              <a:spcBef>
                <a:spcPts val="0"/>
              </a:spcBef>
              <a:buFont typeface="+mj-lt"/>
              <a:buAutoNum type="alphaLcParenR"/>
            </a:pPr>
            <a:r>
              <a:rPr lang="en-US" dirty="0">
                <a:highlight>
                  <a:srgbClr val="FFFFFF"/>
                </a:highlight>
                <a:ea typeface="Times New Roman"/>
                <a:cs typeface="Times New Roman"/>
              </a:rPr>
              <a:t>Mitigate</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Permit</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Accept</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272707508"/>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a:bodyPr>
          <a:lstStyle/>
          <a:p>
            <a:r>
              <a:rPr lang="en-US" noProof="0" dirty="0"/>
              <a:t>Module </a:t>
            </a:r>
            <a:r>
              <a:rPr lang="en-US" noProof="0" dirty="0" smtClean="0"/>
              <a:t>Seven: </a:t>
            </a:r>
            <a:r>
              <a:rPr lang="en-US" noProof="0" dirty="0"/>
              <a:t>Review Questions</a:t>
            </a:r>
            <a:endParaRPr lang="en-US" noProof="0"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39725" lvl="0" indent="-339725">
              <a:lnSpc>
                <a:spcPct val="115000"/>
              </a:lnSpc>
              <a:spcBef>
                <a:spcPts val="1200"/>
              </a:spcBef>
              <a:spcAft>
                <a:spcPts val="1000"/>
              </a:spcAft>
              <a:buFont typeface="+mj-lt"/>
              <a:buAutoNum type="arabicPeriod" startAt="9"/>
              <a:tabLst>
                <a:tab pos="1085850" algn="l"/>
              </a:tabLst>
            </a:pPr>
            <a:r>
              <a:rPr lang="en-US" dirty="0">
                <a:ea typeface="Times New Roman"/>
                <a:cs typeface="Times New Roman"/>
              </a:rPr>
              <a:t> During the project, what should team members and stakeholders be encouraged to do?</a:t>
            </a:r>
          </a:p>
          <a:p>
            <a:pPr marL="695325" lvl="0">
              <a:lnSpc>
                <a:spcPct val="115000"/>
              </a:lnSpc>
              <a:spcBef>
                <a:spcPts val="0"/>
              </a:spcBef>
              <a:buFont typeface="+mj-lt"/>
              <a:buAutoNum type="alphaLcParenR"/>
            </a:pPr>
            <a:r>
              <a:rPr lang="en-US" dirty="0">
                <a:highlight>
                  <a:srgbClr val="FFFFFF"/>
                </a:highlight>
                <a:ea typeface="Times New Roman"/>
                <a:cs typeface="Times New Roman"/>
              </a:rPr>
              <a:t>Transfer the blame for a risk to someone outside the team.</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Update the plan and communicate it to the rest of the team.</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Bring up new risks to the project manager. </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Create new risks to test and prepare the team.</a:t>
            </a:r>
            <a:endParaRPr lang="en-US" dirty="0">
              <a:ea typeface="Times New Roman"/>
              <a:cs typeface="Times New Roman"/>
            </a:endParaRPr>
          </a:p>
          <a:p>
            <a:pPr marL="339725" lvl="0" indent="-339725">
              <a:lnSpc>
                <a:spcPct val="115000"/>
              </a:lnSpc>
              <a:spcBef>
                <a:spcPts val="1200"/>
              </a:spcBef>
              <a:spcAft>
                <a:spcPts val="1000"/>
              </a:spcAft>
              <a:buFont typeface="+mj-lt"/>
              <a:buAutoNum type="arabicPeriod" startAt="10"/>
              <a:tabLst>
                <a:tab pos="914400" algn="l"/>
                <a:tab pos="1085850" algn="l"/>
              </a:tabLst>
            </a:pPr>
            <a:r>
              <a:rPr lang="en-US" dirty="0">
                <a:ea typeface="Times New Roman"/>
                <a:cs typeface="Times New Roman"/>
              </a:rPr>
              <a:t> Which plan ensures that everyone involved in the project stays up to date, and that information is shared appropriately?</a:t>
            </a:r>
          </a:p>
          <a:p>
            <a:pPr marL="695325" lvl="0">
              <a:lnSpc>
                <a:spcPct val="115000"/>
              </a:lnSpc>
              <a:spcBef>
                <a:spcPts val="0"/>
              </a:spcBef>
              <a:buFont typeface="+mj-lt"/>
              <a:buAutoNum type="alphaLcParenR"/>
            </a:pPr>
            <a:r>
              <a:rPr lang="en-US" dirty="0">
                <a:highlight>
                  <a:srgbClr val="FFFFFF"/>
                </a:highlight>
                <a:ea typeface="Times New Roman"/>
                <a:cs typeface="Times New Roman"/>
              </a:rPr>
              <a:t>Risk management plan</a:t>
            </a:r>
            <a:endParaRPr lang="en-US" dirty="0">
              <a:ea typeface="Times New Roman"/>
              <a:cs typeface="Times New Roman"/>
            </a:endParaRPr>
          </a:p>
          <a:p>
            <a:pPr marL="695325" lvl="0">
              <a:lnSpc>
                <a:spcPct val="115000"/>
              </a:lnSpc>
              <a:spcBef>
                <a:spcPts val="0"/>
              </a:spcBef>
              <a:buFont typeface="+mj-lt"/>
              <a:buAutoNum type="alphaLcParenR"/>
            </a:pPr>
            <a:r>
              <a:rPr lang="en-US" dirty="0">
                <a:solidFill>
                  <a:srgbClr val="FF0000"/>
                </a:solidFill>
                <a:highlight>
                  <a:srgbClr val="FFFFFF"/>
                </a:highlight>
                <a:ea typeface="Times New Roman"/>
                <a:cs typeface="Times New Roman"/>
              </a:rPr>
              <a:t>Communication plan</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Project charter</a:t>
            </a:r>
            <a:endParaRPr lang="en-US" dirty="0">
              <a:ea typeface="Times New Roman"/>
              <a:cs typeface="Times New Roman"/>
            </a:endParaRPr>
          </a:p>
          <a:p>
            <a:pPr marL="695325" lvl="0">
              <a:lnSpc>
                <a:spcPct val="115000"/>
              </a:lnSpc>
              <a:spcBef>
                <a:spcPts val="0"/>
              </a:spcBef>
              <a:buFont typeface="+mj-lt"/>
              <a:buAutoNum type="alphaLcParenR"/>
            </a:pPr>
            <a:r>
              <a:rPr lang="en-US" dirty="0">
                <a:highlight>
                  <a:srgbClr val="FFFFFF"/>
                </a:highlight>
                <a:ea typeface="Times New Roman"/>
                <a:cs typeface="Times New Roman"/>
              </a:rPr>
              <a:t>Schedule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58119559"/>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smtClean="0"/>
              <a:t>Module </a:t>
            </a:r>
            <a:r>
              <a:rPr lang="en-US" dirty="0" smtClean="0"/>
              <a:t>Eight: Planning Tools</a:t>
            </a:r>
            <a:endParaRPr lang="en-CA" dirty="0"/>
          </a:p>
        </p:txBody>
      </p:sp>
      <p:sp>
        <p:nvSpPr>
          <p:cNvPr id="3" name="Content Placeholder 2"/>
          <p:cNvSpPr>
            <a:spLocks noGrp="1"/>
          </p:cNvSpPr>
          <p:nvPr>
            <p:ph idx="1"/>
          </p:nvPr>
        </p:nvSpPr>
        <p:spPr>
          <a:xfrm>
            <a:off x="457200" y="1928802"/>
            <a:ext cx="6758006" cy="4643470"/>
          </a:xfrm>
        </p:spPr>
        <p:txBody>
          <a:bodyPr>
            <a:normAutofit/>
          </a:bodyPr>
          <a:lstStyle/>
          <a:p>
            <a:r>
              <a:rPr lang="en-US" dirty="0" smtClean="0"/>
              <a:t>In </a:t>
            </a:r>
            <a:r>
              <a:rPr lang="en-US" dirty="0"/>
              <a:t>the last module, we looked at how to build a schedule in table format. This format will work well for small projects. However, for more complex projects, you will need additional tools. This module will explore four of the most popular tools, including graphical methods and Microsoft Project. </a:t>
            </a:r>
          </a:p>
        </p:txBody>
      </p:sp>
      <p:sp>
        <p:nvSpPr>
          <p:cNvPr id="4" name="Text Placeholder 3"/>
          <p:cNvSpPr>
            <a:spLocks noGrp="1"/>
          </p:cNvSpPr>
          <p:nvPr>
            <p:ph type="body" sz="quarter" idx="10"/>
          </p:nvPr>
        </p:nvSpPr>
        <p:spPr>
          <a:xfrm>
            <a:off x="7427912" y="381000"/>
            <a:ext cx="1752600" cy="3552056"/>
          </a:xfrm>
        </p:spPr>
        <p:txBody>
          <a:bodyPr>
            <a:normAutofit fontScale="70000" lnSpcReduction="20000"/>
          </a:bodyPr>
          <a:lstStyle/>
          <a:p>
            <a:pPr>
              <a:lnSpc>
                <a:spcPct val="115000"/>
              </a:lnSpc>
              <a:spcBef>
                <a:spcPts val="0"/>
              </a:spcBef>
              <a:spcAft>
                <a:spcPts val="1000"/>
              </a:spcAft>
            </a:pPr>
            <a:r>
              <a:rPr lang="en-US" dirty="0">
                <a:latin typeface="Cambria"/>
                <a:ea typeface="Times New Roman"/>
                <a:cs typeface="Times New Roman"/>
              </a:rPr>
              <a:t>Good fortune is what happens when opportunity meets with planning. </a:t>
            </a:r>
            <a:endParaRPr lang="en-US" sz="2400" dirty="0">
              <a:ea typeface="Times New Roman"/>
              <a:cs typeface="Times New Roman"/>
            </a:endParaRPr>
          </a:p>
          <a:p>
            <a:pPr algn="ctr">
              <a:lnSpc>
                <a:spcPct val="115000"/>
              </a:lnSpc>
              <a:spcBef>
                <a:spcPts val="0"/>
              </a:spcBef>
              <a:spcAft>
                <a:spcPts val="1000"/>
              </a:spcAft>
            </a:pPr>
            <a:r>
              <a:rPr lang="en-US" b="1" dirty="0">
                <a:latin typeface="Cambria"/>
                <a:ea typeface="Times New Roman"/>
                <a:cs typeface="Times New Roman"/>
              </a:rPr>
              <a:t>Thomas Edison</a:t>
            </a:r>
            <a:endParaRPr lang="en-US" sz="2400" b="1" dirty="0">
              <a:ea typeface="Times New Roman"/>
              <a:cs typeface="Times New Roman"/>
            </a:endParaRPr>
          </a:p>
          <a:p>
            <a:endParaRPr lang="en-CA" dirty="0" smtClean="0"/>
          </a:p>
        </p:txBody>
      </p:sp>
    </p:spTree>
    <p:extLst>
      <p:ext uri="{BB962C8B-B14F-4D97-AF65-F5344CB8AC3E}">
        <p14:creationId xmlns:p14="http://schemas.microsoft.com/office/powerpoint/2010/main" val="270584330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Gantt Chart </a:t>
            </a:r>
            <a:endParaRPr lang="en-CA" dirty="0"/>
          </a:p>
        </p:txBody>
      </p:sp>
      <p:pic>
        <p:nvPicPr>
          <p:cNvPr id="6" name="Picture 5"/>
          <p:cNvPicPr/>
          <p:nvPr/>
        </p:nvPicPr>
        <p:blipFill rotWithShape="1">
          <a:blip r:embed="rId3">
            <a:extLst>
              <a:ext uri="{28A0092B-C50C-407E-A947-70E740481C1C}">
                <a14:useLocalDpi xmlns:a14="http://schemas.microsoft.com/office/drawing/2010/main" val="0"/>
              </a:ext>
            </a:extLst>
          </a:blip>
          <a:srcRect r="27006"/>
          <a:stretch/>
        </p:blipFill>
        <p:spPr bwMode="auto">
          <a:xfrm>
            <a:off x="395536" y="2564904"/>
            <a:ext cx="8352928" cy="2520280"/>
          </a:xfrm>
          <a:prstGeom prst="rect">
            <a:avLst/>
          </a:prstGeom>
          <a:noFill/>
          <a:ln>
            <a:noFill/>
          </a:ln>
        </p:spPr>
      </p:pic>
    </p:spTree>
    <p:extLst>
      <p:ext uri="{BB962C8B-B14F-4D97-AF65-F5344CB8AC3E}">
        <p14:creationId xmlns:p14="http://schemas.microsoft.com/office/powerpoint/2010/main" val="62891659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Network Diagram </a:t>
            </a:r>
            <a:endParaRPr lang="en-CA"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35749"/>
          <a:stretch/>
        </p:blipFill>
        <p:spPr bwMode="auto">
          <a:xfrm>
            <a:off x="416197" y="2204864"/>
            <a:ext cx="8311606" cy="3168352"/>
          </a:xfrm>
          <a:prstGeom prst="rect">
            <a:avLst/>
          </a:prstGeom>
          <a:noFill/>
          <a:ln>
            <a:noFill/>
          </a:ln>
        </p:spPr>
      </p:pic>
    </p:spTree>
    <p:extLst>
      <p:ext uri="{BB962C8B-B14F-4D97-AF65-F5344CB8AC3E}">
        <p14:creationId xmlns:p14="http://schemas.microsoft.com/office/powerpoint/2010/main" val="570812652"/>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a RACI Chart</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7610270"/>
              </p:ext>
            </p:extLst>
          </p:nvPr>
        </p:nvGraphicFramePr>
        <p:xfrm>
          <a:off x="457200" y="1600201"/>
          <a:ext cx="4114800" cy="2764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512936398"/>
              </p:ext>
            </p:extLst>
          </p:nvPr>
        </p:nvGraphicFramePr>
        <p:xfrm>
          <a:off x="1403648" y="4365104"/>
          <a:ext cx="6336703" cy="2272220"/>
        </p:xfrm>
        <a:graphic>
          <a:graphicData uri="http://schemas.openxmlformats.org/drawingml/2006/table">
            <a:tbl>
              <a:tblPr firstRow="1" firstCol="1" bandRow="1">
                <a:tableStyleId>{91EBBBCC-DAD2-459C-BE2E-F6DE35CF9A28}</a:tableStyleId>
              </a:tblPr>
              <a:tblGrid>
                <a:gridCol w="3115426"/>
                <a:gridCol w="784269"/>
                <a:gridCol w="814341"/>
                <a:gridCol w="748183"/>
                <a:gridCol w="874484"/>
              </a:tblGrid>
              <a:tr h="733666">
                <a:tc>
                  <a:txBody>
                    <a:bodyPr/>
                    <a:lstStyle/>
                    <a:p>
                      <a:pPr>
                        <a:spcAft>
                          <a:spcPts val="0"/>
                        </a:spcAft>
                      </a:pPr>
                      <a:r>
                        <a:rPr lang="en-US" sz="1800" dirty="0">
                          <a:effectLst/>
                        </a:rPr>
                        <a:t>Example</a:t>
                      </a:r>
                    </a:p>
                    <a:p>
                      <a:pPr>
                        <a:spcAft>
                          <a:spcPts val="0"/>
                        </a:spcAft>
                      </a:pPr>
                      <a:r>
                        <a:rPr lang="en-US" sz="1800" dirty="0">
                          <a:effectLst/>
                        </a:rPr>
                        <a:t> </a:t>
                      </a:r>
                      <a:endParaRPr lang="en-US" sz="1800" dirty="0">
                        <a:effectLst/>
                        <a:latin typeface="Calibri"/>
                      </a:endParaRPr>
                    </a:p>
                  </a:txBody>
                  <a:tcPr marL="68580" marR="68580" marT="0" marB="0"/>
                </a:tc>
                <a:tc>
                  <a:txBody>
                    <a:bodyPr/>
                    <a:lstStyle/>
                    <a:p>
                      <a:pPr marL="0" marR="0">
                        <a:lnSpc>
                          <a:spcPct val="115000"/>
                        </a:lnSpc>
                        <a:spcBef>
                          <a:spcPts val="0"/>
                        </a:spcBef>
                        <a:spcAft>
                          <a:spcPts val="1000"/>
                        </a:spcAft>
                      </a:pPr>
                      <a:r>
                        <a:rPr lang="en-US" sz="2400" dirty="0">
                          <a:effectLst/>
                        </a:rPr>
                        <a:t>Sue</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Bob</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Joe</a:t>
                      </a:r>
                      <a:endParaRPr lang="en-US" sz="2400" dirty="0">
                        <a:effectLst/>
                        <a:latin typeface="Calibri"/>
                        <a:ea typeface="Times New Roman"/>
                        <a:cs typeface="Times New Roman"/>
                      </a:endParaRPr>
                    </a:p>
                  </a:txBody>
                  <a:tcPr marL="68580" marR="68580" marT="0" marB="0"/>
                </a:tc>
                <a:tc>
                  <a:txBody>
                    <a:bodyPr/>
                    <a:lstStyle/>
                    <a:p>
                      <a:pPr marL="0" marR="0">
                        <a:lnSpc>
                          <a:spcPct val="115000"/>
                        </a:lnSpc>
                        <a:spcBef>
                          <a:spcPts val="0"/>
                        </a:spcBef>
                        <a:spcAft>
                          <a:spcPts val="1000"/>
                        </a:spcAft>
                      </a:pPr>
                      <a:r>
                        <a:rPr lang="en-US" sz="2400" dirty="0">
                          <a:effectLst/>
                        </a:rPr>
                        <a:t>Jane</a:t>
                      </a:r>
                      <a:endParaRPr lang="en-US" sz="2400" dirty="0">
                        <a:effectLst/>
                        <a:latin typeface="Calibri"/>
                        <a:ea typeface="Times New Roman"/>
                        <a:cs typeface="Times New Roman"/>
                      </a:endParaRPr>
                    </a:p>
                  </a:txBody>
                  <a:tcPr marL="68580" marR="68580" marT="0" marB="0"/>
                </a:tc>
              </a:tr>
              <a:tr h="403517">
                <a:tc>
                  <a:txBody>
                    <a:bodyPr/>
                    <a:lstStyle/>
                    <a:p>
                      <a:pPr marL="0" marR="0">
                        <a:spcBef>
                          <a:spcPts val="0"/>
                        </a:spcBef>
                        <a:spcAft>
                          <a:spcPts val="0"/>
                        </a:spcAft>
                      </a:pPr>
                      <a:r>
                        <a:rPr lang="en-US" sz="2400" dirty="0">
                          <a:effectLst/>
                        </a:rPr>
                        <a:t>Build widget plan</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A</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r>
              <a:tr h="403517">
                <a:tc>
                  <a:txBody>
                    <a:bodyPr/>
                    <a:lstStyle/>
                    <a:p>
                      <a:pPr marL="0" marR="0">
                        <a:spcBef>
                          <a:spcPts val="0"/>
                        </a:spcBef>
                        <a:spcAft>
                          <a:spcPts val="0"/>
                        </a:spcAft>
                      </a:pPr>
                      <a:r>
                        <a:rPr lang="en-US" sz="2400" dirty="0">
                          <a:effectLst/>
                        </a:rPr>
                        <a:t>Build widget</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A</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C</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r>
              <a:tr h="403517">
                <a:tc>
                  <a:txBody>
                    <a:bodyPr/>
                    <a:lstStyle/>
                    <a:p>
                      <a:pPr marL="0" marR="0">
                        <a:spcBef>
                          <a:spcPts val="0"/>
                        </a:spcBef>
                        <a:spcAft>
                          <a:spcPts val="0"/>
                        </a:spcAft>
                      </a:pPr>
                      <a:r>
                        <a:rPr lang="en-US" sz="2400" dirty="0">
                          <a:effectLst/>
                        </a:rPr>
                        <a:t>Ship widget to customers</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I</a:t>
                      </a:r>
                      <a:endParaRPr lang="en-US" sz="2400" dirty="0">
                        <a:effectLst/>
                        <a:latin typeface="Calibri"/>
                        <a:ea typeface="Times New Roman"/>
                        <a:cs typeface="Times New Roman"/>
                      </a:endParaRPr>
                    </a:p>
                  </a:txBody>
                  <a:tcPr marL="68580" marR="68580" marT="0" marB="0"/>
                </a:tc>
                <a:tc>
                  <a:txBody>
                    <a:bodyPr/>
                    <a:lstStyle/>
                    <a:p>
                      <a:pPr marL="0" marR="0">
                        <a:spcBef>
                          <a:spcPts val="0"/>
                        </a:spcBef>
                        <a:spcAft>
                          <a:spcPts val="0"/>
                        </a:spcAft>
                      </a:pPr>
                      <a:r>
                        <a:rPr lang="en-US" sz="2400" dirty="0">
                          <a:effectLst/>
                        </a:rPr>
                        <a:t>R</a:t>
                      </a:r>
                      <a:endParaRPr lang="en-US" sz="2400" dirty="0">
                        <a:effectLst/>
                        <a:latin typeface="Calibri"/>
                        <a:ea typeface="Times New Roman"/>
                        <a:cs typeface="Times New Roman"/>
                      </a:endParaRPr>
                    </a:p>
                  </a:txBody>
                  <a:tcPr marL="68580" marR="68580" marT="0" marB="0"/>
                </a:tc>
              </a:tr>
            </a:tbl>
          </a:graphicData>
        </a:graphic>
      </p:graphicFrame>
      <p:graphicFrame>
        <p:nvGraphicFramePr>
          <p:cNvPr id="6" name="Content Placeholder 3"/>
          <p:cNvGraphicFramePr>
            <a:graphicFrameLocks/>
          </p:cNvGraphicFramePr>
          <p:nvPr>
            <p:extLst>
              <p:ext uri="{D42A27DB-BD31-4B8C-83A1-F6EECF244321}">
                <p14:modId xmlns:p14="http://schemas.microsoft.com/office/powerpoint/2010/main" val="3167431836"/>
              </p:ext>
            </p:extLst>
          </p:nvPr>
        </p:nvGraphicFramePr>
        <p:xfrm>
          <a:off x="4716016" y="1556792"/>
          <a:ext cx="4114800" cy="276490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71259812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Going the Extra Mile: Microsoft Project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22172753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8657488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a:bodyPr>
          <a:lstStyle/>
          <a:p>
            <a:r>
              <a:rPr lang="en-US" noProof="0"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lvl="0">
              <a:lnSpc>
                <a:spcPct val="115000"/>
              </a:lnSpc>
              <a:spcBef>
                <a:spcPts val="1200"/>
              </a:spcBef>
              <a:spcAft>
                <a:spcPts val="1000"/>
              </a:spcAft>
              <a:buFont typeface="+mj-lt"/>
              <a:buAutoNum type="arabicPeriod"/>
              <a:tabLst>
                <a:tab pos="1085850" algn="l"/>
              </a:tabLst>
            </a:pPr>
            <a:r>
              <a:rPr lang="en-US" dirty="0">
                <a:ea typeface="Times New Roman"/>
                <a:cs typeface="Times New Roman"/>
              </a:rPr>
              <a:t>Which of these statements is not true of the Gantt chart?</a:t>
            </a:r>
          </a:p>
          <a:p>
            <a:pPr marL="687388" lvl="0">
              <a:lnSpc>
                <a:spcPct val="115000"/>
              </a:lnSpc>
              <a:spcBef>
                <a:spcPts val="0"/>
              </a:spcBef>
              <a:buFont typeface="+mj-lt"/>
              <a:buAutoNum type="alphaLcParenR"/>
            </a:pPr>
            <a:r>
              <a:rPr lang="en-US" dirty="0">
                <a:highlight>
                  <a:srgbClr val="FFFFFF"/>
                </a:highlight>
                <a:ea typeface="Calibri"/>
                <a:cs typeface="Calibri"/>
              </a:rPr>
              <a:t>A Gantt chart is a type of bar chart that illustrates a project schedule.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can be easily customized to show resources, costs, and other important information.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Calibri"/>
                <a:cs typeface="Calibri"/>
              </a:rPr>
              <a:t>Gantt charts illustrate the start and finish dates of each task, as well as task dependencies and links.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a:t>
            </a:r>
            <a:r>
              <a:rPr lang="en-US" dirty="0">
                <a:highlight>
                  <a:srgbClr val="FFFFFF"/>
                </a:highlight>
                <a:ea typeface="Calibri"/>
                <a:cs typeface="Calibri"/>
              </a:rPr>
              <a:t>have become a common technique for representing the phases and activities of a project work breakdown structure, as they can be understood by a small audience. </a:t>
            </a:r>
            <a:endParaRPr lang="en-US" dirty="0">
              <a:ea typeface="Times New Roman"/>
              <a:cs typeface="Times New Roman"/>
            </a:endParaRPr>
          </a:p>
          <a:p>
            <a:pPr marL="346075" lvl="0" indent="-346075">
              <a:lnSpc>
                <a:spcPct val="115000"/>
              </a:lnSpc>
              <a:spcBef>
                <a:spcPts val="1200"/>
              </a:spcBef>
              <a:spcAft>
                <a:spcPts val="1000"/>
              </a:spcAft>
              <a:buFont typeface="+mj-lt"/>
              <a:buAutoNum type="arabicPeriod" startAt="2"/>
              <a:tabLst>
                <a:tab pos="1085850" algn="l"/>
              </a:tabLst>
            </a:pPr>
            <a:r>
              <a:rPr lang="en-US" dirty="0">
                <a:ea typeface="Times New Roman"/>
                <a:cs typeface="Times New Roman"/>
              </a:rPr>
              <a:t> Which of these is an additional benefit of using the Gantt chart?</a:t>
            </a:r>
          </a:p>
          <a:p>
            <a:pPr marL="687388" lvl="0">
              <a:lnSpc>
                <a:spcPct val="115000"/>
              </a:lnSpc>
              <a:spcBef>
                <a:spcPts val="0"/>
              </a:spcBef>
              <a:buFont typeface="+mj-lt"/>
              <a:buAutoNum type="alphaLcParenR"/>
            </a:pPr>
            <a:r>
              <a:rPr lang="en-US" dirty="0">
                <a:highlight>
                  <a:srgbClr val="FFFFFF"/>
                </a:highlight>
                <a:ea typeface="Times New Roman"/>
                <a:cs typeface="Times New Roman"/>
              </a:rPr>
              <a:t>It helps you assign tasks to several other project manager’s team.</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Arrows can be </a:t>
            </a:r>
            <a:r>
              <a:rPr lang="en-US" dirty="0">
                <a:highlight>
                  <a:srgbClr val="FFFFFF"/>
                </a:highlight>
                <a:ea typeface="Calibri"/>
                <a:cs typeface="Calibri"/>
              </a:rPr>
              <a:t>drawn from task to task, indicating the logical progression of work.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a:t>
            </a:r>
            <a:r>
              <a:rPr lang="en-US" dirty="0">
                <a:highlight>
                  <a:srgbClr val="FFFFFF"/>
                </a:highlight>
                <a:ea typeface="Calibri"/>
                <a:cs typeface="Calibri"/>
              </a:rPr>
              <a:t>be color-coded for different task phases or responsibilities. </a:t>
            </a:r>
            <a:endParaRPr lang="en-US" dirty="0">
              <a:ea typeface="Times New Roman"/>
              <a:cs typeface="Times New Roman"/>
            </a:endParaRPr>
          </a:p>
          <a:p>
            <a:pPr marL="687388" lvl="0">
              <a:lnSpc>
                <a:spcPct val="115000"/>
              </a:lnSpc>
              <a:spcBef>
                <a:spcPts val="0"/>
              </a:spcBef>
              <a:buFont typeface="+mj-lt"/>
              <a:buAutoNum type="alphaLcParenR"/>
            </a:pPr>
            <a:r>
              <a:rPr lang="en-US" dirty="0">
                <a:highlight>
                  <a:srgbClr val="FFFFFF"/>
                </a:highlight>
                <a:ea typeface="Times New Roman"/>
                <a:cs typeface="Times New Roman"/>
              </a:rPr>
              <a:t>They can post the diagram in a central location.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92099190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218</TotalTime>
  <Words>17093</Words>
  <Application>Microsoft Office PowerPoint</Application>
  <PresentationFormat>On-screen Show (4:3)</PresentationFormat>
  <Paragraphs>1794</Paragraphs>
  <Slides>154</Slides>
  <Notes>53</Notes>
  <HiddenSlides>0</HiddenSlides>
  <MMClips>0</MMClips>
  <ScaleCrop>false</ScaleCrop>
  <HeadingPairs>
    <vt:vector size="4" baseType="variant">
      <vt:variant>
        <vt:lpstr>Theme</vt:lpstr>
      </vt:variant>
      <vt:variant>
        <vt:i4>1</vt:i4>
      </vt:variant>
      <vt:variant>
        <vt:lpstr>Slide Titles</vt:lpstr>
      </vt:variant>
      <vt:variant>
        <vt:i4>154</vt:i4>
      </vt:variant>
    </vt:vector>
  </HeadingPairs>
  <TitlesOfParts>
    <vt:vector size="155" baseType="lpstr">
      <vt:lpstr>Office Theme</vt:lpstr>
      <vt:lpstr>PowerPoint Presentation</vt:lpstr>
      <vt:lpstr>Module One: Getting Started</vt:lpstr>
      <vt:lpstr>Workshop Objectives</vt:lpstr>
      <vt:lpstr>Module Two: Key Concepts (I)</vt:lpstr>
      <vt:lpstr>What is a Project?</vt:lpstr>
      <vt:lpstr>What is a Project Management?</vt:lpstr>
      <vt:lpstr>What is Project Manager?</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Key Concepts (II)</vt:lpstr>
      <vt:lpstr>The Project Management Institute (PMI) </vt:lpstr>
      <vt:lpstr>The Project Management Body Of Knowledge (PMBOK)</vt:lpstr>
      <vt:lpstr>The Five Process Groups </vt:lpstr>
      <vt:lpstr>The Ten Knowledge Areas </vt:lpstr>
      <vt:lpstr>The Triple Constraint </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Initiation (I)</vt:lpstr>
      <vt:lpstr>Identifying Your Stakeholders</vt:lpstr>
      <vt:lpstr>Assessing Needs and Wants </vt:lpstr>
      <vt:lpstr>Setting a SMART Project Goal </vt:lpstr>
      <vt:lpstr>Creating Requirements and Deliverables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Initiation (II)</vt:lpstr>
      <vt:lpstr>Creating a Statement of Work </vt:lpstr>
      <vt:lpstr>Completing the Project Planning Worksheet </vt:lpstr>
      <vt:lpstr>Completing the Project Charter </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Planning (I)</vt:lpstr>
      <vt:lpstr>Managing Expectations </vt:lpstr>
      <vt:lpstr>Creating a Task List</vt:lpstr>
      <vt:lpstr>Estimating Time</vt:lpstr>
      <vt:lpstr>Estimating Resources</vt:lpstr>
      <vt:lpstr>Estimating Costs </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Planning (II)</vt:lpstr>
      <vt:lpstr>Building the Work Breakdown Structure </vt:lpstr>
      <vt:lpstr>Creating the Schedule </vt:lpstr>
      <vt:lpstr>Creating a Risk Management Plan</vt:lpstr>
      <vt:lpstr>Creating a Communication Plan</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Planning Tools</vt:lpstr>
      <vt:lpstr>The Gantt Chart </vt:lpstr>
      <vt:lpstr>The Network Diagram </vt:lpstr>
      <vt:lpstr>Using a RACI Chart</vt:lpstr>
      <vt:lpstr>Going the Extra Mile: Microsoft Project</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Executing the Project</vt:lpstr>
      <vt:lpstr>Establishing Baselines</vt:lpstr>
      <vt:lpstr>Monitoring Project Progress</vt:lpstr>
      <vt:lpstr>Triple Constraint Reduction Methods </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Maintaining and Controlling the Project</vt:lpstr>
      <vt:lpstr>Making the Most of Status Updates</vt:lpstr>
      <vt:lpstr>Managing Change </vt:lpstr>
      <vt:lpstr>Monitoring Risks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Closing Out</vt:lpstr>
      <vt:lpstr>Preparing for Closeout</vt:lpstr>
      <vt:lpstr>Celebrating Successes</vt:lpstr>
      <vt:lpstr>Learning from Project Challenges</vt:lpstr>
      <vt:lpstr>Scope Verification</vt:lpstr>
      <vt:lpstr>A Final To-Do List</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Darren</dc:creator>
  <cp:lastModifiedBy>Darren</cp:lastModifiedBy>
  <cp:revision>10</cp:revision>
  <dcterms:created xsi:type="dcterms:W3CDTF">2013-10-04T15:55:21Z</dcterms:created>
  <dcterms:modified xsi:type="dcterms:W3CDTF">2015-04-10T15:30:26Z</dcterms:modified>
</cp:coreProperties>
</file>