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30.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3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2.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3.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6.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7.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43.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7.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54.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5.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6.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7.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5"/>
  </p:notesMasterIdLst>
  <p:sldIdLst>
    <p:sldId id="447" r:id="rId2"/>
    <p:sldId id="448" r:id="rId3"/>
    <p:sldId id="449" r:id="rId4"/>
    <p:sldId id="450" r:id="rId5"/>
    <p:sldId id="451" r:id="rId6"/>
    <p:sldId id="452" r:id="rId7"/>
    <p:sldId id="257" r:id="rId8"/>
    <p:sldId id="258" r:id="rId9"/>
    <p:sldId id="259" r:id="rId10"/>
    <p:sldId id="260" r:id="rId11"/>
    <p:sldId id="261" r:id="rId12"/>
    <p:sldId id="262" r:id="rId13"/>
    <p:sldId id="263" r:id="rId14"/>
    <p:sldId id="311" r:id="rId15"/>
    <p:sldId id="312" r:id="rId16"/>
    <p:sldId id="313" r:id="rId17"/>
    <p:sldId id="314" r:id="rId18"/>
    <p:sldId id="315" r:id="rId19"/>
    <p:sldId id="361" r:id="rId20"/>
    <p:sldId id="362" r:id="rId21"/>
    <p:sldId id="363" r:id="rId22"/>
    <p:sldId id="364" r:id="rId23"/>
    <p:sldId id="365" r:id="rId24"/>
    <p:sldId id="264" r:id="rId25"/>
    <p:sldId id="265" r:id="rId26"/>
    <p:sldId id="266" r:id="rId27"/>
    <p:sldId id="267" r:id="rId28"/>
    <p:sldId id="268" r:id="rId29"/>
    <p:sldId id="269" r:id="rId30"/>
    <p:sldId id="316" r:id="rId31"/>
    <p:sldId id="317" r:id="rId32"/>
    <p:sldId id="318" r:id="rId33"/>
    <p:sldId id="319" r:id="rId34"/>
    <p:sldId id="320" r:id="rId35"/>
    <p:sldId id="366" r:id="rId36"/>
    <p:sldId id="367" r:id="rId37"/>
    <p:sldId id="368" r:id="rId38"/>
    <p:sldId id="369" r:id="rId39"/>
    <p:sldId id="370" r:id="rId40"/>
    <p:sldId id="270" r:id="rId41"/>
    <p:sldId id="271" r:id="rId42"/>
    <p:sldId id="272" r:id="rId43"/>
    <p:sldId id="273" r:id="rId44"/>
    <p:sldId id="274" r:id="rId45"/>
    <p:sldId id="321" r:id="rId46"/>
    <p:sldId id="322" r:id="rId47"/>
    <p:sldId id="323" r:id="rId48"/>
    <p:sldId id="324" r:id="rId49"/>
    <p:sldId id="325" r:id="rId50"/>
    <p:sldId id="371" r:id="rId51"/>
    <p:sldId id="372" r:id="rId52"/>
    <p:sldId id="373" r:id="rId53"/>
    <p:sldId id="374" r:id="rId54"/>
    <p:sldId id="375" r:id="rId55"/>
    <p:sldId id="275" r:id="rId56"/>
    <p:sldId id="276" r:id="rId57"/>
    <p:sldId id="277" r:id="rId58"/>
    <p:sldId id="278" r:id="rId59"/>
    <p:sldId id="326" r:id="rId60"/>
    <p:sldId id="327" r:id="rId61"/>
    <p:sldId id="328" r:id="rId62"/>
    <p:sldId id="329" r:id="rId63"/>
    <p:sldId id="330" r:id="rId64"/>
    <p:sldId id="376" r:id="rId65"/>
    <p:sldId id="377" r:id="rId66"/>
    <p:sldId id="378" r:id="rId67"/>
    <p:sldId id="379" r:id="rId68"/>
    <p:sldId id="380" r:id="rId69"/>
    <p:sldId id="279" r:id="rId70"/>
    <p:sldId id="280" r:id="rId71"/>
    <p:sldId id="281" r:id="rId72"/>
    <p:sldId id="282" r:id="rId73"/>
    <p:sldId id="283" r:id="rId74"/>
    <p:sldId id="284" r:id="rId75"/>
    <p:sldId id="331" r:id="rId76"/>
    <p:sldId id="332" r:id="rId77"/>
    <p:sldId id="333" r:id="rId78"/>
    <p:sldId id="334" r:id="rId79"/>
    <p:sldId id="335" r:id="rId80"/>
    <p:sldId id="381" r:id="rId81"/>
    <p:sldId id="382" r:id="rId82"/>
    <p:sldId id="383" r:id="rId83"/>
    <p:sldId id="384" r:id="rId84"/>
    <p:sldId id="385" r:id="rId85"/>
    <p:sldId id="285" r:id="rId86"/>
    <p:sldId id="286" r:id="rId87"/>
    <p:sldId id="287" r:id="rId88"/>
    <p:sldId id="288" r:id="rId89"/>
    <p:sldId id="289" r:id="rId90"/>
    <p:sldId id="336" r:id="rId91"/>
    <p:sldId id="337" r:id="rId92"/>
    <p:sldId id="338" r:id="rId93"/>
    <p:sldId id="339" r:id="rId94"/>
    <p:sldId id="340" r:id="rId95"/>
    <p:sldId id="386" r:id="rId96"/>
    <p:sldId id="387" r:id="rId97"/>
    <p:sldId id="388" r:id="rId98"/>
    <p:sldId id="389" r:id="rId99"/>
    <p:sldId id="390" r:id="rId100"/>
    <p:sldId id="290" r:id="rId101"/>
    <p:sldId id="291" r:id="rId102"/>
    <p:sldId id="292" r:id="rId103"/>
    <p:sldId id="293" r:id="rId104"/>
    <p:sldId id="294" r:id="rId105"/>
    <p:sldId id="341" r:id="rId106"/>
    <p:sldId id="342" r:id="rId107"/>
    <p:sldId id="343" r:id="rId108"/>
    <p:sldId id="344" r:id="rId109"/>
    <p:sldId id="345" r:id="rId110"/>
    <p:sldId id="391" r:id="rId111"/>
    <p:sldId id="392" r:id="rId112"/>
    <p:sldId id="393" r:id="rId113"/>
    <p:sldId id="394" r:id="rId114"/>
    <p:sldId id="395" r:id="rId115"/>
    <p:sldId id="295" r:id="rId116"/>
    <p:sldId id="296" r:id="rId117"/>
    <p:sldId id="297" r:id="rId118"/>
    <p:sldId id="298" r:id="rId119"/>
    <p:sldId id="346" r:id="rId120"/>
    <p:sldId id="347" r:id="rId121"/>
    <p:sldId id="348" r:id="rId122"/>
    <p:sldId id="349" r:id="rId123"/>
    <p:sldId id="350" r:id="rId124"/>
    <p:sldId id="396" r:id="rId125"/>
    <p:sldId id="397" r:id="rId126"/>
    <p:sldId id="398" r:id="rId127"/>
    <p:sldId id="399" r:id="rId128"/>
    <p:sldId id="400" r:id="rId129"/>
    <p:sldId id="299" r:id="rId130"/>
    <p:sldId id="300" r:id="rId131"/>
    <p:sldId id="301" r:id="rId132"/>
    <p:sldId id="302" r:id="rId133"/>
    <p:sldId id="351" r:id="rId134"/>
    <p:sldId id="352" r:id="rId135"/>
    <p:sldId id="353" r:id="rId136"/>
    <p:sldId id="355" r:id="rId137"/>
    <p:sldId id="354" r:id="rId138"/>
    <p:sldId id="401" r:id="rId139"/>
    <p:sldId id="402" r:id="rId140"/>
    <p:sldId id="403" r:id="rId141"/>
    <p:sldId id="404" r:id="rId142"/>
    <p:sldId id="405" r:id="rId143"/>
    <p:sldId id="303" r:id="rId144"/>
    <p:sldId id="304" r:id="rId145"/>
    <p:sldId id="305" r:id="rId146"/>
    <p:sldId id="306" r:id="rId147"/>
    <p:sldId id="307" r:id="rId148"/>
    <p:sldId id="308" r:id="rId149"/>
    <p:sldId id="356" r:id="rId150"/>
    <p:sldId id="357" r:id="rId151"/>
    <p:sldId id="358" r:id="rId152"/>
    <p:sldId id="359" r:id="rId153"/>
    <p:sldId id="360" r:id="rId154"/>
    <p:sldId id="406" r:id="rId155"/>
    <p:sldId id="407" r:id="rId156"/>
    <p:sldId id="408" r:id="rId157"/>
    <p:sldId id="409" r:id="rId158"/>
    <p:sldId id="410" r:id="rId159"/>
    <p:sldId id="309" r:id="rId160"/>
    <p:sldId id="310" r:id="rId161"/>
    <p:sldId id="453" r:id="rId162"/>
    <p:sldId id="454" r:id="rId163"/>
    <p:sldId id="455" r:id="rId16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9830" autoAdjust="0"/>
    <p:restoredTop sz="43308" autoAdjust="0"/>
  </p:normalViewPr>
  <p:slideViewPr>
    <p:cSldViewPr>
      <p:cViewPr varScale="1">
        <p:scale>
          <a:sx n="42" d="100"/>
          <a:sy n="42" d="100"/>
        </p:scale>
        <p:origin x="720" y="3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1FBB2C2-FD33-425C-A7A3-F7C7C2971792}" type="doc">
      <dgm:prSet loTypeId="urn:microsoft.com/office/officeart/2005/8/layout/pyramid4" loCatId="relationship" qsTypeId="urn:microsoft.com/office/officeart/2005/8/quickstyle/3d1" qsCatId="3D" csTypeId="urn:microsoft.com/office/officeart/2005/8/colors/colorful1#1" csCatId="colorful" phldr="1"/>
      <dgm:spPr/>
      <dgm:t>
        <a:bodyPr/>
        <a:lstStyle/>
        <a:p>
          <a:endParaRPr lang="en-CA"/>
        </a:p>
      </dgm:t>
    </dgm:pt>
    <dgm:pt modelId="{85656540-3103-4180-A40A-9C6A9323414E}">
      <dgm:prSet phldrT="[Text]"/>
      <dgm:spPr/>
      <dgm:t>
        <a:bodyPr/>
        <a:lstStyle/>
        <a:p>
          <a:r>
            <a:rPr lang="en-CA" dirty="0"/>
            <a:t>Schedule</a:t>
          </a:r>
        </a:p>
        <a:p>
          <a:r>
            <a:rPr lang="en-CA" dirty="0"/>
            <a:t>(Time)</a:t>
          </a:r>
        </a:p>
      </dgm:t>
    </dgm:pt>
    <dgm:pt modelId="{0CB73BF1-D6A5-4B05-9437-CD5F92994697}" type="parTrans" cxnId="{F0EA424D-8E12-42C9-86F9-C8C80D64FBF0}">
      <dgm:prSet/>
      <dgm:spPr/>
      <dgm:t>
        <a:bodyPr/>
        <a:lstStyle/>
        <a:p>
          <a:endParaRPr lang="en-CA"/>
        </a:p>
      </dgm:t>
    </dgm:pt>
    <dgm:pt modelId="{C6B8029A-191E-4AC3-9AA5-33AF0AF21B4A}" type="sibTrans" cxnId="{F0EA424D-8E12-42C9-86F9-C8C80D64FBF0}">
      <dgm:prSet/>
      <dgm:spPr/>
      <dgm:t>
        <a:bodyPr/>
        <a:lstStyle/>
        <a:p>
          <a:endParaRPr lang="en-CA"/>
        </a:p>
      </dgm:t>
    </dgm:pt>
    <dgm:pt modelId="{3363FCBE-DF18-4360-A6A3-32CB5F46EA2C}">
      <dgm:prSet phldrT="[Text]"/>
      <dgm:spPr/>
      <dgm:t>
        <a:bodyPr/>
        <a:lstStyle/>
        <a:p>
          <a:r>
            <a:rPr lang="en-CA" dirty="0"/>
            <a:t>Scope</a:t>
          </a:r>
        </a:p>
        <a:p>
          <a:r>
            <a:rPr lang="en-CA" dirty="0"/>
            <a:t>Quality</a:t>
          </a:r>
        </a:p>
        <a:p>
          <a:r>
            <a:rPr lang="en-CA" dirty="0"/>
            <a:t>Customer Satisfaction</a:t>
          </a:r>
        </a:p>
      </dgm:t>
    </dgm:pt>
    <dgm:pt modelId="{2F21AB58-73BF-418F-BF99-3E44E1713B5A}" type="parTrans" cxnId="{74FD6F81-2191-4AB6-8D9C-A2F76B2BBF4B}">
      <dgm:prSet/>
      <dgm:spPr/>
      <dgm:t>
        <a:bodyPr/>
        <a:lstStyle/>
        <a:p>
          <a:endParaRPr lang="en-CA"/>
        </a:p>
      </dgm:t>
    </dgm:pt>
    <dgm:pt modelId="{31E0B80B-C3A3-4E84-B979-631BE8A35B87}" type="sibTrans" cxnId="{74FD6F81-2191-4AB6-8D9C-A2F76B2BBF4B}">
      <dgm:prSet/>
      <dgm:spPr/>
      <dgm:t>
        <a:bodyPr/>
        <a:lstStyle/>
        <a:p>
          <a:endParaRPr lang="en-CA"/>
        </a:p>
      </dgm:t>
    </dgm:pt>
    <dgm:pt modelId="{CC4C63B1-468D-4665-90E7-F523744FB3CB}">
      <dgm:prSet phldrT="[Text]"/>
      <dgm:spPr/>
      <dgm:t>
        <a:bodyPr/>
        <a:lstStyle/>
        <a:p>
          <a:r>
            <a:rPr lang="en-CA" dirty="0"/>
            <a:t>Budget (Cost)</a:t>
          </a:r>
        </a:p>
        <a:p>
          <a:r>
            <a:rPr lang="en-CA" dirty="0"/>
            <a:t>Resources </a:t>
          </a:r>
        </a:p>
        <a:p>
          <a:r>
            <a:rPr lang="en-CA" dirty="0"/>
            <a:t>Risk</a:t>
          </a:r>
        </a:p>
      </dgm:t>
    </dgm:pt>
    <dgm:pt modelId="{87C4E94F-A0BF-44A6-8FF7-96DAE63F454D}" type="sibTrans" cxnId="{6C488CEA-3C9F-48CB-867C-2963D00DAE75}">
      <dgm:prSet/>
      <dgm:spPr/>
      <dgm:t>
        <a:bodyPr/>
        <a:lstStyle/>
        <a:p>
          <a:endParaRPr lang="en-CA"/>
        </a:p>
      </dgm:t>
    </dgm:pt>
    <dgm:pt modelId="{3956C620-4F93-42FB-8F9F-CC8414B9045E}" type="parTrans" cxnId="{6C488CEA-3C9F-48CB-867C-2963D00DAE75}">
      <dgm:prSet/>
      <dgm:spPr/>
      <dgm:t>
        <a:bodyPr/>
        <a:lstStyle/>
        <a:p>
          <a:endParaRPr lang="en-CA"/>
        </a:p>
      </dgm:t>
    </dgm:pt>
    <dgm:pt modelId="{3E9E4E1D-62F7-4ABA-AED3-EDB17A1559CA}">
      <dgm:prSet phldrT="[Text]"/>
      <dgm:spPr/>
      <dgm:t>
        <a:bodyPr/>
        <a:lstStyle/>
        <a:p>
          <a:endParaRPr lang="en-CA" dirty="0"/>
        </a:p>
      </dgm:t>
    </dgm:pt>
    <dgm:pt modelId="{4C39BF30-F335-4AD3-BF70-681E56A5AEA6}" type="sibTrans" cxnId="{72C5D246-0705-4476-BFB8-EF45B187AA77}">
      <dgm:prSet/>
      <dgm:spPr/>
      <dgm:t>
        <a:bodyPr/>
        <a:lstStyle/>
        <a:p>
          <a:endParaRPr lang="en-CA"/>
        </a:p>
      </dgm:t>
    </dgm:pt>
    <dgm:pt modelId="{8EBBE362-BB62-4B00-AA2C-07F675666A2D}" type="parTrans" cxnId="{72C5D246-0705-4476-BFB8-EF45B187AA77}">
      <dgm:prSet/>
      <dgm:spPr/>
      <dgm:t>
        <a:bodyPr/>
        <a:lstStyle/>
        <a:p>
          <a:endParaRPr lang="en-CA"/>
        </a:p>
      </dgm:t>
    </dgm:pt>
    <dgm:pt modelId="{EDA5EFC3-06F4-4CFF-A239-CA35C448BD87}" type="pres">
      <dgm:prSet presAssocID="{A1FBB2C2-FD33-425C-A7A3-F7C7C2971792}" presName="compositeShape" presStyleCnt="0">
        <dgm:presLayoutVars>
          <dgm:chMax val="9"/>
          <dgm:dir/>
          <dgm:resizeHandles val="exact"/>
        </dgm:presLayoutVars>
      </dgm:prSet>
      <dgm:spPr/>
    </dgm:pt>
    <dgm:pt modelId="{27FB3781-B8DF-444F-B5A0-4E042DE4D2BD}" type="pres">
      <dgm:prSet presAssocID="{A1FBB2C2-FD33-425C-A7A3-F7C7C2971792}" presName="triangle1" presStyleLbl="node1" presStyleIdx="0" presStyleCnt="4">
        <dgm:presLayoutVars>
          <dgm:bulletEnabled val="1"/>
        </dgm:presLayoutVars>
      </dgm:prSet>
      <dgm:spPr/>
    </dgm:pt>
    <dgm:pt modelId="{E7ABB52B-79DC-49DD-86BA-8994D3461998}" type="pres">
      <dgm:prSet presAssocID="{A1FBB2C2-FD33-425C-A7A3-F7C7C2971792}" presName="triangle2" presStyleLbl="node1" presStyleIdx="1" presStyleCnt="4">
        <dgm:presLayoutVars>
          <dgm:bulletEnabled val="1"/>
        </dgm:presLayoutVars>
      </dgm:prSet>
      <dgm:spPr/>
    </dgm:pt>
    <dgm:pt modelId="{53010F75-E251-4BED-A5E8-1862DEC6C4FB}" type="pres">
      <dgm:prSet presAssocID="{A1FBB2C2-FD33-425C-A7A3-F7C7C2971792}" presName="triangle3" presStyleLbl="node1" presStyleIdx="2" presStyleCnt="4">
        <dgm:presLayoutVars>
          <dgm:bulletEnabled val="1"/>
        </dgm:presLayoutVars>
      </dgm:prSet>
      <dgm:spPr/>
    </dgm:pt>
    <dgm:pt modelId="{16852695-4617-4581-AD33-BD8C54D8115A}" type="pres">
      <dgm:prSet presAssocID="{A1FBB2C2-FD33-425C-A7A3-F7C7C2971792}" presName="triangle4" presStyleLbl="node1" presStyleIdx="3" presStyleCnt="4">
        <dgm:presLayoutVars>
          <dgm:bulletEnabled val="1"/>
        </dgm:presLayoutVars>
      </dgm:prSet>
      <dgm:spPr/>
    </dgm:pt>
  </dgm:ptLst>
  <dgm:cxnLst>
    <dgm:cxn modelId="{1C839C12-01C8-4F42-A7D4-A6379E3E1744}" type="presOf" srcId="{3363FCBE-DF18-4360-A6A3-32CB5F46EA2C}" destId="{E7ABB52B-79DC-49DD-86BA-8994D3461998}" srcOrd="0" destOrd="0" presId="urn:microsoft.com/office/officeart/2005/8/layout/pyramid4"/>
    <dgm:cxn modelId="{1BCCBB64-D5EB-4D88-8258-D3F1B00397F1}" type="presOf" srcId="{CC4C63B1-468D-4665-90E7-F523744FB3CB}" destId="{16852695-4617-4581-AD33-BD8C54D8115A}" srcOrd="0" destOrd="0" presId="urn:microsoft.com/office/officeart/2005/8/layout/pyramid4"/>
    <dgm:cxn modelId="{72C5D246-0705-4476-BFB8-EF45B187AA77}" srcId="{A1FBB2C2-FD33-425C-A7A3-F7C7C2971792}" destId="{3E9E4E1D-62F7-4ABA-AED3-EDB17A1559CA}" srcOrd="2" destOrd="0" parTransId="{8EBBE362-BB62-4B00-AA2C-07F675666A2D}" sibTransId="{4C39BF30-F335-4AD3-BF70-681E56A5AEA6}"/>
    <dgm:cxn modelId="{F0EA424D-8E12-42C9-86F9-C8C80D64FBF0}" srcId="{A1FBB2C2-FD33-425C-A7A3-F7C7C2971792}" destId="{85656540-3103-4180-A40A-9C6A9323414E}" srcOrd="0" destOrd="0" parTransId="{0CB73BF1-D6A5-4B05-9437-CD5F92994697}" sibTransId="{C6B8029A-191E-4AC3-9AA5-33AF0AF21B4A}"/>
    <dgm:cxn modelId="{74FD6F81-2191-4AB6-8D9C-A2F76B2BBF4B}" srcId="{A1FBB2C2-FD33-425C-A7A3-F7C7C2971792}" destId="{3363FCBE-DF18-4360-A6A3-32CB5F46EA2C}" srcOrd="1" destOrd="0" parTransId="{2F21AB58-73BF-418F-BF99-3E44E1713B5A}" sibTransId="{31E0B80B-C3A3-4E84-B979-631BE8A35B87}"/>
    <dgm:cxn modelId="{5643A293-AA98-48E8-964E-054212F82330}" type="presOf" srcId="{85656540-3103-4180-A40A-9C6A9323414E}" destId="{27FB3781-B8DF-444F-B5A0-4E042DE4D2BD}" srcOrd="0" destOrd="0" presId="urn:microsoft.com/office/officeart/2005/8/layout/pyramid4"/>
    <dgm:cxn modelId="{D6C946C4-9B69-4DE4-B1A6-D3311622A966}" type="presOf" srcId="{A1FBB2C2-FD33-425C-A7A3-F7C7C2971792}" destId="{EDA5EFC3-06F4-4CFF-A239-CA35C448BD87}" srcOrd="0" destOrd="0" presId="urn:microsoft.com/office/officeart/2005/8/layout/pyramid4"/>
    <dgm:cxn modelId="{59C2B8CC-0363-438B-BD29-DC9D6B7A80EB}" type="presOf" srcId="{3E9E4E1D-62F7-4ABA-AED3-EDB17A1559CA}" destId="{53010F75-E251-4BED-A5E8-1862DEC6C4FB}" srcOrd="0" destOrd="0" presId="urn:microsoft.com/office/officeart/2005/8/layout/pyramid4"/>
    <dgm:cxn modelId="{6C488CEA-3C9F-48CB-867C-2963D00DAE75}" srcId="{A1FBB2C2-FD33-425C-A7A3-F7C7C2971792}" destId="{CC4C63B1-468D-4665-90E7-F523744FB3CB}" srcOrd="3" destOrd="0" parTransId="{3956C620-4F93-42FB-8F9F-CC8414B9045E}" sibTransId="{87C4E94F-A0BF-44A6-8FF7-96DAE63F454D}"/>
    <dgm:cxn modelId="{2A0AD996-024A-4F04-8AA8-D21BD98E1065}" type="presParOf" srcId="{EDA5EFC3-06F4-4CFF-A239-CA35C448BD87}" destId="{27FB3781-B8DF-444F-B5A0-4E042DE4D2BD}" srcOrd="0" destOrd="0" presId="urn:microsoft.com/office/officeart/2005/8/layout/pyramid4"/>
    <dgm:cxn modelId="{2146FB90-CCC7-41F5-BD13-2E154E9D6E8B}" type="presParOf" srcId="{EDA5EFC3-06F4-4CFF-A239-CA35C448BD87}" destId="{E7ABB52B-79DC-49DD-86BA-8994D3461998}" srcOrd="1" destOrd="0" presId="urn:microsoft.com/office/officeart/2005/8/layout/pyramid4"/>
    <dgm:cxn modelId="{D08AA499-9FFE-41D4-8A0F-82CF7C3CC333}" type="presParOf" srcId="{EDA5EFC3-06F4-4CFF-A239-CA35C448BD87}" destId="{53010F75-E251-4BED-A5E8-1862DEC6C4FB}" srcOrd="2" destOrd="0" presId="urn:microsoft.com/office/officeart/2005/8/layout/pyramid4"/>
    <dgm:cxn modelId="{CA2FEF48-6865-41FF-B324-ECBEA2CAC0A0}" type="presParOf" srcId="{EDA5EFC3-06F4-4CFF-A239-CA35C448BD87}" destId="{16852695-4617-4581-AD33-BD8C54D8115A}"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E3F26DA-5DDD-42CA-ABB4-19C212B0FE5C}"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F24CC576-4F5F-433E-AE26-07705D352332}">
      <dgm:prSet phldrT="[Text]"/>
      <dgm:spPr/>
      <dgm:t>
        <a:bodyPr/>
        <a:lstStyle/>
        <a:p>
          <a:r>
            <a:rPr lang="en-US" dirty="0"/>
            <a:t>Has an interest</a:t>
          </a:r>
        </a:p>
      </dgm:t>
    </dgm:pt>
    <dgm:pt modelId="{D080ADD0-92E7-4D4B-991D-CD3A21B5FAF3}" type="parTrans" cxnId="{06BF5AA7-3599-4108-8C42-614DC8DAF66B}">
      <dgm:prSet/>
      <dgm:spPr/>
      <dgm:t>
        <a:bodyPr/>
        <a:lstStyle/>
        <a:p>
          <a:endParaRPr lang="en-US"/>
        </a:p>
      </dgm:t>
    </dgm:pt>
    <dgm:pt modelId="{CC04069C-D017-4D31-B8B0-9CBC2C33B8F6}" type="sibTrans" cxnId="{06BF5AA7-3599-4108-8C42-614DC8DAF66B}">
      <dgm:prSet/>
      <dgm:spPr/>
      <dgm:t>
        <a:bodyPr/>
        <a:lstStyle/>
        <a:p>
          <a:endParaRPr lang="en-US"/>
        </a:p>
      </dgm:t>
    </dgm:pt>
    <dgm:pt modelId="{09C17A98-97FE-4D8B-8D2F-A3352C9181EC}">
      <dgm:prSet phldrT="[Text]"/>
      <dgm:spPr/>
      <dgm:t>
        <a:bodyPr/>
        <a:lstStyle/>
        <a:p>
          <a:r>
            <a:rPr lang="en-US" dirty="0"/>
            <a:t>Feedback</a:t>
          </a:r>
        </a:p>
      </dgm:t>
    </dgm:pt>
    <dgm:pt modelId="{FE8981E4-5822-427B-906D-134B8F508556}" type="parTrans" cxnId="{25A1F435-97C8-42BB-9AEA-128AC91F572E}">
      <dgm:prSet/>
      <dgm:spPr/>
      <dgm:t>
        <a:bodyPr/>
        <a:lstStyle/>
        <a:p>
          <a:endParaRPr lang="en-US"/>
        </a:p>
      </dgm:t>
    </dgm:pt>
    <dgm:pt modelId="{B6DB4BDC-C8D0-49B3-900C-8D927661B2FE}" type="sibTrans" cxnId="{25A1F435-97C8-42BB-9AEA-128AC91F572E}">
      <dgm:prSet/>
      <dgm:spPr/>
      <dgm:t>
        <a:bodyPr/>
        <a:lstStyle/>
        <a:p>
          <a:endParaRPr lang="en-US"/>
        </a:p>
      </dgm:t>
    </dgm:pt>
    <dgm:pt modelId="{E94EC197-2C0F-4579-92BE-48DE1416C7EE}">
      <dgm:prSet phldrT="[Text]"/>
      <dgm:spPr/>
      <dgm:t>
        <a:bodyPr/>
        <a:lstStyle/>
        <a:p>
          <a:r>
            <a:rPr lang="en-US" dirty="0"/>
            <a:t>Guidance</a:t>
          </a:r>
        </a:p>
      </dgm:t>
    </dgm:pt>
    <dgm:pt modelId="{6D44158F-A9B0-4BB1-8FF9-B61A038A18AE}" type="parTrans" cxnId="{3B8F9AFD-CE17-4040-A0BB-461092250157}">
      <dgm:prSet/>
      <dgm:spPr/>
      <dgm:t>
        <a:bodyPr/>
        <a:lstStyle/>
        <a:p>
          <a:endParaRPr lang="en-US"/>
        </a:p>
      </dgm:t>
    </dgm:pt>
    <dgm:pt modelId="{F9BE9AB0-F6F1-4620-920C-277605F0E50E}" type="sibTrans" cxnId="{3B8F9AFD-CE17-4040-A0BB-461092250157}">
      <dgm:prSet/>
      <dgm:spPr/>
      <dgm:t>
        <a:bodyPr/>
        <a:lstStyle/>
        <a:p>
          <a:endParaRPr lang="en-US"/>
        </a:p>
      </dgm:t>
    </dgm:pt>
    <dgm:pt modelId="{888CAC6A-727A-407F-9505-9F6AAE7256D9}">
      <dgm:prSet phldrT="[Text]"/>
      <dgm:spPr/>
      <dgm:t>
        <a:bodyPr/>
        <a:lstStyle/>
        <a:p>
          <a:r>
            <a:rPr lang="en-US" dirty="0"/>
            <a:t>Who might be affected?</a:t>
          </a:r>
        </a:p>
      </dgm:t>
    </dgm:pt>
    <dgm:pt modelId="{0706EEF8-1F2C-4D0F-B51A-84A9036482A7}" type="parTrans" cxnId="{4AB0A57E-D71E-4D43-8F7E-0DACF07CF3F0}">
      <dgm:prSet/>
      <dgm:spPr/>
      <dgm:t>
        <a:bodyPr/>
        <a:lstStyle/>
        <a:p>
          <a:endParaRPr lang="en-US"/>
        </a:p>
      </dgm:t>
    </dgm:pt>
    <dgm:pt modelId="{5F8719E5-8793-494D-AEA7-1A7B7C303BB5}" type="sibTrans" cxnId="{4AB0A57E-D71E-4D43-8F7E-0DACF07CF3F0}">
      <dgm:prSet/>
      <dgm:spPr/>
      <dgm:t>
        <a:bodyPr/>
        <a:lstStyle/>
        <a:p>
          <a:endParaRPr lang="en-US"/>
        </a:p>
      </dgm:t>
    </dgm:pt>
    <dgm:pt modelId="{3ABBFFC1-ABC0-4125-814F-94EADFBA46E1}" type="pres">
      <dgm:prSet presAssocID="{AE3F26DA-5DDD-42CA-ABB4-19C212B0FE5C}" presName="Name0" presStyleCnt="0">
        <dgm:presLayoutVars>
          <dgm:dir/>
          <dgm:resizeHandles val="exact"/>
        </dgm:presLayoutVars>
      </dgm:prSet>
      <dgm:spPr/>
    </dgm:pt>
    <dgm:pt modelId="{E9392437-A697-45CB-AC7A-B34EEC81590F}" type="pres">
      <dgm:prSet presAssocID="{F24CC576-4F5F-433E-AE26-07705D352332}" presName="node" presStyleLbl="node1" presStyleIdx="0" presStyleCnt="4">
        <dgm:presLayoutVars>
          <dgm:bulletEnabled val="1"/>
        </dgm:presLayoutVars>
      </dgm:prSet>
      <dgm:spPr/>
    </dgm:pt>
    <dgm:pt modelId="{EFF2B4ED-4147-4B7D-B94E-816540A40DC6}" type="pres">
      <dgm:prSet presAssocID="{CC04069C-D017-4D31-B8B0-9CBC2C33B8F6}" presName="sibTrans" presStyleCnt="0"/>
      <dgm:spPr/>
    </dgm:pt>
    <dgm:pt modelId="{F2069FDB-7317-41F9-9E7A-24941935AF16}" type="pres">
      <dgm:prSet presAssocID="{09C17A98-97FE-4D8B-8D2F-A3352C9181EC}" presName="node" presStyleLbl="node1" presStyleIdx="1" presStyleCnt="4">
        <dgm:presLayoutVars>
          <dgm:bulletEnabled val="1"/>
        </dgm:presLayoutVars>
      </dgm:prSet>
      <dgm:spPr/>
    </dgm:pt>
    <dgm:pt modelId="{9B21BA4A-7619-4BBC-90BA-F25090E97655}" type="pres">
      <dgm:prSet presAssocID="{B6DB4BDC-C8D0-49B3-900C-8D927661B2FE}" presName="sibTrans" presStyleCnt="0"/>
      <dgm:spPr/>
    </dgm:pt>
    <dgm:pt modelId="{A2A29AB5-8F7D-4569-B1E0-2393B0B86471}" type="pres">
      <dgm:prSet presAssocID="{E94EC197-2C0F-4579-92BE-48DE1416C7EE}" presName="node" presStyleLbl="node1" presStyleIdx="2" presStyleCnt="4">
        <dgm:presLayoutVars>
          <dgm:bulletEnabled val="1"/>
        </dgm:presLayoutVars>
      </dgm:prSet>
      <dgm:spPr/>
    </dgm:pt>
    <dgm:pt modelId="{B775F42A-5CB3-4862-B40F-2E18501AFD5C}" type="pres">
      <dgm:prSet presAssocID="{F9BE9AB0-F6F1-4620-920C-277605F0E50E}" presName="sibTrans" presStyleCnt="0"/>
      <dgm:spPr/>
    </dgm:pt>
    <dgm:pt modelId="{673EBE30-3F63-4AC3-9814-133C2F75B3E1}" type="pres">
      <dgm:prSet presAssocID="{888CAC6A-727A-407F-9505-9F6AAE7256D9}" presName="node" presStyleLbl="node1" presStyleIdx="3" presStyleCnt="4">
        <dgm:presLayoutVars>
          <dgm:bulletEnabled val="1"/>
        </dgm:presLayoutVars>
      </dgm:prSet>
      <dgm:spPr/>
    </dgm:pt>
  </dgm:ptLst>
  <dgm:cxnLst>
    <dgm:cxn modelId="{88BEE726-92A8-4D60-B166-A507577A6B0E}" type="presOf" srcId="{E94EC197-2C0F-4579-92BE-48DE1416C7EE}" destId="{A2A29AB5-8F7D-4569-B1E0-2393B0B86471}" srcOrd="0" destOrd="0" presId="urn:microsoft.com/office/officeart/2005/8/layout/hList6"/>
    <dgm:cxn modelId="{25A1F435-97C8-42BB-9AEA-128AC91F572E}" srcId="{AE3F26DA-5DDD-42CA-ABB4-19C212B0FE5C}" destId="{09C17A98-97FE-4D8B-8D2F-A3352C9181EC}" srcOrd="1" destOrd="0" parTransId="{FE8981E4-5822-427B-906D-134B8F508556}" sibTransId="{B6DB4BDC-C8D0-49B3-900C-8D927661B2FE}"/>
    <dgm:cxn modelId="{BB5C9A7D-4758-4697-A87A-0EBAABABF055}" type="presOf" srcId="{888CAC6A-727A-407F-9505-9F6AAE7256D9}" destId="{673EBE30-3F63-4AC3-9814-133C2F75B3E1}" srcOrd="0" destOrd="0" presId="urn:microsoft.com/office/officeart/2005/8/layout/hList6"/>
    <dgm:cxn modelId="{4AB0A57E-D71E-4D43-8F7E-0DACF07CF3F0}" srcId="{AE3F26DA-5DDD-42CA-ABB4-19C212B0FE5C}" destId="{888CAC6A-727A-407F-9505-9F6AAE7256D9}" srcOrd="3" destOrd="0" parTransId="{0706EEF8-1F2C-4D0F-B51A-84A9036482A7}" sibTransId="{5F8719E5-8793-494D-AEA7-1A7B7C303BB5}"/>
    <dgm:cxn modelId="{06BF5AA7-3599-4108-8C42-614DC8DAF66B}" srcId="{AE3F26DA-5DDD-42CA-ABB4-19C212B0FE5C}" destId="{F24CC576-4F5F-433E-AE26-07705D352332}" srcOrd="0" destOrd="0" parTransId="{D080ADD0-92E7-4D4B-991D-CD3A21B5FAF3}" sibTransId="{CC04069C-D017-4D31-B8B0-9CBC2C33B8F6}"/>
    <dgm:cxn modelId="{FDAD7AEF-FBF6-4FDC-AFB3-3030369E46F7}" type="presOf" srcId="{F24CC576-4F5F-433E-AE26-07705D352332}" destId="{E9392437-A697-45CB-AC7A-B34EEC81590F}" srcOrd="0" destOrd="0" presId="urn:microsoft.com/office/officeart/2005/8/layout/hList6"/>
    <dgm:cxn modelId="{424C02F3-AE08-431B-91C3-F72DA73BAFC5}" type="presOf" srcId="{09C17A98-97FE-4D8B-8D2F-A3352C9181EC}" destId="{F2069FDB-7317-41F9-9E7A-24941935AF16}" srcOrd="0" destOrd="0" presId="urn:microsoft.com/office/officeart/2005/8/layout/hList6"/>
    <dgm:cxn modelId="{3B8F9AFD-CE17-4040-A0BB-461092250157}" srcId="{AE3F26DA-5DDD-42CA-ABB4-19C212B0FE5C}" destId="{E94EC197-2C0F-4579-92BE-48DE1416C7EE}" srcOrd="2" destOrd="0" parTransId="{6D44158F-A9B0-4BB1-8FF9-B61A038A18AE}" sibTransId="{F9BE9AB0-F6F1-4620-920C-277605F0E50E}"/>
    <dgm:cxn modelId="{8D116CFF-C9AB-4036-9643-E0E6270BABC3}" type="presOf" srcId="{AE3F26DA-5DDD-42CA-ABB4-19C212B0FE5C}" destId="{3ABBFFC1-ABC0-4125-814F-94EADFBA46E1}" srcOrd="0" destOrd="0" presId="urn:microsoft.com/office/officeart/2005/8/layout/hList6"/>
    <dgm:cxn modelId="{8CB1F526-81A9-4CB0-B25B-F82C353578D5}" type="presParOf" srcId="{3ABBFFC1-ABC0-4125-814F-94EADFBA46E1}" destId="{E9392437-A697-45CB-AC7A-B34EEC81590F}" srcOrd="0" destOrd="0" presId="urn:microsoft.com/office/officeart/2005/8/layout/hList6"/>
    <dgm:cxn modelId="{26F6132F-CEC8-43C3-90CB-2594BAE007CD}" type="presParOf" srcId="{3ABBFFC1-ABC0-4125-814F-94EADFBA46E1}" destId="{EFF2B4ED-4147-4B7D-B94E-816540A40DC6}" srcOrd="1" destOrd="0" presId="urn:microsoft.com/office/officeart/2005/8/layout/hList6"/>
    <dgm:cxn modelId="{4EC3876B-A8C1-4C92-A156-FD9AE798C8B5}" type="presParOf" srcId="{3ABBFFC1-ABC0-4125-814F-94EADFBA46E1}" destId="{F2069FDB-7317-41F9-9E7A-24941935AF16}" srcOrd="2" destOrd="0" presId="urn:microsoft.com/office/officeart/2005/8/layout/hList6"/>
    <dgm:cxn modelId="{C588E0E7-E2C9-49DD-ACFF-93D1E4ECC1D3}" type="presParOf" srcId="{3ABBFFC1-ABC0-4125-814F-94EADFBA46E1}" destId="{9B21BA4A-7619-4BBC-90BA-F25090E97655}" srcOrd="3" destOrd="0" presId="urn:microsoft.com/office/officeart/2005/8/layout/hList6"/>
    <dgm:cxn modelId="{569A0940-E9ED-4199-A2D1-3BA7FA3483CF}" type="presParOf" srcId="{3ABBFFC1-ABC0-4125-814F-94EADFBA46E1}" destId="{A2A29AB5-8F7D-4569-B1E0-2393B0B86471}" srcOrd="4" destOrd="0" presId="urn:microsoft.com/office/officeart/2005/8/layout/hList6"/>
    <dgm:cxn modelId="{9A5FC2C3-0317-4A9B-9B40-863B8C9C498F}" type="presParOf" srcId="{3ABBFFC1-ABC0-4125-814F-94EADFBA46E1}" destId="{B775F42A-5CB3-4862-B40F-2E18501AFD5C}" srcOrd="5" destOrd="0" presId="urn:microsoft.com/office/officeart/2005/8/layout/hList6"/>
    <dgm:cxn modelId="{9B912FFF-C64F-4B29-8384-B30E160F088A}" type="presParOf" srcId="{3ABBFFC1-ABC0-4125-814F-94EADFBA46E1}" destId="{673EBE30-3F63-4AC3-9814-133C2F75B3E1}"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89F3CA7-855D-4D81-879D-D948AF8A30AD}"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AF3BB4EC-FD45-47D3-8721-E96AD799CED7}">
      <dgm:prSet phldrT="[Text]"/>
      <dgm:spPr/>
      <dgm:t>
        <a:bodyPr/>
        <a:lstStyle/>
        <a:p>
          <a:r>
            <a:rPr lang="en-US" dirty="0"/>
            <a:t>Decide which items are necessary (needs)</a:t>
          </a:r>
        </a:p>
      </dgm:t>
    </dgm:pt>
    <dgm:pt modelId="{633D8B97-4B34-47E8-9540-49C1770C947D}" type="parTrans" cxnId="{BF7FB100-55D8-4832-A427-3873CB325C54}">
      <dgm:prSet/>
      <dgm:spPr/>
      <dgm:t>
        <a:bodyPr/>
        <a:lstStyle/>
        <a:p>
          <a:endParaRPr lang="en-US"/>
        </a:p>
      </dgm:t>
    </dgm:pt>
    <dgm:pt modelId="{7FE18F4E-9AB7-483D-B888-25714C4F9AE5}" type="sibTrans" cxnId="{BF7FB100-55D8-4832-A427-3873CB325C54}">
      <dgm:prSet/>
      <dgm:spPr/>
      <dgm:t>
        <a:bodyPr/>
        <a:lstStyle/>
        <a:p>
          <a:endParaRPr lang="en-US" dirty="0"/>
        </a:p>
      </dgm:t>
    </dgm:pt>
    <dgm:pt modelId="{D59C6AAD-BE88-4666-B048-BAC61DF3724C}">
      <dgm:prSet phldrT="[Text]"/>
      <dgm:spPr/>
      <dgm:t>
        <a:bodyPr/>
        <a:lstStyle/>
        <a:p>
          <a:r>
            <a:rPr lang="en-US" dirty="0"/>
            <a:t>“nice to haves” (wants)</a:t>
          </a:r>
        </a:p>
      </dgm:t>
    </dgm:pt>
    <dgm:pt modelId="{7852E3AA-92C1-4F12-ADD9-A710F04730FB}" type="parTrans" cxnId="{8ADC1203-9051-4244-8D1D-B706C4E268F4}">
      <dgm:prSet/>
      <dgm:spPr/>
      <dgm:t>
        <a:bodyPr/>
        <a:lstStyle/>
        <a:p>
          <a:endParaRPr lang="en-US"/>
        </a:p>
      </dgm:t>
    </dgm:pt>
    <dgm:pt modelId="{67E34EF6-41B3-4766-AA3C-0F0052F86128}" type="sibTrans" cxnId="{8ADC1203-9051-4244-8D1D-B706C4E268F4}">
      <dgm:prSet/>
      <dgm:spPr/>
      <dgm:t>
        <a:bodyPr/>
        <a:lstStyle/>
        <a:p>
          <a:endParaRPr lang="en-US" dirty="0"/>
        </a:p>
      </dgm:t>
    </dgm:pt>
    <dgm:pt modelId="{0CE12FBF-38E1-44C0-8FAC-BDAA1396DFF5}">
      <dgm:prSet phldrT="[Text]"/>
      <dgm:spPr/>
      <dgm:t>
        <a:bodyPr/>
        <a:lstStyle/>
        <a:p>
          <a:r>
            <a:rPr lang="en-US" dirty="0"/>
            <a:t>Prioritize the needs</a:t>
          </a:r>
        </a:p>
      </dgm:t>
    </dgm:pt>
    <dgm:pt modelId="{8AB27CFD-6CB6-4ED7-8510-6407F1587950}" type="parTrans" cxnId="{4F64BC13-653F-432B-9567-94256ED1539B}">
      <dgm:prSet/>
      <dgm:spPr/>
      <dgm:t>
        <a:bodyPr/>
        <a:lstStyle/>
        <a:p>
          <a:endParaRPr lang="en-US"/>
        </a:p>
      </dgm:t>
    </dgm:pt>
    <dgm:pt modelId="{863D3AAF-E7BD-48A4-B3B5-C50DFB5A0434}" type="sibTrans" cxnId="{4F64BC13-653F-432B-9567-94256ED1539B}">
      <dgm:prSet/>
      <dgm:spPr/>
      <dgm:t>
        <a:bodyPr/>
        <a:lstStyle/>
        <a:p>
          <a:endParaRPr lang="en-US"/>
        </a:p>
      </dgm:t>
    </dgm:pt>
    <dgm:pt modelId="{59895E66-A821-4DF4-8B09-520D7A08CC93}" type="pres">
      <dgm:prSet presAssocID="{D89F3CA7-855D-4D81-879D-D948AF8A30AD}" presName="outerComposite" presStyleCnt="0">
        <dgm:presLayoutVars>
          <dgm:chMax val="5"/>
          <dgm:dir/>
          <dgm:resizeHandles val="exact"/>
        </dgm:presLayoutVars>
      </dgm:prSet>
      <dgm:spPr/>
    </dgm:pt>
    <dgm:pt modelId="{2F163B34-88C9-4A10-B493-04440E286346}" type="pres">
      <dgm:prSet presAssocID="{D89F3CA7-855D-4D81-879D-D948AF8A30AD}" presName="dummyMaxCanvas" presStyleCnt="0">
        <dgm:presLayoutVars/>
      </dgm:prSet>
      <dgm:spPr/>
    </dgm:pt>
    <dgm:pt modelId="{5B3FBE51-05CD-42A0-8897-F73CF75402C3}" type="pres">
      <dgm:prSet presAssocID="{D89F3CA7-855D-4D81-879D-D948AF8A30AD}" presName="ThreeNodes_1" presStyleLbl="node1" presStyleIdx="0" presStyleCnt="3">
        <dgm:presLayoutVars>
          <dgm:bulletEnabled val="1"/>
        </dgm:presLayoutVars>
      </dgm:prSet>
      <dgm:spPr/>
    </dgm:pt>
    <dgm:pt modelId="{B406F2D2-E985-40CF-B0CA-8DDC2E898F52}" type="pres">
      <dgm:prSet presAssocID="{D89F3CA7-855D-4D81-879D-D948AF8A30AD}" presName="ThreeNodes_2" presStyleLbl="node1" presStyleIdx="1" presStyleCnt="3">
        <dgm:presLayoutVars>
          <dgm:bulletEnabled val="1"/>
        </dgm:presLayoutVars>
      </dgm:prSet>
      <dgm:spPr/>
    </dgm:pt>
    <dgm:pt modelId="{08BBB9E1-66B4-4A2B-B24F-D8104C39CAAB}" type="pres">
      <dgm:prSet presAssocID="{D89F3CA7-855D-4D81-879D-D948AF8A30AD}" presName="ThreeNodes_3" presStyleLbl="node1" presStyleIdx="2" presStyleCnt="3">
        <dgm:presLayoutVars>
          <dgm:bulletEnabled val="1"/>
        </dgm:presLayoutVars>
      </dgm:prSet>
      <dgm:spPr/>
    </dgm:pt>
    <dgm:pt modelId="{64D5525A-0FAB-4CE0-89E1-8953706C067B}" type="pres">
      <dgm:prSet presAssocID="{D89F3CA7-855D-4D81-879D-D948AF8A30AD}" presName="ThreeConn_1-2" presStyleLbl="fgAccFollowNode1" presStyleIdx="0" presStyleCnt="2">
        <dgm:presLayoutVars>
          <dgm:bulletEnabled val="1"/>
        </dgm:presLayoutVars>
      </dgm:prSet>
      <dgm:spPr/>
    </dgm:pt>
    <dgm:pt modelId="{CBD537D4-15F1-4941-89F1-80C7B44C526B}" type="pres">
      <dgm:prSet presAssocID="{D89F3CA7-855D-4D81-879D-D948AF8A30AD}" presName="ThreeConn_2-3" presStyleLbl="fgAccFollowNode1" presStyleIdx="1" presStyleCnt="2">
        <dgm:presLayoutVars>
          <dgm:bulletEnabled val="1"/>
        </dgm:presLayoutVars>
      </dgm:prSet>
      <dgm:spPr/>
    </dgm:pt>
    <dgm:pt modelId="{99E00824-424E-4340-9947-F646701BFA7D}" type="pres">
      <dgm:prSet presAssocID="{D89F3CA7-855D-4D81-879D-D948AF8A30AD}" presName="ThreeNodes_1_text" presStyleLbl="node1" presStyleIdx="2" presStyleCnt="3">
        <dgm:presLayoutVars>
          <dgm:bulletEnabled val="1"/>
        </dgm:presLayoutVars>
      </dgm:prSet>
      <dgm:spPr/>
    </dgm:pt>
    <dgm:pt modelId="{53DCAC7E-F6F7-4E4B-AE40-290399857CA0}" type="pres">
      <dgm:prSet presAssocID="{D89F3CA7-855D-4D81-879D-D948AF8A30AD}" presName="ThreeNodes_2_text" presStyleLbl="node1" presStyleIdx="2" presStyleCnt="3">
        <dgm:presLayoutVars>
          <dgm:bulletEnabled val="1"/>
        </dgm:presLayoutVars>
      </dgm:prSet>
      <dgm:spPr/>
    </dgm:pt>
    <dgm:pt modelId="{C3912B25-74E1-44B9-9B68-D6F0B5EE352C}" type="pres">
      <dgm:prSet presAssocID="{D89F3CA7-855D-4D81-879D-D948AF8A30AD}" presName="ThreeNodes_3_text" presStyleLbl="node1" presStyleIdx="2" presStyleCnt="3">
        <dgm:presLayoutVars>
          <dgm:bulletEnabled val="1"/>
        </dgm:presLayoutVars>
      </dgm:prSet>
      <dgm:spPr/>
    </dgm:pt>
  </dgm:ptLst>
  <dgm:cxnLst>
    <dgm:cxn modelId="{BF7FB100-55D8-4832-A427-3873CB325C54}" srcId="{D89F3CA7-855D-4D81-879D-D948AF8A30AD}" destId="{AF3BB4EC-FD45-47D3-8721-E96AD799CED7}" srcOrd="0" destOrd="0" parTransId="{633D8B97-4B34-47E8-9540-49C1770C947D}" sibTransId="{7FE18F4E-9AB7-483D-B888-25714C4F9AE5}"/>
    <dgm:cxn modelId="{782BC800-1124-4E38-9A73-034BA3555C31}" type="presOf" srcId="{67E34EF6-41B3-4766-AA3C-0F0052F86128}" destId="{CBD537D4-15F1-4941-89F1-80C7B44C526B}" srcOrd="0" destOrd="0" presId="urn:microsoft.com/office/officeart/2005/8/layout/vProcess5"/>
    <dgm:cxn modelId="{8ADC1203-9051-4244-8D1D-B706C4E268F4}" srcId="{D89F3CA7-855D-4D81-879D-D948AF8A30AD}" destId="{D59C6AAD-BE88-4666-B048-BAC61DF3724C}" srcOrd="1" destOrd="0" parTransId="{7852E3AA-92C1-4F12-ADD9-A710F04730FB}" sibTransId="{67E34EF6-41B3-4766-AA3C-0F0052F86128}"/>
    <dgm:cxn modelId="{C3918205-0CCB-4BB5-B2A9-79E574ACEE38}" type="presOf" srcId="{D59C6AAD-BE88-4666-B048-BAC61DF3724C}" destId="{53DCAC7E-F6F7-4E4B-AE40-290399857CA0}" srcOrd="1" destOrd="0" presId="urn:microsoft.com/office/officeart/2005/8/layout/vProcess5"/>
    <dgm:cxn modelId="{4F64BC13-653F-432B-9567-94256ED1539B}" srcId="{D89F3CA7-855D-4D81-879D-D948AF8A30AD}" destId="{0CE12FBF-38E1-44C0-8FAC-BDAA1396DFF5}" srcOrd="2" destOrd="0" parTransId="{8AB27CFD-6CB6-4ED7-8510-6407F1587950}" sibTransId="{863D3AAF-E7BD-48A4-B3B5-C50DFB5A0434}"/>
    <dgm:cxn modelId="{8ACE5B1F-BCD3-44B0-95A2-BD8FE5879328}" type="presOf" srcId="{AF3BB4EC-FD45-47D3-8721-E96AD799CED7}" destId="{5B3FBE51-05CD-42A0-8897-F73CF75402C3}" srcOrd="0" destOrd="0" presId="urn:microsoft.com/office/officeart/2005/8/layout/vProcess5"/>
    <dgm:cxn modelId="{25139E35-4BB0-455C-970B-A83EAE956D9E}" type="presOf" srcId="{7FE18F4E-9AB7-483D-B888-25714C4F9AE5}" destId="{64D5525A-0FAB-4CE0-89E1-8953706C067B}" srcOrd="0" destOrd="0" presId="urn:microsoft.com/office/officeart/2005/8/layout/vProcess5"/>
    <dgm:cxn modelId="{34FAAE3A-144E-493D-B84D-B9E4843DCAB8}" type="presOf" srcId="{D89F3CA7-855D-4D81-879D-D948AF8A30AD}" destId="{59895E66-A821-4DF4-8B09-520D7A08CC93}" srcOrd="0" destOrd="0" presId="urn:microsoft.com/office/officeart/2005/8/layout/vProcess5"/>
    <dgm:cxn modelId="{4CBD356A-8762-4802-B443-CEC4BA6EACA5}" type="presOf" srcId="{0CE12FBF-38E1-44C0-8FAC-BDAA1396DFF5}" destId="{08BBB9E1-66B4-4A2B-B24F-D8104C39CAAB}" srcOrd="0" destOrd="0" presId="urn:microsoft.com/office/officeart/2005/8/layout/vProcess5"/>
    <dgm:cxn modelId="{20949973-8459-4607-9EBE-CE500E68889D}" type="presOf" srcId="{D59C6AAD-BE88-4666-B048-BAC61DF3724C}" destId="{B406F2D2-E985-40CF-B0CA-8DDC2E898F52}" srcOrd="0" destOrd="0" presId="urn:microsoft.com/office/officeart/2005/8/layout/vProcess5"/>
    <dgm:cxn modelId="{ABDFC684-5ACB-471C-B94F-AEBBEBACD9BC}" type="presOf" srcId="{AF3BB4EC-FD45-47D3-8721-E96AD799CED7}" destId="{99E00824-424E-4340-9947-F646701BFA7D}" srcOrd="1" destOrd="0" presId="urn:microsoft.com/office/officeart/2005/8/layout/vProcess5"/>
    <dgm:cxn modelId="{9244F2C5-7287-431F-A677-54542CCD4785}" type="presOf" srcId="{0CE12FBF-38E1-44C0-8FAC-BDAA1396DFF5}" destId="{C3912B25-74E1-44B9-9B68-D6F0B5EE352C}" srcOrd="1" destOrd="0" presId="urn:microsoft.com/office/officeart/2005/8/layout/vProcess5"/>
    <dgm:cxn modelId="{BC5CB953-F0E9-4606-A60E-A7C423E7C362}" type="presParOf" srcId="{59895E66-A821-4DF4-8B09-520D7A08CC93}" destId="{2F163B34-88C9-4A10-B493-04440E286346}" srcOrd="0" destOrd="0" presId="urn:microsoft.com/office/officeart/2005/8/layout/vProcess5"/>
    <dgm:cxn modelId="{A9920B56-6F38-4E64-8405-B634F9CAD46E}" type="presParOf" srcId="{59895E66-A821-4DF4-8B09-520D7A08CC93}" destId="{5B3FBE51-05CD-42A0-8897-F73CF75402C3}" srcOrd="1" destOrd="0" presId="urn:microsoft.com/office/officeart/2005/8/layout/vProcess5"/>
    <dgm:cxn modelId="{5F3A93CB-33F6-4CAB-8521-62BC0C1FE8E8}" type="presParOf" srcId="{59895E66-A821-4DF4-8B09-520D7A08CC93}" destId="{B406F2D2-E985-40CF-B0CA-8DDC2E898F52}" srcOrd="2" destOrd="0" presId="urn:microsoft.com/office/officeart/2005/8/layout/vProcess5"/>
    <dgm:cxn modelId="{2AAAFA31-416C-4958-830B-7CD260D50657}" type="presParOf" srcId="{59895E66-A821-4DF4-8B09-520D7A08CC93}" destId="{08BBB9E1-66B4-4A2B-B24F-D8104C39CAAB}" srcOrd="3" destOrd="0" presId="urn:microsoft.com/office/officeart/2005/8/layout/vProcess5"/>
    <dgm:cxn modelId="{6328D547-AB1A-4D89-A494-95D67FC29876}" type="presParOf" srcId="{59895E66-A821-4DF4-8B09-520D7A08CC93}" destId="{64D5525A-0FAB-4CE0-89E1-8953706C067B}" srcOrd="4" destOrd="0" presId="urn:microsoft.com/office/officeart/2005/8/layout/vProcess5"/>
    <dgm:cxn modelId="{0DFB791F-0C8E-4FD7-B9D1-3DBC65513F20}" type="presParOf" srcId="{59895E66-A821-4DF4-8B09-520D7A08CC93}" destId="{CBD537D4-15F1-4941-89F1-80C7B44C526B}" srcOrd="5" destOrd="0" presId="urn:microsoft.com/office/officeart/2005/8/layout/vProcess5"/>
    <dgm:cxn modelId="{E6632210-A538-479B-B01A-62716F66890E}" type="presParOf" srcId="{59895E66-A821-4DF4-8B09-520D7A08CC93}" destId="{99E00824-424E-4340-9947-F646701BFA7D}" srcOrd="6" destOrd="0" presId="urn:microsoft.com/office/officeart/2005/8/layout/vProcess5"/>
    <dgm:cxn modelId="{35549504-7B7E-49F8-8703-1ACB569B826D}" type="presParOf" srcId="{59895E66-A821-4DF4-8B09-520D7A08CC93}" destId="{53DCAC7E-F6F7-4E4B-AE40-290399857CA0}" srcOrd="7" destOrd="0" presId="urn:microsoft.com/office/officeart/2005/8/layout/vProcess5"/>
    <dgm:cxn modelId="{7C3713E3-E865-40CA-A86C-38B8576FAC4D}" type="presParOf" srcId="{59895E66-A821-4DF4-8B09-520D7A08CC93}" destId="{C3912B25-74E1-44B9-9B68-D6F0B5EE352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12A35E3-C5EF-41DE-961C-947264AEA83C}"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6285C0B9-D3B4-49D4-A019-7E9B3C2057EE}">
      <dgm:prSet phldrT="[Text]"/>
      <dgm:spPr/>
      <dgm:t>
        <a:bodyPr/>
        <a:lstStyle/>
        <a:p>
          <a:pPr algn="r"/>
          <a:r>
            <a:rPr lang="en-US" b="0" dirty="0"/>
            <a:t>Specific</a:t>
          </a:r>
        </a:p>
      </dgm:t>
    </dgm:pt>
    <dgm:pt modelId="{205E3CCC-98E4-4E82-89A9-508D54793C68}" type="parTrans" cxnId="{2F19A32E-AB55-4C19-A3F7-A876ED5443D1}">
      <dgm:prSet/>
      <dgm:spPr/>
      <dgm:t>
        <a:bodyPr/>
        <a:lstStyle/>
        <a:p>
          <a:endParaRPr lang="en-US"/>
        </a:p>
      </dgm:t>
    </dgm:pt>
    <dgm:pt modelId="{9322EACC-5839-4424-AE5F-A2DE5885F932}" type="sibTrans" cxnId="{2F19A32E-AB55-4C19-A3F7-A876ED5443D1}">
      <dgm:prSet/>
      <dgm:spPr/>
      <dgm:t>
        <a:bodyPr/>
        <a:lstStyle/>
        <a:p>
          <a:endParaRPr lang="en-US"/>
        </a:p>
      </dgm:t>
    </dgm:pt>
    <dgm:pt modelId="{82A3D625-536D-40FC-9E7F-324A58A7F3F3}">
      <dgm:prSet phldrT="[Text]"/>
      <dgm:spPr/>
      <dgm:t>
        <a:bodyPr/>
        <a:lstStyle/>
        <a:p>
          <a:pPr algn="r"/>
          <a:r>
            <a:rPr lang="en-US" b="0" dirty="0"/>
            <a:t>Measurable</a:t>
          </a:r>
        </a:p>
      </dgm:t>
    </dgm:pt>
    <dgm:pt modelId="{5B32DF51-3E13-44FD-BA77-00BB13324BFD}" type="parTrans" cxnId="{7211F751-59B6-44DE-847A-D5E15D7248BF}">
      <dgm:prSet/>
      <dgm:spPr/>
      <dgm:t>
        <a:bodyPr/>
        <a:lstStyle/>
        <a:p>
          <a:endParaRPr lang="en-US"/>
        </a:p>
      </dgm:t>
    </dgm:pt>
    <dgm:pt modelId="{4FD0A9F3-CE7E-43ED-8D92-CDC3D252ADEA}" type="sibTrans" cxnId="{7211F751-59B6-44DE-847A-D5E15D7248BF}">
      <dgm:prSet/>
      <dgm:spPr/>
      <dgm:t>
        <a:bodyPr/>
        <a:lstStyle/>
        <a:p>
          <a:endParaRPr lang="en-US"/>
        </a:p>
      </dgm:t>
    </dgm:pt>
    <dgm:pt modelId="{67A2362C-A720-40BC-91D3-FFCD87ABE83A}">
      <dgm:prSet phldrT="[Text]"/>
      <dgm:spPr/>
      <dgm:t>
        <a:bodyPr/>
        <a:lstStyle/>
        <a:p>
          <a:pPr algn="r"/>
          <a:r>
            <a:rPr lang="en-US" b="0" dirty="0"/>
            <a:t>Relevant</a:t>
          </a:r>
        </a:p>
      </dgm:t>
    </dgm:pt>
    <dgm:pt modelId="{A62A4292-CFBB-4C4A-AC04-C2B22595783A}" type="parTrans" cxnId="{2520E765-E69C-4AD1-8EBA-11134394A869}">
      <dgm:prSet/>
      <dgm:spPr/>
      <dgm:t>
        <a:bodyPr/>
        <a:lstStyle/>
        <a:p>
          <a:endParaRPr lang="en-US"/>
        </a:p>
      </dgm:t>
    </dgm:pt>
    <dgm:pt modelId="{5089A9D6-E5D7-418F-B462-5C5C3294A649}" type="sibTrans" cxnId="{2520E765-E69C-4AD1-8EBA-11134394A869}">
      <dgm:prSet/>
      <dgm:spPr/>
      <dgm:t>
        <a:bodyPr/>
        <a:lstStyle/>
        <a:p>
          <a:endParaRPr lang="en-US"/>
        </a:p>
      </dgm:t>
    </dgm:pt>
    <dgm:pt modelId="{B8EE3516-B6C7-40E5-9E96-7D904FA66F4C}">
      <dgm:prSet phldrT="[Text]"/>
      <dgm:spPr/>
      <dgm:t>
        <a:bodyPr/>
        <a:lstStyle/>
        <a:p>
          <a:pPr algn="r"/>
          <a:r>
            <a:rPr lang="en-US" b="0" dirty="0"/>
            <a:t>Timed</a:t>
          </a:r>
        </a:p>
      </dgm:t>
    </dgm:pt>
    <dgm:pt modelId="{4F3EE7FA-989A-45D8-AAEC-59089C4DA62F}" type="parTrans" cxnId="{9E3ABCD7-8F4E-4934-8A30-435F99E4DA50}">
      <dgm:prSet/>
      <dgm:spPr/>
      <dgm:t>
        <a:bodyPr/>
        <a:lstStyle/>
        <a:p>
          <a:endParaRPr lang="en-US"/>
        </a:p>
      </dgm:t>
    </dgm:pt>
    <dgm:pt modelId="{30989291-6B3D-4A25-A9B2-A8C867EC65A5}" type="sibTrans" cxnId="{9E3ABCD7-8F4E-4934-8A30-435F99E4DA50}">
      <dgm:prSet/>
      <dgm:spPr/>
      <dgm:t>
        <a:bodyPr/>
        <a:lstStyle/>
        <a:p>
          <a:endParaRPr lang="en-US"/>
        </a:p>
      </dgm:t>
    </dgm:pt>
    <dgm:pt modelId="{A7806BAA-5073-4219-A4A6-EB2DD0BCF5E4}">
      <dgm:prSet phldrT="[Text]"/>
      <dgm:spPr/>
      <dgm:t>
        <a:bodyPr/>
        <a:lstStyle/>
        <a:p>
          <a:pPr algn="r"/>
          <a:r>
            <a:rPr lang="en-US" b="0" dirty="0"/>
            <a:t>Agreed Upon</a:t>
          </a:r>
        </a:p>
      </dgm:t>
    </dgm:pt>
    <dgm:pt modelId="{B56646BE-81B3-471F-B7B6-7CE7ECD4EECD}" type="parTrans" cxnId="{79BACEFD-DF58-479F-8C69-62206F94BB79}">
      <dgm:prSet/>
      <dgm:spPr/>
    </dgm:pt>
    <dgm:pt modelId="{BF3747B3-9484-4BCA-A96C-8ADA579330E8}" type="sibTrans" cxnId="{79BACEFD-DF58-479F-8C69-62206F94BB79}">
      <dgm:prSet/>
      <dgm:spPr/>
    </dgm:pt>
    <dgm:pt modelId="{11E193E6-CBC6-4485-8ADB-03D01D3E8594}" type="pres">
      <dgm:prSet presAssocID="{A12A35E3-C5EF-41DE-961C-947264AEA83C}" presName="Name0" presStyleCnt="0">
        <dgm:presLayoutVars>
          <dgm:dir/>
          <dgm:animLvl val="lvl"/>
          <dgm:resizeHandles/>
        </dgm:presLayoutVars>
      </dgm:prSet>
      <dgm:spPr/>
    </dgm:pt>
    <dgm:pt modelId="{3FB0F907-F578-4341-A928-A52013A8EC1A}" type="pres">
      <dgm:prSet presAssocID="{6285C0B9-D3B4-49D4-A019-7E9B3C2057EE}" presName="linNode" presStyleCnt="0"/>
      <dgm:spPr/>
    </dgm:pt>
    <dgm:pt modelId="{BE7637CA-7CA4-4DB6-AA83-0469E7719581}" type="pres">
      <dgm:prSet presAssocID="{6285C0B9-D3B4-49D4-A019-7E9B3C2057EE}" presName="parentShp" presStyleLbl="node1" presStyleIdx="0" presStyleCnt="5" custScaleX="259375">
        <dgm:presLayoutVars>
          <dgm:bulletEnabled val="1"/>
        </dgm:presLayoutVars>
      </dgm:prSet>
      <dgm:spPr/>
    </dgm:pt>
    <dgm:pt modelId="{0935DCE0-8473-49A7-B684-177C2F5F61CB}" type="pres">
      <dgm:prSet presAssocID="{6285C0B9-D3B4-49D4-A019-7E9B3C2057EE}" presName="childShp" presStyleLbl="bgAccFollowNode1" presStyleIdx="0" presStyleCnt="5">
        <dgm:presLayoutVars>
          <dgm:bulletEnabled val="1"/>
        </dgm:presLayoutVars>
      </dgm:prSet>
      <dgm:spPr/>
    </dgm:pt>
    <dgm:pt modelId="{BC6E78EB-5806-404B-9C81-7F2BB2DBEAC8}" type="pres">
      <dgm:prSet presAssocID="{9322EACC-5839-4424-AE5F-A2DE5885F932}" presName="spacing" presStyleCnt="0"/>
      <dgm:spPr/>
    </dgm:pt>
    <dgm:pt modelId="{DD67A51B-F2B8-49B7-9360-29AD7B10AFC7}" type="pres">
      <dgm:prSet presAssocID="{82A3D625-536D-40FC-9E7F-324A58A7F3F3}" presName="linNode" presStyleCnt="0"/>
      <dgm:spPr/>
    </dgm:pt>
    <dgm:pt modelId="{482F95C3-4E5D-4162-9A29-AE412AADF3A5}" type="pres">
      <dgm:prSet presAssocID="{82A3D625-536D-40FC-9E7F-324A58A7F3F3}" presName="parentShp" presStyleLbl="node1" presStyleIdx="1" presStyleCnt="5" custScaleX="259375">
        <dgm:presLayoutVars>
          <dgm:bulletEnabled val="1"/>
        </dgm:presLayoutVars>
      </dgm:prSet>
      <dgm:spPr/>
    </dgm:pt>
    <dgm:pt modelId="{05230C9F-B4A6-4423-831D-E6A281A84124}" type="pres">
      <dgm:prSet presAssocID="{82A3D625-536D-40FC-9E7F-324A58A7F3F3}" presName="childShp" presStyleLbl="bgAccFollowNode1" presStyleIdx="1" presStyleCnt="5">
        <dgm:presLayoutVars>
          <dgm:bulletEnabled val="1"/>
        </dgm:presLayoutVars>
      </dgm:prSet>
      <dgm:spPr/>
    </dgm:pt>
    <dgm:pt modelId="{187DE96D-FEA6-473B-8B2B-55FB828311FD}" type="pres">
      <dgm:prSet presAssocID="{4FD0A9F3-CE7E-43ED-8D92-CDC3D252ADEA}" presName="spacing" presStyleCnt="0"/>
      <dgm:spPr/>
    </dgm:pt>
    <dgm:pt modelId="{7279DFE1-93BB-4CB9-9365-DF2DD889FE17}" type="pres">
      <dgm:prSet presAssocID="{A7806BAA-5073-4219-A4A6-EB2DD0BCF5E4}" presName="linNode" presStyleCnt="0"/>
      <dgm:spPr/>
    </dgm:pt>
    <dgm:pt modelId="{5CFC04B1-B824-44A0-B841-26E1413FAD39}" type="pres">
      <dgm:prSet presAssocID="{A7806BAA-5073-4219-A4A6-EB2DD0BCF5E4}" presName="parentShp" presStyleLbl="node1" presStyleIdx="2" presStyleCnt="5" custScaleX="259375">
        <dgm:presLayoutVars>
          <dgm:bulletEnabled val="1"/>
        </dgm:presLayoutVars>
      </dgm:prSet>
      <dgm:spPr/>
    </dgm:pt>
    <dgm:pt modelId="{AACCB4D2-7A08-411A-AF91-93094058870E}" type="pres">
      <dgm:prSet presAssocID="{A7806BAA-5073-4219-A4A6-EB2DD0BCF5E4}" presName="childShp" presStyleLbl="bgAccFollowNode1" presStyleIdx="2" presStyleCnt="5">
        <dgm:presLayoutVars>
          <dgm:bulletEnabled val="1"/>
        </dgm:presLayoutVars>
      </dgm:prSet>
      <dgm:spPr/>
    </dgm:pt>
    <dgm:pt modelId="{0B8A62D3-F3F6-47E1-BF32-B88C722FF99B}" type="pres">
      <dgm:prSet presAssocID="{BF3747B3-9484-4BCA-A96C-8ADA579330E8}" presName="spacing" presStyleCnt="0"/>
      <dgm:spPr/>
    </dgm:pt>
    <dgm:pt modelId="{4AD96185-A263-4C54-A3C8-FD65BDE1762F}" type="pres">
      <dgm:prSet presAssocID="{67A2362C-A720-40BC-91D3-FFCD87ABE83A}" presName="linNode" presStyleCnt="0"/>
      <dgm:spPr/>
    </dgm:pt>
    <dgm:pt modelId="{4AD794A8-BAEF-422E-9400-1052E0E595E9}" type="pres">
      <dgm:prSet presAssocID="{67A2362C-A720-40BC-91D3-FFCD87ABE83A}" presName="parentShp" presStyleLbl="node1" presStyleIdx="3" presStyleCnt="5" custScaleX="259375">
        <dgm:presLayoutVars>
          <dgm:bulletEnabled val="1"/>
        </dgm:presLayoutVars>
      </dgm:prSet>
      <dgm:spPr/>
    </dgm:pt>
    <dgm:pt modelId="{6AF55C1B-F2F9-4B5E-9F76-113A9EE6812A}" type="pres">
      <dgm:prSet presAssocID="{67A2362C-A720-40BC-91D3-FFCD87ABE83A}" presName="childShp" presStyleLbl="bgAccFollowNode1" presStyleIdx="3" presStyleCnt="5">
        <dgm:presLayoutVars>
          <dgm:bulletEnabled val="1"/>
        </dgm:presLayoutVars>
      </dgm:prSet>
      <dgm:spPr/>
    </dgm:pt>
    <dgm:pt modelId="{1B914999-D149-4F46-B9F3-356D076D5FE1}" type="pres">
      <dgm:prSet presAssocID="{5089A9D6-E5D7-418F-B462-5C5C3294A649}" presName="spacing" presStyleCnt="0"/>
      <dgm:spPr/>
    </dgm:pt>
    <dgm:pt modelId="{10994FA3-05AB-452A-BE9E-A7073D8D2E6F}" type="pres">
      <dgm:prSet presAssocID="{B8EE3516-B6C7-40E5-9E96-7D904FA66F4C}" presName="linNode" presStyleCnt="0"/>
      <dgm:spPr/>
    </dgm:pt>
    <dgm:pt modelId="{E2E78CE7-D04F-439D-BEF9-39F8C4A05813}" type="pres">
      <dgm:prSet presAssocID="{B8EE3516-B6C7-40E5-9E96-7D904FA66F4C}" presName="parentShp" presStyleLbl="node1" presStyleIdx="4" presStyleCnt="5" custScaleX="259375">
        <dgm:presLayoutVars>
          <dgm:bulletEnabled val="1"/>
        </dgm:presLayoutVars>
      </dgm:prSet>
      <dgm:spPr/>
    </dgm:pt>
    <dgm:pt modelId="{F36A3B9A-228B-4965-8FD4-46AB493C7B3E}" type="pres">
      <dgm:prSet presAssocID="{B8EE3516-B6C7-40E5-9E96-7D904FA66F4C}" presName="childShp" presStyleLbl="bgAccFollowNode1" presStyleIdx="4" presStyleCnt="5">
        <dgm:presLayoutVars>
          <dgm:bulletEnabled val="1"/>
        </dgm:presLayoutVars>
      </dgm:prSet>
      <dgm:spPr/>
    </dgm:pt>
  </dgm:ptLst>
  <dgm:cxnLst>
    <dgm:cxn modelId="{887A441F-DC6E-40F7-9FAD-A860D08AA4FB}" type="presOf" srcId="{B8EE3516-B6C7-40E5-9E96-7D904FA66F4C}" destId="{E2E78CE7-D04F-439D-BEF9-39F8C4A05813}" srcOrd="0" destOrd="0" presId="urn:microsoft.com/office/officeart/2005/8/layout/vList6"/>
    <dgm:cxn modelId="{7187372E-15D3-4865-A342-540C00638634}" type="presOf" srcId="{82A3D625-536D-40FC-9E7F-324A58A7F3F3}" destId="{482F95C3-4E5D-4162-9A29-AE412AADF3A5}" srcOrd="0" destOrd="0" presId="urn:microsoft.com/office/officeart/2005/8/layout/vList6"/>
    <dgm:cxn modelId="{2F19A32E-AB55-4C19-A3F7-A876ED5443D1}" srcId="{A12A35E3-C5EF-41DE-961C-947264AEA83C}" destId="{6285C0B9-D3B4-49D4-A019-7E9B3C2057EE}" srcOrd="0" destOrd="0" parTransId="{205E3CCC-98E4-4E82-89A9-508D54793C68}" sibTransId="{9322EACC-5839-4424-AE5F-A2DE5885F932}"/>
    <dgm:cxn modelId="{2520E765-E69C-4AD1-8EBA-11134394A869}" srcId="{A12A35E3-C5EF-41DE-961C-947264AEA83C}" destId="{67A2362C-A720-40BC-91D3-FFCD87ABE83A}" srcOrd="3" destOrd="0" parTransId="{A62A4292-CFBB-4C4A-AC04-C2B22595783A}" sibTransId="{5089A9D6-E5D7-418F-B462-5C5C3294A649}"/>
    <dgm:cxn modelId="{21382D68-C3D6-4248-AF6C-7619B6C2B6B4}" type="presOf" srcId="{67A2362C-A720-40BC-91D3-FFCD87ABE83A}" destId="{4AD794A8-BAEF-422E-9400-1052E0E595E9}" srcOrd="0" destOrd="0" presId="urn:microsoft.com/office/officeart/2005/8/layout/vList6"/>
    <dgm:cxn modelId="{7211F751-59B6-44DE-847A-D5E15D7248BF}" srcId="{A12A35E3-C5EF-41DE-961C-947264AEA83C}" destId="{82A3D625-536D-40FC-9E7F-324A58A7F3F3}" srcOrd="1" destOrd="0" parTransId="{5B32DF51-3E13-44FD-BA77-00BB13324BFD}" sibTransId="{4FD0A9F3-CE7E-43ED-8D92-CDC3D252ADEA}"/>
    <dgm:cxn modelId="{B139BEA9-42D4-4C34-B428-F44C7277D4B0}" type="presOf" srcId="{A7806BAA-5073-4219-A4A6-EB2DD0BCF5E4}" destId="{5CFC04B1-B824-44A0-B841-26E1413FAD39}" srcOrd="0" destOrd="0" presId="urn:microsoft.com/office/officeart/2005/8/layout/vList6"/>
    <dgm:cxn modelId="{4773F2CC-F7E4-4C4B-9546-6E0308960053}" type="presOf" srcId="{6285C0B9-D3B4-49D4-A019-7E9B3C2057EE}" destId="{BE7637CA-7CA4-4DB6-AA83-0469E7719581}" srcOrd="0" destOrd="0" presId="urn:microsoft.com/office/officeart/2005/8/layout/vList6"/>
    <dgm:cxn modelId="{9E3ABCD7-8F4E-4934-8A30-435F99E4DA50}" srcId="{A12A35E3-C5EF-41DE-961C-947264AEA83C}" destId="{B8EE3516-B6C7-40E5-9E96-7D904FA66F4C}" srcOrd="4" destOrd="0" parTransId="{4F3EE7FA-989A-45D8-AAEC-59089C4DA62F}" sibTransId="{30989291-6B3D-4A25-A9B2-A8C867EC65A5}"/>
    <dgm:cxn modelId="{79BACEFD-DF58-479F-8C69-62206F94BB79}" srcId="{A12A35E3-C5EF-41DE-961C-947264AEA83C}" destId="{A7806BAA-5073-4219-A4A6-EB2DD0BCF5E4}" srcOrd="2" destOrd="0" parTransId="{B56646BE-81B3-471F-B7B6-7CE7ECD4EECD}" sibTransId="{BF3747B3-9484-4BCA-A96C-8ADA579330E8}"/>
    <dgm:cxn modelId="{FB9FE5FE-2169-4F12-9A9D-E13D0ED0548F}" type="presOf" srcId="{A12A35E3-C5EF-41DE-961C-947264AEA83C}" destId="{11E193E6-CBC6-4485-8ADB-03D01D3E8594}" srcOrd="0" destOrd="0" presId="urn:microsoft.com/office/officeart/2005/8/layout/vList6"/>
    <dgm:cxn modelId="{BBC3B53D-46EE-483F-9654-259775787DD7}" type="presParOf" srcId="{11E193E6-CBC6-4485-8ADB-03D01D3E8594}" destId="{3FB0F907-F578-4341-A928-A52013A8EC1A}" srcOrd="0" destOrd="0" presId="urn:microsoft.com/office/officeart/2005/8/layout/vList6"/>
    <dgm:cxn modelId="{2BF49C33-E063-4399-AD03-CFF4B34FF989}" type="presParOf" srcId="{3FB0F907-F578-4341-A928-A52013A8EC1A}" destId="{BE7637CA-7CA4-4DB6-AA83-0469E7719581}" srcOrd="0" destOrd="0" presId="urn:microsoft.com/office/officeart/2005/8/layout/vList6"/>
    <dgm:cxn modelId="{8BA3CD1F-9130-4500-A0D1-49A735A50101}" type="presParOf" srcId="{3FB0F907-F578-4341-A928-A52013A8EC1A}" destId="{0935DCE0-8473-49A7-B684-177C2F5F61CB}" srcOrd="1" destOrd="0" presId="urn:microsoft.com/office/officeart/2005/8/layout/vList6"/>
    <dgm:cxn modelId="{EA835AF0-C65E-4186-B646-23AB315D5774}" type="presParOf" srcId="{11E193E6-CBC6-4485-8ADB-03D01D3E8594}" destId="{BC6E78EB-5806-404B-9C81-7F2BB2DBEAC8}" srcOrd="1" destOrd="0" presId="urn:microsoft.com/office/officeart/2005/8/layout/vList6"/>
    <dgm:cxn modelId="{CB0B971D-9B51-4D9B-9CE6-62DB0725CC51}" type="presParOf" srcId="{11E193E6-CBC6-4485-8ADB-03D01D3E8594}" destId="{DD67A51B-F2B8-49B7-9360-29AD7B10AFC7}" srcOrd="2" destOrd="0" presId="urn:microsoft.com/office/officeart/2005/8/layout/vList6"/>
    <dgm:cxn modelId="{AD9361FC-211A-427B-8F2E-5F6478610C76}" type="presParOf" srcId="{DD67A51B-F2B8-49B7-9360-29AD7B10AFC7}" destId="{482F95C3-4E5D-4162-9A29-AE412AADF3A5}" srcOrd="0" destOrd="0" presId="urn:microsoft.com/office/officeart/2005/8/layout/vList6"/>
    <dgm:cxn modelId="{8180F25C-6322-4AB0-A032-FD12D99A422A}" type="presParOf" srcId="{DD67A51B-F2B8-49B7-9360-29AD7B10AFC7}" destId="{05230C9F-B4A6-4423-831D-E6A281A84124}" srcOrd="1" destOrd="0" presId="urn:microsoft.com/office/officeart/2005/8/layout/vList6"/>
    <dgm:cxn modelId="{29126E52-5B4A-42FD-A3AF-671752C527D6}" type="presParOf" srcId="{11E193E6-CBC6-4485-8ADB-03D01D3E8594}" destId="{187DE96D-FEA6-473B-8B2B-55FB828311FD}" srcOrd="3" destOrd="0" presId="urn:microsoft.com/office/officeart/2005/8/layout/vList6"/>
    <dgm:cxn modelId="{2B977356-E2BE-44D3-B935-736784E16CD8}" type="presParOf" srcId="{11E193E6-CBC6-4485-8ADB-03D01D3E8594}" destId="{7279DFE1-93BB-4CB9-9365-DF2DD889FE17}" srcOrd="4" destOrd="0" presId="urn:microsoft.com/office/officeart/2005/8/layout/vList6"/>
    <dgm:cxn modelId="{2F036C9F-E0B3-4C8A-A1DE-3A30B229733D}" type="presParOf" srcId="{7279DFE1-93BB-4CB9-9365-DF2DD889FE17}" destId="{5CFC04B1-B824-44A0-B841-26E1413FAD39}" srcOrd="0" destOrd="0" presId="urn:microsoft.com/office/officeart/2005/8/layout/vList6"/>
    <dgm:cxn modelId="{E101F444-E5B4-4262-921F-802C9E122C83}" type="presParOf" srcId="{7279DFE1-93BB-4CB9-9365-DF2DD889FE17}" destId="{AACCB4D2-7A08-411A-AF91-93094058870E}" srcOrd="1" destOrd="0" presId="urn:microsoft.com/office/officeart/2005/8/layout/vList6"/>
    <dgm:cxn modelId="{56305331-B639-4D1F-8161-A55398FEC315}" type="presParOf" srcId="{11E193E6-CBC6-4485-8ADB-03D01D3E8594}" destId="{0B8A62D3-F3F6-47E1-BF32-B88C722FF99B}" srcOrd="5" destOrd="0" presId="urn:microsoft.com/office/officeart/2005/8/layout/vList6"/>
    <dgm:cxn modelId="{75CE8C26-3DD5-40DD-B04C-FE561C8F0E60}" type="presParOf" srcId="{11E193E6-CBC6-4485-8ADB-03D01D3E8594}" destId="{4AD96185-A263-4C54-A3C8-FD65BDE1762F}" srcOrd="6" destOrd="0" presId="urn:microsoft.com/office/officeart/2005/8/layout/vList6"/>
    <dgm:cxn modelId="{030EF809-421E-4057-B0C1-2801D26AFEDF}" type="presParOf" srcId="{4AD96185-A263-4C54-A3C8-FD65BDE1762F}" destId="{4AD794A8-BAEF-422E-9400-1052E0E595E9}" srcOrd="0" destOrd="0" presId="urn:microsoft.com/office/officeart/2005/8/layout/vList6"/>
    <dgm:cxn modelId="{0B2CC426-B55A-4F3D-A132-6AC2452478AE}" type="presParOf" srcId="{4AD96185-A263-4C54-A3C8-FD65BDE1762F}" destId="{6AF55C1B-F2F9-4B5E-9F76-113A9EE6812A}" srcOrd="1" destOrd="0" presId="urn:microsoft.com/office/officeart/2005/8/layout/vList6"/>
    <dgm:cxn modelId="{885976E1-6844-4505-BF64-65CE7CC05647}" type="presParOf" srcId="{11E193E6-CBC6-4485-8ADB-03D01D3E8594}" destId="{1B914999-D149-4F46-B9F3-356D076D5FE1}" srcOrd="7" destOrd="0" presId="urn:microsoft.com/office/officeart/2005/8/layout/vList6"/>
    <dgm:cxn modelId="{1BBDEBBE-74FC-49E2-9EC7-60118D6E0704}" type="presParOf" srcId="{11E193E6-CBC6-4485-8ADB-03D01D3E8594}" destId="{10994FA3-05AB-452A-BE9E-A7073D8D2E6F}" srcOrd="8" destOrd="0" presId="urn:microsoft.com/office/officeart/2005/8/layout/vList6"/>
    <dgm:cxn modelId="{9BD29119-8CCA-4559-B00D-7B04AD40C9B4}" type="presParOf" srcId="{10994FA3-05AB-452A-BE9E-A7073D8D2E6F}" destId="{E2E78CE7-D04F-439D-BEF9-39F8C4A05813}" srcOrd="0" destOrd="0" presId="urn:microsoft.com/office/officeart/2005/8/layout/vList6"/>
    <dgm:cxn modelId="{55467701-0034-4FD8-B7AA-A7CD998970DC}" type="presParOf" srcId="{10994FA3-05AB-452A-BE9E-A7073D8D2E6F}" destId="{F36A3B9A-228B-4965-8FD4-46AB493C7B3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6ADB66B-1695-4D93-B432-812262C05FE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4A39927E-0D65-44E4-A454-87AD28E603CB}">
      <dgm:prSet phldrT="[Text]"/>
      <dgm:spPr/>
      <dgm:t>
        <a:bodyPr/>
        <a:lstStyle/>
        <a:p>
          <a:r>
            <a:rPr lang="en-US" dirty="0"/>
            <a:t>What a project must do in order for it to be considered successful</a:t>
          </a:r>
        </a:p>
      </dgm:t>
    </dgm:pt>
    <dgm:pt modelId="{9AF8DAD3-FC3F-404D-ADB8-A821D394E01A}" type="parTrans" cxnId="{03AFB8E5-6DA2-41F6-989F-E70E2AA2C361}">
      <dgm:prSet/>
      <dgm:spPr/>
      <dgm:t>
        <a:bodyPr/>
        <a:lstStyle/>
        <a:p>
          <a:endParaRPr lang="en-US"/>
        </a:p>
      </dgm:t>
    </dgm:pt>
    <dgm:pt modelId="{E1F0253C-DDE3-4507-8C4F-5CA70954D887}" type="sibTrans" cxnId="{03AFB8E5-6DA2-41F6-989F-E70E2AA2C361}">
      <dgm:prSet/>
      <dgm:spPr/>
      <dgm:t>
        <a:bodyPr/>
        <a:lstStyle/>
        <a:p>
          <a:endParaRPr lang="en-US"/>
        </a:p>
      </dgm:t>
    </dgm:pt>
    <dgm:pt modelId="{29DEFD7F-74FC-4B39-B54D-06F6832BA3E2}">
      <dgm:prSet phldrT="[Text]"/>
      <dgm:spPr/>
      <dgm:t>
        <a:bodyPr/>
        <a:lstStyle/>
        <a:p>
          <a:r>
            <a:rPr lang="en-US" dirty="0"/>
            <a:t>Define what people can expect to hold in their hands after the project is complete</a:t>
          </a:r>
        </a:p>
      </dgm:t>
    </dgm:pt>
    <dgm:pt modelId="{913DF0EA-FD80-47CF-B2B1-2C51D576171D}" type="parTrans" cxnId="{4EA7CFF5-5456-41CB-9862-3165E4EE0075}">
      <dgm:prSet/>
      <dgm:spPr/>
      <dgm:t>
        <a:bodyPr/>
        <a:lstStyle/>
        <a:p>
          <a:endParaRPr lang="en-US"/>
        </a:p>
      </dgm:t>
    </dgm:pt>
    <dgm:pt modelId="{276303C9-1BBA-42DE-8D9B-221B7BDD8E84}" type="sibTrans" cxnId="{4EA7CFF5-5456-41CB-9862-3165E4EE0075}">
      <dgm:prSet/>
      <dgm:spPr/>
      <dgm:t>
        <a:bodyPr/>
        <a:lstStyle/>
        <a:p>
          <a:endParaRPr lang="en-US"/>
        </a:p>
      </dgm:t>
    </dgm:pt>
    <dgm:pt modelId="{8E03496E-948B-42A6-94F9-0DE78DB5524C}" type="pres">
      <dgm:prSet presAssocID="{86ADB66B-1695-4D93-B432-812262C05FEF}" presName="diagram" presStyleCnt="0">
        <dgm:presLayoutVars>
          <dgm:dir/>
          <dgm:resizeHandles val="exact"/>
        </dgm:presLayoutVars>
      </dgm:prSet>
      <dgm:spPr/>
    </dgm:pt>
    <dgm:pt modelId="{F334BF20-3BD2-446A-A13E-7925177ED195}" type="pres">
      <dgm:prSet presAssocID="{4A39927E-0D65-44E4-A454-87AD28E603CB}" presName="node" presStyleLbl="node1" presStyleIdx="0" presStyleCnt="2">
        <dgm:presLayoutVars>
          <dgm:bulletEnabled val="1"/>
        </dgm:presLayoutVars>
      </dgm:prSet>
      <dgm:spPr/>
    </dgm:pt>
    <dgm:pt modelId="{49EE0CDD-A7EB-4354-A4E5-4C0E8E50357E}" type="pres">
      <dgm:prSet presAssocID="{E1F0253C-DDE3-4507-8C4F-5CA70954D887}" presName="sibTrans" presStyleCnt="0"/>
      <dgm:spPr/>
    </dgm:pt>
    <dgm:pt modelId="{AFFE2056-ABCB-4E53-BD0F-259A7DFA35C2}" type="pres">
      <dgm:prSet presAssocID="{29DEFD7F-74FC-4B39-B54D-06F6832BA3E2}" presName="node" presStyleLbl="node1" presStyleIdx="1" presStyleCnt="2">
        <dgm:presLayoutVars>
          <dgm:bulletEnabled val="1"/>
        </dgm:presLayoutVars>
      </dgm:prSet>
      <dgm:spPr/>
    </dgm:pt>
  </dgm:ptLst>
  <dgm:cxnLst>
    <dgm:cxn modelId="{E3106766-56F8-47CA-B52D-EE10700D4681}" type="presOf" srcId="{29DEFD7F-74FC-4B39-B54D-06F6832BA3E2}" destId="{AFFE2056-ABCB-4E53-BD0F-259A7DFA35C2}" srcOrd="0" destOrd="0" presId="urn:microsoft.com/office/officeart/2005/8/layout/default"/>
    <dgm:cxn modelId="{0CABF9AB-180A-4603-AD3A-9570BD28F6E2}" type="presOf" srcId="{4A39927E-0D65-44E4-A454-87AD28E603CB}" destId="{F334BF20-3BD2-446A-A13E-7925177ED195}" srcOrd="0" destOrd="0" presId="urn:microsoft.com/office/officeart/2005/8/layout/default"/>
    <dgm:cxn modelId="{7B61CED8-522C-42CA-9057-725A25073952}" type="presOf" srcId="{86ADB66B-1695-4D93-B432-812262C05FEF}" destId="{8E03496E-948B-42A6-94F9-0DE78DB5524C}" srcOrd="0" destOrd="0" presId="urn:microsoft.com/office/officeart/2005/8/layout/default"/>
    <dgm:cxn modelId="{03AFB8E5-6DA2-41F6-989F-E70E2AA2C361}" srcId="{86ADB66B-1695-4D93-B432-812262C05FEF}" destId="{4A39927E-0D65-44E4-A454-87AD28E603CB}" srcOrd="0" destOrd="0" parTransId="{9AF8DAD3-FC3F-404D-ADB8-A821D394E01A}" sibTransId="{E1F0253C-DDE3-4507-8C4F-5CA70954D887}"/>
    <dgm:cxn modelId="{4EA7CFF5-5456-41CB-9862-3165E4EE0075}" srcId="{86ADB66B-1695-4D93-B432-812262C05FEF}" destId="{29DEFD7F-74FC-4B39-B54D-06F6832BA3E2}" srcOrd="1" destOrd="0" parTransId="{913DF0EA-FD80-47CF-B2B1-2C51D576171D}" sibTransId="{276303C9-1BBA-42DE-8D9B-221B7BDD8E84}"/>
    <dgm:cxn modelId="{EB91D6E7-1A35-4112-A9CD-2574C12C6E6F}" type="presParOf" srcId="{8E03496E-948B-42A6-94F9-0DE78DB5524C}" destId="{F334BF20-3BD2-446A-A13E-7925177ED195}" srcOrd="0" destOrd="0" presId="urn:microsoft.com/office/officeart/2005/8/layout/default"/>
    <dgm:cxn modelId="{DE625463-2483-4337-A810-3007E5529797}" type="presParOf" srcId="{8E03496E-948B-42A6-94F9-0DE78DB5524C}" destId="{49EE0CDD-A7EB-4354-A4E5-4C0E8E50357E}" srcOrd="1" destOrd="0" presId="urn:microsoft.com/office/officeart/2005/8/layout/default"/>
    <dgm:cxn modelId="{24A822BB-3F79-468B-BD71-9D428F9759F3}" type="presParOf" srcId="{8E03496E-948B-42A6-94F9-0DE78DB5524C}" destId="{AFFE2056-ABCB-4E53-BD0F-259A7DFA35C2}"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35FB63F-50B5-49BB-8C90-040F6E9DA35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634B0A7-1476-4D66-9334-1BCECA6D2220}">
      <dgm:prSet phldrT="[Text]"/>
      <dgm:spPr/>
      <dgm:t>
        <a:bodyPr/>
        <a:lstStyle/>
        <a:p>
          <a:r>
            <a:rPr lang="en-US" dirty="0"/>
            <a:t>Defines what the project will do</a:t>
          </a:r>
        </a:p>
      </dgm:t>
    </dgm:pt>
    <dgm:pt modelId="{F9FCCAE7-91DB-4C05-B626-AC26B318EC5A}" type="parTrans" cxnId="{EF00C4CC-F47F-41BC-9FB0-5FF76781AA50}">
      <dgm:prSet/>
      <dgm:spPr/>
      <dgm:t>
        <a:bodyPr/>
        <a:lstStyle/>
        <a:p>
          <a:endParaRPr lang="en-US"/>
        </a:p>
      </dgm:t>
    </dgm:pt>
    <dgm:pt modelId="{DEFCD18E-625E-47EA-8975-4C61FE2E41A4}" type="sibTrans" cxnId="{EF00C4CC-F47F-41BC-9FB0-5FF76781AA50}">
      <dgm:prSet/>
      <dgm:spPr/>
      <dgm:t>
        <a:bodyPr/>
        <a:lstStyle/>
        <a:p>
          <a:endParaRPr lang="en-US"/>
        </a:p>
      </dgm:t>
    </dgm:pt>
    <dgm:pt modelId="{6ED41071-DCAA-4F7E-BF18-DAFAC8DEBE29}">
      <dgm:prSet phldrT="[Text]"/>
      <dgm:spPr/>
      <dgm:t>
        <a:bodyPr/>
        <a:lstStyle/>
        <a:p>
          <a:r>
            <a:rPr lang="en-US" dirty="0"/>
            <a:t>When it will be done</a:t>
          </a:r>
        </a:p>
      </dgm:t>
    </dgm:pt>
    <dgm:pt modelId="{5D041E52-84B8-475D-A4ED-4BE2F20ABB3D}" type="parTrans" cxnId="{1B60F76F-4683-418D-ABBC-E1A1AAD3E473}">
      <dgm:prSet/>
      <dgm:spPr/>
      <dgm:t>
        <a:bodyPr/>
        <a:lstStyle/>
        <a:p>
          <a:endParaRPr lang="en-US"/>
        </a:p>
      </dgm:t>
    </dgm:pt>
    <dgm:pt modelId="{9C9568BE-D53E-421E-A826-D7866D27510A}" type="sibTrans" cxnId="{1B60F76F-4683-418D-ABBC-E1A1AAD3E473}">
      <dgm:prSet/>
      <dgm:spPr/>
      <dgm:t>
        <a:bodyPr/>
        <a:lstStyle/>
        <a:p>
          <a:endParaRPr lang="en-US"/>
        </a:p>
      </dgm:t>
    </dgm:pt>
    <dgm:pt modelId="{C22E7DB3-B927-49A1-ADE9-574C7DFDC650}">
      <dgm:prSet phldrT="[Text]"/>
      <dgm:spPr/>
      <dgm:t>
        <a:bodyPr/>
        <a:lstStyle/>
        <a:p>
          <a:r>
            <a:rPr lang="en-US" dirty="0"/>
            <a:t>Contract of expectations</a:t>
          </a:r>
        </a:p>
      </dgm:t>
    </dgm:pt>
    <dgm:pt modelId="{518FC016-BA4D-4B27-8FCF-05F7FD17AC01}" type="parTrans" cxnId="{358E7D5E-BB83-4155-8945-910F559C9E75}">
      <dgm:prSet/>
      <dgm:spPr/>
      <dgm:t>
        <a:bodyPr/>
        <a:lstStyle/>
        <a:p>
          <a:endParaRPr lang="en-US"/>
        </a:p>
      </dgm:t>
    </dgm:pt>
    <dgm:pt modelId="{643EB794-71BB-4050-991D-54FD753FAC7D}" type="sibTrans" cxnId="{358E7D5E-BB83-4155-8945-910F559C9E75}">
      <dgm:prSet/>
      <dgm:spPr/>
      <dgm:t>
        <a:bodyPr/>
        <a:lstStyle/>
        <a:p>
          <a:endParaRPr lang="en-US"/>
        </a:p>
      </dgm:t>
    </dgm:pt>
    <dgm:pt modelId="{A40635EA-85A7-4B92-8E37-E6BF5DD7683D}" type="pres">
      <dgm:prSet presAssocID="{135FB63F-50B5-49BB-8C90-040F6E9DA354}" presName="Name0" presStyleCnt="0">
        <dgm:presLayoutVars>
          <dgm:chMax val="7"/>
          <dgm:chPref val="7"/>
          <dgm:dir/>
        </dgm:presLayoutVars>
      </dgm:prSet>
      <dgm:spPr/>
    </dgm:pt>
    <dgm:pt modelId="{D7100F99-DC8A-43B0-9F49-28A860B50D1B}" type="pres">
      <dgm:prSet presAssocID="{135FB63F-50B5-49BB-8C90-040F6E9DA354}" presName="Name1" presStyleCnt="0"/>
      <dgm:spPr/>
    </dgm:pt>
    <dgm:pt modelId="{CA2CFC18-69DF-4EBF-88AD-7FC60F2A80B6}" type="pres">
      <dgm:prSet presAssocID="{135FB63F-50B5-49BB-8C90-040F6E9DA354}" presName="cycle" presStyleCnt="0"/>
      <dgm:spPr/>
    </dgm:pt>
    <dgm:pt modelId="{4626DB19-0958-4159-95DA-A7DBC2E4FD3E}" type="pres">
      <dgm:prSet presAssocID="{135FB63F-50B5-49BB-8C90-040F6E9DA354}" presName="srcNode" presStyleLbl="node1" presStyleIdx="0" presStyleCnt="3"/>
      <dgm:spPr/>
    </dgm:pt>
    <dgm:pt modelId="{224A6DF1-4D0E-4816-9B7A-63603271F386}" type="pres">
      <dgm:prSet presAssocID="{135FB63F-50B5-49BB-8C90-040F6E9DA354}" presName="conn" presStyleLbl="parChTrans1D2" presStyleIdx="0" presStyleCnt="1"/>
      <dgm:spPr/>
    </dgm:pt>
    <dgm:pt modelId="{A7A3B602-D4DA-4339-9E75-206C151B1CE3}" type="pres">
      <dgm:prSet presAssocID="{135FB63F-50B5-49BB-8C90-040F6E9DA354}" presName="extraNode" presStyleLbl="node1" presStyleIdx="0" presStyleCnt="3"/>
      <dgm:spPr/>
    </dgm:pt>
    <dgm:pt modelId="{258F9540-97CC-4412-A417-D2A775139080}" type="pres">
      <dgm:prSet presAssocID="{135FB63F-50B5-49BB-8C90-040F6E9DA354}" presName="dstNode" presStyleLbl="node1" presStyleIdx="0" presStyleCnt="3"/>
      <dgm:spPr/>
    </dgm:pt>
    <dgm:pt modelId="{E80B85D8-F4BF-407F-8293-9DC8AB8B12B3}" type="pres">
      <dgm:prSet presAssocID="{5634B0A7-1476-4D66-9334-1BCECA6D2220}" presName="text_1" presStyleLbl="node1" presStyleIdx="0" presStyleCnt="3">
        <dgm:presLayoutVars>
          <dgm:bulletEnabled val="1"/>
        </dgm:presLayoutVars>
      </dgm:prSet>
      <dgm:spPr/>
    </dgm:pt>
    <dgm:pt modelId="{8D012090-5418-4966-BD50-DA6F6AF0D7D0}" type="pres">
      <dgm:prSet presAssocID="{5634B0A7-1476-4D66-9334-1BCECA6D2220}" presName="accent_1" presStyleCnt="0"/>
      <dgm:spPr/>
    </dgm:pt>
    <dgm:pt modelId="{F0726B46-0F80-404E-B681-3951F66D8D35}" type="pres">
      <dgm:prSet presAssocID="{5634B0A7-1476-4D66-9334-1BCECA6D2220}" presName="accentRepeatNode" presStyleLbl="solidFgAcc1" presStyleIdx="0" presStyleCnt="3"/>
      <dgm:spPr/>
    </dgm:pt>
    <dgm:pt modelId="{DFAB24FD-08CC-493D-B1D1-24949190274F}" type="pres">
      <dgm:prSet presAssocID="{6ED41071-DCAA-4F7E-BF18-DAFAC8DEBE29}" presName="text_2" presStyleLbl="node1" presStyleIdx="1" presStyleCnt="3">
        <dgm:presLayoutVars>
          <dgm:bulletEnabled val="1"/>
        </dgm:presLayoutVars>
      </dgm:prSet>
      <dgm:spPr/>
    </dgm:pt>
    <dgm:pt modelId="{5E0233F9-E976-4410-8716-EFCEB6F067DF}" type="pres">
      <dgm:prSet presAssocID="{6ED41071-DCAA-4F7E-BF18-DAFAC8DEBE29}" presName="accent_2" presStyleCnt="0"/>
      <dgm:spPr/>
    </dgm:pt>
    <dgm:pt modelId="{BEC30BFB-3FD7-481B-B987-1586E05073BF}" type="pres">
      <dgm:prSet presAssocID="{6ED41071-DCAA-4F7E-BF18-DAFAC8DEBE29}" presName="accentRepeatNode" presStyleLbl="solidFgAcc1" presStyleIdx="1" presStyleCnt="3"/>
      <dgm:spPr/>
    </dgm:pt>
    <dgm:pt modelId="{1E9329AE-E191-4FB3-B002-3AC19E3C995D}" type="pres">
      <dgm:prSet presAssocID="{C22E7DB3-B927-49A1-ADE9-574C7DFDC650}" presName="text_3" presStyleLbl="node1" presStyleIdx="2" presStyleCnt="3">
        <dgm:presLayoutVars>
          <dgm:bulletEnabled val="1"/>
        </dgm:presLayoutVars>
      </dgm:prSet>
      <dgm:spPr/>
    </dgm:pt>
    <dgm:pt modelId="{5E68F2C8-E2D9-423A-8330-474F55CF8D53}" type="pres">
      <dgm:prSet presAssocID="{C22E7DB3-B927-49A1-ADE9-574C7DFDC650}" presName="accent_3" presStyleCnt="0"/>
      <dgm:spPr/>
    </dgm:pt>
    <dgm:pt modelId="{C9444067-BB10-4F1E-90E5-FDBD4C13E87E}" type="pres">
      <dgm:prSet presAssocID="{C22E7DB3-B927-49A1-ADE9-574C7DFDC650}" presName="accentRepeatNode" presStyleLbl="solidFgAcc1" presStyleIdx="2" presStyleCnt="3"/>
      <dgm:spPr/>
    </dgm:pt>
  </dgm:ptLst>
  <dgm:cxnLst>
    <dgm:cxn modelId="{358E7D5E-BB83-4155-8945-910F559C9E75}" srcId="{135FB63F-50B5-49BB-8C90-040F6E9DA354}" destId="{C22E7DB3-B927-49A1-ADE9-574C7DFDC650}" srcOrd="2" destOrd="0" parTransId="{518FC016-BA4D-4B27-8FCF-05F7FD17AC01}" sibTransId="{643EB794-71BB-4050-991D-54FD753FAC7D}"/>
    <dgm:cxn modelId="{1B60F76F-4683-418D-ABBC-E1A1AAD3E473}" srcId="{135FB63F-50B5-49BB-8C90-040F6E9DA354}" destId="{6ED41071-DCAA-4F7E-BF18-DAFAC8DEBE29}" srcOrd="1" destOrd="0" parTransId="{5D041E52-84B8-475D-A4ED-4BE2F20ABB3D}" sibTransId="{9C9568BE-D53E-421E-A826-D7866D27510A}"/>
    <dgm:cxn modelId="{5B5B618C-F0AD-4ABF-95ED-23199A75AB3D}" type="presOf" srcId="{6ED41071-DCAA-4F7E-BF18-DAFAC8DEBE29}" destId="{DFAB24FD-08CC-493D-B1D1-24949190274F}" srcOrd="0" destOrd="0" presId="urn:microsoft.com/office/officeart/2008/layout/VerticalCurvedList"/>
    <dgm:cxn modelId="{E9D8E6A0-C15C-484B-8785-B24AC23E6FAB}" type="presOf" srcId="{5634B0A7-1476-4D66-9334-1BCECA6D2220}" destId="{E80B85D8-F4BF-407F-8293-9DC8AB8B12B3}" srcOrd="0" destOrd="0" presId="urn:microsoft.com/office/officeart/2008/layout/VerticalCurvedList"/>
    <dgm:cxn modelId="{6884D2AF-AB0D-4283-B09B-5E3AB7472AC4}" type="presOf" srcId="{C22E7DB3-B927-49A1-ADE9-574C7DFDC650}" destId="{1E9329AE-E191-4FB3-B002-3AC19E3C995D}" srcOrd="0" destOrd="0" presId="urn:microsoft.com/office/officeart/2008/layout/VerticalCurvedList"/>
    <dgm:cxn modelId="{BA3EF9BE-FCCB-4D88-89B0-38C5135468CF}" type="presOf" srcId="{DEFCD18E-625E-47EA-8975-4C61FE2E41A4}" destId="{224A6DF1-4D0E-4816-9B7A-63603271F386}" srcOrd="0" destOrd="0" presId="urn:microsoft.com/office/officeart/2008/layout/VerticalCurvedList"/>
    <dgm:cxn modelId="{EF00C4CC-F47F-41BC-9FB0-5FF76781AA50}" srcId="{135FB63F-50B5-49BB-8C90-040F6E9DA354}" destId="{5634B0A7-1476-4D66-9334-1BCECA6D2220}" srcOrd="0" destOrd="0" parTransId="{F9FCCAE7-91DB-4C05-B626-AC26B318EC5A}" sibTransId="{DEFCD18E-625E-47EA-8975-4C61FE2E41A4}"/>
    <dgm:cxn modelId="{0F947BFB-6D67-492F-A5B5-296EF3A1C249}" type="presOf" srcId="{135FB63F-50B5-49BB-8C90-040F6E9DA354}" destId="{A40635EA-85A7-4B92-8E37-E6BF5DD7683D}" srcOrd="0" destOrd="0" presId="urn:microsoft.com/office/officeart/2008/layout/VerticalCurvedList"/>
    <dgm:cxn modelId="{266B2F99-984E-45B3-A590-9C7CF44E86FF}" type="presParOf" srcId="{A40635EA-85A7-4B92-8E37-E6BF5DD7683D}" destId="{D7100F99-DC8A-43B0-9F49-28A860B50D1B}" srcOrd="0" destOrd="0" presId="urn:microsoft.com/office/officeart/2008/layout/VerticalCurvedList"/>
    <dgm:cxn modelId="{C01697E7-56A5-4F15-9380-45464237FE36}" type="presParOf" srcId="{D7100F99-DC8A-43B0-9F49-28A860B50D1B}" destId="{CA2CFC18-69DF-4EBF-88AD-7FC60F2A80B6}" srcOrd="0" destOrd="0" presId="urn:microsoft.com/office/officeart/2008/layout/VerticalCurvedList"/>
    <dgm:cxn modelId="{04DB9C37-1B97-498C-BD54-083B4291BB91}" type="presParOf" srcId="{CA2CFC18-69DF-4EBF-88AD-7FC60F2A80B6}" destId="{4626DB19-0958-4159-95DA-A7DBC2E4FD3E}" srcOrd="0" destOrd="0" presId="urn:microsoft.com/office/officeart/2008/layout/VerticalCurvedList"/>
    <dgm:cxn modelId="{5CD454E3-1E27-4ADD-94C5-AEE9DCE5F3AB}" type="presParOf" srcId="{CA2CFC18-69DF-4EBF-88AD-7FC60F2A80B6}" destId="{224A6DF1-4D0E-4816-9B7A-63603271F386}" srcOrd="1" destOrd="0" presId="urn:microsoft.com/office/officeart/2008/layout/VerticalCurvedList"/>
    <dgm:cxn modelId="{E21AA7C6-9AA2-45C0-8C1D-147F382EF735}" type="presParOf" srcId="{CA2CFC18-69DF-4EBF-88AD-7FC60F2A80B6}" destId="{A7A3B602-D4DA-4339-9E75-206C151B1CE3}" srcOrd="2" destOrd="0" presId="urn:microsoft.com/office/officeart/2008/layout/VerticalCurvedList"/>
    <dgm:cxn modelId="{EF246985-BAC4-452E-B1AD-BD4A1B7E8F2C}" type="presParOf" srcId="{CA2CFC18-69DF-4EBF-88AD-7FC60F2A80B6}" destId="{258F9540-97CC-4412-A417-D2A775139080}" srcOrd="3" destOrd="0" presId="urn:microsoft.com/office/officeart/2008/layout/VerticalCurvedList"/>
    <dgm:cxn modelId="{034C53DB-55BD-42FC-BC7F-2C301B87BC7F}" type="presParOf" srcId="{D7100F99-DC8A-43B0-9F49-28A860B50D1B}" destId="{E80B85D8-F4BF-407F-8293-9DC8AB8B12B3}" srcOrd="1" destOrd="0" presId="urn:microsoft.com/office/officeart/2008/layout/VerticalCurvedList"/>
    <dgm:cxn modelId="{3AAADF27-9F44-447E-8989-2ADAFE75A166}" type="presParOf" srcId="{D7100F99-DC8A-43B0-9F49-28A860B50D1B}" destId="{8D012090-5418-4966-BD50-DA6F6AF0D7D0}" srcOrd="2" destOrd="0" presId="urn:microsoft.com/office/officeart/2008/layout/VerticalCurvedList"/>
    <dgm:cxn modelId="{CE91F4A6-C6D3-4681-8909-D01E4D9D18D2}" type="presParOf" srcId="{8D012090-5418-4966-BD50-DA6F6AF0D7D0}" destId="{F0726B46-0F80-404E-B681-3951F66D8D35}" srcOrd="0" destOrd="0" presId="urn:microsoft.com/office/officeart/2008/layout/VerticalCurvedList"/>
    <dgm:cxn modelId="{34BC5C8E-BA0E-4697-AB60-760C319D0B27}" type="presParOf" srcId="{D7100F99-DC8A-43B0-9F49-28A860B50D1B}" destId="{DFAB24FD-08CC-493D-B1D1-24949190274F}" srcOrd="3" destOrd="0" presId="urn:microsoft.com/office/officeart/2008/layout/VerticalCurvedList"/>
    <dgm:cxn modelId="{D2AC862E-F711-414D-B3E8-53F70370446F}" type="presParOf" srcId="{D7100F99-DC8A-43B0-9F49-28A860B50D1B}" destId="{5E0233F9-E976-4410-8716-EFCEB6F067DF}" srcOrd="4" destOrd="0" presId="urn:microsoft.com/office/officeart/2008/layout/VerticalCurvedList"/>
    <dgm:cxn modelId="{E7F6D7A6-7294-4CBC-8E51-1CED9DB069B7}" type="presParOf" srcId="{5E0233F9-E976-4410-8716-EFCEB6F067DF}" destId="{BEC30BFB-3FD7-481B-B987-1586E05073BF}" srcOrd="0" destOrd="0" presId="urn:microsoft.com/office/officeart/2008/layout/VerticalCurvedList"/>
    <dgm:cxn modelId="{22C7FE0E-8CA3-4B44-AD8F-E2170D9B690E}" type="presParOf" srcId="{D7100F99-DC8A-43B0-9F49-28A860B50D1B}" destId="{1E9329AE-E191-4FB3-B002-3AC19E3C995D}" srcOrd="5" destOrd="0" presId="urn:microsoft.com/office/officeart/2008/layout/VerticalCurvedList"/>
    <dgm:cxn modelId="{4725BE47-C8C3-4219-BEB0-87E2903B5EAD}" type="presParOf" srcId="{D7100F99-DC8A-43B0-9F49-28A860B50D1B}" destId="{5E68F2C8-E2D9-423A-8330-474F55CF8D53}" srcOrd="6" destOrd="0" presId="urn:microsoft.com/office/officeart/2008/layout/VerticalCurvedList"/>
    <dgm:cxn modelId="{A1AD7110-9A20-4D9A-97FB-891396427662}" type="presParOf" srcId="{5E68F2C8-E2D9-423A-8330-474F55CF8D53}" destId="{C9444067-BB10-4F1E-90E5-FDBD4C13E87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EABC55F-16A3-4CFF-B552-DFCE4ED54EF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A85B635-B3C5-437E-91C2-1DE26A94C211}">
      <dgm:prSet phldrT="[Text]"/>
      <dgm:spPr/>
      <dgm:t>
        <a:bodyPr/>
        <a:lstStyle/>
        <a:p>
          <a:r>
            <a:rPr lang="en-US" dirty="0"/>
            <a:t>Formal project document</a:t>
          </a:r>
        </a:p>
      </dgm:t>
    </dgm:pt>
    <dgm:pt modelId="{BFDE2E06-0553-4A7F-A16C-864ADCEEEEB8}" type="parTrans" cxnId="{BE6BB9E1-6D77-4F1F-95F3-7778DD252277}">
      <dgm:prSet/>
      <dgm:spPr/>
      <dgm:t>
        <a:bodyPr/>
        <a:lstStyle/>
        <a:p>
          <a:endParaRPr lang="en-US"/>
        </a:p>
      </dgm:t>
    </dgm:pt>
    <dgm:pt modelId="{592EA583-CA4D-4286-9EEC-7305C161428F}" type="sibTrans" cxnId="{BE6BB9E1-6D77-4F1F-95F3-7778DD252277}">
      <dgm:prSet/>
      <dgm:spPr/>
      <dgm:t>
        <a:bodyPr/>
        <a:lstStyle/>
        <a:p>
          <a:endParaRPr lang="en-US"/>
        </a:p>
      </dgm:t>
    </dgm:pt>
    <dgm:pt modelId="{994F2419-0C42-4B72-B6F2-9CC49B22B0E1}">
      <dgm:prSet phldrT="[Text]"/>
      <dgm:spPr/>
      <dgm:t>
        <a:bodyPr/>
        <a:lstStyle/>
        <a:p>
          <a:r>
            <a:rPr lang="en-US" dirty="0"/>
            <a:t>Establishes the project as an entity</a:t>
          </a:r>
        </a:p>
      </dgm:t>
    </dgm:pt>
    <dgm:pt modelId="{41969837-41A7-4FC3-A623-83D43A5F612F}" type="parTrans" cxnId="{8C6FDB54-D186-493B-AC99-A63958C0D72E}">
      <dgm:prSet/>
      <dgm:spPr/>
      <dgm:t>
        <a:bodyPr/>
        <a:lstStyle/>
        <a:p>
          <a:endParaRPr lang="en-US"/>
        </a:p>
      </dgm:t>
    </dgm:pt>
    <dgm:pt modelId="{FC55E6C0-C9BB-4FE4-A191-EB53D47E0798}" type="sibTrans" cxnId="{8C6FDB54-D186-493B-AC99-A63958C0D72E}">
      <dgm:prSet/>
      <dgm:spPr/>
      <dgm:t>
        <a:bodyPr/>
        <a:lstStyle/>
        <a:p>
          <a:endParaRPr lang="en-US"/>
        </a:p>
      </dgm:t>
    </dgm:pt>
    <dgm:pt modelId="{F7844BA1-1EE9-44F3-8DB1-17BE4FC212E0}">
      <dgm:prSet phldrT="[Text]"/>
      <dgm:spPr/>
      <dgm:t>
        <a:bodyPr/>
        <a:lstStyle/>
        <a:p>
          <a:r>
            <a:rPr lang="en-US" dirty="0"/>
            <a:t>Customized for your organization</a:t>
          </a:r>
        </a:p>
      </dgm:t>
    </dgm:pt>
    <dgm:pt modelId="{2613EB38-A959-4154-8E7C-23CDD6A5F2CC}" type="parTrans" cxnId="{0EF04070-8D64-4424-8779-4DB2C30D9DAE}">
      <dgm:prSet/>
      <dgm:spPr/>
      <dgm:t>
        <a:bodyPr/>
        <a:lstStyle/>
        <a:p>
          <a:endParaRPr lang="en-US"/>
        </a:p>
      </dgm:t>
    </dgm:pt>
    <dgm:pt modelId="{583DE157-891C-42DA-8012-7BE3499F791E}" type="sibTrans" cxnId="{0EF04070-8D64-4424-8779-4DB2C30D9DAE}">
      <dgm:prSet/>
      <dgm:spPr/>
      <dgm:t>
        <a:bodyPr/>
        <a:lstStyle/>
        <a:p>
          <a:endParaRPr lang="en-US"/>
        </a:p>
      </dgm:t>
    </dgm:pt>
    <dgm:pt modelId="{3CF0B64D-7796-4D1D-8007-540D55EEDB51}" type="pres">
      <dgm:prSet presAssocID="{AEABC55F-16A3-4CFF-B552-DFCE4ED54EFC}" presName="linear" presStyleCnt="0">
        <dgm:presLayoutVars>
          <dgm:animLvl val="lvl"/>
          <dgm:resizeHandles val="exact"/>
        </dgm:presLayoutVars>
      </dgm:prSet>
      <dgm:spPr/>
    </dgm:pt>
    <dgm:pt modelId="{4A9C15BC-D238-492A-8115-0DD543DA8221}" type="pres">
      <dgm:prSet presAssocID="{3A85B635-B3C5-437E-91C2-1DE26A94C211}" presName="parentText" presStyleLbl="node1" presStyleIdx="0" presStyleCnt="3">
        <dgm:presLayoutVars>
          <dgm:chMax val="0"/>
          <dgm:bulletEnabled val="1"/>
        </dgm:presLayoutVars>
      </dgm:prSet>
      <dgm:spPr/>
    </dgm:pt>
    <dgm:pt modelId="{CC746488-5267-469A-8EEA-0CDB956770B5}" type="pres">
      <dgm:prSet presAssocID="{592EA583-CA4D-4286-9EEC-7305C161428F}" presName="spacer" presStyleCnt="0"/>
      <dgm:spPr/>
    </dgm:pt>
    <dgm:pt modelId="{E632ED0B-5A6A-4CA5-9DFC-3D963DA4A876}" type="pres">
      <dgm:prSet presAssocID="{994F2419-0C42-4B72-B6F2-9CC49B22B0E1}" presName="parentText" presStyleLbl="node1" presStyleIdx="1" presStyleCnt="3">
        <dgm:presLayoutVars>
          <dgm:chMax val="0"/>
          <dgm:bulletEnabled val="1"/>
        </dgm:presLayoutVars>
      </dgm:prSet>
      <dgm:spPr/>
    </dgm:pt>
    <dgm:pt modelId="{93BD8473-8672-421D-A98C-1C401900FF93}" type="pres">
      <dgm:prSet presAssocID="{FC55E6C0-C9BB-4FE4-A191-EB53D47E0798}" presName="spacer" presStyleCnt="0"/>
      <dgm:spPr/>
    </dgm:pt>
    <dgm:pt modelId="{0A9D0528-7882-469B-B47A-2E061D860441}" type="pres">
      <dgm:prSet presAssocID="{F7844BA1-1EE9-44F3-8DB1-17BE4FC212E0}" presName="parentText" presStyleLbl="node1" presStyleIdx="2" presStyleCnt="3">
        <dgm:presLayoutVars>
          <dgm:chMax val="0"/>
          <dgm:bulletEnabled val="1"/>
        </dgm:presLayoutVars>
      </dgm:prSet>
      <dgm:spPr/>
    </dgm:pt>
  </dgm:ptLst>
  <dgm:cxnLst>
    <dgm:cxn modelId="{1D0B730A-C313-4138-AE74-EA1EAAF75291}" type="presOf" srcId="{AEABC55F-16A3-4CFF-B552-DFCE4ED54EFC}" destId="{3CF0B64D-7796-4D1D-8007-540D55EEDB51}" srcOrd="0" destOrd="0" presId="urn:microsoft.com/office/officeart/2005/8/layout/vList2"/>
    <dgm:cxn modelId="{4B91C50F-3572-46B5-B302-F0A11FDFFF9D}" type="presOf" srcId="{3A85B635-B3C5-437E-91C2-1DE26A94C211}" destId="{4A9C15BC-D238-492A-8115-0DD543DA8221}" srcOrd="0" destOrd="0" presId="urn:microsoft.com/office/officeart/2005/8/layout/vList2"/>
    <dgm:cxn modelId="{3A1FBE3F-8C44-4CC4-A847-0CCD082CD2DA}" type="presOf" srcId="{F7844BA1-1EE9-44F3-8DB1-17BE4FC212E0}" destId="{0A9D0528-7882-469B-B47A-2E061D860441}" srcOrd="0" destOrd="0" presId="urn:microsoft.com/office/officeart/2005/8/layout/vList2"/>
    <dgm:cxn modelId="{0EF04070-8D64-4424-8779-4DB2C30D9DAE}" srcId="{AEABC55F-16A3-4CFF-B552-DFCE4ED54EFC}" destId="{F7844BA1-1EE9-44F3-8DB1-17BE4FC212E0}" srcOrd="2" destOrd="0" parTransId="{2613EB38-A959-4154-8E7C-23CDD6A5F2CC}" sibTransId="{583DE157-891C-42DA-8012-7BE3499F791E}"/>
    <dgm:cxn modelId="{8C6FDB54-D186-493B-AC99-A63958C0D72E}" srcId="{AEABC55F-16A3-4CFF-B552-DFCE4ED54EFC}" destId="{994F2419-0C42-4B72-B6F2-9CC49B22B0E1}" srcOrd="1" destOrd="0" parTransId="{41969837-41A7-4FC3-A623-83D43A5F612F}" sibTransId="{FC55E6C0-C9BB-4FE4-A191-EB53D47E0798}"/>
    <dgm:cxn modelId="{508A2EAD-5B5E-4B7E-A026-3B9471BD2146}" type="presOf" srcId="{994F2419-0C42-4B72-B6F2-9CC49B22B0E1}" destId="{E632ED0B-5A6A-4CA5-9DFC-3D963DA4A876}" srcOrd="0" destOrd="0" presId="urn:microsoft.com/office/officeart/2005/8/layout/vList2"/>
    <dgm:cxn modelId="{BE6BB9E1-6D77-4F1F-95F3-7778DD252277}" srcId="{AEABC55F-16A3-4CFF-B552-DFCE4ED54EFC}" destId="{3A85B635-B3C5-437E-91C2-1DE26A94C211}" srcOrd="0" destOrd="0" parTransId="{BFDE2E06-0553-4A7F-A16C-864ADCEEEEB8}" sibTransId="{592EA583-CA4D-4286-9EEC-7305C161428F}"/>
    <dgm:cxn modelId="{6DD6DDFA-3723-41CB-AEC3-EC6BE9C03A65}" type="presParOf" srcId="{3CF0B64D-7796-4D1D-8007-540D55EEDB51}" destId="{4A9C15BC-D238-492A-8115-0DD543DA8221}" srcOrd="0" destOrd="0" presId="urn:microsoft.com/office/officeart/2005/8/layout/vList2"/>
    <dgm:cxn modelId="{DA237218-7C86-41CD-89C0-5B6956CB46B1}" type="presParOf" srcId="{3CF0B64D-7796-4D1D-8007-540D55EEDB51}" destId="{CC746488-5267-469A-8EEA-0CDB956770B5}" srcOrd="1" destOrd="0" presId="urn:microsoft.com/office/officeart/2005/8/layout/vList2"/>
    <dgm:cxn modelId="{3EACC7A9-75E2-4341-8B42-E84D456305C8}" type="presParOf" srcId="{3CF0B64D-7796-4D1D-8007-540D55EEDB51}" destId="{E632ED0B-5A6A-4CA5-9DFC-3D963DA4A876}" srcOrd="2" destOrd="0" presId="urn:microsoft.com/office/officeart/2005/8/layout/vList2"/>
    <dgm:cxn modelId="{A0CDA7B4-29ED-4BEF-B7F5-E85F60B05C43}" type="presParOf" srcId="{3CF0B64D-7796-4D1D-8007-540D55EEDB51}" destId="{93BD8473-8672-421D-A98C-1C401900FF93}" srcOrd="3" destOrd="0" presId="urn:microsoft.com/office/officeart/2005/8/layout/vList2"/>
    <dgm:cxn modelId="{302DC0B0-75B7-43F4-9B85-54A272F53CC4}" type="presParOf" srcId="{3CF0B64D-7796-4D1D-8007-540D55EEDB51}" destId="{0A9D0528-7882-469B-B47A-2E061D86044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60EA215-90CD-4993-B92C-BB0CD38A1CDE}" type="doc">
      <dgm:prSet loTypeId="urn:microsoft.com/office/officeart/2005/8/layout/venn3" loCatId="relationship" qsTypeId="urn:microsoft.com/office/officeart/2005/8/quickstyle/simple1" qsCatId="simple" csTypeId="urn:microsoft.com/office/officeart/2005/8/colors/colorful2" csCatId="colorful" phldr="1"/>
      <dgm:spPr/>
      <dgm:t>
        <a:bodyPr/>
        <a:lstStyle/>
        <a:p>
          <a:endParaRPr lang="en-CA"/>
        </a:p>
      </dgm:t>
    </dgm:pt>
    <dgm:pt modelId="{992B2593-BD4B-497B-BA1C-F1BB6CADF8F3}">
      <dgm:prSet phldrT="[Text]"/>
      <dgm:spPr>
        <a:solidFill>
          <a:schemeClr val="accent2">
            <a:hueOff val="0"/>
            <a:satOff val="0"/>
            <a:lumOff val="0"/>
          </a:schemeClr>
        </a:solidFill>
      </dgm:spPr>
      <dgm:t>
        <a:bodyPr/>
        <a:lstStyle/>
        <a:p>
          <a:r>
            <a:rPr lang="en-CA" dirty="0"/>
            <a:t>Functionality</a:t>
          </a:r>
        </a:p>
      </dgm:t>
    </dgm:pt>
    <dgm:pt modelId="{D756BF7F-026C-48D5-B819-7B7C808F79C6}" type="parTrans" cxnId="{7CCFE685-BD3C-450A-9248-4606C0C68923}">
      <dgm:prSet/>
      <dgm:spPr/>
      <dgm:t>
        <a:bodyPr/>
        <a:lstStyle/>
        <a:p>
          <a:endParaRPr lang="en-CA"/>
        </a:p>
      </dgm:t>
    </dgm:pt>
    <dgm:pt modelId="{68426BCC-674F-4F98-91A3-F3ED8FA46D50}" type="sibTrans" cxnId="{7CCFE685-BD3C-450A-9248-4606C0C68923}">
      <dgm:prSet/>
      <dgm:spPr/>
      <dgm:t>
        <a:bodyPr/>
        <a:lstStyle/>
        <a:p>
          <a:endParaRPr lang="en-CA"/>
        </a:p>
      </dgm:t>
    </dgm:pt>
    <dgm:pt modelId="{8F204EDC-6B5E-4C1B-BD20-097D42127E36}">
      <dgm:prSet phldrT="[Text]"/>
      <dgm:spPr>
        <a:solidFill>
          <a:schemeClr val="accent2">
            <a:hueOff val="1560506"/>
            <a:satOff val="-1946"/>
            <a:lumOff val="458"/>
          </a:schemeClr>
        </a:solidFill>
      </dgm:spPr>
      <dgm:t>
        <a:bodyPr/>
        <a:lstStyle/>
        <a:p>
          <a:r>
            <a:rPr lang="en-CA" dirty="0"/>
            <a:t>Effort (Time &amp; Cost)</a:t>
          </a:r>
        </a:p>
      </dgm:t>
    </dgm:pt>
    <dgm:pt modelId="{409FDFE3-02EE-47F0-927A-60DF096B5DF6}" type="parTrans" cxnId="{1656226B-269E-48A0-BAD9-562D605E3DC6}">
      <dgm:prSet/>
      <dgm:spPr/>
      <dgm:t>
        <a:bodyPr/>
        <a:lstStyle/>
        <a:p>
          <a:endParaRPr lang="en-CA"/>
        </a:p>
      </dgm:t>
    </dgm:pt>
    <dgm:pt modelId="{BDB0DBBC-615E-4D9A-8D21-85C83FAADBF0}" type="sibTrans" cxnId="{1656226B-269E-48A0-BAD9-562D605E3DC6}">
      <dgm:prSet/>
      <dgm:spPr/>
      <dgm:t>
        <a:bodyPr/>
        <a:lstStyle/>
        <a:p>
          <a:endParaRPr lang="en-CA"/>
        </a:p>
      </dgm:t>
    </dgm:pt>
    <dgm:pt modelId="{E3B81D46-F3FD-46F3-A943-C658E73CE2DF}">
      <dgm:prSet phldrT="[Text]"/>
      <dgm:spPr>
        <a:solidFill>
          <a:schemeClr val="accent2">
            <a:hueOff val="3121013"/>
            <a:satOff val="-3893"/>
            <a:lumOff val="915"/>
          </a:schemeClr>
        </a:solidFill>
      </dgm:spPr>
      <dgm:t>
        <a:bodyPr/>
        <a:lstStyle/>
        <a:p>
          <a:r>
            <a:rPr lang="en-CA" dirty="0"/>
            <a:t>Delivery Date</a:t>
          </a:r>
        </a:p>
      </dgm:t>
    </dgm:pt>
    <dgm:pt modelId="{F10064D0-28DF-460A-BB10-A1C74A96C961}" type="parTrans" cxnId="{1572E161-C8F9-497A-B6D5-87EE42D3F1B5}">
      <dgm:prSet/>
      <dgm:spPr/>
      <dgm:t>
        <a:bodyPr/>
        <a:lstStyle/>
        <a:p>
          <a:endParaRPr lang="en-CA"/>
        </a:p>
      </dgm:t>
    </dgm:pt>
    <dgm:pt modelId="{25CFB22D-AB28-4383-ABCD-C36ED2CDB644}" type="sibTrans" cxnId="{1572E161-C8F9-497A-B6D5-87EE42D3F1B5}">
      <dgm:prSet/>
      <dgm:spPr/>
      <dgm:t>
        <a:bodyPr/>
        <a:lstStyle/>
        <a:p>
          <a:endParaRPr lang="en-CA"/>
        </a:p>
      </dgm:t>
    </dgm:pt>
    <dgm:pt modelId="{7FAC79AE-2217-4614-8109-24996C1EAF84}">
      <dgm:prSet phldrT="[Text]"/>
      <dgm:spPr>
        <a:solidFill>
          <a:schemeClr val="accent2">
            <a:hueOff val="4681519"/>
            <a:satOff val="-5839"/>
            <a:lumOff val="1373"/>
          </a:schemeClr>
        </a:solidFill>
      </dgm:spPr>
      <dgm:t>
        <a:bodyPr/>
        <a:lstStyle/>
        <a:p>
          <a:r>
            <a:rPr lang="en-CA" dirty="0"/>
            <a:t>Quality</a:t>
          </a:r>
        </a:p>
      </dgm:t>
    </dgm:pt>
    <dgm:pt modelId="{0D9BBC9C-B685-4FC5-A505-F635903D4864}" type="parTrans" cxnId="{1CA1792A-0D87-4237-AFFF-7B151FAFC675}">
      <dgm:prSet/>
      <dgm:spPr/>
      <dgm:t>
        <a:bodyPr/>
        <a:lstStyle/>
        <a:p>
          <a:endParaRPr lang="en-CA"/>
        </a:p>
      </dgm:t>
    </dgm:pt>
    <dgm:pt modelId="{DBC9CDCF-34E5-4550-BB1B-9329B5AC38C0}" type="sibTrans" cxnId="{1CA1792A-0D87-4237-AFFF-7B151FAFC675}">
      <dgm:prSet/>
      <dgm:spPr/>
      <dgm:t>
        <a:bodyPr/>
        <a:lstStyle/>
        <a:p>
          <a:endParaRPr lang="en-CA"/>
        </a:p>
      </dgm:t>
    </dgm:pt>
    <dgm:pt modelId="{44DACDA8-94DD-4196-A77A-9CAE41FED64C}" type="pres">
      <dgm:prSet presAssocID="{960EA215-90CD-4993-B92C-BB0CD38A1CDE}" presName="Name0" presStyleCnt="0">
        <dgm:presLayoutVars>
          <dgm:dir/>
          <dgm:resizeHandles val="exact"/>
        </dgm:presLayoutVars>
      </dgm:prSet>
      <dgm:spPr/>
    </dgm:pt>
    <dgm:pt modelId="{5A876469-9C3C-4140-A58B-5C1FE2032D4E}" type="pres">
      <dgm:prSet presAssocID="{992B2593-BD4B-497B-BA1C-F1BB6CADF8F3}" presName="Name5" presStyleLbl="vennNode1" presStyleIdx="0" presStyleCnt="4">
        <dgm:presLayoutVars>
          <dgm:bulletEnabled val="1"/>
        </dgm:presLayoutVars>
      </dgm:prSet>
      <dgm:spPr/>
    </dgm:pt>
    <dgm:pt modelId="{DDD51967-FE10-4F05-9C5D-FACC274F5435}" type="pres">
      <dgm:prSet presAssocID="{68426BCC-674F-4F98-91A3-F3ED8FA46D50}" presName="space" presStyleCnt="0"/>
      <dgm:spPr/>
    </dgm:pt>
    <dgm:pt modelId="{DE1720A1-7AE0-4586-B18A-29261D25ADC0}" type="pres">
      <dgm:prSet presAssocID="{8F204EDC-6B5E-4C1B-BD20-097D42127E36}" presName="Name5" presStyleLbl="vennNode1" presStyleIdx="1" presStyleCnt="4">
        <dgm:presLayoutVars>
          <dgm:bulletEnabled val="1"/>
        </dgm:presLayoutVars>
      </dgm:prSet>
      <dgm:spPr/>
    </dgm:pt>
    <dgm:pt modelId="{9D86AB4B-F701-4BD6-9EA8-D5350B476D3D}" type="pres">
      <dgm:prSet presAssocID="{BDB0DBBC-615E-4D9A-8D21-85C83FAADBF0}" presName="space" presStyleCnt="0"/>
      <dgm:spPr/>
    </dgm:pt>
    <dgm:pt modelId="{68CC5D24-5CBF-4330-B94B-5D826223BF7E}" type="pres">
      <dgm:prSet presAssocID="{E3B81D46-F3FD-46F3-A943-C658E73CE2DF}" presName="Name5" presStyleLbl="vennNode1" presStyleIdx="2" presStyleCnt="4">
        <dgm:presLayoutVars>
          <dgm:bulletEnabled val="1"/>
        </dgm:presLayoutVars>
      </dgm:prSet>
      <dgm:spPr/>
    </dgm:pt>
    <dgm:pt modelId="{76D9BF4A-4D74-496C-AA31-2B99DD0501C4}" type="pres">
      <dgm:prSet presAssocID="{25CFB22D-AB28-4383-ABCD-C36ED2CDB644}" presName="space" presStyleCnt="0"/>
      <dgm:spPr/>
    </dgm:pt>
    <dgm:pt modelId="{4681D72B-2B89-44C9-B22E-2FE690CFB11D}" type="pres">
      <dgm:prSet presAssocID="{7FAC79AE-2217-4614-8109-24996C1EAF84}" presName="Name5" presStyleLbl="vennNode1" presStyleIdx="3" presStyleCnt="4">
        <dgm:presLayoutVars>
          <dgm:bulletEnabled val="1"/>
        </dgm:presLayoutVars>
      </dgm:prSet>
      <dgm:spPr/>
    </dgm:pt>
  </dgm:ptLst>
  <dgm:cxnLst>
    <dgm:cxn modelId="{C76D6D0D-4201-4CC3-9F19-E374067833BF}" type="presOf" srcId="{7FAC79AE-2217-4614-8109-24996C1EAF84}" destId="{4681D72B-2B89-44C9-B22E-2FE690CFB11D}" srcOrd="0" destOrd="0" presId="urn:microsoft.com/office/officeart/2005/8/layout/venn3"/>
    <dgm:cxn modelId="{7AD7B30F-E913-465E-99B0-10CF671CDEB4}" type="presOf" srcId="{960EA215-90CD-4993-B92C-BB0CD38A1CDE}" destId="{44DACDA8-94DD-4196-A77A-9CAE41FED64C}" srcOrd="0" destOrd="0" presId="urn:microsoft.com/office/officeart/2005/8/layout/venn3"/>
    <dgm:cxn modelId="{1CA1792A-0D87-4237-AFFF-7B151FAFC675}" srcId="{960EA215-90CD-4993-B92C-BB0CD38A1CDE}" destId="{7FAC79AE-2217-4614-8109-24996C1EAF84}" srcOrd="3" destOrd="0" parTransId="{0D9BBC9C-B685-4FC5-A505-F635903D4864}" sibTransId="{DBC9CDCF-34E5-4550-BB1B-9329B5AC38C0}"/>
    <dgm:cxn modelId="{1572E161-C8F9-497A-B6D5-87EE42D3F1B5}" srcId="{960EA215-90CD-4993-B92C-BB0CD38A1CDE}" destId="{E3B81D46-F3FD-46F3-A943-C658E73CE2DF}" srcOrd="2" destOrd="0" parTransId="{F10064D0-28DF-460A-BB10-A1C74A96C961}" sibTransId="{25CFB22D-AB28-4383-ABCD-C36ED2CDB644}"/>
    <dgm:cxn modelId="{1656226B-269E-48A0-BAD9-562D605E3DC6}" srcId="{960EA215-90CD-4993-B92C-BB0CD38A1CDE}" destId="{8F204EDC-6B5E-4C1B-BD20-097D42127E36}" srcOrd="1" destOrd="0" parTransId="{409FDFE3-02EE-47F0-927A-60DF096B5DF6}" sibTransId="{BDB0DBBC-615E-4D9A-8D21-85C83FAADBF0}"/>
    <dgm:cxn modelId="{0EA49154-3E32-4F38-936F-64D0DF2466DD}" type="presOf" srcId="{992B2593-BD4B-497B-BA1C-F1BB6CADF8F3}" destId="{5A876469-9C3C-4140-A58B-5C1FE2032D4E}" srcOrd="0" destOrd="0" presId="urn:microsoft.com/office/officeart/2005/8/layout/venn3"/>
    <dgm:cxn modelId="{7CCFE685-BD3C-450A-9248-4606C0C68923}" srcId="{960EA215-90CD-4993-B92C-BB0CD38A1CDE}" destId="{992B2593-BD4B-497B-BA1C-F1BB6CADF8F3}" srcOrd="0" destOrd="0" parTransId="{D756BF7F-026C-48D5-B819-7B7C808F79C6}" sibTransId="{68426BCC-674F-4F98-91A3-F3ED8FA46D50}"/>
    <dgm:cxn modelId="{DB52FCCB-E9C1-4162-9EE1-44DB2A11DB8D}" type="presOf" srcId="{E3B81D46-F3FD-46F3-A943-C658E73CE2DF}" destId="{68CC5D24-5CBF-4330-B94B-5D826223BF7E}" srcOrd="0" destOrd="0" presId="urn:microsoft.com/office/officeart/2005/8/layout/venn3"/>
    <dgm:cxn modelId="{FFB18FDB-C71A-4C60-8BE2-3720B84C770E}" type="presOf" srcId="{8F204EDC-6B5E-4C1B-BD20-097D42127E36}" destId="{DE1720A1-7AE0-4586-B18A-29261D25ADC0}" srcOrd="0" destOrd="0" presId="urn:microsoft.com/office/officeart/2005/8/layout/venn3"/>
    <dgm:cxn modelId="{64A3C51C-A064-4C49-8853-34A56E78240E}" type="presParOf" srcId="{44DACDA8-94DD-4196-A77A-9CAE41FED64C}" destId="{5A876469-9C3C-4140-A58B-5C1FE2032D4E}" srcOrd="0" destOrd="0" presId="urn:microsoft.com/office/officeart/2005/8/layout/venn3"/>
    <dgm:cxn modelId="{98FFF544-C428-45A6-B56B-4BCDDC2248B2}" type="presParOf" srcId="{44DACDA8-94DD-4196-A77A-9CAE41FED64C}" destId="{DDD51967-FE10-4F05-9C5D-FACC274F5435}" srcOrd="1" destOrd="0" presId="urn:microsoft.com/office/officeart/2005/8/layout/venn3"/>
    <dgm:cxn modelId="{77D87B71-0F4A-4294-ADAB-141B91E11FED}" type="presParOf" srcId="{44DACDA8-94DD-4196-A77A-9CAE41FED64C}" destId="{DE1720A1-7AE0-4586-B18A-29261D25ADC0}" srcOrd="2" destOrd="0" presId="urn:microsoft.com/office/officeart/2005/8/layout/venn3"/>
    <dgm:cxn modelId="{F63B600A-BA83-414A-A6C6-049CDA805EFD}" type="presParOf" srcId="{44DACDA8-94DD-4196-A77A-9CAE41FED64C}" destId="{9D86AB4B-F701-4BD6-9EA8-D5350B476D3D}" srcOrd="3" destOrd="0" presId="urn:microsoft.com/office/officeart/2005/8/layout/venn3"/>
    <dgm:cxn modelId="{4C20162C-2CA4-468A-B660-AE4CA62BDD5F}" type="presParOf" srcId="{44DACDA8-94DD-4196-A77A-9CAE41FED64C}" destId="{68CC5D24-5CBF-4330-B94B-5D826223BF7E}" srcOrd="4" destOrd="0" presId="urn:microsoft.com/office/officeart/2005/8/layout/venn3"/>
    <dgm:cxn modelId="{97CFA261-4B95-48DB-A00E-49F2354106D0}" type="presParOf" srcId="{44DACDA8-94DD-4196-A77A-9CAE41FED64C}" destId="{76D9BF4A-4D74-496C-AA31-2B99DD0501C4}" srcOrd="5" destOrd="0" presId="urn:microsoft.com/office/officeart/2005/8/layout/venn3"/>
    <dgm:cxn modelId="{1E5927A9-76CE-4E1F-9764-1E2FD7D2217C}" type="presParOf" srcId="{44DACDA8-94DD-4196-A77A-9CAE41FED64C}" destId="{4681D72B-2B89-44C9-B22E-2FE690CFB11D}"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8CFCC39-F782-435F-9E7B-8FDCCEF895E6}"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A099ACD-A95B-4F7B-84D5-6E486D4DE4D7}">
      <dgm:prSet phldrT="[Text]"/>
      <dgm:spPr/>
      <dgm:t>
        <a:bodyPr/>
        <a:lstStyle/>
        <a:p>
          <a:r>
            <a:rPr lang="en-US" dirty="0"/>
            <a:t>Details</a:t>
          </a:r>
        </a:p>
      </dgm:t>
    </dgm:pt>
    <dgm:pt modelId="{15CC09F5-5B9C-443F-8F3B-FE6AE46304A1}" type="parTrans" cxnId="{D60313CD-E218-4DF3-B736-A8F2420662FC}">
      <dgm:prSet/>
      <dgm:spPr/>
      <dgm:t>
        <a:bodyPr/>
        <a:lstStyle/>
        <a:p>
          <a:endParaRPr lang="en-US"/>
        </a:p>
      </dgm:t>
    </dgm:pt>
    <dgm:pt modelId="{89C31DE0-FD88-46CF-BEBB-7B193F9164D0}" type="sibTrans" cxnId="{D60313CD-E218-4DF3-B736-A8F2420662FC}">
      <dgm:prSet/>
      <dgm:spPr/>
      <dgm:t>
        <a:bodyPr/>
        <a:lstStyle/>
        <a:p>
          <a:endParaRPr lang="en-US"/>
        </a:p>
      </dgm:t>
    </dgm:pt>
    <dgm:pt modelId="{DD1F3DE7-58C2-4930-9A33-B8AD8BFCE552}">
      <dgm:prSet phldrT="[Text]"/>
      <dgm:spPr/>
      <dgm:t>
        <a:bodyPr/>
        <a:lstStyle/>
        <a:p>
          <a:r>
            <a:rPr lang="en-US" dirty="0"/>
            <a:t>Write in the order of tasks</a:t>
          </a:r>
        </a:p>
      </dgm:t>
    </dgm:pt>
    <dgm:pt modelId="{949CB01C-9C26-4C37-A567-1FBCB9EA12ED}" type="parTrans" cxnId="{32C9550A-62C5-40D4-AF68-46277DFF5255}">
      <dgm:prSet/>
      <dgm:spPr/>
      <dgm:t>
        <a:bodyPr/>
        <a:lstStyle/>
        <a:p>
          <a:endParaRPr lang="en-US"/>
        </a:p>
      </dgm:t>
    </dgm:pt>
    <dgm:pt modelId="{E84E4A08-DB9F-4B91-8100-D528230DDEEA}" type="sibTrans" cxnId="{32C9550A-62C5-40D4-AF68-46277DFF5255}">
      <dgm:prSet/>
      <dgm:spPr/>
      <dgm:t>
        <a:bodyPr/>
        <a:lstStyle/>
        <a:p>
          <a:endParaRPr lang="en-US"/>
        </a:p>
      </dgm:t>
    </dgm:pt>
    <dgm:pt modelId="{D26791A1-E108-4035-B6E1-25D5104865CD}">
      <dgm:prSet phldrT="[Text]"/>
      <dgm:spPr/>
      <dgm:t>
        <a:bodyPr/>
        <a:lstStyle/>
        <a:p>
          <a:r>
            <a:rPr lang="en-US" dirty="0"/>
            <a:t>Be aware of micro-managing</a:t>
          </a:r>
        </a:p>
      </dgm:t>
    </dgm:pt>
    <dgm:pt modelId="{517C7DD9-4750-417E-B00E-47D40FA44855}" type="parTrans" cxnId="{56A6500D-E1A8-4341-A7D8-7B938E0D6B69}">
      <dgm:prSet/>
      <dgm:spPr/>
      <dgm:t>
        <a:bodyPr/>
        <a:lstStyle/>
        <a:p>
          <a:endParaRPr lang="en-US"/>
        </a:p>
      </dgm:t>
    </dgm:pt>
    <dgm:pt modelId="{22134562-2210-4687-9B6D-8AC3E570CA10}" type="sibTrans" cxnId="{56A6500D-E1A8-4341-A7D8-7B938E0D6B69}">
      <dgm:prSet/>
      <dgm:spPr/>
      <dgm:t>
        <a:bodyPr/>
        <a:lstStyle/>
        <a:p>
          <a:endParaRPr lang="en-US"/>
        </a:p>
      </dgm:t>
    </dgm:pt>
    <dgm:pt modelId="{78473E4F-B6A4-4C25-A281-0A5874209DD7}" type="pres">
      <dgm:prSet presAssocID="{C8CFCC39-F782-435F-9E7B-8FDCCEF895E6}" presName="diagram" presStyleCnt="0">
        <dgm:presLayoutVars>
          <dgm:dir/>
          <dgm:resizeHandles val="exact"/>
        </dgm:presLayoutVars>
      </dgm:prSet>
      <dgm:spPr/>
    </dgm:pt>
    <dgm:pt modelId="{C8641E63-045C-44F3-A673-98B4AA8FD514}" type="pres">
      <dgm:prSet presAssocID="{9A099ACD-A95B-4F7B-84D5-6E486D4DE4D7}" presName="node" presStyleLbl="node1" presStyleIdx="0" presStyleCnt="3">
        <dgm:presLayoutVars>
          <dgm:bulletEnabled val="1"/>
        </dgm:presLayoutVars>
      </dgm:prSet>
      <dgm:spPr/>
    </dgm:pt>
    <dgm:pt modelId="{46460BA2-CDF7-4FF2-9F97-5C033A3D70F1}" type="pres">
      <dgm:prSet presAssocID="{89C31DE0-FD88-46CF-BEBB-7B193F9164D0}" presName="sibTrans" presStyleCnt="0"/>
      <dgm:spPr/>
    </dgm:pt>
    <dgm:pt modelId="{E4A3DF90-CCFA-490B-BCC4-6B9F403C938A}" type="pres">
      <dgm:prSet presAssocID="{DD1F3DE7-58C2-4930-9A33-B8AD8BFCE552}" presName="node" presStyleLbl="node1" presStyleIdx="1" presStyleCnt="3">
        <dgm:presLayoutVars>
          <dgm:bulletEnabled val="1"/>
        </dgm:presLayoutVars>
      </dgm:prSet>
      <dgm:spPr/>
    </dgm:pt>
    <dgm:pt modelId="{336EF94F-0B3C-4926-892D-D9BF190D4D44}" type="pres">
      <dgm:prSet presAssocID="{E84E4A08-DB9F-4B91-8100-D528230DDEEA}" presName="sibTrans" presStyleCnt="0"/>
      <dgm:spPr/>
    </dgm:pt>
    <dgm:pt modelId="{B0A0C18D-C9CD-43DA-BAC3-E354F0E4CDBC}" type="pres">
      <dgm:prSet presAssocID="{D26791A1-E108-4035-B6E1-25D5104865CD}" presName="node" presStyleLbl="node1" presStyleIdx="2" presStyleCnt="3">
        <dgm:presLayoutVars>
          <dgm:bulletEnabled val="1"/>
        </dgm:presLayoutVars>
      </dgm:prSet>
      <dgm:spPr/>
    </dgm:pt>
  </dgm:ptLst>
  <dgm:cxnLst>
    <dgm:cxn modelId="{32C9550A-62C5-40D4-AF68-46277DFF5255}" srcId="{C8CFCC39-F782-435F-9E7B-8FDCCEF895E6}" destId="{DD1F3DE7-58C2-4930-9A33-B8AD8BFCE552}" srcOrd="1" destOrd="0" parTransId="{949CB01C-9C26-4C37-A567-1FBCB9EA12ED}" sibTransId="{E84E4A08-DB9F-4B91-8100-D528230DDEEA}"/>
    <dgm:cxn modelId="{56A6500D-E1A8-4341-A7D8-7B938E0D6B69}" srcId="{C8CFCC39-F782-435F-9E7B-8FDCCEF895E6}" destId="{D26791A1-E108-4035-B6E1-25D5104865CD}" srcOrd="2" destOrd="0" parTransId="{517C7DD9-4750-417E-B00E-47D40FA44855}" sibTransId="{22134562-2210-4687-9B6D-8AC3E570CA10}"/>
    <dgm:cxn modelId="{4752CD18-8E3D-4712-B9C0-56CDAFB950CA}" type="presOf" srcId="{DD1F3DE7-58C2-4930-9A33-B8AD8BFCE552}" destId="{E4A3DF90-CCFA-490B-BCC4-6B9F403C938A}" srcOrd="0" destOrd="0" presId="urn:microsoft.com/office/officeart/2005/8/layout/default"/>
    <dgm:cxn modelId="{28418D7D-8569-420C-8229-006A206C199A}" type="presOf" srcId="{C8CFCC39-F782-435F-9E7B-8FDCCEF895E6}" destId="{78473E4F-B6A4-4C25-A281-0A5874209DD7}" srcOrd="0" destOrd="0" presId="urn:microsoft.com/office/officeart/2005/8/layout/default"/>
    <dgm:cxn modelId="{D0667D81-5735-484C-B1A4-21D7F6FE1097}" type="presOf" srcId="{D26791A1-E108-4035-B6E1-25D5104865CD}" destId="{B0A0C18D-C9CD-43DA-BAC3-E354F0E4CDBC}" srcOrd="0" destOrd="0" presId="urn:microsoft.com/office/officeart/2005/8/layout/default"/>
    <dgm:cxn modelId="{DB8C2F91-3D3F-429E-8DB0-34C4DDD9A064}" type="presOf" srcId="{9A099ACD-A95B-4F7B-84D5-6E486D4DE4D7}" destId="{C8641E63-045C-44F3-A673-98B4AA8FD514}" srcOrd="0" destOrd="0" presId="urn:microsoft.com/office/officeart/2005/8/layout/default"/>
    <dgm:cxn modelId="{D60313CD-E218-4DF3-B736-A8F2420662FC}" srcId="{C8CFCC39-F782-435F-9E7B-8FDCCEF895E6}" destId="{9A099ACD-A95B-4F7B-84D5-6E486D4DE4D7}" srcOrd="0" destOrd="0" parTransId="{15CC09F5-5B9C-443F-8F3B-FE6AE46304A1}" sibTransId="{89C31DE0-FD88-46CF-BEBB-7B193F9164D0}"/>
    <dgm:cxn modelId="{125E06C4-4B5F-42C3-A390-8ED260D18D9B}" type="presParOf" srcId="{78473E4F-B6A4-4C25-A281-0A5874209DD7}" destId="{C8641E63-045C-44F3-A673-98B4AA8FD514}" srcOrd="0" destOrd="0" presId="urn:microsoft.com/office/officeart/2005/8/layout/default"/>
    <dgm:cxn modelId="{5E7A3A4F-955C-4B24-9A33-5154CBD76724}" type="presParOf" srcId="{78473E4F-B6A4-4C25-A281-0A5874209DD7}" destId="{46460BA2-CDF7-4FF2-9F97-5C033A3D70F1}" srcOrd="1" destOrd="0" presId="urn:microsoft.com/office/officeart/2005/8/layout/default"/>
    <dgm:cxn modelId="{0C9EA9A2-61D0-492C-B21B-ED5454B7FCD7}" type="presParOf" srcId="{78473E4F-B6A4-4C25-A281-0A5874209DD7}" destId="{E4A3DF90-CCFA-490B-BCC4-6B9F403C938A}" srcOrd="2" destOrd="0" presId="urn:microsoft.com/office/officeart/2005/8/layout/default"/>
    <dgm:cxn modelId="{466769A7-A150-4C99-8AA2-3D460D8F24B1}" type="presParOf" srcId="{78473E4F-B6A4-4C25-A281-0A5874209DD7}" destId="{336EF94F-0B3C-4926-892D-D9BF190D4D44}" srcOrd="3" destOrd="0" presId="urn:microsoft.com/office/officeart/2005/8/layout/default"/>
    <dgm:cxn modelId="{A2340B93-05EE-4BFF-AE8E-B2735E17EFBE}" type="presParOf" srcId="{78473E4F-B6A4-4C25-A281-0A5874209DD7}" destId="{B0A0C18D-C9CD-43DA-BAC3-E354F0E4CDBC}"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2C408E6-FBA5-4E60-8C1E-2F7EE0FB812F}" type="doc">
      <dgm:prSet loTypeId="urn:diagrams.loki3.com/BracketList+Icon" loCatId="list" qsTypeId="urn:microsoft.com/office/officeart/2005/8/quickstyle/simple1" qsCatId="simple" csTypeId="urn:microsoft.com/office/officeart/2005/8/colors/colorful2" csCatId="colorful" phldr="1"/>
      <dgm:spPr/>
      <dgm:t>
        <a:bodyPr/>
        <a:lstStyle/>
        <a:p>
          <a:endParaRPr lang="en-US"/>
        </a:p>
      </dgm:t>
    </dgm:pt>
    <dgm:pt modelId="{66920634-46CD-4CDA-93C5-571931B6E759}">
      <dgm:prSet phldrT="[Text]"/>
      <dgm:spPr/>
      <dgm:t>
        <a:bodyPr/>
        <a:lstStyle/>
        <a:p>
          <a:r>
            <a:rPr lang="en-US" dirty="0"/>
            <a:t>T</a:t>
          </a:r>
          <a:r>
            <a:rPr lang="en-US" baseline="-25000" dirty="0"/>
            <a:t>m</a:t>
          </a:r>
          <a:endParaRPr lang="en-US" dirty="0"/>
        </a:p>
      </dgm:t>
    </dgm:pt>
    <dgm:pt modelId="{617D21A1-DC2E-45E3-8B1F-66A0CDA2485B}" type="parTrans" cxnId="{35445604-D576-4A06-AFDF-1AEBA7A44F02}">
      <dgm:prSet/>
      <dgm:spPr/>
      <dgm:t>
        <a:bodyPr/>
        <a:lstStyle/>
        <a:p>
          <a:endParaRPr lang="en-US"/>
        </a:p>
      </dgm:t>
    </dgm:pt>
    <dgm:pt modelId="{752145B9-CBEF-4345-8232-12F08235D40B}" type="sibTrans" cxnId="{35445604-D576-4A06-AFDF-1AEBA7A44F02}">
      <dgm:prSet/>
      <dgm:spPr/>
      <dgm:t>
        <a:bodyPr/>
        <a:lstStyle/>
        <a:p>
          <a:endParaRPr lang="en-US"/>
        </a:p>
      </dgm:t>
    </dgm:pt>
    <dgm:pt modelId="{FB9F4E3B-65B4-412B-8ADD-91D42EE9FDD9}">
      <dgm:prSet phldrT="[Text]"/>
      <dgm:spPr/>
      <dgm:t>
        <a:bodyPr/>
        <a:lstStyle/>
        <a:p>
          <a:r>
            <a:rPr lang="en-US" dirty="0"/>
            <a:t>Probable Time</a:t>
          </a:r>
        </a:p>
      </dgm:t>
    </dgm:pt>
    <dgm:pt modelId="{EF4ECF5F-D307-40F4-8BFF-BB30982353BE}" type="parTrans" cxnId="{2F0F5CE6-923A-47DB-B553-3D74BA72CFD2}">
      <dgm:prSet/>
      <dgm:spPr/>
      <dgm:t>
        <a:bodyPr/>
        <a:lstStyle/>
        <a:p>
          <a:endParaRPr lang="en-US"/>
        </a:p>
      </dgm:t>
    </dgm:pt>
    <dgm:pt modelId="{9926C47E-F2C6-4EAF-A508-E9D26E8D07A9}" type="sibTrans" cxnId="{2F0F5CE6-923A-47DB-B553-3D74BA72CFD2}">
      <dgm:prSet/>
      <dgm:spPr/>
      <dgm:t>
        <a:bodyPr/>
        <a:lstStyle/>
        <a:p>
          <a:endParaRPr lang="en-US"/>
        </a:p>
      </dgm:t>
    </dgm:pt>
    <dgm:pt modelId="{A59B3437-455C-44E7-AC3E-DB3CE9195791}">
      <dgm:prSet phldrT="[Text]"/>
      <dgm:spPr/>
      <dgm:t>
        <a:bodyPr/>
        <a:lstStyle/>
        <a:p>
          <a:r>
            <a:rPr lang="en-US" dirty="0"/>
            <a:t>T</a:t>
          </a:r>
          <a:r>
            <a:rPr lang="en-US" baseline="-25000" dirty="0"/>
            <a:t>o</a:t>
          </a:r>
          <a:endParaRPr lang="en-US" dirty="0"/>
        </a:p>
      </dgm:t>
    </dgm:pt>
    <dgm:pt modelId="{64C802E4-3339-4C71-BA2D-AFEF15DDC332}" type="parTrans" cxnId="{E6C2DBEA-65AA-462D-B8CF-9D605424CFD4}">
      <dgm:prSet/>
      <dgm:spPr/>
      <dgm:t>
        <a:bodyPr/>
        <a:lstStyle/>
        <a:p>
          <a:endParaRPr lang="en-US"/>
        </a:p>
      </dgm:t>
    </dgm:pt>
    <dgm:pt modelId="{422B880E-8EFC-43D0-9593-CF0A054B2829}" type="sibTrans" cxnId="{E6C2DBEA-65AA-462D-B8CF-9D605424CFD4}">
      <dgm:prSet/>
      <dgm:spPr/>
      <dgm:t>
        <a:bodyPr/>
        <a:lstStyle/>
        <a:p>
          <a:endParaRPr lang="en-US"/>
        </a:p>
      </dgm:t>
    </dgm:pt>
    <dgm:pt modelId="{35E87094-4272-4A9D-80CC-755E30A9A704}">
      <dgm:prSet phldrT="[Text]"/>
      <dgm:spPr/>
      <dgm:t>
        <a:bodyPr/>
        <a:lstStyle/>
        <a:p>
          <a:r>
            <a:rPr lang="en-US" dirty="0"/>
            <a:t>Optimistic Time</a:t>
          </a:r>
        </a:p>
      </dgm:t>
    </dgm:pt>
    <dgm:pt modelId="{D4DD5635-32CC-4A6B-85BA-E600DF4BC46F}" type="parTrans" cxnId="{759692A3-FEE2-4B0D-A848-5EAA1AD437A7}">
      <dgm:prSet/>
      <dgm:spPr/>
      <dgm:t>
        <a:bodyPr/>
        <a:lstStyle/>
        <a:p>
          <a:endParaRPr lang="en-US"/>
        </a:p>
      </dgm:t>
    </dgm:pt>
    <dgm:pt modelId="{F10F2495-0327-45D1-8526-9D6C8D0EF6DC}" type="sibTrans" cxnId="{759692A3-FEE2-4B0D-A848-5EAA1AD437A7}">
      <dgm:prSet/>
      <dgm:spPr/>
      <dgm:t>
        <a:bodyPr/>
        <a:lstStyle/>
        <a:p>
          <a:endParaRPr lang="en-US"/>
        </a:p>
      </dgm:t>
    </dgm:pt>
    <dgm:pt modelId="{7F1D8714-8B8D-4CCA-A491-462A8718AB12}">
      <dgm:prSet phldrT="[Text]"/>
      <dgm:spPr/>
      <dgm:t>
        <a:bodyPr/>
        <a:lstStyle/>
        <a:p>
          <a:r>
            <a:rPr lang="en-US" dirty="0"/>
            <a:t>Calculated Time (Best Estimate)</a:t>
          </a:r>
        </a:p>
      </dgm:t>
    </dgm:pt>
    <dgm:pt modelId="{60A364C8-DDE9-4F37-ABE1-B2EE4A228E7F}" type="parTrans" cxnId="{18F4841B-B940-4DE1-B36A-A3799776DA4A}">
      <dgm:prSet/>
      <dgm:spPr/>
      <dgm:t>
        <a:bodyPr/>
        <a:lstStyle/>
        <a:p>
          <a:endParaRPr lang="en-US"/>
        </a:p>
      </dgm:t>
    </dgm:pt>
    <dgm:pt modelId="{5B4177B8-E839-45CF-8BE1-8F29B36F5AF7}" type="sibTrans" cxnId="{18F4841B-B940-4DE1-B36A-A3799776DA4A}">
      <dgm:prSet/>
      <dgm:spPr/>
      <dgm:t>
        <a:bodyPr/>
        <a:lstStyle/>
        <a:p>
          <a:endParaRPr lang="en-US"/>
        </a:p>
      </dgm:t>
    </dgm:pt>
    <dgm:pt modelId="{F0EDFC8E-F7DD-45C1-AAD0-067305CE72CE}">
      <dgm:prSet phldrT="[Text]"/>
      <dgm:spPr/>
      <dgm:t>
        <a:bodyPr/>
        <a:lstStyle/>
        <a:p>
          <a:r>
            <a:rPr lang="en-US" dirty="0"/>
            <a:t>T</a:t>
          </a:r>
          <a:r>
            <a:rPr lang="en-US" baseline="-25000" dirty="0"/>
            <a:t>p</a:t>
          </a:r>
          <a:endParaRPr lang="en-US" dirty="0"/>
        </a:p>
      </dgm:t>
    </dgm:pt>
    <dgm:pt modelId="{A80D369D-7815-4728-975F-1B77D48F0FDA}" type="parTrans" cxnId="{1FBD9F48-36CC-458E-BAFD-6EF0A7834067}">
      <dgm:prSet/>
      <dgm:spPr/>
      <dgm:t>
        <a:bodyPr/>
        <a:lstStyle/>
        <a:p>
          <a:endParaRPr lang="en-US"/>
        </a:p>
      </dgm:t>
    </dgm:pt>
    <dgm:pt modelId="{52E25C1C-539E-47A1-9B18-1D7558863661}" type="sibTrans" cxnId="{1FBD9F48-36CC-458E-BAFD-6EF0A7834067}">
      <dgm:prSet/>
      <dgm:spPr/>
      <dgm:t>
        <a:bodyPr/>
        <a:lstStyle/>
        <a:p>
          <a:endParaRPr lang="en-US"/>
        </a:p>
      </dgm:t>
    </dgm:pt>
    <dgm:pt modelId="{D6BB73AE-4288-44EC-B929-98DC29DE4459}">
      <dgm:prSet phldrT="[Text]"/>
      <dgm:spPr/>
      <dgm:t>
        <a:bodyPr/>
        <a:lstStyle/>
        <a:p>
          <a:r>
            <a:rPr lang="en-US" dirty="0"/>
            <a:t>Pessimistic Time</a:t>
          </a:r>
        </a:p>
      </dgm:t>
    </dgm:pt>
    <dgm:pt modelId="{FE0F9D55-D92F-44AD-9642-9AAEA254313D}" type="parTrans" cxnId="{44B38EFA-AE8D-4E81-9201-3255BDBBBFB9}">
      <dgm:prSet/>
      <dgm:spPr/>
      <dgm:t>
        <a:bodyPr/>
        <a:lstStyle/>
        <a:p>
          <a:endParaRPr lang="en-US"/>
        </a:p>
      </dgm:t>
    </dgm:pt>
    <dgm:pt modelId="{EFA8F4F0-36D7-45B1-A880-F74B873328A8}" type="sibTrans" cxnId="{44B38EFA-AE8D-4E81-9201-3255BDBBBFB9}">
      <dgm:prSet/>
      <dgm:spPr/>
      <dgm:t>
        <a:bodyPr/>
        <a:lstStyle/>
        <a:p>
          <a:endParaRPr lang="en-US"/>
        </a:p>
      </dgm:t>
    </dgm:pt>
    <dgm:pt modelId="{FEF2E0E5-174E-46CA-939E-42B8D989EB08}">
      <dgm:prSet phldrT="[Text]"/>
      <dgm:spPr/>
      <dgm:t>
        <a:bodyPr/>
        <a:lstStyle/>
        <a:p>
          <a:r>
            <a:rPr lang="en-US" dirty="0"/>
            <a:t>T</a:t>
          </a:r>
          <a:r>
            <a:rPr lang="en-US" baseline="-25000" dirty="0"/>
            <a:t>e</a:t>
          </a:r>
          <a:endParaRPr lang="en-US" dirty="0"/>
        </a:p>
      </dgm:t>
    </dgm:pt>
    <dgm:pt modelId="{0323FC76-9A0C-4973-A602-51BCFA8BEAE6}" type="parTrans" cxnId="{A981856F-C570-444C-BE7F-D9CB7966BDD1}">
      <dgm:prSet/>
      <dgm:spPr/>
      <dgm:t>
        <a:bodyPr/>
        <a:lstStyle/>
        <a:p>
          <a:endParaRPr lang="en-US"/>
        </a:p>
      </dgm:t>
    </dgm:pt>
    <dgm:pt modelId="{F33BCD40-2EAE-4CFE-B222-7C4837BCE7AA}" type="sibTrans" cxnId="{A981856F-C570-444C-BE7F-D9CB7966BDD1}">
      <dgm:prSet/>
      <dgm:spPr/>
      <dgm:t>
        <a:bodyPr/>
        <a:lstStyle/>
        <a:p>
          <a:endParaRPr lang="en-US"/>
        </a:p>
      </dgm:t>
    </dgm:pt>
    <dgm:pt modelId="{1920410D-98E8-4B8D-A8CE-9F781DB45B8C}" type="pres">
      <dgm:prSet presAssocID="{D2C408E6-FBA5-4E60-8C1E-2F7EE0FB812F}" presName="Name0" presStyleCnt="0">
        <dgm:presLayoutVars>
          <dgm:dir/>
          <dgm:animLvl val="lvl"/>
          <dgm:resizeHandles val="exact"/>
        </dgm:presLayoutVars>
      </dgm:prSet>
      <dgm:spPr/>
    </dgm:pt>
    <dgm:pt modelId="{EFF39C14-DA2A-4D28-BA82-BFD9AA4BA9AB}" type="pres">
      <dgm:prSet presAssocID="{66920634-46CD-4CDA-93C5-571931B6E759}" presName="linNode" presStyleCnt="0"/>
      <dgm:spPr/>
    </dgm:pt>
    <dgm:pt modelId="{EDEDFEB4-2D0F-4143-B012-34103891DA38}" type="pres">
      <dgm:prSet presAssocID="{66920634-46CD-4CDA-93C5-571931B6E759}" presName="parTx" presStyleLbl="revTx" presStyleIdx="0" presStyleCnt="4">
        <dgm:presLayoutVars>
          <dgm:chMax val="1"/>
          <dgm:bulletEnabled val="1"/>
        </dgm:presLayoutVars>
      </dgm:prSet>
      <dgm:spPr/>
    </dgm:pt>
    <dgm:pt modelId="{5453B83F-E6E0-4D60-9260-78754BC20B3C}" type="pres">
      <dgm:prSet presAssocID="{66920634-46CD-4CDA-93C5-571931B6E759}" presName="bracket" presStyleLbl="parChTrans1D1" presStyleIdx="0" presStyleCnt="4"/>
      <dgm:spPr/>
    </dgm:pt>
    <dgm:pt modelId="{19743B70-9846-4305-B345-F16D67578E52}" type="pres">
      <dgm:prSet presAssocID="{66920634-46CD-4CDA-93C5-571931B6E759}" presName="spH" presStyleCnt="0"/>
      <dgm:spPr/>
    </dgm:pt>
    <dgm:pt modelId="{0B266C39-6E8E-40F0-95CD-2DCFAD7CDB4C}" type="pres">
      <dgm:prSet presAssocID="{66920634-46CD-4CDA-93C5-571931B6E759}" presName="desTx" presStyleLbl="node1" presStyleIdx="0" presStyleCnt="4">
        <dgm:presLayoutVars>
          <dgm:bulletEnabled val="1"/>
        </dgm:presLayoutVars>
      </dgm:prSet>
      <dgm:spPr/>
    </dgm:pt>
    <dgm:pt modelId="{329AA921-F459-4673-9AC2-D199FB3968B3}" type="pres">
      <dgm:prSet presAssocID="{752145B9-CBEF-4345-8232-12F08235D40B}" presName="spV" presStyleCnt="0"/>
      <dgm:spPr/>
    </dgm:pt>
    <dgm:pt modelId="{19578267-CB52-4D3E-9273-839E31AE14A9}" type="pres">
      <dgm:prSet presAssocID="{A59B3437-455C-44E7-AC3E-DB3CE9195791}" presName="linNode" presStyleCnt="0"/>
      <dgm:spPr/>
    </dgm:pt>
    <dgm:pt modelId="{DA75023E-2A2A-4EEC-BDEE-EBB3E33F2265}" type="pres">
      <dgm:prSet presAssocID="{A59B3437-455C-44E7-AC3E-DB3CE9195791}" presName="parTx" presStyleLbl="revTx" presStyleIdx="1" presStyleCnt="4">
        <dgm:presLayoutVars>
          <dgm:chMax val="1"/>
          <dgm:bulletEnabled val="1"/>
        </dgm:presLayoutVars>
      </dgm:prSet>
      <dgm:spPr/>
    </dgm:pt>
    <dgm:pt modelId="{E74909DB-C395-49F5-8953-4E3CB8CD2C37}" type="pres">
      <dgm:prSet presAssocID="{A59B3437-455C-44E7-AC3E-DB3CE9195791}" presName="bracket" presStyleLbl="parChTrans1D1" presStyleIdx="1" presStyleCnt="4"/>
      <dgm:spPr/>
    </dgm:pt>
    <dgm:pt modelId="{94975764-1CA1-4F83-A1DE-1949DD5E451C}" type="pres">
      <dgm:prSet presAssocID="{A59B3437-455C-44E7-AC3E-DB3CE9195791}" presName="spH" presStyleCnt="0"/>
      <dgm:spPr/>
    </dgm:pt>
    <dgm:pt modelId="{34C194F7-563A-4B38-A1AC-362CEA07ECD3}" type="pres">
      <dgm:prSet presAssocID="{A59B3437-455C-44E7-AC3E-DB3CE9195791}" presName="desTx" presStyleLbl="node1" presStyleIdx="1" presStyleCnt="4">
        <dgm:presLayoutVars>
          <dgm:bulletEnabled val="1"/>
        </dgm:presLayoutVars>
      </dgm:prSet>
      <dgm:spPr/>
    </dgm:pt>
    <dgm:pt modelId="{1D3E77C9-E667-4D95-9D9C-424B030D8D02}" type="pres">
      <dgm:prSet presAssocID="{422B880E-8EFC-43D0-9593-CF0A054B2829}" presName="spV" presStyleCnt="0"/>
      <dgm:spPr/>
    </dgm:pt>
    <dgm:pt modelId="{A390B778-E0BD-4C52-8556-78587767AE83}" type="pres">
      <dgm:prSet presAssocID="{F0EDFC8E-F7DD-45C1-AAD0-067305CE72CE}" presName="linNode" presStyleCnt="0"/>
      <dgm:spPr/>
    </dgm:pt>
    <dgm:pt modelId="{BCD7F6E4-00E8-4FD1-8649-821FE5E5D4E7}" type="pres">
      <dgm:prSet presAssocID="{F0EDFC8E-F7DD-45C1-AAD0-067305CE72CE}" presName="parTx" presStyleLbl="revTx" presStyleIdx="2" presStyleCnt="4">
        <dgm:presLayoutVars>
          <dgm:chMax val="1"/>
          <dgm:bulletEnabled val="1"/>
        </dgm:presLayoutVars>
      </dgm:prSet>
      <dgm:spPr/>
    </dgm:pt>
    <dgm:pt modelId="{F331B77E-D3B3-4B38-8359-879908EAF031}" type="pres">
      <dgm:prSet presAssocID="{F0EDFC8E-F7DD-45C1-AAD0-067305CE72CE}" presName="bracket" presStyleLbl="parChTrans1D1" presStyleIdx="2" presStyleCnt="4"/>
      <dgm:spPr/>
    </dgm:pt>
    <dgm:pt modelId="{AA0FBA08-9475-45AD-A9DA-12F9AFCFB76D}" type="pres">
      <dgm:prSet presAssocID="{F0EDFC8E-F7DD-45C1-AAD0-067305CE72CE}" presName="spH" presStyleCnt="0"/>
      <dgm:spPr/>
    </dgm:pt>
    <dgm:pt modelId="{477C8698-4E87-406A-8DA1-C343F5B7D24C}" type="pres">
      <dgm:prSet presAssocID="{F0EDFC8E-F7DD-45C1-AAD0-067305CE72CE}" presName="desTx" presStyleLbl="node1" presStyleIdx="2" presStyleCnt="4">
        <dgm:presLayoutVars>
          <dgm:bulletEnabled val="1"/>
        </dgm:presLayoutVars>
      </dgm:prSet>
      <dgm:spPr/>
    </dgm:pt>
    <dgm:pt modelId="{1BFF39F3-8D98-4AC4-8F79-D37B0BEA998E}" type="pres">
      <dgm:prSet presAssocID="{52E25C1C-539E-47A1-9B18-1D7558863661}" presName="spV" presStyleCnt="0"/>
      <dgm:spPr/>
    </dgm:pt>
    <dgm:pt modelId="{D192511D-D3FA-45C9-B25E-52AC4774498C}" type="pres">
      <dgm:prSet presAssocID="{FEF2E0E5-174E-46CA-939E-42B8D989EB08}" presName="linNode" presStyleCnt="0"/>
      <dgm:spPr/>
    </dgm:pt>
    <dgm:pt modelId="{46C49187-9E22-4930-81C5-77F01F7A23EC}" type="pres">
      <dgm:prSet presAssocID="{FEF2E0E5-174E-46CA-939E-42B8D989EB08}" presName="parTx" presStyleLbl="revTx" presStyleIdx="3" presStyleCnt="4">
        <dgm:presLayoutVars>
          <dgm:chMax val="1"/>
          <dgm:bulletEnabled val="1"/>
        </dgm:presLayoutVars>
      </dgm:prSet>
      <dgm:spPr/>
    </dgm:pt>
    <dgm:pt modelId="{4BCEB7CF-8065-4E9A-BEDD-AC878B23896C}" type="pres">
      <dgm:prSet presAssocID="{FEF2E0E5-174E-46CA-939E-42B8D989EB08}" presName="bracket" presStyleLbl="parChTrans1D1" presStyleIdx="3" presStyleCnt="4"/>
      <dgm:spPr/>
    </dgm:pt>
    <dgm:pt modelId="{C5813F74-73C6-4902-8DA5-FE6AF2F32705}" type="pres">
      <dgm:prSet presAssocID="{FEF2E0E5-174E-46CA-939E-42B8D989EB08}" presName="spH" presStyleCnt="0"/>
      <dgm:spPr/>
    </dgm:pt>
    <dgm:pt modelId="{DCE3E2EC-AE1B-466A-AF3D-5A87F95A4119}" type="pres">
      <dgm:prSet presAssocID="{FEF2E0E5-174E-46CA-939E-42B8D989EB08}" presName="desTx" presStyleLbl="node1" presStyleIdx="3" presStyleCnt="4">
        <dgm:presLayoutVars>
          <dgm:bulletEnabled val="1"/>
        </dgm:presLayoutVars>
      </dgm:prSet>
      <dgm:spPr/>
    </dgm:pt>
  </dgm:ptLst>
  <dgm:cxnLst>
    <dgm:cxn modelId="{35445604-D576-4A06-AFDF-1AEBA7A44F02}" srcId="{D2C408E6-FBA5-4E60-8C1E-2F7EE0FB812F}" destId="{66920634-46CD-4CDA-93C5-571931B6E759}" srcOrd="0" destOrd="0" parTransId="{617D21A1-DC2E-45E3-8B1F-66A0CDA2485B}" sibTransId="{752145B9-CBEF-4345-8232-12F08235D40B}"/>
    <dgm:cxn modelId="{E94FBA08-A52F-443B-9F2F-F40B92A59223}" type="presOf" srcId="{7F1D8714-8B8D-4CCA-A491-462A8718AB12}" destId="{DCE3E2EC-AE1B-466A-AF3D-5A87F95A4119}" srcOrd="0" destOrd="0" presId="urn:diagrams.loki3.com/BracketList+Icon"/>
    <dgm:cxn modelId="{F7DDFE0E-56FA-4AFB-8824-5F22C0729A97}" type="presOf" srcId="{F0EDFC8E-F7DD-45C1-AAD0-067305CE72CE}" destId="{BCD7F6E4-00E8-4FD1-8649-821FE5E5D4E7}" srcOrd="0" destOrd="0" presId="urn:diagrams.loki3.com/BracketList+Icon"/>
    <dgm:cxn modelId="{18F4841B-B940-4DE1-B36A-A3799776DA4A}" srcId="{FEF2E0E5-174E-46CA-939E-42B8D989EB08}" destId="{7F1D8714-8B8D-4CCA-A491-462A8718AB12}" srcOrd="0" destOrd="0" parTransId="{60A364C8-DDE9-4F37-ABE1-B2EE4A228E7F}" sibTransId="{5B4177B8-E839-45CF-8BE1-8F29B36F5AF7}"/>
    <dgm:cxn modelId="{EDC6143E-40A6-4090-B91F-654EEBCB5619}" type="presOf" srcId="{D2C408E6-FBA5-4E60-8C1E-2F7EE0FB812F}" destId="{1920410D-98E8-4B8D-A8CE-9F781DB45B8C}" srcOrd="0" destOrd="0" presId="urn:diagrams.loki3.com/BracketList+Icon"/>
    <dgm:cxn modelId="{1FBD9F48-36CC-458E-BAFD-6EF0A7834067}" srcId="{D2C408E6-FBA5-4E60-8C1E-2F7EE0FB812F}" destId="{F0EDFC8E-F7DD-45C1-AAD0-067305CE72CE}" srcOrd="2" destOrd="0" parTransId="{A80D369D-7815-4728-975F-1B77D48F0FDA}" sibTransId="{52E25C1C-539E-47A1-9B18-1D7558863661}"/>
    <dgm:cxn modelId="{A981856F-C570-444C-BE7F-D9CB7966BDD1}" srcId="{D2C408E6-FBA5-4E60-8C1E-2F7EE0FB812F}" destId="{FEF2E0E5-174E-46CA-939E-42B8D989EB08}" srcOrd="3" destOrd="0" parTransId="{0323FC76-9A0C-4973-A602-51BCFA8BEAE6}" sibTransId="{F33BCD40-2EAE-4CFE-B222-7C4837BCE7AA}"/>
    <dgm:cxn modelId="{084B8974-7EC3-4A20-A7C6-C94D8521936B}" type="presOf" srcId="{FEF2E0E5-174E-46CA-939E-42B8D989EB08}" destId="{46C49187-9E22-4930-81C5-77F01F7A23EC}" srcOrd="0" destOrd="0" presId="urn:diagrams.loki3.com/BracketList+Icon"/>
    <dgm:cxn modelId="{FD06A979-432D-4AA0-9D78-CAC1B4708F8F}" type="presOf" srcId="{A59B3437-455C-44E7-AC3E-DB3CE9195791}" destId="{DA75023E-2A2A-4EEC-BDEE-EBB3E33F2265}" srcOrd="0" destOrd="0" presId="urn:diagrams.loki3.com/BracketList+Icon"/>
    <dgm:cxn modelId="{6ADA0280-670B-496D-9A7F-D269CF5B036B}" type="presOf" srcId="{FB9F4E3B-65B4-412B-8ADD-91D42EE9FDD9}" destId="{0B266C39-6E8E-40F0-95CD-2DCFAD7CDB4C}" srcOrd="0" destOrd="0" presId="urn:diagrams.loki3.com/BracketList+Icon"/>
    <dgm:cxn modelId="{7E5FAF9D-C824-4711-A5AC-2B9CEF1FDBAB}" type="presOf" srcId="{35E87094-4272-4A9D-80CC-755E30A9A704}" destId="{34C194F7-563A-4B38-A1AC-362CEA07ECD3}" srcOrd="0" destOrd="0" presId="urn:diagrams.loki3.com/BracketList+Icon"/>
    <dgm:cxn modelId="{759692A3-FEE2-4B0D-A848-5EAA1AD437A7}" srcId="{A59B3437-455C-44E7-AC3E-DB3CE9195791}" destId="{35E87094-4272-4A9D-80CC-755E30A9A704}" srcOrd="0" destOrd="0" parTransId="{D4DD5635-32CC-4A6B-85BA-E600DF4BC46F}" sibTransId="{F10F2495-0327-45D1-8526-9D6C8D0EF6DC}"/>
    <dgm:cxn modelId="{43A703A6-775F-4448-8572-55BC3B472AA6}" type="presOf" srcId="{66920634-46CD-4CDA-93C5-571931B6E759}" destId="{EDEDFEB4-2D0F-4143-B012-34103891DA38}" srcOrd="0" destOrd="0" presId="urn:diagrams.loki3.com/BracketList+Icon"/>
    <dgm:cxn modelId="{2F0F5CE6-923A-47DB-B553-3D74BA72CFD2}" srcId="{66920634-46CD-4CDA-93C5-571931B6E759}" destId="{FB9F4E3B-65B4-412B-8ADD-91D42EE9FDD9}" srcOrd="0" destOrd="0" parTransId="{EF4ECF5F-D307-40F4-8BFF-BB30982353BE}" sibTransId="{9926C47E-F2C6-4EAF-A508-E9D26E8D07A9}"/>
    <dgm:cxn modelId="{6A2D0DE7-90C1-46DD-A577-4CA5E2AE20FB}" type="presOf" srcId="{D6BB73AE-4288-44EC-B929-98DC29DE4459}" destId="{477C8698-4E87-406A-8DA1-C343F5B7D24C}" srcOrd="0" destOrd="0" presId="urn:diagrams.loki3.com/BracketList+Icon"/>
    <dgm:cxn modelId="{E6C2DBEA-65AA-462D-B8CF-9D605424CFD4}" srcId="{D2C408E6-FBA5-4E60-8C1E-2F7EE0FB812F}" destId="{A59B3437-455C-44E7-AC3E-DB3CE9195791}" srcOrd="1" destOrd="0" parTransId="{64C802E4-3339-4C71-BA2D-AFEF15DDC332}" sibTransId="{422B880E-8EFC-43D0-9593-CF0A054B2829}"/>
    <dgm:cxn modelId="{44B38EFA-AE8D-4E81-9201-3255BDBBBFB9}" srcId="{F0EDFC8E-F7DD-45C1-AAD0-067305CE72CE}" destId="{D6BB73AE-4288-44EC-B929-98DC29DE4459}" srcOrd="0" destOrd="0" parTransId="{FE0F9D55-D92F-44AD-9642-9AAEA254313D}" sibTransId="{EFA8F4F0-36D7-45B1-A880-F74B873328A8}"/>
    <dgm:cxn modelId="{2FFA3D79-305A-4714-8DBA-6782043E770B}" type="presParOf" srcId="{1920410D-98E8-4B8D-A8CE-9F781DB45B8C}" destId="{EFF39C14-DA2A-4D28-BA82-BFD9AA4BA9AB}" srcOrd="0" destOrd="0" presId="urn:diagrams.loki3.com/BracketList+Icon"/>
    <dgm:cxn modelId="{37131BA4-D60E-4C0A-AF44-12F05F77CB9F}" type="presParOf" srcId="{EFF39C14-DA2A-4D28-BA82-BFD9AA4BA9AB}" destId="{EDEDFEB4-2D0F-4143-B012-34103891DA38}" srcOrd="0" destOrd="0" presId="urn:diagrams.loki3.com/BracketList+Icon"/>
    <dgm:cxn modelId="{C882FAD1-D7A6-4C27-A26D-DFF6E8480238}" type="presParOf" srcId="{EFF39C14-DA2A-4D28-BA82-BFD9AA4BA9AB}" destId="{5453B83F-E6E0-4D60-9260-78754BC20B3C}" srcOrd="1" destOrd="0" presId="urn:diagrams.loki3.com/BracketList+Icon"/>
    <dgm:cxn modelId="{A50427A1-0D6B-4776-A961-5DDB0EDDE688}" type="presParOf" srcId="{EFF39C14-DA2A-4D28-BA82-BFD9AA4BA9AB}" destId="{19743B70-9846-4305-B345-F16D67578E52}" srcOrd="2" destOrd="0" presId="urn:diagrams.loki3.com/BracketList+Icon"/>
    <dgm:cxn modelId="{F265C079-079A-4B12-A3D8-39AADB9CA97B}" type="presParOf" srcId="{EFF39C14-DA2A-4D28-BA82-BFD9AA4BA9AB}" destId="{0B266C39-6E8E-40F0-95CD-2DCFAD7CDB4C}" srcOrd="3" destOrd="0" presId="urn:diagrams.loki3.com/BracketList+Icon"/>
    <dgm:cxn modelId="{240E2BFA-F65A-462A-B128-75A4770E85FC}" type="presParOf" srcId="{1920410D-98E8-4B8D-A8CE-9F781DB45B8C}" destId="{329AA921-F459-4673-9AC2-D199FB3968B3}" srcOrd="1" destOrd="0" presId="urn:diagrams.loki3.com/BracketList+Icon"/>
    <dgm:cxn modelId="{E78FBFD3-C28E-49A6-911E-92334735362F}" type="presParOf" srcId="{1920410D-98E8-4B8D-A8CE-9F781DB45B8C}" destId="{19578267-CB52-4D3E-9273-839E31AE14A9}" srcOrd="2" destOrd="0" presId="urn:diagrams.loki3.com/BracketList+Icon"/>
    <dgm:cxn modelId="{9580EEB9-746D-46A1-9C66-1031E97BD71F}" type="presParOf" srcId="{19578267-CB52-4D3E-9273-839E31AE14A9}" destId="{DA75023E-2A2A-4EEC-BDEE-EBB3E33F2265}" srcOrd="0" destOrd="0" presId="urn:diagrams.loki3.com/BracketList+Icon"/>
    <dgm:cxn modelId="{0D6AED66-96CD-49CB-AD5C-A008DDD10825}" type="presParOf" srcId="{19578267-CB52-4D3E-9273-839E31AE14A9}" destId="{E74909DB-C395-49F5-8953-4E3CB8CD2C37}" srcOrd="1" destOrd="0" presId="urn:diagrams.loki3.com/BracketList+Icon"/>
    <dgm:cxn modelId="{83E18C3F-A0CE-46BA-AE5E-E026A62547BE}" type="presParOf" srcId="{19578267-CB52-4D3E-9273-839E31AE14A9}" destId="{94975764-1CA1-4F83-A1DE-1949DD5E451C}" srcOrd="2" destOrd="0" presId="urn:diagrams.loki3.com/BracketList+Icon"/>
    <dgm:cxn modelId="{CD264C86-B7B5-45AB-8624-FBD77B6C8B3B}" type="presParOf" srcId="{19578267-CB52-4D3E-9273-839E31AE14A9}" destId="{34C194F7-563A-4B38-A1AC-362CEA07ECD3}" srcOrd="3" destOrd="0" presId="urn:diagrams.loki3.com/BracketList+Icon"/>
    <dgm:cxn modelId="{6DEAF1A5-8181-418E-9A19-4AEB05117DCD}" type="presParOf" srcId="{1920410D-98E8-4B8D-A8CE-9F781DB45B8C}" destId="{1D3E77C9-E667-4D95-9D9C-424B030D8D02}" srcOrd="3" destOrd="0" presId="urn:diagrams.loki3.com/BracketList+Icon"/>
    <dgm:cxn modelId="{08E94A90-0878-40DC-A5AC-AF7634EAB7A4}" type="presParOf" srcId="{1920410D-98E8-4B8D-A8CE-9F781DB45B8C}" destId="{A390B778-E0BD-4C52-8556-78587767AE83}" srcOrd="4" destOrd="0" presId="urn:diagrams.loki3.com/BracketList+Icon"/>
    <dgm:cxn modelId="{A684CFC9-60FF-4EC6-B0F9-B9F69A81531B}" type="presParOf" srcId="{A390B778-E0BD-4C52-8556-78587767AE83}" destId="{BCD7F6E4-00E8-4FD1-8649-821FE5E5D4E7}" srcOrd="0" destOrd="0" presId="urn:diagrams.loki3.com/BracketList+Icon"/>
    <dgm:cxn modelId="{DC225736-DD8E-4220-9A72-3652DB63C23C}" type="presParOf" srcId="{A390B778-E0BD-4C52-8556-78587767AE83}" destId="{F331B77E-D3B3-4B38-8359-879908EAF031}" srcOrd="1" destOrd="0" presId="urn:diagrams.loki3.com/BracketList+Icon"/>
    <dgm:cxn modelId="{FDE8625B-A27A-4B94-9BB8-FADEA7F89178}" type="presParOf" srcId="{A390B778-E0BD-4C52-8556-78587767AE83}" destId="{AA0FBA08-9475-45AD-A9DA-12F9AFCFB76D}" srcOrd="2" destOrd="0" presId="urn:diagrams.loki3.com/BracketList+Icon"/>
    <dgm:cxn modelId="{9F41C90D-88FB-49CA-97F2-B77046C59F32}" type="presParOf" srcId="{A390B778-E0BD-4C52-8556-78587767AE83}" destId="{477C8698-4E87-406A-8DA1-C343F5B7D24C}" srcOrd="3" destOrd="0" presId="urn:diagrams.loki3.com/BracketList+Icon"/>
    <dgm:cxn modelId="{1FD197A4-D6E4-4330-81CF-6FE4B478F772}" type="presParOf" srcId="{1920410D-98E8-4B8D-A8CE-9F781DB45B8C}" destId="{1BFF39F3-8D98-4AC4-8F79-D37B0BEA998E}" srcOrd="5" destOrd="0" presId="urn:diagrams.loki3.com/BracketList+Icon"/>
    <dgm:cxn modelId="{C324A8F3-6B3B-4B15-A649-665D1AF7D952}" type="presParOf" srcId="{1920410D-98E8-4B8D-A8CE-9F781DB45B8C}" destId="{D192511D-D3FA-45C9-B25E-52AC4774498C}" srcOrd="6" destOrd="0" presId="urn:diagrams.loki3.com/BracketList+Icon"/>
    <dgm:cxn modelId="{54A6254C-F88D-441F-8DF6-691109D96F46}" type="presParOf" srcId="{D192511D-D3FA-45C9-B25E-52AC4774498C}" destId="{46C49187-9E22-4930-81C5-77F01F7A23EC}" srcOrd="0" destOrd="0" presId="urn:diagrams.loki3.com/BracketList+Icon"/>
    <dgm:cxn modelId="{65C346BC-1618-44AA-9B9F-FB03D0ED1E0C}" type="presParOf" srcId="{D192511D-D3FA-45C9-B25E-52AC4774498C}" destId="{4BCEB7CF-8065-4E9A-BEDD-AC878B23896C}" srcOrd="1" destOrd="0" presId="urn:diagrams.loki3.com/BracketList+Icon"/>
    <dgm:cxn modelId="{0944FF33-04E4-4FBC-911F-B0A99E69F412}" type="presParOf" srcId="{D192511D-D3FA-45C9-B25E-52AC4774498C}" destId="{C5813F74-73C6-4902-8DA5-FE6AF2F32705}" srcOrd="2" destOrd="0" presId="urn:diagrams.loki3.com/BracketList+Icon"/>
    <dgm:cxn modelId="{C45AE78D-6E59-4ECF-ADD0-7E6E404F72A5}" type="presParOf" srcId="{D192511D-D3FA-45C9-B25E-52AC4774498C}" destId="{DCE3E2EC-AE1B-466A-AF3D-5A87F95A4119}"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26673EF-53C5-4AE7-B2B8-6A73E4059565}"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7A21B9D6-DA34-4D76-979A-F554E9BE0FB9}">
      <dgm:prSet phldrT="[Text]"/>
      <dgm:spPr/>
      <dgm:t>
        <a:bodyPr/>
        <a:lstStyle/>
        <a:p>
          <a:r>
            <a:rPr lang="en-US" dirty="0"/>
            <a:t>Define projects</a:t>
          </a:r>
        </a:p>
      </dgm:t>
    </dgm:pt>
    <dgm:pt modelId="{656A0936-C945-42D9-BD67-1C32D921819F}" type="parTrans" cxnId="{88A69C7A-EFA2-4716-B679-1AEE8F83F7C9}">
      <dgm:prSet/>
      <dgm:spPr/>
      <dgm:t>
        <a:bodyPr/>
        <a:lstStyle/>
        <a:p>
          <a:endParaRPr lang="en-US"/>
        </a:p>
      </dgm:t>
    </dgm:pt>
    <dgm:pt modelId="{5D80912C-929A-421C-9361-6CC5AF76452F}" type="sibTrans" cxnId="{88A69C7A-EFA2-4716-B679-1AEE8F83F7C9}">
      <dgm:prSet/>
      <dgm:spPr/>
      <dgm:t>
        <a:bodyPr/>
        <a:lstStyle/>
        <a:p>
          <a:endParaRPr lang="en-US"/>
        </a:p>
      </dgm:t>
    </dgm:pt>
    <dgm:pt modelId="{130BDE3A-FBFF-4D28-995B-A0B943491653}">
      <dgm:prSet phldrT="[Text]"/>
      <dgm:spPr/>
      <dgm:t>
        <a:bodyPr/>
        <a:lstStyle/>
        <a:p>
          <a:r>
            <a:rPr lang="en-US" dirty="0"/>
            <a:t>Project needs assessment</a:t>
          </a:r>
        </a:p>
      </dgm:t>
    </dgm:pt>
    <dgm:pt modelId="{79EF2F45-E358-4D5A-B512-E75F034A58E7}" type="parTrans" cxnId="{08E88860-2D4F-46C7-B828-0DF088711106}">
      <dgm:prSet/>
      <dgm:spPr/>
      <dgm:t>
        <a:bodyPr/>
        <a:lstStyle/>
        <a:p>
          <a:endParaRPr lang="en-US"/>
        </a:p>
      </dgm:t>
    </dgm:pt>
    <dgm:pt modelId="{3A40922C-D715-4DAA-9895-366E351212B2}" type="sibTrans" cxnId="{08E88860-2D4F-46C7-B828-0DF088711106}">
      <dgm:prSet/>
      <dgm:spPr/>
      <dgm:t>
        <a:bodyPr/>
        <a:lstStyle/>
        <a:p>
          <a:endParaRPr lang="en-US"/>
        </a:p>
      </dgm:t>
    </dgm:pt>
    <dgm:pt modelId="{2E2E84FE-98D6-489C-BBC7-61956D4DB812}">
      <dgm:prSet phldrT="[Text]"/>
      <dgm:spPr/>
      <dgm:t>
        <a:bodyPr/>
        <a:lstStyle/>
        <a:p>
          <a:r>
            <a:rPr lang="en-US" dirty="0"/>
            <a:t>Project schedule</a:t>
          </a:r>
        </a:p>
      </dgm:t>
    </dgm:pt>
    <dgm:pt modelId="{1A959B53-D00E-49A4-8D0E-D3E5B39E2FFF}" type="parTrans" cxnId="{3A2F2B18-6323-425F-B9EA-FF29A7037B09}">
      <dgm:prSet/>
      <dgm:spPr/>
      <dgm:t>
        <a:bodyPr/>
        <a:lstStyle/>
        <a:p>
          <a:endParaRPr lang="en-US"/>
        </a:p>
      </dgm:t>
    </dgm:pt>
    <dgm:pt modelId="{AAA6E8BC-02C3-4449-B541-582191BD78B1}" type="sibTrans" cxnId="{3A2F2B18-6323-425F-B9EA-FF29A7037B09}">
      <dgm:prSet/>
      <dgm:spPr/>
      <dgm:t>
        <a:bodyPr/>
        <a:lstStyle/>
        <a:p>
          <a:endParaRPr lang="en-US"/>
        </a:p>
      </dgm:t>
    </dgm:pt>
    <dgm:pt modelId="{EF6F5ABB-B102-486C-9F89-639CD2349981}">
      <dgm:prSet phldrT="[Text]"/>
      <dgm:spPr/>
      <dgm:t>
        <a:bodyPr/>
        <a:lstStyle/>
        <a:p>
          <a:r>
            <a:rPr lang="en-US" dirty="0"/>
            <a:t>Planning tools</a:t>
          </a:r>
        </a:p>
      </dgm:t>
    </dgm:pt>
    <dgm:pt modelId="{CFE74F23-DF66-4C05-A773-1EB14E84B253}" type="parTrans" cxnId="{091375D6-454B-4463-9590-6A4623513352}">
      <dgm:prSet/>
      <dgm:spPr/>
      <dgm:t>
        <a:bodyPr/>
        <a:lstStyle/>
        <a:p>
          <a:endParaRPr lang="en-US"/>
        </a:p>
      </dgm:t>
    </dgm:pt>
    <dgm:pt modelId="{F85AB30E-EB42-4414-AB5F-F8EA49074DD8}" type="sibTrans" cxnId="{091375D6-454B-4463-9590-6A4623513352}">
      <dgm:prSet/>
      <dgm:spPr/>
      <dgm:t>
        <a:bodyPr/>
        <a:lstStyle/>
        <a:p>
          <a:endParaRPr lang="en-US"/>
        </a:p>
      </dgm:t>
    </dgm:pt>
    <dgm:pt modelId="{03EA4FDE-D81D-4C89-96E5-2E343B67B2EA}" type="pres">
      <dgm:prSet presAssocID="{B26673EF-53C5-4AE7-B2B8-6A73E4059565}" presName="Name0" presStyleCnt="0">
        <dgm:presLayoutVars>
          <dgm:dir/>
          <dgm:resizeHandles val="exact"/>
        </dgm:presLayoutVars>
      </dgm:prSet>
      <dgm:spPr/>
    </dgm:pt>
    <dgm:pt modelId="{CF355CDB-51CA-4395-B108-E0F963F438AD}" type="pres">
      <dgm:prSet presAssocID="{7A21B9D6-DA34-4D76-979A-F554E9BE0FB9}" presName="node" presStyleLbl="node1" presStyleIdx="0" presStyleCnt="4">
        <dgm:presLayoutVars>
          <dgm:bulletEnabled val="1"/>
        </dgm:presLayoutVars>
      </dgm:prSet>
      <dgm:spPr/>
    </dgm:pt>
    <dgm:pt modelId="{665C7FAF-1DA5-42B6-9AAD-DC8E9D08481F}" type="pres">
      <dgm:prSet presAssocID="{5D80912C-929A-421C-9361-6CC5AF76452F}" presName="sibTrans" presStyleCnt="0"/>
      <dgm:spPr/>
    </dgm:pt>
    <dgm:pt modelId="{B68D2C64-DF76-4217-84CD-D3548777C2AA}" type="pres">
      <dgm:prSet presAssocID="{130BDE3A-FBFF-4D28-995B-A0B943491653}" presName="node" presStyleLbl="node1" presStyleIdx="1" presStyleCnt="4">
        <dgm:presLayoutVars>
          <dgm:bulletEnabled val="1"/>
        </dgm:presLayoutVars>
      </dgm:prSet>
      <dgm:spPr/>
    </dgm:pt>
    <dgm:pt modelId="{F57E8D1E-C463-41F8-B71D-F1B9A7D6AD79}" type="pres">
      <dgm:prSet presAssocID="{3A40922C-D715-4DAA-9895-366E351212B2}" presName="sibTrans" presStyleCnt="0"/>
      <dgm:spPr/>
    </dgm:pt>
    <dgm:pt modelId="{67EFC5F9-315B-4FBA-ACF2-61BF1E33FC26}" type="pres">
      <dgm:prSet presAssocID="{2E2E84FE-98D6-489C-BBC7-61956D4DB812}" presName="node" presStyleLbl="node1" presStyleIdx="2" presStyleCnt="4">
        <dgm:presLayoutVars>
          <dgm:bulletEnabled val="1"/>
        </dgm:presLayoutVars>
      </dgm:prSet>
      <dgm:spPr/>
    </dgm:pt>
    <dgm:pt modelId="{D21343A7-B4D3-40FF-A766-B2EE8C33F3B3}" type="pres">
      <dgm:prSet presAssocID="{AAA6E8BC-02C3-4449-B541-582191BD78B1}" presName="sibTrans" presStyleCnt="0"/>
      <dgm:spPr/>
    </dgm:pt>
    <dgm:pt modelId="{25462C6D-22A7-41B8-B550-892525AAF865}" type="pres">
      <dgm:prSet presAssocID="{EF6F5ABB-B102-486C-9F89-639CD2349981}" presName="node" presStyleLbl="node1" presStyleIdx="3" presStyleCnt="4">
        <dgm:presLayoutVars>
          <dgm:bulletEnabled val="1"/>
        </dgm:presLayoutVars>
      </dgm:prSet>
      <dgm:spPr/>
    </dgm:pt>
  </dgm:ptLst>
  <dgm:cxnLst>
    <dgm:cxn modelId="{3A2F2B18-6323-425F-B9EA-FF29A7037B09}" srcId="{B26673EF-53C5-4AE7-B2B8-6A73E4059565}" destId="{2E2E84FE-98D6-489C-BBC7-61956D4DB812}" srcOrd="2" destOrd="0" parTransId="{1A959B53-D00E-49A4-8D0E-D3E5B39E2FFF}" sibTransId="{AAA6E8BC-02C3-4449-B541-582191BD78B1}"/>
    <dgm:cxn modelId="{B316A734-25CD-4050-85E0-391F3BE82EB2}" type="presOf" srcId="{7A21B9D6-DA34-4D76-979A-F554E9BE0FB9}" destId="{CF355CDB-51CA-4395-B108-E0F963F438AD}" srcOrd="0" destOrd="0" presId="urn:microsoft.com/office/officeart/2005/8/layout/hList6"/>
    <dgm:cxn modelId="{08E88860-2D4F-46C7-B828-0DF088711106}" srcId="{B26673EF-53C5-4AE7-B2B8-6A73E4059565}" destId="{130BDE3A-FBFF-4D28-995B-A0B943491653}" srcOrd="1" destOrd="0" parTransId="{79EF2F45-E358-4D5A-B512-E75F034A58E7}" sibTransId="{3A40922C-D715-4DAA-9895-366E351212B2}"/>
    <dgm:cxn modelId="{88A69C7A-EFA2-4716-B679-1AEE8F83F7C9}" srcId="{B26673EF-53C5-4AE7-B2B8-6A73E4059565}" destId="{7A21B9D6-DA34-4D76-979A-F554E9BE0FB9}" srcOrd="0" destOrd="0" parTransId="{656A0936-C945-42D9-BD67-1C32D921819F}" sibTransId="{5D80912C-929A-421C-9361-6CC5AF76452F}"/>
    <dgm:cxn modelId="{CE51B986-E480-401D-8922-812F8DF63DD0}" type="presOf" srcId="{130BDE3A-FBFF-4D28-995B-A0B943491653}" destId="{B68D2C64-DF76-4217-84CD-D3548777C2AA}" srcOrd="0" destOrd="0" presId="urn:microsoft.com/office/officeart/2005/8/layout/hList6"/>
    <dgm:cxn modelId="{5CEE0490-026B-4D67-8D04-7CDC523CB025}" type="presOf" srcId="{EF6F5ABB-B102-486C-9F89-639CD2349981}" destId="{25462C6D-22A7-41B8-B550-892525AAF865}" srcOrd="0" destOrd="0" presId="urn:microsoft.com/office/officeart/2005/8/layout/hList6"/>
    <dgm:cxn modelId="{E835A2B3-4276-478C-8EC9-9CD31C24DDB1}" type="presOf" srcId="{2E2E84FE-98D6-489C-BBC7-61956D4DB812}" destId="{67EFC5F9-315B-4FBA-ACF2-61BF1E33FC26}" srcOrd="0" destOrd="0" presId="urn:microsoft.com/office/officeart/2005/8/layout/hList6"/>
    <dgm:cxn modelId="{0AB411D3-8E2E-40A8-8D72-CDD8F01FA75F}" type="presOf" srcId="{B26673EF-53C5-4AE7-B2B8-6A73E4059565}" destId="{03EA4FDE-D81D-4C89-96E5-2E343B67B2EA}" srcOrd="0" destOrd="0" presId="urn:microsoft.com/office/officeart/2005/8/layout/hList6"/>
    <dgm:cxn modelId="{091375D6-454B-4463-9590-6A4623513352}" srcId="{B26673EF-53C5-4AE7-B2B8-6A73E4059565}" destId="{EF6F5ABB-B102-486C-9F89-639CD2349981}" srcOrd="3" destOrd="0" parTransId="{CFE74F23-DF66-4C05-A773-1EB14E84B253}" sibTransId="{F85AB30E-EB42-4414-AB5F-F8EA49074DD8}"/>
    <dgm:cxn modelId="{94E308DD-6082-4EFC-BE03-04C2611758B7}" type="presParOf" srcId="{03EA4FDE-D81D-4C89-96E5-2E343B67B2EA}" destId="{CF355CDB-51CA-4395-B108-E0F963F438AD}" srcOrd="0" destOrd="0" presId="urn:microsoft.com/office/officeart/2005/8/layout/hList6"/>
    <dgm:cxn modelId="{C89C98A1-CD4E-438A-BD1F-AA0E72B915C5}" type="presParOf" srcId="{03EA4FDE-D81D-4C89-96E5-2E343B67B2EA}" destId="{665C7FAF-1DA5-42B6-9AAD-DC8E9D08481F}" srcOrd="1" destOrd="0" presId="urn:microsoft.com/office/officeart/2005/8/layout/hList6"/>
    <dgm:cxn modelId="{ECB4003C-CCE5-427D-AC3C-36C5CA45EC4D}" type="presParOf" srcId="{03EA4FDE-D81D-4C89-96E5-2E343B67B2EA}" destId="{B68D2C64-DF76-4217-84CD-D3548777C2AA}" srcOrd="2" destOrd="0" presId="urn:microsoft.com/office/officeart/2005/8/layout/hList6"/>
    <dgm:cxn modelId="{F3B0DA6D-CA45-4DC9-B49E-F78B1CDE96F9}" type="presParOf" srcId="{03EA4FDE-D81D-4C89-96E5-2E343B67B2EA}" destId="{F57E8D1E-C463-41F8-B71D-F1B9A7D6AD79}" srcOrd="3" destOrd="0" presId="urn:microsoft.com/office/officeart/2005/8/layout/hList6"/>
    <dgm:cxn modelId="{2064FD67-8BD0-40A0-9026-D1B16ED001C9}" type="presParOf" srcId="{03EA4FDE-D81D-4C89-96E5-2E343B67B2EA}" destId="{67EFC5F9-315B-4FBA-ACF2-61BF1E33FC26}" srcOrd="4" destOrd="0" presId="urn:microsoft.com/office/officeart/2005/8/layout/hList6"/>
    <dgm:cxn modelId="{DCD84D5C-F43F-4E68-AD19-4B01100C1262}" type="presParOf" srcId="{03EA4FDE-D81D-4C89-96E5-2E343B67B2EA}" destId="{D21343A7-B4D3-40FF-A766-B2EE8C33F3B3}" srcOrd="5" destOrd="0" presId="urn:microsoft.com/office/officeart/2005/8/layout/hList6"/>
    <dgm:cxn modelId="{89C3D9AD-5BA0-4FD1-B9BB-E94C3BCD01AF}" type="presParOf" srcId="{03EA4FDE-D81D-4C89-96E5-2E343B67B2EA}" destId="{25462C6D-22A7-41B8-B550-892525AAF86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F197DD1-EF68-404A-9B1B-AD3A36774E2C}"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C8A8D8FC-7C7B-4D56-B31C-0D89D482CDAA}">
      <dgm:prSet phldrT="[Text]"/>
      <dgm:spPr/>
      <dgm:t>
        <a:bodyPr/>
        <a:lstStyle/>
        <a:p>
          <a:r>
            <a:rPr lang="en-US" dirty="0"/>
            <a:t>People</a:t>
          </a:r>
        </a:p>
      </dgm:t>
    </dgm:pt>
    <dgm:pt modelId="{35462384-17FC-42DE-9B17-894870191E1E}" type="parTrans" cxnId="{95A7DD67-8F8E-4B59-8418-5F9F2DDC5DAB}">
      <dgm:prSet/>
      <dgm:spPr/>
      <dgm:t>
        <a:bodyPr/>
        <a:lstStyle/>
        <a:p>
          <a:endParaRPr lang="en-US"/>
        </a:p>
      </dgm:t>
    </dgm:pt>
    <dgm:pt modelId="{31580326-81E7-412B-926B-59C28B436281}" type="sibTrans" cxnId="{95A7DD67-8F8E-4B59-8418-5F9F2DDC5DAB}">
      <dgm:prSet/>
      <dgm:spPr/>
      <dgm:t>
        <a:bodyPr/>
        <a:lstStyle/>
        <a:p>
          <a:endParaRPr lang="en-US"/>
        </a:p>
      </dgm:t>
    </dgm:pt>
    <dgm:pt modelId="{D2C85373-945E-49B7-B31E-4CC4382A23D5}">
      <dgm:prSet phldrT="[Text]"/>
      <dgm:spPr/>
      <dgm:t>
        <a:bodyPr/>
        <a:lstStyle/>
        <a:p>
          <a:r>
            <a:rPr lang="en-US" dirty="0"/>
            <a:t>Material</a:t>
          </a:r>
        </a:p>
      </dgm:t>
    </dgm:pt>
    <dgm:pt modelId="{64827659-1EE7-49BF-85EE-F2289D50844C}" type="parTrans" cxnId="{5532CBC7-F078-4950-ACE2-91599192FAF5}">
      <dgm:prSet/>
      <dgm:spPr/>
      <dgm:t>
        <a:bodyPr/>
        <a:lstStyle/>
        <a:p>
          <a:endParaRPr lang="en-US"/>
        </a:p>
      </dgm:t>
    </dgm:pt>
    <dgm:pt modelId="{58DBFED0-CCEC-48E4-84CA-1FFF06E72C12}" type="sibTrans" cxnId="{5532CBC7-F078-4950-ACE2-91599192FAF5}">
      <dgm:prSet/>
      <dgm:spPr/>
      <dgm:t>
        <a:bodyPr/>
        <a:lstStyle/>
        <a:p>
          <a:endParaRPr lang="en-US"/>
        </a:p>
      </dgm:t>
    </dgm:pt>
    <dgm:pt modelId="{17037B0F-7FAD-4992-AA7F-80C7394BC46F}">
      <dgm:prSet phldrT="[Text]"/>
      <dgm:spPr/>
      <dgm:t>
        <a:bodyPr/>
        <a:lstStyle/>
        <a:p>
          <a:r>
            <a:rPr lang="en-US" dirty="0"/>
            <a:t>Money</a:t>
          </a:r>
        </a:p>
      </dgm:t>
    </dgm:pt>
    <dgm:pt modelId="{E1D35A81-DCEF-4001-96B0-55223BA56259}" type="parTrans" cxnId="{AA5B26EC-9AD0-4ED9-97AD-EAB43F4CFDA0}">
      <dgm:prSet/>
      <dgm:spPr/>
      <dgm:t>
        <a:bodyPr/>
        <a:lstStyle/>
        <a:p>
          <a:endParaRPr lang="en-US"/>
        </a:p>
      </dgm:t>
    </dgm:pt>
    <dgm:pt modelId="{80C04D8F-D8BB-4803-B77E-ED584BC5B6E2}" type="sibTrans" cxnId="{AA5B26EC-9AD0-4ED9-97AD-EAB43F4CFDA0}">
      <dgm:prSet/>
      <dgm:spPr/>
      <dgm:t>
        <a:bodyPr/>
        <a:lstStyle/>
        <a:p>
          <a:endParaRPr lang="en-US"/>
        </a:p>
      </dgm:t>
    </dgm:pt>
    <dgm:pt modelId="{735E5A73-7464-4D92-A018-5540A726320D}" type="pres">
      <dgm:prSet presAssocID="{6F197DD1-EF68-404A-9B1B-AD3A36774E2C}" presName="Name0" presStyleCnt="0">
        <dgm:presLayoutVars>
          <dgm:dir/>
          <dgm:resizeHandles val="exact"/>
        </dgm:presLayoutVars>
      </dgm:prSet>
      <dgm:spPr/>
    </dgm:pt>
    <dgm:pt modelId="{CC77CE17-8895-463D-85FA-F45D9F7A2D2B}" type="pres">
      <dgm:prSet presAssocID="{C8A8D8FC-7C7B-4D56-B31C-0D89D482CDAA}" presName="node" presStyleLbl="node1" presStyleIdx="0" presStyleCnt="3">
        <dgm:presLayoutVars>
          <dgm:bulletEnabled val="1"/>
        </dgm:presLayoutVars>
      </dgm:prSet>
      <dgm:spPr/>
    </dgm:pt>
    <dgm:pt modelId="{26F59799-C2C8-4771-BC29-B6DA21F6158C}" type="pres">
      <dgm:prSet presAssocID="{31580326-81E7-412B-926B-59C28B436281}" presName="sibTrans" presStyleCnt="0"/>
      <dgm:spPr/>
    </dgm:pt>
    <dgm:pt modelId="{02FC5E07-9F46-4DCC-B858-C5937C023D4A}" type="pres">
      <dgm:prSet presAssocID="{D2C85373-945E-49B7-B31E-4CC4382A23D5}" presName="node" presStyleLbl="node1" presStyleIdx="1" presStyleCnt="3">
        <dgm:presLayoutVars>
          <dgm:bulletEnabled val="1"/>
        </dgm:presLayoutVars>
      </dgm:prSet>
      <dgm:spPr/>
    </dgm:pt>
    <dgm:pt modelId="{3652F7A3-C701-463D-8416-12A4A23F505C}" type="pres">
      <dgm:prSet presAssocID="{58DBFED0-CCEC-48E4-84CA-1FFF06E72C12}" presName="sibTrans" presStyleCnt="0"/>
      <dgm:spPr/>
    </dgm:pt>
    <dgm:pt modelId="{EDC67219-59AE-4418-8000-5855BA393568}" type="pres">
      <dgm:prSet presAssocID="{17037B0F-7FAD-4992-AA7F-80C7394BC46F}" presName="node" presStyleLbl="node1" presStyleIdx="2" presStyleCnt="3">
        <dgm:presLayoutVars>
          <dgm:bulletEnabled val="1"/>
        </dgm:presLayoutVars>
      </dgm:prSet>
      <dgm:spPr/>
    </dgm:pt>
  </dgm:ptLst>
  <dgm:cxnLst>
    <dgm:cxn modelId="{6A4DC65C-8F51-444A-A595-C914D8A83BF4}" type="presOf" srcId="{17037B0F-7FAD-4992-AA7F-80C7394BC46F}" destId="{EDC67219-59AE-4418-8000-5855BA393568}" srcOrd="0" destOrd="0" presId="urn:microsoft.com/office/officeart/2005/8/layout/hList6"/>
    <dgm:cxn modelId="{95A7DD67-8F8E-4B59-8418-5F9F2DDC5DAB}" srcId="{6F197DD1-EF68-404A-9B1B-AD3A36774E2C}" destId="{C8A8D8FC-7C7B-4D56-B31C-0D89D482CDAA}" srcOrd="0" destOrd="0" parTransId="{35462384-17FC-42DE-9B17-894870191E1E}" sibTransId="{31580326-81E7-412B-926B-59C28B436281}"/>
    <dgm:cxn modelId="{2CFD204D-C38D-484A-B397-F1E324831DBA}" type="presOf" srcId="{6F197DD1-EF68-404A-9B1B-AD3A36774E2C}" destId="{735E5A73-7464-4D92-A018-5540A726320D}" srcOrd="0" destOrd="0" presId="urn:microsoft.com/office/officeart/2005/8/layout/hList6"/>
    <dgm:cxn modelId="{ED02FD71-0391-4D51-A165-3621999072CB}" type="presOf" srcId="{D2C85373-945E-49B7-B31E-4CC4382A23D5}" destId="{02FC5E07-9F46-4DCC-B858-C5937C023D4A}" srcOrd="0" destOrd="0" presId="urn:microsoft.com/office/officeart/2005/8/layout/hList6"/>
    <dgm:cxn modelId="{536CC086-054E-4B4D-AEEA-FDC6AD4B74B5}" type="presOf" srcId="{C8A8D8FC-7C7B-4D56-B31C-0D89D482CDAA}" destId="{CC77CE17-8895-463D-85FA-F45D9F7A2D2B}" srcOrd="0" destOrd="0" presId="urn:microsoft.com/office/officeart/2005/8/layout/hList6"/>
    <dgm:cxn modelId="{5532CBC7-F078-4950-ACE2-91599192FAF5}" srcId="{6F197DD1-EF68-404A-9B1B-AD3A36774E2C}" destId="{D2C85373-945E-49B7-B31E-4CC4382A23D5}" srcOrd="1" destOrd="0" parTransId="{64827659-1EE7-49BF-85EE-F2289D50844C}" sibTransId="{58DBFED0-CCEC-48E4-84CA-1FFF06E72C12}"/>
    <dgm:cxn modelId="{AA5B26EC-9AD0-4ED9-97AD-EAB43F4CFDA0}" srcId="{6F197DD1-EF68-404A-9B1B-AD3A36774E2C}" destId="{17037B0F-7FAD-4992-AA7F-80C7394BC46F}" srcOrd="2" destOrd="0" parTransId="{E1D35A81-DCEF-4001-96B0-55223BA56259}" sibTransId="{80C04D8F-D8BB-4803-B77E-ED584BC5B6E2}"/>
    <dgm:cxn modelId="{6E7649F2-56E6-4BD0-88AB-13B607B27467}" type="presParOf" srcId="{735E5A73-7464-4D92-A018-5540A726320D}" destId="{CC77CE17-8895-463D-85FA-F45D9F7A2D2B}" srcOrd="0" destOrd="0" presId="urn:microsoft.com/office/officeart/2005/8/layout/hList6"/>
    <dgm:cxn modelId="{DF9E9535-2E50-47D6-B9C9-520976BDBA24}" type="presParOf" srcId="{735E5A73-7464-4D92-A018-5540A726320D}" destId="{26F59799-C2C8-4771-BC29-B6DA21F6158C}" srcOrd="1" destOrd="0" presId="urn:microsoft.com/office/officeart/2005/8/layout/hList6"/>
    <dgm:cxn modelId="{06E29A32-C606-4523-AE31-64052AEEF6A1}" type="presParOf" srcId="{735E5A73-7464-4D92-A018-5540A726320D}" destId="{02FC5E07-9F46-4DCC-B858-C5937C023D4A}" srcOrd="2" destOrd="0" presId="urn:microsoft.com/office/officeart/2005/8/layout/hList6"/>
    <dgm:cxn modelId="{5F5C7C66-3927-4CF0-9E00-1498F35CAEFC}" type="presParOf" srcId="{735E5A73-7464-4D92-A018-5540A726320D}" destId="{3652F7A3-C701-463D-8416-12A4A23F505C}" srcOrd="3" destOrd="0" presId="urn:microsoft.com/office/officeart/2005/8/layout/hList6"/>
    <dgm:cxn modelId="{8002CB55-970B-4D8C-AAA2-BDB2F74FC1C4}" type="presParOf" srcId="{735E5A73-7464-4D92-A018-5540A726320D}" destId="{EDC67219-59AE-4418-8000-5855BA39356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0E9B7DD4-F79E-4A34-9EAA-482390E5FF16}"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33277E59-17B2-4672-B594-C6A32F22DCFC}">
      <dgm:prSet phldrT="[Text]"/>
      <dgm:spPr/>
      <dgm:t>
        <a:bodyPr/>
        <a:lstStyle/>
        <a:p>
          <a:r>
            <a:rPr lang="en-US" dirty="0"/>
            <a:t>Salary</a:t>
          </a:r>
        </a:p>
      </dgm:t>
    </dgm:pt>
    <dgm:pt modelId="{A65BA361-DC6D-4D6D-9FB2-5DB45BA914F1}" type="parTrans" cxnId="{9455B4FF-0D9A-4D4C-986F-7CD0A017E2D2}">
      <dgm:prSet/>
      <dgm:spPr/>
      <dgm:t>
        <a:bodyPr/>
        <a:lstStyle/>
        <a:p>
          <a:endParaRPr lang="en-US"/>
        </a:p>
      </dgm:t>
    </dgm:pt>
    <dgm:pt modelId="{6EB1F84C-F523-434B-A444-E4065886CEA6}" type="sibTrans" cxnId="{9455B4FF-0D9A-4D4C-986F-7CD0A017E2D2}">
      <dgm:prSet/>
      <dgm:spPr/>
      <dgm:t>
        <a:bodyPr/>
        <a:lstStyle/>
        <a:p>
          <a:endParaRPr lang="en-US"/>
        </a:p>
      </dgm:t>
    </dgm:pt>
    <dgm:pt modelId="{158692B5-94B6-45E8-9FD6-DFFB20DE33AC}">
      <dgm:prSet phldrT="[Text]"/>
      <dgm:spPr/>
      <dgm:t>
        <a:bodyPr/>
        <a:lstStyle/>
        <a:p>
          <a:r>
            <a:rPr lang="en-US" dirty="0"/>
            <a:t>Material</a:t>
          </a:r>
        </a:p>
      </dgm:t>
    </dgm:pt>
    <dgm:pt modelId="{5E9DC273-DDDB-4FC3-9ACA-A58BC353D13D}" type="parTrans" cxnId="{D2C5FEF3-CEFF-48B7-BCD8-26821F280214}">
      <dgm:prSet/>
      <dgm:spPr/>
      <dgm:t>
        <a:bodyPr/>
        <a:lstStyle/>
        <a:p>
          <a:endParaRPr lang="en-US"/>
        </a:p>
      </dgm:t>
    </dgm:pt>
    <dgm:pt modelId="{60B1B0BE-7985-4627-AAD1-3257D0115991}" type="sibTrans" cxnId="{D2C5FEF3-CEFF-48B7-BCD8-26821F280214}">
      <dgm:prSet/>
      <dgm:spPr/>
      <dgm:t>
        <a:bodyPr/>
        <a:lstStyle/>
        <a:p>
          <a:endParaRPr lang="en-US"/>
        </a:p>
      </dgm:t>
    </dgm:pt>
    <dgm:pt modelId="{9E533DEC-55FD-4AF1-AB34-199DB703C4E1}">
      <dgm:prSet phldrT="[Text]"/>
      <dgm:spPr/>
      <dgm:t>
        <a:bodyPr/>
        <a:lstStyle/>
        <a:p>
          <a:r>
            <a:rPr lang="en-US" dirty="0"/>
            <a:t>Resources</a:t>
          </a:r>
        </a:p>
      </dgm:t>
    </dgm:pt>
    <dgm:pt modelId="{24BDB059-79BB-4064-8F8F-CB3E8B7AD428}" type="parTrans" cxnId="{5F66A68B-B6C1-4D88-AEA3-3BEBE64FE91F}">
      <dgm:prSet/>
      <dgm:spPr/>
      <dgm:t>
        <a:bodyPr/>
        <a:lstStyle/>
        <a:p>
          <a:endParaRPr lang="en-US"/>
        </a:p>
      </dgm:t>
    </dgm:pt>
    <dgm:pt modelId="{6D78A0D0-06A3-4E35-9449-B7D62034CEEA}" type="sibTrans" cxnId="{5F66A68B-B6C1-4D88-AEA3-3BEBE64FE91F}">
      <dgm:prSet/>
      <dgm:spPr/>
      <dgm:t>
        <a:bodyPr/>
        <a:lstStyle/>
        <a:p>
          <a:endParaRPr lang="en-US"/>
        </a:p>
      </dgm:t>
    </dgm:pt>
    <dgm:pt modelId="{537B92D8-3AEA-45C2-8692-D4E9FAFDCC86}" type="pres">
      <dgm:prSet presAssocID="{0E9B7DD4-F79E-4A34-9EAA-482390E5FF16}" presName="Name0" presStyleCnt="0">
        <dgm:presLayoutVars>
          <dgm:chMax val="7"/>
          <dgm:dir/>
          <dgm:animLvl val="lvl"/>
          <dgm:resizeHandles val="exact"/>
        </dgm:presLayoutVars>
      </dgm:prSet>
      <dgm:spPr/>
    </dgm:pt>
    <dgm:pt modelId="{845EE08C-1169-40A2-9172-C70455FC7320}" type="pres">
      <dgm:prSet presAssocID="{33277E59-17B2-4672-B594-C6A32F22DCFC}" presName="circle1" presStyleLbl="node1" presStyleIdx="0" presStyleCnt="3"/>
      <dgm:spPr/>
    </dgm:pt>
    <dgm:pt modelId="{057D8CC0-AFC8-41BE-9929-402918A70CCC}" type="pres">
      <dgm:prSet presAssocID="{33277E59-17B2-4672-B594-C6A32F22DCFC}" presName="space" presStyleCnt="0"/>
      <dgm:spPr/>
    </dgm:pt>
    <dgm:pt modelId="{F6BD896C-EC9D-4F31-B53C-D6C908CF8223}" type="pres">
      <dgm:prSet presAssocID="{33277E59-17B2-4672-B594-C6A32F22DCFC}" presName="rect1" presStyleLbl="alignAcc1" presStyleIdx="0" presStyleCnt="3"/>
      <dgm:spPr/>
    </dgm:pt>
    <dgm:pt modelId="{106B7E87-27BB-4953-8F8C-ECA128561090}" type="pres">
      <dgm:prSet presAssocID="{158692B5-94B6-45E8-9FD6-DFFB20DE33AC}" presName="vertSpace2" presStyleLbl="node1" presStyleIdx="0" presStyleCnt="3"/>
      <dgm:spPr/>
    </dgm:pt>
    <dgm:pt modelId="{70766CBC-E7C5-43BE-B215-AE5A0BBDCE99}" type="pres">
      <dgm:prSet presAssocID="{158692B5-94B6-45E8-9FD6-DFFB20DE33AC}" presName="circle2" presStyleLbl="node1" presStyleIdx="1" presStyleCnt="3"/>
      <dgm:spPr/>
    </dgm:pt>
    <dgm:pt modelId="{221CBC8F-2782-44B0-A0EB-580485C2A0C1}" type="pres">
      <dgm:prSet presAssocID="{158692B5-94B6-45E8-9FD6-DFFB20DE33AC}" presName="rect2" presStyleLbl="alignAcc1" presStyleIdx="1" presStyleCnt="3"/>
      <dgm:spPr/>
    </dgm:pt>
    <dgm:pt modelId="{88AC02C6-492D-4CA3-8DD2-EE378330DB06}" type="pres">
      <dgm:prSet presAssocID="{9E533DEC-55FD-4AF1-AB34-199DB703C4E1}" presName="vertSpace3" presStyleLbl="node1" presStyleIdx="1" presStyleCnt="3"/>
      <dgm:spPr/>
    </dgm:pt>
    <dgm:pt modelId="{02242950-778F-41B2-81EF-59FCFB8C2DDE}" type="pres">
      <dgm:prSet presAssocID="{9E533DEC-55FD-4AF1-AB34-199DB703C4E1}" presName="circle3" presStyleLbl="node1" presStyleIdx="2" presStyleCnt="3"/>
      <dgm:spPr/>
    </dgm:pt>
    <dgm:pt modelId="{A2A88703-AA57-43A8-B95C-4F9DF065BEC1}" type="pres">
      <dgm:prSet presAssocID="{9E533DEC-55FD-4AF1-AB34-199DB703C4E1}" presName="rect3" presStyleLbl="alignAcc1" presStyleIdx="2" presStyleCnt="3"/>
      <dgm:spPr/>
    </dgm:pt>
    <dgm:pt modelId="{19D6A634-AEC5-4FE0-A2F3-AC2421008444}" type="pres">
      <dgm:prSet presAssocID="{33277E59-17B2-4672-B594-C6A32F22DCFC}" presName="rect1ParTxNoCh" presStyleLbl="alignAcc1" presStyleIdx="2" presStyleCnt="3">
        <dgm:presLayoutVars>
          <dgm:chMax val="1"/>
          <dgm:bulletEnabled val="1"/>
        </dgm:presLayoutVars>
      </dgm:prSet>
      <dgm:spPr/>
    </dgm:pt>
    <dgm:pt modelId="{66E3CA95-3DCA-43E5-9825-D6FB71376916}" type="pres">
      <dgm:prSet presAssocID="{158692B5-94B6-45E8-9FD6-DFFB20DE33AC}" presName="rect2ParTxNoCh" presStyleLbl="alignAcc1" presStyleIdx="2" presStyleCnt="3">
        <dgm:presLayoutVars>
          <dgm:chMax val="1"/>
          <dgm:bulletEnabled val="1"/>
        </dgm:presLayoutVars>
      </dgm:prSet>
      <dgm:spPr/>
    </dgm:pt>
    <dgm:pt modelId="{4B1849AF-855F-422A-B242-6299A1A9575C}" type="pres">
      <dgm:prSet presAssocID="{9E533DEC-55FD-4AF1-AB34-199DB703C4E1}" presName="rect3ParTxNoCh" presStyleLbl="alignAcc1" presStyleIdx="2" presStyleCnt="3">
        <dgm:presLayoutVars>
          <dgm:chMax val="1"/>
          <dgm:bulletEnabled val="1"/>
        </dgm:presLayoutVars>
      </dgm:prSet>
      <dgm:spPr/>
    </dgm:pt>
  </dgm:ptLst>
  <dgm:cxnLst>
    <dgm:cxn modelId="{A28F6A15-F5D5-4F1B-B29F-FC805FC0BDB3}" type="presOf" srcId="{33277E59-17B2-4672-B594-C6A32F22DCFC}" destId="{F6BD896C-EC9D-4F31-B53C-D6C908CF8223}" srcOrd="0" destOrd="0" presId="urn:microsoft.com/office/officeart/2005/8/layout/target3"/>
    <dgm:cxn modelId="{5FC37F3D-5493-4EBF-B122-4507755D4284}" type="presOf" srcId="{158692B5-94B6-45E8-9FD6-DFFB20DE33AC}" destId="{221CBC8F-2782-44B0-A0EB-580485C2A0C1}" srcOrd="0" destOrd="0" presId="urn:microsoft.com/office/officeart/2005/8/layout/target3"/>
    <dgm:cxn modelId="{013EF661-52AE-4ABB-B9C2-83038568AC23}" type="presOf" srcId="{33277E59-17B2-4672-B594-C6A32F22DCFC}" destId="{19D6A634-AEC5-4FE0-A2F3-AC2421008444}" srcOrd="1" destOrd="0" presId="urn:microsoft.com/office/officeart/2005/8/layout/target3"/>
    <dgm:cxn modelId="{D20AEF81-9FFB-4237-AB48-43DF9F77E549}" type="presOf" srcId="{9E533DEC-55FD-4AF1-AB34-199DB703C4E1}" destId="{4B1849AF-855F-422A-B242-6299A1A9575C}" srcOrd="1" destOrd="0" presId="urn:microsoft.com/office/officeart/2005/8/layout/target3"/>
    <dgm:cxn modelId="{5F66A68B-B6C1-4D88-AEA3-3BEBE64FE91F}" srcId="{0E9B7DD4-F79E-4A34-9EAA-482390E5FF16}" destId="{9E533DEC-55FD-4AF1-AB34-199DB703C4E1}" srcOrd="2" destOrd="0" parTransId="{24BDB059-79BB-4064-8F8F-CB3E8B7AD428}" sibTransId="{6D78A0D0-06A3-4E35-9449-B7D62034CEEA}"/>
    <dgm:cxn modelId="{0C28FEB1-389A-43CC-B58A-7967E33E63E1}" type="presOf" srcId="{158692B5-94B6-45E8-9FD6-DFFB20DE33AC}" destId="{66E3CA95-3DCA-43E5-9825-D6FB71376916}" srcOrd="1" destOrd="0" presId="urn:microsoft.com/office/officeart/2005/8/layout/target3"/>
    <dgm:cxn modelId="{255B0AB7-1B84-40EE-A38F-B2CBDCEBC42C}" type="presOf" srcId="{0E9B7DD4-F79E-4A34-9EAA-482390E5FF16}" destId="{537B92D8-3AEA-45C2-8692-D4E9FAFDCC86}" srcOrd="0" destOrd="0" presId="urn:microsoft.com/office/officeart/2005/8/layout/target3"/>
    <dgm:cxn modelId="{81889CC4-F547-48C6-AB55-16890893F249}" type="presOf" srcId="{9E533DEC-55FD-4AF1-AB34-199DB703C4E1}" destId="{A2A88703-AA57-43A8-B95C-4F9DF065BEC1}" srcOrd="0" destOrd="0" presId="urn:microsoft.com/office/officeart/2005/8/layout/target3"/>
    <dgm:cxn modelId="{D2C5FEF3-CEFF-48B7-BCD8-26821F280214}" srcId="{0E9B7DD4-F79E-4A34-9EAA-482390E5FF16}" destId="{158692B5-94B6-45E8-9FD6-DFFB20DE33AC}" srcOrd="1" destOrd="0" parTransId="{5E9DC273-DDDB-4FC3-9ACA-A58BC353D13D}" sibTransId="{60B1B0BE-7985-4627-AAD1-3257D0115991}"/>
    <dgm:cxn modelId="{9455B4FF-0D9A-4D4C-986F-7CD0A017E2D2}" srcId="{0E9B7DD4-F79E-4A34-9EAA-482390E5FF16}" destId="{33277E59-17B2-4672-B594-C6A32F22DCFC}" srcOrd="0" destOrd="0" parTransId="{A65BA361-DC6D-4D6D-9FB2-5DB45BA914F1}" sibTransId="{6EB1F84C-F523-434B-A444-E4065886CEA6}"/>
    <dgm:cxn modelId="{B896CF7C-4E51-494C-A006-8508FF1034E6}" type="presParOf" srcId="{537B92D8-3AEA-45C2-8692-D4E9FAFDCC86}" destId="{845EE08C-1169-40A2-9172-C70455FC7320}" srcOrd="0" destOrd="0" presId="urn:microsoft.com/office/officeart/2005/8/layout/target3"/>
    <dgm:cxn modelId="{7B01A383-5675-4361-9C90-8E3A724A4BFA}" type="presParOf" srcId="{537B92D8-3AEA-45C2-8692-D4E9FAFDCC86}" destId="{057D8CC0-AFC8-41BE-9929-402918A70CCC}" srcOrd="1" destOrd="0" presId="urn:microsoft.com/office/officeart/2005/8/layout/target3"/>
    <dgm:cxn modelId="{7783661D-5ED2-4095-8C96-B9572573224D}" type="presParOf" srcId="{537B92D8-3AEA-45C2-8692-D4E9FAFDCC86}" destId="{F6BD896C-EC9D-4F31-B53C-D6C908CF8223}" srcOrd="2" destOrd="0" presId="urn:microsoft.com/office/officeart/2005/8/layout/target3"/>
    <dgm:cxn modelId="{556FB8CA-BF01-43A5-A385-15A47A7A7BEC}" type="presParOf" srcId="{537B92D8-3AEA-45C2-8692-D4E9FAFDCC86}" destId="{106B7E87-27BB-4953-8F8C-ECA128561090}" srcOrd="3" destOrd="0" presId="urn:microsoft.com/office/officeart/2005/8/layout/target3"/>
    <dgm:cxn modelId="{F6108BFF-9B68-4E1B-B039-ABC89F50B90F}" type="presParOf" srcId="{537B92D8-3AEA-45C2-8692-D4E9FAFDCC86}" destId="{70766CBC-E7C5-43BE-B215-AE5A0BBDCE99}" srcOrd="4" destOrd="0" presId="urn:microsoft.com/office/officeart/2005/8/layout/target3"/>
    <dgm:cxn modelId="{ED06B1A5-8498-445D-87D7-CCF7CE9B9CB6}" type="presParOf" srcId="{537B92D8-3AEA-45C2-8692-D4E9FAFDCC86}" destId="{221CBC8F-2782-44B0-A0EB-580485C2A0C1}" srcOrd="5" destOrd="0" presId="urn:microsoft.com/office/officeart/2005/8/layout/target3"/>
    <dgm:cxn modelId="{1ED950CA-354C-48EF-82E5-E8C35E1CC82F}" type="presParOf" srcId="{537B92D8-3AEA-45C2-8692-D4E9FAFDCC86}" destId="{88AC02C6-492D-4CA3-8DD2-EE378330DB06}" srcOrd="6" destOrd="0" presId="urn:microsoft.com/office/officeart/2005/8/layout/target3"/>
    <dgm:cxn modelId="{D1759B2F-2938-4303-BB0C-05708DD23EE6}" type="presParOf" srcId="{537B92D8-3AEA-45C2-8692-D4E9FAFDCC86}" destId="{02242950-778F-41B2-81EF-59FCFB8C2DDE}" srcOrd="7" destOrd="0" presId="urn:microsoft.com/office/officeart/2005/8/layout/target3"/>
    <dgm:cxn modelId="{8A999E0E-AC63-46A6-8BB4-2A2607917754}" type="presParOf" srcId="{537B92D8-3AEA-45C2-8692-D4E9FAFDCC86}" destId="{A2A88703-AA57-43A8-B95C-4F9DF065BEC1}" srcOrd="8" destOrd="0" presId="urn:microsoft.com/office/officeart/2005/8/layout/target3"/>
    <dgm:cxn modelId="{D6E7E5E8-6C6C-40C8-A1A4-85853A94C284}" type="presParOf" srcId="{537B92D8-3AEA-45C2-8692-D4E9FAFDCC86}" destId="{19D6A634-AEC5-4FE0-A2F3-AC2421008444}" srcOrd="9" destOrd="0" presId="urn:microsoft.com/office/officeart/2005/8/layout/target3"/>
    <dgm:cxn modelId="{23D64422-67E0-4125-B699-50F2262780F5}" type="presParOf" srcId="{537B92D8-3AEA-45C2-8692-D4E9FAFDCC86}" destId="{66E3CA95-3DCA-43E5-9825-D6FB71376916}" srcOrd="10" destOrd="0" presId="urn:microsoft.com/office/officeart/2005/8/layout/target3"/>
    <dgm:cxn modelId="{8CFC4B14-B08C-4DAF-9F6E-89B52531010D}" type="presParOf" srcId="{537B92D8-3AEA-45C2-8692-D4E9FAFDCC86}" destId="{4B1849AF-855F-422A-B242-6299A1A9575C}"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E649938-7946-445F-8CB6-FBE4224E40E4}"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4C7BFA49-C39F-498E-BF49-B221E4570418}">
      <dgm:prSet phldrT="[Text]" custT="1"/>
      <dgm:spPr/>
      <dgm:t>
        <a:bodyPr/>
        <a:lstStyle/>
        <a:p>
          <a:r>
            <a:rPr lang="en-US" sz="2800" dirty="0"/>
            <a:t>Project Title</a:t>
          </a:r>
        </a:p>
      </dgm:t>
    </dgm:pt>
    <dgm:pt modelId="{D68E6276-64CE-4202-95FE-D2710E52CD37}" type="parTrans" cxnId="{7B59EA40-3C6B-47B9-8177-4A75AD3E2277}">
      <dgm:prSet/>
      <dgm:spPr/>
      <dgm:t>
        <a:bodyPr/>
        <a:lstStyle/>
        <a:p>
          <a:endParaRPr lang="en-US"/>
        </a:p>
      </dgm:t>
    </dgm:pt>
    <dgm:pt modelId="{771960E7-E919-42B1-9393-DE36FA1AAAB9}" type="sibTrans" cxnId="{7B59EA40-3C6B-47B9-8177-4A75AD3E2277}">
      <dgm:prSet/>
      <dgm:spPr/>
      <dgm:t>
        <a:bodyPr/>
        <a:lstStyle/>
        <a:p>
          <a:endParaRPr lang="en-US"/>
        </a:p>
      </dgm:t>
    </dgm:pt>
    <dgm:pt modelId="{A68BFF20-EF5B-4340-A674-7B47C36AE174}">
      <dgm:prSet phldrT="[Text]" custT="1"/>
      <dgm:spPr/>
      <dgm:t>
        <a:bodyPr/>
        <a:lstStyle/>
        <a:p>
          <a:r>
            <a:rPr lang="en-US" sz="2800" dirty="0"/>
            <a:t>Task 1</a:t>
          </a:r>
        </a:p>
      </dgm:t>
    </dgm:pt>
    <dgm:pt modelId="{517C20B4-5B26-479C-8FB6-759242A153CC}" type="parTrans" cxnId="{F561F3A7-67BE-4F5E-A8FB-0E1E31B3E78B}">
      <dgm:prSet/>
      <dgm:spPr/>
      <dgm:t>
        <a:bodyPr/>
        <a:lstStyle/>
        <a:p>
          <a:endParaRPr lang="en-US"/>
        </a:p>
      </dgm:t>
    </dgm:pt>
    <dgm:pt modelId="{AF28B323-5009-4931-96EA-4D19FFDB5CA0}" type="sibTrans" cxnId="{F561F3A7-67BE-4F5E-A8FB-0E1E31B3E78B}">
      <dgm:prSet/>
      <dgm:spPr/>
      <dgm:t>
        <a:bodyPr/>
        <a:lstStyle/>
        <a:p>
          <a:endParaRPr lang="en-US"/>
        </a:p>
      </dgm:t>
    </dgm:pt>
    <dgm:pt modelId="{25ABB6AF-E6FF-4E77-AF52-E256BD8A0C42}">
      <dgm:prSet phldrT="[Text]" custT="1"/>
      <dgm:spPr/>
      <dgm:t>
        <a:bodyPr/>
        <a:lstStyle/>
        <a:p>
          <a:r>
            <a:rPr lang="en-US" sz="2800" dirty="0"/>
            <a:t>Task 1.1</a:t>
          </a:r>
        </a:p>
      </dgm:t>
    </dgm:pt>
    <dgm:pt modelId="{4165E6EB-B399-4754-B00D-186E29ACF528}" type="parTrans" cxnId="{05B798F8-173D-4CED-BD2C-190EADC155B3}">
      <dgm:prSet/>
      <dgm:spPr/>
      <dgm:t>
        <a:bodyPr/>
        <a:lstStyle/>
        <a:p>
          <a:endParaRPr lang="en-US"/>
        </a:p>
      </dgm:t>
    </dgm:pt>
    <dgm:pt modelId="{9B8EC095-12FD-47F4-8890-2EE07FA5D3F7}" type="sibTrans" cxnId="{05B798F8-173D-4CED-BD2C-190EADC155B3}">
      <dgm:prSet/>
      <dgm:spPr/>
      <dgm:t>
        <a:bodyPr/>
        <a:lstStyle/>
        <a:p>
          <a:endParaRPr lang="en-US"/>
        </a:p>
      </dgm:t>
    </dgm:pt>
    <dgm:pt modelId="{99E91F46-3978-4C78-AAE1-E9BF53420701}">
      <dgm:prSet phldrT="[Text]" custT="1"/>
      <dgm:spPr/>
      <dgm:t>
        <a:bodyPr/>
        <a:lstStyle/>
        <a:p>
          <a:r>
            <a:rPr lang="en-US" sz="2800" dirty="0"/>
            <a:t>Task 1.2</a:t>
          </a:r>
        </a:p>
      </dgm:t>
    </dgm:pt>
    <dgm:pt modelId="{141AD6F8-29B9-46C3-8F0D-10B5EACA2B79}" type="parTrans" cxnId="{876B87FE-2AA0-4155-8AF9-02D5107EEE7E}">
      <dgm:prSet/>
      <dgm:spPr/>
      <dgm:t>
        <a:bodyPr/>
        <a:lstStyle/>
        <a:p>
          <a:endParaRPr lang="en-US"/>
        </a:p>
      </dgm:t>
    </dgm:pt>
    <dgm:pt modelId="{B04C1A9A-82E7-4F9A-9C43-1BDA65A7BD9E}" type="sibTrans" cxnId="{876B87FE-2AA0-4155-8AF9-02D5107EEE7E}">
      <dgm:prSet/>
      <dgm:spPr/>
      <dgm:t>
        <a:bodyPr/>
        <a:lstStyle/>
        <a:p>
          <a:endParaRPr lang="en-US"/>
        </a:p>
      </dgm:t>
    </dgm:pt>
    <dgm:pt modelId="{5FE9F476-DB8A-4EA7-830A-C12D3EE8F3FA}">
      <dgm:prSet phldrT="[Text]" custT="1"/>
      <dgm:spPr/>
      <dgm:t>
        <a:bodyPr/>
        <a:lstStyle/>
        <a:p>
          <a:r>
            <a:rPr lang="en-US" sz="2800" dirty="0"/>
            <a:t>Task 2</a:t>
          </a:r>
        </a:p>
      </dgm:t>
    </dgm:pt>
    <dgm:pt modelId="{D5B44038-151E-4CD9-9F9C-17E070F82004}" type="parTrans" cxnId="{644E7795-9655-42FF-9863-DFDC117C834C}">
      <dgm:prSet/>
      <dgm:spPr/>
      <dgm:t>
        <a:bodyPr/>
        <a:lstStyle/>
        <a:p>
          <a:endParaRPr lang="en-US"/>
        </a:p>
      </dgm:t>
    </dgm:pt>
    <dgm:pt modelId="{26AB1EFE-D0DF-480C-AA31-B20DF7D4F51A}" type="sibTrans" cxnId="{644E7795-9655-42FF-9863-DFDC117C834C}">
      <dgm:prSet/>
      <dgm:spPr/>
      <dgm:t>
        <a:bodyPr/>
        <a:lstStyle/>
        <a:p>
          <a:endParaRPr lang="en-US"/>
        </a:p>
      </dgm:t>
    </dgm:pt>
    <dgm:pt modelId="{CAFC5A6D-66E8-49B3-8BF2-4B0F3ED68A55}">
      <dgm:prSet phldrT="[Text]" custT="1"/>
      <dgm:spPr/>
      <dgm:t>
        <a:bodyPr/>
        <a:lstStyle/>
        <a:p>
          <a:r>
            <a:rPr lang="en-US" sz="2800" dirty="0"/>
            <a:t>Task 2.1</a:t>
          </a:r>
        </a:p>
      </dgm:t>
    </dgm:pt>
    <dgm:pt modelId="{9EEA95EF-5E6D-4B9B-BF39-689FF7D2CFBD}" type="parTrans" cxnId="{70A55E0B-2229-4DBB-A676-42D026B0C74F}">
      <dgm:prSet/>
      <dgm:spPr/>
      <dgm:t>
        <a:bodyPr/>
        <a:lstStyle/>
        <a:p>
          <a:endParaRPr lang="en-US"/>
        </a:p>
      </dgm:t>
    </dgm:pt>
    <dgm:pt modelId="{192112A7-D938-47A4-B775-6C8CB4DE6957}" type="sibTrans" cxnId="{70A55E0B-2229-4DBB-A676-42D026B0C74F}">
      <dgm:prSet/>
      <dgm:spPr/>
      <dgm:t>
        <a:bodyPr/>
        <a:lstStyle/>
        <a:p>
          <a:endParaRPr lang="en-US"/>
        </a:p>
      </dgm:t>
    </dgm:pt>
    <dgm:pt modelId="{8BA22977-616D-447A-88F1-22BCF8DA6EB7}">
      <dgm:prSet phldrT="[Text]" custT="1"/>
      <dgm:spPr/>
      <dgm:t>
        <a:bodyPr/>
        <a:lstStyle/>
        <a:p>
          <a:r>
            <a:rPr lang="en-US" sz="2800" dirty="0"/>
            <a:t>Task 1.1.1</a:t>
          </a:r>
        </a:p>
      </dgm:t>
    </dgm:pt>
    <dgm:pt modelId="{0A67F88D-4A90-4837-9AA8-CA704A70E6F9}" type="parTrans" cxnId="{62DD9121-1E64-4206-B127-EC1398ABC584}">
      <dgm:prSet/>
      <dgm:spPr/>
      <dgm:t>
        <a:bodyPr/>
        <a:lstStyle/>
        <a:p>
          <a:endParaRPr lang="en-US"/>
        </a:p>
      </dgm:t>
    </dgm:pt>
    <dgm:pt modelId="{B8BF438A-4BE9-4F60-A4FF-7219D0C65CBD}" type="sibTrans" cxnId="{62DD9121-1E64-4206-B127-EC1398ABC584}">
      <dgm:prSet/>
      <dgm:spPr/>
      <dgm:t>
        <a:bodyPr/>
        <a:lstStyle/>
        <a:p>
          <a:endParaRPr lang="en-US"/>
        </a:p>
      </dgm:t>
    </dgm:pt>
    <dgm:pt modelId="{129CD3D7-5FE7-474F-8F56-1C4046CC99D3}" type="pres">
      <dgm:prSet presAssocID="{6E649938-7946-445F-8CB6-FBE4224E40E4}" presName="hierChild1" presStyleCnt="0">
        <dgm:presLayoutVars>
          <dgm:chPref val="1"/>
          <dgm:dir/>
          <dgm:animOne val="branch"/>
          <dgm:animLvl val="lvl"/>
          <dgm:resizeHandles/>
        </dgm:presLayoutVars>
      </dgm:prSet>
      <dgm:spPr/>
    </dgm:pt>
    <dgm:pt modelId="{192664CD-7A78-465E-9BDC-7D5481C1BD4B}" type="pres">
      <dgm:prSet presAssocID="{4C7BFA49-C39F-498E-BF49-B221E4570418}" presName="hierRoot1" presStyleCnt="0"/>
      <dgm:spPr/>
    </dgm:pt>
    <dgm:pt modelId="{2F16AC65-CFCD-4B7A-A9E3-623E1C01883A}" type="pres">
      <dgm:prSet presAssocID="{4C7BFA49-C39F-498E-BF49-B221E4570418}" presName="composite" presStyleCnt="0"/>
      <dgm:spPr/>
    </dgm:pt>
    <dgm:pt modelId="{7D95A0E0-77DD-4C41-B73E-CB0C986D2B50}" type="pres">
      <dgm:prSet presAssocID="{4C7BFA49-C39F-498E-BF49-B221E4570418}" presName="background" presStyleLbl="node0" presStyleIdx="0" presStyleCnt="1"/>
      <dgm:spPr/>
    </dgm:pt>
    <dgm:pt modelId="{149FA457-8487-4923-A7E3-36E600736DA9}" type="pres">
      <dgm:prSet presAssocID="{4C7BFA49-C39F-498E-BF49-B221E4570418}" presName="text" presStyleLbl="fgAcc0" presStyleIdx="0" presStyleCnt="1">
        <dgm:presLayoutVars>
          <dgm:chPref val="3"/>
        </dgm:presLayoutVars>
      </dgm:prSet>
      <dgm:spPr/>
    </dgm:pt>
    <dgm:pt modelId="{0024B70C-0DA8-4FA3-ACCA-FA2E3D4109EF}" type="pres">
      <dgm:prSet presAssocID="{4C7BFA49-C39F-498E-BF49-B221E4570418}" presName="hierChild2" presStyleCnt="0"/>
      <dgm:spPr/>
    </dgm:pt>
    <dgm:pt modelId="{872DA583-6514-493C-8800-9D34796D6B06}" type="pres">
      <dgm:prSet presAssocID="{517C20B4-5B26-479C-8FB6-759242A153CC}" presName="Name10" presStyleLbl="parChTrans1D2" presStyleIdx="0" presStyleCnt="2"/>
      <dgm:spPr/>
    </dgm:pt>
    <dgm:pt modelId="{718D1034-9ECA-43F0-8436-423F7730EBBD}" type="pres">
      <dgm:prSet presAssocID="{A68BFF20-EF5B-4340-A674-7B47C36AE174}" presName="hierRoot2" presStyleCnt="0"/>
      <dgm:spPr/>
    </dgm:pt>
    <dgm:pt modelId="{B71040F7-24F8-45F8-9192-5994810E2680}" type="pres">
      <dgm:prSet presAssocID="{A68BFF20-EF5B-4340-A674-7B47C36AE174}" presName="composite2" presStyleCnt="0"/>
      <dgm:spPr/>
    </dgm:pt>
    <dgm:pt modelId="{53E6019B-AC55-41E6-9F22-EE6D1969A562}" type="pres">
      <dgm:prSet presAssocID="{A68BFF20-EF5B-4340-A674-7B47C36AE174}" presName="background2" presStyleLbl="node2" presStyleIdx="0" presStyleCnt="2"/>
      <dgm:spPr/>
    </dgm:pt>
    <dgm:pt modelId="{14AB4951-44D2-4417-A621-29C384D95A58}" type="pres">
      <dgm:prSet presAssocID="{A68BFF20-EF5B-4340-A674-7B47C36AE174}" presName="text2" presStyleLbl="fgAcc2" presStyleIdx="0" presStyleCnt="2">
        <dgm:presLayoutVars>
          <dgm:chPref val="3"/>
        </dgm:presLayoutVars>
      </dgm:prSet>
      <dgm:spPr/>
    </dgm:pt>
    <dgm:pt modelId="{AA68A221-E642-4E1A-AB8C-133AFA413272}" type="pres">
      <dgm:prSet presAssocID="{A68BFF20-EF5B-4340-A674-7B47C36AE174}" presName="hierChild3" presStyleCnt="0"/>
      <dgm:spPr/>
    </dgm:pt>
    <dgm:pt modelId="{0EC78325-0BB0-4AF5-A3FA-EFD4CF26DA44}" type="pres">
      <dgm:prSet presAssocID="{4165E6EB-B399-4754-B00D-186E29ACF528}" presName="Name17" presStyleLbl="parChTrans1D3" presStyleIdx="0" presStyleCnt="3"/>
      <dgm:spPr/>
    </dgm:pt>
    <dgm:pt modelId="{C18D64BF-31A2-41AB-AA09-D7CC97F1CEA5}" type="pres">
      <dgm:prSet presAssocID="{25ABB6AF-E6FF-4E77-AF52-E256BD8A0C42}" presName="hierRoot3" presStyleCnt="0"/>
      <dgm:spPr/>
    </dgm:pt>
    <dgm:pt modelId="{C7E676F0-8FB8-4436-8644-9148E4D68AA7}" type="pres">
      <dgm:prSet presAssocID="{25ABB6AF-E6FF-4E77-AF52-E256BD8A0C42}" presName="composite3" presStyleCnt="0"/>
      <dgm:spPr/>
    </dgm:pt>
    <dgm:pt modelId="{A3124141-43D6-4B64-91B8-513DC4B509E2}" type="pres">
      <dgm:prSet presAssocID="{25ABB6AF-E6FF-4E77-AF52-E256BD8A0C42}" presName="background3" presStyleLbl="node3" presStyleIdx="0" presStyleCnt="3"/>
      <dgm:spPr/>
    </dgm:pt>
    <dgm:pt modelId="{98A075A3-34F5-406B-8C95-FFDAC379E700}" type="pres">
      <dgm:prSet presAssocID="{25ABB6AF-E6FF-4E77-AF52-E256BD8A0C42}" presName="text3" presStyleLbl="fgAcc3" presStyleIdx="0" presStyleCnt="3">
        <dgm:presLayoutVars>
          <dgm:chPref val="3"/>
        </dgm:presLayoutVars>
      </dgm:prSet>
      <dgm:spPr/>
    </dgm:pt>
    <dgm:pt modelId="{9AF5568B-05AF-4C96-AC86-D9BCC4922D89}" type="pres">
      <dgm:prSet presAssocID="{25ABB6AF-E6FF-4E77-AF52-E256BD8A0C42}" presName="hierChild4" presStyleCnt="0"/>
      <dgm:spPr/>
    </dgm:pt>
    <dgm:pt modelId="{D61BE439-D0E5-4C2B-8B81-4B4165312148}" type="pres">
      <dgm:prSet presAssocID="{0A67F88D-4A90-4837-9AA8-CA704A70E6F9}" presName="Name23" presStyleLbl="parChTrans1D4" presStyleIdx="0" presStyleCnt="1"/>
      <dgm:spPr/>
    </dgm:pt>
    <dgm:pt modelId="{9C7881CF-C808-4D72-A901-B9E8CB7A207C}" type="pres">
      <dgm:prSet presAssocID="{8BA22977-616D-447A-88F1-22BCF8DA6EB7}" presName="hierRoot4" presStyleCnt="0"/>
      <dgm:spPr/>
    </dgm:pt>
    <dgm:pt modelId="{09A8DBCE-7CE2-4272-A07D-65A2CBAF4D22}" type="pres">
      <dgm:prSet presAssocID="{8BA22977-616D-447A-88F1-22BCF8DA6EB7}" presName="composite4" presStyleCnt="0"/>
      <dgm:spPr/>
    </dgm:pt>
    <dgm:pt modelId="{ED092C9E-BB2C-4F69-9C9E-68840F34A56D}" type="pres">
      <dgm:prSet presAssocID="{8BA22977-616D-447A-88F1-22BCF8DA6EB7}" presName="background4" presStyleLbl="node4" presStyleIdx="0" presStyleCnt="1"/>
      <dgm:spPr/>
    </dgm:pt>
    <dgm:pt modelId="{70286095-3EF9-4968-9ADE-E917C82758D1}" type="pres">
      <dgm:prSet presAssocID="{8BA22977-616D-447A-88F1-22BCF8DA6EB7}" presName="text4" presStyleLbl="fgAcc4" presStyleIdx="0" presStyleCnt="1">
        <dgm:presLayoutVars>
          <dgm:chPref val="3"/>
        </dgm:presLayoutVars>
      </dgm:prSet>
      <dgm:spPr/>
    </dgm:pt>
    <dgm:pt modelId="{021A9601-722C-402A-8378-B10716AA792E}" type="pres">
      <dgm:prSet presAssocID="{8BA22977-616D-447A-88F1-22BCF8DA6EB7}" presName="hierChild5" presStyleCnt="0"/>
      <dgm:spPr/>
    </dgm:pt>
    <dgm:pt modelId="{E241029C-DE8E-4D43-A975-BBE20DF54DCD}" type="pres">
      <dgm:prSet presAssocID="{141AD6F8-29B9-46C3-8F0D-10B5EACA2B79}" presName="Name17" presStyleLbl="parChTrans1D3" presStyleIdx="1" presStyleCnt="3"/>
      <dgm:spPr/>
    </dgm:pt>
    <dgm:pt modelId="{D9E1358F-01F3-4975-8B66-D253F0FB2C8E}" type="pres">
      <dgm:prSet presAssocID="{99E91F46-3978-4C78-AAE1-E9BF53420701}" presName="hierRoot3" presStyleCnt="0"/>
      <dgm:spPr/>
    </dgm:pt>
    <dgm:pt modelId="{CFED36C0-DAAE-48CC-A7D0-4FDEE953E7A1}" type="pres">
      <dgm:prSet presAssocID="{99E91F46-3978-4C78-AAE1-E9BF53420701}" presName="composite3" presStyleCnt="0"/>
      <dgm:spPr/>
    </dgm:pt>
    <dgm:pt modelId="{537D0745-455E-45A9-B352-44BE1A999E2F}" type="pres">
      <dgm:prSet presAssocID="{99E91F46-3978-4C78-AAE1-E9BF53420701}" presName="background3" presStyleLbl="node3" presStyleIdx="1" presStyleCnt="3"/>
      <dgm:spPr/>
    </dgm:pt>
    <dgm:pt modelId="{67246F65-B962-4307-9E2A-40DC268908E3}" type="pres">
      <dgm:prSet presAssocID="{99E91F46-3978-4C78-AAE1-E9BF53420701}" presName="text3" presStyleLbl="fgAcc3" presStyleIdx="1" presStyleCnt="3">
        <dgm:presLayoutVars>
          <dgm:chPref val="3"/>
        </dgm:presLayoutVars>
      </dgm:prSet>
      <dgm:spPr/>
    </dgm:pt>
    <dgm:pt modelId="{21E889EC-78C1-4D3E-AEAF-8ADB87EF84AB}" type="pres">
      <dgm:prSet presAssocID="{99E91F46-3978-4C78-AAE1-E9BF53420701}" presName="hierChild4" presStyleCnt="0"/>
      <dgm:spPr/>
    </dgm:pt>
    <dgm:pt modelId="{97B2BB97-47E1-41D6-B003-CE3941FD4C92}" type="pres">
      <dgm:prSet presAssocID="{D5B44038-151E-4CD9-9F9C-17E070F82004}" presName="Name10" presStyleLbl="parChTrans1D2" presStyleIdx="1" presStyleCnt="2"/>
      <dgm:spPr/>
    </dgm:pt>
    <dgm:pt modelId="{CFE0792A-2AD1-4A2B-96C5-5BEEBAFF89A9}" type="pres">
      <dgm:prSet presAssocID="{5FE9F476-DB8A-4EA7-830A-C12D3EE8F3FA}" presName="hierRoot2" presStyleCnt="0"/>
      <dgm:spPr/>
    </dgm:pt>
    <dgm:pt modelId="{A6FD9A35-2F01-416B-91D0-9CBCDF5269A6}" type="pres">
      <dgm:prSet presAssocID="{5FE9F476-DB8A-4EA7-830A-C12D3EE8F3FA}" presName="composite2" presStyleCnt="0"/>
      <dgm:spPr/>
    </dgm:pt>
    <dgm:pt modelId="{6F371353-75B0-4727-9B2D-AE20DCC3AE5D}" type="pres">
      <dgm:prSet presAssocID="{5FE9F476-DB8A-4EA7-830A-C12D3EE8F3FA}" presName="background2" presStyleLbl="node2" presStyleIdx="1" presStyleCnt="2"/>
      <dgm:spPr/>
    </dgm:pt>
    <dgm:pt modelId="{EB720868-D7EB-4F36-A2A8-5913274FC26A}" type="pres">
      <dgm:prSet presAssocID="{5FE9F476-DB8A-4EA7-830A-C12D3EE8F3FA}" presName="text2" presStyleLbl="fgAcc2" presStyleIdx="1" presStyleCnt="2">
        <dgm:presLayoutVars>
          <dgm:chPref val="3"/>
        </dgm:presLayoutVars>
      </dgm:prSet>
      <dgm:spPr/>
    </dgm:pt>
    <dgm:pt modelId="{A609E064-7344-444F-BA4C-654116B142C4}" type="pres">
      <dgm:prSet presAssocID="{5FE9F476-DB8A-4EA7-830A-C12D3EE8F3FA}" presName="hierChild3" presStyleCnt="0"/>
      <dgm:spPr/>
    </dgm:pt>
    <dgm:pt modelId="{B3CDB5CF-320B-4FDB-BC57-DF3A2B582737}" type="pres">
      <dgm:prSet presAssocID="{9EEA95EF-5E6D-4B9B-BF39-689FF7D2CFBD}" presName="Name17" presStyleLbl="parChTrans1D3" presStyleIdx="2" presStyleCnt="3"/>
      <dgm:spPr/>
    </dgm:pt>
    <dgm:pt modelId="{21E62991-8160-4E28-9782-2220A9246EEC}" type="pres">
      <dgm:prSet presAssocID="{CAFC5A6D-66E8-49B3-8BF2-4B0F3ED68A55}" presName="hierRoot3" presStyleCnt="0"/>
      <dgm:spPr/>
    </dgm:pt>
    <dgm:pt modelId="{204AC36A-4E9D-4ED7-92EF-1A1BB0F56843}" type="pres">
      <dgm:prSet presAssocID="{CAFC5A6D-66E8-49B3-8BF2-4B0F3ED68A55}" presName="composite3" presStyleCnt="0"/>
      <dgm:spPr/>
    </dgm:pt>
    <dgm:pt modelId="{063FAA1B-7744-4EBF-B274-981F56787E6E}" type="pres">
      <dgm:prSet presAssocID="{CAFC5A6D-66E8-49B3-8BF2-4B0F3ED68A55}" presName="background3" presStyleLbl="node3" presStyleIdx="2" presStyleCnt="3"/>
      <dgm:spPr/>
    </dgm:pt>
    <dgm:pt modelId="{04E54865-45AE-4104-BA41-66304E8EA2A9}" type="pres">
      <dgm:prSet presAssocID="{CAFC5A6D-66E8-49B3-8BF2-4B0F3ED68A55}" presName="text3" presStyleLbl="fgAcc3" presStyleIdx="2" presStyleCnt="3">
        <dgm:presLayoutVars>
          <dgm:chPref val="3"/>
        </dgm:presLayoutVars>
      </dgm:prSet>
      <dgm:spPr/>
    </dgm:pt>
    <dgm:pt modelId="{72CB0269-F411-48F4-9202-9F3C8E37BF98}" type="pres">
      <dgm:prSet presAssocID="{CAFC5A6D-66E8-49B3-8BF2-4B0F3ED68A55}" presName="hierChild4" presStyleCnt="0"/>
      <dgm:spPr/>
    </dgm:pt>
  </dgm:ptLst>
  <dgm:cxnLst>
    <dgm:cxn modelId="{05FD200B-3137-4FEC-840D-B3675AFAE9C8}" type="presOf" srcId="{99E91F46-3978-4C78-AAE1-E9BF53420701}" destId="{67246F65-B962-4307-9E2A-40DC268908E3}" srcOrd="0" destOrd="0" presId="urn:microsoft.com/office/officeart/2005/8/layout/hierarchy1"/>
    <dgm:cxn modelId="{70A55E0B-2229-4DBB-A676-42D026B0C74F}" srcId="{5FE9F476-DB8A-4EA7-830A-C12D3EE8F3FA}" destId="{CAFC5A6D-66E8-49B3-8BF2-4B0F3ED68A55}" srcOrd="0" destOrd="0" parTransId="{9EEA95EF-5E6D-4B9B-BF39-689FF7D2CFBD}" sibTransId="{192112A7-D938-47A4-B775-6C8CB4DE6957}"/>
    <dgm:cxn modelId="{C1E0690C-D854-4399-8A6F-D26B1101FC51}" type="presOf" srcId="{517C20B4-5B26-479C-8FB6-759242A153CC}" destId="{872DA583-6514-493C-8800-9D34796D6B06}" srcOrd="0" destOrd="0" presId="urn:microsoft.com/office/officeart/2005/8/layout/hierarchy1"/>
    <dgm:cxn modelId="{835E8921-D7D8-4B08-8E64-28F802FEE655}" type="presOf" srcId="{CAFC5A6D-66E8-49B3-8BF2-4B0F3ED68A55}" destId="{04E54865-45AE-4104-BA41-66304E8EA2A9}" srcOrd="0" destOrd="0" presId="urn:microsoft.com/office/officeart/2005/8/layout/hierarchy1"/>
    <dgm:cxn modelId="{62DD9121-1E64-4206-B127-EC1398ABC584}" srcId="{25ABB6AF-E6FF-4E77-AF52-E256BD8A0C42}" destId="{8BA22977-616D-447A-88F1-22BCF8DA6EB7}" srcOrd="0" destOrd="0" parTransId="{0A67F88D-4A90-4837-9AA8-CA704A70E6F9}" sibTransId="{B8BF438A-4BE9-4F60-A4FF-7219D0C65CBD}"/>
    <dgm:cxn modelId="{6C925724-E014-407E-B345-8F035F9AE930}" type="presOf" srcId="{4165E6EB-B399-4754-B00D-186E29ACF528}" destId="{0EC78325-0BB0-4AF5-A3FA-EFD4CF26DA44}" srcOrd="0" destOrd="0" presId="urn:microsoft.com/office/officeart/2005/8/layout/hierarchy1"/>
    <dgm:cxn modelId="{7C1FA737-3E95-4611-8071-DE4113FDCCE0}" type="presOf" srcId="{141AD6F8-29B9-46C3-8F0D-10B5EACA2B79}" destId="{E241029C-DE8E-4D43-A975-BBE20DF54DCD}" srcOrd="0" destOrd="0" presId="urn:microsoft.com/office/officeart/2005/8/layout/hierarchy1"/>
    <dgm:cxn modelId="{32E1BB3D-B529-4750-952C-025C1D910DC6}" type="presOf" srcId="{6E649938-7946-445F-8CB6-FBE4224E40E4}" destId="{129CD3D7-5FE7-474F-8F56-1C4046CC99D3}" srcOrd="0" destOrd="0" presId="urn:microsoft.com/office/officeart/2005/8/layout/hierarchy1"/>
    <dgm:cxn modelId="{7B59EA40-3C6B-47B9-8177-4A75AD3E2277}" srcId="{6E649938-7946-445F-8CB6-FBE4224E40E4}" destId="{4C7BFA49-C39F-498E-BF49-B221E4570418}" srcOrd="0" destOrd="0" parTransId="{D68E6276-64CE-4202-95FE-D2710E52CD37}" sibTransId="{771960E7-E919-42B1-9393-DE36FA1AAAB9}"/>
    <dgm:cxn modelId="{B94B0C72-26FE-46BC-A3D2-63F36D3765E7}" type="presOf" srcId="{A68BFF20-EF5B-4340-A674-7B47C36AE174}" destId="{14AB4951-44D2-4417-A621-29C384D95A58}" srcOrd="0" destOrd="0" presId="urn:microsoft.com/office/officeart/2005/8/layout/hierarchy1"/>
    <dgm:cxn modelId="{F39DC652-1151-4AA8-8A68-EA66689B1F9D}" type="presOf" srcId="{25ABB6AF-E6FF-4E77-AF52-E256BD8A0C42}" destId="{98A075A3-34F5-406B-8C95-FFDAC379E700}" srcOrd="0" destOrd="0" presId="urn:microsoft.com/office/officeart/2005/8/layout/hierarchy1"/>
    <dgm:cxn modelId="{A194ED77-6978-49A3-AFAD-07236FFB1BCA}" type="presOf" srcId="{4C7BFA49-C39F-498E-BF49-B221E4570418}" destId="{149FA457-8487-4923-A7E3-36E600736DA9}" srcOrd="0" destOrd="0" presId="urn:microsoft.com/office/officeart/2005/8/layout/hierarchy1"/>
    <dgm:cxn modelId="{A75B015A-3030-46F6-9D10-226FDF4F3B83}" type="presOf" srcId="{D5B44038-151E-4CD9-9F9C-17E070F82004}" destId="{97B2BB97-47E1-41D6-B003-CE3941FD4C92}" srcOrd="0" destOrd="0" presId="urn:microsoft.com/office/officeart/2005/8/layout/hierarchy1"/>
    <dgm:cxn modelId="{644E7795-9655-42FF-9863-DFDC117C834C}" srcId="{4C7BFA49-C39F-498E-BF49-B221E4570418}" destId="{5FE9F476-DB8A-4EA7-830A-C12D3EE8F3FA}" srcOrd="1" destOrd="0" parTransId="{D5B44038-151E-4CD9-9F9C-17E070F82004}" sibTransId="{26AB1EFE-D0DF-480C-AA31-B20DF7D4F51A}"/>
    <dgm:cxn modelId="{F561F3A7-67BE-4F5E-A8FB-0E1E31B3E78B}" srcId="{4C7BFA49-C39F-498E-BF49-B221E4570418}" destId="{A68BFF20-EF5B-4340-A674-7B47C36AE174}" srcOrd="0" destOrd="0" parTransId="{517C20B4-5B26-479C-8FB6-759242A153CC}" sibTransId="{AF28B323-5009-4931-96EA-4D19FFDB5CA0}"/>
    <dgm:cxn modelId="{0D6E69B3-6C31-4304-BABC-AF510E37B2A0}" type="presOf" srcId="{0A67F88D-4A90-4837-9AA8-CA704A70E6F9}" destId="{D61BE439-D0E5-4C2B-8B81-4B4165312148}" srcOrd="0" destOrd="0" presId="urn:microsoft.com/office/officeart/2005/8/layout/hierarchy1"/>
    <dgm:cxn modelId="{AB9018B9-66D1-49F5-A8AC-9655B64E89EA}" type="presOf" srcId="{5FE9F476-DB8A-4EA7-830A-C12D3EE8F3FA}" destId="{EB720868-D7EB-4F36-A2A8-5913274FC26A}" srcOrd="0" destOrd="0" presId="urn:microsoft.com/office/officeart/2005/8/layout/hierarchy1"/>
    <dgm:cxn modelId="{C04DF4E9-14D2-45C7-96D0-44A893E7DE54}" type="presOf" srcId="{8BA22977-616D-447A-88F1-22BCF8DA6EB7}" destId="{70286095-3EF9-4968-9ADE-E917C82758D1}" srcOrd="0" destOrd="0" presId="urn:microsoft.com/office/officeart/2005/8/layout/hierarchy1"/>
    <dgm:cxn modelId="{FBFDDEEA-F0A9-42AD-BB8A-235FDE15A95E}" type="presOf" srcId="{9EEA95EF-5E6D-4B9B-BF39-689FF7D2CFBD}" destId="{B3CDB5CF-320B-4FDB-BC57-DF3A2B582737}" srcOrd="0" destOrd="0" presId="urn:microsoft.com/office/officeart/2005/8/layout/hierarchy1"/>
    <dgm:cxn modelId="{05B798F8-173D-4CED-BD2C-190EADC155B3}" srcId="{A68BFF20-EF5B-4340-A674-7B47C36AE174}" destId="{25ABB6AF-E6FF-4E77-AF52-E256BD8A0C42}" srcOrd="0" destOrd="0" parTransId="{4165E6EB-B399-4754-B00D-186E29ACF528}" sibTransId="{9B8EC095-12FD-47F4-8890-2EE07FA5D3F7}"/>
    <dgm:cxn modelId="{876B87FE-2AA0-4155-8AF9-02D5107EEE7E}" srcId="{A68BFF20-EF5B-4340-A674-7B47C36AE174}" destId="{99E91F46-3978-4C78-AAE1-E9BF53420701}" srcOrd="1" destOrd="0" parTransId="{141AD6F8-29B9-46C3-8F0D-10B5EACA2B79}" sibTransId="{B04C1A9A-82E7-4F9A-9C43-1BDA65A7BD9E}"/>
    <dgm:cxn modelId="{6811CA4F-62F2-47B5-B747-B00F201A86EC}" type="presParOf" srcId="{129CD3D7-5FE7-474F-8F56-1C4046CC99D3}" destId="{192664CD-7A78-465E-9BDC-7D5481C1BD4B}" srcOrd="0" destOrd="0" presId="urn:microsoft.com/office/officeart/2005/8/layout/hierarchy1"/>
    <dgm:cxn modelId="{B440BE44-9FE1-4DE9-BBFA-D0909B1CF513}" type="presParOf" srcId="{192664CD-7A78-465E-9BDC-7D5481C1BD4B}" destId="{2F16AC65-CFCD-4B7A-A9E3-623E1C01883A}" srcOrd="0" destOrd="0" presId="urn:microsoft.com/office/officeart/2005/8/layout/hierarchy1"/>
    <dgm:cxn modelId="{4F5B2CB5-F34D-40F9-B048-63FF2330928C}" type="presParOf" srcId="{2F16AC65-CFCD-4B7A-A9E3-623E1C01883A}" destId="{7D95A0E0-77DD-4C41-B73E-CB0C986D2B50}" srcOrd="0" destOrd="0" presId="urn:microsoft.com/office/officeart/2005/8/layout/hierarchy1"/>
    <dgm:cxn modelId="{87069EA0-3895-4229-9472-948FC1CCD651}" type="presParOf" srcId="{2F16AC65-CFCD-4B7A-A9E3-623E1C01883A}" destId="{149FA457-8487-4923-A7E3-36E600736DA9}" srcOrd="1" destOrd="0" presId="urn:microsoft.com/office/officeart/2005/8/layout/hierarchy1"/>
    <dgm:cxn modelId="{7A122047-C58E-4F31-8DB0-27DBBF467855}" type="presParOf" srcId="{192664CD-7A78-465E-9BDC-7D5481C1BD4B}" destId="{0024B70C-0DA8-4FA3-ACCA-FA2E3D4109EF}" srcOrd="1" destOrd="0" presId="urn:microsoft.com/office/officeart/2005/8/layout/hierarchy1"/>
    <dgm:cxn modelId="{EAD1F4EF-E729-4054-87DF-F32FB962179C}" type="presParOf" srcId="{0024B70C-0DA8-4FA3-ACCA-FA2E3D4109EF}" destId="{872DA583-6514-493C-8800-9D34796D6B06}" srcOrd="0" destOrd="0" presId="urn:microsoft.com/office/officeart/2005/8/layout/hierarchy1"/>
    <dgm:cxn modelId="{B077CEFF-2B5A-4918-9457-CE833244463B}" type="presParOf" srcId="{0024B70C-0DA8-4FA3-ACCA-FA2E3D4109EF}" destId="{718D1034-9ECA-43F0-8436-423F7730EBBD}" srcOrd="1" destOrd="0" presId="urn:microsoft.com/office/officeart/2005/8/layout/hierarchy1"/>
    <dgm:cxn modelId="{562D2C57-BDE3-42C3-8065-CAA90281E61A}" type="presParOf" srcId="{718D1034-9ECA-43F0-8436-423F7730EBBD}" destId="{B71040F7-24F8-45F8-9192-5994810E2680}" srcOrd="0" destOrd="0" presId="urn:microsoft.com/office/officeart/2005/8/layout/hierarchy1"/>
    <dgm:cxn modelId="{16F6951A-428B-4E42-87AB-F2E0695E40F5}" type="presParOf" srcId="{B71040F7-24F8-45F8-9192-5994810E2680}" destId="{53E6019B-AC55-41E6-9F22-EE6D1969A562}" srcOrd="0" destOrd="0" presId="urn:microsoft.com/office/officeart/2005/8/layout/hierarchy1"/>
    <dgm:cxn modelId="{9A5F5B1C-97A7-4AF0-BE9C-2DF9F4735E83}" type="presParOf" srcId="{B71040F7-24F8-45F8-9192-5994810E2680}" destId="{14AB4951-44D2-4417-A621-29C384D95A58}" srcOrd="1" destOrd="0" presId="urn:microsoft.com/office/officeart/2005/8/layout/hierarchy1"/>
    <dgm:cxn modelId="{70380902-437A-4AE3-87F2-A7763FB865EF}" type="presParOf" srcId="{718D1034-9ECA-43F0-8436-423F7730EBBD}" destId="{AA68A221-E642-4E1A-AB8C-133AFA413272}" srcOrd="1" destOrd="0" presId="urn:microsoft.com/office/officeart/2005/8/layout/hierarchy1"/>
    <dgm:cxn modelId="{EFD16521-5F19-4442-839E-3554B7DB0BBE}" type="presParOf" srcId="{AA68A221-E642-4E1A-AB8C-133AFA413272}" destId="{0EC78325-0BB0-4AF5-A3FA-EFD4CF26DA44}" srcOrd="0" destOrd="0" presId="urn:microsoft.com/office/officeart/2005/8/layout/hierarchy1"/>
    <dgm:cxn modelId="{F4DA8E95-E28A-468C-B4BF-4B41DA142ABA}" type="presParOf" srcId="{AA68A221-E642-4E1A-AB8C-133AFA413272}" destId="{C18D64BF-31A2-41AB-AA09-D7CC97F1CEA5}" srcOrd="1" destOrd="0" presId="urn:microsoft.com/office/officeart/2005/8/layout/hierarchy1"/>
    <dgm:cxn modelId="{D5380A05-8D1A-4216-8CBD-392A2BAAF863}" type="presParOf" srcId="{C18D64BF-31A2-41AB-AA09-D7CC97F1CEA5}" destId="{C7E676F0-8FB8-4436-8644-9148E4D68AA7}" srcOrd="0" destOrd="0" presId="urn:microsoft.com/office/officeart/2005/8/layout/hierarchy1"/>
    <dgm:cxn modelId="{EFBBFE34-075D-4171-B104-D75DCBCBCFAD}" type="presParOf" srcId="{C7E676F0-8FB8-4436-8644-9148E4D68AA7}" destId="{A3124141-43D6-4B64-91B8-513DC4B509E2}" srcOrd="0" destOrd="0" presId="urn:microsoft.com/office/officeart/2005/8/layout/hierarchy1"/>
    <dgm:cxn modelId="{31FAE0CB-ADC6-4DC7-800D-DD49C132797C}" type="presParOf" srcId="{C7E676F0-8FB8-4436-8644-9148E4D68AA7}" destId="{98A075A3-34F5-406B-8C95-FFDAC379E700}" srcOrd="1" destOrd="0" presId="urn:microsoft.com/office/officeart/2005/8/layout/hierarchy1"/>
    <dgm:cxn modelId="{1F25AE45-156B-48E7-BA12-C66425198A6D}" type="presParOf" srcId="{C18D64BF-31A2-41AB-AA09-D7CC97F1CEA5}" destId="{9AF5568B-05AF-4C96-AC86-D9BCC4922D89}" srcOrd="1" destOrd="0" presId="urn:microsoft.com/office/officeart/2005/8/layout/hierarchy1"/>
    <dgm:cxn modelId="{3894A5C9-6807-4722-9571-2023CFED4879}" type="presParOf" srcId="{9AF5568B-05AF-4C96-AC86-D9BCC4922D89}" destId="{D61BE439-D0E5-4C2B-8B81-4B4165312148}" srcOrd="0" destOrd="0" presId="urn:microsoft.com/office/officeart/2005/8/layout/hierarchy1"/>
    <dgm:cxn modelId="{A7446644-46DF-457B-AD30-FD83BFCE2B04}" type="presParOf" srcId="{9AF5568B-05AF-4C96-AC86-D9BCC4922D89}" destId="{9C7881CF-C808-4D72-A901-B9E8CB7A207C}" srcOrd="1" destOrd="0" presId="urn:microsoft.com/office/officeart/2005/8/layout/hierarchy1"/>
    <dgm:cxn modelId="{5BFFD3DF-74D4-453C-8E84-9D5F09BAC192}" type="presParOf" srcId="{9C7881CF-C808-4D72-A901-B9E8CB7A207C}" destId="{09A8DBCE-7CE2-4272-A07D-65A2CBAF4D22}" srcOrd="0" destOrd="0" presId="urn:microsoft.com/office/officeart/2005/8/layout/hierarchy1"/>
    <dgm:cxn modelId="{460AD929-061E-4165-9263-CAA4FC28C3E0}" type="presParOf" srcId="{09A8DBCE-7CE2-4272-A07D-65A2CBAF4D22}" destId="{ED092C9E-BB2C-4F69-9C9E-68840F34A56D}" srcOrd="0" destOrd="0" presId="urn:microsoft.com/office/officeart/2005/8/layout/hierarchy1"/>
    <dgm:cxn modelId="{BF8979EB-F603-49DC-8B5E-6CB448A112D2}" type="presParOf" srcId="{09A8DBCE-7CE2-4272-A07D-65A2CBAF4D22}" destId="{70286095-3EF9-4968-9ADE-E917C82758D1}" srcOrd="1" destOrd="0" presId="urn:microsoft.com/office/officeart/2005/8/layout/hierarchy1"/>
    <dgm:cxn modelId="{C6AEAF01-C030-4916-844E-525FBA5AD112}" type="presParOf" srcId="{9C7881CF-C808-4D72-A901-B9E8CB7A207C}" destId="{021A9601-722C-402A-8378-B10716AA792E}" srcOrd="1" destOrd="0" presId="urn:microsoft.com/office/officeart/2005/8/layout/hierarchy1"/>
    <dgm:cxn modelId="{2858F939-19E8-41E2-8C4A-494A21BE11C4}" type="presParOf" srcId="{AA68A221-E642-4E1A-AB8C-133AFA413272}" destId="{E241029C-DE8E-4D43-A975-BBE20DF54DCD}" srcOrd="2" destOrd="0" presId="urn:microsoft.com/office/officeart/2005/8/layout/hierarchy1"/>
    <dgm:cxn modelId="{E2C3FBD6-6779-4162-B87B-5196548424FC}" type="presParOf" srcId="{AA68A221-E642-4E1A-AB8C-133AFA413272}" destId="{D9E1358F-01F3-4975-8B66-D253F0FB2C8E}" srcOrd="3" destOrd="0" presId="urn:microsoft.com/office/officeart/2005/8/layout/hierarchy1"/>
    <dgm:cxn modelId="{73D2C41F-8FF5-4DEF-86B4-7730DC74551E}" type="presParOf" srcId="{D9E1358F-01F3-4975-8B66-D253F0FB2C8E}" destId="{CFED36C0-DAAE-48CC-A7D0-4FDEE953E7A1}" srcOrd="0" destOrd="0" presId="urn:microsoft.com/office/officeart/2005/8/layout/hierarchy1"/>
    <dgm:cxn modelId="{7D953EF5-C9C6-404A-90BB-94954C35A131}" type="presParOf" srcId="{CFED36C0-DAAE-48CC-A7D0-4FDEE953E7A1}" destId="{537D0745-455E-45A9-B352-44BE1A999E2F}" srcOrd="0" destOrd="0" presId="urn:microsoft.com/office/officeart/2005/8/layout/hierarchy1"/>
    <dgm:cxn modelId="{3E1D6CA3-3CF9-4AB5-A44D-B4B7697337E9}" type="presParOf" srcId="{CFED36C0-DAAE-48CC-A7D0-4FDEE953E7A1}" destId="{67246F65-B962-4307-9E2A-40DC268908E3}" srcOrd="1" destOrd="0" presId="urn:microsoft.com/office/officeart/2005/8/layout/hierarchy1"/>
    <dgm:cxn modelId="{47206797-4B25-4D70-A8AA-D20E849DF24C}" type="presParOf" srcId="{D9E1358F-01F3-4975-8B66-D253F0FB2C8E}" destId="{21E889EC-78C1-4D3E-AEAF-8ADB87EF84AB}" srcOrd="1" destOrd="0" presId="urn:microsoft.com/office/officeart/2005/8/layout/hierarchy1"/>
    <dgm:cxn modelId="{E268C861-571D-49D4-886A-7B7537DE3D3E}" type="presParOf" srcId="{0024B70C-0DA8-4FA3-ACCA-FA2E3D4109EF}" destId="{97B2BB97-47E1-41D6-B003-CE3941FD4C92}" srcOrd="2" destOrd="0" presId="urn:microsoft.com/office/officeart/2005/8/layout/hierarchy1"/>
    <dgm:cxn modelId="{15128026-DD82-42AA-8063-C0CDA7DD06EA}" type="presParOf" srcId="{0024B70C-0DA8-4FA3-ACCA-FA2E3D4109EF}" destId="{CFE0792A-2AD1-4A2B-96C5-5BEEBAFF89A9}" srcOrd="3" destOrd="0" presId="urn:microsoft.com/office/officeart/2005/8/layout/hierarchy1"/>
    <dgm:cxn modelId="{BA3260CD-5602-4295-BF26-602D9314A954}" type="presParOf" srcId="{CFE0792A-2AD1-4A2B-96C5-5BEEBAFF89A9}" destId="{A6FD9A35-2F01-416B-91D0-9CBCDF5269A6}" srcOrd="0" destOrd="0" presId="urn:microsoft.com/office/officeart/2005/8/layout/hierarchy1"/>
    <dgm:cxn modelId="{AD0C6CBB-A77E-4582-A05E-5258EEE3BC0F}" type="presParOf" srcId="{A6FD9A35-2F01-416B-91D0-9CBCDF5269A6}" destId="{6F371353-75B0-4727-9B2D-AE20DCC3AE5D}" srcOrd="0" destOrd="0" presId="urn:microsoft.com/office/officeart/2005/8/layout/hierarchy1"/>
    <dgm:cxn modelId="{FB18B3CB-8FCA-4A1C-9F12-6CC6E867CFCD}" type="presParOf" srcId="{A6FD9A35-2F01-416B-91D0-9CBCDF5269A6}" destId="{EB720868-D7EB-4F36-A2A8-5913274FC26A}" srcOrd="1" destOrd="0" presId="urn:microsoft.com/office/officeart/2005/8/layout/hierarchy1"/>
    <dgm:cxn modelId="{A6AE9B39-6EED-4EC0-849A-2C2920D2210E}" type="presParOf" srcId="{CFE0792A-2AD1-4A2B-96C5-5BEEBAFF89A9}" destId="{A609E064-7344-444F-BA4C-654116B142C4}" srcOrd="1" destOrd="0" presId="urn:microsoft.com/office/officeart/2005/8/layout/hierarchy1"/>
    <dgm:cxn modelId="{DE2C57CA-6CA5-4A4B-B3D8-DF34F134B107}" type="presParOf" srcId="{A609E064-7344-444F-BA4C-654116B142C4}" destId="{B3CDB5CF-320B-4FDB-BC57-DF3A2B582737}" srcOrd="0" destOrd="0" presId="urn:microsoft.com/office/officeart/2005/8/layout/hierarchy1"/>
    <dgm:cxn modelId="{5774C501-9C98-40FF-B8BA-6A743119A44F}" type="presParOf" srcId="{A609E064-7344-444F-BA4C-654116B142C4}" destId="{21E62991-8160-4E28-9782-2220A9246EEC}" srcOrd="1" destOrd="0" presId="urn:microsoft.com/office/officeart/2005/8/layout/hierarchy1"/>
    <dgm:cxn modelId="{C15C4685-AF59-45E2-919A-45051AA39905}" type="presParOf" srcId="{21E62991-8160-4E28-9782-2220A9246EEC}" destId="{204AC36A-4E9D-4ED7-92EF-1A1BB0F56843}" srcOrd="0" destOrd="0" presId="urn:microsoft.com/office/officeart/2005/8/layout/hierarchy1"/>
    <dgm:cxn modelId="{F57B29FD-914A-45B4-A113-203F5047AA6E}" type="presParOf" srcId="{204AC36A-4E9D-4ED7-92EF-1A1BB0F56843}" destId="{063FAA1B-7744-4EBF-B274-981F56787E6E}" srcOrd="0" destOrd="0" presId="urn:microsoft.com/office/officeart/2005/8/layout/hierarchy1"/>
    <dgm:cxn modelId="{3A20E46F-983C-4CBF-8729-2B1289788E53}" type="presParOf" srcId="{204AC36A-4E9D-4ED7-92EF-1A1BB0F56843}" destId="{04E54865-45AE-4104-BA41-66304E8EA2A9}" srcOrd="1" destOrd="0" presId="urn:microsoft.com/office/officeart/2005/8/layout/hierarchy1"/>
    <dgm:cxn modelId="{7A75BAE6-BE28-45FE-8C4F-BABF20FEA2BB}" type="presParOf" srcId="{21E62991-8160-4E28-9782-2220A9246EEC}" destId="{72CB0269-F411-48F4-9202-9F3C8E37BF9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8055AE14-91CD-4618-97FB-2B60D0BA6CF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A1DBA81-1E41-4B75-B24D-9256D1AC0C55}">
      <dgm:prSet phldrT="[Text]"/>
      <dgm:spPr/>
      <dgm:t>
        <a:bodyPr/>
        <a:lstStyle/>
        <a:p>
          <a:r>
            <a:rPr lang="en-US" dirty="0"/>
            <a:t>Perform activities simultaneously</a:t>
          </a:r>
        </a:p>
      </dgm:t>
    </dgm:pt>
    <dgm:pt modelId="{9FE1CC72-65B8-4BE3-A650-079FB0F468CB}" type="parTrans" cxnId="{C23A7C13-6C91-40EC-B238-A86DD129788B}">
      <dgm:prSet/>
      <dgm:spPr/>
      <dgm:t>
        <a:bodyPr/>
        <a:lstStyle/>
        <a:p>
          <a:endParaRPr lang="en-US"/>
        </a:p>
      </dgm:t>
    </dgm:pt>
    <dgm:pt modelId="{A5C2309C-FEA7-414F-BF98-B74651C6E079}" type="sibTrans" cxnId="{C23A7C13-6C91-40EC-B238-A86DD129788B}">
      <dgm:prSet/>
      <dgm:spPr/>
      <dgm:t>
        <a:bodyPr/>
        <a:lstStyle/>
        <a:p>
          <a:endParaRPr lang="en-US"/>
        </a:p>
      </dgm:t>
    </dgm:pt>
    <dgm:pt modelId="{2DD03E37-82BD-4684-879A-211E14745197}">
      <dgm:prSet phldrT="[Text]"/>
      <dgm:spPr/>
      <dgm:t>
        <a:bodyPr/>
        <a:lstStyle/>
        <a:p>
          <a:r>
            <a:rPr lang="en-US" dirty="0"/>
            <a:t>Indicate milestones</a:t>
          </a:r>
        </a:p>
      </dgm:t>
    </dgm:pt>
    <dgm:pt modelId="{9DA6BDBE-CF75-42C5-BEE3-ADF736E826A4}" type="parTrans" cxnId="{7EB4BF2D-9040-45A2-B58D-A91FD553F914}">
      <dgm:prSet/>
      <dgm:spPr/>
      <dgm:t>
        <a:bodyPr/>
        <a:lstStyle/>
        <a:p>
          <a:endParaRPr lang="en-US"/>
        </a:p>
      </dgm:t>
    </dgm:pt>
    <dgm:pt modelId="{CB5F391B-E7EF-440B-8F94-34F6C517AB0E}" type="sibTrans" cxnId="{7EB4BF2D-9040-45A2-B58D-A91FD553F914}">
      <dgm:prSet/>
      <dgm:spPr/>
      <dgm:t>
        <a:bodyPr/>
        <a:lstStyle/>
        <a:p>
          <a:endParaRPr lang="en-US"/>
        </a:p>
      </dgm:t>
    </dgm:pt>
    <dgm:pt modelId="{2737CF72-0357-4B67-B6F3-4E936468E73D}">
      <dgm:prSet phldrT="[Text]"/>
      <dgm:spPr/>
      <dgm:t>
        <a:bodyPr/>
        <a:lstStyle/>
        <a:p>
          <a:r>
            <a:rPr lang="en-US" dirty="0"/>
            <a:t>Include deliverables</a:t>
          </a:r>
        </a:p>
      </dgm:t>
    </dgm:pt>
    <dgm:pt modelId="{F3726F93-B445-4953-943D-EAE3FCC864F7}" type="parTrans" cxnId="{73F00A72-9D3F-4C75-8D1F-386F02857B10}">
      <dgm:prSet/>
      <dgm:spPr/>
      <dgm:t>
        <a:bodyPr/>
        <a:lstStyle/>
        <a:p>
          <a:endParaRPr lang="en-US"/>
        </a:p>
      </dgm:t>
    </dgm:pt>
    <dgm:pt modelId="{ACBB54DE-234C-4ED9-A070-F3AF3E342A72}" type="sibTrans" cxnId="{73F00A72-9D3F-4C75-8D1F-386F02857B10}">
      <dgm:prSet/>
      <dgm:spPr/>
      <dgm:t>
        <a:bodyPr/>
        <a:lstStyle/>
        <a:p>
          <a:endParaRPr lang="en-US"/>
        </a:p>
      </dgm:t>
    </dgm:pt>
    <dgm:pt modelId="{0D34B061-8876-48B4-BCA0-4297B7C4821B}">
      <dgm:prSet phldrT="[Text]"/>
      <dgm:spPr/>
      <dgm:t>
        <a:bodyPr/>
        <a:lstStyle/>
        <a:p>
          <a:r>
            <a:rPr lang="en-US" dirty="0"/>
            <a:t>Include lag and lead time</a:t>
          </a:r>
        </a:p>
      </dgm:t>
    </dgm:pt>
    <dgm:pt modelId="{90B78522-B9F5-4366-9B3E-A3B593EB93E9}" type="parTrans" cxnId="{D75CB39E-4290-4C32-87E8-CC0DA079DD93}">
      <dgm:prSet/>
      <dgm:spPr/>
      <dgm:t>
        <a:bodyPr/>
        <a:lstStyle/>
        <a:p>
          <a:endParaRPr lang="en-US"/>
        </a:p>
      </dgm:t>
    </dgm:pt>
    <dgm:pt modelId="{83E2522A-0079-4795-80DD-0A3539C834B5}" type="sibTrans" cxnId="{D75CB39E-4290-4C32-87E8-CC0DA079DD93}">
      <dgm:prSet/>
      <dgm:spPr/>
      <dgm:t>
        <a:bodyPr/>
        <a:lstStyle/>
        <a:p>
          <a:endParaRPr lang="en-US"/>
        </a:p>
      </dgm:t>
    </dgm:pt>
    <dgm:pt modelId="{0A236F94-F063-49D7-9E22-8AD90229FFE3}" type="pres">
      <dgm:prSet presAssocID="{8055AE14-91CD-4618-97FB-2B60D0BA6CFE}" presName="diagram" presStyleCnt="0">
        <dgm:presLayoutVars>
          <dgm:dir/>
          <dgm:resizeHandles val="exact"/>
        </dgm:presLayoutVars>
      </dgm:prSet>
      <dgm:spPr/>
    </dgm:pt>
    <dgm:pt modelId="{37751FA7-80E5-421F-A081-E52407778CE0}" type="pres">
      <dgm:prSet presAssocID="{BA1DBA81-1E41-4B75-B24D-9256D1AC0C55}" presName="node" presStyleLbl="node1" presStyleIdx="0" presStyleCnt="4">
        <dgm:presLayoutVars>
          <dgm:bulletEnabled val="1"/>
        </dgm:presLayoutVars>
      </dgm:prSet>
      <dgm:spPr/>
    </dgm:pt>
    <dgm:pt modelId="{9CDB4D37-B36F-468B-B266-028EE0D857F7}" type="pres">
      <dgm:prSet presAssocID="{A5C2309C-FEA7-414F-BF98-B74651C6E079}" presName="sibTrans" presStyleCnt="0"/>
      <dgm:spPr/>
    </dgm:pt>
    <dgm:pt modelId="{CF581BF6-C587-4EA8-A9E6-DCC68654F760}" type="pres">
      <dgm:prSet presAssocID="{2DD03E37-82BD-4684-879A-211E14745197}" presName="node" presStyleLbl="node1" presStyleIdx="1" presStyleCnt="4">
        <dgm:presLayoutVars>
          <dgm:bulletEnabled val="1"/>
        </dgm:presLayoutVars>
      </dgm:prSet>
      <dgm:spPr/>
    </dgm:pt>
    <dgm:pt modelId="{483FE935-1716-4FA4-8E41-2FB83956DD62}" type="pres">
      <dgm:prSet presAssocID="{CB5F391B-E7EF-440B-8F94-34F6C517AB0E}" presName="sibTrans" presStyleCnt="0"/>
      <dgm:spPr/>
    </dgm:pt>
    <dgm:pt modelId="{596FF4D9-C8EB-406B-BE37-38803DDD5738}" type="pres">
      <dgm:prSet presAssocID="{2737CF72-0357-4B67-B6F3-4E936468E73D}" presName="node" presStyleLbl="node1" presStyleIdx="2" presStyleCnt="4">
        <dgm:presLayoutVars>
          <dgm:bulletEnabled val="1"/>
        </dgm:presLayoutVars>
      </dgm:prSet>
      <dgm:spPr/>
    </dgm:pt>
    <dgm:pt modelId="{96859A49-6578-4A2E-8A30-138BA583A058}" type="pres">
      <dgm:prSet presAssocID="{ACBB54DE-234C-4ED9-A070-F3AF3E342A72}" presName="sibTrans" presStyleCnt="0"/>
      <dgm:spPr/>
    </dgm:pt>
    <dgm:pt modelId="{0B6ED7F5-9E97-4AFB-B9DD-2C9673B150AD}" type="pres">
      <dgm:prSet presAssocID="{0D34B061-8876-48B4-BCA0-4297B7C4821B}" presName="node" presStyleLbl="node1" presStyleIdx="3" presStyleCnt="4">
        <dgm:presLayoutVars>
          <dgm:bulletEnabled val="1"/>
        </dgm:presLayoutVars>
      </dgm:prSet>
      <dgm:spPr/>
    </dgm:pt>
  </dgm:ptLst>
  <dgm:cxnLst>
    <dgm:cxn modelId="{C23A7C13-6C91-40EC-B238-A86DD129788B}" srcId="{8055AE14-91CD-4618-97FB-2B60D0BA6CFE}" destId="{BA1DBA81-1E41-4B75-B24D-9256D1AC0C55}" srcOrd="0" destOrd="0" parTransId="{9FE1CC72-65B8-4BE3-A650-079FB0F468CB}" sibTransId="{A5C2309C-FEA7-414F-BF98-B74651C6E079}"/>
    <dgm:cxn modelId="{7EB4BF2D-9040-45A2-B58D-A91FD553F914}" srcId="{8055AE14-91CD-4618-97FB-2B60D0BA6CFE}" destId="{2DD03E37-82BD-4684-879A-211E14745197}" srcOrd="1" destOrd="0" parTransId="{9DA6BDBE-CF75-42C5-BEE3-ADF736E826A4}" sibTransId="{CB5F391B-E7EF-440B-8F94-34F6C517AB0E}"/>
    <dgm:cxn modelId="{73F00A72-9D3F-4C75-8D1F-386F02857B10}" srcId="{8055AE14-91CD-4618-97FB-2B60D0BA6CFE}" destId="{2737CF72-0357-4B67-B6F3-4E936468E73D}" srcOrd="2" destOrd="0" parTransId="{F3726F93-B445-4953-943D-EAE3FCC864F7}" sibTransId="{ACBB54DE-234C-4ED9-A070-F3AF3E342A72}"/>
    <dgm:cxn modelId="{588B3A8E-18E1-4B74-AD90-61038C8BD92F}" type="presOf" srcId="{BA1DBA81-1E41-4B75-B24D-9256D1AC0C55}" destId="{37751FA7-80E5-421F-A081-E52407778CE0}" srcOrd="0" destOrd="0" presId="urn:microsoft.com/office/officeart/2005/8/layout/default"/>
    <dgm:cxn modelId="{D75CB39E-4290-4C32-87E8-CC0DA079DD93}" srcId="{8055AE14-91CD-4618-97FB-2B60D0BA6CFE}" destId="{0D34B061-8876-48B4-BCA0-4297B7C4821B}" srcOrd="3" destOrd="0" parTransId="{90B78522-B9F5-4366-9B3E-A3B593EB93E9}" sibTransId="{83E2522A-0079-4795-80DD-0A3539C834B5}"/>
    <dgm:cxn modelId="{75AFD2AC-746D-49BE-8AD5-184C61260D96}" type="presOf" srcId="{2737CF72-0357-4B67-B6F3-4E936468E73D}" destId="{596FF4D9-C8EB-406B-BE37-38803DDD5738}" srcOrd="0" destOrd="0" presId="urn:microsoft.com/office/officeart/2005/8/layout/default"/>
    <dgm:cxn modelId="{6A8CFDB6-1D31-4853-95DF-E683F8D010A8}" type="presOf" srcId="{2DD03E37-82BD-4684-879A-211E14745197}" destId="{CF581BF6-C587-4EA8-A9E6-DCC68654F760}" srcOrd="0" destOrd="0" presId="urn:microsoft.com/office/officeart/2005/8/layout/default"/>
    <dgm:cxn modelId="{F1F988C6-0EB2-486C-8B18-2BD55AEBC381}" type="presOf" srcId="{8055AE14-91CD-4618-97FB-2B60D0BA6CFE}" destId="{0A236F94-F063-49D7-9E22-8AD90229FFE3}" srcOrd="0" destOrd="0" presId="urn:microsoft.com/office/officeart/2005/8/layout/default"/>
    <dgm:cxn modelId="{527988D9-D7E2-433A-BB51-981BD13080FE}" type="presOf" srcId="{0D34B061-8876-48B4-BCA0-4297B7C4821B}" destId="{0B6ED7F5-9E97-4AFB-B9DD-2C9673B150AD}" srcOrd="0" destOrd="0" presId="urn:microsoft.com/office/officeart/2005/8/layout/default"/>
    <dgm:cxn modelId="{26AF499D-3302-4A13-BA3D-3CE56A3E1B01}" type="presParOf" srcId="{0A236F94-F063-49D7-9E22-8AD90229FFE3}" destId="{37751FA7-80E5-421F-A081-E52407778CE0}" srcOrd="0" destOrd="0" presId="urn:microsoft.com/office/officeart/2005/8/layout/default"/>
    <dgm:cxn modelId="{1BED1FB0-C877-4B6F-A8A9-CB43AB7AA7AE}" type="presParOf" srcId="{0A236F94-F063-49D7-9E22-8AD90229FFE3}" destId="{9CDB4D37-B36F-468B-B266-028EE0D857F7}" srcOrd="1" destOrd="0" presId="urn:microsoft.com/office/officeart/2005/8/layout/default"/>
    <dgm:cxn modelId="{F5B1B36D-0991-48D0-9AAD-8DEC6C215A50}" type="presParOf" srcId="{0A236F94-F063-49D7-9E22-8AD90229FFE3}" destId="{CF581BF6-C587-4EA8-A9E6-DCC68654F760}" srcOrd="2" destOrd="0" presId="urn:microsoft.com/office/officeart/2005/8/layout/default"/>
    <dgm:cxn modelId="{D0CD9F4F-ACA8-4E45-981A-10EE6141C216}" type="presParOf" srcId="{0A236F94-F063-49D7-9E22-8AD90229FFE3}" destId="{483FE935-1716-4FA4-8E41-2FB83956DD62}" srcOrd="3" destOrd="0" presId="urn:microsoft.com/office/officeart/2005/8/layout/default"/>
    <dgm:cxn modelId="{FFD7C2A7-CAAB-4E1D-9889-939B969AB5FC}" type="presParOf" srcId="{0A236F94-F063-49D7-9E22-8AD90229FFE3}" destId="{596FF4D9-C8EB-406B-BE37-38803DDD5738}" srcOrd="4" destOrd="0" presId="urn:microsoft.com/office/officeart/2005/8/layout/default"/>
    <dgm:cxn modelId="{5F31BCD4-38B0-4055-B4AF-F55D23E24B7E}" type="presParOf" srcId="{0A236F94-F063-49D7-9E22-8AD90229FFE3}" destId="{96859A49-6578-4A2E-8A30-138BA583A058}" srcOrd="5" destOrd="0" presId="urn:microsoft.com/office/officeart/2005/8/layout/default"/>
    <dgm:cxn modelId="{B52419B0-3880-424B-B81C-705AECE6A35D}" type="presParOf" srcId="{0A236F94-F063-49D7-9E22-8AD90229FFE3}" destId="{0B6ED7F5-9E97-4AFB-B9DD-2C9673B150A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B34570D-3CBC-48AD-BC22-C1372749379B}"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6CB97302-4C87-434E-92F8-6E72DBD49C69}">
      <dgm:prSet phldrT="[Text]" custT="1"/>
      <dgm:spPr/>
      <dgm:t>
        <a:bodyPr/>
        <a:lstStyle/>
        <a:p>
          <a:r>
            <a:rPr lang="en-US" sz="2400" b="1" dirty="0"/>
            <a:t>Mitigate</a:t>
          </a:r>
          <a:r>
            <a:rPr lang="en-US" sz="2400" dirty="0"/>
            <a:t>: Reduce the probability of risk</a:t>
          </a:r>
        </a:p>
      </dgm:t>
    </dgm:pt>
    <dgm:pt modelId="{EAA928F7-EC5C-4525-A74C-DC2856F6FFC3}" type="parTrans" cxnId="{E388D47A-7C45-4397-81AD-0A3AE430BC3A}">
      <dgm:prSet/>
      <dgm:spPr/>
      <dgm:t>
        <a:bodyPr/>
        <a:lstStyle/>
        <a:p>
          <a:endParaRPr lang="en-US"/>
        </a:p>
      </dgm:t>
    </dgm:pt>
    <dgm:pt modelId="{2CD8D02D-003D-4AAC-81A8-A5A0763A3849}" type="sibTrans" cxnId="{E388D47A-7C45-4397-81AD-0A3AE430BC3A}">
      <dgm:prSet/>
      <dgm:spPr/>
      <dgm:t>
        <a:bodyPr/>
        <a:lstStyle/>
        <a:p>
          <a:endParaRPr lang="en-US" dirty="0"/>
        </a:p>
      </dgm:t>
    </dgm:pt>
    <dgm:pt modelId="{C753864E-4734-4BB6-92AD-9A63A632C3D2}">
      <dgm:prSet phldrT="[Text]" custT="1"/>
      <dgm:spPr/>
      <dgm:t>
        <a:bodyPr/>
        <a:lstStyle/>
        <a:p>
          <a:r>
            <a:rPr lang="en-US" sz="2400" b="1" dirty="0"/>
            <a:t>Avoid</a:t>
          </a:r>
          <a:r>
            <a:rPr lang="en-US" sz="2400" dirty="0"/>
            <a:t>: Take steps to avoid the risk entirely</a:t>
          </a:r>
        </a:p>
      </dgm:t>
    </dgm:pt>
    <dgm:pt modelId="{EA12D634-81F3-467C-9AAE-D90BB25112E5}" type="parTrans" cxnId="{533B5779-1C4B-4BBF-ADB6-C076107F1A8E}">
      <dgm:prSet/>
      <dgm:spPr/>
      <dgm:t>
        <a:bodyPr/>
        <a:lstStyle/>
        <a:p>
          <a:endParaRPr lang="en-US"/>
        </a:p>
      </dgm:t>
    </dgm:pt>
    <dgm:pt modelId="{3B64543C-4BE4-4840-AA17-23EFEB5B73B5}" type="sibTrans" cxnId="{533B5779-1C4B-4BBF-ADB6-C076107F1A8E}">
      <dgm:prSet/>
      <dgm:spPr/>
      <dgm:t>
        <a:bodyPr/>
        <a:lstStyle/>
        <a:p>
          <a:endParaRPr lang="en-US" dirty="0"/>
        </a:p>
      </dgm:t>
    </dgm:pt>
    <dgm:pt modelId="{E665254A-669F-45CD-82F0-24093EE607D3}">
      <dgm:prSet phldrT="[Text]" custT="1"/>
      <dgm:spPr/>
      <dgm:t>
        <a:bodyPr/>
        <a:lstStyle/>
        <a:p>
          <a:r>
            <a:rPr lang="en-US" sz="2400" b="1" dirty="0"/>
            <a:t>Transfer</a:t>
          </a:r>
          <a:r>
            <a:rPr lang="en-US" sz="2400" dirty="0"/>
            <a:t>: Transfer the responsibility for the risk to someone outside the project</a:t>
          </a:r>
        </a:p>
      </dgm:t>
    </dgm:pt>
    <dgm:pt modelId="{5B7C4A13-FF28-4BC6-86EF-EF8C9F02C5F6}" type="parTrans" cxnId="{7B064BCC-79F7-410B-B097-B88E401E4AAC}">
      <dgm:prSet/>
      <dgm:spPr/>
      <dgm:t>
        <a:bodyPr/>
        <a:lstStyle/>
        <a:p>
          <a:endParaRPr lang="en-US"/>
        </a:p>
      </dgm:t>
    </dgm:pt>
    <dgm:pt modelId="{666ADFD1-228D-4AD9-97F8-76435E18E69A}" type="sibTrans" cxnId="{7B064BCC-79F7-410B-B097-B88E401E4AAC}">
      <dgm:prSet/>
      <dgm:spPr/>
      <dgm:t>
        <a:bodyPr/>
        <a:lstStyle/>
        <a:p>
          <a:endParaRPr lang="en-US" dirty="0"/>
        </a:p>
      </dgm:t>
    </dgm:pt>
    <dgm:pt modelId="{30360821-26BC-4574-B045-76DA6A0240F6}">
      <dgm:prSet phldrT="[Text]" custT="1"/>
      <dgm:spPr/>
      <dgm:t>
        <a:bodyPr/>
        <a:lstStyle/>
        <a:p>
          <a:r>
            <a:rPr lang="en-US" sz="2400" b="1" dirty="0"/>
            <a:t>Accept</a:t>
          </a:r>
          <a:r>
            <a:rPr lang="en-US" sz="2400" dirty="0"/>
            <a:t>: This is the best approach for risks with low probability and impact ratings</a:t>
          </a:r>
        </a:p>
      </dgm:t>
    </dgm:pt>
    <dgm:pt modelId="{3BA4B1A5-CB99-4D2D-B7BE-205DFA844D69}" type="parTrans" cxnId="{93137A2E-49BA-4FE6-AA11-6DC1287F4000}">
      <dgm:prSet/>
      <dgm:spPr/>
    </dgm:pt>
    <dgm:pt modelId="{8C70E29E-5348-4E97-87B9-502A7B0866F9}" type="sibTrans" cxnId="{93137A2E-49BA-4FE6-AA11-6DC1287F4000}">
      <dgm:prSet/>
      <dgm:spPr/>
    </dgm:pt>
    <dgm:pt modelId="{2C4C6CDC-A552-46F7-ABDF-A2D9A8FAE4FB}" type="pres">
      <dgm:prSet presAssocID="{9B34570D-3CBC-48AD-BC22-C1372749379B}" presName="outerComposite" presStyleCnt="0">
        <dgm:presLayoutVars>
          <dgm:chMax val="5"/>
          <dgm:dir/>
          <dgm:resizeHandles val="exact"/>
        </dgm:presLayoutVars>
      </dgm:prSet>
      <dgm:spPr/>
    </dgm:pt>
    <dgm:pt modelId="{BFC6E071-5F70-4C0C-8814-CA3BC80C8987}" type="pres">
      <dgm:prSet presAssocID="{9B34570D-3CBC-48AD-BC22-C1372749379B}" presName="dummyMaxCanvas" presStyleCnt="0">
        <dgm:presLayoutVars/>
      </dgm:prSet>
      <dgm:spPr/>
    </dgm:pt>
    <dgm:pt modelId="{5D9B6E8F-A59D-4DC7-B18B-86C2B39FBD5F}" type="pres">
      <dgm:prSet presAssocID="{9B34570D-3CBC-48AD-BC22-C1372749379B}" presName="FourNodes_1" presStyleLbl="node1" presStyleIdx="0" presStyleCnt="4">
        <dgm:presLayoutVars>
          <dgm:bulletEnabled val="1"/>
        </dgm:presLayoutVars>
      </dgm:prSet>
      <dgm:spPr/>
    </dgm:pt>
    <dgm:pt modelId="{A1B0E9D4-9FB0-4957-9954-35E4BEC5D953}" type="pres">
      <dgm:prSet presAssocID="{9B34570D-3CBC-48AD-BC22-C1372749379B}" presName="FourNodes_2" presStyleLbl="node1" presStyleIdx="1" presStyleCnt="4">
        <dgm:presLayoutVars>
          <dgm:bulletEnabled val="1"/>
        </dgm:presLayoutVars>
      </dgm:prSet>
      <dgm:spPr/>
    </dgm:pt>
    <dgm:pt modelId="{B2A5F1F1-3309-4242-85BD-F2B2FA0A0741}" type="pres">
      <dgm:prSet presAssocID="{9B34570D-3CBC-48AD-BC22-C1372749379B}" presName="FourNodes_3" presStyleLbl="node1" presStyleIdx="2" presStyleCnt="4">
        <dgm:presLayoutVars>
          <dgm:bulletEnabled val="1"/>
        </dgm:presLayoutVars>
      </dgm:prSet>
      <dgm:spPr/>
    </dgm:pt>
    <dgm:pt modelId="{80B2F6F2-182A-425A-B247-A9F312258DDB}" type="pres">
      <dgm:prSet presAssocID="{9B34570D-3CBC-48AD-BC22-C1372749379B}" presName="FourNodes_4" presStyleLbl="node1" presStyleIdx="3" presStyleCnt="4">
        <dgm:presLayoutVars>
          <dgm:bulletEnabled val="1"/>
        </dgm:presLayoutVars>
      </dgm:prSet>
      <dgm:spPr/>
    </dgm:pt>
    <dgm:pt modelId="{6F93BAA9-46F5-4B99-8953-05C84E9C9929}" type="pres">
      <dgm:prSet presAssocID="{9B34570D-3CBC-48AD-BC22-C1372749379B}" presName="FourConn_1-2" presStyleLbl="fgAccFollowNode1" presStyleIdx="0" presStyleCnt="3">
        <dgm:presLayoutVars>
          <dgm:bulletEnabled val="1"/>
        </dgm:presLayoutVars>
      </dgm:prSet>
      <dgm:spPr/>
    </dgm:pt>
    <dgm:pt modelId="{A6202B14-1B65-46AC-B30E-94BE05D5B5E1}" type="pres">
      <dgm:prSet presAssocID="{9B34570D-3CBC-48AD-BC22-C1372749379B}" presName="FourConn_2-3" presStyleLbl="fgAccFollowNode1" presStyleIdx="1" presStyleCnt="3">
        <dgm:presLayoutVars>
          <dgm:bulletEnabled val="1"/>
        </dgm:presLayoutVars>
      </dgm:prSet>
      <dgm:spPr/>
    </dgm:pt>
    <dgm:pt modelId="{AD928000-E387-4AF3-B698-FF93BACA9225}" type="pres">
      <dgm:prSet presAssocID="{9B34570D-3CBC-48AD-BC22-C1372749379B}" presName="FourConn_3-4" presStyleLbl="fgAccFollowNode1" presStyleIdx="2" presStyleCnt="3">
        <dgm:presLayoutVars>
          <dgm:bulletEnabled val="1"/>
        </dgm:presLayoutVars>
      </dgm:prSet>
      <dgm:spPr/>
    </dgm:pt>
    <dgm:pt modelId="{DA443A6B-2136-4DCC-BB68-D98534A3C8BE}" type="pres">
      <dgm:prSet presAssocID="{9B34570D-3CBC-48AD-BC22-C1372749379B}" presName="FourNodes_1_text" presStyleLbl="node1" presStyleIdx="3" presStyleCnt="4">
        <dgm:presLayoutVars>
          <dgm:bulletEnabled val="1"/>
        </dgm:presLayoutVars>
      </dgm:prSet>
      <dgm:spPr/>
    </dgm:pt>
    <dgm:pt modelId="{4345EA0A-1608-44A3-B89C-B40229686058}" type="pres">
      <dgm:prSet presAssocID="{9B34570D-3CBC-48AD-BC22-C1372749379B}" presName="FourNodes_2_text" presStyleLbl="node1" presStyleIdx="3" presStyleCnt="4">
        <dgm:presLayoutVars>
          <dgm:bulletEnabled val="1"/>
        </dgm:presLayoutVars>
      </dgm:prSet>
      <dgm:spPr/>
    </dgm:pt>
    <dgm:pt modelId="{532333D2-3123-4B33-986A-1434E9E61995}" type="pres">
      <dgm:prSet presAssocID="{9B34570D-3CBC-48AD-BC22-C1372749379B}" presName="FourNodes_3_text" presStyleLbl="node1" presStyleIdx="3" presStyleCnt="4">
        <dgm:presLayoutVars>
          <dgm:bulletEnabled val="1"/>
        </dgm:presLayoutVars>
      </dgm:prSet>
      <dgm:spPr/>
    </dgm:pt>
    <dgm:pt modelId="{23589986-825D-42D1-B738-FAE41A844013}" type="pres">
      <dgm:prSet presAssocID="{9B34570D-3CBC-48AD-BC22-C1372749379B}" presName="FourNodes_4_text" presStyleLbl="node1" presStyleIdx="3" presStyleCnt="4">
        <dgm:presLayoutVars>
          <dgm:bulletEnabled val="1"/>
        </dgm:presLayoutVars>
      </dgm:prSet>
      <dgm:spPr/>
    </dgm:pt>
  </dgm:ptLst>
  <dgm:cxnLst>
    <dgm:cxn modelId="{C2258F11-94E4-4A17-A660-1A9A2CE066C2}" type="presOf" srcId="{666ADFD1-228D-4AD9-97F8-76435E18E69A}" destId="{AD928000-E387-4AF3-B698-FF93BACA9225}" srcOrd="0" destOrd="0" presId="urn:microsoft.com/office/officeart/2005/8/layout/vProcess5"/>
    <dgm:cxn modelId="{6319E413-1415-4DA4-B3CD-CB942FFC826F}" type="presOf" srcId="{E665254A-669F-45CD-82F0-24093EE607D3}" destId="{532333D2-3123-4B33-986A-1434E9E61995}" srcOrd="1" destOrd="0" presId="urn:microsoft.com/office/officeart/2005/8/layout/vProcess5"/>
    <dgm:cxn modelId="{5181631A-B476-4F58-A930-012AFACC93CF}" type="presOf" srcId="{2CD8D02D-003D-4AAC-81A8-A5A0763A3849}" destId="{6F93BAA9-46F5-4B99-8953-05C84E9C9929}" srcOrd="0" destOrd="0" presId="urn:microsoft.com/office/officeart/2005/8/layout/vProcess5"/>
    <dgm:cxn modelId="{34B51529-9807-4559-827A-90452A6B5678}" type="presOf" srcId="{30360821-26BC-4574-B045-76DA6A0240F6}" destId="{80B2F6F2-182A-425A-B247-A9F312258DDB}" srcOrd="0" destOrd="0" presId="urn:microsoft.com/office/officeart/2005/8/layout/vProcess5"/>
    <dgm:cxn modelId="{93137A2E-49BA-4FE6-AA11-6DC1287F4000}" srcId="{9B34570D-3CBC-48AD-BC22-C1372749379B}" destId="{30360821-26BC-4574-B045-76DA6A0240F6}" srcOrd="3" destOrd="0" parTransId="{3BA4B1A5-CB99-4D2D-B7BE-205DFA844D69}" sibTransId="{8C70E29E-5348-4E97-87B9-502A7B0866F9}"/>
    <dgm:cxn modelId="{4795CE2E-CDF8-4687-88FB-3F095928BD7C}" type="presOf" srcId="{6CB97302-4C87-434E-92F8-6E72DBD49C69}" destId="{5D9B6E8F-A59D-4DC7-B18B-86C2B39FBD5F}" srcOrd="0" destOrd="0" presId="urn:microsoft.com/office/officeart/2005/8/layout/vProcess5"/>
    <dgm:cxn modelId="{850A7D5D-1927-4067-B7FD-DCBB6DE31238}" type="presOf" srcId="{9B34570D-3CBC-48AD-BC22-C1372749379B}" destId="{2C4C6CDC-A552-46F7-ABDF-A2D9A8FAE4FB}" srcOrd="0" destOrd="0" presId="urn:microsoft.com/office/officeart/2005/8/layout/vProcess5"/>
    <dgm:cxn modelId="{533B5779-1C4B-4BBF-ADB6-C076107F1A8E}" srcId="{9B34570D-3CBC-48AD-BC22-C1372749379B}" destId="{C753864E-4734-4BB6-92AD-9A63A632C3D2}" srcOrd="1" destOrd="0" parTransId="{EA12D634-81F3-467C-9AAE-D90BB25112E5}" sibTransId="{3B64543C-4BE4-4840-AA17-23EFEB5B73B5}"/>
    <dgm:cxn modelId="{E388D47A-7C45-4397-81AD-0A3AE430BC3A}" srcId="{9B34570D-3CBC-48AD-BC22-C1372749379B}" destId="{6CB97302-4C87-434E-92F8-6E72DBD49C69}" srcOrd="0" destOrd="0" parTransId="{EAA928F7-EC5C-4525-A74C-DC2856F6FFC3}" sibTransId="{2CD8D02D-003D-4AAC-81A8-A5A0763A3849}"/>
    <dgm:cxn modelId="{5DD90C7F-9D74-432B-8CD0-9F5F543BF1F5}" type="presOf" srcId="{C753864E-4734-4BB6-92AD-9A63A632C3D2}" destId="{A1B0E9D4-9FB0-4957-9954-35E4BEC5D953}" srcOrd="0" destOrd="0" presId="urn:microsoft.com/office/officeart/2005/8/layout/vProcess5"/>
    <dgm:cxn modelId="{8B54A996-801F-4FD5-B3B8-C142B954C07C}" type="presOf" srcId="{3B64543C-4BE4-4840-AA17-23EFEB5B73B5}" destId="{A6202B14-1B65-46AC-B30E-94BE05D5B5E1}" srcOrd="0" destOrd="0" presId="urn:microsoft.com/office/officeart/2005/8/layout/vProcess5"/>
    <dgm:cxn modelId="{2577E898-4C87-4A98-B190-497ABC4A671F}" type="presOf" srcId="{C753864E-4734-4BB6-92AD-9A63A632C3D2}" destId="{4345EA0A-1608-44A3-B89C-B40229686058}" srcOrd="1" destOrd="0" presId="urn:microsoft.com/office/officeart/2005/8/layout/vProcess5"/>
    <dgm:cxn modelId="{E6DA969C-AB03-4397-955E-22CDE64A3193}" type="presOf" srcId="{6CB97302-4C87-434E-92F8-6E72DBD49C69}" destId="{DA443A6B-2136-4DCC-BB68-D98534A3C8BE}" srcOrd="1" destOrd="0" presId="urn:microsoft.com/office/officeart/2005/8/layout/vProcess5"/>
    <dgm:cxn modelId="{BCE15EC7-1ED2-4CDC-B51B-6F4095F6BFCA}" type="presOf" srcId="{E665254A-669F-45CD-82F0-24093EE607D3}" destId="{B2A5F1F1-3309-4242-85BD-F2B2FA0A0741}" srcOrd="0" destOrd="0" presId="urn:microsoft.com/office/officeart/2005/8/layout/vProcess5"/>
    <dgm:cxn modelId="{7B064BCC-79F7-410B-B097-B88E401E4AAC}" srcId="{9B34570D-3CBC-48AD-BC22-C1372749379B}" destId="{E665254A-669F-45CD-82F0-24093EE607D3}" srcOrd="2" destOrd="0" parTransId="{5B7C4A13-FF28-4BC6-86EF-EF8C9F02C5F6}" sibTransId="{666ADFD1-228D-4AD9-97F8-76435E18E69A}"/>
    <dgm:cxn modelId="{091148DB-A01B-4E80-A355-277778F29007}" type="presOf" srcId="{30360821-26BC-4574-B045-76DA6A0240F6}" destId="{23589986-825D-42D1-B738-FAE41A844013}" srcOrd="1" destOrd="0" presId="urn:microsoft.com/office/officeart/2005/8/layout/vProcess5"/>
    <dgm:cxn modelId="{0715E9D7-2D8E-4DFB-9C23-0063F14040E5}" type="presParOf" srcId="{2C4C6CDC-A552-46F7-ABDF-A2D9A8FAE4FB}" destId="{BFC6E071-5F70-4C0C-8814-CA3BC80C8987}" srcOrd="0" destOrd="0" presId="urn:microsoft.com/office/officeart/2005/8/layout/vProcess5"/>
    <dgm:cxn modelId="{C9C7DD73-4283-4BD3-B0BA-D8C28B7B52CB}" type="presParOf" srcId="{2C4C6CDC-A552-46F7-ABDF-A2D9A8FAE4FB}" destId="{5D9B6E8F-A59D-4DC7-B18B-86C2B39FBD5F}" srcOrd="1" destOrd="0" presId="urn:microsoft.com/office/officeart/2005/8/layout/vProcess5"/>
    <dgm:cxn modelId="{26A6C36F-68FC-418F-897C-17AEF66AA524}" type="presParOf" srcId="{2C4C6CDC-A552-46F7-ABDF-A2D9A8FAE4FB}" destId="{A1B0E9D4-9FB0-4957-9954-35E4BEC5D953}" srcOrd="2" destOrd="0" presId="urn:microsoft.com/office/officeart/2005/8/layout/vProcess5"/>
    <dgm:cxn modelId="{57166625-91E5-4BBA-8A03-C327C2A58926}" type="presParOf" srcId="{2C4C6CDC-A552-46F7-ABDF-A2D9A8FAE4FB}" destId="{B2A5F1F1-3309-4242-85BD-F2B2FA0A0741}" srcOrd="3" destOrd="0" presId="urn:microsoft.com/office/officeart/2005/8/layout/vProcess5"/>
    <dgm:cxn modelId="{27E26636-2CBC-42DD-B628-D34D8FB4F429}" type="presParOf" srcId="{2C4C6CDC-A552-46F7-ABDF-A2D9A8FAE4FB}" destId="{80B2F6F2-182A-425A-B247-A9F312258DDB}" srcOrd="4" destOrd="0" presId="urn:microsoft.com/office/officeart/2005/8/layout/vProcess5"/>
    <dgm:cxn modelId="{AAD694F3-4E57-4C72-BF7A-5155297D4218}" type="presParOf" srcId="{2C4C6CDC-A552-46F7-ABDF-A2D9A8FAE4FB}" destId="{6F93BAA9-46F5-4B99-8953-05C84E9C9929}" srcOrd="5" destOrd="0" presId="urn:microsoft.com/office/officeart/2005/8/layout/vProcess5"/>
    <dgm:cxn modelId="{BAEA9C00-23EE-4C9A-BDB5-75F9E3376722}" type="presParOf" srcId="{2C4C6CDC-A552-46F7-ABDF-A2D9A8FAE4FB}" destId="{A6202B14-1B65-46AC-B30E-94BE05D5B5E1}" srcOrd="6" destOrd="0" presId="urn:microsoft.com/office/officeart/2005/8/layout/vProcess5"/>
    <dgm:cxn modelId="{2055C29F-70D8-4A4A-ADE9-A51834DB295E}" type="presParOf" srcId="{2C4C6CDC-A552-46F7-ABDF-A2D9A8FAE4FB}" destId="{AD928000-E387-4AF3-B698-FF93BACA9225}" srcOrd="7" destOrd="0" presId="urn:microsoft.com/office/officeart/2005/8/layout/vProcess5"/>
    <dgm:cxn modelId="{D9C0AAD2-9C75-4AC5-B326-4AC44E429FEF}" type="presParOf" srcId="{2C4C6CDC-A552-46F7-ABDF-A2D9A8FAE4FB}" destId="{DA443A6B-2136-4DCC-BB68-D98534A3C8BE}" srcOrd="8" destOrd="0" presId="urn:microsoft.com/office/officeart/2005/8/layout/vProcess5"/>
    <dgm:cxn modelId="{FE2706FE-5201-4A11-88B2-800D5D15CDF2}" type="presParOf" srcId="{2C4C6CDC-A552-46F7-ABDF-A2D9A8FAE4FB}" destId="{4345EA0A-1608-44A3-B89C-B40229686058}" srcOrd="9" destOrd="0" presId="urn:microsoft.com/office/officeart/2005/8/layout/vProcess5"/>
    <dgm:cxn modelId="{CABD4B52-6126-4F0B-AAF8-61F038D77303}" type="presParOf" srcId="{2C4C6CDC-A552-46F7-ABDF-A2D9A8FAE4FB}" destId="{532333D2-3123-4B33-986A-1434E9E61995}" srcOrd="10" destOrd="0" presId="urn:microsoft.com/office/officeart/2005/8/layout/vProcess5"/>
    <dgm:cxn modelId="{F168463F-8DF2-4A3F-9FA8-7BC9C76FBE96}" type="presParOf" srcId="{2C4C6CDC-A552-46F7-ABDF-A2D9A8FAE4FB}" destId="{23589986-825D-42D1-B738-FAE41A844013}"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62EFBE4-1FAA-4591-9B09-0C951E5143BF}"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BFD7CFC6-87E1-4357-8F1C-C8FA61718504}">
      <dgm:prSet phldrT="[Text]" custT="1"/>
      <dgm:spPr/>
      <dgm:t>
        <a:bodyPr/>
        <a:lstStyle/>
        <a:p>
          <a:r>
            <a:rPr lang="en-US" sz="5400" dirty="0"/>
            <a:t>R</a:t>
          </a:r>
        </a:p>
      </dgm:t>
    </dgm:pt>
    <dgm:pt modelId="{01C17C77-2B87-432E-A0A8-725D65C9E21A}" type="parTrans" cxnId="{06F4AAB2-7D9F-4125-8C91-1B8BDD9BF795}">
      <dgm:prSet/>
      <dgm:spPr/>
      <dgm:t>
        <a:bodyPr/>
        <a:lstStyle/>
        <a:p>
          <a:endParaRPr lang="en-US"/>
        </a:p>
      </dgm:t>
    </dgm:pt>
    <dgm:pt modelId="{87166296-178D-44D0-8D45-4AC260040900}" type="sibTrans" cxnId="{06F4AAB2-7D9F-4125-8C91-1B8BDD9BF795}">
      <dgm:prSet/>
      <dgm:spPr/>
      <dgm:t>
        <a:bodyPr/>
        <a:lstStyle/>
        <a:p>
          <a:endParaRPr lang="en-US"/>
        </a:p>
      </dgm:t>
    </dgm:pt>
    <dgm:pt modelId="{41F14102-DAFC-4003-8926-DAFD07E87CD3}">
      <dgm:prSet phldrT="[Text]" custT="1"/>
      <dgm:spPr/>
      <dgm:t>
        <a:bodyPr/>
        <a:lstStyle/>
        <a:p>
          <a:r>
            <a:rPr lang="en-US" sz="5400" dirty="0"/>
            <a:t>A</a:t>
          </a:r>
        </a:p>
      </dgm:t>
    </dgm:pt>
    <dgm:pt modelId="{3CD8F031-45DC-46FD-A11F-2BA09192F067}" type="parTrans" cxnId="{5CEE3FA9-2D1B-43D0-A569-8A4DFA964624}">
      <dgm:prSet/>
      <dgm:spPr/>
      <dgm:t>
        <a:bodyPr/>
        <a:lstStyle/>
        <a:p>
          <a:endParaRPr lang="en-US"/>
        </a:p>
      </dgm:t>
    </dgm:pt>
    <dgm:pt modelId="{5346E79C-559A-49B8-8AE1-89E9817E5D9A}" type="sibTrans" cxnId="{5CEE3FA9-2D1B-43D0-A569-8A4DFA964624}">
      <dgm:prSet/>
      <dgm:spPr/>
      <dgm:t>
        <a:bodyPr/>
        <a:lstStyle/>
        <a:p>
          <a:endParaRPr lang="en-US"/>
        </a:p>
      </dgm:t>
    </dgm:pt>
    <dgm:pt modelId="{698CF4AF-CF6F-4B0F-BBD9-D497081A6AEE}">
      <dgm:prSet/>
      <dgm:spPr/>
      <dgm:t>
        <a:bodyPr/>
        <a:lstStyle/>
        <a:p>
          <a:r>
            <a:rPr lang="en-US" dirty="0"/>
            <a:t>Responsible for execution</a:t>
          </a:r>
        </a:p>
      </dgm:t>
    </dgm:pt>
    <dgm:pt modelId="{FFC3885D-EAE3-4B14-851F-0910318D3600}" type="parTrans" cxnId="{562BA2BB-F5C7-4396-AB17-BC0A3E277EE5}">
      <dgm:prSet/>
      <dgm:spPr/>
      <dgm:t>
        <a:bodyPr/>
        <a:lstStyle/>
        <a:p>
          <a:endParaRPr lang="en-US"/>
        </a:p>
      </dgm:t>
    </dgm:pt>
    <dgm:pt modelId="{6F39FA61-FAB2-47AC-819B-5434E2C2525E}" type="sibTrans" cxnId="{562BA2BB-F5C7-4396-AB17-BC0A3E277EE5}">
      <dgm:prSet/>
      <dgm:spPr/>
      <dgm:t>
        <a:bodyPr/>
        <a:lstStyle/>
        <a:p>
          <a:endParaRPr lang="en-US"/>
        </a:p>
      </dgm:t>
    </dgm:pt>
    <dgm:pt modelId="{301CFD4A-A9B3-4781-81BF-699BAA076E60}">
      <dgm:prSet/>
      <dgm:spPr/>
      <dgm:t>
        <a:bodyPr/>
        <a:lstStyle/>
        <a:p>
          <a:r>
            <a:rPr lang="en-US" dirty="0"/>
            <a:t>Approver</a:t>
          </a:r>
        </a:p>
      </dgm:t>
    </dgm:pt>
    <dgm:pt modelId="{A4A076CC-6BB5-424B-8566-17F3129BF6C4}" type="parTrans" cxnId="{DEF9E9D2-3C9A-4D6A-83A9-338C794AD98C}">
      <dgm:prSet/>
      <dgm:spPr/>
      <dgm:t>
        <a:bodyPr/>
        <a:lstStyle/>
        <a:p>
          <a:endParaRPr lang="en-US"/>
        </a:p>
      </dgm:t>
    </dgm:pt>
    <dgm:pt modelId="{DCC904FF-C09A-4E39-B505-51D787EB2A5A}" type="sibTrans" cxnId="{DEF9E9D2-3C9A-4D6A-83A9-338C794AD98C}">
      <dgm:prSet/>
      <dgm:spPr/>
      <dgm:t>
        <a:bodyPr/>
        <a:lstStyle/>
        <a:p>
          <a:endParaRPr lang="en-US"/>
        </a:p>
      </dgm:t>
    </dgm:pt>
    <dgm:pt modelId="{0D743CFD-3D1C-493D-914E-5C960033EE8A}" type="pres">
      <dgm:prSet presAssocID="{162EFBE4-1FAA-4591-9B09-0C951E5143BF}" presName="linearFlow" presStyleCnt="0">
        <dgm:presLayoutVars>
          <dgm:dir/>
          <dgm:animLvl val="lvl"/>
          <dgm:resizeHandles val="exact"/>
        </dgm:presLayoutVars>
      </dgm:prSet>
      <dgm:spPr/>
    </dgm:pt>
    <dgm:pt modelId="{B25637D1-910A-4BA0-9972-A112795D612D}" type="pres">
      <dgm:prSet presAssocID="{BFD7CFC6-87E1-4357-8F1C-C8FA61718504}" presName="composite" presStyleCnt="0"/>
      <dgm:spPr/>
    </dgm:pt>
    <dgm:pt modelId="{447AB81A-4BD8-4605-961A-DC25A85F8E1D}" type="pres">
      <dgm:prSet presAssocID="{BFD7CFC6-87E1-4357-8F1C-C8FA61718504}" presName="parentText" presStyleLbl="alignNode1" presStyleIdx="0" presStyleCnt="2">
        <dgm:presLayoutVars>
          <dgm:chMax val="1"/>
          <dgm:bulletEnabled val="1"/>
        </dgm:presLayoutVars>
      </dgm:prSet>
      <dgm:spPr/>
    </dgm:pt>
    <dgm:pt modelId="{3F798A10-D54D-4569-8A36-562853E9B361}" type="pres">
      <dgm:prSet presAssocID="{BFD7CFC6-87E1-4357-8F1C-C8FA61718504}" presName="descendantText" presStyleLbl="alignAcc1" presStyleIdx="0" presStyleCnt="2">
        <dgm:presLayoutVars>
          <dgm:bulletEnabled val="1"/>
        </dgm:presLayoutVars>
      </dgm:prSet>
      <dgm:spPr/>
    </dgm:pt>
    <dgm:pt modelId="{D61D77F2-1CE9-4A87-A3E8-9AEFBF5EDBDE}" type="pres">
      <dgm:prSet presAssocID="{87166296-178D-44D0-8D45-4AC260040900}" presName="sp" presStyleCnt="0"/>
      <dgm:spPr/>
    </dgm:pt>
    <dgm:pt modelId="{6A313D72-C562-4EE8-B305-FC0B526EE16E}" type="pres">
      <dgm:prSet presAssocID="{41F14102-DAFC-4003-8926-DAFD07E87CD3}" presName="composite" presStyleCnt="0"/>
      <dgm:spPr/>
    </dgm:pt>
    <dgm:pt modelId="{5EA6DC14-E80B-42EC-9D2B-D34F4C22202B}" type="pres">
      <dgm:prSet presAssocID="{41F14102-DAFC-4003-8926-DAFD07E87CD3}" presName="parentText" presStyleLbl="alignNode1" presStyleIdx="1" presStyleCnt="2">
        <dgm:presLayoutVars>
          <dgm:chMax val="1"/>
          <dgm:bulletEnabled val="1"/>
        </dgm:presLayoutVars>
      </dgm:prSet>
      <dgm:spPr/>
    </dgm:pt>
    <dgm:pt modelId="{F28A72F0-3C3C-4CB3-B5EA-C452E03C0638}" type="pres">
      <dgm:prSet presAssocID="{41F14102-DAFC-4003-8926-DAFD07E87CD3}" presName="descendantText" presStyleLbl="alignAcc1" presStyleIdx="1" presStyleCnt="2">
        <dgm:presLayoutVars>
          <dgm:bulletEnabled val="1"/>
        </dgm:presLayoutVars>
      </dgm:prSet>
      <dgm:spPr/>
    </dgm:pt>
  </dgm:ptLst>
  <dgm:cxnLst>
    <dgm:cxn modelId="{5B426E40-A82B-4343-A1FE-2B22F7E21922}" type="presOf" srcId="{BFD7CFC6-87E1-4357-8F1C-C8FA61718504}" destId="{447AB81A-4BD8-4605-961A-DC25A85F8E1D}" srcOrd="0" destOrd="0" presId="urn:microsoft.com/office/officeart/2005/8/layout/chevron2"/>
    <dgm:cxn modelId="{B6FCC765-792C-41A0-84A6-E1CBEE6E8964}" type="presOf" srcId="{698CF4AF-CF6F-4B0F-BBD9-D497081A6AEE}" destId="{3F798A10-D54D-4569-8A36-562853E9B361}" srcOrd="0" destOrd="0" presId="urn:microsoft.com/office/officeart/2005/8/layout/chevron2"/>
    <dgm:cxn modelId="{B5A7AA66-2B4C-4B50-BD28-D17A584D7A7F}" type="presOf" srcId="{41F14102-DAFC-4003-8926-DAFD07E87CD3}" destId="{5EA6DC14-E80B-42EC-9D2B-D34F4C22202B}" srcOrd="0" destOrd="0" presId="urn:microsoft.com/office/officeart/2005/8/layout/chevron2"/>
    <dgm:cxn modelId="{471439A9-B727-4A34-8A74-8A5D3D48E1C1}" type="presOf" srcId="{162EFBE4-1FAA-4591-9B09-0C951E5143BF}" destId="{0D743CFD-3D1C-493D-914E-5C960033EE8A}" srcOrd="0" destOrd="0" presId="urn:microsoft.com/office/officeart/2005/8/layout/chevron2"/>
    <dgm:cxn modelId="{5CEE3FA9-2D1B-43D0-A569-8A4DFA964624}" srcId="{162EFBE4-1FAA-4591-9B09-0C951E5143BF}" destId="{41F14102-DAFC-4003-8926-DAFD07E87CD3}" srcOrd="1" destOrd="0" parTransId="{3CD8F031-45DC-46FD-A11F-2BA09192F067}" sibTransId="{5346E79C-559A-49B8-8AE1-89E9817E5D9A}"/>
    <dgm:cxn modelId="{06F4AAB2-7D9F-4125-8C91-1B8BDD9BF795}" srcId="{162EFBE4-1FAA-4591-9B09-0C951E5143BF}" destId="{BFD7CFC6-87E1-4357-8F1C-C8FA61718504}" srcOrd="0" destOrd="0" parTransId="{01C17C77-2B87-432E-A0A8-725D65C9E21A}" sibTransId="{87166296-178D-44D0-8D45-4AC260040900}"/>
    <dgm:cxn modelId="{562BA2BB-F5C7-4396-AB17-BC0A3E277EE5}" srcId="{BFD7CFC6-87E1-4357-8F1C-C8FA61718504}" destId="{698CF4AF-CF6F-4B0F-BBD9-D497081A6AEE}" srcOrd="0" destOrd="0" parTransId="{FFC3885D-EAE3-4B14-851F-0910318D3600}" sibTransId="{6F39FA61-FAB2-47AC-819B-5434E2C2525E}"/>
    <dgm:cxn modelId="{3728B2D1-0DD8-4991-81E0-F6074317B17D}" type="presOf" srcId="{301CFD4A-A9B3-4781-81BF-699BAA076E60}" destId="{F28A72F0-3C3C-4CB3-B5EA-C452E03C0638}" srcOrd="0" destOrd="0" presId="urn:microsoft.com/office/officeart/2005/8/layout/chevron2"/>
    <dgm:cxn modelId="{DEF9E9D2-3C9A-4D6A-83A9-338C794AD98C}" srcId="{41F14102-DAFC-4003-8926-DAFD07E87CD3}" destId="{301CFD4A-A9B3-4781-81BF-699BAA076E60}" srcOrd="0" destOrd="0" parTransId="{A4A076CC-6BB5-424B-8566-17F3129BF6C4}" sibTransId="{DCC904FF-C09A-4E39-B505-51D787EB2A5A}"/>
    <dgm:cxn modelId="{E1E339DE-4268-45CD-B1C0-49809EF22DD9}" type="presParOf" srcId="{0D743CFD-3D1C-493D-914E-5C960033EE8A}" destId="{B25637D1-910A-4BA0-9972-A112795D612D}" srcOrd="0" destOrd="0" presId="urn:microsoft.com/office/officeart/2005/8/layout/chevron2"/>
    <dgm:cxn modelId="{E4AC8F9F-E111-4BD0-8EC4-BC3A293325B9}" type="presParOf" srcId="{B25637D1-910A-4BA0-9972-A112795D612D}" destId="{447AB81A-4BD8-4605-961A-DC25A85F8E1D}" srcOrd="0" destOrd="0" presId="urn:microsoft.com/office/officeart/2005/8/layout/chevron2"/>
    <dgm:cxn modelId="{E39419F3-6FD5-40B0-A9CF-A030E000466D}" type="presParOf" srcId="{B25637D1-910A-4BA0-9972-A112795D612D}" destId="{3F798A10-D54D-4569-8A36-562853E9B361}" srcOrd="1" destOrd="0" presId="urn:microsoft.com/office/officeart/2005/8/layout/chevron2"/>
    <dgm:cxn modelId="{B2EF3886-2477-4D13-9860-F768D9587A9D}" type="presParOf" srcId="{0D743CFD-3D1C-493D-914E-5C960033EE8A}" destId="{D61D77F2-1CE9-4A87-A3E8-9AEFBF5EDBDE}" srcOrd="1" destOrd="0" presId="urn:microsoft.com/office/officeart/2005/8/layout/chevron2"/>
    <dgm:cxn modelId="{A0FC9664-CF27-4B4A-B8AB-E1EFC0F7D90E}" type="presParOf" srcId="{0D743CFD-3D1C-493D-914E-5C960033EE8A}" destId="{6A313D72-C562-4EE8-B305-FC0B526EE16E}" srcOrd="2" destOrd="0" presId="urn:microsoft.com/office/officeart/2005/8/layout/chevron2"/>
    <dgm:cxn modelId="{F5CD9486-0A98-49CF-A559-21550219A070}" type="presParOf" srcId="{6A313D72-C562-4EE8-B305-FC0B526EE16E}" destId="{5EA6DC14-E80B-42EC-9D2B-D34F4C22202B}" srcOrd="0" destOrd="0" presId="urn:microsoft.com/office/officeart/2005/8/layout/chevron2"/>
    <dgm:cxn modelId="{BB2F6390-39FE-4256-8649-9408C3B94AD4}" type="presParOf" srcId="{6A313D72-C562-4EE8-B305-FC0B526EE16E}" destId="{F28A72F0-3C3C-4CB3-B5EA-C452E03C063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62EFBE4-1FAA-4591-9B09-0C951E5143BF}"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BFD7CFC6-87E1-4357-8F1C-C8FA61718504}">
      <dgm:prSet phldrT="[Text]" custT="1"/>
      <dgm:spPr>
        <a:solidFill>
          <a:schemeClr val="accent4"/>
        </a:solidFill>
        <a:ln>
          <a:solidFill>
            <a:schemeClr val="accent4"/>
          </a:solidFill>
        </a:ln>
      </dgm:spPr>
      <dgm:t>
        <a:bodyPr/>
        <a:lstStyle/>
        <a:p>
          <a:r>
            <a:rPr lang="en-US" sz="5400" dirty="0"/>
            <a:t>C</a:t>
          </a:r>
        </a:p>
      </dgm:t>
    </dgm:pt>
    <dgm:pt modelId="{01C17C77-2B87-432E-A0A8-725D65C9E21A}" type="parTrans" cxnId="{06F4AAB2-7D9F-4125-8C91-1B8BDD9BF795}">
      <dgm:prSet/>
      <dgm:spPr/>
      <dgm:t>
        <a:bodyPr/>
        <a:lstStyle/>
        <a:p>
          <a:endParaRPr lang="en-US"/>
        </a:p>
      </dgm:t>
    </dgm:pt>
    <dgm:pt modelId="{87166296-178D-44D0-8D45-4AC260040900}" type="sibTrans" cxnId="{06F4AAB2-7D9F-4125-8C91-1B8BDD9BF795}">
      <dgm:prSet/>
      <dgm:spPr/>
      <dgm:t>
        <a:bodyPr/>
        <a:lstStyle/>
        <a:p>
          <a:endParaRPr lang="en-US"/>
        </a:p>
      </dgm:t>
    </dgm:pt>
    <dgm:pt modelId="{41F14102-DAFC-4003-8926-DAFD07E87CD3}">
      <dgm:prSet phldrT="[Text]" custT="1"/>
      <dgm:spPr>
        <a:solidFill>
          <a:schemeClr val="accent5"/>
        </a:solidFill>
        <a:ln>
          <a:solidFill>
            <a:schemeClr val="accent5"/>
          </a:solidFill>
        </a:ln>
      </dgm:spPr>
      <dgm:t>
        <a:bodyPr/>
        <a:lstStyle/>
        <a:p>
          <a:r>
            <a:rPr lang="en-US" sz="5400" i="0" dirty="0"/>
            <a:t>I</a:t>
          </a:r>
        </a:p>
      </dgm:t>
    </dgm:pt>
    <dgm:pt modelId="{3CD8F031-45DC-46FD-A11F-2BA09192F067}" type="parTrans" cxnId="{5CEE3FA9-2D1B-43D0-A569-8A4DFA964624}">
      <dgm:prSet/>
      <dgm:spPr/>
      <dgm:t>
        <a:bodyPr/>
        <a:lstStyle/>
        <a:p>
          <a:endParaRPr lang="en-US"/>
        </a:p>
      </dgm:t>
    </dgm:pt>
    <dgm:pt modelId="{5346E79C-559A-49B8-8AE1-89E9817E5D9A}" type="sibTrans" cxnId="{5CEE3FA9-2D1B-43D0-A569-8A4DFA964624}">
      <dgm:prSet/>
      <dgm:spPr/>
      <dgm:t>
        <a:bodyPr/>
        <a:lstStyle/>
        <a:p>
          <a:endParaRPr lang="en-US"/>
        </a:p>
      </dgm:t>
    </dgm:pt>
    <dgm:pt modelId="{698CF4AF-CF6F-4B0F-BBD9-D497081A6AEE}">
      <dgm:prSet/>
      <dgm:spPr>
        <a:ln>
          <a:solidFill>
            <a:schemeClr val="accent4"/>
          </a:solidFill>
        </a:ln>
      </dgm:spPr>
      <dgm:t>
        <a:bodyPr/>
        <a:lstStyle/>
        <a:p>
          <a:r>
            <a:rPr lang="en-US" dirty="0"/>
            <a:t>Consult</a:t>
          </a:r>
        </a:p>
      </dgm:t>
    </dgm:pt>
    <dgm:pt modelId="{FFC3885D-EAE3-4B14-851F-0910318D3600}" type="parTrans" cxnId="{562BA2BB-F5C7-4396-AB17-BC0A3E277EE5}">
      <dgm:prSet/>
      <dgm:spPr/>
      <dgm:t>
        <a:bodyPr/>
        <a:lstStyle/>
        <a:p>
          <a:endParaRPr lang="en-US"/>
        </a:p>
      </dgm:t>
    </dgm:pt>
    <dgm:pt modelId="{6F39FA61-FAB2-47AC-819B-5434E2C2525E}" type="sibTrans" cxnId="{562BA2BB-F5C7-4396-AB17-BC0A3E277EE5}">
      <dgm:prSet/>
      <dgm:spPr/>
      <dgm:t>
        <a:bodyPr/>
        <a:lstStyle/>
        <a:p>
          <a:endParaRPr lang="en-US"/>
        </a:p>
      </dgm:t>
    </dgm:pt>
    <dgm:pt modelId="{301CFD4A-A9B3-4781-81BF-699BAA076E60}">
      <dgm:prSet/>
      <dgm:spPr>
        <a:ln>
          <a:solidFill>
            <a:schemeClr val="accent5"/>
          </a:solidFill>
        </a:ln>
      </dgm:spPr>
      <dgm:t>
        <a:bodyPr/>
        <a:lstStyle/>
        <a:p>
          <a:r>
            <a:rPr lang="en-US" dirty="0"/>
            <a:t>Keep informed</a:t>
          </a:r>
        </a:p>
      </dgm:t>
    </dgm:pt>
    <dgm:pt modelId="{A4A076CC-6BB5-424B-8566-17F3129BF6C4}" type="parTrans" cxnId="{DEF9E9D2-3C9A-4D6A-83A9-338C794AD98C}">
      <dgm:prSet/>
      <dgm:spPr/>
      <dgm:t>
        <a:bodyPr/>
        <a:lstStyle/>
        <a:p>
          <a:endParaRPr lang="en-US"/>
        </a:p>
      </dgm:t>
    </dgm:pt>
    <dgm:pt modelId="{DCC904FF-C09A-4E39-B505-51D787EB2A5A}" type="sibTrans" cxnId="{DEF9E9D2-3C9A-4D6A-83A9-338C794AD98C}">
      <dgm:prSet/>
      <dgm:spPr/>
      <dgm:t>
        <a:bodyPr/>
        <a:lstStyle/>
        <a:p>
          <a:endParaRPr lang="en-US"/>
        </a:p>
      </dgm:t>
    </dgm:pt>
    <dgm:pt modelId="{0D743CFD-3D1C-493D-914E-5C960033EE8A}" type="pres">
      <dgm:prSet presAssocID="{162EFBE4-1FAA-4591-9B09-0C951E5143BF}" presName="linearFlow" presStyleCnt="0">
        <dgm:presLayoutVars>
          <dgm:dir/>
          <dgm:animLvl val="lvl"/>
          <dgm:resizeHandles val="exact"/>
        </dgm:presLayoutVars>
      </dgm:prSet>
      <dgm:spPr/>
    </dgm:pt>
    <dgm:pt modelId="{B25637D1-910A-4BA0-9972-A112795D612D}" type="pres">
      <dgm:prSet presAssocID="{BFD7CFC6-87E1-4357-8F1C-C8FA61718504}" presName="composite" presStyleCnt="0"/>
      <dgm:spPr/>
    </dgm:pt>
    <dgm:pt modelId="{447AB81A-4BD8-4605-961A-DC25A85F8E1D}" type="pres">
      <dgm:prSet presAssocID="{BFD7CFC6-87E1-4357-8F1C-C8FA61718504}" presName="parentText" presStyleLbl="alignNode1" presStyleIdx="0" presStyleCnt="2">
        <dgm:presLayoutVars>
          <dgm:chMax val="1"/>
          <dgm:bulletEnabled val="1"/>
        </dgm:presLayoutVars>
      </dgm:prSet>
      <dgm:spPr/>
    </dgm:pt>
    <dgm:pt modelId="{3F798A10-D54D-4569-8A36-562853E9B361}" type="pres">
      <dgm:prSet presAssocID="{BFD7CFC6-87E1-4357-8F1C-C8FA61718504}" presName="descendantText" presStyleLbl="alignAcc1" presStyleIdx="0" presStyleCnt="2">
        <dgm:presLayoutVars>
          <dgm:bulletEnabled val="1"/>
        </dgm:presLayoutVars>
      </dgm:prSet>
      <dgm:spPr/>
    </dgm:pt>
    <dgm:pt modelId="{D61D77F2-1CE9-4A87-A3E8-9AEFBF5EDBDE}" type="pres">
      <dgm:prSet presAssocID="{87166296-178D-44D0-8D45-4AC260040900}" presName="sp" presStyleCnt="0"/>
      <dgm:spPr/>
    </dgm:pt>
    <dgm:pt modelId="{6A313D72-C562-4EE8-B305-FC0B526EE16E}" type="pres">
      <dgm:prSet presAssocID="{41F14102-DAFC-4003-8926-DAFD07E87CD3}" presName="composite" presStyleCnt="0"/>
      <dgm:spPr/>
    </dgm:pt>
    <dgm:pt modelId="{5EA6DC14-E80B-42EC-9D2B-D34F4C22202B}" type="pres">
      <dgm:prSet presAssocID="{41F14102-DAFC-4003-8926-DAFD07E87CD3}" presName="parentText" presStyleLbl="alignNode1" presStyleIdx="1" presStyleCnt="2">
        <dgm:presLayoutVars>
          <dgm:chMax val="1"/>
          <dgm:bulletEnabled val="1"/>
        </dgm:presLayoutVars>
      </dgm:prSet>
      <dgm:spPr/>
    </dgm:pt>
    <dgm:pt modelId="{F28A72F0-3C3C-4CB3-B5EA-C452E03C0638}" type="pres">
      <dgm:prSet presAssocID="{41F14102-DAFC-4003-8926-DAFD07E87CD3}" presName="descendantText" presStyleLbl="alignAcc1" presStyleIdx="1" presStyleCnt="2">
        <dgm:presLayoutVars>
          <dgm:bulletEnabled val="1"/>
        </dgm:presLayoutVars>
      </dgm:prSet>
      <dgm:spPr/>
    </dgm:pt>
  </dgm:ptLst>
  <dgm:cxnLst>
    <dgm:cxn modelId="{E8029B00-2EE2-4DF2-9F47-C32C4A05EBC5}" type="presOf" srcId="{698CF4AF-CF6F-4B0F-BBD9-D497081A6AEE}" destId="{3F798A10-D54D-4569-8A36-562853E9B361}" srcOrd="0" destOrd="0" presId="urn:microsoft.com/office/officeart/2005/8/layout/chevron2"/>
    <dgm:cxn modelId="{A2555C04-B741-401D-82D5-C2BE54B2D136}" type="presOf" srcId="{301CFD4A-A9B3-4781-81BF-699BAA076E60}" destId="{F28A72F0-3C3C-4CB3-B5EA-C452E03C0638}" srcOrd="0" destOrd="0" presId="urn:microsoft.com/office/officeart/2005/8/layout/chevron2"/>
    <dgm:cxn modelId="{0097EA07-158F-40AF-B3E7-A8E2995547DF}" type="presOf" srcId="{41F14102-DAFC-4003-8926-DAFD07E87CD3}" destId="{5EA6DC14-E80B-42EC-9D2B-D34F4C22202B}" srcOrd="0" destOrd="0" presId="urn:microsoft.com/office/officeart/2005/8/layout/chevron2"/>
    <dgm:cxn modelId="{DDA40F1F-D194-49D4-AD0F-75190C82356C}" type="presOf" srcId="{BFD7CFC6-87E1-4357-8F1C-C8FA61718504}" destId="{447AB81A-4BD8-4605-961A-DC25A85F8E1D}" srcOrd="0" destOrd="0" presId="urn:microsoft.com/office/officeart/2005/8/layout/chevron2"/>
    <dgm:cxn modelId="{75D5D19D-8712-4DA4-96F2-6BDA7844C734}" type="presOf" srcId="{162EFBE4-1FAA-4591-9B09-0C951E5143BF}" destId="{0D743CFD-3D1C-493D-914E-5C960033EE8A}" srcOrd="0" destOrd="0" presId="urn:microsoft.com/office/officeart/2005/8/layout/chevron2"/>
    <dgm:cxn modelId="{5CEE3FA9-2D1B-43D0-A569-8A4DFA964624}" srcId="{162EFBE4-1FAA-4591-9B09-0C951E5143BF}" destId="{41F14102-DAFC-4003-8926-DAFD07E87CD3}" srcOrd="1" destOrd="0" parTransId="{3CD8F031-45DC-46FD-A11F-2BA09192F067}" sibTransId="{5346E79C-559A-49B8-8AE1-89E9817E5D9A}"/>
    <dgm:cxn modelId="{06F4AAB2-7D9F-4125-8C91-1B8BDD9BF795}" srcId="{162EFBE4-1FAA-4591-9B09-0C951E5143BF}" destId="{BFD7CFC6-87E1-4357-8F1C-C8FA61718504}" srcOrd="0" destOrd="0" parTransId="{01C17C77-2B87-432E-A0A8-725D65C9E21A}" sibTransId="{87166296-178D-44D0-8D45-4AC260040900}"/>
    <dgm:cxn modelId="{562BA2BB-F5C7-4396-AB17-BC0A3E277EE5}" srcId="{BFD7CFC6-87E1-4357-8F1C-C8FA61718504}" destId="{698CF4AF-CF6F-4B0F-BBD9-D497081A6AEE}" srcOrd="0" destOrd="0" parTransId="{FFC3885D-EAE3-4B14-851F-0910318D3600}" sibTransId="{6F39FA61-FAB2-47AC-819B-5434E2C2525E}"/>
    <dgm:cxn modelId="{DEF9E9D2-3C9A-4D6A-83A9-338C794AD98C}" srcId="{41F14102-DAFC-4003-8926-DAFD07E87CD3}" destId="{301CFD4A-A9B3-4781-81BF-699BAA076E60}" srcOrd="0" destOrd="0" parTransId="{A4A076CC-6BB5-424B-8566-17F3129BF6C4}" sibTransId="{DCC904FF-C09A-4E39-B505-51D787EB2A5A}"/>
    <dgm:cxn modelId="{26122079-26ED-479F-B7BD-42DE698A8E22}" type="presParOf" srcId="{0D743CFD-3D1C-493D-914E-5C960033EE8A}" destId="{B25637D1-910A-4BA0-9972-A112795D612D}" srcOrd="0" destOrd="0" presId="urn:microsoft.com/office/officeart/2005/8/layout/chevron2"/>
    <dgm:cxn modelId="{E2CB0B8D-D7B3-4FCA-9E34-2CA89C562734}" type="presParOf" srcId="{B25637D1-910A-4BA0-9972-A112795D612D}" destId="{447AB81A-4BD8-4605-961A-DC25A85F8E1D}" srcOrd="0" destOrd="0" presId="urn:microsoft.com/office/officeart/2005/8/layout/chevron2"/>
    <dgm:cxn modelId="{78B5DB56-8FAB-4258-A43C-8B779E94E0CF}" type="presParOf" srcId="{B25637D1-910A-4BA0-9972-A112795D612D}" destId="{3F798A10-D54D-4569-8A36-562853E9B361}" srcOrd="1" destOrd="0" presId="urn:microsoft.com/office/officeart/2005/8/layout/chevron2"/>
    <dgm:cxn modelId="{97B79D10-5E38-4B58-AE64-438E8EA8BB81}" type="presParOf" srcId="{0D743CFD-3D1C-493D-914E-5C960033EE8A}" destId="{D61D77F2-1CE9-4A87-A3E8-9AEFBF5EDBDE}" srcOrd="1" destOrd="0" presId="urn:microsoft.com/office/officeart/2005/8/layout/chevron2"/>
    <dgm:cxn modelId="{6C8957BD-6836-44EC-A4F3-9DBEE385FA1B}" type="presParOf" srcId="{0D743CFD-3D1C-493D-914E-5C960033EE8A}" destId="{6A313D72-C562-4EE8-B305-FC0B526EE16E}" srcOrd="2" destOrd="0" presId="urn:microsoft.com/office/officeart/2005/8/layout/chevron2"/>
    <dgm:cxn modelId="{4AE191D5-DBFB-4D3C-9D8D-366FF3A72076}" type="presParOf" srcId="{6A313D72-C562-4EE8-B305-FC0B526EE16E}" destId="{5EA6DC14-E80B-42EC-9D2B-D34F4C22202B}" srcOrd="0" destOrd="0" presId="urn:microsoft.com/office/officeart/2005/8/layout/chevron2"/>
    <dgm:cxn modelId="{8A9D99FA-2F60-4BA3-B915-C194E1F454B6}" type="presParOf" srcId="{6A313D72-C562-4EE8-B305-FC0B526EE16E}" destId="{F28A72F0-3C3C-4CB3-B5EA-C452E03C0638}"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8A49145-0DED-4A30-B5BE-C27D05B1791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A775E6EB-2BCA-4A81-A4BF-B7492FD2BA12}">
      <dgm:prSet phldrT="[Text]"/>
      <dgm:spPr/>
      <dgm:t>
        <a:bodyPr/>
        <a:lstStyle/>
        <a:p>
          <a:r>
            <a:rPr lang="en-US" dirty="0"/>
            <a:t>Microsoft Project is just a tool</a:t>
          </a:r>
        </a:p>
      </dgm:t>
    </dgm:pt>
    <dgm:pt modelId="{B1EF5576-E4CE-4F34-A4CB-3B20D21B2DE2}" type="parTrans" cxnId="{55DE70AE-B442-414F-BE5C-00EA4A1EBAAC}">
      <dgm:prSet/>
      <dgm:spPr/>
      <dgm:t>
        <a:bodyPr/>
        <a:lstStyle/>
        <a:p>
          <a:endParaRPr lang="en-US"/>
        </a:p>
      </dgm:t>
    </dgm:pt>
    <dgm:pt modelId="{77B79055-ADC7-4EDC-B37C-7CB72FACA7FE}" type="sibTrans" cxnId="{55DE70AE-B442-414F-BE5C-00EA4A1EBAAC}">
      <dgm:prSet/>
      <dgm:spPr/>
      <dgm:t>
        <a:bodyPr/>
        <a:lstStyle/>
        <a:p>
          <a:endParaRPr lang="en-US"/>
        </a:p>
      </dgm:t>
    </dgm:pt>
    <dgm:pt modelId="{907BC9E1-5C66-4BA3-9AC5-6DA2CAF35444}">
      <dgm:prSet phldrT="[Text]"/>
      <dgm:spPr/>
      <dgm:t>
        <a:bodyPr/>
        <a:lstStyle/>
        <a:p>
          <a:r>
            <a:rPr lang="en-US" dirty="0"/>
            <a:t>Understand how it calculates numbers</a:t>
          </a:r>
        </a:p>
      </dgm:t>
    </dgm:pt>
    <dgm:pt modelId="{729078EB-BD83-4BED-8182-B5EA56AF0054}" type="parTrans" cxnId="{18D2293F-6F1F-4F29-B3F8-0DC334596BA6}">
      <dgm:prSet/>
      <dgm:spPr/>
      <dgm:t>
        <a:bodyPr/>
        <a:lstStyle/>
        <a:p>
          <a:endParaRPr lang="en-US"/>
        </a:p>
      </dgm:t>
    </dgm:pt>
    <dgm:pt modelId="{92113001-F192-4936-B5E8-FE1FDC2F0862}" type="sibTrans" cxnId="{18D2293F-6F1F-4F29-B3F8-0DC334596BA6}">
      <dgm:prSet/>
      <dgm:spPr/>
      <dgm:t>
        <a:bodyPr/>
        <a:lstStyle/>
        <a:p>
          <a:endParaRPr lang="en-US"/>
        </a:p>
      </dgm:t>
    </dgm:pt>
    <dgm:pt modelId="{04F2E19D-E801-46F1-9E61-DB482F75A6C9}">
      <dgm:prSet phldrT="[Text]"/>
      <dgm:spPr/>
      <dgm:t>
        <a:bodyPr/>
        <a:lstStyle/>
        <a:p>
          <a:r>
            <a:rPr lang="en-US" dirty="0"/>
            <a:t>Every project requires different tools</a:t>
          </a:r>
        </a:p>
      </dgm:t>
    </dgm:pt>
    <dgm:pt modelId="{8EB6D6B2-D576-438C-BF85-A041BC2E8A62}" type="parTrans" cxnId="{598913C5-81D3-422F-9648-9CE79945B9EA}">
      <dgm:prSet/>
      <dgm:spPr/>
      <dgm:t>
        <a:bodyPr/>
        <a:lstStyle/>
        <a:p>
          <a:endParaRPr lang="en-US"/>
        </a:p>
      </dgm:t>
    </dgm:pt>
    <dgm:pt modelId="{4CE0CF82-9F09-4936-B826-0E4E52D935A6}" type="sibTrans" cxnId="{598913C5-81D3-422F-9648-9CE79945B9EA}">
      <dgm:prSet/>
      <dgm:spPr/>
      <dgm:t>
        <a:bodyPr/>
        <a:lstStyle/>
        <a:p>
          <a:endParaRPr lang="en-US"/>
        </a:p>
      </dgm:t>
    </dgm:pt>
    <dgm:pt modelId="{E4D98A95-934C-48CA-B264-A49380642C20}" type="pres">
      <dgm:prSet presAssocID="{08A49145-0DED-4A30-B5BE-C27D05B17917}" presName="linear" presStyleCnt="0">
        <dgm:presLayoutVars>
          <dgm:animLvl val="lvl"/>
          <dgm:resizeHandles val="exact"/>
        </dgm:presLayoutVars>
      </dgm:prSet>
      <dgm:spPr/>
    </dgm:pt>
    <dgm:pt modelId="{77B3035A-E33E-45E4-81F1-36ADCD2817F3}" type="pres">
      <dgm:prSet presAssocID="{A775E6EB-2BCA-4A81-A4BF-B7492FD2BA12}" presName="parentText" presStyleLbl="node1" presStyleIdx="0" presStyleCnt="3">
        <dgm:presLayoutVars>
          <dgm:chMax val="0"/>
          <dgm:bulletEnabled val="1"/>
        </dgm:presLayoutVars>
      </dgm:prSet>
      <dgm:spPr/>
    </dgm:pt>
    <dgm:pt modelId="{ADAEAAE2-EF57-4078-AB32-EBA630EEB2A3}" type="pres">
      <dgm:prSet presAssocID="{77B79055-ADC7-4EDC-B37C-7CB72FACA7FE}" presName="spacer" presStyleCnt="0"/>
      <dgm:spPr/>
    </dgm:pt>
    <dgm:pt modelId="{E8AF28E7-1537-48CE-BFFB-31F6148458F0}" type="pres">
      <dgm:prSet presAssocID="{907BC9E1-5C66-4BA3-9AC5-6DA2CAF35444}" presName="parentText" presStyleLbl="node1" presStyleIdx="1" presStyleCnt="3">
        <dgm:presLayoutVars>
          <dgm:chMax val="0"/>
          <dgm:bulletEnabled val="1"/>
        </dgm:presLayoutVars>
      </dgm:prSet>
      <dgm:spPr/>
    </dgm:pt>
    <dgm:pt modelId="{1C3281BD-C30F-465E-B4AB-6C475861CB2E}" type="pres">
      <dgm:prSet presAssocID="{92113001-F192-4936-B5E8-FE1FDC2F0862}" presName="spacer" presStyleCnt="0"/>
      <dgm:spPr/>
    </dgm:pt>
    <dgm:pt modelId="{DE0B2C98-5773-4BD2-BA71-69E55471363D}" type="pres">
      <dgm:prSet presAssocID="{04F2E19D-E801-46F1-9E61-DB482F75A6C9}" presName="parentText" presStyleLbl="node1" presStyleIdx="2" presStyleCnt="3">
        <dgm:presLayoutVars>
          <dgm:chMax val="0"/>
          <dgm:bulletEnabled val="1"/>
        </dgm:presLayoutVars>
      </dgm:prSet>
      <dgm:spPr/>
    </dgm:pt>
  </dgm:ptLst>
  <dgm:cxnLst>
    <dgm:cxn modelId="{8DF77C03-F3C1-4EFB-9A5E-FD615D104E46}" type="presOf" srcId="{04F2E19D-E801-46F1-9E61-DB482F75A6C9}" destId="{DE0B2C98-5773-4BD2-BA71-69E55471363D}" srcOrd="0" destOrd="0" presId="urn:microsoft.com/office/officeart/2005/8/layout/vList2"/>
    <dgm:cxn modelId="{18D2293F-6F1F-4F29-B3F8-0DC334596BA6}" srcId="{08A49145-0DED-4A30-B5BE-C27D05B17917}" destId="{907BC9E1-5C66-4BA3-9AC5-6DA2CAF35444}" srcOrd="1" destOrd="0" parTransId="{729078EB-BD83-4BED-8182-B5EA56AF0054}" sibTransId="{92113001-F192-4936-B5E8-FE1FDC2F0862}"/>
    <dgm:cxn modelId="{44715C59-7158-4BC0-A57E-6B5BBD5E65C4}" type="presOf" srcId="{08A49145-0DED-4A30-B5BE-C27D05B17917}" destId="{E4D98A95-934C-48CA-B264-A49380642C20}" srcOrd="0" destOrd="0" presId="urn:microsoft.com/office/officeart/2005/8/layout/vList2"/>
    <dgm:cxn modelId="{C335368C-68F1-4A0B-82CE-34E837928C49}" type="presOf" srcId="{907BC9E1-5C66-4BA3-9AC5-6DA2CAF35444}" destId="{E8AF28E7-1537-48CE-BFFB-31F6148458F0}" srcOrd="0" destOrd="0" presId="urn:microsoft.com/office/officeart/2005/8/layout/vList2"/>
    <dgm:cxn modelId="{92F6FCA9-9468-4B34-B017-C31609D0E0E6}" type="presOf" srcId="{A775E6EB-2BCA-4A81-A4BF-B7492FD2BA12}" destId="{77B3035A-E33E-45E4-81F1-36ADCD2817F3}" srcOrd="0" destOrd="0" presId="urn:microsoft.com/office/officeart/2005/8/layout/vList2"/>
    <dgm:cxn modelId="{55DE70AE-B442-414F-BE5C-00EA4A1EBAAC}" srcId="{08A49145-0DED-4A30-B5BE-C27D05B17917}" destId="{A775E6EB-2BCA-4A81-A4BF-B7492FD2BA12}" srcOrd="0" destOrd="0" parTransId="{B1EF5576-E4CE-4F34-A4CB-3B20D21B2DE2}" sibTransId="{77B79055-ADC7-4EDC-B37C-7CB72FACA7FE}"/>
    <dgm:cxn modelId="{598913C5-81D3-422F-9648-9CE79945B9EA}" srcId="{08A49145-0DED-4A30-B5BE-C27D05B17917}" destId="{04F2E19D-E801-46F1-9E61-DB482F75A6C9}" srcOrd="2" destOrd="0" parTransId="{8EB6D6B2-D576-438C-BF85-A041BC2E8A62}" sibTransId="{4CE0CF82-9F09-4936-B826-0E4E52D935A6}"/>
    <dgm:cxn modelId="{ED86416F-6FB7-44E0-AE0E-0FFB334616B1}" type="presParOf" srcId="{E4D98A95-934C-48CA-B264-A49380642C20}" destId="{77B3035A-E33E-45E4-81F1-36ADCD2817F3}" srcOrd="0" destOrd="0" presId="urn:microsoft.com/office/officeart/2005/8/layout/vList2"/>
    <dgm:cxn modelId="{EA66425A-D932-464A-A341-32EBDDE40DBC}" type="presParOf" srcId="{E4D98A95-934C-48CA-B264-A49380642C20}" destId="{ADAEAAE2-EF57-4078-AB32-EBA630EEB2A3}" srcOrd="1" destOrd="0" presId="urn:microsoft.com/office/officeart/2005/8/layout/vList2"/>
    <dgm:cxn modelId="{FD9F4FD7-F507-4DA5-8597-EB812EF1BEF8}" type="presParOf" srcId="{E4D98A95-934C-48CA-B264-A49380642C20}" destId="{E8AF28E7-1537-48CE-BFFB-31F6148458F0}" srcOrd="2" destOrd="0" presId="urn:microsoft.com/office/officeart/2005/8/layout/vList2"/>
    <dgm:cxn modelId="{A6AA9380-00CD-4CFF-9D49-226658FA10A3}" type="presParOf" srcId="{E4D98A95-934C-48CA-B264-A49380642C20}" destId="{1C3281BD-C30F-465E-B4AB-6C475861CB2E}" srcOrd="3" destOrd="0" presId="urn:microsoft.com/office/officeart/2005/8/layout/vList2"/>
    <dgm:cxn modelId="{98FFAC94-2B3B-41A4-93DB-3DB404911F82}" type="presParOf" srcId="{E4D98A95-934C-48CA-B264-A49380642C20}" destId="{DE0B2C98-5773-4BD2-BA71-69E55471363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E350CBA-7EE6-4718-B39A-91190504ACBD}"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673251C6-7CD8-4672-8A60-F472373D9E2A}">
      <dgm:prSet phldrT="[Text]"/>
      <dgm:spPr/>
      <dgm:t>
        <a:bodyPr/>
        <a:lstStyle/>
        <a:p>
          <a:r>
            <a:rPr lang="en-US" dirty="0"/>
            <a:t>Formal end of the planning phase</a:t>
          </a:r>
        </a:p>
      </dgm:t>
    </dgm:pt>
    <dgm:pt modelId="{0CD42D46-5F54-47C9-A87E-B11E596B26D4}" type="parTrans" cxnId="{5995A738-4791-4FC5-A889-8B19F111C42F}">
      <dgm:prSet/>
      <dgm:spPr/>
      <dgm:t>
        <a:bodyPr/>
        <a:lstStyle/>
        <a:p>
          <a:endParaRPr lang="en-US"/>
        </a:p>
      </dgm:t>
    </dgm:pt>
    <dgm:pt modelId="{7B7A7A37-49E9-44EE-B0BD-C5CE796B0424}" type="sibTrans" cxnId="{5995A738-4791-4FC5-A889-8B19F111C42F}">
      <dgm:prSet/>
      <dgm:spPr/>
      <dgm:t>
        <a:bodyPr/>
        <a:lstStyle/>
        <a:p>
          <a:endParaRPr lang="en-US"/>
        </a:p>
      </dgm:t>
    </dgm:pt>
    <dgm:pt modelId="{3A485AC6-A8C9-4206-9BCF-36EF2B01E03D}">
      <dgm:prSet phldrT="[Text]"/>
      <dgm:spPr/>
      <dgm:t>
        <a:bodyPr/>
        <a:lstStyle/>
        <a:p>
          <a:r>
            <a:rPr lang="en-US" dirty="0"/>
            <a:t>Original plan</a:t>
          </a:r>
        </a:p>
      </dgm:t>
    </dgm:pt>
    <dgm:pt modelId="{8E54FAAC-4DF4-4511-A9C2-D4386CE19651}" type="parTrans" cxnId="{ADDEE2E9-FA06-457E-A154-4C4521FDEDF4}">
      <dgm:prSet/>
      <dgm:spPr/>
      <dgm:t>
        <a:bodyPr/>
        <a:lstStyle/>
        <a:p>
          <a:endParaRPr lang="en-US"/>
        </a:p>
      </dgm:t>
    </dgm:pt>
    <dgm:pt modelId="{D963FE2E-BB6E-4853-AF51-95B47A47CF6D}" type="sibTrans" cxnId="{ADDEE2E9-FA06-457E-A154-4C4521FDEDF4}">
      <dgm:prSet/>
      <dgm:spPr/>
      <dgm:t>
        <a:bodyPr/>
        <a:lstStyle/>
        <a:p>
          <a:endParaRPr lang="en-US"/>
        </a:p>
      </dgm:t>
    </dgm:pt>
    <dgm:pt modelId="{D8A45E8C-F7E7-4600-BE20-5E85DD369B04}">
      <dgm:prSet phldrT="[Text]"/>
      <dgm:spPr/>
      <dgm:t>
        <a:bodyPr/>
        <a:lstStyle/>
        <a:p>
          <a:r>
            <a:rPr lang="en-US" dirty="0"/>
            <a:t>Measuring stick</a:t>
          </a:r>
        </a:p>
      </dgm:t>
    </dgm:pt>
    <dgm:pt modelId="{CD496021-B119-4FD1-84FA-165B1C608E83}" type="parTrans" cxnId="{79AC7B62-8A3D-4903-B3F7-F608D1B24547}">
      <dgm:prSet/>
      <dgm:spPr/>
      <dgm:t>
        <a:bodyPr/>
        <a:lstStyle/>
        <a:p>
          <a:endParaRPr lang="en-US"/>
        </a:p>
      </dgm:t>
    </dgm:pt>
    <dgm:pt modelId="{6137928B-8F48-48B5-9BE6-2A34494EB004}" type="sibTrans" cxnId="{79AC7B62-8A3D-4903-B3F7-F608D1B24547}">
      <dgm:prSet/>
      <dgm:spPr/>
      <dgm:t>
        <a:bodyPr/>
        <a:lstStyle/>
        <a:p>
          <a:endParaRPr lang="en-US"/>
        </a:p>
      </dgm:t>
    </dgm:pt>
    <dgm:pt modelId="{D594D54E-2D66-4AEC-B7CB-5223731FC295}">
      <dgm:prSet phldrT="[Text]"/>
      <dgm:spPr/>
      <dgm:t>
        <a:bodyPr/>
        <a:lstStyle/>
        <a:p>
          <a:r>
            <a:rPr lang="en-US" dirty="0"/>
            <a:t>Communicated to all stakeholders </a:t>
          </a:r>
        </a:p>
      </dgm:t>
    </dgm:pt>
    <dgm:pt modelId="{A1A66D01-C01C-464C-934C-D8FECA02E48B}" type="parTrans" cxnId="{6993A126-9D2C-4DDF-93FF-BAD41D9FA0CB}">
      <dgm:prSet/>
      <dgm:spPr/>
      <dgm:t>
        <a:bodyPr/>
        <a:lstStyle/>
        <a:p>
          <a:endParaRPr lang="en-US"/>
        </a:p>
      </dgm:t>
    </dgm:pt>
    <dgm:pt modelId="{153C8D2F-F2A7-4155-BB8A-877A80EFF099}" type="sibTrans" cxnId="{6993A126-9D2C-4DDF-93FF-BAD41D9FA0CB}">
      <dgm:prSet/>
      <dgm:spPr/>
      <dgm:t>
        <a:bodyPr/>
        <a:lstStyle/>
        <a:p>
          <a:endParaRPr lang="en-US"/>
        </a:p>
      </dgm:t>
    </dgm:pt>
    <dgm:pt modelId="{C93EA7D2-4BE4-48DB-9ACF-40D2827071D2}" type="pres">
      <dgm:prSet presAssocID="{9E350CBA-7EE6-4718-B39A-91190504ACBD}" presName="Name0" presStyleCnt="0">
        <dgm:presLayoutVars>
          <dgm:resizeHandles/>
        </dgm:presLayoutVars>
      </dgm:prSet>
      <dgm:spPr/>
    </dgm:pt>
    <dgm:pt modelId="{5D809754-3B31-4BBA-B5F2-AA9792E617BA}" type="pres">
      <dgm:prSet presAssocID="{673251C6-7CD8-4672-8A60-F472373D9E2A}" presName="text" presStyleLbl="node1" presStyleIdx="0" presStyleCnt="4">
        <dgm:presLayoutVars>
          <dgm:bulletEnabled val="1"/>
        </dgm:presLayoutVars>
      </dgm:prSet>
      <dgm:spPr/>
    </dgm:pt>
    <dgm:pt modelId="{39F2578C-D098-4229-94FD-2A4D1C71693A}" type="pres">
      <dgm:prSet presAssocID="{7B7A7A37-49E9-44EE-B0BD-C5CE796B0424}" presName="space" presStyleCnt="0"/>
      <dgm:spPr/>
    </dgm:pt>
    <dgm:pt modelId="{46206FC4-0DE2-4ECE-911E-517A8B1B3BF4}" type="pres">
      <dgm:prSet presAssocID="{3A485AC6-A8C9-4206-9BCF-36EF2B01E03D}" presName="text" presStyleLbl="node1" presStyleIdx="1" presStyleCnt="4">
        <dgm:presLayoutVars>
          <dgm:bulletEnabled val="1"/>
        </dgm:presLayoutVars>
      </dgm:prSet>
      <dgm:spPr/>
    </dgm:pt>
    <dgm:pt modelId="{CF4A647B-DE23-4992-864C-92BF0AE262F8}" type="pres">
      <dgm:prSet presAssocID="{D963FE2E-BB6E-4853-AF51-95B47A47CF6D}" presName="space" presStyleCnt="0"/>
      <dgm:spPr/>
    </dgm:pt>
    <dgm:pt modelId="{70216AAD-2569-45FC-BB6D-4BBC78149A2D}" type="pres">
      <dgm:prSet presAssocID="{D8A45E8C-F7E7-4600-BE20-5E85DD369B04}" presName="text" presStyleLbl="node1" presStyleIdx="2" presStyleCnt="4">
        <dgm:presLayoutVars>
          <dgm:bulletEnabled val="1"/>
        </dgm:presLayoutVars>
      </dgm:prSet>
      <dgm:spPr/>
    </dgm:pt>
    <dgm:pt modelId="{5B86B430-2CA4-49D4-95A4-97A208FA9C0C}" type="pres">
      <dgm:prSet presAssocID="{6137928B-8F48-48B5-9BE6-2A34494EB004}" presName="space" presStyleCnt="0"/>
      <dgm:spPr/>
    </dgm:pt>
    <dgm:pt modelId="{5A03C98F-CA99-420F-8356-6B1D7947BC9F}" type="pres">
      <dgm:prSet presAssocID="{D594D54E-2D66-4AEC-B7CB-5223731FC295}" presName="text" presStyleLbl="node1" presStyleIdx="3" presStyleCnt="4">
        <dgm:presLayoutVars>
          <dgm:bulletEnabled val="1"/>
        </dgm:presLayoutVars>
      </dgm:prSet>
      <dgm:spPr/>
    </dgm:pt>
  </dgm:ptLst>
  <dgm:cxnLst>
    <dgm:cxn modelId="{D4725F04-DC3F-47E8-8984-02105ED3C82A}" type="presOf" srcId="{D594D54E-2D66-4AEC-B7CB-5223731FC295}" destId="{5A03C98F-CA99-420F-8356-6B1D7947BC9F}" srcOrd="0" destOrd="0" presId="urn:diagrams.loki3.com/VaryingWidthList+Icon"/>
    <dgm:cxn modelId="{6993A126-9D2C-4DDF-93FF-BAD41D9FA0CB}" srcId="{9E350CBA-7EE6-4718-B39A-91190504ACBD}" destId="{D594D54E-2D66-4AEC-B7CB-5223731FC295}" srcOrd="3" destOrd="0" parTransId="{A1A66D01-C01C-464C-934C-D8FECA02E48B}" sibTransId="{153C8D2F-F2A7-4155-BB8A-877A80EFF099}"/>
    <dgm:cxn modelId="{4734562A-CEFA-4692-9390-89CE05861E35}" type="presOf" srcId="{3A485AC6-A8C9-4206-9BCF-36EF2B01E03D}" destId="{46206FC4-0DE2-4ECE-911E-517A8B1B3BF4}" srcOrd="0" destOrd="0" presId="urn:diagrams.loki3.com/VaryingWidthList+Icon"/>
    <dgm:cxn modelId="{5995A738-4791-4FC5-A889-8B19F111C42F}" srcId="{9E350CBA-7EE6-4718-B39A-91190504ACBD}" destId="{673251C6-7CD8-4672-8A60-F472373D9E2A}" srcOrd="0" destOrd="0" parTransId="{0CD42D46-5F54-47C9-A87E-B11E596B26D4}" sibTransId="{7B7A7A37-49E9-44EE-B0BD-C5CE796B0424}"/>
    <dgm:cxn modelId="{79AC7B62-8A3D-4903-B3F7-F608D1B24547}" srcId="{9E350CBA-7EE6-4718-B39A-91190504ACBD}" destId="{D8A45E8C-F7E7-4600-BE20-5E85DD369B04}" srcOrd="2" destOrd="0" parTransId="{CD496021-B119-4FD1-84FA-165B1C608E83}" sibTransId="{6137928B-8F48-48B5-9BE6-2A34494EB004}"/>
    <dgm:cxn modelId="{CCA50AC0-BEBD-4FAC-935E-24DCC6B42341}" type="presOf" srcId="{673251C6-7CD8-4672-8A60-F472373D9E2A}" destId="{5D809754-3B31-4BBA-B5F2-AA9792E617BA}" srcOrd="0" destOrd="0" presId="urn:diagrams.loki3.com/VaryingWidthList+Icon"/>
    <dgm:cxn modelId="{8BA9E9C1-12C4-4229-884F-68CDD6DAA6CE}" type="presOf" srcId="{D8A45E8C-F7E7-4600-BE20-5E85DD369B04}" destId="{70216AAD-2569-45FC-BB6D-4BBC78149A2D}" srcOrd="0" destOrd="0" presId="urn:diagrams.loki3.com/VaryingWidthList+Icon"/>
    <dgm:cxn modelId="{12FA81E8-1E42-456F-820C-4A2E15D05A33}" type="presOf" srcId="{9E350CBA-7EE6-4718-B39A-91190504ACBD}" destId="{C93EA7D2-4BE4-48DB-9ACF-40D2827071D2}" srcOrd="0" destOrd="0" presId="urn:diagrams.loki3.com/VaryingWidthList+Icon"/>
    <dgm:cxn modelId="{ADDEE2E9-FA06-457E-A154-4C4521FDEDF4}" srcId="{9E350CBA-7EE6-4718-B39A-91190504ACBD}" destId="{3A485AC6-A8C9-4206-9BCF-36EF2B01E03D}" srcOrd="1" destOrd="0" parTransId="{8E54FAAC-4DF4-4511-A9C2-D4386CE19651}" sibTransId="{D963FE2E-BB6E-4853-AF51-95B47A47CF6D}"/>
    <dgm:cxn modelId="{7AB845C3-4C13-4162-8558-A5116F6396B5}" type="presParOf" srcId="{C93EA7D2-4BE4-48DB-9ACF-40D2827071D2}" destId="{5D809754-3B31-4BBA-B5F2-AA9792E617BA}" srcOrd="0" destOrd="0" presId="urn:diagrams.loki3.com/VaryingWidthList+Icon"/>
    <dgm:cxn modelId="{A4088711-205B-443A-B160-299F43E4A739}" type="presParOf" srcId="{C93EA7D2-4BE4-48DB-9ACF-40D2827071D2}" destId="{39F2578C-D098-4229-94FD-2A4D1C71693A}" srcOrd="1" destOrd="0" presId="urn:diagrams.loki3.com/VaryingWidthList+Icon"/>
    <dgm:cxn modelId="{97429B5C-BC1F-4190-8FD8-0EED0A4C51E4}" type="presParOf" srcId="{C93EA7D2-4BE4-48DB-9ACF-40D2827071D2}" destId="{46206FC4-0DE2-4ECE-911E-517A8B1B3BF4}" srcOrd="2" destOrd="0" presId="urn:diagrams.loki3.com/VaryingWidthList+Icon"/>
    <dgm:cxn modelId="{01E40CB9-496E-4C8A-A2C2-AD01B2A099E7}" type="presParOf" srcId="{C93EA7D2-4BE4-48DB-9ACF-40D2827071D2}" destId="{CF4A647B-DE23-4992-864C-92BF0AE262F8}" srcOrd="3" destOrd="0" presId="urn:diagrams.loki3.com/VaryingWidthList+Icon"/>
    <dgm:cxn modelId="{FA621840-D746-4B0E-9002-241205109AF9}" type="presParOf" srcId="{C93EA7D2-4BE4-48DB-9ACF-40D2827071D2}" destId="{70216AAD-2569-45FC-BB6D-4BBC78149A2D}" srcOrd="4" destOrd="0" presId="urn:diagrams.loki3.com/VaryingWidthList+Icon"/>
    <dgm:cxn modelId="{ECCAEC26-4D2D-46B2-8D05-ECAECB589DA6}" type="presParOf" srcId="{C93EA7D2-4BE4-48DB-9ACF-40D2827071D2}" destId="{5B86B430-2CA4-49D4-95A4-97A208FA9C0C}" srcOrd="5" destOrd="0" presId="urn:diagrams.loki3.com/VaryingWidthList+Icon"/>
    <dgm:cxn modelId="{F7B28056-7DE3-4220-A54F-887615ACE234}" type="presParOf" srcId="{C93EA7D2-4BE4-48DB-9ACF-40D2827071D2}" destId="{5A03C98F-CA99-420F-8356-6B1D7947BC9F}"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9FFA48BE-EA0E-4E8F-8A95-1E5B14F8D60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05CC7DC-50E5-436C-A791-29D21B501DED}">
      <dgm:prSet phldrT="[Text]"/>
      <dgm:spPr/>
      <dgm:t>
        <a:bodyPr/>
        <a:lstStyle/>
        <a:p>
          <a:r>
            <a:rPr lang="en-US" dirty="0"/>
            <a:t>Status meetings</a:t>
          </a:r>
        </a:p>
      </dgm:t>
    </dgm:pt>
    <dgm:pt modelId="{DB3A3842-DA33-4441-B140-2EB845C878CF}" type="parTrans" cxnId="{2F6FA776-2841-4F74-B2DD-1417A8961F75}">
      <dgm:prSet/>
      <dgm:spPr/>
      <dgm:t>
        <a:bodyPr/>
        <a:lstStyle/>
        <a:p>
          <a:endParaRPr lang="en-US"/>
        </a:p>
      </dgm:t>
    </dgm:pt>
    <dgm:pt modelId="{1CFBE90B-4315-4082-B403-CCF7F837BA70}" type="sibTrans" cxnId="{2F6FA776-2841-4F74-B2DD-1417A8961F75}">
      <dgm:prSet/>
      <dgm:spPr/>
      <dgm:t>
        <a:bodyPr/>
        <a:lstStyle/>
        <a:p>
          <a:endParaRPr lang="en-US"/>
        </a:p>
      </dgm:t>
    </dgm:pt>
    <dgm:pt modelId="{A523EF91-CF5B-4931-A891-DCA8EFAB3E31}">
      <dgm:prSet phldrT="[Text]"/>
      <dgm:spPr/>
      <dgm:t>
        <a:bodyPr/>
        <a:lstStyle/>
        <a:p>
          <a:r>
            <a:rPr lang="en-US" dirty="0"/>
            <a:t>Regular status reports</a:t>
          </a:r>
        </a:p>
      </dgm:t>
    </dgm:pt>
    <dgm:pt modelId="{1A77974C-20F7-4F75-A0AF-3246C9655049}" type="parTrans" cxnId="{0DB593F0-26AE-41D2-990B-491B8E75E79F}">
      <dgm:prSet/>
      <dgm:spPr/>
      <dgm:t>
        <a:bodyPr/>
        <a:lstStyle/>
        <a:p>
          <a:endParaRPr lang="en-US"/>
        </a:p>
      </dgm:t>
    </dgm:pt>
    <dgm:pt modelId="{1894DB13-4D19-4D69-BEA4-70CFE886BF30}" type="sibTrans" cxnId="{0DB593F0-26AE-41D2-990B-491B8E75E79F}">
      <dgm:prSet/>
      <dgm:spPr/>
      <dgm:t>
        <a:bodyPr/>
        <a:lstStyle/>
        <a:p>
          <a:endParaRPr lang="en-US"/>
        </a:p>
      </dgm:t>
    </dgm:pt>
    <dgm:pt modelId="{D864FD7B-1900-4997-AE01-83DCD23038D3}">
      <dgm:prSet phldrT="[Text]"/>
      <dgm:spPr/>
      <dgm:t>
        <a:bodyPr/>
        <a:lstStyle/>
        <a:p>
          <a:r>
            <a:rPr lang="en-US" dirty="0"/>
            <a:t>Hands-on observation</a:t>
          </a:r>
        </a:p>
      </dgm:t>
    </dgm:pt>
    <dgm:pt modelId="{A4DF5946-52AF-49A4-A2F8-C4FEC59323AD}" type="parTrans" cxnId="{89738050-A62D-46F2-A8EB-C229157D92E5}">
      <dgm:prSet/>
      <dgm:spPr/>
      <dgm:t>
        <a:bodyPr/>
        <a:lstStyle/>
        <a:p>
          <a:endParaRPr lang="en-US"/>
        </a:p>
      </dgm:t>
    </dgm:pt>
    <dgm:pt modelId="{36A20FFD-5393-42F2-856D-D1F1CB221171}" type="sibTrans" cxnId="{89738050-A62D-46F2-A8EB-C229157D92E5}">
      <dgm:prSet/>
      <dgm:spPr/>
      <dgm:t>
        <a:bodyPr/>
        <a:lstStyle/>
        <a:p>
          <a:endParaRPr lang="en-US"/>
        </a:p>
      </dgm:t>
    </dgm:pt>
    <dgm:pt modelId="{7C0FA7DB-2316-4B21-AEF9-DDCA8086C0BF}" type="pres">
      <dgm:prSet presAssocID="{9FFA48BE-EA0E-4E8F-8A95-1E5B14F8D60D}" presName="linear" presStyleCnt="0">
        <dgm:presLayoutVars>
          <dgm:dir/>
          <dgm:animLvl val="lvl"/>
          <dgm:resizeHandles val="exact"/>
        </dgm:presLayoutVars>
      </dgm:prSet>
      <dgm:spPr/>
    </dgm:pt>
    <dgm:pt modelId="{8408B4DA-0EF5-49C1-9F2F-95DD4816C8BD}" type="pres">
      <dgm:prSet presAssocID="{C05CC7DC-50E5-436C-A791-29D21B501DED}" presName="parentLin" presStyleCnt="0"/>
      <dgm:spPr/>
    </dgm:pt>
    <dgm:pt modelId="{B31CFED9-5C10-42CF-8766-F708F97A9B66}" type="pres">
      <dgm:prSet presAssocID="{C05CC7DC-50E5-436C-A791-29D21B501DED}" presName="parentLeftMargin" presStyleLbl="node1" presStyleIdx="0" presStyleCnt="3"/>
      <dgm:spPr/>
    </dgm:pt>
    <dgm:pt modelId="{D4EA74FC-82AF-49EA-A885-A3D226358129}" type="pres">
      <dgm:prSet presAssocID="{C05CC7DC-50E5-436C-A791-29D21B501DED}" presName="parentText" presStyleLbl="node1" presStyleIdx="0" presStyleCnt="3">
        <dgm:presLayoutVars>
          <dgm:chMax val="0"/>
          <dgm:bulletEnabled val="1"/>
        </dgm:presLayoutVars>
      </dgm:prSet>
      <dgm:spPr/>
    </dgm:pt>
    <dgm:pt modelId="{1B26AD75-294E-412A-A57C-125E1DC66D59}" type="pres">
      <dgm:prSet presAssocID="{C05CC7DC-50E5-436C-A791-29D21B501DED}" presName="negativeSpace" presStyleCnt="0"/>
      <dgm:spPr/>
    </dgm:pt>
    <dgm:pt modelId="{4C01AC31-0222-4018-B685-53B4CCE9B3CF}" type="pres">
      <dgm:prSet presAssocID="{C05CC7DC-50E5-436C-A791-29D21B501DED}" presName="childText" presStyleLbl="conFgAcc1" presStyleIdx="0" presStyleCnt="3">
        <dgm:presLayoutVars>
          <dgm:bulletEnabled val="1"/>
        </dgm:presLayoutVars>
      </dgm:prSet>
      <dgm:spPr/>
    </dgm:pt>
    <dgm:pt modelId="{0C2F4AF3-B33C-4C3A-8619-949890BF2093}" type="pres">
      <dgm:prSet presAssocID="{1CFBE90B-4315-4082-B403-CCF7F837BA70}" presName="spaceBetweenRectangles" presStyleCnt="0"/>
      <dgm:spPr/>
    </dgm:pt>
    <dgm:pt modelId="{31552A2C-5997-430D-8AF5-E295B82F7296}" type="pres">
      <dgm:prSet presAssocID="{A523EF91-CF5B-4931-A891-DCA8EFAB3E31}" presName="parentLin" presStyleCnt="0"/>
      <dgm:spPr/>
    </dgm:pt>
    <dgm:pt modelId="{6C7ECA45-2F7A-4847-ABAE-55E4BCA39C39}" type="pres">
      <dgm:prSet presAssocID="{A523EF91-CF5B-4931-A891-DCA8EFAB3E31}" presName="parentLeftMargin" presStyleLbl="node1" presStyleIdx="0" presStyleCnt="3"/>
      <dgm:spPr/>
    </dgm:pt>
    <dgm:pt modelId="{510468EC-BEB8-489E-BBD5-A65602D2041B}" type="pres">
      <dgm:prSet presAssocID="{A523EF91-CF5B-4931-A891-DCA8EFAB3E31}" presName="parentText" presStyleLbl="node1" presStyleIdx="1" presStyleCnt="3">
        <dgm:presLayoutVars>
          <dgm:chMax val="0"/>
          <dgm:bulletEnabled val="1"/>
        </dgm:presLayoutVars>
      </dgm:prSet>
      <dgm:spPr/>
    </dgm:pt>
    <dgm:pt modelId="{C47658F3-FB51-4964-B5AD-4484E045AE04}" type="pres">
      <dgm:prSet presAssocID="{A523EF91-CF5B-4931-A891-DCA8EFAB3E31}" presName="negativeSpace" presStyleCnt="0"/>
      <dgm:spPr/>
    </dgm:pt>
    <dgm:pt modelId="{7F97A46E-98B3-4819-897F-31725E7C27A2}" type="pres">
      <dgm:prSet presAssocID="{A523EF91-CF5B-4931-A891-DCA8EFAB3E31}" presName="childText" presStyleLbl="conFgAcc1" presStyleIdx="1" presStyleCnt="3">
        <dgm:presLayoutVars>
          <dgm:bulletEnabled val="1"/>
        </dgm:presLayoutVars>
      </dgm:prSet>
      <dgm:spPr/>
    </dgm:pt>
    <dgm:pt modelId="{733567D7-8150-4890-8C1F-AB3FE03379F0}" type="pres">
      <dgm:prSet presAssocID="{1894DB13-4D19-4D69-BEA4-70CFE886BF30}" presName="spaceBetweenRectangles" presStyleCnt="0"/>
      <dgm:spPr/>
    </dgm:pt>
    <dgm:pt modelId="{D6207F7A-3D62-42F8-8E62-823677CC5A68}" type="pres">
      <dgm:prSet presAssocID="{D864FD7B-1900-4997-AE01-83DCD23038D3}" presName="parentLin" presStyleCnt="0"/>
      <dgm:spPr/>
    </dgm:pt>
    <dgm:pt modelId="{B2E056CA-70F1-4310-BCCD-73B00A449DEE}" type="pres">
      <dgm:prSet presAssocID="{D864FD7B-1900-4997-AE01-83DCD23038D3}" presName="parentLeftMargin" presStyleLbl="node1" presStyleIdx="1" presStyleCnt="3"/>
      <dgm:spPr/>
    </dgm:pt>
    <dgm:pt modelId="{0DDED468-7B82-43E8-BBAC-0977232902F9}" type="pres">
      <dgm:prSet presAssocID="{D864FD7B-1900-4997-AE01-83DCD23038D3}" presName="parentText" presStyleLbl="node1" presStyleIdx="2" presStyleCnt="3">
        <dgm:presLayoutVars>
          <dgm:chMax val="0"/>
          <dgm:bulletEnabled val="1"/>
        </dgm:presLayoutVars>
      </dgm:prSet>
      <dgm:spPr/>
    </dgm:pt>
    <dgm:pt modelId="{10AE8431-781B-445A-9841-35760910FAA2}" type="pres">
      <dgm:prSet presAssocID="{D864FD7B-1900-4997-AE01-83DCD23038D3}" presName="negativeSpace" presStyleCnt="0"/>
      <dgm:spPr/>
    </dgm:pt>
    <dgm:pt modelId="{8377EBC6-F808-4708-BC2D-C4913B640866}" type="pres">
      <dgm:prSet presAssocID="{D864FD7B-1900-4997-AE01-83DCD23038D3}" presName="childText" presStyleLbl="conFgAcc1" presStyleIdx="2" presStyleCnt="3">
        <dgm:presLayoutVars>
          <dgm:bulletEnabled val="1"/>
        </dgm:presLayoutVars>
      </dgm:prSet>
      <dgm:spPr/>
    </dgm:pt>
  </dgm:ptLst>
  <dgm:cxnLst>
    <dgm:cxn modelId="{34528F0C-9CE2-4A99-9490-5E47C589E0D4}" type="presOf" srcId="{C05CC7DC-50E5-436C-A791-29D21B501DED}" destId="{D4EA74FC-82AF-49EA-A885-A3D226358129}" srcOrd="1" destOrd="0" presId="urn:microsoft.com/office/officeart/2005/8/layout/list1"/>
    <dgm:cxn modelId="{FE99B241-4B9B-4F7F-B9B2-1864A4B1528F}" type="presOf" srcId="{A523EF91-CF5B-4931-A891-DCA8EFAB3E31}" destId="{6C7ECA45-2F7A-4847-ABAE-55E4BCA39C39}" srcOrd="0" destOrd="0" presId="urn:microsoft.com/office/officeart/2005/8/layout/list1"/>
    <dgm:cxn modelId="{DDCC836B-B056-4015-BED5-1185552BEB78}" type="presOf" srcId="{D864FD7B-1900-4997-AE01-83DCD23038D3}" destId="{0DDED468-7B82-43E8-BBAC-0977232902F9}" srcOrd="1" destOrd="0" presId="urn:microsoft.com/office/officeart/2005/8/layout/list1"/>
    <dgm:cxn modelId="{89738050-A62D-46F2-A8EB-C229157D92E5}" srcId="{9FFA48BE-EA0E-4E8F-8A95-1E5B14F8D60D}" destId="{D864FD7B-1900-4997-AE01-83DCD23038D3}" srcOrd="2" destOrd="0" parTransId="{A4DF5946-52AF-49A4-A2F8-C4FEC59323AD}" sibTransId="{36A20FFD-5393-42F2-856D-D1F1CB221171}"/>
    <dgm:cxn modelId="{2F6FA776-2841-4F74-B2DD-1417A8961F75}" srcId="{9FFA48BE-EA0E-4E8F-8A95-1E5B14F8D60D}" destId="{C05CC7DC-50E5-436C-A791-29D21B501DED}" srcOrd="0" destOrd="0" parTransId="{DB3A3842-DA33-4441-B140-2EB845C878CF}" sibTransId="{1CFBE90B-4315-4082-B403-CCF7F837BA70}"/>
    <dgm:cxn modelId="{23CFE656-3646-47DC-8084-35A92D0063C8}" type="presOf" srcId="{D864FD7B-1900-4997-AE01-83DCD23038D3}" destId="{B2E056CA-70F1-4310-BCCD-73B00A449DEE}" srcOrd="0" destOrd="0" presId="urn:microsoft.com/office/officeart/2005/8/layout/list1"/>
    <dgm:cxn modelId="{DF73D78C-94F4-4B90-B24F-59FEA8F3F001}" type="presOf" srcId="{A523EF91-CF5B-4931-A891-DCA8EFAB3E31}" destId="{510468EC-BEB8-489E-BBD5-A65602D2041B}" srcOrd="1" destOrd="0" presId="urn:microsoft.com/office/officeart/2005/8/layout/list1"/>
    <dgm:cxn modelId="{05DF06A2-4042-415B-B227-D8CB612CB694}" type="presOf" srcId="{9FFA48BE-EA0E-4E8F-8A95-1E5B14F8D60D}" destId="{7C0FA7DB-2316-4B21-AEF9-DDCA8086C0BF}" srcOrd="0" destOrd="0" presId="urn:microsoft.com/office/officeart/2005/8/layout/list1"/>
    <dgm:cxn modelId="{FC3780CB-494B-45DB-A479-BA93B4982339}" type="presOf" srcId="{C05CC7DC-50E5-436C-A791-29D21B501DED}" destId="{B31CFED9-5C10-42CF-8766-F708F97A9B66}" srcOrd="0" destOrd="0" presId="urn:microsoft.com/office/officeart/2005/8/layout/list1"/>
    <dgm:cxn modelId="{0DB593F0-26AE-41D2-990B-491B8E75E79F}" srcId="{9FFA48BE-EA0E-4E8F-8A95-1E5B14F8D60D}" destId="{A523EF91-CF5B-4931-A891-DCA8EFAB3E31}" srcOrd="1" destOrd="0" parTransId="{1A77974C-20F7-4F75-A0AF-3246C9655049}" sibTransId="{1894DB13-4D19-4D69-BEA4-70CFE886BF30}"/>
    <dgm:cxn modelId="{931818D5-4380-47F0-9638-4ECD715C907D}" type="presParOf" srcId="{7C0FA7DB-2316-4B21-AEF9-DDCA8086C0BF}" destId="{8408B4DA-0EF5-49C1-9F2F-95DD4816C8BD}" srcOrd="0" destOrd="0" presId="urn:microsoft.com/office/officeart/2005/8/layout/list1"/>
    <dgm:cxn modelId="{105A181D-3B30-40D7-877E-C8161C443D63}" type="presParOf" srcId="{8408B4DA-0EF5-49C1-9F2F-95DD4816C8BD}" destId="{B31CFED9-5C10-42CF-8766-F708F97A9B66}" srcOrd="0" destOrd="0" presId="urn:microsoft.com/office/officeart/2005/8/layout/list1"/>
    <dgm:cxn modelId="{124307D0-CFBD-4FAA-AD4A-91A9D365A377}" type="presParOf" srcId="{8408B4DA-0EF5-49C1-9F2F-95DD4816C8BD}" destId="{D4EA74FC-82AF-49EA-A885-A3D226358129}" srcOrd="1" destOrd="0" presId="urn:microsoft.com/office/officeart/2005/8/layout/list1"/>
    <dgm:cxn modelId="{326801A7-9737-449F-87A4-5C3F17FBB11D}" type="presParOf" srcId="{7C0FA7DB-2316-4B21-AEF9-DDCA8086C0BF}" destId="{1B26AD75-294E-412A-A57C-125E1DC66D59}" srcOrd="1" destOrd="0" presId="urn:microsoft.com/office/officeart/2005/8/layout/list1"/>
    <dgm:cxn modelId="{FD10EFF6-2B72-4D70-B819-DF5CD4C1F67F}" type="presParOf" srcId="{7C0FA7DB-2316-4B21-AEF9-DDCA8086C0BF}" destId="{4C01AC31-0222-4018-B685-53B4CCE9B3CF}" srcOrd="2" destOrd="0" presId="urn:microsoft.com/office/officeart/2005/8/layout/list1"/>
    <dgm:cxn modelId="{2664B254-7551-4B11-9AE9-9B5C7E2391ED}" type="presParOf" srcId="{7C0FA7DB-2316-4B21-AEF9-DDCA8086C0BF}" destId="{0C2F4AF3-B33C-4C3A-8619-949890BF2093}" srcOrd="3" destOrd="0" presId="urn:microsoft.com/office/officeart/2005/8/layout/list1"/>
    <dgm:cxn modelId="{B3DF9677-6715-45E5-A31C-0E8C4B8DDBF5}" type="presParOf" srcId="{7C0FA7DB-2316-4B21-AEF9-DDCA8086C0BF}" destId="{31552A2C-5997-430D-8AF5-E295B82F7296}" srcOrd="4" destOrd="0" presId="urn:microsoft.com/office/officeart/2005/8/layout/list1"/>
    <dgm:cxn modelId="{F7751CBF-8BD0-421B-9CB9-554446002420}" type="presParOf" srcId="{31552A2C-5997-430D-8AF5-E295B82F7296}" destId="{6C7ECA45-2F7A-4847-ABAE-55E4BCA39C39}" srcOrd="0" destOrd="0" presId="urn:microsoft.com/office/officeart/2005/8/layout/list1"/>
    <dgm:cxn modelId="{10647895-C826-452E-9596-A47B7ED3062F}" type="presParOf" srcId="{31552A2C-5997-430D-8AF5-E295B82F7296}" destId="{510468EC-BEB8-489E-BBD5-A65602D2041B}" srcOrd="1" destOrd="0" presId="urn:microsoft.com/office/officeart/2005/8/layout/list1"/>
    <dgm:cxn modelId="{CDDB2CA6-3E32-47E0-966F-053B7F79A8CF}" type="presParOf" srcId="{7C0FA7DB-2316-4B21-AEF9-DDCA8086C0BF}" destId="{C47658F3-FB51-4964-B5AD-4484E045AE04}" srcOrd="5" destOrd="0" presId="urn:microsoft.com/office/officeart/2005/8/layout/list1"/>
    <dgm:cxn modelId="{C32AA598-5A1C-4D6C-8437-DF36957DD890}" type="presParOf" srcId="{7C0FA7DB-2316-4B21-AEF9-DDCA8086C0BF}" destId="{7F97A46E-98B3-4819-897F-31725E7C27A2}" srcOrd="6" destOrd="0" presId="urn:microsoft.com/office/officeart/2005/8/layout/list1"/>
    <dgm:cxn modelId="{482677DC-9FE2-4664-A09B-FB2E8D0E1343}" type="presParOf" srcId="{7C0FA7DB-2316-4B21-AEF9-DDCA8086C0BF}" destId="{733567D7-8150-4890-8C1F-AB3FE03379F0}" srcOrd="7" destOrd="0" presId="urn:microsoft.com/office/officeart/2005/8/layout/list1"/>
    <dgm:cxn modelId="{ED63B299-1E22-4E73-85CB-4CF27019C6B8}" type="presParOf" srcId="{7C0FA7DB-2316-4B21-AEF9-DDCA8086C0BF}" destId="{D6207F7A-3D62-42F8-8E62-823677CC5A68}" srcOrd="8" destOrd="0" presId="urn:microsoft.com/office/officeart/2005/8/layout/list1"/>
    <dgm:cxn modelId="{380BD502-2792-49C7-AD6C-0DB278B4A342}" type="presParOf" srcId="{D6207F7A-3D62-42F8-8E62-823677CC5A68}" destId="{B2E056CA-70F1-4310-BCCD-73B00A449DEE}" srcOrd="0" destOrd="0" presId="urn:microsoft.com/office/officeart/2005/8/layout/list1"/>
    <dgm:cxn modelId="{01DFDF72-D875-45F9-AF2C-C9D90BD039C3}" type="presParOf" srcId="{D6207F7A-3D62-42F8-8E62-823677CC5A68}" destId="{0DDED468-7B82-43E8-BBAC-0977232902F9}" srcOrd="1" destOrd="0" presId="urn:microsoft.com/office/officeart/2005/8/layout/list1"/>
    <dgm:cxn modelId="{4B06042E-2DC3-443D-B543-6B6A317062EC}" type="presParOf" srcId="{7C0FA7DB-2316-4B21-AEF9-DDCA8086C0BF}" destId="{10AE8431-781B-445A-9841-35760910FAA2}" srcOrd="9" destOrd="0" presId="urn:microsoft.com/office/officeart/2005/8/layout/list1"/>
    <dgm:cxn modelId="{D6EB78A4-5349-4361-9C18-0DE642CC0001}" type="presParOf" srcId="{7C0FA7DB-2316-4B21-AEF9-DDCA8086C0BF}" destId="{8377EBC6-F808-4708-BC2D-C4913B64086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E3230E-1866-4825-81FE-CD1BC865CA5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4C1A7E9-00DD-44A1-A19D-B3F77FDAF9A9}">
      <dgm:prSet phldrT="[Text]"/>
      <dgm:spPr/>
      <dgm:t>
        <a:bodyPr/>
        <a:lstStyle/>
        <a:p>
          <a:r>
            <a:rPr lang="en-US" dirty="0"/>
            <a:t>Limited endeavor </a:t>
          </a:r>
        </a:p>
      </dgm:t>
    </dgm:pt>
    <dgm:pt modelId="{3F1BCB8E-DCD8-4F5B-8D75-EC0B082F3807}" type="parTrans" cxnId="{33DE2B9E-E7AE-4A7D-B4D6-BBD8BF62E42F}">
      <dgm:prSet/>
      <dgm:spPr/>
      <dgm:t>
        <a:bodyPr/>
        <a:lstStyle/>
        <a:p>
          <a:endParaRPr lang="en-US"/>
        </a:p>
      </dgm:t>
    </dgm:pt>
    <dgm:pt modelId="{6CF69114-9245-446F-A74F-62858E6B5F7E}" type="sibTrans" cxnId="{33DE2B9E-E7AE-4A7D-B4D6-BBD8BF62E42F}">
      <dgm:prSet/>
      <dgm:spPr/>
      <dgm:t>
        <a:bodyPr/>
        <a:lstStyle/>
        <a:p>
          <a:endParaRPr lang="en-US"/>
        </a:p>
      </dgm:t>
    </dgm:pt>
    <dgm:pt modelId="{2F453300-C4F5-405C-8B47-C6A531CC828F}">
      <dgm:prSet phldrT="[Text]"/>
      <dgm:spPr/>
      <dgm:t>
        <a:bodyPr/>
        <a:lstStyle/>
        <a:p>
          <a:r>
            <a:rPr lang="en-US" dirty="0"/>
            <a:t>Start and end date</a:t>
          </a:r>
        </a:p>
      </dgm:t>
    </dgm:pt>
    <dgm:pt modelId="{97EDC5AD-B6D3-4651-B02B-E701AABF703F}" type="parTrans" cxnId="{0B246965-2668-4E04-A8C4-2994C2E2CA90}">
      <dgm:prSet/>
      <dgm:spPr/>
      <dgm:t>
        <a:bodyPr/>
        <a:lstStyle/>
        <a:p>
          <a:endParaRPr lang="en-US"/>
        </a:p>
      </dgm:t>
    </dgm:pt>
    <dgm:pt modelId="{58C83674-912B-4108-925A-73422F484EFD}" type="sibTrans" cxnId="{0B246965-2668-4E04-A8C4-2994C2E2CA90}">
      <dgm:prSet/>
      <dgm:spPr/>
      <dgm:t>
        <a:bodyPr/>
        <a:lstStyle/>
        <a:p>
          <a:endParaRPr lang="en-US"/>
        </a:p>
      </dgm:t>
    </dgm:pt>
    <dgm:pt modelId="{5BFBD8B6-4968-4B9A-8195-1D37BD47A5B1}">
      <dgm:prSet phldrT="[Text]"/>
      <dgm:spPr/>
      <dgm:t>
        <a:bodyPr/>
        <a:lstStyle/>
        <a:p>
          <a:r>
            <a:rPr lang="en-US" dirty="0"/>
            <a:t>Clear goals</a:t>
          </a:r>
        </a:p>
      </dgm:t>
    </dgm:pt>
    <dgm:pt modelId="{048EE368-C094-4FBD-B5C0-A1F25079E4D2}" type="parTrans" cxnId="{ED0A830A-44C5-4E22-841B-0A3F7E117B73}">
      <dgm:prSet/>
      <dgm:spPr/>
      <dgm:t>
        <a:bodyPr/>
        <a:lstStyle/>
        <a:p>
          <a:endParaRPr lang="en-US"/>
        </a:p>
      </dgm:t>
    </dgm:pt>
    <dgm:pt modelId="{FCA02EEB-DA1E-4438-BDED-A70772AC4725}" type="sibTrans" cxnId="{ED0A830A-44C5-4E22-841B-0A3F7E117B73}">
      <dgm:prSet/>
      <dgm:spPr/>
      <dgm:t>
        <a:bodyPr/>
        <a:lstStyle/>
        <a:p>
          <a:endParaRPr lang="en-US"/>
        </a:p>
      </dgm:t>
    </dgm:pt>
    <dgm:pt modelId="{B6C7B83E-3261-4550-A820-1421FCD004C7}">
      <dgm:prSet phldrT="[Text]"/>
      <dgm:spPr/>
      <dgm:t>
        <a:bodyPr/>
        <a:lstStyle/>
        <a:p>
          <a:r>
            <a:rPr lang="en-US" dirty="0"/>
            <a:t>Defined responsibility</a:t>
          </a:r>
        </a:p>
      </dgm:t>
    </dgm:pt>
    <dgm:pt modelId="{44F12F76-8298-4997-BC16-994A9002A89C}" type="parTrans" cxnId="{DF922CF8-A7DA-4DCA-A7B3-7321E10B0C1A}">
      <dgm:prSet/>
      <dgm:spPr/>
      <dgm:t>
        <a:bodyPr/>
        <a:lstStyle/>
        <a:p>
          <a:endParaRPr lang="en-US"/>
        </a:p>
      </dgm:t>
    </dgm:pt>
    <dgm:pt modelId="{6D9A9127-B932-49BC-B3CA-A01413BA2741}" type="sibTrans" cxnId="{DF922CF8-A7DA-4DCA-A7B3-7321E10B0C1A}">
      <dgm:prSet/>
      <dgm:spPr/>
      <dgm:t>
        <a:bodyPr/>
        <a:lstStyle/>
        <a:p>
          <a:endParaRPr lang="en-US"/>
        </a:p>
      </dgm:t>
    </dgm:pt>
    <dgm:pt modelId="{749A2714-4B45-4676-A849-96ECFD28EC10}" type="pres">
      <dgm:prSet presAssocID="{85E3230E-1866-4825-81FE-CD1BC865CA5F}" presName="diagram" presStyleCnt="0">
        <dgm:presLayoutVars>
          <dgm:dir/>
          <dgm:resizeHandles val="exact"/>
        </dgm:presLayoutVars>
      </dgm:prSet>
      <dgm:spPr/>
    </dgm:pt>
    <dgm:pt modelId="{D00ADEA6-951A-4429-A1BA-5A2111CE9A1B}" type="pres">
      <dgm:prSet presAssocID="{14C1A7E9-00DD-44A1-A19D-B3F77FDAF9A9}" presName="node" presStyleLbl="node1" presStyleIdx="0" presStyleCnt="4">
        <dgm:presLayoutVars>
          <dgm:bulletEnabled val="1"/>
        </dgm:presLayoutVars>
      </dgm:prSet>
      <dgm:spPr/>
    </dgm:pt>
    <dgm:pt modelId="{00A91D36-0B98-4DD7-9C1F-5FF916F02C17}" type="pres">
      <dgm:prSet presAssocID="{6CF69114-9245-446F-A74F-62858E6B5F7E}" presName="sibTrans" presStyleCnt="0"/>
      <dgm:spPr/>
    </dgm:pt>
    <dgm:pt modelId="{3308C6D8-0C42-4745-9068-D9942ACB892D}" type="pres">
      <dgm:prSet presAssocID="{2F453300-C4F5-405C-8B47-C6A531CC828F}" presName="node" presStyleLbl="node1" presStyleIdx="1" presStyleCnt="4">
        <dgm:presLayoutVars>
          <dgm:bulletEnabled val="1"/>
        </dgm:presLayoutVars>
      </dgm:prSet>
      <dgm:spPr/>
    </dgm:pt>
    <dgm:pt modelId="{FB3702FD-4081-49D8-AB3F-20E34E8286C7}" type="pres">
      <dgm:prSet presAssocID="{58C83674-912B-4108-925A-73422F484EFD}" presName="sibTrans" presStyleCnt="0"/>
      <dgm:spPr/>
    </dgm:pt>
    <dgm:pt modelId="{772F1B6A-13AA-4257-A6DD-B0BB21B14EA5}" type="pres">
      <dgm:prSet presAssocID="{5BFBD8B6-4968-4B9A-8195-1D37BD47A5B1}" presName="node" presStyleLbl="node1" presStyleIdx="2" presStyleCnt="4">
        <dgm:presLayoutVars>
          <dgm:bulletEnabled val="1"/>
        </dgm:presLayoutVars>
      </dgm:prSet>
      <dgm:spPr/>
    </dgm:pt>
    <dgm:pt modelId="{F1BEC25E-EC3B-4585-9105-2BB24490FDF3}" type="pres">
      <dgm:prSet presAssocID="{FCA02EEB-DA1E-4438-BDED-A70772AC4725}" presName="sibTrans" presStyleCnt="0"/>
      <dgm:spPr/>
    </dgm:pt>
    <dgm:pt modelId="{80AED33D-BE9F-4180-A882-666A6F802E80}" type="pres">
      <dgm:prSet presAssocID="{B6C7B83E-3261-4550-A820-1421FCD004C7}" presName="node" presStyleLbl="node1" presStyleIdx="3" presStyleCnt="4">
        <dgm:presLayoutVars>
          <dgm:bulletEnabled val="1"/>
        </dgm:presLayoutVars>
      </dgm:prSet>
      <dgm:spPr/>
    </dgm:pt>
  </dgm:ptLst>
  <dgm:cxnLst>
    <dgm:cxn modelId="{ED0A830A-44C5-4E22-841B-0A3F7E117B73}" srcId="{85E3230E-1866-4825-81FE-CD1BC865CA5F}" destId="{5BFBD8B6-4968-4B9A-8195-1D37BD47A5B1}" srcOrd="2" destOrd="0" parTransId="{048EE368-C094-4FBD-B5C0-A1F25079E4D2}" sibTransId="{FCA02EEB-DA1E-4438-BDED-A70772AC4725}"/>
    <dgm:cxn modelId="{73E69912-3737-40AA-9A8C-18DE0FBF529E}" type="presOf" srcId="{14C1A7E9-00DD-44A1-A19D-B3F77FDAF9A9}" destId="{D00ADEA6-951A-4429-A1BA-5A2111CE9A1B}" srcOrd="0" destOrd="0" presId="urn:microsoft.com/office/officeart/2005/8/layout/default"/>
    <dgm:cxn modelId="{AA6D911A-D52F-4474-A803-14B10933C58B}" type="presOf" srcId="{85E3230E-1866-4825-81FE-CD1BC865CA5F}" destId="{749A2714-4B45-4676-A849-96ECFD28EC10}" srcOrd="0" destOrd="0" presId="urn:microsoft.com/office/officeart/2005/8/layout/default"/>
    <dgm:cxn modelId="{00416F44-7CE5-446E-A79D-0BCD6A23DB1D}" type="presOf" srcId="{B6C7B83E-3261-4550-A820-1421FCD004C7}" destId="{80AED33D-BE9F-4180-A882-666A6F802E80}" srcOrd="0" destOrd="0" presId="urn:microsoft.com/office/officeart/2005/8/layout/default"/>
    <dgm:cxn modelId="{0B246965-2668-4E04-A8C4-2994C2E2CA90}" srcId="{85E3230E-1866-4825-81FE-CD1BC865CA5F}" destId="{2F453300-C4F5-405C-8B47-C6A531CC828F}" srcOrd="1" destOrd="0" parTransId="{97EDC5AD-B6D3-4651-B02B-E701AABF703F}" sibTransId="{58C83674-912B-4108-925A-73422F484EFD}"/>
    <dgm:cxn modelId="{E4418C77-B1B1-48B1-B97B-7B92B444CFDF}" type="presOf" srcId="{2F453300-C4F5-405C-8B47-C6A531CC828F}" destId="{3308C6D8-0C42-4745-9068-D9942ACB892D}" srcOrd="0" destOrd="0" presId="urn:microsoft.com/office/officeart/2005/8/layout/default"/>
    <dgm:cxn modelId="{33DE2B9E-E7AE-4A7D-B4D6-BBD8BF62E42F}" srcId="{85E3230E-1866-4825-81FE-CD1BC865CA5F}" destId="{14C1A7E9-00DD-44A1-A19D-B3F77FDAF9A9}" srcOrd="0" destOrd="0" parTransId="{3F1BCB8E-DCD8-4F5B-8D75-EC0B082F3807}" sibTransId="{6CF69114-9245-446F-A74F-62858E6B5F7E}"/>
    <dgm:cxn modelId="{4C7634AA-3178-4608-80F1-9150E75CC795}" type="presOf" srcId="{5BFBD8B6-4968-4B9A-8195-1D37BD47A5B1}" destId="{772F1B6A-13AA-4257-A6DD-B0BB21B14EA5}" srcOrd="0" destOrd="0" presId="urn:microsoft.com/office/officeart/2005/8/layout/default"/>
    <dgm:cxn modelId="{DF922CF8-A7DA-4DCA-A7B3-7321E10B0C1A}" srcId="{85E3230E-1866-4825-81FE-CD1BC865CA5F}" destId="{B6C7B83E-3261-4550-A820-1421FCD004C7}" srcOrd="3" destOrd="0" parTransId="{44F12F76-8298-4997-BC16-994A9002A89C}" sibTransId="{6D9A9127-B932-49BC-B3CA-A01413BA2741}"/>
    <dgm:cxn modelId="{D9B96FC9-AF29-4896-B7C8-29FC703716AA}" type="presParOf" srcId="{749A2714-4B45-4676-A849-96ECFD28EC10}" destId="{D00ADEA6-951A-4429-A1BA-5A2111CE9A1B}" srcOrd="0" destOrd="0" presId="urn:microsoft.com/office/officeart/2005/8/layout/default"/>
    <dgm:cxn modelId="{45D6A44A-A319-4281-BBB5-53DF19392315}" type="presParOf" srcId="{749A2714-4B45-4676-A849-96ECFD28EC10}" destId="{00A91D36-0B98-4DD7-9C1F-5FF916F02C17}" srcOrd="1" destOrd="0" presId="urn:microsoft.com/office/officeart/2005/8/layout/default"/>
    <dgm:cxn modelId="{D1EB2824-C9CF-4B5D-B6ED-65FB65F337E5}" type="presParOf" srcId="{749A2714-4B45-4676-A849-96ECFD28EC10}" destId="{3308C6D8-0C42-4745-9068-D9942ACB892D}" srcOrd="2" destOrd="0" presId="urn:microsoft.com/office/officeart/2005/8/layout/default"/>
    <dgm:cxn modelId="{6DA54F18-F915-4C5A-94FE-2B1C2C62BE06}" type="presParOf" srcId="{749A2714-4B45-4676-A849-96ECFD28EC10}" destId="{FB3702FD-4081-49D8-AB3F-20E34E8286C7}" srcOrd="3" destOrd="0" presId="urn:microsoft.com/office/officeart/2005/8/layout/default"/>
    <dgm:cxn modelId="{3FD679B6-5E36-4FB8-B64A-4B59A26BF40A}" type="presParOf" srcId="{749A2714-4B45-4676-A849-96ECFD28EC10}" destId="{772F1B6A-13AA-4257-A6DD-B0BB21B14EA5}" srcOrd="4" destOrd="0" presId="urn:microsoft.com/office/officeart/2005/8/layout/default"/>
    <dgm:cxn modelId="{01BEDE7D-DB22-4B90-902D-C260950A3377}" type="presParOf" srcId="{749A2714-4B45-4676-A849-96ECFD28EC10}" destId="{F1BEC25E-EC3B-4585-9105-2BB24490FDF3}" srcOrd="5" destOrd="0" presId="urn:microsoft.com/office/officeart/2005/8/layout/default"/>
    <dgm:cxn modelId="{8BBAE80C-5035-417C-AA0D-643D3C12BC18}" type="presParOf" srcId="{749A2714-4B45-4676-A849-96ECFD28EC10}" destId="{80AED33D-BE9F-4180-A882-666A6F802E8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65EE845A-B37A-423D-A232-9E06F180E0C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34D31B5-38CB-4FF1-BFA8-164021D72FCC}">
      <dgm:prSet phldrT="[Text]"/>
      <dgm:spPr/>
      <dgm:t>
        <a:bodyPr/>
        <a:lstStyle/>
        <a:p>
          <a:r>
            <a:rPr lang="en-US" b="1" dirty="0"/>
            <a:t>Crashing</a:t>
          </a:r>
          <a:r>
            <a:rPr lang="en-US" dirty="0"/>
            <a:t>: Reduce the schedule without changing the budget</a:t>
          </a:r>
        </a:p>
      </dgm:t>
    </dgm:pt>
    <dgm:pt modelId="{748B42C1-F85B-4D6C-B42F-82D2CD1B2860}" type="parTrans" cxnId="{9BECB83D-BFD3-4784-ADAE-6C0FC69518AF}">
      <dgm:prSet/>
      <dgm:spPr/>
      <dgm:t>
        <a:bodyPr/>
        <a:lstStyle/>
        <a:p>
          <a:endParaRPr lang="en-US"/>
        </a:p>
      </dgm:t>
    </dgm:pt>
    <dgm:pt modelId="{04B0FF7A-6D35-4B15-A225-FD27227B918C}" type="sibTrans" cxnId="{9BECB83D-BFD3-4784-ADAE-6C0FC69518AF}">
      <dgm:prSet/>
      <dgm:spPr/>
      <dgm:t>
        <a:bodyPr/>
        <a:lstStyle/>
        <a:p>
          <a:endParaRPr lang="en-US"/>
        </a:p>
      </dgm:t>
    </dgm:pt>
    <dgm:pt modelId="{6A28AEF2-0608-4936-9057-13F57952B273}">
      <dgm:prSet phldrT="[Text]"/>
      <dgm:spPr/>
      <dgm:t>
        <a:bodyPr/>
        <a:lstStyle/>
        <a:p>
          <a:r>
            <a:rPr lang="en-US" b="1" dirty="0"/>
            <a:t>Fast-Tracking</a:t>
          </a:r>
          <a:r>
            <a:rPr lang="en-US" dirty="0"/>
            <a:t>: Where lag/lead time can be reduced or eliminated.</a:t>
          </a:r>
        </a:p>
      </dgm:t>
    </dgm:pt>
    <dgm:pt modelId="{AF565AAD-FE06-417B-9F32-C1A735637DAE}" type="parTrans" cxnId="{997016B1-4DF0-4A48-86EA-60AA0068325F}">
      <dgm:prSet/>
      <dgm:spPr/>
      <dgm:t>
        <a:bodyPr/>
        <a:lstStyle/>
        <a:p>
          <a:endParaRPr lang="en-US"/>
        </a:p>
      </dgm:t>
    </dgm:pt>
    <dgm:pt modelId="{7043E150-43E0-48D1-993E-453140D94E2B}" type="sibTrans" cxnId="{997016B1-4DF0-4A48-86EA-60AA0068325F}">
      <dgm:prSet/>
      <dgm:spPr/>
      <dgm:t>
        <a:bodyPr/>
        <a:lstStyle/>
        <a:p>
          <a:endParaRPr lang="en-US"/>
        </a:p>
      </dgm:t>
    </dgm:pt>
    <dgm:pt modelId="{D59BDC33-55DD-44AC-AFC7-7960A4358F48}">
      <dgm:prSet phldrT="[Text]"/>
      <dgm:spPr/>
      <dgm:t>
        <a:bodyPr/>
        <a:lstStyle/>
        <a:p>
          <a:r>
            <a:rPr lang="en-US" b="1" dirty="0"/>
            <a:t>De-scoping</a:t>
          </a:r>
          <a:r>
            <a:rPr lang="en-US" dirty="0"/>
            <a:t>: Removes items from the project scope to free up time and/or money.</a:t>
          </a:r>
        </a:p>
      </dgm:t>
    </dgm:pt>
    <dgm:pt modelId="{4750D405-6187-48B5-BCE0-39CB79853BFE}" type="parTrans" cxnId="{7A7E282E-1CC6-4257-BA0B-2769424482A0}">
      <dgm:prSet/>
      <dgm:spPr/>
      <dgm:t>
        <a:bodyPr/>
        <a:lstStyle/>
        <a:p>
          <a:endParaRPr lang="en-US"/>
        </a:p>
      </dgm:t>
    </dgm:pt>
    <dgm:pt modelId="{D2A33856-6DF4-4C60-9F89-4ED856FF5C5F}" type="sibTrans" cxnId="{7A7E282E-1CC6-4257-BA0B-2769424482A0}">
      <dgm:prSet/>
      <dgm:spPr/>
      <dgm:t>
        <a:bodyPr/>
        <a:lstStyle/>
        <a:p>
          <a:endParaRPr lang="en-US"/>
        </a:p>
      </dgm:t>
    </dgm:pt>
    <dgm:pt modelId="{DC355C9A-0AF9-468A-A0AF-66C8C486E4ED}" type="pres">
      <dgm:prSet presAssocID="{65EE845A-B37A-423D-A232-9E06F180E0C9}" presName="Name0" presStyleCnt="0">
        <dgm:presLayoutVars>
          <dgm:chMax val="7"/>
          <dgm:chPref val="7"/>
          <dgm:dir/>
        </dgm:presLayoutVars>
      </dgm:prSet>
      <dgm:spPr/>
    </dgm:pt>
    <dgm:pt modelId="{CD032FA0-1085-40D3-B675-EC83D1A2BC3F}" type="pres">
      <dgm:prSet presAssocID="{65EE845A-B37A-423D-A232-9E06F180E0C9}" presName="Name1" presStyleCnt="0"/>
      <dgm:spPr/>
    </dgm:pt>
    <dgm:pt modelId="{6831A996-9848-4609-89B0-404EBEFEA3AB}" type="pres">
      <dgm:prSet presAssocID="{65EE845A-B37A-423D-A232-9E06F180E0C9}" presName="cycle" presStyleCnt="0"/>
      <dgm:spPr/>
    </dgm:pt>
    <dgm:pt modelId="{5D3B8806-ADDD-4B1A-8D93-8C56114E7757}" type="pres">
      <dgm:prSet presAssocID="{65EE845A-B37A-423D-A232-9E06F180E0C9}" presName="srcNode" presStyleLbl="node1" presStyleIdx="0" presStyleCnt="3"/>
      <dgm:spPr/>
    </dgm:pt>
    <dgm:pt modelId="{576083E8-8E8C-45EA-9B05-51E2D3F4E191}" type="pres">
      <dgm:prSet presAssocID="{65EE845A-B37A-423D-A232-9E06F180E0C9}" presName="conn" presStyleLbl="parChTrans1D2" presStyleIdx="0" presStyleCnt="1"/>
      <dgm:spPr/>
    </dgm:pt>
    <dgm:pt modelId="{54E5AA1D-7E64-439F-8DC8-6A3EDA4A8C08}" type="pres">
      <dgm:prSet presAssocID="{65EE845A-B37A-423D-A232-9E06F180E0C9}" presName="extraNode" presStyleLbl="node1" presStyleIdx="0" presStyleCnt="3"/>
      <dgm:spPr/>
    </dgm:pt>
    <dgm:pt modelId="{DD2D7FFF-618D-4B53-80F4-A1C371CC99A2}" type="pres">
      <dgm:prSet presAssocID="{65EE845A-B37A-423D-A232-9E06F180E0C9}" presName="dstNode" presStyleLbl="node1" presStyleIdx="0" presStyleCnt="3"/>
      <dgm:spPr/>
    </dgm:pt>
    <dgm:pt modelId="{18B18F18-E6B9-42DA-AE89-539E172FF755}" type="pres">
      <dgm:prSet presAssocID="{134D31B5-38CB-4FF1-BFA8-164021D72FCC}" presName="text_1" presStyleLbl="node1" presStyleIdx="0" presStyleCnt="3">
        <dgm:presLayoutVars>
          <dgm:bulletEnabled val="1"/>
        </dgm:presLayoutVars>
      </dgm:prSet>
      <dgm:spPr/>
    </dgm:pt>
    <dgm:pt modelId="{0DAA1B17-5621-460F-9A83-73E73166FEEE}" type="pres">
      <dgm:prSet presAssocID="{134D31B5-38CB-4FF1-BFA8-164021D72FCC}" presName="accent_1" presStyleCnt="0"/>
      <dgm:spPr/>
    </dgm:pt>
    <dgm:pt modelId="{7796091F-F95A-4C9A-AB6A-FC3014EA6BB8}" type="pres">
      <dgm:prSet presAssocID="{134D31B5-38CB-4FF1-BFA8-164021D72FCC}" presName="accentRepeatNode" presStyleLbl="solidFgAcc1" presStyleIdx="0" presStyleCnt="3"/>
      <dgm:spPr/>
    </dgm:pt>
    <dgm:pt modelId="{98C32C7B-0BBB-483E-BA72-4BEE82FC81C4}" type="pres">
      <dgm:prSet presAssocID="{6A28AEF2-0608-4936-9057-13F57952B273}" presName="text_2" presStyleLbl="node1" presStyleIdx="1" presStyleCnt="3">
        <dgm:presLayoutVars>
          <dgm:bulletEnabled val="1"/>
        </dgm:presLayoutVars>
      </dgm:prSet>
      <dgm:spPr/>
    </dgm:pt>
    <dgm:pt modelId="{677CB543-18DE-4452-868A-52DAF9448680}" type="pres">
      <dgm:prSet presAssocID="{6A28AEF2-0608-4936-9057-13F57952B273}" presName="accent_2" presStyleCnt="0"/>
      <dgm:spPr/>
    </dgm:pt>
    <dgm:pt modelId="{627342C3-7323-49CB-80F1-97D5CE3CA6FA}" type="pres">
      <dgm:prSet presAssocID="{6A28AEF2-0608-4936-9057-13F57952B273}" presName="accentRepeatNode" presStyleLbl="solidFgAcc1" presStyleIdx="1" presStyleCnt="3"/>
      <dgm:spPr/>
    </dgm:pt>
    <dgm:pt modelId="{F980A885-F7EF-46CE-8B8B-34D35979CDAD}" type="pres">
      <dgm:prSet presAssocID="{D59BDC33-55DD-44AC-AFC7-7960A4358F48}" presName="text_3" presStyleLbl="node1" presStyleIdx="2" presStyleCnt="3">
        <dgm:presLayoutVars>
          <dgm:bulletEnabled val="1"/>
        </dgm:presLayoutVars>
      </dgm:prSet>
      <dgm:spPr/>
    </dgm:pt>
    <dgm:pt modelId="{90A555C3-CCDD-4992-AB1C-CBB670F08E8D}" type="pres">
      <dgm:prSet presAssocID="{D59BDC33-55DD-44AC-AFC7-7960A4358F48}" presName="accent_3" presStyleCnt="0"/>
      <dgm:spPr/>
    </dgm:pt>
    <dgm:pt modelId="{73D1DD3F-CDC4-4E38-9984-471716A3AAA5}" type="pres">
      <dgm:prSet presAssocID="{D59BDC33-55DD-44AC-AFC7-7960A4358F48}" presName="accentRepeatNode" presStyleLbl="solidFgAcc1" presStyleIdx="2" presStyleCnt="3"/>
      <dgm:spPr/>
    </dgm:pt>
  </dgm:ptLst>
  <dgm:cxnLst>
    <dgm:cxn modelId="{8C449121-2274-4C3B-9B7E-64B659580D49}" type="presOf" srcId="{D59BDC33-55DD-44AC-AFC7-7960A4358F48}" destId="{F980A885-F7EF-46CE-8B8B-34D35979CDAD}" srcOrd="0" destOrd="0" presId="urn:microsoft.com/office/officeart/2008/layout/VerticalCurvedList"/>
    <dgm:cxn modelId="{7A7E282E-1CC6-4257-BA0B-2769424482A0}" srcId="{65EE845A-B37A-423D-A232-9E06F180E0C9}" destId="{D59BDC33-55DD-44AC-AFC7-7960A4358F48}" srcOrd="2" destOrd="0" parTransId="{4750D405-6187-48B5-BCE0-39CB79853BFE}" sibTransId="{D2A33856-6DF4-4C60-9F89-4ED856FF5C5F}"/>
    <dgm:cxn modelId="{9BECB83D-BFD3-4784-ADAE-6C0FC69518AF}" srcId="{65EE845A-B37A-423D-A232-9E06F180E0C9}" destId="{134D31B5-38CB-4FF1-BFA8-164021D72FCC}" srcOrd="0" destOrd="0" parTransId="{748B42C1-F85B-4D6C-B42F-82D2CD1B2860}" sibTransId="{04B0FF7A-6D35-4B15-A225-FD27227B918C}"/>
    <dgm:cxn modelId="{2B413085-DF2D-4E3D-9ECA-FD70D7D7FF57}" type="presOf" srcId="{134D31B5-38CB-4FF1-BFA8-164021D72FCC}" destId="{18B18F18-E6B9-42DA-AE89-539E172FF755}" srcOrd="0" destOrd="0" presId="urn:microsoft.com/office/officeart/2008/layout/VerticalCurvedList"/>
    <dgm:cxn modelId="{997016B1-4DF0-4A48-86EA-60AA0068325F}" srcId="{65EE845A-B37A-423D-A232-9E06F180E0C9}" destId="{6A28AEF2-0608-4936-9057-13F57952B273}" srcOrd="1" destOrd="0" parTransId="{AF565AAD-FE06-417B-9F32-C1A735637DAE}" sibTransId="{7043E150-43E0-48D1-993E-453140D94E2B}"/>
    <dgm:cxn modelId="{14E4B4DD-36EA-41C9-8F89-1B58FEBECCF8}" type="presOf" srcId="{6A28AEF2-0608-4936-9057-13F57952B273}" destId="{98C32C7B-0BBB-483E-BA72-4BEE82FC81C4}" srcOrd="0" destOrd="0" presId="urn:microsoft.com/office/officeart/2008/layout/VerticalCurvedList"/>
    <dgm:cxn modelId="{F3DA25E8-FCE5-4712-A633-086221CC2CD5}" type="presOf" srcId="{04B0FF7A-6D35-4B15-A225-FD27227B918C}" destId="{576083E8-8E8C-45EA-9B05-51E2D3F4E191}" srcOrd="0" destOrd="0" presId="urn:microsoft.com/office/officeart/2008/layout/VerticalCurvedList"/>
    <dgm:cxn modelId="{7FAED8F2-F134-436B-9CE2-5767E133926B}" type="presOf" srcId="{65EE845A-B37A-423D-A232-9E06F180E0C9}" destId="{DC355C9A-0AF9-468A-A0AF-66C8C486E4ED}" srcOrd="0" destOrd="0" presId="urn:microsoft.com/office/officeart/2008/layout/VerticalCurvedList"/>
    <dgm:cxn modelId="{5FF24384-1A61-4B4F-AF33-C26C1E314291}" type="presParOf" srcId="{DC355C9A-0AF9-468A-A0AF-66C8C486E4ED}" destId="{CD032FA0-1085-40D3-B675-EC83D1A2BC3F}" srcOrd="0" destOrd="0" presId="urn:microsoft.com/office/officeart/2008/layout/VerticalCurvedList"/>
    <dgm:cxn modelId="{F4A0E0A9-75B0-4DFC-9AA9-45DE688BA485}" type="presParOf" srcId="{CD032FA0-1085-40D3-B675-EC83D1A2BC3F}" destId="{6831A996-9848-4609-89B0-404EBEFEA3AB}" srcOrd="0" destOrd="0" presId="urn:microsoft.com/office/officeart/2008/layout/VerticalCurvedList"/>
    <dgm:cxn modelId="{4608923C-577E-4486-BDF1-EE4061F2BE79}" type="presParOf" srcId="{6831A996-9848-4609-89B0-404EBEFEA3AB}" destId="{5D3B8806-ADDD-4B1A-8D93-8C56114E7757}" srcOrd="0" destOrd="0" presId="urn:microsoft.com/office/officeart/2008/layout/VerticalCurvedList"/>
    <dgm:cxn modelId="{2F6C7FDB-9BB4-4D4A-A2E1-445297BE156C}" type="presParOf" srcId="{6831A996-9848-4609-89B0-404EBEFEA3AB}" destId="{576083E8-8E8C-45EA-9B05-51E2D3F4E191}" srcOrd="1" destOrd="0" presId="urn:microsoft.com/office/officeart/2008/layout/VerticalCurvedList"/>
    <dgm:cxn modelId="{2575D95F-8E0F-4F6F-9ED8-8063B8617BAA}" type="presParOf" srcId="{6831A996-9848-4609-89B0-404EBEFEA3AB}" destId="{54E5AA1D-7E64-439F-8DC8-6A3EDA4A8C08}" srcOrd="2" destOrd="0" presId="urn:microsoft.com/office/officeart/2008/layout/VerticalCurvedList"/>
    <dgm:cxn modelId="{B1B20DE8-EEE9-4C8C-B3FA-DA49FA5A3270}" type="presParOf" srcId="{6831A996-9848-4609-89B0-404EBEFEA3AB}" destId="{DD2D7FFF-618D-4B53-80F4-A1C371CC99A2}" srcOrd="3" destOrd="0" presId="urn:microsoft.com/office/officeart/2008/layout/VerticalCurvedList"/>
    <dgm:cxn modelId="{387F6B70-D96D-4CB9-9BA2-E6BDE904B2BC}" type="presParOf" srcId="{CD032FA0-1085-40D3-B675-EC83D1A2BC3F}" destId="{18B18F18-E6B9-42DA-AE89-539E172FF755}" srcOrd="1" destOrd="0" presId="urn:microsoft.com/office/officeart/2008/layout/VerticalCurvedList"/>
    <dgm:cxn modelId="{D2E9FD46-B4FC-45FC-BF1A-6CCB1A716C25}" type="presParOf" srcId="{CD032FA0-1085-40D3-B675-EC83D1A2BC3F}" destId="{0DAA1B17-5621-460F-9A83-73E73166FEEE}" srcOrd="2" destOrd="0" presId="urn:microsoft.com/office/officeart/2008/layout/VerticalCurvedList"/>
    <dgm:cxn modelId="{EC988C96-93AE-4A76-A711-D012BD6D1D9D}" type="presParOf" srcId="{0DAA1B17-5621-460F-9A83-73E73166FEEE}" destId="{7796091F-F95A-4C9A-AB6A-FC3014EA6BB8}" srcOrd="0" destOrd="0" presId="urn:microsoft.com/office/officeart/2008/layout/VerticalCurvedList"/>
    <dgm:cxn modelId="{28F5A4D9-21A2-4DB9-B119-578EA4C86D23}" type="presParOf" srcId="{CD032FA0-1085-40D3-B675-EC83D1A2BC3F}" destId="{98C32C7B-0BBB-483E-BA72-4BEE82FC81C4}" srcOrd="3" destOrd="0" presId="urn:microsoft.com/office/officeart/2008/layout/VerticalCurvedList"/>
    <dgm:cxn modelId="{149F9DE3-380A-498C-87D5-4DD7F1302586}" type="presParOf" srcId="{CD032FA0-1085-40D3-B675-EC83D1A2BC3F}" destId="{677CB543-18DE-4452-868A-52DAF9448680}" srcOrd="4" destOrd="0" presId="urn:microsoft.com/office/officeart/2008/layout/VerticalCurvedList"/>
    <dgm:cxn modelId="{9422A037-ADEF-4E4C-B529-95C7CDD719D5}" type="presParOf" srcId="{677CB543-18DE-4452-868A-52DAF9448680}" destId="{627342C3-7323-49CB-80F1-97D5CE3CA6FA}" srcOrd="0" destOrd="0" presId="urn:microsoft.com/office/officeart/2008/layout/VerticalCurvedList"/>
    <dgm:cxn modelId="{6EB90C22-1987-4D25-A4CC-8709CBA00CF8}" type="presParOf" srcId="{CD032FA0-1085-40D3-B675-EC83D1A2BC3F}" destId="{F980A885-F7EF-46CE-8B8B-34D35979CDAD}" srcOrd="5" destOrd="0" presId="urn:microsoft.com/office/officeart/2008/layout/VerticalCurvedList"/>
    <dgm:cxn modelId="{6CB980BB-F26F-401B-AA5E-B80B5968DB13}" type="presParOf" srcId="{CD032FA0-1085-40D3-B675-EC83D1A2BC3F}" destId="{90A555C3-CCDD-4992-AB1C-CBB670F08E8D}" srcOrd="6" destOrd="0" presId="urn:microsoft.com/office/officeart/2008/layout/VerticalCurvedList"/>
    <dgm:cxn modelId="{CBAE3A6C-0FA2-4AF0-A25A-ADC0D396623F}" type="presParOf" srcId="{90A555C3-CCDD-4992-AB1C-CBB670F08E8D}" destId="{73D1DD3F-CDC4-4E38-9984-471716A3AA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51762E3D-E407-4428-BF00-946AE64F30B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91102CAE-236B-4BDE-B6B4-D364ECBFC6BE}">
      <dgm:prSet phldrT="[Text]"/>
      <dgm:spPr/>
      <dgm:t>
        <a:bodyPr/>
        <a:lstStyle/>
        <a:p>
          <a:r>
            <a:rPr lang="en-US" dirty="0"/>
            <a:t>Tasks planned for the previous week</a:t>
          </a:r>
        </a:p>
      </dgm:t>
    </dgm:pt>
    <dgm:pt modelId="{948E8F7C-5D1E-4EF7-94D1-074629CAE904}" type="parTrans" cxnId="{C3F3E000-8D1A-4B3F-9387-16FE62EEEFF5}">
      <dgm:prSet/>
      <dgm:spPr/>
      <dgm:t>
        <a:bodyPr/>
        <a:lstStyle/>
        <a:p>
          <a:endParaRPr lang="en-US"/>
        </a:p>
      </dgm:t>
    </dgm:pt>
    <dgm:pt modelId="{EC8D29FC-CAD4-4157-A253-68B6BE7F3640}" type="sibTrans" cxnId="{C3F3E000-8D1A-4B3F-9387-16FE62EEEFF5}">
      <dgm:prSet/>
      <dgm:spPr/>
      <dgm:t>
        <a:bodyPr/>
        <a:lstStyle/>
        <a:p>
          <a:endParaRPr lang="en-US"/>
        </a:p>
      </dgm:t>
    </dgm:pt>
    <dgm:pt modelId="{A6A39071-0517-4593-AC9C-98ADDFB0C429}">
      <dgm:prSet phldrT="[Text]"/>
      <dgm:spPr/>
      <dgm:t>
        <a:bodyPr/>
        <a:lstStyle/>
        <a:p>
          <a:r>
            <a:rPr lang="en-US" dirty="0"/>
            <a:t>Tasks completed in the previous week</a:t>
          </a:r>
        </a:p>
      </dgm:t>
    </dgm:pt>
    <dgm:pt modelId="{2CE2ED7D-F07D-4641-AC07-E0625843B8B5}" type="parTrans" cxnId="{92710A30-C946-41DE-8EE6-FD541381778F}">
      <dgm:prSet/>
      <dgm:spPr/>
      <dgm:t>
        <a:bodyPr/>
        <a:lstStyle/>
        <a:p>
          <a:endParaRPr lang="en-US"/>
        </a:p>
      </dgm:t>
    </dgm:pt>
    <dgm:pt modelId="{0F2E2835-6B6F-4A18-BD76-7372E997D855}" type="sibTrans" cxnId="{92710A30-C946-41DE-8EE6-FD541381778F}">
      <dgm:prSet/>
      <dgm:spPr/>
      <dgm:t>
        <a:bodyPr/>
        <a:lstStyle/>
        <a:p>
          <a:endParaRPr lang="en-US"/>
        </a:p>
      </dgm:t>
    </dgm:pt>
    <dgm:pt modelId="{6CD3D3EB-884E-4120-9645-149DB76075F0}">
      <dgm:prSet phldrT="[Text]"/>
      <dgm:spPr/>
      <dgm:t>
        <a:bodyPr/>
        <a:lstStyle/>
        <a:p>
          <a:r>
            <a:rPr lang="en-US" dirty="0"/>
            <a:t>Tasks planned for the following week</a:t>
          </a:r>
        </a:p>
      </dgm:t>
    </dgm:pt>
    <dgm:pt modelId="{634DE706-7E39-412D-B8E6-928C7923D8DA}" type="parTrans" cxnId="{3F869CE9-CEAB-434B-BB8F-B1AEC9868048}">
      <dgm:prSet/>
      <dgm:spPr/>
      <dgm:t>
        <a:bodyPr/>
        <a:lstStyle/>
        <a:p>
          <a:endParaRPr lang="en-US"/>
        </a:p>
      </dgm:t>
    </dgm:pt>
    <dgm:pt modelId="{79EE95E4-E1A7-4C0C-9004-52BC29808187}" type="sibTrans" cxnId="{3F869CE9-CEAB-434B-BB8F-B1AEC9868048}">
      <dgm:prSet/>
      <dgm:spPr/>
      <dgm:t>
        <a:bodyPr/>
        <a:lstStyle/>
        <a:p>
          <a:endParaRPr lang="en-US"/>
        </a:p>
      </dgm:t>
    </dgm:pt>
    <dgm:pt modelId="{8DA84E10-1BB9-4AE6-8A7A-566B93BCEF19}">
      <dgm:prSet phldrT="[Text]"/>
      <dgm:spPr/>
      <dgm:t>
        <a:bodyPr/>
        <a:lstStyle/>
        <a:p>
          <a:r>
            <a:rPr lang="en-US" dirty="0"/>
            <a:t>Issues and risks identified</a:t>
          </a:r>
        </a:p>
      </dgm:t>
    </dgm:pt>
    <dgm:pt modelId="{3EBD9DC4-B883-4052-BFB2-551D47F1BC92}" type="parTrans" cxnId="{280174FC-25B2-4FC7-9965-57DCF5C3768C}">
      <dgm:prSet/>
      <dgm:spPr/>
      <dgm:t>
        <a:bodyPr/>
        <a:lstStyle/>
        <a:p>
          <a:endParaRPr lang="en-US"/>
        </a:p>
      </dgm:t>
    </dgm:pt>
    <dgm:pt modelId="{C0A0ADC0-86C8-4E23-A897-94D3DE0A9B51}" type="sibTrans" cxnId="{280174FC-25B2-4FC7-9965-57DCF5C3768C}">
      <dgm:prSet/>
      <dgm:spPr/>
      <dgm:t>
        <a:bodyPr/>
        <a:lstStyle/>
        <a:p>
          <a:endParaRPr lang="en-US"/>
        </a:p>
      </dgm:t>
    </dgm:pt>
    <dgm:pt modelId="{3274FB74-BFF4-4485-87F2-F7AD0CB9C94B}" type="pres">
      <dgm:prSet presAssocID="{51762E3D-E407-4428-BF00-946AE64F30B3}" presName="linear" presStyleCnt="0">
        <dgm:presLayoutVars>
          <dgm:animLvl val="lvl"/>
          <dgm:resizeHandles val="exact"/>
        </dgm:presLayoutVars>
      </dgm:prSet>
      <dgm:spPr/>
    </dgm:pt>
    <dgm:pt modelId="{C5113A31-DA97-4944-A3AD-8591CB8A4F6E}" type="pres">
      <dgm:prSet presAssocID="{91102CAE-236B-4BDE-B6B4-D364ECBFC6BE}" presName="parentText" presStyleLbl="node1" presStyleIdx="0" presStyleCnt="4">
        <dgm:presLayoutVars>
          <dgm:chMax val="0"/>
          <dgm:bulletEnabled val="1"/>
        </dgm:presLayoutVars>
      </dgm:prSet>
      <dgm:spPr/>
    </dgm:pt>
    <dgm:pt modelId="{12612EE9-36E1-49F3-A3DE-2B36471A6DC4}" type="pres">
      <dgm:prSet presAssocID="{EC8D29FC-CAD4-4157-A253-68B6BE7F3640}" presName="spacer" presStyleCnt="0"/>
      <dgm:spPr/>
    </dgm:pt>
    <dgm:pt modelId="{10F98861-94E1-494D-B750-25E33F23AD7B}" type="pres">
      <dgm:prSet presAssocID="{A6A39071-0517-4593-AC9C-98ADDFB0C429}" presName="parentText" presStyleLbl="node1" presStyleIdx="1" presStyleCnt="4">
        <dgm:presLayoutVars>
          <dgm:chMax val="0"/>
          <dgm:bulletEnabled val="1"/>
        </dgm:presLayoutVars>
      </dgm:prSet>
      <dgm:spPr/>
    </dgm:pt>
    <dgm:pt modelId="{5DC5F52F-D568-49FA-905A-6F8AE644FB37}" type="pres">
      <dgm:prSet presAssocID="{0F2E2835-6B6F-4A18-BD76-7372E997D855}" presName="spacer" presStyleCnt="0"/>
      <dgm:spPr/>
    </dgm:pt>
    <dgm:pt modelId="{2B6935A2-5A5A-4931-A2E9-BEB5902B834E}" type="pres">
      <dgm:prSet presAssocID="{6CD3D3EB-884E-4120-9645-149DB76075F0}" presName="parentText" presStyleLbl="node1" presStyleIdx="2" presStyleCnt="4">
        <dgm:presLayoutVars>
          <dgm:chMax val="0"/>
          <dgm:bulletEnabled val="1"/>
        </dgm:presLayoutVars>
      </dgm:prSet>
      <dgm:spPr/>
    </dgm:pt>
    <dgm:pt modelId="{5B756336-D4FC-45FF-B4A6-E71CA9396E46}" type="pres">
      <dgm:prSet presAssocID="{79EE95E4-E1A7-4C0C-9004-52BC29808187}" presName="spacer" presStyleCnt="0"/>
      <dgm:spPr/>
    </dgm:pt>
    <dgm:pt modelId="{276BBF99-BFC1-4063-8CD8-50DB69F4C369}" type="pres">
      <dgm:prSet presAssocID="{8DA84E10-1BB9-4AE6-8A7A-566B93BCEF19}" presName="parentText" presStyleLbl="node1" presStyleIdx="3" presStyleCnt="4">
        <dgm:presLayoutVars>
          <dgm:chMax val="0"/>
          <dgm:bulletEnabled val="1"/>
        </dgm:presLayoutVars>
      </dgm:prSet>
      <dgm:spPr/>
    </dgm:pt>
  </dgm:ptLst>
  <dgm:cxnLst>
    <dgm:cxn modelId="{C3F3E000-8D1A-4B3F-9387-16FE62EEEFF5}" srcId="{51762E3D-E407-4428-BF00-946AE64F30B3}" destId="{91102CAE-236B-4BDE-B6B4-D364ECBFC6BE}" srcOrd="0" destOrd="0" parTransId="{948E8F7C-5D1E-4EF7-94D1-074629CAE904}" sibTransId="{EC8D29FC-CAD4-4157-A253-68B6BE7F3640}"/>
    <dgm:cxn modelId="{92710A30-C946-41DE-8EE6-FD541381778F}" srcId="{51762E3D-E407-4428-BF00-946AE64F30B3}" destId="{A6A39071-0517-4593-AC9C-98ADDFB0C429}" srcOrd="1" destOrd="0" parTransId="{2CE2ED7D-F07D-4641-AC07-E0625843B8B5}" sibTransId="{0F2E2835-6B6F-4A18-BD76-7372E997D855}"/>
    <dgm:cxn modelId="{EB068665-1833-4039-B87E-F3319024A98B}" type="presOf" srcId="{91102CAE-236B-4BDE-B6B4-D364ECBFC6BE}" destId="{C5113A31-DA97-4944-A3AD-8591CB8A4F6E}" srcOrd="0" destOrd="0" presId="urn:microsoft.com/office/officeart/2005/8/layout/vList2"/>
    <dgm:cxn modelId="{010DED67-752F-48EF-8194-D246D45C691D}" type="presOf" srcId="{A6A39071-0517-4593-AC9C-98ADDFB0C429}" destId="{10F98861-94E1-494D-B750-25E33F23AD7B}" srcOrd="0" destOrd="0" presId="urn:microsoft.com/office/officeart/2005/8/layout/vList2"/>
    <dgm:cxn modelId="{084F4AA9-3DC5-4E7A-BEDF-BBC3F339CEFC}" type="presOf" srcId="{51762E3D-E407-4428-BF00-946AE64F30B3}" destId="{3274FB74-BFF4-4485-87F2-F7AD0CB9C94B}" srcOrd="0" destOrd="0" presId="urn:microsoft.com/office/officeart/2005/8/layout/vList2"/>
    <dgm:cxn modelId="{7FB079B6-11AB-44C6-A522-D0652C3BB5A9}" type="presOf" srcId="{8DA84E10-1BB9-4AE6-8A7A-566B93BCEF19}" destId="{276BBF99-BFC1-4063-8CD8-50DB69F4C369}" srcOrd="0" destOrd="0" presId="urn:microsoft.com/office/officeart/2005/8/layout/vList2"/>
    <dgm:cxn modelId="{CFB917C5-C665-4564-8F1A-DCC91699123B}" type="presOf" srcId="{6CD3D3EB-884E-4120-9645-149DB76075F0}" destId="{2B6935A2-5A5A-4931-A2E9-BEB5902B834E}" srcOrd="0" destOrd="0" presId="urn:microsoft.com/office/officeart/2005/8/layout/vList2"/>
    <dgm:cxn modelId="{3F869CE9-CEAB-434B-BB8F-B1AEC9868048}" srcId="{51762E3D-E407-4428-BF00-946AE64F30B3}" destId="{6CD3D3EB-884E-4120-9645-149DB76075F0}" srcOrd="2" destOrd="0" parTransId="{634DE706-7E39-412D-B8E6-928C7923D8DA}" sibTransId="{79EE95E4-E1A7-4C0C-9004-52BC29808187}"/>
    <dgm:cxn modelId="{280174FC-25B2-4FC7-9965-57DCF5C3768C}" srcId="{51762E3D-E407-4428-BF00-946AE64F30B3}" destId="{8DA84E10-1BB9-4AE6-8A7A-566B93BCEF19}" srcOrd="3" destOrd="0" parTransId="{3EBD9DC4-B883-4052-BFB2-551D47F1BC92}" sibTransId="{C0A0ADC0-86C8-4E23-A897-94D3DE0A9B51}"/>
    <dgm:cxn modelId="{FCB26402-D932-472C-8C80-127C76013D73}" type="presParOf" srcId="{3274FB74-BFF4-4485-87F2-F7AD0CB9C94B}" destId="{C5113A31-DA97-4944-A3AD-8591CB8A4F6E}" srcOrd="0" destOrd="0" presId="urn:microsoft.com/office/officeart/2005/8/layout/vList2"/>
    <dgm:cxn modelId="{D5B8140D-FC36-4205-856A-2BD5BBA64BC2}" type="presParOf" srcId="{3274FB74-BFF4-4485-87F2-F7AD0CB9C94B}" destId="{12612EE9-36E1-49F3-A3DE-2B36471A6DC4}" srcOrd="1" destOrd="0" presId="urn:microsoft.com/office/officeart/2005/8/layout/vList2"/>
    <dgm:cxn modelId="{328EA1BA-85F5-4092-9E6E-FE4CE8A2FDA3}" type="presParOf" srcId="{3274FB74-BFF4-4485-87F2-F7AD0CB9C94B}" destId="{10F98861-94E1-494D-B750-25E33F23AD7B}" srcOrd="2" destOrd="0" presId="urn:microsoft.com/office/officeart/2005/8/layout/vList2"/>
    <dgm:cxn modelId="{4356EF26-519E-4A51-B541-1AD88D01FEC7}" type="presParOf" srcId="{3274FB74-BFF4-4485-87F2-F7AD0CB9C94B}" destId="{5DC5F52F-D568-49FA-905A-6F8AE644FB37}" srcOrd="3" destOrd="0" presId="urn:microsoft.com/office/officeart/2005/8/layout/vList2"/>
    <dgm:cxn modelId="{5F4CBB27-DE12-4357-9E64-32D529DE2278}" type="presParOf" srcId="{3274FB74-BFF4-4485-87F2-F7AD0CB9C94B}" destId="{2B6935A2-5A5A-4931-A2E9-BEB5902B834E}" srcOrd="4" destOrd="0" presId="urn:microsoft.com/office/officeart/2005/8/layout/vList2"/>
    <dgm:cxn modelId="{3106F51F-0D43-4B0F-9ABD-018A264336BE}" type="presParOf" srcId="{3274FB74-BFF4-4485-87F2-F7AD0CB9C94B}" destId="{5B756336-D4FC-45FF-B4A6-E71CA9396E46}" srcOrd="5" destOrd="0" presId="urn:microsoft.com/office/officeart/2005/8/layout/vList2"/>
    <dgm:cxn modelId="{A003EA63-6B74-4A0B-9729-E0E19336F431}" type="presParOf" srcId="{3274FB74-BFF4-4485-87F2-F7AD0CB9C94B}" destId="{276BBF99-BFC1-4063-8CD8-50DB69F4C36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B39106D-8B3F-4FA0-B814-067EB875EF3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736C2AA5-655B-463D-8058-6AE7967A60B8}">
      <dgm:prSet phldrT="[Text]"/>
      <dgm:spPr/>
      <dgm:t>
        <a:bodyPr/>
        <a:lstStyle/>
        <a:p>
          <a:r>
            <a:rPr lang="en-US" dirty="0"/>
            <a:t>Be proactive</a:t>
          </a:r>
        </a:p>
      </dgm:t>
    </dgm:pt>
    <dgm:pt modelId="{7F649DF9-92E4-4EA7-AE7B-C0DDE804F55D}" type="parTrans" cxnId="{493F4794-3069-4C78-893A-65634C5AE1D4}">
      <dgm:prSet/>
      <dgm:spPr/>
      <dgm:t>
        <a:bodyPr/>
        <a:lstStyle/>
        <a:p>
          <a:endParaRPr lang="en-US"/>
        </a:p>
      </dgm:t>
    </dgm:pt>
    <dgm:pt modelId="{B2C32951-0387-4C61-8F3B-796A7B772AAB}" type="sibTrans" cxnId="{493F4794-3069-4C78-893A-65634C5AE1D4}">
      <dgm:prSet/>
      <dgm:spPr/>
      <dgm:t>
        <a:bodyPr/>
        <a:lstStyle/>
        <a:p>
          <a:endParaRPr lang="en-US"/>
        </a:p>
      </dgm:t>
    </dgm:pt>
    <dgm:pt modelId="{126B7C34-0436-49B7-964C-C3DA07F38D99}">
      <dgm:prSet phldrT="[Text]"/>
      <dgm:spPr/>
      <dgm:t>
        <a:bodyPr/>
        <a:lstStyle/>
        <a:p>
          <a:r>
            <a:rPr lang="en-US" dirty="0"/>
            <a:t>Keep an eye out for assumptions</a:t>
          </a:r>
        </a:p>
      </dgm:t>
    </dgm:pt>
    <dgm:pt modelId="{458FC145-A81D-4CFE-81FF-88C60C556455}" type="parTrans" cxnId="{F5C1379E-E158-4A1E-954C-8CFF6926A1A0}">
      <dgm:prSet/>
      <dgm:spPr/>
      <dgm:t>
        <a:bodyPr/>
        <a:lstStyle/>
        <a:p>
          <a:endParaRPr lang="en-US"/>
        </a:p>
      </dgm:t>
    </dgm:pt>
    <dgm:pt modelId="{20F89991-B453-46BA-9BA9-BAF14CB2FAC6}" type="sibTrans" cxnId="{F5C1379E-E158-4A1E-954C-8CFF6926A1A0}">
      <dgm:prSet/>
      <dgm:spPr/>
      <dgm:t>
        <a:bodyPr/>
        <a:lstStyle/>
        <a:p>
          <a:endParaRPr lang="en-US"/>
        </a:p>
      </dgm:t>
    </dgm:pt>
    <dgm:pt modelId="{AE7F252A-3D09-46DB-9954-25D75F6197B4}">
      <dgm:prSet phldrT="[Text]"/>
      <dgm:spPr/>
      <dgm:t>
        <a:bodyPr/>
        <a:lstStyle/>
        <a:p>
          <a:r>
            <a:rPr lang="en-US" dirty="0"/>
            <a:t>Keep a record of actions</a:t>
          </a:r>
        </a:p>
      </dgm:t>
    </dgm:pt>
    <dgm:pt modelId="{D8B50251-FEE1-4913-BA4E-AA322533BDCD}" type="parTrans" cxnId="{A414B0F0-25DF-4CD3-B106-5ECACB1EF197}">
      <dgm:prSet/>
      <dgm:spPr/>
      <dgm:t>
        <a:bodyPr/>
        <a:lstStyle/>
        <a:p>
          <a:endParaRPr lang="en-US"/>
        </a:p>
      </dgm:t>
    </dgm:pt>
    <dgm:pt modelId="{2F9B4131-38F9-4943-A7FC-7B65A8EE0154}" type="sibTrans" cxnId="{A414B0F0-25DF-4CD3-B106-5ECACB1EF197}">
      <dgm:prSet/>
      <dgm:spPr/>
      <dgm:t>
        <a:bodyPr/>
        <a:lstStyle/>
        <a:p>
          <a:endParaRPr lang="en-US"/>
        </a:p>
      </dgm:t>
    </dgm:pt>
    <dgm:pt modelId="{F5C8E64A-B0B7-451D-8331-CCB8FDA9BF91}" type="pres">
      <dgm:prSet presAssocID="{4B39106D-8B3F-4FA0-B814-067EB875EF3F}" presName="diagram" presStyleCnt="0">
        <dgm:presLayoutVars>
          <dgm:dir/>
          <dgm:resizeHandles val="exact"/>
        </dgm:presLayoutVars>
      </dgm:prSet>
      <dgm:spPr/>
    </dgm:pt>
    <dgm:pt modelId="{AE594D13-3F12-4EC3-9224-F443A2A6D1CC}" type="pres">
      <dgm:prSet presAssocID="{736C2AA5-655B-463D-8058-6AE7967A60B8}" presName="node" presStyleLbl="node1" presStyleIdx="0" presStyleCnt="3">
        <dgm:presLayoutVars>
          <dgm:bulletEnabled val="1"/>
        </dgm:presLayoutVars>
      </dgm:prSet>
      <dgm:spPr/>
    </dgm:pt>
    <dgm:pt modelId="{619025F0-9CA4-482E-B55E-111FB5A259EB}" type="pres">
      <dgm:prSet presAssocID="{B2C32951-0387-4C61-8F3B-796A7B772AAB}" presName="sibTrans" presStyleCnt="0"/>
      <dgm:spPr/>
    </dgm:pt>
    <dgm:pt modelId="{56194B55-3963-44FB-B909-F240683C119D}" type="pres">
      <dgm:prSet presAssocID="{126B7C34-0436-49B7-964C-C3DA07F38D99}" presName="node" presStyleLbl="node1" presStyleIdx="1" presStyleCnt="3">
        <dgm:presLayoutVars>
          <dgm:bulletEnabled val="1"/>
        </dgm:presLayoutVars>
      </dgm:prSet>
      <dgm:spPr/>
    </dgm:pt>
    <dgm:pt modelId="{37ADFF13-03ED-4E36-9538-7F4DEA5D8E35}" type="pres">
      <dgm:prSet presAssocID="{20F89991-B453-46BA-9BA9-BAF14CB2FAC6}" presName="sibTrans" presStyleCnt="0"/>
      <dgm:spPr/>
    </dgm:pt>
    <dgm:pt modelId="{BBE3DA0C-878A-4D4B-8623-2EE457FFC7BB}" type="pres">
      <dgm:prSet presAssocID="{AE7F252A-3D09-46DB-9954-25D75F6197B4}" presName="node" presStyleLbl="node1" presStyleIdx="2" presStyleCnt="3">
        <dgm:presLayoutVars>
          <dgm:bulletEnabled val="1"/>
        </dgm:presLayoutVars>
      </dgm:prSet>
      <dgm:spPr/>
    </dgm:pt>
  </dgm:ptLst>
  <dgm:cxnLst>
    <dgm:cxn modelId="{E4B8481D-EF32-4A48-B4EE-A599C79ED78D}" type="presOf" srcId="{736C2AA5-655B-463D-8058-6AE7967A60B8}" destId="{AE594D13-3F12-4EC3-9224-F443A2A6D1CC}" srcOrd="0" destOrd="0" presId="urn:microsoft.com/office/officeart/2005/8/layout/default"/>
    <dgm:cxn modelId="{FFB76C61-5CB0-4BB9-A113-39F8D91435EA}" type="presOf" srcId="{4B39106D-8B3F-4FA0-B814-067EB875EF3F}" destId="{F5C8E64A-B0B7-451D-8331-CCB8FDA9BF91}" srcOrd="0" destOrd="0" presId="urn:microsoft.com/office/officeart/2005/8/layout/default"/>
    <dgm:cxn modelId="{493F4794-3069-4C78-893A-65634C5AE1D4}" srcId="{4B39106D-8B3F-4FA0-B814-067EB875EF3F}" destId="{736C2AA5-655B-463D-8058-6AE7967A60B8}" srcOrd="0" destOrd="0" parTransId="{7F649DF9-92E4-4EA7-AE7B-C0DDE804F55D}" sibTransId="{B2C32951-0387-4C61-8F3B-796A7B772AAB}"/>
    <dgm:cxn modelId="{F5C1379E-E158-4A1E-954C-8CFF6926A1A0}" srcId="{4B39106D-8B3F-4FA0-B814-067EB875EF3F}" destId="{126B7C34-0436-49B7-964C-C3DA07F38D99}" srcOrd="1" destOrd="0" parTransId="{458FC145-A81D-4CFE-81FF-88C60C556455}" sibTransId="{20F89991-B453-46BA-9BA9-BAF14CB2FAC6}"/>
    <dgm:cxn modelId="{E3BF0DCF-4F5F-498A-8BED-90B27224DD93}" type="presOf" srcId="{126B7C34-0436-49B7-964C-C3DA07F38D99}" destId="{56194B55-3963-44FB-B909-F240683C119D}" srcOrd="0" destOrd="0" presId="urn:microsoft.com/office/officeart/2005/8/layout/default"/>
    <dgm:cxn modelId="{50FF97DA-CE01-4D0A-A118-7DA7D947E725}" type="presOf" srcId="{AE7F252A-3D09-46DB-9954-25D75F6197B4}" destId="{BBE3DA0C-878A-4D4B-8623-2EE457FFC7BB}" srcOrd="0" destOrd="0" presId="urn:microsoft.com/office/officeart/2005/8/layout/default"/>
    <dgm:cxn modelId="{A414B0F0-25DF-4CD3-B106-5ECACB1EF197}" srcId="{4B39106D-8B3F-4FA0-B814-067EB875EF3F}" destId="{AE7F252A-3D09-46DB-9954-25D75F6197B4}" srcOrd="2" destOrd="0" parTransId="{D8B50251-FEE1-4913-BA4E-AA322533BDCD}" sibTransId="{2F9B4131-38F9-4943-A7FC-7B65A8EE0154}"/>
    <dgm:cxn modelId="{A57D1EC2-EFB9-4584-8E26-7140C902C274}" type="presParOf" srcId="{F5C8E64A-B0B7-451D-8331-CCB8FDA9BF91}" destId="{AE594D13-3F12-4EC3-9224-F443A2A6D1CC}" srcOrd="0" destOrd="0" presId="urn:microsoft.com/office/officeart/2005/8/layout/default"/>
    <dgm:cxn modelId="{6C8A14E8-DC47-47C6-918A-90F7B5E8157E}" type="presParOf" srcId="{F5C8E64A-B0B7-451D-8331-CCB8FDA9BF91}" destId="{619025F0-9CA4-482E-B55E-111FB5A259EB}" srcOrd="1" destOrd="0" presId="urn:microsoft.com/office/officeart/2005/8/layout/default"/>
    <dgm:cxn modelId="{9ADEDB02-7B87-43DA-84A9-9237ACC6A183}" type="presParOf" srcId="{F5C8E64A-B0B7-451D-8331-CCB8FDA9BF91}" destId="{56194B55-3963-44FB-B909-F240683C119D}" srcOrd="2" destOrd="0" presId="urn:microsoft.com/office/officeart/2005/8/layout/default"/>
    <dgm:cxn modelId="{110088B2-94A5-49BD-8C98-7F8BA459FF18}" type="presParOf" srcId="{F5C8E64A-B0B7-451D-8331-CCB8FDA9BF91}" destId="{37ADFF13-03ED-4E36-9538-7F4DEA5D8E35}" srcOrd="3" destOrd="0" presId="urn:microsoft.com/office/officeart/2005/8/layout/default"/>
    <dgm:cxn modelId="{DBE0A237-C13C-48F5-B828-DCC26A921673}" type="presParOf" srcId="{F5C8E64A-B0B7-451D-8331-CCB8FDA9BF91}" destId="{BBE3DA0C-878A-4D4B-8623-2EE457FFC7B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2C92723-4DAF-4901-8688-CEC360911A6B}"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D3B5FA0-EF5B-4BA3-9AEF-414E91851699}">
      <dgm:prSet phldrT="[Text]"/>
      <dgm:spPr/>
      <dgm:t>
        <a:bodyPr/>
        <a:lstStyle/>
        <a:p>
          <a:r>
            <a:rPr lang="en-US" dirty="0"/>
            <a:t>Closure of a project can be difficult</a:t>
          </a:r>
        </a:p>
      </dgm:t>
    </dgm:pt>
    <dgm:pt modelId="{F8DAFC84-D9E1-456D-A709-2451FC388142}" type="parTrans" cxnId="{83DBD7E3-5C73-4E28-A614-3F29E187FFB2}">
      <dgm:prSet/>
      <dgm:spPr/>
      <dgm:t>
        <a:bodyPr/>
        <a:lstStyle/>
        <a:p>
          <a:endParaRPr lang="en-US"/>
        </a:p>
      </dgm:t>
    </dgm:pt>
    <dgm:pt modelId="{A0FE57FF-064D-4814-883E-543A9A229A04}" type="sibTrans" cxnId="{83DBD7E3-5C73-4E28-A614-3F29E187FFB2}">
      <dgm:prSet/>
      <dgm:spPr/>
      <dgm:t>
        <a:bodyPr/>
        <a:lstStyle/>
        <a:p>
          <a:endParaRPr lang="en-US" dirty="0"/>
        </a:p>
      </dgm:t>
    </dgm:pt>
    <dgm:pt modelId="{E1537213-DDF1-4666-9606-3BC4E88E74F9}">
      <dgm:prSet phldrT="[Text]"/>
      <dgm:spPr/>
      <dgm:t>
        <a:bodyPr/>
        <a:lstStyle/>
        <a:p>
          <a:r>
            <a:rPr lang="en-US" dirty="0"/>
            <a:t>Reviewing their performance</a:t>
          </a:r>
        </a:p>
      </dgm:t>
    </dgm:pt>
    <dgm:pt modelId="{D36801EB-0055-4F6D-BDBC-2F2E19B91D02}" type="parTrans" cxnId="{0574672C-3C62-48F7-B4AB-B79EA4C18267}">
      <dgm:prSet/>
      <dgm:spPr/>
      <dgm:t>
        <a:bodyPr/>
        <a:lstStyle/>
        <a:p>
          <a:endParaRPr lang="en-US"/>
        </a:p>
      </dgm:t>
    </dgm:pt>
    <dgm:pt modelId="{13CD23E5-18DA-4A26-9ED6-2423587132AD}" type="sibTrans" cxnId="{0574672C-3C62-48F7-B4AB-B79EA4C18267}">
      <dgm:prSet/>
      <dgm:spPr/>
      <dgm:t>
        <a:bodyPr/>
        <a:lstStyle/>
        <a:p>
          <a:endParaRPr lang="en-US" dirty="0"/>
        </a:p>
      </dgm:t>
    </dgm:pt>
    <dgm:pt modelId="{D9D753AE-7D49-430C-B7A8-9D50121808D8}">
      <dgm:prSet phldrT="[Text]"/>
      <dgm:spPr/>
      <dgm:t>
        <a:bodyPr/>
        <a:lstStyle/>
        <a:p>
          <a:r>
            <a:rPr lang="en-US" dirty="0"/>
            <a:t>Help team members get through this tough time</a:t>
          </a:r>
        </a:p>
      </dgm:t>
    </dgm:pt>
    <dgm:pt modelId="{C5AF50D7-4416-4D3D-BDB1-A88BC21F9BBE}" type="parTrans" cxnId="{639F6F7E-CA56-429B-AFDC-935DDB0573AA}">
      <dgm:prSet/>
      <dgm:spPr/>
      <dgm:t>
        <a:bodyPr/>
        <a:lstStyle/>
        <a:p>
          <a:endParaRPr lang="en-US"/>
        </a:p>
      </dgm:t>
    </dgm:pt>
    <dgm:pt modelId="{3AF21D03-894B-48F9-8BFF-BB6C9CD6C84C}" type="sibTrans" cxnId="{639F6F7E-CA56-429B-AFDC-935DDB0573AA}">
      <dgm:prSet/>
      <dgm:spPr/>
      <dgm:t>
        <a:bodyPr/>
        <a:lstStyle/>
        <a:p>
          <a:endParaRPr lang="en-US"/>
        </a:p>
      </dgm:t>
    </dgm:pt>
    <dgm:pt modelId="{6380EC62-F7B5-48CA-8F97-2650CF35C788}" type="pres">
      <dgm:prSet presAssocID="{A2C92723-4DAF-4901-8688-CEC360911A6B}" presName="outerComposite" presStyleCnt="0">
        <dgm:presLayoutVars>
          <dgm:chMax val="5"/>
          <dgm:dir/>
          <dgm:resizeHandles val="exact"/>
        </dgm:presLayoutVars>
      </dgm:prSet>
      <dgm:spPr/>
    </dgm:pt>
    <dgm:pt modelId="{27AC5B08-DA08-4FF2-A8BF-4D9A77C5AABF}" type="pres">
      <dgm:prSet presAssocID="{A2C92723-4DAF-4901-8688-CEC360911A6B}" presName="dummyMaxCanvas" presStyleCnt="0">
        <dgm:presLayoutVars/>
      </dgm:prSet>
      <dgm:spPr/>
    </dgm:pt>
    <dgm:pt modelId="{785390E8-30A0-4B78-8881-C0F436939055}" type="pres">
      <dgm:prSet presAssocID="{A2C92723-4DAF-4901-8688-CEC360911A6B}" presName="ThreeNodes_1" presStyleLbl="node1" presStyleIdx="0" presStyleCnt="3">
        <dgm:presLayoutVars>
          <dgm:bulletEnabled val="1"/>
        </dgm:presLayoutVars>
      </dgm:prSet>
      <dgm:spPr/>
    </dgm:pt>
    <dgm:pt modelId="{6A765F1A-6F66-4A54-AB72-D348D4AE292A}" type="pres">
      <dgm:prSet presAssocID="{A2C92723-4DAF-4901-8688-CEC360911A6B}" presName="ThreeNodes_2" presStyleLbl="node1" presStyleIdx="1" presStyleCnt="3">
        <dgm:presLayoutVars>
          <dgm:bulletEnabled val="1"/>
        </dgm:presLayoutVars>
      </dgm:prSet>
      <dgm:spPr/>
    </dgm:pt>
    <dgm:pt modelId="{FC517F66-9475-4991-8DDE-1189BE1AD1D8}" type="pres">
      <dgm:prSet presAssocID="{A2C92723-4DAF-4901-8688-CEC360911A6B}" presName="ThreeNodes_3" presStyleLbl="node1" presStyleIdx="2" presStyleCnt="3">
        <dgm:presLayoutVars>
          <dgm:bulletEnabled val="1"/>
        </dgm:presLayoutVars>
      </dgm:prSet>
      <dgm:spPr/>
    </dgm:pt>
    <dgm:pt modelId="{24F93FD4-B31F-4ED7-9179-6B93AA99C10D}" type="pres">
      <dgm:prSet presAssocID="{A2C92723-4DAF-4901-8688-CEC360911A6B}" presName="ThreeConn_1-2" presStyleLbl="fgAccFollowNode1" presStyleIdx="0" presStyleCnt="2">
        <dgm:presLayoutVars>
          <dgm:bulletEnabled val="1"/>
        </dgm:presLayoutVars>
      </dgm:prSet>
      <dgm:spPr/>
    </dgm:pt>
    <dgm:pt modelId="{926DCDF5-2036-4EA0-8243-98B2A4FF5F25}" type="pres">
      <dgm:prSet presAssocID="{A2C92723-4DAF-4901-8688-CEC360911A6B}" presName="ThreeConn_2-3" presStyleLbl="fgAccFollowNode1" presStyleIdx="1" presStyleCnt="2">
        <dgm:presLayoutVars>
          <dgm:bulletEnabled val="1"/>
        </dgm:presLayoutVars>
      </dgm:prSet>
      <dgm:spPr/>
    </dgm:pt>
    <dgm:pt modelId="{979D494C-1C4B-4DF2-8DB8-DE9298968F50}" type="pres">
      <dgm:prSet presAssocID="{A2C92723-4DAF-4901-8688-CEC360911A6B}" presName="ThreeNodes_1_text" presStyleLbl="node1" presStyleIdx="2" presStyleCnt="3">
        <dgm:presLayoutVars>
          <dgm:bulletEnabled val="1"/>
        </dgm:presLayoutVars>
      </dgm:prSet>
      <dgm:spPr/>
    </dgm:pt>
    <dgm:pt modelId="{2A7C6052-C56F-4A6A-B5E1-9086B164C954}" type="pres">
      <dgm:prSet presAssocID="{A2C92723-4DAF-4901-8688-CEC360911A6B}" presName="ThreeNodes_2_text" presStyleLbl="node1" presStyleIdx="2" presStyleCnt="3">
        <dgm:presLayoutVars>
          <dgm:bulletEnabled val="1"/>
        </dgm:presLayoutVars>
      </dgm:prSet>
      <dgm:spPr/>
    </dgm:pt>
    <dgm:pt modelId="{25D84DFE-5CCA-4BDA-BC99-1ED2A1C9C4A8}" type="pres">
      <dgm:prSet presAssocID="{A2C92723-4DAF-4901-8688-CEC360911A6B}" presName="ThreeNodes_3_text" presStyleLbl="node1" presStyleIdx="2" presStyleCnt="3">
        <dgm:presLayoutVars>
          <dgm:bulletEnabled val="1"/>
        </dgm:presLayoutVars>
      </dgm:prSet>
      <dgm:spPr/>
    </dgm:pt>
  </dgm:ptLst>
  <dgm:cxnLst>
    <dgm:cxn modelId="{7276501A-DBC1-4344-AF5C-E86158227633}" type="presOf" srcId="{13CD23E5-18DA-4A26-9ED6-2423587132AD}" destId="{926DCDF5-2036-4EA0-8243-98B2A4FF5F25}" srcOrd="0" destOrd="0" presId="urn:microsoft.com/office/officeart/2005/8/layout/vProcess5"/>
    <dgm:cxn modelId="{0574672C-3C62-48F7-B4AB-B79EA4C18267}" srcId="{A2C92723-4DAF-4901-8688-CEC360911A6B}" destId="{E1537213-DDF1-4666-9606-3BC4E88E74F9}" srcOrd="1" destOrd="0" parTransId="{D36801EB-0055-4F6D-BDBC-2F2E19B91D02}" sibTransId="{13CD23E5-18DA-4A26-9ED6-2423587132AD}"/>
    <dgm:cxn modelId="{C9855B36-AB93-44F2-A8B9-B58C90A0826D}" type="presOf" srcId="{D9D753AE-7D49-430C-B7A8-9D50121808D8}" destId="{25D84DFE-5CCA-4BDA-BC99-1ED2A1C9C4A8}" srcOrd="1" destOrd="0" presId="urn:microsoft.com/office/officeart/2005/8/layout/vProcess5"/>
    <dgm:cxn modelId="{A77D8047-49F3-49E9-A016-2AB6C84962FF}" type="presOf" srcId="{AD3B5FA0-EF5B-4BA3-9AEF-414E91851699}" destId="{785390E8-30A0-4B78-8881-C0F436939055}" srcOrd="0" destOrd="0" presId="urn:microsoft.com/office/officeart/2005/8/layout/vProcess5"/>
    <dgm:cxn modelId="{5D57ED6D-927E-44D3-96B4-399CCC0A10F8}" type="presOf" srcId="{AD3B5FA0-EF5B-4BA3-9AEF-414E91851699}" destId="{979D494C-1C4B-4DF2-8DB8-DE9298968F50}" srcOrd="1" destOrd="0" presId="urn:microsoft.com/office/officeart/2005/8/layout/vProcess5"/>
    <dgm:cxn modelId="{E251BF77-1336-4284-9A1A-42F6F2E86B00}" type="presOf" srcId="{A2C92723-4DAF-4901-8688-CEC360911A6B}" destId="{6380EC62-F7B5-48CA-8F97-2650CF35C788}" srcOrd="0" destOrd="0" presId="urn:microsoft.com/office/officeart/2005/8/layout/vProcess5"/>
    <dgm:cxn modelId="{639F6F7E-CA56-429B-AFDC-935DDB0573AA}" srcId="{A2C92723-4DAF-4901-8688-CEC360911A6B}" destId="{D9D753AE-7D49-430C-B7A8-9D50121808D8}" srcOrd="2" destOrd="0" parTransId="{C5AF50D7-4416-4D3D-BDB1-A88BC21F9BBE}" sibTransId="{3AF21D03-894B-48F9-8BFF-BB6C9CD6C84C}"/>
    <dgm:cxn modelId="{357AC187-01A1-4F28-9300-F552634148C7}" type="presOf" srcId="{A0FE57FF-064D-4814-883E-543A9A229A04}" destId="{24F93FD4-B31F-4ED7-9179-6B93AA99C10D}" srcOrd="0" destOrd="0" presId="urn:microsoft.com/office/officeart/2005/8/layout/vProcess5"/>
    <dgm:cxn modelId="{5D142F8E-A192-4042-921D-B3869D84744A}" type="presOf" srcId="{E1537213-DDF1-4666-9606-3BC4E88E74F9}" destId="{6A765F1A-6F66-4A54-AB72-D348D4AE292A}" srcOrd="0" destOrd="0" presId="urn:microsoft.com/office/officeart/2005/8/layout/vProcess5"/>
    <dgm:cxn modelId="{5D28E2A1-9EE9-4849-A460-F5FFA6CA1C3D}" type="presOf" srcId="{D9D753AE-7D49-430C-B7A8-9D50121808D8}" destId="{FC517F66-9475-4991-8DDE-1189BE1AD1D8}" srcOrd="0" destOrd="0" presId="urn:microsoft.com/office/officeart/2005/8/layout/vProcess5"/>
    <dgm:cxn modelId="{22A595C7-4FCF-4803-B456-393C01D79137}" type="presOf" srcId="{E1537213-DDF1-4666-9606-3BC4E88E74F9}" destId="{2A7C6052-C56F-4A6A-B5E1-9086B164C954}" srcOrd="1" destOrd="0" presId="urn:microsoft.com/office/officeart/2005/8/layout/vProcess5"/>
    <dgm:cxn modelId="{83DBD7E3-5C73-4E28-A614-3F29E187FFB2}" srcId="{A2C92723-4DAF-4901-8688-CEC360911A6B}" destId="{AD3B5FA0-EF5B-4BA3-9AEF-414E91851699}" srcOrd="0" destOrd="0" parTransId="{F8DAFC84-D9E1-456D-A709-2451FC388142}" sibTransId="{A0FE57FF-064D-4814-883E-543A9A229A04}"/>
    <dgm:cxn modelId="{8A48BB5C-D202-4D07-9A84-DBD9E2AA90F0}" type="presParOf" srcId="{6380EC62-F7B5-48CA-8F97-2650CF35C788}" destId="{27AC5B08-DA08-4FF2-A8BF-4D9A77C5AABF}" srcOrd="0" destOrd="0" presId="urn:microsoft.com/office/officeart/2005/8/layout/vProcess5"/>
    <dgm:cxn modelId="{7367CF38-64F9-4244-ABC9-8984DD27BD89}" type="presParOf" srcId="{6380EC62-F7B5-48CA-8F97-2650CF35C788}" destId="{785390E8-30A0-4B78-8881-C0F436939055}" srcOrd="1" destOrd="0" presId="urn:microsoft.com/office/officeart/2005/8/layout/vProcess5"/>
    <dgm:cxn modelId="{A639A60D-31B0-482E-A406-D728D6AC51B2}" type="presParOf" srcId="{6380EC62-F7B5-48CA-8F97-2650CF35C788}" destId="{6A765F1A-6F66-4A54-AB72-D348D4AE292A}" srcOrd="2" destOrd="0" presId="urn:microsoft.com/office/officeart/2005/8/layout/vProcess5"/>
    <dgm:cxn modelId="{A2784347-7094-4732-814E-FBCBBCBA0015}" type="presParOf" srcId="{6380EC62-F7B5-48CA-8F97-2650CF35C788}" destId="{FC517F66-9475-4991-8DDE-1189BE1AD1D8}" srcOrd="3" destOrd="0" presId="urn:microsoft.com/office/officeart/2005/8/layout/vProcess5"/>
    <dgm:cxn modelId="{BCD02111-BBD3-41B5-B17A-D26151B28505}" type="presParOf" srcId="{6380EC62-F7B5-48CA-8F97-2650CF35C788}" destId="{24F93FD4-B31F-4ED7-9179-6B93AA99C10D}" srcOrd="4" destOrd="0" presId="urn:microsoft.com/office/officeart/2005/8/layout/vProcess5"/>
    <dgm:cxn modelId="{D1B0FF5C-3CB8-4DF4-8A8F-748F552961E5}" type="presParOf" srcId="{6380EC62-F7B5-48CA-8F97-2650CF35C788}" destId="{926DCDF5-2036-4EA0-8243-98B2A4FF5F25}" srcOrd="5" destOrd="0" presId="urn:microsoft.com/office/officeart/2005/8/layout/vProcess5"/>
    <dgm:cxn modelId="{726A8433-0283-49AC-8C2D-FA5FA70A56DA}" type="presParOf" srcId="{6380EC62-F7B5-48CA-8F97-2650CF35C788}" destId="{979D494C-1C4B-4DF2-8DB8-DE9298968F50}" srcOrd="6" destOrd="0" presId="urn:microsoft.com/office/officeart/2005/8/layout/vProcess5"/>
    <dgm:cxn modelId="{9F3E5AC2-A10C-4FC0-941B-AAE12911EEE0}" type="presParOf" srcId="{6380EC62-F7B5-48CA-8F97-2650CF35C788}" destId="{2A7C6052-C56F-4A6A-B5E1-9086B164C954}" srcOrd="7" destOrd="0" presId="urn:microsoft.com/office/officeart/2005/8/layout/vProcess5"/>
    <dgm:cxn modelId="{46ED2A0F-F380-4AEA-AACD-0035261FC3A9}" type="presParOf" srcId="{6380EC62-F7B5-48CA-8F97-2650CF35C788}" destId="{25D84DFE-5CCA-4BDA-BC99-1ED2A1C9C4A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5D2CAAB8-7A9D-4689-AFB1-845FFF2F3A60}"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744981E4-CE7E-458D-8182-CE34A18B3E2B}">
      <dgm:prSet phldrT="[Text]"/>
      <dgm:spPr/>
      <dgm:t>
        <a:bodyPr/>
        <a:lstStyle/>
        <a:p>
          <a:r>
            <a:rPr lang="en-US" dirty="0"/>
            <a:t>Take time to celebrate</a:t>
          </a:r>
        </a:p>
      </dgm:t>
    </dgm:pt>
    <dgm:pt modelId="{153341F4-C7EA-41CB-B3B6-9A06F5ED9252}" type="parTrans" cxnId="{1430EE78-E114-436B-B2F4-CA51373AA7BA}">
      <dgm:prSet/>
      <dgm:spPr/>
      <dgm:t>
        <a:bodyPr/>
        <a:lstStyle/>
        <a:p>
          <a:endParaRPr lang="en-US"/>
        </a:p>
      </dgm:t>
    </dgm:pt>
    <dgm:pt modelId="{51FC79C2-4AD4-4E71-BA74-D0D9D07AAD7C}" type="sibTrans" cxnId="{1430EE78-E114-436B-B2F4-CA51373AA7BA}">
      <dgm:prSet/>
      <dgm:spPr/>
      <dgm:t>
        <a:bodyPr/>
        <a:lstStyle/>
        <a:p>
          <a:endParaRPr lang="en-US"/>
        </a:p>
      </dgm:t>
    </dgm:pt>
    <dgm:pt modelId="{54DA6A58-D99A-4B0A-AA56-D1EFC477DA7C}">
      <dgm:prSet phldrT="[Text]"/>
      <dgm:spPr/>
      <dgm:t>
        <a:bodyPr/>
        <a:lstStyle/>
        <a:p>
          <a:r>
            <a:rPr lang="en-US" dirty="0"/>
            <a:t>Recognize each person for their contributions</a:t>
          </a:r>
        </a:p>
      </dgm:t>
    </dgm:pt>
    <dgm:pt modelId="{49239BFF-39FF-401C-9A24-78AE90E3C977}" type="parTrans" cxnId="{05093E74-6CF1-4692-9EF5-73DC66372006}">
      <dgm:prSet/>
      <dgm:spPr/>
      <dgm:t>
        <a:bodyPr/>
        <a:lstStyle/>
        <a:p>
          <a:endParaRPr lang="en-US"/>
        </a:p>
      </dgm:t>
    </dgm:pt>
    <dgm:pt modelId="{4AD5A801-D00B-4DA5-95C8-B60FF5C55F9A}" type="sibTrans" cxnId="{05093E74-6CF1-4692-9EF5-73DC66372006}">
      <dgm:prSet/>
      <dgm:spPr/>
      <dgm:t>
        <a:bodyPr/>
        <a:lstStyle/>
        <a:p>
          <a:endParaRPr lang="en-US"/>
        </a:p>
      </dgm:t>
    </dgm:pt>
    <dgm:pt modelId="{D9932DCF-4434-4E43-A04E-8BD8631127C7}">
      <dgm:prSet phldrT="[Text]"/>
      <dgm:spPr/>
      <dgm:t>
        <a:bodyPr/>
        <a:lstStyle/>
        <a:p>
          <a:r>
            <a:rPr lang="en-US" dirty="0"/>
            <a:t>Have a close-out meeting</a:t>
          </a:r>
        </a:p>
      </dgm:t>
    </dgm:pt>
    <dgm:pt modelId="{D683FED8-F59F-4018-9CC3-42251953780C}" type="parTrans" cxnId="{83974DD9-5B65-4A8E-A5EE-545DBB2FCFFC}">
      <dgm:prSet/>
      <dgm:spPr/>
      <dgm:t>
        <a:bodyPr/>
        <a:lstStyle/>
        <a:p>
          <a:endParaRPr lang="en-US"/>
        </a:p>
      </dgm:t>
    </dgm:pt>
    <dgm:pt modelId="{846F2A23-DC0D-4D15-9232-55E121C9BD03}" type="sibTrans" cxnId="{83974DD9-5B65-4A8E-A5EE-545DBB2FCFFC}">
      <dgm:prSet/>
      <dgm:spPr/>
      <dgm:t>
        <a:bodyPr/>
        <a:lstStyle/>
        <a:p>
          <a:endParaRPr lang="en-US"/>
        </a:p>
      </dgm:t>
    </dgm:pt>
    <dgm:pt modelId="{CC36F917-0D2F-490B-98C3-347F0223237A}" type="pres">
      <dgm:prSet presAssocID="{5D2CAAB8-7A9D-4689-AFB1-845FFF2F3A60}" presName="Name0" presStyleCnt="0">
        <dgm:presLayoutVars>
          <dgm:resizeHandles/>
        </dgm:presLayoutVars>
      </dgm:prSet>
      <dgm:spPr/>
    </dgm:pt>
    <dgm:pt modelId="{F3BCF96C-F477-48A1-AB32-1320D9428F77}" type="pres">
      <dgm:prSet presAssocID="{744981E4-CE7E-458D-8182-CE34A18B3E2B}" presName="text" presStyleLbl="node1" presStyleIdx="0" presStyleCnt="3">
        <dgm:presLayoutVars>
          <dgm:bulletEnabled val="1"/>
        </dgm:presLayoutVars>
      </dgm:prSet>
      <dgm:spPr/>
    </dgm:pt>
    <dgm:pt modelId="{B59AF853-34C3-49B7-B136-197D9605D53C}" type="pres">
      <dgm:prSet presAssocID="{51FC79C2-4AD4-4E71-BA74-D0D9D07AAD7C}" presName="space" presStyleCnt="0"/>
      <dgm:spPr/>
    </dgm:pt>
    <dgm:pt modelId="{65724038-6472-4471-9F52-AF5AF70376D1}" type="pres">
      <dgm:prSet presAssocID="{54DA6A58-D99A-4B0A-AA56-D1EFC477DA7C}" presName="text" presStyleLbl="node1" presStyleIdx="1" presStyleCnt="3">
        <dgm:presLayoutVars>
          <dgm:bulletEnabled val="1"/>
        </dgm:presLayoutVars>
      </dgm:prSet>
      <dgm:spPr/>
    </dgm:pt>
    <dgm:pt modelId="{CFA82CC2-9E78-4EC2-BE96-BCF753342AE3}" type="pres">
      <dgm:prSet presAssocID="{4AD5A801-D00B-4DA5-95C8-B60FF5C55F9A}" presName="space" presStyleCnt="0"/>
      <dgm:spPr/>
    </dgm:pt>
    <dgm:pt modelId="{3B0380F2-2300-423C-BE46-570987A9B589}" type="pres">
      <dgm:prSet presAssocID="{D9932DCF-4434-4E43-A04E-8BD8631127C7}" presName="text" presStyleLbl="node1" presStyleIdx="2" presStyleCnt="3">
        <dgm:presLayoutVars>
          <dgm:bulletEnabled val="1"/>
        </dgm:presLayoutVars>
      </dgm:prSet>
      <dgm:spPr/>
    </dgm:pt>
  </dgm:ptLst>
  <dgm:cxnLst>
    <dgm:cxn modelId="{25864314-181C-4307-9624-1EC71A9C25BD}" type="presOf" srcId="{D9932DCF-4434-4E43-A04E-8BD8631127C7}" destId="{3B0380F2-2300-423C-BE46-570987A9B589}" srcOrd="0" destOrd="0" presId="urn:diagrams.loki3.com/VaryingWidthList+Icon"/>
    <dgm:cxn modelId="{44B17F20-3AC6-40DF-9963-25EB3AB9C56C}" type="presOf" srcId="{5D2CAAB8-7A9D-4689-AFB1-845FFF2F3A60}" destId="{CC36F917-0D2F-490B-98C3-347F0223237A}" srcOrd="0" destOrd="0" presId="urn:diagrams.loki3.com/VaryingWidthList+Icon"/>
    <dgm:cxn modelId="{05093E74-6CF1-4692-9EF5-73DC66372006}" srcId="{5D2CAAB8-7A9D-4689-AFB1-845FFF2F3A60}" destId="{54DA6A58-D99A-4B0A-AA56-D1EFC477DA7C}" srcOrd="1" destOrd="0" parTransId="{49239BFF-39FF-401C-9A24-78AE90E3C977}" sibTransId="{4AD5A801-D00B-4DA5-95C8-B60FF5C55F9A}"/>
    <dgm:cxn modelId="{1430EE78-E114-436B-B2F4-CA51373AA7BA}" srcId="{5D2CAAB8-7A9D-4689-AFB1-845FFF2F3A60}" destId="{744981E4-CE7E-458D-8182-CE34A18B3E2B}" srcOrd="0" destOrd="0" parTransId="{153341F4-C7EA-41CB-B3B6-9A06F5ED9252}" sibTransId="{51FC79C2-4AD4-4E71-BA74-D0D9D07AAD7C}"/>
    <dgm:cxn modelId="{0226477A-EA52-4CDE-935A-F9766C399010}" type="presOf" srcId="{54DA6A58-D99A-4B0A-AA56-D1EFC477DA7C}" destId="{65724038-6472-4471-9F52-AF5AF70376D1}" srcOrd="0" destOrd="0" presId="urn:diagrams.loki3.com/VaryingWidthList+Icon"/>
    <dgm:cxn modelId="{08B18CBD-8F33-4028-B8A4-26E0DB063C30}" type="presOf" srcId="{744981E4-CE7E-458D-8182-CE34A18B3E2B}" destId="{F3BCF96C-F477-48A1-AB32-1320D9428F77}" srcOrd="0" destOrd="0" presId="urn:diagrams.loki3.com/VaryingWidthList+Icon"/>
    <dgm:cxn modelId="{83974DD9-5B65-4A8E-A5EE-545DBB2FCFFC}" srcId="{5D2CAAB8-7A9D-4689-AFB1-845FFF2F3A60}" destId="{D9932DCF-4434-4E43-A04E-8BD8631127C7}" srcOrd="2" destOrd="0" parTransId="{D683FED8-F59F-4018-9CC3-42251953780C}" sibTransId="{846F2A23-DC0D-4D15-9232-55E121C9BD03}"/>
    <dgm:cxn modelId="{DC6748A8-1EB3-4343-B176-B70AE4A8A030}" type="presParOf" srcId="{CC36F917-0D2F-490B-98C3-347F0223237A}" destId="{F3BCF96C-F477-48A1-AB32-1320D9428F77}" srcOrd="0" destOrd="0" presId="urn:diagrams.loki3.com/VaryingWidthList+Icon"/>
    <dgm:cxn modelId="{7A785A24-87B5-41DC-A02F-66B8CA6F11B3}" type="presParOf" srcId="{CC36F917-0D2F-490B-98C3-347F0223237A}" destId="{B59AF853-34C3-49B7-B136-197D9605D53C}" srcOrd="1" destOrd="0" presId="urn:diagrams.loki3.com/VaryingWidthList+Icon"/>
    <dgm:cxn modelId="{B2A3C5B9-55FC-40D6-A8B6-ABEE26510E6F}" type="presParOf" srcId="{CC36F917-0D2F-490B-98C3-347F0223237A}" destId="{65724038-6472-4471-9F52-AF5AF70376D1}" srcOrd="2" destOrd="0" presId="urn:diagrams.loki3.com/VaryingWidthList+Icon"/>
    <dgm:cxn modelId="{6C79A655-F4AA-4385-8898-A7954EDB4A17}" type="presParOf" srcId="{CC36F917-0D2F-490B-98C3-347F0223237A}" destId="{CFA82CC2-9E78-4EC2-BE96-BCF753342AE3}" srcOrd="3" destOrd="0" presId="urn:diagrams.loki3.com/VaryingWidthList+Icon"/>
    <dgm:cxn modelId="{98040489-D190-43A7-9130-6B53F6AD4428}" type="presParOf" srcId="{CC36F917-0D2F-490B-98C3-347F0223237A}" destId="{3B0380F2-2300-423C-BE46-570987A9B58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4B2201-4B6D-4CB6-A24D-605A3F4032C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74C6418-A57D-42DF-BA22-017CF2ED9E7E}">
      <dgm:prSet phldrT="[Text]"/>
      <dgm:spPr/>
      <dgm:t>
        <a:bodyPr/>
        <a:lstStyle/>
        <a:p>
          <a:pPr algn="r"/>
          <a:r>
            <a:rPr lang="en-US" dirty="0"/>
            <a:t>Effort put into the task is not wasted</a:t>
          </a:r>
        </a:p>
      </dgm:t>
    </dgm:pt>
    <dgm:pt modelId="{90497357-54F1-43A8-A267-E13767259D52}" type="parTrans" cxnId="{0D34374F-8B55-4CCC-89D9-9FE9A71C7854}">
      <dgm:prSet/>
      <dgm:spPr/>
      <dgm:t>
        <a:bodyPr/>
        <a:lstStyle/>
        <a:p>
          <a:endParaRPr lang="en-US"/>
        </a:p>
      </dgm:t>
    </dgm:pt>
    <dgm:pt modelId="{8A2FA526-666B-448A-A95C-3EB44BAC74DC}" type="sibTrans" cxnId="{0D34374F-8B55-4CCC-89D9-9FE9A71C7854}">
      <dgm:prSet/>
      <dgm:spPr/>
      <dgm:t>
        <a:bodyPr/>
        <a:lstStyle/>
        <a:p>
          <a:endParaRPr lang="en-US"/>
        </a:p>
      </dgm:t>
    </dgm:pt>
    <dgm:pt modelId="{94FAC1FA-41B5-4CC8-AD3D-2DEAB269DB56}">
      <dgm:prSet phldrT="[Text]"/>
      <dgm:spPr/>
      <dgm:t>
        <a:bodyPr/>
        <a:lstStyle/>
        <a:p>
          <a:pPr algn="r"/>
          <a:r>
            <a:rPr lang="en-US" dirty="0"/>
            <a:t>Apply these lessons to future projects</a:t>
          </a:r>
        </a:p>
      </dgm:t>
    </dgm:pt>
    <dgm:pt modelId="{05159894-EA71-496F-850D-317B4B685B1B}" type="parTrans" cxnId="{87EFA51A-4FE6-41C4-A773-3EE72105897C}">
      <dgm:prSet/>
      <dgm:spPr/>
      <dgm:t>
        <a:bodyPr/>
        <a:lstStyle/>
        <a:p>
          <a:endParaRPr lang="en-US"/>
        </a:p>
      </dgm:t>
    </dgm:pt>
    <dgm:pt modelId="{ECCD9499-57DE-45CC-87B5-457EF712590B}" type="sibTrans" cxnId="{87EFA51A-4FE6-41C4-A773-3EE72105897C}">
      <dgm:prSet/>
      <dgm:spPr/>
      <dgm:t>
        <a:bodyPr/>
        <a:lstStyle/>
        <a:p>
          <a:endParaRPr lang="en-US"/>
        </a:p>
      </dgm:t>
    </dgm:pt>
    <dgm:pt modelId="{AEB33940-4265-407E-9680-B67DF72C3640}">
      <dgm:prSet phldrT="[Text]"/>
      <dgm:spPr/>
      <dgm:t>
        <a:bodyPr/>
        <a:lstStyle/>
        <a:p>
          <a:pPr algn="r"/>
          <a:r>
            <a:rPr lang="en-US" dirty="0"/>
            <a:t>Lessons learned should be documented</a:t>
          </a:r>
        </a:p>
      </dgm:t>
    </dgm:pt>
    <dgm:pt modelId="{6AAB0D88-8ECB-4CBD-8A87-075AB84B1576}" type="parTrans" cxnId="{4B13A696-E938-418E-B77A-46B63704807E}">
      <dgm:prSet/>
      <dgm:spPr/>
    </dgm:pt>
    <dgm:pt modelId="{AB52C77C-2128-481E-B1D0-D5D429FCAF47}" type="sibTrans" cxnId="{4B13A696-E938-418E-B77A-46B63704807E}">
      <dgm:prSet/>
      <dgm:spPr/>
    </dgm:pt>
    <dgm:pt modelId="{B99DFBC7-4520-47F2-BEC0-C1CDD8D9EE76}">
      <dgm:prSet phldrT="[Text]"/>
      <dgm:spPr/>
      <dgm:t>
        <a:bodyPr/>
        <a:lstStyle/>
        <a:p>
          <a:pPr algn="r"/>
          <a:r>
            <a:rPr lang="en-US" dirty="0"/>
            <a:t>Ensures everyone is aware of the challenges encountered</a:t>
          </a:r>
        </a:p>
      </dgm:t>
    </dgm:pt>
    <dgm:pt modelId="{6DC1D968-62B9-4A3B-9282-A31E894FF66B}" type="parTrans" cxnId="{D38933B9-4AD8-4E1B-B7D8-836D5E30A365}">
      <dgm:prSet/>
      <dgm:spPr/>
    </dgm:pt>
    <dgm:pt modelId="{1134A570-9CE6-4D2A-996B-2FEF8AE9EBB6}" type="sibTrans" cxnId="{D38933B9-4AD8-4E1B-B7D8-836D5E30A365}">
      <dgm:prSet/>
      <dgm:spPr/>
    </dgm:pt>
    <dgm:pt modelId="{7F7BFB47-B1DE-44F4-9139-2F91A9960D81}" type="pres">
      <dgm:prSet presAssocID="{254B2201-4B6D-4CB6-A24D-605A3F4032C8}" presName="Name0" presStyleCnt="0">
        <dgm:presLayoutVars>
          <dgm:dir/>
          <dgm:animLvl val="lvl"/>
          <dgm:resizeHandles/>
        </dgm:presLayoutVars>
      </dgm:prSet>
      <dgm:spPr/>
    </dgm:pt>
    <dgm:pt modelId="{A4563FE1-6148-4A21-A4DB-1A84F6FC0268}" type="pres">
      <dgm:prSet presAssocID="{B99DFBC7-4520-47F2-BEC0-C1CDD8D9EE76}" presName="linNode" presStyleCnt="0"/>
      <dgm:spPr/>
    </dgm:pt>
    <dgm:pt modelId="{5F310D6C-583A-43B6-A6FC-0E9B5E788400}" type="pres">
      <dgm:prSet presAssocID="{B99DFBC7-4520-47F2-BEC0-C1CDD8D9EE76}" presName="parentShp" presStyleLbl="node1" presStyleIdx="0" presStyleCnt="4" custScaleX="287743">
        <dgm:presLayoutVars>
          <dgm:bulletEnabled val="1"/>
        </dgm:presLayoutVars>
      </dgm:prSet>
      <dgm:spPr/>
    </dgm:pt>
    <dgm:pt modelId="{118A7AA4-8AC8-49C4-B1F2-4CED28991CA4}" type="pres">
      <dgm:prSet presAssocID="{B99DFBC7-4520-47F2-BEC0-C1CDD8D9EE76}" presName="childShp" presStyleLbl="bgAccFollowNode1" presStyleIdx="0" presStyleCnt="4">
        <dgm:presLayoutVars>
          <dgm:bulletEnabled val="1"/>
        </dgm:presLayoutVars>
      </dgm:prSet>
      <dgm:spPr/>
    </dgm:pt>
    <dgm:pt modelId="{CD1612B5-72F3-4FD4-A1D6-C6337A4D1DEA}" type="pres">
      <dgm:prSet presAssocID="{1134A570-9CE6-4D2A-996B-2FEF8AE9EBB6}" presName="spacing" presStyleCnt="0"/>
      <dgm:spPr/>
    </dgm:pt>
    <dgm:pt modelId="{508E51D8-687C-4CCF-8534-E423198FBEE2}" type="pres">
      <dgm:prSet presAssocID="{C74C6418-A57D-42DF-BA22-017CF2ED9E7E}" presName="linNode" presStyleCnt="0"/>
      <dgm:spPr/>
    </dgm:pt>
    <dgm:pt modelId="{4B1FB208-6566-48D2-A951-D91AF2432B25}" type="pres">
      <dgm:prSet presAssocID="{C74C6418-A57D-42DF-BA22-017CF2ED9E7E}" presName="parentShp" presStyleLbl="node1" presStyleIdx="1" presStyleCnt="4" custScaleX="285313">
        <dgm:presLayoutVars>
          <dgm:bulletEnabled val="1"/>
        </dgm:presLayoutVars>
      </dgm:prSet>
      <dgm:spPr/>
    </dgm:pt>
    <dgm:pt modelId="{80E1398D-CE79-47B6-8E95-F6B64741D74F}" type="pres">
      <dgm:prSet presAssocID="{C74C6418-A57D-42DF-BA22-017CF2ED9E7E}" presName="childShp" presStyleLbl="bgAccFollowNode1" presStyleIdx="1" presStyleCnt="4">
        <dgm:presLayoutVars>
          <dgm:bulletEnabled val="1"/>
        </dgm:presLayoutVars>
      </dgm:prSet>
      <dgm:spPr/>
    </dgm:pt>
    <dgm:pt modelId="{5B25ED7C-87B6-49C9-8267-0765C3A4FFB1}" type="pres">
      <dgm:prSet presAssocID="{8A2FA526-666B-448A-A95C-3EB44BAC74DC}" presName="spacing" presStyleCnt="0"/>
      <dgm:spPr/>
    </dgm:pt>
    <dgm:pt modelId="{4A70A18B-5933-4213-8D2F-94D44039616B}" type="pres">
      <dgm:prSet presAssocID="{94FAC1FA-41B5-4CC8-AD3D-2DEAB269DB56}" presName="linNode" presStyleCnt="0"/>
      <dgm:spPr/>
    </dgm:pt>
    <dgm:pt modelId="{597BED20-307F-44F7-8A60-9C2269FA37C7}" type="pres">
      <dgm:prSet presAssocID="{94FAC1FA-41B5-4CC8-AD3D-2DEAB269DB56}" presName="parentShp" presStyleLbl="node1" presStyleIdx="2" presStyleCnt="4" custScaleX="285313">
        <dgm:presLayoutVars>
          <dgm:bulletEnabled val="1"/>
        </dgm:presLayoutVars>
      </dgm:prSet>
      <dgm:spPr/>
    </dgm:pt>
    <dgm:pt modelId="{4A5489A5-8C2C-4090-A0B4-6D8ACB0904C2}" type="pres">
      <dgm:prSet presAssocID="{94FAC1FA-41B5-4CC8-AD3D-2DEAB269DB56}" presName="childShp" presStyleLbl="bgAccFollowNode1" presStyleIdx="2" presStyleCnt="4">
        <dgm:presLayoutVars>
          <dgm:bulletEnabled val="1"/>
        </dgm:presLayoutVars>
      </dgm:prSet>
      <dgm:spPr/>
    </dgm:pt>
    <dgm:pt modelId="{2C37C330-6E15-4A0B-B92E-4F2C33A035FE}" type="pres">
      <dgm:prSet presAssocID="{ECCD9499-57DE-45CC-87B5-457EF712590B}" presName="spacing" presStyleCnt="0"/>
      <dgm:spPr/>
    </dgm:pt>
    <dgm:pt modelId="{A956304D-2183-4E70-8A7F-D8A9A89B5475}" type="pres">
      <dgm:prSet presAssocID="{AEB33940-4265-407E-9680-B67DF72C3640}" presName="linNode" presStyleCnt="0"/>
      <dgm:spPr/>
    </dgm:pt>
    <dgm:pt modelId="{691D07C9-6035-45E2-95FB-C2303CAC9EB6}" type="pres">
      <dgm:prSet presAssocID="{AEB33940-4265-407E-9680-B67DF72C3640}" presName="parentShp" presStyleLbl="node1" presStyleIdx="3" presStyleCnt="4" custScaleX="285313">
        <dgm:presLayoutVars>
          <dgm:bulletEnabled val="1"/>
        </dgm:presLayoutVars>
      </dgm:prSet>
      <dgm:spPr/>
    </dgm:pt>
    <dgm:pt modelId="{78885CA9-CD92-4FFB-850B-1ED9FC22B7A0}" type="pres">
      <dgm:prSet presAssocID="{AEB33940-4265-407E-9680-B67DF72C3640}" presName="childShp" presStyleLbl="bgAccFollowNode1" presStyleIdx="3" presStyleCnt="4">
        <dgm:presLayoutVars>
          <dgm:bulletEnabled val="1"/>
        </dgm:presLayoutVars>
      </dgm:prSet>
      <dgm:spPr/>
    </dgm:pt>
  </dgm:ptLst>
  <dgm:cxnLst>
    <dgm:cxn modelId="{EF98D20E-5EC6-4A59-BA74-F6AA4CD5F667}" type="presOf" srcId="{254B2201-4B6D-4CB6-A24D-605A3F4032C8}" destId="{7F7BFB47-B1DE-44F4-9139-2F91A9960D81}" srcOrd="0" destOrd="0" presId="urn:microsoft.com/office/officeart/2005/8/layout/vList6"/>
    <dgm:cxn modelId="{87EFA51A-4FE6-41C4-A773-3EE72105897C}" srcId="{254B2201-4B6D-4CB6-A24D-605A3F4032C8}" destId="{94FAC1FA-41B5-4CC8-AD3D-2DEAB269DB56}" srcOrd="2" destOrd="0" parTransId="{05159894-EA71-496F-850D-317B4B685B1B}" sibTransId="{ECCD9499-57DE-45CC-87B5-457EF712590B}"/>
    <dgm:cxn modelId="{52365745-7406-41FE-8C8A-21BFF1A8ED0B}" type="presOf" srcId="{94FAC1FA-41B5-4CC8-AD3D-2DEAB269DB56}" destId="{597BED20-307F-44F7-8A60-9C2269FA37C7}" srcOrd="0" destOrd="0" presId="urn:microsoft.com/office/officeart/2005/8/layout/vList6"/>
    <dgm:cxn modelId="{0D34374F-8B55-4CCC-89D9-9FE9A71C7854}" srcId="{254B2201-4B6D-4CB6-A24D-605A3F4032C8}" destId="{C74C6418-A57D-42DF-BA22-017CF2ED9E7E}" srcOrd="1" destOrd="0" parTransId="{90497357-54F1-43A8-A267-E13767259D52}" sibTransId="{8A2FA526-666B-448A-A95C-3EB44BAC74DC}"/>
    <dgm:cxn modelId="{D831CF72-0B8D-42A7-8D5C-C1C85110CF2C}" type="presOf" srcId="{C74C6418-A57D-42DF-BA22-017CF2ED9E7E}" destId="{4B1FB208-6566-48D2-A951-D91AF2432B25}" srcOrd="0" destOrd="0" presId="urn:microsoft.com/office/officeart/2005/8/layout/vList6"/>
    <dgm:cxn modelId="{4B13A696-E938-418E-B77A-46B63704807E}" srcId="{254B2201-4B6D-4CB6-A24D-605A3F4032C8}" destId="{AEB33940-4265-407E-9680-B67DF72C3640}" srcOrd="3" destOrd="0" parTransId="{6AAB0D88-8ECB-4CBD-8A87-075AB84B1576}" sibTransId="{AB52C77C-2128-481E-B1D0-D5D429FCAF47}"/>
    <dgm:cxn modelId="{D38933B9-4AD8-4E1B-B7D8-836D5E30A365}" srcId="{254B2201-4B6D-4CB6-A24D-605A3F4032C8}" destId="{B99DFBC7-4520-47F2-BEC0-C1CDD8D9EE76}" srcOrd="0" destOrd="0" parTransId="{6DC1D968-62B9-4A3B-9282-A31E894FF66B}" sibTransId="{1134A570-9CE6-4D2A-996B-2FEF8AE9EBB6}"/>
    <dgm:cxn modelId="{28937CBB-8C16-49E1-8838-328E9A8C3066}" type="presOf" srcId="{AEB33940-4265-407E-9680-B67DF72C3640}" destId="{691D07C9-6035-45E2-95FB-C2303CAC9EB6}" srcOrd="0" destOrd="0" presId="urn:microsoft.com/office/officeart/2005/8/layout/vList6"/>
    <dgm:cxn modelId="{99D854E2-3653-4764-90F8-F8E4A80D6630}" type="presOf" srcId="{B99DFBC7-4520-47F2-BEC0-C1CDD8D9EE76}" destId="{5F310D6C-583A-43B6-A6FC-0E9B5E788400}" srcOrd="0" destOrd="0" presId="urn:microsoft.com/office/officeart/2005/8/layout/vList6"/>
    <dgm:cxn modelId="{1329C236-6870-4A23-9955-275FD7BEEDC4}" type="presParOf" srcId="{7F7BFB47-B1DE-44F4-9139-2F91A9960D81}" destId="{A4563FE1-6148-4A21-A4DB-1A84F6FC0268}" srcOrd="0" destOrd="0" presId="urn:microsoft.com/office/officeart/2005/8/layout/vList6"/>
    <dgm:cxn modelId="{DDA47177-14D3-41AD-BF0A-850BE8B88E6A}" type="presParOf" srcId="{A4563FE1-6148-4A21-A4DB-1A84F6FC0268}" destId="{5F310D6C-583A-43B6-A6FC-0E9B5E788400}" srcOrd="0" destOrd="0" presId="urn:microsoft.com/office/officeart/2005/8/layout/vList6"/>
    <dgm:cxn modelId="{26B4BA88-1953-4694-828A-E66EB044AE50}" type="presParOf" srcId="{A4563FE1-6148-4A21-A4DB-1A84F6FC0268}" destId="{118A7AA4-8AC8-49C4-B1F2-4CED28991CA4}" srcOrd="1" destOrd="0" presId="urn:microsoft.com/office/officeart/2005/8/layout/vList6"/>
    <dgm:cxn modelId="{3F29AB63-7549-4562-A3C4-62CAA0E41DEC}" type="presParOf" srcId="{7F7BFB47-B1DE-44F4-9139-2F91A9960D81}" destId="{CD1612B5-72F3-4FD4-A1D6-C6337A4D1DEA}" srcOrd="1" destOrd="0" presId="urn:microsoft.com/office/officeart/2005/8/layout/vList6"/>
    <dgm:cxn modelId="{0CF9F1A2-842D-40CF-A3E6-3C02C005391E}" type="presParOf" srcId="{7F7BFB47-B1DE-44F4-9139-2F91A9960D81}" destId="{508E51D8-687C-4CCF-8534-E423198FBEE2}" srcOrd="2" destOrd="0" presId="urn:microsoft.com/office/officeart/2005/8/layout/vList6"/>
    <dgm:cxn modelId="{9E25B0C4-CEAD-4AC9-8A7E-A9005C397D0B}" type="presParOf" srcId="{508E51D8-687C-4CCF-8534-E423198FBEE2}" destId="{4B1FB208-6566-48D2-A951-D91AF2432B25}" srcOrd="0" destOrd="0" presId="urn:microsoft.com/office/officeart/2005/8/layout/vList6"/>
    <dgm:cxn modelId="{3985908B-AC28-4D31-B72C-4B5C69BDB72F}" type="presParOf" srcId="{508E51D8-687C-4CCF-8534-E423198FBEE2}" destId="{80E1398D-CE79-47B6-8E95-F6B64741D74F}" srcOrd="1" destOrd="0" presId="urn:microsoft.com/office/officeart/2005/8/layout/vList6"/>
    <dgm:cxn modelId="{BA233958-291A-4839-AF0D-751B13B4203B}" type="presParOf" srcId="{7F7BFB47-B1DE-44F4-9139-2F91A9960D81}" destId="{5B25ED7C-87B6-49C9-8267-0765C3A4FFB1}" srcOrd="3" destOrd="0" presId="urn:microsoft.com/office/officeart/2005/8/layout/vList6"/>
    <dgm:cxn modelId="{CE5CF012-AC58-4F96-A495-5BCADF28C99D}" type="presParOf" srcId="{7F7BFB47-B1DE-44F4-9139-2F91A9960D81}" destId="{4A70A18B-5933-4213-8D2F-94D44039616B}" srcOrd="4" destOrd="0" presId="urn:microsoft.com/office/officeart/2005/8/layout/vList6"/>
    <dgm:cxn modelId="{4CD3126B-F18F-49D9-A2A0-397FBAE76F4C}" type="presParOf" srcId="{4A70A18B-5933-4213-8D2F-94D44039616B}" destId="{597BED20-307F-44F7-8A60-9C2269FA37C7}" srcOrd="0" destOrd="0" presId="urn:microsoft.com/office/officeart/2005/8/layout/vList6"/>
    <dgm:cxn modelId="{4A54FD78-2B0C-4EAB-92CC-1EC06E12E714}" type="presParOf" srcId="{4A70A18B-5933-4213-8D2F-94D44039616B}" destId="{4A5489A5-8C2C-4090-A0B4-6D8ACB0904C2}" srcOrd="1" destOrd="0" presId="urn:microsoft.com/office/officeart/2005/8/layout/vList6"/>
    <dgm:cxn modelId="{7153F5A2-C6F7-48E3-B5F5-D0C5B89FCB91}" type="presParOf" srcId="{7F7BFB47-B1DE-44F4-9139-2F91A9960D81}" destId="{2C37C330-6E15-4A0B-B92E-4F2C33A035FE}" srcOrd="5" destOrd="0" presId="urn:microsoft.com/office/officeart/2005/8/layout/vList6"/>
    <dgm:cxn modelId="{FE5059BC-E240-47E7-9717-A74523BCC49F}" type="presParOf" srcId="{7F7BFB47-B1DE-44F4-9139-2F91A9960D81}" destId="{A956304D-2183-4E70-8A7F-D8A9A89B5475}" srcOrd="6" destOrd="0" presId="urn:microsoft.com/office/officeart/2005/8/layout/vList6"/>
    <dgm:cxn modelId="{0B0D16D1-E2C6-45B2-AC32-5F02F783C0B3}" type="presParOf" srcId="{A956304D-2183-4E70-8A7F-D8A9A89B5475}" destId="{691D07C9-6035-45E2-95FB-C2303CAC9EB6}" srcOrd="0" destOrd="0" presId="urn:microsoft.com/office/officeart/2005/8/layout/vList6"/>
    <dgm:cxn modelId="{43A7E806-3710-41FB-8336-BE8CF43FDF78}" type="presParOf" srcId="{A956304D-2183-4E70-8A7F-D8A9A89B5475}" destId="{78885CA9-CD92-4FFB-850B-1ED9FC22B7A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1BC46CE-C961-4BE3-9926-98B6F2E5352D}"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761189EB-9884-469A-80CE-B44CE66E0081}">
      <dgm:prSet phldrT="[Text]"/>
      <dgm:spPr/>
      <dgm:t>
        <a:bodyPr/>
        <a:lstStyle/>
        <a:p>
          <a:r>
            <a:rPr lang="en-US" dirty="0"/>
            <a:t>Were all needs met?</a:t>
          </a:r>
        </a:p>
      </dgm:t>
    </dgm:pt>
    <dgm:pt modelId="{56C1F3E9-C04C-4144-BE28-2B42B11D1A5F}" type="parTrans" cxnId="{A7B73080-D90D-4197-B3E7-5BDFFC7B214A}">
      <dgm:prSet/>
      <dgm:spPr/>
      <dgm:t>
        <a:bodyPr/>
        <a:lstStyle/>
        <a:p>
          <a:endParaRPr lang="en-US"/>
        </a:p>
      </dgm:t>
    </dgm:pt>
    <dgm:pt modelId="{B0F1CDD4-E8B7-4971-B457-124C3D737975}" type="sibTrans" cxnId="{A7B73080-D90D-4197-B3E7-5BDFFC7B214A}">
      <dgm:prSet/>
      <dgm:spPr/>
      <dgm:t>
        <a:bodyPr/>
        <a:lstStyle/>
        <a:p>
          <a:endParaRPr lang="en-US"/>
        </a:p>
      </dgm:t>
    </dgm:pt>
    <dgm:pt modelId="{510484C6-B650-4232-AB5A-72AC7EA093FC}">
      <dgm:prSet phldrT="[Text]"/>
      <dgm:spPr/>
      <dgm:t>
        <a:bodyPr/>
        <a:lstStyle/>
        <a:p>
          <a:r>
            <a:rPr lang="en-US" dirty="0"/>
            <a:t>Were all deliverables met?</a:t>
          </a:r>
        </a:p>
      </dgm:t>
    </dgm:pt>
    <dgm:pt modelId="{AFE5CCA2-EAD7-4465-B2BB-D90CB5F4ECCB}" type="parTrans" cxnId="{83A9FC71-21B6-400D-BB5E-6DB65FFACFDF}">
      <dgm:prSet/>
      <dgm:spPr/>
      <dgm:t>
        <a:bodyPr/>
        <a:lstStyle/>
        <a:p>
          <a:endParaRPr lang="en-US"/>
        </a:p>
      </dgm:t>
    </dgm:pt>
    <dgm:pt modelId="{8CAF1FE0-E69D-49EC-B96B-C1855EC38A51}" type="sibTrans" cxnId="{83A9FC71-21B6-400D-BB5E-6DB65FFACFDF}">
      <dgm:prSet/>
      <dgm:spPr/>
      <dgm:t>
        <a:bodyPr/>
        <a:lstStyle/>
        <a:p>
          <a:endParaRPr lang="en-US"/>
        </a:p>
      </dgm:t>
    </dgm:pt>
    <dgm:pt modelId="{DC560DF5-F2FA-4255-BD78-B6D3F7FD9827}">
      <dgm:prSet phldrT="[Text]"/>
      <dgm:spPr/>
      <dgm:t>
        <a:bodyPr/>
        <a:lstStyle/>
        <a:p>
          <a:r>
            <a:rPr lang="en-US" dirty="0"/>
            <a:t>Are the stakeholders happy with the results?</a:t>
          </a:r>
        </a:p>
      </dgm:t>
    </dgm:pt>
    <dgm:pt modelId="{FF8F89C6-289B-4062-A3EB-E31A6BF6FD21}" type="parTrans" cxnId="{725B7667-950E-4745-B62E-A3807085BC44}">
      <dgm:prSet/>
      <dgm:spPr/>
      <dgm:t>
        <a:bodyPr/>
        <a:lstStyle/>
        <a:p>
          <a:endParaRPr lang="en-US"/>
        </a:p>
      </dgm:t>
    </dgm:pt>
    <dgm:pt modelId="{7985D219-2923-4D56-979B-97678A03CF5E}" type="sibTrans" cxnId="{725B7667-950E-4745-B62E-A3807085BC44}">
      <dgm:prSet/>
      <dgm:spPr/>
      <dgm:t>
        <a:bodyPr/>
        <a:lstStyle/>
        <a:p>
          <a:endParaRPr lang="en-US"/>
        </a:p>
      </dgm:t>
    </dgm:pt>
    <dgm:pt modelId="{A4FAE466-BDB6-458A-8E2A-5379F98898A4}" type="pres">
      <dgm:prSet presAssocID="{C1BC46CE-C961-4BE3-9926-98B6F2E5352D}" presName="Name0" presStyleCnt="0">
        <dgm:presLayoutVars>
          <dgm:chMax val="7"/>
          <dgm:chPref val="7"/>
          <dgm:dir/>
        </dgm:presLayoutVars>
      </dgm:prSet>
      <dgm:spPr/>
    </dgm:pt>
    <dgm:pt modelId="{D7E855AC-AA1E-4A00-BDC0-F7AF4F1B306E}" type="pres">
      <dgm:prSet presAssocID="{C1BC46CE-C961-4BE3-9926-98B6F2E5352D}" presName="Name1" presStyleCnt="0"/>
      <dgm:spPr/>
    </dgm:pt>
    <dgm:pt modelId="{86CB1DC7-FC2D-40C0-91DA-958AEE9376B6}" type="pres">
      <dgm:prSet presAssocID="{C1BC46CE-C961-4BE3-9926-98B6F2E5352D}" presName="cycle" presStyleCnt="0"/>
      <dgm:spPr/>
    </dgm:pt>
    <dgm:pt modelId="{4DE6219E-ECBD-46E6-82C3-61EB2C616BE6}" type="pres">
      <dgm:prSet presAssocID="{C1BC46CE-C961-4BE3-9926-98B6F2E5352D}" presName="srcNode" presStyleLbl="node1" presStyleIdx="0" presStyleCnt="3"/>
      <dgm:spPr/>
    </dgm:pt>
    <dgm:pt modelId="{E828D1C5-DFC6-4EB7-BEB5-DDE01CC2E2FE}" type="pres">
      <dgm:prSet presAssocID="{C1BC46CE-C961-4BE3-9926-98B6F2E5352D}" presName="conn" presStyleLbl="parChTrans1D2" presStyleIdx="0" presStyleCnt="1"/>
      <dgm:spPr/>
    </dgm:pt>
    <dgm:pt modelId="{ECA937B2-D01B-4705-A841-8C5130C509AA}" type="pres">
      <dgm:prSet presAssocID="{C1BC46CE-C961-4BE3-9926-98B6F2E5352D}" presName="extraNode" presStyleLbl="node1" presStyleIdx="0" presStyleCnt="3"/>
      <dgm:spPr/>
    </dgm:pt>
    <dgm:pt modelId="{D2F0B139-2149-4E18-94B2-6BD5EACFC372}" type="pres">
      <dgm:prSet presAssocID="{C1BC46CE-C961-4BE3-9926-98B6F2E5352D}" presName="dstNode" presStyleLbl="node1" presStyleIdx="0" presStyleCnt="3"/>
      <dgm:spPr/>
    </dgm:pt>
    <dgm:pt modelId="{87115720-D2AF-43DB-A9F0-09AD309BDF7A}" type="pres">
      <dgm:prSet presAssocID="{761189EB-9884-469A-80CE-B44CE66E0081}" presName="text_1" presStyleLbl="node1" presStyleIdx="0" presStyleCnt="3">
        <dgm:presLayoutVars>
          <dgm:bulletEnabled val="1"/>
        </dgm:presLayoutVars>
      </dgm:prSet>
      <dgm:spPr/>
    </dgm:pt>
    <dgm:pt modelId="{753002B2-01FF-4F25-852D-F969A54B654A}" type="pres">
      <dgm:prSet presAssocID="{761189EB-9884-469A-80CE-B44CE66E0081}" presName="accent_1" presStyleCnt="0"/>
      <dgm:spPr/>
    </dgm:pt>
    <dgm:pt modelId="{89C3AD50-1C56-4C6B-AE2B-E5E61B3F2F9C}" type="pres">
      <dgm:prSet presAssocID="{761189EB-9884-469A-80CE-B44CE66E0081}" presName="accentRepeatNode" presStyleLbl="solidFgAcc1" presStyleIdx="0" presStyleCnt="3"/>
      <dgm:spPr/>
    </dgm:pt>
    <dgm:pt modelId="{BB5A2EDB-A41F-404F-9B14-D23160320B1C}" type="pres">
      <dgm:prSet presAssocID="{510484C6-B650-4232-AB5A-72AC7EA093FC}" presName="text_2" presStyleLbl="node1" presStyleIdx="1" presStyleCnt="3">
        <dgm:presLayoutVars>
          <dgm:bulletEnabled val="1"/>
        </dgm:presLayoutVars>
      </dgm:prSet>
      <dgm:spPr/>
    </dgm:pt>
    <dgm:pt modelId="{81AB3DE1-3387-4E98-AA08-64F59D58AB8D}" type="pres">
      <dgm:prSet presAssocID="{510484C6-B650-4232-AB5A-72AC7EA093FC}" presName="accent_2" presStyleCnt="0"/>
      <dgm:spPr/>
    </dgm:pt>
    <dgm:pt modelId="{DE786CB2-4613-4179-9A56-7F38F3D72773}" type="pres">
      <dgm:prSet presAssocID="{510484C6-B650-4232-AB5A-72AC7EA093FC}" presName="accentRepeatNode" presStyleLbl="solidFgAcc1" presStyleIdx="1" presStyleCnt="3"/>
      <dgm:spPr/>
    </dgm:pt>
    <dgm:pt modelId="{384E9BE8-BDAD-4BA9-A356-16B24D318EF0}" type="pres">
      <dgm:prSet presAssocID="{DC560DF5-F2FA-4255-BD78-B6D3F7FD9827}" presName="text_3" presStyleLbl="node1" presStyleIdx="2" presStyleCnt="3">
        <dgm:presLayoutVars>
          <dgm:bulletEnabled val="1"/>
        </dgm:presLayoutVars>
      </dgm:prSet>
      <dgm:spPr/>
    </dgm:pt>
    <dgm:pt modelId="{F69B2DA7-CB4B-4870-9F8B-AB42FF182D88}" type="pres">
      <dgm:prSet presAssocID="{DC560DF5-F2FA-4255-BD78-B6D3F7FD9827}" presName="accent_3" presStyleCnt="0"/>
      <dgm:spPr/>
    </dgm:pt>
    <dgm:pt modelId="{DC166A39-C556-42EA-9FE8-80B7DB8145C0}" type="pres">
      <dgm:prSet presAssocID="{DC560DF5-F2FA-4255-BD78-B6D3F7FD9827}" presName="accentRepeatNode" presStyleLbl="solidFgAcc1" presStyleIdx="2" presStyleCnt="3"/>
      <dgm:spPr/>
    </dgm:pt>
  </dgm:ptLst>
  <dgm:cxnLst>
    <dgm:cxn modelId="{4974513F-A590-46EF-B183-E5FBF06FAB09}" type="presOf" srcId="{761189EB-9884-469A-80CE-B44CE66E0081}" destId="{87115720-D2AF-43DB-A9F0-09AD309BDF7A}" srcOrd="0" destOrd="0" presId="urn:microsoft.com/office/officeart/2008/layout/VerticalCurvedList"/>
    <dgm:cxn modelId="{725B7667-950E-4745-B62E-A3807085BC44}" srcId="{C1BC46CE-C961-4BE3-9926-98B6F2E5352D}" destId="{DC560DF5-F2FA-4255-BD78-B6D3F7FD9827}" srcOrd="2" destOrd="0" parTransId="{FF8F89C6-289B-4062-A3EB-E31A6BF6FD21}" sibTransId="{7985D219-2923-4D56-979B-97678A03CF5E}"/>
    <dgm:cxn modelId="{83A9FC71-21B6-400D-BB5E-6DB65FFACFDF}" srcId="{C1BC46CE-C961-4BE3-9926-98B6F2E5352D}" destId="{510484C6-B650-4232-AB5A-72AC7EA093FC}" srcOrd="1" destOrd="0" parTransId="{AFE5CCA2-EAD7-4465-B2BB-D90CB5F4ECCB}" sibTransId="{8CAF1FE0-E69D-49EC-B96B-C1855EC38A51}"/>
    <dgm:cxn modelId="{A7B73080-D90D-4197-B3E7-5BDFFC7B214A}" srcId="{C1BC46CE-C961-4BE3-9926-98B6F2E5352D}" destId="{761189EB-9884-469A-80CE-B44CE66E0081}" srcOrd="0" destOrd="0" parTransId="{56C1F3E9-C04C-4144-BE28-2B42B11D1A5F}" sibTransId="{B0F1CDD4-E8B7-4971-B457-124C3D737975}"/>
    <dgm:cxn modelId="{16F2D6A6-CDD9-4D3B-B075-9D906B91C58C}" type="presOf" srcId="{DC560DF5-F2FA-4255-BD78-B6D3F7FD9827}" destId="{384E9BE8-BDAD-4BA9-A356-16B24D318EF0}" srcOrd="0" destOrd="0" presId="urn:microsoft.com/office/officeart/2008/layout/VerticalCurvedList"/>
    <dgm:cxn modelId="{F90E8CC0-F082-417D-9093-3A4D24863EE0}" type="presOf" srcId="{C1BC46CE-C961-4BE3-9926-98B6F2E5352D}" destId="{A4FAE466-BDB6-458A-8E2A-5379F98898A4}" srcOrd="0" destOrd="0" presId="urn:microsoft.com/office/officeart/2008/layout/VerticalCurvedList"/>
    <dgm:cxn modelId="{79B697C8-19AA-4C49-8399-E7918EFFDD6B}" type="presOf" srcId="{510484C6-B650-4232-AB5A-72AC7EA093FC}" destId="{BB5A2EDB-A41F-404F-9B14-D23160320B1C}" srcOrd="0" destOrd="0" presId="urn:microsoft.com/office/officeart/2008/layout/VerticalCurvedList"/>
    <dgm:cxn modelId="{1BEA27CE-2C24-491B-A42B-29AB3BA8544F}" type="presOf" srcId="{B0F1CDD4-E8B7-4971-B457-124C3D737975}" destId="{E828D1C5-DFC6-4EB7-BEB5-DDE01CC2E2FE}" srcOrd="0" destOrd="0" presId="urn:microsoft.com/office/officeart/2008/layout/VerticalCurvedList"/>
    <dgm:cxn modelId="{A14F0092-E3AF-46CA-9A54-060E580A1D5A}" type="presParOf" srcId="{A4FAE466-BDB6-458A-8E2A-5379F98898A4}" destId="{D7E855AC-AA1E-4A00-BDC0-F7AF4F1B306E}" srcOrd="0" destOrd="0" presId="urn:microsoft.com/office/officeart/2008/layout/VerticalCurvedList"/>
    <dgm:cxn modelId="{EFEC84F7-6FC2-417F-BF7C-BBB39B7A0938}" type="presParOf" srcId="{D7E855AC-AA1E-4A00-BDC0-F7AF4F1B306E}" destId="{86CB1DC7-FC2D-40C0-91DA-958AEE9376B6}" srcOrd="0" destOrd="0" presId="urn:microsoft.com/office/officeart/2008/layout/VerticalCurvedList"/>
    <dgm:cxn modelId="{914B6222-AD56-43C8-8E9D-11DDB4FB53EB}" type="presParOf" srcId="{86CB1DC7-FC2D-40C0-91DA-958AEE9376B6}" destId="{4DE6219E-ECBD-46E6-82C3-61EB2C616BE6}" srcOrd="0" destOrd="0" presId="urn:microsoft.com/office/officeart/2008/layout/VerticalCurvedList"/>
    <dgm:cxn modelId="{283C38BC-EBB4-43D2-A207-3422C0385710}" type="presParOf" srcId="{86CB1DC7-FC2D-40C0-91DA-958AEE9376B6}" destId="{E828D1C5-DFC6-4EB7-BEB5-DDE01CC2E2FE}" srcOrd="1" destOrd="0" presId="urn:microsoft.com/office/officeart/2008/layout/VerticalCurvedList"/>
    <dgm:cxn modelId="{5756D144-C23B-4296-ADC7-C41C4CA43DF1}" type="presParOf" srcId="{86CB1DC7-FC2D-40C0-91DA-958AEE9376B6}" destId="{ECA937B2-D01B-4705-A841-8C5130C509AA}" srcOrd="2" destOrd="0" presId="urn:microsoft.com/office/officeart/2008/layout/VerticalCurvedList"/>
    <dgm:cxn modelId="{B0DF68D8-4D16-4E89-87B3-98D995AF13F5}" type="presParOf" srcId="{86CB1DC7-FC2D-40C0-91DA-958AEE9376B6}" destId="{D2F0B139-2149-4E18-94B2-6BD5EACFC372}" srcOrd="3" destOrd="0" presId="urn:microsoft.com/office/officeart/2008/layout/VerticalCurvedList"/>
    <dgm:cxn modelId="{AFE1F0B2-8C6C-4518-A268-A89118FDE2E8}" type="presParOf" srcId="{D7E855AC-AA1E-4A00-BDC0-F7AF4F1B306E}" destId="{87115720-D2AF-43DB-A9F0-09AD309BDF7A}" srcOrd="1" destOrd="0" presId="urn:microsoft.com/office/officeart/2008/layout/VerticalCurvedList"/>
    <dgm:cxn modelId="{25C9AB81-6941-4427-9825-4F6C1734D379}" type="presParOf" srcId="{D7E855AC-AA1E-4A00-BDC0-F7AF4F1B306E}" destId="{753002B2-01FF-4F25-852D-F969A54B654A}" srcOrd="2" destOrd="0" presId="urn:microsoft.com/office/officeart/2008/layout/VerticalCurvedList"/>
    <dgm:cxn modelId="{A3264E64-9C70-420A-9E83-48BF8D8CDC34}" type="presParOf" srcId="{753002B2-01FF-4F25-852D-F969A54B654A}" destId="{89C3AD50-1C56-4C6B-AE2B-E5E61B3F2F9C}" srcOrd="0" destOrd="0" presId="urn:microsoft.com/office/officeart/2008/layout/VerticalCurvedList"/>
    <dgm:cxn modelId="{D471CD26-4D9C-456D-B9DD-3D88048CDCB5}" type="presParOf" srcId="{D7E855AC-AA1E-4A00-BDC0-F7AF4F1B306E}" destId="{BB5A2EDB-A41F-404F-9B14-D23160320B1C}" srcOrd="3" destOrd="0" presId="urn:microsoft.com/office/officeart/2008/layout/VerticalCurvedList"/>
    <dgm:cxn modelId="{7943A999-28E0-47C5-8121-4B074CA49384}" type="presParOf" srcId="{D7E855AC-AA1E-4A00-BDC0-F7AF4F1B306E}" destId="{81AB3DE1-3387-4E98-AA08-64F59D58AB8D}" srcOrd="4" destOrd="0" presId="urn:microsoft.com/office/officeart/2008/layout/VerticalCurvedList"/>
    <dgm:cxn modelId="{62E9EC12-A48E-49E7-A231-DB5BE0F87944}" type="presParOf" srcId="{81AB3DE1-3387-4E98-AA08-64F59D58AB8D}" destId="{DE786CB2-4613-4179-9A56-7F38F3D72773}" srcOrd="0" destOrd="0" presId="urn:microsoft.com/office/officeart/2008/layout/VerticalCurvedList"/>
    <dgm:cxn modelId="{BCC5F099-8E92-47CB-BDB9-B13C953AEC98}" type="presParOf" srcId="{D7E855AC-AA1E-4A00-BDC0-F7AF4F1B306E}" destId="{384E9BE8-BDAD-4BA9-A356-16B24D318EF0}" srcOrd="5" destOrd="0" presId="urn:microsoft.com/office/officeart/2008/layout/VerticalCurvedList"/>
    <dgm:cxn modelId="{BF6A4B3C-32CD-49C0-AB56-AD77C375461A}" type="presParOf" srcId="{D7E855AC-AA1E-4A00-BDC0-F7AF4F1B306E}" destId="{F69B2DA7-CB4B-4870-9F8B-AB42FF182D88}" srcOrd="6" destOrd="0" presId="urn:microsoft.com/office/officeart/2008/layout/VerticalCurvedList"/>
    <dgm:cxn modelId="{1EE918AA-6428-4FAD-803B-6B52E389AC43}" type="presParOf" srcId="{F69B2DA7-CB4B-4870-9F8B-AB42FF182D88}" destId="{DC166A39-C556-42EA-9FE8-80B7DB8145C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EEC8F193-2352-49E7-B88D-C78B5AA4217D}"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42629F11-F0EB-428C-B01D-7065B17E12AF}">
      <dgm:prSet phldrT="[Text]"/>
      <dgm:spPr/>
      <dgm:t>
        <a:bodyPr/>
        <a:lstStyle/>
        <a:p>
          <a:r>
            <a:rPr lang="en-US" dirty="0"/>
            <a:t>Pass on appropriate project information </a:t>
          </a:r>
        </a:p>
      </dgm:t>
    </dgm:pt>
    <dgm:pt modelId="{83C61C8E-3496-4FC1-B33D-BF433D84CEAB}" type="parTrans" cxnId="{FBACEFDF-6855-4A77-AC1A-792B2D2C0F3D}">
      <dgm:prSet/>
      <dgm:spPr/>
      <dgm:t>
        <a:bodyPr/>
        <a:lstStyle/>
        <a:p>
          <a:endParaRPr lang="en-US"/>
        </a:p>
      </dgm:t>
    </dgm:pt>
    <dgm:pt modelId="{309A27D1-21A2-4FB2-9F6B-D3D83BB2A098}" type="sibTrans" cxnId="{FBACEFDF-6855-4A77-AC1A-792B2D2C0F3D}">
      <dgm:prSet/>
      <dgm:spPr/>
      <dgm:t>
        <a:bodyPr/>
        <a:lstStyle/>
        <a:p>
          <a:endParaRPr lang="en-US"/>
        </a:p>
      </dgm:t>
    </dgm:pt>
    <dgm:pt modelId="{3878DC15-C88A-4D08-AEF1-46A1A62CC9F8}">
      <dgm:prSet phldrT="[Text]"/>
      <dgm:spPr/>
      <dgm:t>
        <a:bodyPr/>
        <a:lstStyle/>
        <a:p>
          <a:r>
            <a:rPr lang="en-US" dirty="0"/>
            <a:t>Ensure all payments have been made and paperwork submitted</a:t>
          </a:r>
        </a:p>
      </dgm:t>
    </dgm:pt>
    <dgm:pt modelId="{9EDE2E86-6D31-4FE8-94AF-6B7DA5256519}" type="parTrans" cxnId="{0C585666-6B53-4A18-A930-62D675B8F362}">
      <dgm:prSet/>
      <dgm:spPr/>
      <dgm:t>
        <a:bodyPr/>
        <a:lstStyle/>
        <a:p>
          <a:endParaRPr lang="en-US"/>
        </a:p>
      </dgm:t>
    </dgm:pt>
    <dgm:pt modelId="{C22DFFA6-EC97-4B8E-B50F-655646915AA5}" type="sibTrans" cxnId="{0C585666-6B53-4A18-A930-62D675B8F362}">
      <dgm:prSet/>
      <dgm:spPr/>
      <dgm:t>
        <a:bodyPr/>
        <a:lstStyle/>
        <a:p>
          <a:endParaRPr lang="en-US"/>
        </a:p>
      </dgm:t>
    </dgm:pt>
    <dgm:pt modelId="{8CB8C2F9-9A3A-40A3-AC03-408F1AAF49A2}">
      <dgm:prSet phldrT="[Text]"/>
      <dgm:spPr/>
      <dgm:t>
        <a:bodyPr/>
        <a:lstStyle/>
        <a:p>
          <a:r>
            <a:rPr lang="en-US" dirty="0"/>
            <a:t>Dispose of or return materials</a:t>
          </a:r>
        </a:p>
      </dgm:t>
    </dgm:pt>
    <dgm:pt modelId="{DD38189B-CD7A-4402-A9E1-958C850C4C69}" type="parTrans" cxnId="{539C5F65-F38E-43F2-B2F2-610D7EC55F97}">
      <dgm:prSet/>
      <dgm:spPr/>
      <dgm:t>
        <a:bodyPr/>
        <a:lstStyle/>
        <a:p>
          <a:endParaRPr lang="en-US"/>
        </a:p>
      </dgm:t>
    </dgm:pt>
    <dgm:pt modelId="{7DF969D2-CC8F-4747-89B6-1DCBB91ED64C}" type="sibTrans" cxnId="{539C5F65-F38E-43F2-B2F2-610D7EC55F97}">
      <dgm:prSet/>
      <dgm:spPr/>
      <dgm:t>
        <a:bodyPr/>
        <a:lstStyle/>
        <a:p>
          <a:endParaRPr lang="en-US"/>
        </a:p>
      </dgm:t>
    </dgm:pt>
    <dgm:pt modelId="{38B9BA1D-959F-47D8-AD5A-0AAFAA986B2F}" type="pres">
      <dgm:prSet presAssocID="{EEC8F193-2352-49E7-B88D-C78B5AA4217D}" presName="Name0" presStyleCnt="0">
        <dgm:presLayoutVars>
          <dgm:dir/>
          <dgm:animLvl val="lvl"/>
          <dgm:resizeHandles val="exact"/>
        </dgm:presLayoutVars>
      </dgm:prSet>
      <dgm:spPr/>
    </dgm:pt>
    <dgm:pt modelId="{FCAE21DC-EE7D-4DEB-BEC0-942DF534EC11}" type="pres">
      <dgm:prSet presAssocID="{8CB8C2F9-9A3A-40A3-AC03-408F1AAF49A2}" presName="boxAndChildren" presStyleCnt="0"/>
      <dgm:spPr/>
    </dgm:pt>
    <dgm:pt modelId="{8FF1C5AB-2EC3-43CD-B835-6EA8D47732BB}" type="pres">
      <dgm:prSet presAssocID="{8CB8C2F9-9A3A-40A3-AC03-408F1AAF49A2}" presName="parentTextBox" presStyleLbl="node1" presStyleIdx="0" presStyleCnt="3"/>
      <dgm:spPr/>
    </dgm:pt>
    <dgm:pt modelId="{AB8580E3-F190-48F0-9A79-82B1FD4D49B4}" type="pres">
      <dgm:prSet presAssocID="{C22DFFA6-EC97-4B8E-B50F-655646915AA5}" presName="sp" presStyleCnt="0"/>
      <dgm:spPr/>
    </dgm:pt>
    <dgm:pt modelId="{D54BB5EE-462C-4A6B-B505-D68D61C0B032}" type="pres">
      <dgm:prSet presAssocID="{3878DC15-C88A-4D08-AEF1-46A1A62CC9F8}" presName="arrowAndChildren" presStyleCnt="0"/>
      <dgm:spPr/>
    </dgm:pt>
    <dgm:pt modelId="{DF208139-735B-4C55-A136-9E6562E07FC2}" type="pres">
      <dgm:prSet presAssocID="{3878DC15-C88A-4D08-AEF1-46A1A62CC9F8}" presName="parentTextArrow" presStyleLbl="node1" presStyleIdx="1" presStyleCnt="3"/>
      <dgm:spPr/>
    </dgm:pt>
    <dgm:pt modelId="{79AD2EEC-549C-462C-9E55-48CB632A0D55}" type="pres">
      <dgm:prSet presAssocID="{309A27D1-21A2-4FB2-9F6B-D3D83BB2A098}" presName="sp" presStyleCnt="0"/>
      <dgm:spPr/>
    </dgm:pt>
    <dgm:pt modelId="{9D104EE7-A6B1-4D41-9F3C-5C9814E076B4}" type="pres">
      <dgm:prSet presAssocID="{42629F11-F0EB-428C-B01D-7065B17E12AF}" presName="arrowAndChildren" presStyleCnt="0"/>
      <dgm:spPr/>
    </dgm:pt>
    <dgm:pt modelId="{87D3A927-C9F1-4090-A7D0-E59535299BF6}" type="pres">
      <dgm:prSet presAssocID="{42629F11-F0EB-428C-B01D-7065B17E12AF}" presName="parentTextArrow" presStyleLbl="node1" presStyleIdx="2" presStyleCnt="3"/>
      <dgm:spPr/>
    </dgm:pt>
  </dgm:ptLst>
  <dgm:cxnLst>
    <dgm:cxn modelId="{539C5F65-F38E-43F2-B2F2-610D7EC55F97}" srcId="{EEC8F193-2352-49E7-B88D-C78B5AA4217D}" destId="{8CB8C2F9-9A3A-40A3-AC03-408F1AAF49A2}" srcOrd="2" destOrd="0" parTransId="{DD38189B-CD7A-4402-A9E1-958C850C4C69}" sibTransId="{7DF969D2-CC8F-4747-89B6-1DCBB91ED64C}"/>
    <dgm:cxn modelId="{0C585666-6B53-4A18-A930-62D675B8F362}" srcId="{EEC8F193-2352-49E7-B88D-C78B5AA4217D}" destId="{3878DC15-C88A-4D08-AEF1-46A1A62CC9F8}" srcOrd="1" destOrd="0" parTransId="{9EDE2E86-6D31-4FE8-94AF-6B7DA5256519}" sibTransId="{C22DFFA6-EC97-4B8E-B50F-655646915AA5}"/>
    <dgm:cxn modelId="{31BF286C-5FAF-4B21-BF3B-E92850E2E988}" type="presOf" srcId="{EEC8F193-2352-49E7-B88D-C78B5AA4217D}" destId="{38B9BA1D-959F-47D8-AD5A-0AAFAA986B2F}" srcOrd="0" destOrd="0" presId="urn:microsoft.com/office/officeart/2005/8/layout/process4"/>
    <dgm:cxn modelId="{400DE09D-776E-4BFD-8582-A63F9988B5D8}" type="presOf" srcId="{3878DC15-C88A-4D08-AEF1-46A1A62CC9F8}" destId="{DF208139-735B-4C55-A136-9E6562E07FC2}" srcOrd="0" destOrd="0" presId="urn:microsoft.com/office/officeart/2005/8/layout/process4"/>
    <dgm:cxn modelId="{FBACEFDF-6855-4A77-AC1A-792B2D2C0F3D}" srcId="{EEC8F193-2352-49E7-B88D-C78B5AA4217D}" destId="{42629F11-F0EB-428C-B01D-7065B17E12AF}" srcOrd="0" destOrd="0" parTransId="{83C61C8E-3496-4FC1-B33D-BF433D84CEAB}" sibTransId="{309A27D1-21A2-4FB2-9F6B-D3D83BB2A098}"/>
    <dgm:cxn modelId="{FFA096E1-0F02-454D-876F-9E6AA514C549}" type="presOf" srcId="{42629F11-F0EB-428C-B01D-7065B17E12AF}" destId="{87D3A927-C9F1-4090-A7D0-E59535299BF6}" srcOrd="0" destOrd="0" presId="urn:microsoft.com/office/officeart/2005/8/layout/process4"/>
    <dgm:cxn modelId="{C02542E4-9CF4-4C66-ABFC-582F1A702C36}" type="presOf" srcId="{8CB8C2F9-9A3A-40A3-AC03-408F1AAF49A2}" destId="{8FF1C5AB-2EC3-43CD-B835-6EA8D47732BB}" srcOrd="0" destOrd="0" presId="urn:microsoft.com/office/officeart/2005/8/layout/process4"/>
    <dgm:cxn modelId="{114ADD38-0CDC-4E8D-B4FD-BAE1ED6B3FBC}" type="presParOf" srcId="{38B9BA1D-959F-47D8-AD5A-0AAFAA986B2F}" destId="{FCAE21DC-EE7D-4DEB-BEC0-942DF534EC11}" srcOrd="0" destOrd="0" presId="urn:microsoft.com/office/officeart/2005/8/layout/process4"/>
    <dgm:cxn modelId="{4E27771E-DBBC-49A3-A3C7-E2E0B5700E87}" type="presParOf" srcId="{FCAE21DC-EE7D-4DEB-BEC0-942DF534EC11}" destId="{8FF1C5AB-2EC3-43CD-B835-6EA8D47732BB}" srcOrd="0" destOrd="0" presId="urn:microsoft.com/office/officeart/2005/8/layout/process4"/>
    <dgm:cxn modelId="{1F0497AA-5489-4D4D-B117-D5608F40C6F3}" type="presParOf" srcId="{38B9BA1D-959F-47D8-AD5A-0AAFAA986B2F}" destId="{AB8580E3-F190-48F0-9A79-82B1FD4D49B4}" srcOrd="1" destOrd="0" presId="urn:microsoft.com/office/officeart/2005/8/layout/process4"/>
    <dgm:cxn modelId="{41CBBC4A-C64D-4D3E-813D-B59678A1D2DD}" type="presParOf" srcId="{38B9BA1D-959F-47D8-AD5A-0AAFAA986B2F}" destId="{D54BB5EE-462C-4A6B-B505-D68D61C0B032}" srcOrd="2" destOrd="0" presId="urn:microsoft.com/office/officeart/2005/8/layout/process4"/>
    <dgm:cxn modelId="{D5DB6A00-E150-4CD7-9A70-109858C0DFC7}" type="presParOf" srcId="{D54BB5EE-462C-4A6B-B505-D68D61C0B032}" destId="{DF208139-735B-4C55-A136-9E6562E07FC2}" srcOrd="0" destOrd="0" presId="urn:microsoft.com/office/officeart/2005/8/layout/process4"/>
    <dgm:cxn modelId="{2A1A7EE8-8315-46C7-8AB8-50CFE673F163}" type="presParOf" srcId="{38B9BA1D-959F-47D8-AD5A-0AAFAA986B2F}" destId="{79AD2EEC-549C-462C-9E55-48CB632A0D55}" srcOrd="3" destOrd="0" presId="urn:microsoft.com/office/officeart/2005/8/layout/process4"/>
    <dgm:cxn modelId="{949921D1-953E-4CC2-91A1-95EBC4F60771}" type="presParOf" srcId="{38B9BA1D-959F-47D8-AD5A-0AAFAA986B2F}" destId="{9D104EE7-A6B1-4D41-9F3C-5C9814E076B4}" srcOrd="4" destOrd="0" presId="urn:microsoft.com/office/officeart/2005/8/layout/process4"/>
    <dgm:cxn modelId="{622C972D-AD71-4D32-9D9B-BB3EC1768586}" type="presParOf" srcId="{9D104EE7-A6B1-4D41-9F3C-5C9814E076B4}" destId="{87D3A927-C9F1-4090-A7D0-E59535299BF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A070E1B2-377D-4C83-92DB-8CBC8B72A09B}"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B0A50708-C95E-49E3-AAE5-B8E2251F4BD2}">
      <dgm:prSet phldrT="[Text]"/>
      <dgm:spPr/>
      <dgm:t>
        <a:bodyPr/>
        <a:lstStyle/>
        <a:p>
          <a:r>
            <a:rPr lang="en-US" b="1" dirty="0"/>
            <a:t>Yogi Berra</a:t>
          </a:r>
          <a:endParaRPr lang="en-US" dirty="0"/>
        </a:p>
      </dgm:t>
    </dgm:pt>
    <dgm:pt modelId="{DBF3DA1D-1392-4B97-A3B2-00540CB1E24D}" type="parTrans" cxnId="{65F2093C-51CE-4590-B7C5-047CD077C309}">
      <dgm:prSet/>
      <dgm:spPr/>
      <dgm:t>
        <a:bodyPr/>
        <a:lstStyle/>
        <a:p>
          <a:endParaRPr lang="en-US"/>
        </a:p>
      </dgm:t>
    </dgm:pt>
    <dgm:pt modelId="{832E5750-7C4C-4FA7-8A7F-7C9835DE61CB}" type="sibTrans" cxnId="{65F2093C-51CE-4590-B7C5-047CD077C309}">
      <dgm:prSet/>
      <dgm:spPr/>
      <dgm:t>
        <a:bodyPr/>
        <a:lstStyle/>
        <a:p>
          <a:endParaRPr lang="en-US"/>
        </a:p>
      </dgm:t>
    </dgm:pt>
    <dgm:pt modelId="{ECC0C4BC-4EFC-46F5-9774-39C3A086DF6C}">
      <dgm:prSet phldrT="[Text]"/>
      <dgm:spPr/>
      <dgm:t>
        <a:bodyPr/>
        <a:lstStyle/>
        <a:p>
          <a:r>
            <a:rPr lang="en-US" dirty="0"/>
            <a:t>In theory there is no difference between theory and practice. In practice there is. </a:t>
          </a:r>
        </a:p>
      </dgm:t>
    </dgm:pt>
    <dgm:pt modelId="{FA252F70-5A79-44A3-8418-531B655CED07}" type="parTrans" cxnId="{472D323E-F2CD-49DC-B0F6-0876F467B352}">
      <dgm:prSet/>
      <dgm:spPr/>
      <dgm:t>
        <a:bodyPr/>
        <a:lstStyle/>
        <a:p>
          <a:endParaRPr lang="en-US"/>
        </a:p>
      </dgm:t>
    </dgm:pt>
    <dgm:pt modelId="{C9ED2C42-EF68-4143-9241-D0E892FFD3B2}" type="sibTrans" cxnId="{472D323E-F2CD-49DC-B0F6-0876F467B352}">
      <dgm:prSet/>
      <dgm:spPr/>
      <dgm:t>
        <a:bodyPr/>
        <a:lstStyle/>
        <a:p>
          <a:endParaRPr lang="en-US"/>
        </a:p>
      </dgm:t>
    </dgm:pt>
    <dgm:pt modelId="{5BD31235-301C-4F8D-A297-9EFA2CEDDAF9}">
      <dgm:prSet phldrT="[Text]"/>
      <dgm:spPr/>
      <dgm:t>
        <a:bodyPr/>
        <a:lstStyle/>
        <a:p>
          <a:r>
            <a:rPr lang="en-US" b="1" dirty="0"/>
            <a:t>Dwight Eisenhower</a:t>
          </a:r>
          <a:endParaRPr lang="en-US" dirty="0"/>
        </a:p>
      </dgm:t>
    </dgm:pt>
    <dgm:pt modelId="{87AA62B0-28A5-4482-BFA7-CAC981AB00B0}" type="parTrans" cxnId="{84674351-3B76-41E1-A170-D17EC3726FA3}">
      <dgm:prSet/>
      <dgm:spPr/>
      <dgm:t>
        <a:bodyPr/>
        <a:lstStyle/>
        <a:p>
          <a:endParaRPr lang="en-US"/>
        </a:p>
      </dgm:t>
    </dgm:pt>
    <dgm:pt modelId="{638067B6-C09F-45EE-836E-23D8531F70E0}" type="sibTrans" cxnId="{84674351-3B76-41E1-A170-D17EC3726FA3}">
      <dgm:prSet/>
      <dgm:spPr/>
      <dgm:t>
        <a:bodyPr/>
        <a:lstStyle/>
        <a:p>
          <a:endParaRPr lang="en-US"/>
        </a:p>
      </dgm:t>
    </dgm:pt>
    <dgm:pt modelId="{F67DE07C-5F47-40B9-AF6F-D7A9B7100A9F}">
      <dgm:prSet phldrT="[Text]"/>
      <dgm:spPr/>
      <dgm:t>
        <a:bodyPr/>
        <a:lstStyle/>
        <a:p>
          <a:r>
            <a:rPr lang="en-US" dirty="0"/>
            <a:t>Plans are nothing; planning is everything.</a:t>
          </a:r>
        </a:p>
      </dgm:t>
    </dgm:pt>
    <dgm:pt modelId="{945147A8-7448-47DA-9762-EAF75C4C0E36}" type="parTrans" cxnId="{C822128A-F9E3-45F2-BB21-EA386010795F}">
      <dgm:prSet/>
      <dgm:spPr/>
      <dgm:t>
        <a:bodyPr/>
        <a:lstStyle/>
        <a:p>
          <a:endParaRPr lang="en-US"/>
        </a:p>
      </dgm:t>
    </dgm:pt>
    <dgm:pt modelId="{91795884-508A-40D6-A197-B609141B5A50}" type="sibTrans" cxnId="{C822128A-F9E3-45F2-BB21-EA386010795F}">
      <dgm:prSet/>
      <dgm:spPr/>
      <dgm:t>
        <a:bodyPr/>
        <a:lstStyle/>
        <a:p>
          <a:endParaRPr lang="en-US"/>
        </a:p>
      </dgm:t>
    </dgm:pt>
    <dgm:pt modelId="{C5076E18-BD56-4498-86CA-416C60CF17A5}">
      <dgm:prSet phldrT="[Text]"/>
      <dgm:spPr/>
      <dgm:t>
        <a:bodyPr/>
        <a:lstStyle/>
        <a:p>
          <a:r>
            <a:rPr lang="en-US" dirty="0"/>
            <a:t>The reward for work well done is the opportunity to do more.</a:t>
          </a:r>
        </a:p>
      </dgm:t>
    </dgm:pt>
    <dgm:pt modelId="{0C3A71EF-A8E6-4B69-BBC9-7B9D839F6CB4}" type="parTrans" cxnId="{44BB53A4-AD42-4DDE-8FC9-E859E8897DC4}">
      <dgm:prSet/>
      <dgm:spPr/>
      <dgm:t>
        <a:bodyPr/>
        <a:lstStyle/>
        <a:p>
          <a:endParaRPr lang="en-US"/>
        </a:p>
      </dgm:t>
    </dgm:pt>
    <dgm:pt modelId="{07A90616-9BB6-4994-B459-BDC98D9A8BB8}" type="sibTrans" cxnId="{44BB53A4-AD42-4DDE-8FC9-E859E8897DC4}">
      <dgm:prSet/>
      <dgm:spPr/>
      <dgm:t>
        <a:bodyPr/>
        <a:lstStyle/>
        <a:p>
          <a:endParaRPr lang="en-US"/>
        </a:p>
      </dgm:t>
    </dgm:pt>
    <dgm:pt modelId="{B9019744-C767-4768-8A17-C6D87FC4DA55}">
      <dgm:prSet phldrT="[Text]"/>
      <dgm:spPr/>
      <dgm:t>
        <a:bodyPr/>
        <a:lstStyle/>
        <a:p>
          <a:r>
            <a:rPr lang="en-US" b="1" dirty="0"/>
            <a:t>Jonas Salk</a:t>
          </a:r>
          <a:r>
            <a:rPr lang="en-US" dirty="0"/>
            <a:t>:</a:t>
          </a:r>
        </a:p>
      </dgm:t>
    </dgm:pt>
    <dgm:pt modelId="{E0924D06-C39A-416A-AB47-A4154688D8DF}" type="parTrans" cxnId="{72CBF72B-9216-4FAB-9C9D-1B7445FDCFE5}">
      <dgm:prSet/>
      <dgm:spPr/>
      <dgm:t>
        <a:bodyPr/>
        <a:lstStyle/>
        <a:p>
          <a:endParaRPr lang="en-US"/>
        </a:p>
      </dgm:t>
    </dgm:pt>
    <dgm:pt modelId="{491FD92C-37CA-4810-9F90-E9A121C6469E}" type="sibTrans" cxnId="{72CBF72B-9216-4FAB-9C9D-1B7445FDCFE5}">
      <dgm:prSet/>
      <dgm:spPr/>
      <dgm:t>
        <a:bodyPr/>
        <a:lstStyle/>
        <a:p>
          <a:endParaRPr lang="en-US"/>
        </a:p>
      </dgm:t>
    </dgm:pt>
    <dgm:pt modelId="{5866D380-C8CD-43A9-ABC1-E0B973C1451D}" type="pres">
      <dgm:prSet presAssocID="{A070E1B2-377D-4C83-92DB-8CBC8B72A09B}" presName="Name0" presStyleCnt="0">
        <dgm:presLayoutVars>
          <dgm:dir/>
          <dgm:animLvl val="lvl"/>
          <dgm:resizeHandles val="exact"/>
        </dgm:presLayoutVars>
      </dgm:prSet>
      <dgm:spPr/>
    </dgm:pt>
    <dgm:pt modelId="{08A7FF10-5CA9-430D-AE73-E4C35676C24F}" type="pres">
      <dgm:prSet presAssocID="{B0A50708-C95E-49E3-AAE5-B8E2251F4BD2}" presName="linNode" presStyleCnt="0"/>
      <dgm:spPr/>
    </dgm:pt>
    <dgm:pt modelId="{5BB614F1-1084-4910-95F6-7EF2199A949B}" type="pres">
      <dgm:prSet presAssocID="{B0A50708-C95E-49E3-AAE5-B8E2251F4BD2}" presName="parTx" presStyleLbl="revTx" presStyleIdx="0" presStyleCnt="3">
        <dgm:presLayoutVars>
          <dgm:chMax val="1"/>
          <dgm:bulletEnabled val="1"/>
        </dgm:presLayoutVars>
      </dgm:prSet>
      <dgm:spPr/>
    </dgm:pt>
    <dgm:pt modelId="{F14A6364-E6A5-4144-BCDF-531B210A8216}" type="pres">
      <dgm:prSet presAssocID="{B0A50708-C95E-49E3-AAE5-B8E2251F4BD2}" presName="bracket" presStyleLbl="parChTrans1D1" presStyleIdx="0" presStyleCnt="3"/>
      <dgm:spPr/>
    </dgm:pt>
    <dgm:pt modelId="{A7863F59-59F6-4F25-9789-3768EB99D0B0}" type="pres">
      <dgm:prSet presAssocID="{B0A50708-C95E-49E3-AAE5-B8E2251F4BD2}" presName="spH" presStyleCnt="0"/>
      <dgm:spPr/>
    </dgm:pt>
    <dgm:pt modelId="{8ED3757E-EF6E-41CA-AB1D-534FDAFD748F}" type="pres">
      <dgm:prSet presAssocID="{B0A50708-C95E-49E3-AAE5-B8E2251F4BD2}" presName="desTx" presStyleLbl="node1" presStyleIdx="0" presStyleCnt="3">
        <dgm:presLayoutVars>
          <dgm:bulletEnabled val="1"/>
        </dgm:presLayoutVars>
      </dgm:prSet>
      <dgm:spPr/>
    </dgm:pt>
    <dgm:pt modelId="{966B4983-9D41-40BE-A80B-7C872E69080D}" type="pres">
      <dgm:prSet presAssocID="{832E5750-7C4C-4FA7-8A7F-7C9835DE61CB}" presName="spV" presStyleCnt="0"/>
      <dgm:spPr/>
    </dgm:pt>
    <dgm:pt modelId="{017D2F55-820C-4D35-8915-01B31729E683}" type="pres">
      <dgm:prSet presAssocID="{5BD31235-301C-4F8D-A297-9EFA2CEDDAF9}" presName="linNode" presStyleCnt="0"/>
      <dgm:spPr/>
    </dgm:pt>
    <dgm:pt modelId="{0D86B192-A35D-4462-A300-3C634A95B3FF}" type="pres">
      <dgm:prSet presAssocID="{5BD31235-301C-4F8D-A297-9EFA2CEDDAF9}" presName="parTx" presStyleLbl="revTx" presStyleIdx="1" presStyleCnt="3">
        <dgm:presLayoutVars>
          <dgm:chMax val="1"/>
          <dgm:bulletEnabled val="1"/>
        </dgm:presLayoutVars>
      </dgm:prSet>
      <dgm:spPr/>
    </dgm:pt>
    <dgm:pt modelId="{BE04A933-EAF7-428B-BD32-3CBCD4F584FE}" type="pres">
      <dgm:prSet presAssocID="{5BD31235-301C-4F8D-A297-9EFA2CEDDAF9}" presName="bracket" presStyleLbl="parChTrans1D1" presStyleIdx="1" presStyleCnt="3"/>
      <dgm:spPr/>
    </dgm:pt>
    <dgm:pt modelId="{B1364957-F924-47AC-BFDC-C95F215CF3CE}" type="pres">
      <dgm:prSet presAssocID="{5BD31235-301C-4F8D-A297-9EFA2CEDDAF9}" presName="spH" presStyleCnt="0"/>
      <dgm:spPr/>
    </dgm:pt>
    <dgm:pt modelId="{2EA325D0-7669-459E-93A9-3EED87CF5F90}" type="pres">
      <dgm:prSet presAssocID="{5BD31235-301C-4F8D-A297-9EFA2CEDDAF9}" presName="desTx" presStyleLbl="node1" presStyleIdx="1" presStyleCnt="3">
        <dgm:presLayoutVars>
          <dgm:bulletEnabled val="1"/>
        </dgm:presLayoutVars>
      </dgm:prSet>
      <dgm:spPr/>
    </dgm:pt>
    <dgm:pt modelId="{E682B5D6-BA15-4040-8BB7-0B52179C128E}" type="pres">
      <dgm:prSet presAssocID="{638067B6-C09F-45EE-836E-23D8531F70E0}" presName="spV" presStyleCnt="0"/>
      <dgm:spPr/>
    </dgm:pt>
    <dgm:pt modelId="{913A2B2C-B6D4-4290-9102-86B65C1E6FC0}" type="pres">
      <dgm:prSet presAssocID="{B9019744-C767-4768-8A17-C6D87FC4DA55}" presName="linNode" presStyleCnt="0"/>
      <dgm:spPr/>
    </dgm:pt>
    <dgm:pt modelId="{0DEACA15-BC30-4D20-B007-BC0309053CFE}" type="pres">
      <dgm:prSet presAssocID="{B9019744-C767-4768-8A17-C6D87FC4DA55}" presName="parTx" presStyleLbl="revTx" presStyleIdx="2" presStyleCnt="3">
        <dgm:presLayoutVars>
          <dgm:chMax val="1"/>
          <dgm:bulletEnabled val="1"/>
        </dgm:presLayoutVars>
      </dgm:prSet>
      <dgm:spPr/>
    </dgm:pt>
    <dgm:pt modelId="{2B2C4AC9-86AA-4CC0-A981-7AF3178EE070}" type="pres">
      <dgm:prSet presAssocID="{B9019744-C767-4768-8A17-C6D87FC4DA55}" presName="bracket" presStyleLbl="parChTrans1D1" presStyleIdx="2" presStyleCnt="3"/>
      <dgm:spPr/>
    </dgm:pt>
    <dgm:pt modelId="{1F6E351D-087A-4585-84F0-05F68115DBBB}" type="pres">
      <dgm:prSet presAssocID="{B9019744-C767-4768-8A17-C6D87FC4DA55}" presName="spH" presStyleCnt="0"/>
      <dgm:spPr/>
    </dgm:pt>
    <dgm:pt modelId="{1C4826EA-91D9-4F33-8F16-DCBA99B800AD}" type="pres">
      <dgm:prSet presAssocID="{B9019744-C767-4768-8A17-C6D87FC4DA55}" presName="desTx" presStyleLbl="node1" presStyleIdx="2" presStyleCnt="3">
        <dgm:presLayoutVars>
          <dgm:bulletEnabled val="1"/>
        </dgm:presLayoutVars>
      </dgm:prSet>
      <dgm:spPr/>
    </dgm:pt>
  </dgm:ptLst>
  <dgm:cxnLst>
    <dgm:cxn modelId="{D717C404-18C8-4373-90DF-882A331AA541}" type="presOf" srcId="{C5076E18-BD56-4498-86CA-416C60CF17A5}" destId="{1C4826EA-91D9-4F33-8F16-DCBA99B800AD}" srcOrd="0" destOrd="0" presId="urn:diagrams.loki3.com/BracketList+Icon"/>
    <dgm:cxn modelId="{2CF9CE15-4698-490B-9001-2115B3F06EF8}" type="presOf" srcId="{5BD31235-301C-4F8D-A297-9EFA2CEDDAF9}" destId="{0D86B192-A35D-4462-A300-3C634A95B3FF}" srcOrd="0" destOrd="0" presId="urn:diagrams.loki3.com/BracketList+Icon"/>
    <dgm:cxn modelId="{72CBF72B-9216-4FAB-9C9D-1B7445FDCFE5}" srcId="{A070E1B2-377D-4C83-92DB-8CBC8B72A09B}" destId="{B9019744-C767-4768-8A17-C6D87FC4DA55}" srcOrd="2" destOrd="0" parTransId="{E0924D06-C39A-416A-AB47-A4154688D8DF}" sibTransId="{491FD92C-37CA-4810-9F90-E9A121C6469E}"/>
    <dgm:cxn modelId="{65F2093C-51CE-4590-B7C5-047CD077C309}" srcId="{A070E1B2-377D-4C83-92DB-8CBC8B72A09B}" destId="{B0A50708-C95E-49E3-AAE5-B8E2251F4BD2}" srcOrd="0" destOrd="0" parTransId="{DBF3DA1D-1392-4B97-A3B2-00540CB1E24D}" sibTransId="{832E5750-7C4C-4FA7-8A7F-7C9835DE61CB}"/>
    <dgm:cxn modelId="{472D323E-F2CD-49DC-B0F6-0876F467B352}" srcId="{B0A50708-C95E-49E3-AAE5-B8E2251F4BD2}" destId="{ECC0C4BC-4EFC-46F5-9774-39C3A086DF6C}" srcOrd="0" destOrd="0" parTransId="{FA252F70-5A79-44A3-8418-531B655CED07}" sibTransId="{C9ED2C42-EF68-4143-9241-D0E892FFD3B2}"/>
    <dgm:cxn modelId="{56C93F4B-D30E-420A-946A-A4918DBD94FE}" type="presOf" srcId="{B9019744-C767-4768-8A17-C6D87FC4DA55}" destId="{0DEACA15-BC30-4D20-B007-BC0309053CFE}" srcOrd="0" destOrd="0" presId="urn:diagrams.loki3.com/BracketList+Icon"/>
    <dgm:cxn modelId="{84674351-3B76-41E1-A170-D17EC3726FA3}" srcId="{A070E1B2-377D-4C83-92DB-8CBC8B72A09B}" destId="{5BD31235-301C-4F8D-A297-9EFA2CEDDAF9}" srcOrd="1" destOrd="0" parTransId="{87AA62B0-28A5-4482-BFA7-CAC981AB00B0}" sibTransId="{638067B6-C09F-45EE-836E-23D8531F70E0}"/>
    <dgm:cxn modelId="{C822128A-F9E3-45F2-BB21-EA386010795F}" srcId="{5BD31235-301C-4F8D-A297-9EFA2CEDDAF9}" destId="{F67DE07C-5F47-40B9-AF6F-D7A9B7100A9F}" srcOrd="0" destOrd="0" parTransId="{945147A8-7448-47DA-9762-EAF75C4C0E36}" sibTransId="{91795884-508A-40D6-A197-B609141B5A50}"/>
    <dgm:cxn modelId="{F22B7A9F-4A4A-4879-B486-5FB84CBE5379}" type="presOf" srcId="{ECC0C4BC-4EFC-46F5-9774-39C3A086DF6C}" destId="{8ED3757E-EF6E-41CA-AB1D-534FDAFD748F}" srcOrd="0" destOrd="0" presId="urn:diagrams.loki3.com/BracketList+Icon"/>
    <dgm:cxn modelId="{44BB53A4-AD42-4DDE-8FC9-E859E8897DC4}" srcId="{B9019744-C767-4768-8A17-C6D87FC4DA55}" destId="{C5076E18-BD56-4498-86CA-416C60CF17A5}" srcOrd="0" destOrd="0" parTransId="{0C3A71EF-A8E6-4B69-BBC9-7B9D839F6CB4}" sibTransId="{07A90616-9BB6-4994-B459-BDC98D9A8BB8}"/>
    <dgm:cxn modelId="{A5F2BEB4-4873-4586-A0D8-B7E7A6E7F734}" type="presOf" srcId="{A070E1B2-377D-4C83-92DB-8CBC8B72A09B}" destId="{5866D380-C8CD-43A9-ABC1-E0B973C1451D}" srcOrd="0" destOrd="0" presId="urn:diagrams.loki3.com/BracketList+Icon"/>
    <dgm:cxn modelId="{FBF1AAC7-C7B5-4F49-8FA4-5CAF4A8148A0}" type="presOf" srcId="{F67DE07C-5F47-40B9-AF6F-D7A9B7100A9F}" destId="{2EA325D0-7669-459E-93A9-3EED87CF5F90}" srcOrd="0" destOrd="0" presId="urn:diagrams.loki3.com/BracketList+Icon"/>
    <dgm:cxn modelId="{C5F172EF-D99E-4D5F-88B6-EFAD05DD4E86}" type="presOf" srcId="{B0A50708-C95E-49E3-AAE5-B8E2251F4BD2}" destId="{5BB614F1-1084-4910-95F6-7EF2199A949B}" srcOrd="0" destOrd="0" presId="urn:diagrams.loki3.com/BracketList+Icon"/>
    <dgm:cxn modelId="{0039D274-9050-46B2-A959-B2E9BF660E1F}" type="presParOf" srcId="{5866D380-C8CD-43A9-ABC1-E0B973C1451D}" destId="{08A7FF10-5CA9-430D-AE73-E4C35676C24F}" srcOrd="0" destOrd="0" presId="urn:diagrams.loki3.com/BracketList+Icon"/>
    <dgm:cxn modelId="{0CB36506-451F-42FD-B29F-08E755B241E3}" type="presParOf" srcId="{08A7FF10-5CA9-430D-AE73-E4C35676C24F}" destId="{5BB614F1-1084-4910-95F6-7EF2199A949B}" srcOrd="0" destOrd="0" presId="urn:diagrams.loki3.com/BracketList+Icon"/>
    <dgm:cxn modelId="{FEE83E57-1A32-43B4-9297-308C8E3FCF8B}" type="presParOf" srcId="{08A7FF10-5CA9-430D-AE73-E4C35676C24F}" destId="{F14A6364-E6A5-4144-BCDF-531B210A8216}" srcOrd="1" destOrd="0" presId="urn:diagrams.loki3.com/BracketList+Icon"/>
    <dgm:cxn modelId="{C58CBB53-4D92-4E04-8FC0-5E73862046C0}" type="presParOf" srcId="{08A7FF10-5CA9-430D-AE73-E4C35676C24F}" destId="{A7863F59-59F6-4F25-9789-3768EB99D0B0}" srcOrd="2" destOrd="0" presId="urn:diagrams.loki3.com/BracketList+Icon"/>
    <dgm:cxn modelId="{1B99C098-9C27-4238-9A88-D1A77490B285}" type="presParOf" srcId="{08A7FF10-5CA9-430D-AE73-E4C35676C24F}" destId="{8ED3757E-EF6E-41CA-AB1D-534FDAFD748F}" srcOrd="3" destOrd="0" presId="urn:diagrams.loki3.com/BracketList+Icon"/>
    <dgm:cxn modelId="{948A3965-8502-471B-B1E5-EA77C212E74D}" type="presParOf" srcId="{5866D380-C8CD-43A9-ABC1-E0B973C1451D}" destId="{966B4983-9D41-40BE-A80B-7C872E69080D}" srcOrd="1" destOrd="0" presId="urn:diagrams.loki3.com/BracketList+Icon"/>
    <dgm:cxn modelId="{0414D8CE-D66F-468D-BAAB-05899E3BFEF8}" type="presParOf" srcId="{5866D380-C8CD-43A9-ABC1-E0B973C1451D}" destId="{017D2F55-820C-4D35-8915-01B31729E683}" srcOrd="2" destOrd="0" presId="urn:diagrams.loki3.com/BracketList+Icon"/>
    <dgm:cxn modelId="{6B13E21E-E536-42E6-90DD-AC98551A1E27}" type="presParOf" srcId="{017D2F55-820C-4D35-8915-01B31729E683}" destId="{0D86B192-A35D-4462-A300-3C634A95B3FF}" srcOrd="0" destOrd="0" presId="urn:diagrams.loki3.com/BracketList+Icon"/>
    <dgm:cxn modelId="{E6C2391C-6AE4-4156-97CE-F71DAE8043A4}" type="presParOf" srcId="{017D2F55-820C-4D35-8915-01B31729E683}" destId="{BE04A933-EAF7-428B-BD32-3CBCD4F584FE}" srcOrd="1" destOrd="0" presId="urn:diagrams.loki3.com/BracketList+Icon"/>
    <dgm:cxn modelId="{AC36DE87-55D8-40E3-91D6-A2921E9022D1}" type="presParOf" srcId="{017D2F55-820C-4D35-8915-01B31729E683}" destId="{B1364957-F924-47AC-BFDC-C95F215CF3CE}" srcOrd="2" destOrd="0" presId="urn:diagrams.loki3.com/BracketList+Icon"/>
    <dgm:cxn modelId="{C8F0DE6A-C24E-4955-B7B0-A69115403200}" type="presParOf" srcId="{017D2F55-820C-4D35-8915-01B31729E683}" destId="{2EA325D0-7669-459E-93A9-3EED87CF5F90}" srcOrd="3" destOrd="0" presId="urn:diagrams.loki3.com/BracketList+Icon"/>
    <dgm:cxn modelId="{A440ECB9-BF5D-4EC0-8E5C-A956C9141EFD}" type="presParOf" srcId="{5866D380-C8CD-43A9-ABC1-E0B973C1451D}" destId="{E682B5D6-BA15-4040-8BB7-0B52179C128E}" srcOrd="3" destOrd="0" presId="urn:diagrams.loki3.com/BracketList+Icon"/>
    <dgm:cxn modelId="{6D975267-3A22-4392-B192-A54D313E5B2B}" type="presParOf" srcId="{5866D380-C8CD-43A9-ABC1-E0B973C1451D}" destId="{913A2B2C-B6D4-4290-9102-86B65C1E6FC0}" srcOrd="4" destOrd="0" presId="urn:diagrams.loki3.com/BracketList+Icon"/>
    <dgm:cxn modelId="{7EA50AC3-FFD2-41CC-B4BD-1E44D6EF9F37}" type="presParOf" srcId="{913A2B2C-B6D4-4290-9102-86B65C1E6FC0}" destId="{0DEACA15-BC30-4D20-B007-BC0309053CFE}" srcOrd="0" destOrd="0" presId="urn:diagrams.loki3.com/BracketList+Icon"/>
    <dgm:cxn modelId="{6F175E08-DC2B-4145-BA18-D7035E83D243}" type="presParOf" srcId="{913A2B2C-B6D4-4290-9102-86B65C1E6FC0}" destId="{2B2C4AC9-86AA-4CC0-A981-7AF3178EE070}" srcOrd="1" destOrd="0" presId="urn:diagrams.loki3.com/BracketList+Icon"/>
    <dgm:cxn modelId="{856CDE4F-5B1F-43A4-A1B3-4CCDF5EF37A4}" type="presParOf" srcId="{913A2B2C-B6D4-4290-9102-86B65C1E6FC0}" destId="{1F6E351D-087A-4585-84F0-05F68115DBBB}" srcOrd="2" destOrd="0" presId="urn:diagrams.loki3.com/BracketList+Icon"/>
    <dgm:cxn modelId="{7BE278E9-4091-4243-A94D-125D5A7F4060}" type="presParOf" srcId="{913A2B2C-B6D4-4290-9102-86B65C1E6FC0}" destId="{1C4826EA-91D9-4F33-8F16-DCBA99B800AD}"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31E7C9E-C382-45E3-B5E1-A1922E185408}"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FA5F44FE-738C-494C-9EFB-3D4E6D4C8ABC}">
      <dgm:prSet phldrT="[Text]"/>
      <dgm:spPr/>
      <dgm:t>
        <a:bodyPr/>
        <a:lstStyle/>
        <a:p>
          <a:r>
            <a:rPr lang="en-US" dirty="0"/>
            <a:t>Planning and organizing</a:t>
          </a:r>
        </a:p>
      </dgm:t>
    </dgm:pt>
    <dgm:pt modelId="{90279751-D0A6-461D-8BAD-6E8C48DF5A85}" type="parTrans" cxnId="{B101D76B-D397-489D-922A-567D2DFACC60}">
      <dgm:prSet/>
      <dgm:spPr/>
      <dgm:t>
        <a:bodyPr/>
        <a:lstStyle/>
        <a:p>
          <a:endParaRPr lang="en-US"/>
        </a:p>
      </dgm:t>
    </dgm:pt>
    <dgm:pt modelId="{F242F5C3-CD10-4274-BEB6-B65A105600FB}" type="sibTrans" cxnId="{B101D76B-D397-489D-922A-567D2DFACC60}">
      <dgm:prSet/>
      <dgm:spPr/>
      <dgm:t>
        <a:bodyPr/>
        <a:lstStyle/>
        <a:p>
          <a:endParaRPr lang="en-US"/>
        </a:p>
      </dgm:t>
    </dgm:pt>
    <dgm:pt modelId="{EEC39FEF-9280-4074-AB7C-C210A05F3990}">
      <dgm:prSet phldrT="[Text]"/>
      <dgm:spPr/>
      <dgm:t>
        <a:bodyPr/>
        <a:lstStyle/>
        <a:p>
          <a:r>
            <a:rPr lang="en-US" dirty="0"/>
            <a:t>Managing resources</a:t>
          </a:r>
        </a:p>
      </dgm:t>
    </dgm:pt>
    <dgm:pt modelId="{57621FCA-1B67-4E38-B061-F0300D76A84A}" type="parTrans" cxnId="{813778D5-D18A-4463-8589-4C99FF562DDB}">
      <dgm:prSet/>
      <dgm:spPr/>
      <dgm:t>
        <a:bodyPr/>
        <a:lstStyle/>
        <a:p>
          <a:endParaRPr lang="en-US"/>
        </a:p>
      </dgm:t>
    </dgm:pt>
    <dgm:pt modelId="{BEBE976E-854B-4127-973F-ABCC66ED54F8}" type="sibTrans" cxnId="{813778D5-D18A-4463-8589-4C99FF562DDB}">
      <dgm:prSet/>
      <dgm:spPr/>
      <dgm:t>
        <a:bodyPr/>
        <a:lstStyle/>
        <a:p>
          <a:endParaRPr lang="en-US"/>
        </a:p>
      </dgm:t>
    </dgm:pt>
    <dgm:pt modelId="{1C24235C-DE1C-4112-88EA-15602C260502}">
      <dgm:prSet phldrT="[Text]"/>
      <dgm:spPr/>
      <dgm:t>
        <a:bodyPr/>
        <a:lstStyle/>
        <a:p>
          <a:r>
            <a:rPr lang="en-US" dirty="0"/>
            <a:t>Within budget</a:t>
          </a:r>
        </a:p>
      </dgm:t>
    </dgm:pt>
    <dgm:pt modelId="{799A4E4A-0BF8-473B-BDC1-455B0C1B45A7}" type="parTrans" cxnId="{904203E0-02DB-4944-A4AF-CE9FE1E21516}">
      <dgm:prSet/>
      <dgm:spPr/>
      <dgm:t>
        <a:bodyPr/>
        <a:lstStyle/>
        <a:p>
          <a:endParaRPr lang="en-US"/>
        </a:p>
      </dgm:t>
    </dgm:pt>
    <dgm:pt modelId="{3F2E7BA9-683F-42F2-A18C-FD94C1046659}" type="sibTrans" cxnId="{904203E0-02DB-4944-A4AF-CE9FE1E21516}">
      <dgm:prSet/>
      <dgm:spPr/>
      <dgm:t>
        <a:bodyPr/>
        <a:lstStyle/>
        <a:p>
          <a:endParaRPr lang="en-US"/>
        </a:p>
      </dgm:t>
    </dgm:pt>
    <dgm:pt modelId="{1A1A61EB-CE04-45D5-B1B9-BCEAB0B8F632}" type="pres">
      <dgm:prSet presAssocID="{C31E7C9E-C382-45E3-B5E1-A1922E185408}" presName="Name0" presStyleCnt="0">
        <dgm:presLayoutVars>
          <dgm:chMax val="7"/>
          <dgm:dir/>
          <dgm:animLvl val="lvl"/>
          <dgm:resizeHandles val="exact"/>
        </dgm:presLayoutVars>
      </dgm:prSet>
      <dgm:spPr/>
    </dgm:pt>
    <dgm:pt modelId="{D0967BA2-35C1-4F8F-AA1D-E6184114B4FD}" type="pres">
      <dgm:prSet presAssocID="{FA5F44FE-738C-494C-9EFB-3D4E6D4C8ABC}" presName="circle1" presStyleLbl="node1" presStyleIdx="0" presStyleCnt="3"/>
      <dgm:spPr/>
    </dgm:pt>
    <dgm:pt modelId="{2AC4CC0E-9018-4B20-8041-0BCBAFCCE8BC}" type="pres">
      <dgm:prSet presAssocID="{FA5F44FE-738C-494C-9EFB-3D4E6D4C8ABC}" presName="space" presStyleCnt="0"/>
      <dgm:spPr/>
    </dgm:pt>
    <dgm:pt modelId="{757160AB-BCF3-419E-93E9-E03761F15FE6}" type="pres">
      <dgm:prSet presAssocID="{FA5F44FE-738C-494C-9EFB-3D4E6D4C8ABC}" presName="rect1" presStyleLbl="alignAcc1" presStyleIdx="0" presStyleCnt="3"/>
      <dgm:spPr/>
    </dgm:pt>
    <dgm:pt modelId="{791675FB-6E8E-46C4-B3FE-2EDD1F01F95F}" type="pres">
      <dgm:prSet presAssocID="{EEC39FEF-9280-4074-AB7C-C210A05F3990}" presName="vertSpace2" presStyleLbl="node1" presStyleIdx="0" presStyleCnt="3"/>
      <dgm:spPr/>
    </dgm:pt>
    <dgm:pt modelId="{50AAC9B5-24AE-40AF-8F76-43676CA040FC}" type="pres">
      <dgm:prSet presAssocID="{EEC39FEF-9280-4074-AB7C-C210A05F3990}" presName="circle2" presStyleLbl="node1" presStyleIdx="1" presStyleCnt="3"/>
      <dgm:spPr/>
    </dgm:pt>
    <dgm:pt modelId="{84B06B58-1818-499C-A97B-E5B3C044D564}" type="pres">
      <dgm:prSet presAssocID="{EEC39FEF-9280-4074-AB7C-C210A05F3990}" presName="rect2" presStyleLbl="alignAcc1" presStyleIdx="1" presStyleCnt="3"/>
      <dgm:spPr/>
    </dgm:pt>
    <dgm:pt modelId="{42E47893-BF25-4BC8-AC03-7CF8B1A4097D}" type="pres">
      <dgm:prSet presAssocID="{1C24235C-DE1C-4112-88EA-15602C260502}" presName="vertSpace3" presStyleLbl="node1" presStyleIdx="1" presStyleCnt="3"/>
      <dgm:spPr/>
    </dgm:pt>
    <dgm:pt modelId="{2A5A9156-7DB1-40F9-96B4-16DEE696E8CA}" type="pres">
      <dgm:prSet presAssocID="{1C24235C-DE1C-4112-88EA-15602C260502}" presName="circle3" presStyleLbl="node1" presStyleIdx="2" presStyleCnt="3"/>
      <dgm:spPr/>
    </dgm:pt>
    <dgm:pt modelId="{E29BF52D-8083-4E59-B99A-2C4784DE9CD1}" type="pres">
      <dgm:prSet presAssocID="{1C24235C-DE1C-4112-88EA-15602C260502}" presName="rect3" presStyleLbl="alignAcc1" presStyleIdx="2" presStyleCnt="3"/>
      <dgm:spPr/>
    </dgm:pt>
    <dgm:pt modelId="{F4401381-12CD-47EF-A1FF-8BDCFF52CE59}" type="pres">
      <dgm:prSet presAssocID="{FA5F44FE-738C-494C-9EFB-3D4E6D4C8ABC}" presName="rect1ParTxNoCh" presStyleLbl="alignAcc1" presStyleIdx="2" presStyleCnt="3">
        <dgm:presLayoutVars>
          <dgm:chMax val="1"/>
          <dgm:bulletEnabled val="1"/>
        </dgm:presLayoutVars>
      </dgm:prSet>
      <dgm:spPr/>
    </dgm:pt>
    <dgm:pt modelId="{66A5E1AB-6D30-4386-9972-558EB3179751}" type="pres">
      <dgm:prSet presAssocID="{EEC39FEF-9280-4074-AB7C-C210A05F3990}" presName="rect2ParTxNoCh" presStyleLbl="alignAcc1" presStyleIdx="2" presStyleCnt="3">
        <dgm:presLayoutVars>
          <dgm:chMax val="1"/>
          <dgm:bulletEnabled val="1"/>
        </dgm:presLayoutVars>
      </dgm:prSet>
      <dgm:spPr/>
    </dgm:pt>
    <dgm:pt modelId="{B24993A1-B190-4688-A369-B52869E7DF02}" type="pres">
      <dgm:prSet presAssocID="{1C24235C-DE1C-4112-88EA-15602C260502}" presName="rect3ParTxNoCh" presStyleLbl="alignAcc1" presStyleIdx="2" presStyleCnt="3">
        <dgm:presLayoutVars>
          <dgm:chMax val="1"/>
          <dgm:bulletEnabled val="1"/>
        </dgm:presLayoutVars>
      </dgm:prSet>
      <dgm:spPr/>
    </dgm:pt>
  </dgm:ptLst>
  <dgm:cxnLst>
    <dgm:cxn modelId="{33788A10-8F1F-4133-8FF9-21D9D4B6A0D9}" type="presOf" srcId="{EEC39FEF-9280-4074-AB7C-C210A05F3990}" destId="{84B06B58-1818-499C-A97B-E5B3C044D564}" srcOrd="0" destOrd="0" presId="urn:microsoft.com/office/officeart/2005/8/layout/target3"/>
    <dgm:cxn modelId="{06A6D91D-013C-4944-B604-6499FDB88949}" type="presOf" srcId="{FA5F44FE-738C-494C-9EFB-3D4E6D4C8ABC}" destId="{757160AB-BCF3-419E-93E9-E03761F15FE6}" srcOrd="0" destOrd="0" presId="urn:microsoft.com/office/officeart/2005/8/layout/target3"/>
    <dgm:cxn modelId="{B101D76B-D397-489D-922A-567D2DFACC60}" srcId="{C31E7C9E-C382-45E3-B5E1-A1922E185408}" destId="{FA5F44FE-738C-494C-9EFB-3D4E6D4C8ABC}" srcOrd="0" destOrd="0" parTransId="{90279751-D0A6-461D-8BAD-6E8C48DF5A85}" sibTransId="{F242F5C3-CD10-4274-BEB6-B65A105600FB}"/>
    <dgm:cxn modelId="{9125037D-AA9D-4C4A-B82C-4A7DE649088D}" type="presOf" srcId="{1C24235C-DE1C-4112-88EA-15602C260502}" destId="{E29BF52D-8083-4E59-B99A-2C4784DE9CD1}" srcOrd="0" destOrd="0" presId="urn:microsoft.com/office/officeart/2005/8/layout/target3"/>
    <dgm:cxn modelId="{AE4AE297-47C7-4BB8-856E-152B0EBBBE47}" type="presOf" srcId="{FA5F44FE-738C-494C-9EFB-3D4E6D4C8ABC}" destId="{F4401381-12CD-47EF-A1FF-8BDCFF52CE59}" srcOrd="1" destOrd="0" presId="urn:microsoft.com/office/officeart/2005/8/layout/target3"/>
    <dgm:cxn modelId="{27B0EB9D-2A8D-40D3-B93B-2084E2CA603B}" type="presOf" srcId="{1C24235C-DE1C-4112-88EA-15602C260502}" destId="{B24993A1-B190-4688-A369-B52869E7DF02}" srcOrd="1" destOrd="0" presId="urn:microsoft.com/office/officeart/2005/8/layout/target3"/>
    <dgm:cxn modelId="{321A12B1-DF45-4F48-B261-E38D69386498}" type="presOf" srcId="{C31E7C9E-C382-45E3-B5E1-A1922E185408}" destId="{1A1A61EB-CE04-45D5-B1B9-BCEAB0B8F632}" srcOrd="0" destOrd="0" presId="urn:microsoft.com/office/officeart/2005/8/layout/target3"/>
    <dgm:cxn modelId="{274007B3-4071-4941-A5CE-B60BD507C5EA}" type="presOf" srcId="{EEC39FEF-9280-4074-AB7C-C210A05F3990}" destId="{66A5E1AB-6D30-4386-9972-558EB3179751}" srcOrd="1" destOrd="0" presId="urn:microsoft.com/office/officeart/2005/8/layout/target3"/>
    <dgm:cxn modelId="{813778D5-D18A-4463-8589-4C99FF562DDB}" srcId="{C31E7C9E-C382-45E3-B5E1-A1922E185408}" destId="{EEC39FEF-9280-4074-AB7C-C210A05F3990}" srcOrd="1" destOrd="0" parTransId="{57621FCA-1B67-4E38-B061-F0300D76A84A}" sibTransId="{BEBE976E-854B-4127-973F-ABCC66ED54F8}"/>
    <dgm:cxn modelId="{904203E0-02DB-4944-A4AF-CE9FE1E21516}" srcId="{C31E7C9E-C382-45E3-B5E1-A1922E185408}" destId="{1C24235C-DE1C-4112-88EA-15602C260502}" srcOrd="2" destOrd="0" parTransId="{799A4E4A-0BF8-473B-BDC1-455B0C1B45A7}" sibTransId="{3F2E7BA9-683F-42F2-A18C-FD94C1046659}"/>
    <dgm:cxn modelId="{0052BDD0-46D4-40F9-933C-7551B2987B1A}" type="presParOf" srcId="{1A1A61EB-CE04-45D5-B1B9-BCEAB0B8F632}" destId="{D0967BA2-35C1-4F8F-AA1D-E6184114B4FD}" srcOrd="0" destOrd="0" presId="urn:microsoft.com/office/officeart/2005/8/layout/target3"/>
    <dgm:cxn modelId="{984B1DB2-22AA-455C-A431-91F9CC346072}" type="presParOf" srcId="{1A1A61EB-CE04-45D5-B1B9-BCEAB0B8F632}" destId="{2AC4CC0E-9018-4B20-8041-0BCBAFCCE8BC}" srcOrd="1" destOrd="0" presId="urn:microsoft.com/office/officeart/2005/8/layout/target3"/>
    <dgm:cxn modelId="{F3825FC7-288D-4339-AF44-9F989CF7B753}" type="presParOf" srcId="{1A1A61EB-CE04-45D5-B1B9-BCEAB0B8F632}" destId="{757160AB-BCF3-419E-93E9-E03761F15FE6}" srcOrd="2" destOrd="0" presId="urn:microsoft.com/office/officeart/2005/8/layout/target3"/>
    <dgm:cxn modelId="{41D89DFE-31FF-4A0A-A4E9-79DD29C7E268}" type="presParOf" srcId="{1A1A61EB-CE04-45D5-B1B9-BCEAB0B8F632}" destId="{791675FB-6E8E-46C4-B3FE-2EDD1F01F95F}" srcOrd="3" destOrd="0" presId="urn:microsoft.com/office/officeart/2005/8/layout/target3"/>
    <dgm:cxn modelId="{AF91E294-808C-4523-AFB1-37AFFC89236B}" type="presParOf" srcId="{1A1A61EB-CE04-45D5-B1B9-BCEAB0B8F632}" destId="{50AAC9B5-24AE-40AF-8F76-43676CA040FC}" srcOrd="4" destOrd="0" presId="urn:microsoft.com/office/officeart/2005/8/layout/target3"/>
    <dgm:cxn modelId="{361D87F2-4478-4B62-B875-33B6F8CD2FBF}" type="presParOf" srcId="{1A1A61EB-CE04-45D5-B1B9-BCEAB0B8F632}" destId="{84B06B58-1818-499C-A97B-E5B3C044D564}" srcOrd="5" destOrd="0" presId="urn:microsoft.com/office/officeart/2005/8/layout/target3"/>
    <dgm:cxn modelId="{611BFA6A-2193-4B07-B808-A0A497956558}" type="presParOf" srcId="{1A1A61EB-CE04-45D5-B1B9-BCEAB0B8F632}" destId="{42E47893-BF25-4BC8-AC03-7CF8B1A4097D}" srcOrd="6" destOrd="0" presId="urn:microsoft.com/office/officeart/2005/8/layout/target3"/>
    <dgm:cxn modelId="{FAEBE166-41EB-4E37-BB9A-AC414AA269C1}" type="presParOf" srcId="{1A1A61EB-CE04-45D5-B1B9-BCEAB0B8F632}" destId="{2A5A9156-7DB1-40F9-96B4-16DEE696E8CA}" srcOrd="7" destOrd="0" presId="urn:microsoft.com/office/officeart/2005/8/layout/target3"/>
    <dgm:cxn modelId="{9FDB86A6-E21C-4068-B4EC-DFF1D59212E4}" type="presParOf" srcId="{1A1A61EB-CE04-45D5-B1B9-BCEAB0B8F632}" destId="{E29BF52D-8083-4E59-B99A-2C4784DE9CD1}" srcOrd="8" destOrd="0" presId="urn:microsoft.com/office/officeart/2005/8/layout/target3"/>
    <dgm:cxn modelId="{0005F304-B8FA-4141-9186-0C91F95667A7}" type="presParOf" srcId="{1A1A61EB-CE04-45D5-B1B9-BCEAB0B8F632}" destId="{F4401381-12CD-47EF-A1FF-8BDCFF52CE59}" srcOrd="9" destOrd="0" presId="urn:microsoft.com/office/officeart/2005/8/layout/target3"/>
    <dgm:cxn modelId="{BCC327E4-A53F-447C-AA47-87D07D56746F}" type="presParOf" srcId="{1A1A61EB-CE04-45D5-B1B9-BCEAB0B8F632}" destId="{66A5E1AB-6D30-4386-9972-558EB3179751}" srcOrd="10" destOrd="0" presId="urn:microsoft.com/office/officeart/2005/8/layout/target3"/>
    <dgm:cxn modelId="{63CE8CAE-978B-42B1-AC9C-3A574E26017F}" type="presParOf" srcId="{1A1A61EB-CE04-45D5-B1B9-BCEAB0B8F632}" destId="{B24993A1-B190-4688-A369-B52869E7DF0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CC35F66-F88C-4CEC-AD1F-D31E6821617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0BA274F4-1AC5-4DA2-A085-748E6979EFE4}">
      <dgm:prSet phldrT="[Text]"/>
      <dgm:spPr/>
      <dgm:t>
        <a:bodyPr/>
        <a:lstStyle/>
        <a:p>
          <a:r>
            <a:rPr lang="en-US" dirty="0"/>
            <a:t>Responsible and accountable</a:t>
          </a:r>
        </a:p>
      </dgm:t>
    </dgm:pt>
    <dgm:pt modelId="{EF5CA88A-9DFC-4D14-A18B-47AA625CE9C3}" type="parTrans" cxnId="{DB807001-7019-4A17-B9F7-3B5E0B36E148}">
      <dgm:prSet/>
      <dgm:spPr/>
      <dgm:t>
        <a:bodyPr/>
        <a:lstStyle/>
        <a:p>
          <a:endParaRPr lang="en-US"/>
        </a:p>
      </dgm:t>
    </dgm:pt>
    <dgm:pt modelId="{F8C46FDA-9429-4115-86D3-920ED9223D69}" type="sibTrans" cxnId="{DB807001-7019-4A17-B9F7-3B5E0B36E148}">
      <dgm:prSet/>
      <dgm:spPr/>
      <dgm:t>
        <a:bodyPr/>
        <a:lstStyle/>
        <a:p>
          <a:endParaRPr lang="en-US"/>
        </a:p>
      </dgm:t>
    </dgm:pt>
    <dgm:pt modelId="{CC80D31C-9A96-4554-B6B3-B8EF251583EA}">
      <dgm:prSet phldrT="[Text]"/>
      <dgm:spPr/>
      <dgm:t>
        <a:bodyPr/>
        <a:lstStyle/>
        <a:p>
          <a:r>
            <a:rPr lang="en-US" dirty="0"/>
            <a:t>Setting objectives</a:t>
          </a:r>
        </a:p>
      </dgm:t>
    </dgm:pt>
    <dgm:pt modelId="{8E53986E-B060-46F5-80BA-E26CDAC2E30A}" type="parTrans" cxnId="{E42F6054-8CF2-46D0-9141-835C8755AF64}">
      <dgm:prSet/>
      <dgm:spPr/>
      <dgm:t>
        <a:bodyPr/>
        <a:lstStyle/>
        <a:p>
          <a:endParaRPr lang="en-US"/>
        </a:p>
      </dgm:t>
    </dgm:pt>
    <dgm:pt modelId="{104E9120-6194-4600-9922-D37F8763013A}" type="sibTrans" cxnId="{E42F6054-8CF2-46D0-9141-835C8755AF64}">
      <dgm:prSet/>
      <dgm:spPr/>
      <dgm:t>
        <a:bodyPr/>
        <a:lstStyle/>
        <a:p>
          <a:endParaRPr lang="en-US"/>
        </a:p>
      </dgm:t>
    </dgm:pt>
    <dgm:pt modelId="{CB4C7C71-1A81-4CF2-AE57-AA446E5145F9}">
      <dgm:prSet phldrT="[Text]"/>
      <dgm:spPr/>
      <dgm:t>
        <a:bodyPr/>
        <a:lstStyle/>
        <a:p>
          <a:r>
            <a:rPr lang="en-US" dirty="0"/>
            <a:t>Balance wants and needs</a:t>
          </a:r>
        </a:p>
      </dgm:t>
    </dgm:pt>
    <dgm:pt modelId="{29AA7D7C-F70C-4A0F-89C4-C255F7C04C1E}" type="parTrans" cxnId="{9E7A100B-3123-42E3-8DCB-2CD05761BE47}">
      <dgm:prSet/>
      <dgm:spPr/>
      <dgm:t>
        <a:bodyPr/>
        <a:lstStyle/>
        <a:p>
          <a:endParaRPr lang="en-US"/>
        </a:p>
      </dgm:t>
    </dgm:pt>
    <dgm:pt modelId="{095411EC-A69A-4522-AA05-CE53DACCBC45}" type="sibTrans" cxnId="{9E7A100B-3123-42E3-8DCB-2CD05761BE47}">
      <dgm:prSet/>
      <dgm:spPr/>
      <dgm:t>
        <a:bodyPr/>
        <a:lstStyle/>
        <a:p>
          <a:endParaRPr lang="en-US"/>
        </a:p>
      </dgm:t>
    </dgm:pt>
    <dgm:pt modelId="{FEC7492B-ABAE-4CDD-BD57-1B441320F96C}" type="pres">
      <dgm:prSet presAssocID="{CCC35F66-F88C-4CEC-AD1F-D31E6821617E}" presName="linear" presStyleCnt="0">
        <dgm:presLayoutVars>
          <dgm:dir/>
          <dgm:animLvl val="lvl"/>
          <dgm:resizeHandles val="exact"/>
        </dgm:presLayoutVars>
      </dgm:prSet>
      <dgm:spPr/>
    </dgm:pt>
    <dgm:pt modelId="{AD8C50EC-124D-4293-BABB-EE801F4CADC2}" type="pres">
      <dgm:prSet presAssocID="{0BA274F4-1AC5-4DA2-A085-748E6979EFE4}" presName="parentLin" presStyleCnt="0"/>
      <dgm:spPr/>
    </dgm:pt>
    <dgm:pt modelId="{08F8E117-BC1B-4C21-8C32-8412C2CAC578}" type="pres">
      <dgm:prSet presAssocID="{0BA274F4-1AC5-4DA2-A085-748E6979EFE4}" presName="parentLeftMargin" presStyleLbl="node1" presStyleIdx="0" presStyleCnt="3"/>
      <dgm:spPr/>
    </dgm:pt>
    <dgm:pt modelId="{F38838A2-5CC5-4D20-9ECF-A217E71E6D6F}" type="pres">
      <dgm:prSet presAssocID="{0BA274F4-1AC5-4DA2-A085-748E6979EFE4}" presName="parentText" presStyleLbl="node1" presStyleIdx="0" presStyleCnt="3">
        <dgm:presLayoutVars>
          <dgm:chMax val="0"/>
          <dgm:bulletEnabled val="1"/>
        </dgm:presLayoutVars>
      </dgm:prSet>
      <dgm:spPr/>
    </dgm:pt>
    <dgm:pt modelId="{E373A5B4-3CF2-4A65-81C9-E5ADB804BB9C}" type="pres">
      <dgm:prSet presAssocID="{0BA274F4-1AC5-4DA2-A085-748E6979EFE4}" presName="negativeSpace" presStyleCnt="0"/>
      <dgm:spPr/>
    </dgm:pt>
    <dgm:pt modelId="{A2350322-C8F4-4C27-9CDB-C2B93FD24ACA}" type="pres">
      <dgm:prSet presAssocID="{0BA274F4-1AC5-4DA2-A085-748E6979EFE4}" presName="childText" presStyleLbl="conFgAcc1" presStyleIdx="0" presStyleCnt="3">
        <dgm:presLayoutVars>
          <dgm:bulletEnabled val="1"/>
        </dgm:presLayoutVars>
      </dgm:prSet>
      <dgm:spPr/>
    </dgm:pt>
    <dgm:pt modelId="{BE657112-717B-4671-8DCC-1DDA438C4C8F}" type="pres">
      <dgm:prSet presAssocID="{F8C46FDA-9429-4115-86D3-920ED9223D69}" presName="spaceBetweenRectangles" presStyleCnt="0"/>
      <dgm:spPr/>
    </dgm:pt>
    <dgm:pt modelId="{18B738FF-56FC-4F24-BD1A-0E2F953581A2}" type="pres">
      <dgm:prSet presAssocID="{CC80D31C-9A96-4554-B6B3-B8EF251583EA}" presName="parentLin" presStyleCnt="0"/>
      <dgm:spPr/>
    </dgm:pt>
    <dgm:pt modelId="{BB65E823-D47A-4D07-8A75-ABF131C371E4}" type="pres">
      <dgm:prSet presAssocID="{CC80D31C-9A96-4554-B6B3-B8EF251583EA}" presName="parentLeftMargin" presStyleLbl="node1" presStyleIdx="0" presStyleCnt="3"/>
      <dgm:spPr/>
    </dgm:pt>
    <dgm:pt modelId="{20425E4E-8A3D-4584-BE3B-5000ED66FEDB}" type="pres">
      <dgm:prSet presAssocID="{CC80D31C-9A96-4554-B6B3-B8EF251583EA}" presName="parentText" presStyleLbl="node1" presStyleIdx="1" presStyleCnt="3">
        <dgm:presLayoutVars>
          <dgm:chMax val="0"/>
          <dgm:bulletEnabled val="1"/>
        </dgm:presLayoutVars>
      </dgm:prSet>
      <dgm:spPr/>
    </dgm:pt>
    <dgm:pt modelId="{5A711523-3D3D-4AA8-AA12-31225664DA49}" type="pres">
      <dgm:prSet presAssocID="{CC80D31C-9A96-4554-B6B3-B8EF251583EA}" presName="negativeSpace" presStyleCnt="0"/>
      <dgm:spPr/>
    </dgm:pt>
    <dgm:pt modelId="{C9B950BC-D2D4-4A4D-969A-5115B609B26F}" type="pres">
      <dgm:prSet presAssocID="{CC80D31C-9A96-4554-B6B3-B8EF251583EA}" presName="childText" presStyleLbl="conFgAcc1" presStyleIdx="1" presStyleCnt="3">
        <dgm:presLayoutVars>
          <dgm:bulletEnabled val="1"/>
        </dgm:presLayoutVars>
      </dgm:prSet>
      <dgm:spPr/>
    </dgm:pt>
    <dgm:pt modelId="{529448EE-7817-45E9-8C90-0FA9CB028F8A}" type="pres">
      <dgm:prSet presAssocID="{104E9120-6194-4600-9922-D37F8763013A}" presName="spaceBetweenRectangles" presStyleCnt="0"/>
      <dgm:spPr/>
    </dgm:pt>
    <dgm:pt modelId="{E59226A3-4799-418F-B712-BFDEEE5FF038}" type="pres">
      <dgm:prSet presAssocID="{CB4C7C71-1A81-4CF2-AE57-AA446E5145F9}" presName="parentLin" presStyleCnt="0"/>
      <dgm:spPr/>
    </dgm:pt>
    <dgm:pt modelId="{0F7D1A80-9E18-4562-AE9B-8B05FDE49C93}" type="pres">
      <dgm:prSet presAssocID="{CB4C7C71-1A81-4CF2-AE57-AA446E5145F9}" presName="parentLeftMargin" presStyleLbl="node1" presStyleIdx="1" presStyleCnt="3"/>
      <dgm:spPr/>
    </dgm:pt>
    <dgm:pt modelId="{72770A19-F1CB-498A-AEBB-03EB8EA4CB38}" type="pres">
      <dgm:prSet presAssocID="{CB4C7C71-1A81-4CF2-AE57-AA446E5145F9}" presName="parentText" presStyleLbl="node1" presStyleIdx="2" presStyleCnt="3">
        <dgm:presLayoutVars>
          <dgm:chMax val="0"/>
          <dgm:bulletEnabled val="1"/>
        </dgm:presLayoutVars>
      </dgm:prSet>
      <dgm:spPr/>
    </dgm:pt>
    <dgm:pt modelId="{2B8A21C1-5F73-4C7A-8A56-D8D204DFE042}" type="pres">
      <dgm:prSet presAssocID="{CB4C7C71-1A81-4CF2-AE57-AA446E5145F9}" presName="negativeSpace" presStyleCnt="0"/>
      <dgm:spPr/>
    </dgm:pt>
    <dgm:pt modelId="{33387805-ADBD-48D4-992A-DD663D23C9E7}" type="pres">
      <dgm:prSet presAssocID="{CB4C7C71-1A81-4CF2-AE57-AA446E5145F9}" presName="childText" presStyleLbl="conFgAcc1" presStyleIdx="2" presStyleCnt="3">
        <dgm:presLayoutVars>
          <dgm:bulletEnabled val="1"/>
        </dgm:presLayoutVars>
      </dgm:prSet>
      <dgm:spPr/>
    </dgm:pt>
  </dgm:ptLst>
  <dgm:cxnLst>
    <dgm:cxn modelId="{DB807001-7019-4A17-B9F7-3B5E0B36E148}" srcId="{CCC35F66-F88C-4CEC-AD1F-D31E6821617E}" destId="{0BA274F4-1AC5-4DA2-A085-748E6979EFE4}" srcOrd="0" destOrd="0" parTransId="{EF5CA88A-9DFC-4D14-A18B-47AA625CE9C3}" sibTransId="{F8C46FDA-9429-4115-86D3-920ED9223D69}"/>
    <dgm:cxn modelId="{9E7A100B-3123-42E3-8DCB-2CD05761BE47}" srcId="{CCC35F66-F88C-4CEC-AD1F-D31E6821617E}" destId="{CB4C7C71-1A81-4CF2-AE57-AA446E5145F9}" srcOrd="2" destOrd="0" parTransId="{29AA7D7C-F70C-4A0F-89C4-C255F7C04C1E}" sibTransId="{095411EC-A69A-4522-AA05-CE53DACCBC45}"/>
    <dgm:cxn modelId="{91D83F0B-DFC5-497F-99BA-E6A71A8082DD}" type="presOf" srcId="{CCC35F66-F88C-4CEC-AD1F-D31E6821617E}" destId="{FEC7492B-ABAE-4CDD-BD57-1B441320F96C}" srcOrd="0" destOrd="0" presId="urn:microsoft.com/office/officeart/2005/8/layout/list1"/>
    <dgm:cxn modelId="{E95B4B1E-4BCB-4A84-A345-00FB52575E8F}" type="presOf" srcId="{0BA274F4-1AC5-4DA2-A085-748E6979EFE4}" destId="{F38838A2-5CC5-4D20-9ECF-A217E71E6D6F}" srcOrd="1" destOrd="0" presId="urn:microsoft.com/office/officeart/2005/8/layout/list1"/>
    <dgm:cxn modelId="{0F2C2222-A161-46AC-B070-BF4127A50D17}" type="presOf" srcId="{0BA274F4-1AC5-4DA2-A085-748E6979EFE4}" destId="{08F8E117-BC1B-4C21-8C32-8412C2CAC578}" srcOrd="0" destOrd="0" presId="urn:microsoft.com/office/officeart/2005/8/layout/list1"/>
    <dgm:cxn modelId="{2E11316C-1C9F-42CB-9372-1EDFE1EB7CBE}" type="presOf" srcId="{CC80D31C-9A96-4554-B6B3-B8EF251583EA}" destId="{20425E4E-8A3D-4584-BE3B-5000ED66FEDB}" srcOrd="1" destOrd="0" presId="urn:microsoft.com/office/officeart/2005/8/layout/list1"/>
    <dgm:cxn modelId="{C799FC73-2BB7-44D2-A089-BBF40C3B4F0C}" type="presOf" srcId="{CC80D31C-9A96-4554-B6B3-B8EF251583EA}" destId="{BB65E823-D47A-4D07-8A75-ABF131C371E4}" srcOrd="0" destOrd="0" presId="urn:microsoft.com/office/officeart/2005/8/layout/list1"/>
    <dgm:cxn modelId="{E42F6054-8CF2-46D0-9141-835C8755AF64}" srcId="{CCC35F66-F88C-4CEC-AD1F-D31E6821617E}" destId="{CC80D31C-9A96-4554-B6B3-B8EF251583EA}" srcOrd="1" destOrd="0" parTransId="{8E53986E-B060-46F5-80BA-E26CDAC2E30A}" sibTransId="{104E9120-6194-4600-9922-D37F8763013A}"/>
    <dgm:cxn modelId="{A81D367A-2B3C-48FC-BA17-916A5AC85A17}" type="presOf" srcId="{CB4C7C71-1A81-4CF2-AE57-AA446E5145F9}" destId="{72770A19-F1CB-498A-AEBB-03EB8EA4CB38}" srcOrd="1" destOrd="0" presId="urn:microsoft.com/office/officeart/2005/8/layout/list1"/>
    <dgm:cxn modelId="{BA1437DA-D9CC-4E6B-B77C-7256441CCD22}" type="presOf" srcId="{CB4C7C71-1A81-4CF2-AE57-AA446E5145F9}" destId="{0F7D1A80-9E18-4562-AE9B-8B05FDE49C93}" srcOrd="0" destOrd="0" presId="urn:microsoft.com/office/officeart/2005/8/layout/list1"/>
    <dgm:cxn modelId="{512B1353-3339-4F23-A676-B5EF8C2C21E6}" type="presParOf" srcId="{FEC7492B-ABAE-4CDD-BD57-1B441320F96C}" destId="{AD8C50EC-124D-4293-BABB-EE801F4CADC2}" srcOrd="0" destOrd="0" presId="urn:microsoft.com/office/officeart/2005/8/layout/list1"/>
    <dgm:cxn modelId="{1BBF93A1-070A-4CD2-B6A2-0423EB936E44}" type="presParOf" srcId="{AD8C50EC-124D-4293-BABB-EE801F4CADC2}" destId="{08F8E117-BC1B-4C21-8C32-8412C2CAC578}" srcOrd="0" destOrd="0" presId="urn:microsoft.com/office/officeart/2005/8/layout/list1"/>
    <dgm:cxn modelId="{1F201B25-C0A3-44EE-9344-20BAEB96658B}" type="presParOf" srcId="{AD8C50EC-124D-4293-BABB-EE801F4CADC2}" destId="{F38838A2-5CC5-4D20-9ECF-A217E71E6D6F}" srcOrd="1" destOrd="0" presId="urn:microsoft.com/office/officeart/2005/8/layout/list1"/>
    <dgm:cxn modelId="{38490F91-C2B7-459A-AD28-D1BD519F9527}" type="presParOf" srcId="{FEC7492B-ABAE-4CDD-BD57-1B441320F96C}" destId="{E373A5B4-3CF2-4A65-81C9-E5ADB804BB9C}" srcOrd="1" destOrd="0" presId="urn:microsoft.com/office/officeart/2005/8/layout/list1"/>
    <dgm:cxn modelId="{7EC5D1A9-D8FD-4E08-9DC6-D197FF6B2E0A}" type="presParOf" srcId="{FEC7492B-ABAE-4CDD-BD57-1B441320F96C}" destId="{A2350322-C8F4-4C27-9CDB-C2B93FD24ACA}" srcOrd="2" destOrd="0" presId="urn:microsoft.com/office/officeart/2005/8/layout/list1"/>
    <dgm:cxn modelId="{EBB3C318-5935-4BEA-B0AF-1A2033E8ECC8}" type="presParOf" srcId="{FEC7492B-ABAE-4CDD-BD57-1B441320F96C}" destId="{BE657112-717B-4671-8DCC-1DDA438C4C8F}" srcOrd="3" destOrd="0" presId="urn:microsoft.com/office/officeart/2005/8/layout/list1"/>
    <dgm:cxn modelId="{B6C4977C-3447-458F-BEDF-F777E993FB7B}" type="presParOf" srcId="{FEC7492B-ABAE-4CDD-BD57-1B441320F96C}" destId="{18B738FF-56FC-4F24-BD1A-0E2F953581A2}" srcOrd="4" destOrd="0" presId="urn:microsoft.com/office/officeart/2005/8/layout/list1"/>
    <dgm:cxn modelId="{41894BB4-D97B-43C4-BFE6-2E8A0273E5AB}" type="presParOf" srcId="{18B738FF-56FC-4F24-BD1A-0E2F953581A2}" destId="{BB65E823-D47A-4D07-8A75-ABF131C371E4}" srcOrd="0" destOrd="0" presId="urn:microsoft.com/office/officeart/2005/8/layout/list1"/>
    <dgm:cxn modelId="{076532AC-C177-42DA-A6E2-7B3743373DAB}" type="presParOf" srcId="{18B738FF-56FC-4F24-BD1A-0E2F953581A2}" destId="{20425E4E-8A3D-4584-BE3B-5000ED66FEDB}" srcOrd="1" destOrd="0" presId="urn:microsoft.com/office/officeart/2005/8/layout/list1"/>
    <dgm:cxn modelId="{F79627E5-4BAF-42B2-BF4A-6AE29050635C}" type="presParOf" srcId="{FEC7492B-ABAE-4CDD-BD57-1B441320F96C}" destId="{5A711523-3D3D-4AA8-AA12-31225664DA49}" srcOrd="5" destOrd="0" presId="urn:microsoft.com/office/officeart/2005/8/layout/list1"/>
    <dgm:cxn modelId="{D34C65AB-32E0-422D-887C-D1BCCFF8296C}" type="presParOf" srcId="{FEC7492B-ABAE-4CDD-BD57-1B441320F96C}" destId="{C9B950BC-D2D4-4A4D-969A-5115B609B26F}" srcOrd="6" destOrd="0" presId="urn:microsoft.com/office/officeart/2005/8/layout/list1"/>
    <dgm:cxn modelId="{ADF3FB34-7CE7-42EB-AD41-0B700AD52E81}" type="presParOf" srcId="{FEC7492B-ABAE-4CDD-BD57-1B441320F96C}" destId="{529448EE-7817-45E9-8C90-0FA9CB028F8A}" srcOrd="7" destOrd="0" presId="urn:microsoft.com/office/officeart/2005/8/layout/list1"/>
    <dgm:cxn modelId="{E64573D4-CE6B-4C7B-8C76-4D97B49D8546}" type="presParOf" srcId="{FEC7492B-ABAE-4CDD-BD57-1B441320F96C}" destId="{E59226A3-4799-418F-B712-BFDEEE5FF038}" srcOrd="8" destOrd="0" presId="urn:microsoft.com/office/officeart/2005/8/layout/list1"/>
    <dgm:cxn modelId="{E5257F6B-F9A5-41CE-BF68-7D52068EDCE9}" type="presParOf" srcId="{E59226A3-4799-418F-B712-BFDEEE5FF038}" destId="{0F7D1A80-9E18-4562-AE9B-8B05FDE49C93}" srcOrd="0" destOrd="0" presId="urn:microsoft.com/office/officeart/2005/8/layout/list1"/>
    <dgm:cxn modelId="{A58EB842-D2C2-4959-8E8D-6933DB653652}" type="presParOf" srcId="{E59226A3-4799-418F-B712-BFDEEE5FF038}" destId="{72770A19-F1CB-498A-AEBB-03EB8EA4CB38}" srcOrd="1" destOrd="0" presId="urn:microsoft.com/office/officeart/2005/8/layout/list1"/>
    <dgm:cxn modelId="{6EA7F796-6F6E-4AE9-8FB8-3D74A55D9940}" type="presParOf" srcId="{FEC7492B-ABAE-4CDD-BD57-1B441320F96C}" destId="{2B8A21C1-5F73-4C7A-8A56-D8D204DFE042}" srcOrd="9" destOrd="0" presId="urn:microsoft.com/office/officeart/2005/8/layout/list1"/>
    <dgm:cxn modelId="{5685E096-B63D-46BD-AEC3-F36366A3C44E}" type="presParOf" srcId="{FEC7492B-ABAE-4CDD-BD57-1B441320F96C}" destId="{33387805-ADBD-48D4-992A-DD663D23C9E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6467C0E-677C-4C6F-A582-69DE75EB052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D332A0B0-DA63-41BE-A914-A56539417D1E}">
      <dgm:prSet phldrT="[Text]"/>
      <dgm:spPr/>
      <dgm:t>
        <a:bodyPr/>
        <a:lstStyle/>
        <a:p>
          <a:r>
            <a:rPr lang="en-US" dirty="0"/>
            <a:t>PMBOK</a:t>
          </a:r>
        </a:p>
      </dgm:t>
    </dgm:pt>
    <dgm:pt modelId="{40A5DBC2-939E-4EB0-A6D3-E87ACCB6B185}" type="parTrans" cxnId="{A6982C7F-7629-4CFA-90A6-45D7BF68F497}">
      <dgm:prSet/>
      <dgm:spPr/>
      <dgm:t>
        <a:bodyPr/>
        <a:lstStyle/>
        <a:p>
          <a:endParaRPr lang="en-US"/>
        </a:p>
      </dgm:t>
    </dgm:pt>
    <dgm:pt modelId="{EE114AB1-EEAF-4F8E-B0F3-B3C3EAA51297}" type="sibTrans" cxnId="{A6982C7F-7629-4CFA-90A6-45D7BF68F497}">
      <dgm:prSet/>
      <dgm:spPr/>
      <dgm:t>
        <a:bodyPr/>
        <a:lstStyle/>
        <a:p>
          <a:endParaRPr lang="en-US"/>
        </a:p>
      </dgm:t>
    </dgm:pt>
    <dgm:pt modelId="{6A013CF5-D178-4AF0-9A9A-AE929E78ED7F}">
      <dgm:prSet phldrT="[Text]"/>
      <dgm:spPr/>
      <dgm:t>
        <a:bodyPr/>
        <a:lstStyle/>
        <a:p>
          <a:r>
            <a:rPr lang="en-US" dirty="0"/>
            <a:t>Project management standards</a:t>
          </a:r>
        </a:p>
      </dgm:t>
    </dgm:pt>
    <dgm:pt modelId="{38D09683-4DA7-40BD-8A17-453155AE5D32}" type="parTrans" cxnId="{A1F36E6C-6F99-47EB-8B7C-FA44849C4F3C}">
      <dgm:prSet/>
      <dgm:spPr/>
      <dgm:t>
        <a:bodyPr/>
        <a:lstStyle/>
        <a:p>
          <a:endParaRPr lang="en-US"/>
        </a:p>
      </dgm:t>
    </dgm:pt>
    <dgm:pt modelId="{540D7487-FAAE-4DAA-BF83-D7BFCCB48831}" type="sibTrans" cxnId="{A1F36E6C-6F99-47EB-8B7C-FA44849C4F3C}">
      <dgm:prSet/>
      <dgm:spPr/>
      <dgm:t>
        <a:bodyPr/>
        <a:lstStyle/>
        <a:p>
          <a:endParaRPr lang="en-US"/>
        </a:p>
      </dgm:t>
    </dgm:pt>
    <dgm:pt modelId="{FA05A7E2-E88B-479B-8EEE-72497F7ABE4E}">
      <dgm:prSet phldrT="[Text]"/>
      <dgm:spPr/>
      <dgm:t>
        <a:bodyPr/>
        <a:lstStyle/>
        <a:p>
          <a:r>
            <a:rPr lang="en-US" dirty="0"/>
            <a:t>Techniques</a:t>
          </a:r>
        </a:p>
      </dgm:t>
    </dgm:pt>
    <dgm:pt modelId="{93CD2092-AB43-4B84-BD6B-896120BE205D}" type="parTrans" cxnId="{210A36C5-5951-441D-8067-D73DE1C5D94F}">
      <dgm:prSet/>
      <dgm:spPr/>
      <dgm:t>
        <a:bodyPr/>
        <a:lstStyle/>
        <a:p>
          <a:endParaRPr lang="en-US"/>
        </a:p>
      </dgm:t>
    </dgm:pt>
    <dgm:pt modelId="{3167805C-872A-4767-AE56-2D15D65EB533}" type="sibTrans" cxnId="{210A36C5-5951-441D-8067-D73DE1C5D94F}">
      <dgm:prSet/>
      <dgm:spPr/>
      <dgm:t>
        <a:bodyPr/>
        <a:lstStyle/>
        <a:p>
          <a:endParaRPr lang="en-US"/>
        </a:p>
      </dgm:t>
    </dgm:pt>
    <dgm:pt modelId="{755EF0CF-55A4-469E-84D2-DDB7B9F0685B}" type="pres">
      <dgm:prSet presAssocID="{36467C0E-677C-4C6F-A582-69DE75EB0521}" presName="Name0" presStyleCnt="0">
        <dgm:presLayoutVars>
          <dgm:chMax val="7"/>
          <dgm:chPref val="7"/>
          <dgm:dir/>
        </dgm:presLayoutVars>
      </dgm:prSet>
      <dgm:spPr/>
    </dgm:pt>
    <dgm:pt modelId="{9111CCA5-3D65-4805-A1D2-C30925463780}" type="pres">
      <dgm:prSet presAssocID="{36467C0E-677C-4C6F-A582-69DE75EB0521}" presName="Name1" presStyleCnt="0"/>
      <dgm:spPr/>
    </dgm:pt>
    <dgm:pt modelId="{D6AEE71F-4E47-4F4D-BFC4-BDB5F548FFFA}" type="pres">
      <dgm:prSet presAssocID="{36467C0E-677C-4C6F-A582-69DE75EB0521}" presName="cycle" presStyleCnt="0"/>
      <dgm:spPr/>
    </dgm:pt>
    <dgm:pt modelId="{8CFA59E5-776E-4726-B445-104B1EE6100A}" type="pres">
      <dgm:prSet presAssocID="{36467C0E-677C-4C6F-A582-69DE75EB0521}" presName="srcNode" presStyleLbl="node1" presStyleIdx="0" presStyleCnt="3"/>
      <dgm:spPr/>
    </dgm:pt>
    <dgm:pt modelId="{CCAE3565-B940-4BAA-BE1E-44F32286BDCC}" type="pres">
      <dgm:prSet presAssocID="{36467C0E-677C-4C6F-A582-69DE75EB0521}" presName="conn" presStyleLbl="parChTrans1D2" presStyleIdx="0" presStyleCnt="1"/>
      <dgm:spPr/>
    </dgm:pt>
    <dgm:pt modelId="{080CACDF-04D3-46DA-BBF5-9EA33202850E}" type="pres">
      <dgm:prSet presAssocID="{36467C0E-677C-4C6F-A582-69DE75EB0521}" presName="extraNode" presStyleLbl="node1" presStyleIdx="0" presStyleCnt="3"/>
      <dgm:spPr/>
    </dgm:pt>
    <dgm:pt modelId="{E01282E4-B253-40CC-A8FB-5C67B9EAEBED}" type="pres">
      <dgm:prSet presAssocID="{36467C0E-677C-4C6F-A582-69DE75EB0521}" presName="dstNode" presStyleLbl="node1" presStyleIdx="0" presStyleCnt="3"/>
      <dgm:spPr/>
    </dgm:pt>
    <dgm:pt modelId="{52C0C251-43AB-46BA-A32E-B3B94971BC98}" type="pres">
      <dgm:prSet presAssocID="{D332A0B0-DA63-41BE-A914-A56539417D1E}" presName="text_1" presStyleLbl="node1" presStyleIdx="0" presStyleCnt="3">
        <dgm:presLayoutVars>
          <dgm:bulletEnabled val="1"/>
        </dgm:presLayoutVars>
      </dgm:prSet>
      <dgm:spPr/>
    </dgm:pt>
    <dgm:pt modelId="{FB98E36B-EA5E-4344-8011-4EDD371E6E9A}" type="pres">
      <dgm:prSet presAssocID="{D332A0B0-DA63-41BE-A914-A56539417D1E}" presName="accent_1" presStyleCnt="0"/>
      <dgm:spPr/>
    </dgm:pt>
    <dgm:pt modelId="{EB44608B-174D-4F9F-B325-C97E976C884C}" type="pres">
      <dgm:prSet presAssocID="{D332A0B0-DA63-41BE-A914-A56539417D1E}" presName="accentRepeatNode" presStyleLbl="solidFgAcc1" presStyleIdx="0" presStyleCnt="3"/>
      <dgm:spPr/>
    </dgm:pt>
    <dgm:pt modelId="{1959FDDF-DFBE-4F46-8438-7E8F9B0A71CE}" type="pres">
      <dgm:prSet presAssocID="{6A013CF5-D178-4AF0-9A9A-AE929E78ED7F}" presName="text_2" presStyleLbl="node1" presStyleIdx="1" presStyleCnt="3">
        <dgm:presLayoutVars>
          <dgm:bulletEnabled val="1"/>
        </dgm:presLayoutVars>
      </dgm:prSet>
      <dgm:spPr/>
    </dgm:pt>
    <dgm:pt modelId="{AF03CE1E-AF45-4F5D-A622-0850C8BF0AB1}" type="pres">
      <dgm:prSet presAssocID="{6A013CF5-D178-4AF0-9A9A-AE929E78ED7F}" presName="accent_2" presStyleCnt="0"/>
      <dgm:spPr/>
    </dgm:pt>
    <dgm:pt modelId="{EBF3525B-51AC-4968-9559-8862025C3E3A}" type="pres">
      <dgm:prSet presAssocID="{6A013CF5-D178-4AF0-9A9A-AE929E78ED7F}" presName="accentRepeatNode" presStyleLbl="solidFgAcc1" presStyleIdx="1" presStyleCnt="3"/>
      <dgm:spPr/>
    </dgm:pt>
    <dgm:pt modelId="{7420C3F2-FA49-4963-BDF6-651EDE9EC5FC}" type="pres">
      <dgm:prSet presAssocID="{FA05A7E2-E88B-479B-8EEE-72497F7ABE4E}" presName="text_3" presStyleLbl="node1" presStyleIdx="2" presStyleCnt="3">
        <dgm:presLayoutVars>
          <dgm:bulletEnabled val="1"/>
        </dgm:presLayoutVars>
      </dgm:prSet>
      <dgm:spPr/>
    </dgm:pt>
    <dgm:pt modelId="{1E5C3207-15C3-48EA-985A-4E8267796F3D}" type="pres">
      <dgm:prSet presAssocID="{FA05A7E2-E88B-479B-8EEE-72497F7ABE4E}" presName="accent_3" presStyleCnt="0"/>
      <dgm:spPr/>
    </dgm:pt>
    <dgm:pt modelId="{C364DA02-5E05-4728-9650-28EA2EE4B0BC}" type="pres">
      <dgm:prSet presAssocID="{FA05A7E2-E88B-479B-8EEE-72497F7ABE4E}" presName="accentRepeatNode" presStyleLbl="solidFgAcc1" presStyleIdx="2" presStyleCnt="3"/>
      <dgm:spPr/>
    </dgm:pt>
  </dgm:ptLst>
  <dgm:cxnLst>
    <dgm:cxn modelId="{A1F36E6C-6F99-47EB-8B7C-FA44849C4F3C}" srcId="{36467C0E-677C-4C6F-A582-69DE75EB0521}" destId="{6A013CF5-D178-4AF0-9A9A-AE929E78ED7F}" srcOrd="1" destOrd="0" parTransId="{38D09683-4DA7-40BD-8A17-453155AE5D32}" sibTransId="{540D7487-FAAE-4DAA-BF83-D7BFCCB48831}"/>
    <dgm:cxn modelId="{A6982C7F-7629-4CFA-90A6-45D7BF68F497}" srcId="{36467C0E-677C-4C6F-A582-69DE75EB0521}" destId="{D332A0B0-DA63-41BE-A914-A56539417D1E}" srcOrd="0" destOrd="0" parTransId="{40A5DBC2-939E-4EB0-A6D3-E87ACCB6B185}" sibTransId="{EE114AB1-EEAF-4F8E-B0F3-B3C3EAA51297}"/>
    <dgm:cxn modelId="{26D8C4A8-111C-441B-87D3-681650FCADD1}" type="presOf" srcId="{EE114AB1-EEAF-4F8E-B0F3-B3C3EAA51297}" destId="{CCAE3565-B940-4BAA-BE1E-44F32286BDCC}" srcOrd="0" destOrd="0" presId="urn:microsoft.com/office/officeart/2008/layout/VerticalCurvedList"/>
    <dgm:cxn modelId="{210A36C5-5951-441D-8067-D73DE1C5D94F}" srcId="{36467C0E-677C-4C6F-A582-69DE75EB0521}" destId="{FA05A7E2-E88B-479B-8EEE-72497F7ABE4E}" srcOrd="2" destOrd="0" parTransId="{93CD2092-AB43-4B84-BD6B-896120BE205D}" sibTransId="{3167805C-872A-4767-AE56-2D15D65EB533}"/>
    <dgm:cxn modelId="{8952CEE0-9F7C-4EB2-9F3D-01E937950ED9}" type="presOf" srcId="{D332A0B0-DA63-41BE-A914-A56539417D1E}" destId="{52C0C251-43AB-46BA-A32E-B3B94971BC98}" srcOrd="0" destOrd="0" presId="urn:microsoft.com/office/officeart/2008/layout/VerticalCurvedList"/>
    <dgm:cxn modelId="{E4A588EA-4657-4BCA-9D7D-34681F5B9DC6}" type="presOf" srcId="{6A013CF5-D178-4AF0-9A9A-AE929E78ED7F}" destId="{1959FDDF-DFBE-4F46-8438-7E8F9B0A71CE}" srcOrd="0" destOrd="0" presId="urn:microsoft.com/office/officeart/2008/layout/VerticalCurvedList"/>
    <dgm:cxn modelId="{F6B926EC-8AFB-47A3-A72A-7F054FAB0B91}" type="presOf" srcId="{36467C0E-677C-4C6F-A582-69DE75EB0521}" destId="{755EF0CF-55A4-469E-84D2-DDB7B9F0685B}" srcOrd="0" destOrd="0" presId="urn:microsoft.com/office/officeart/2008/layout/VerticalCurvedList"/>
    <dgm:cxn modelId="{8566E3F7-082A-4CE8-9100-BF3A0059EC60}" type="presOf" srcId="{FA05A7E2-E88B-479B-8EEE-72497F7ABE4E}" destId="{7420C3F2-FA49-4963-BDF6-651EDE9EC5FC}" srcOrd="0" destOrd="0" presId="urn:microsoft.com/office/officeart/2008/layout/VerticalCurvedList"/>
    <dgm:cxn modelId="{5FE2C531-0F90-42EF-A35D-D0A47CFEDCC6}" type="presParOf" srcId="{755EF0CF-55A4-469E-84D2-DDB7B9F0685B}" destId="{9111CCA5-3D65-4805-A1D2-C30925463780}" srcOrd="0" destOrd="0" presId="urn:microsoft.com/office/officeart/2008/layout/VerticalCurvedList"/>
    <dgm:cxn modelId="{819A5B50-8EA5-45C3-A942-A3B0A8633B3B}" type="presParOf" srcId="{9111CCA5-3D65-4805-A1D2-C30925463780}" destId="{D6AEE71F-4E47-4F4D-BFC4-BDB5F548FFFA}" srcOrd="0" destOrd="0" presId="urn:microsoft.com/office/officeart/2008/layout/VerticalCurvedList"/>
    <dgm:cxn modelId="{283DD564-241D-4010-9EDC-1ADD703FDD4C}" type="presParOf" srcId="{D6AEE71F-4E47-4F4D-BFC4-BDB5F548FFFA}" destId="{8CFA59E5-776E-4726-B445-104B1EE6100A}" srcOrd="0" destOrd="0" presId="urn:microsoft.com/office/officeart/2008/layout/VerticalCurvedList"/>
    <dgm:cxn modelId="{F8FCAD0B-725F-421D-89BE-EF019A984E16}" type="presParOf" srcId="{D6AEE71F-4E47-4F4D-BFC4-BDB5F548FFFA}" destId="{CCAE3565-B940-4BAA-BE1E-44F32286BDCC}" srcOrd="1" destOrd="0" presId="urn:microsoft.com/office/officeart/2008/layout/VerticalCurvedList"/>
    <dgm:cxn modelId="{51A09D1F-51B5-44E4-AF06-FC8C48210A77}" type="presParOf" srcId="{D6AEE71F-4E47-4F4D-BFC4-BDB5F548FFFA}" destId="{080CACDF-04D3-46DA-BBF5-9EA33202850E}" srcOrd="2" destOrd="0" presId="urn:microsoft.com/office/officeart/2008/layout/VerticalCurvedList"/>
    <dgm:cxn modelId="{0A1764B0-735F-464E-BBDB-D69EF877BE8E}" type="presParOf" srcId="{D6AEE71F-4E47-4F4D-BFC4-BDB5F548FFFA}" destId="{E01282E4-B253-40CC-A8FB-5C67B9EAEBED}" srcOrd="3" destOrd="0" presId="urn:microsoft.com/office/officeart/2008/layout/VerticalCurvedList"/>
    <dgm:cxn modelId="{8AE3EB45-EE33-4475-9AD5-3DD92A6710CB}" type="presParOf" srcId="{9111CCA5-3D65-4805-A1D2-C30925463780}" destId="{52C0C251-43AB-46BA-A32E-B3B94971BC98}" srcOrd="1" destOrd="0" presId="urn:microsoft.com/office/officeart/2008/layout/VerticalCurvedList"/>
    <dgm:cxn modelId="{766C5BB5-353C-402B-B03B-DE18D060C997}" type="presParOf" srcId="{9111CCA5-3D65-4805-A1D2-C30925463780}" destId="{FB98E36B-EA5E-4344-8011-4EDD371E6E9A}" srcOrd="2" destOrd="0" presId="urn:microsoft.com/office/officeart/2008/layout/VerticalCurvedList"/>
    <dgm:cxn modelId="{2ABFA3BC-7FBA-4763-A30D-BBE4A4316571}" type="presParOf" srcId="{FB98E36B-EA5E-4344-8011-4EDD371E6E9A}" destId="{EB44608B-174D-4F9F-B325-C97E976C884C}" srcOrd="0" destOrd="0" presId="urn:microsoft.com/office/officeart/2008/layout/VerticalCurvedList"/>
    <dgm:cxn modelId="{5C2BDC9D-6DB2-4E52-B9DE-15395344F34A}" type="presParOf" srcId="{9111CCA5-3D65-4805-A1D2-C30925463780}" destId="{1959FDDF-DFBE-4F46-8438-7E8F9B0A71CE}" srcOrd="3" destOrd="0" presId="urn:microsoft.com/office/officeart/2008/layout/VerticalCurvedList"/>
    <dgm:cxn modelId="{EA06FD61-7D8B-4864-B851-6552C4B5132B}" type="presParOf" srcId="{9111CCA5-3D65-4805-A1D2-C30925463780}" destId="{AF03CE1E-AF45-4F5D-A622-0850C8BF0AB1}" srcOrd="4" destOrd="0" presId="urn:microsoft.com/office/officeart/2008/layout/VerticalCurvedList"/>
    <dgm:cxn modelId="{D568268D-F157-4D2E-A280-349AB2930541}" type="presParOf" srcId="{AF03CE1E-AF45-4F5D-A622-0850C8BF0AB1}" destId="{EBF3525B-51AC-4968-9559-8862025C3E3A}" srcOrd="0" destOrd="0" presId="urn:microsoft.com/office/officeart/2008/layout/VerticalCurvedList"/>
    <dgm:cxn modelId="{8EF6D1F8-0E54-4A95-942E-FF90D76431A4}" type="presParOf" srcId="{9111CCA5-3D65-4805-A1D2-C30925463780}" destId="{7420C3F2-FA49-4963-BDF6-651EDE9EC5FC}" srcOrd="5" destOrd="0" presId="urn:microsoft.com/office/officeart/2008/layout/VerticalCurvedList"/>
    <dgm:cxn modelId="{8C38F774-ED79-4714-95B8-CCA5D3006F78}" type="presParOf" srcId="{9111CCA5-3D65-4805-A1D2-C30925463780}" destId="{1E5C3207-15C3-48EA-985A-4E8267796F3D}" srcOrd="6" destOrd="0" presId="urn:microsoft.com/office/officeart/2008/layout/VerticalCurvedList"/>
    <dgm:cxn modelId="{3E57E18C-2717-4973-9FDE-137C67DB1646}" type="presParOf" srcId="{1E5C3207-15C3-48EA-985A-4E8267796F3D}" destId="{C364DA02-5E05-4728-9650-28EA2EE4B0B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4BC34BD-D73C-4C9B-A743-A5A61FD4A50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0C52D17-C6A2-486E-9E2D-DC62005E3A49}">
      <dgm:prSet phldrT="[Text]"/>
      <dgm:spPr/>
      <dgm:t>
        <a:bodyPr/>
        <a:lstStyle/>
        <a:p>
          <a:r>
            <a:rPr lang="en-US" dirty="0"/>
            <a:t>Processes and knowledge</a:t>
          </a:r>
        </a:p>
      </dgm:t>
    </dgm:pt>
    <dgm:pt modelId="{FBD1D699-FA95-4B4E-8EAC-1ED5B63CDAB9}" type="parTrans" cxnId="{CA0D86B7-E3CA-4F82-AF11-C1228173BA1E}">
      <dgm:prSet/>
      <dgm:spPr/>
      <dgm:t>
        <a:bodyPr/>
        <a:lstStyle/>
        <a:p>
          <a:endParaRPr lang="en-US"/>
        </a:p>
      </dgm:t>
    </dgm:pt>
    <dgm:pt modelId="{DAAAD653-5EB1-4579-B335-4486F72A6810}" type="sibTrans" cxnId="{CA0D86B7-E3CA-4F82-AF11-C1228173BA1E}">
      <dgm:prSet/>
      <dgm:spPr/>
      <dgm:t>
        <a:bodyPr/>
        <a:lstStyle/>
        <a:p>
          <a:endParaRPr lang="en-US"/>
        </a:p>
      </dgm:t>
    </dgm:pt>
    <dgm:pt modelId="{BA666BC1-409C-4B14-8AD2-6DD2F0C53329}">
      <dgm:prSet phldrT="[Text]"/>
      <dgm:spPr/>
      <dgm:t>
        <a:bodyPr/>
        <a:lstStyle/>
        <a:p>
          <a:r>
            <a:rPr lang="en-US" dirty="0"/>
            <a:t>Best practices</a:t>
          </a:r>
        </a:p>
      </dgm:t>
    </dgm:pt>
    <dgm:pt modelId="{B8915C07-C581-461C-97E2-13E7758D9D0D}" type="parTrans" cxnId="{E0660895-F708-463B-A061-B10B40D0F877}">
      <dgm:prSet/>
      <dgm:spPr/>
      <dgm:t>
        <a:bodyPr/>
        <a:lstStyle/>
        <a:p>
          <a:endParaRPr lang="en-US"/>
        </a:p>
      </dgm:t>
    </dgm:pt>
    <dgm:pt modelId="{76565973-8620-4FDE-813D-719F72B125EB}" type="sibTrans" cxnId="{E0660895-F708-463B-A061-B10B40D0F877}">
      <dgm:prSet/>
      <dgm:spPr/>
      <dgm:t>
        <a:bodyPr/>
        <a:lstStyle/>
        <a:p>
          <a:endParaRPr lang="en-US"/>
        </a:p>
      </dgm:t>
    </dgm:pt>
    <dgm:pt modelId="{EB00EB4A-871E-46AB-AE36-42FC71543C57}">
      <dgm:prSet phldrT="[Text]"/>
      <dgm:spPr/>
      <dgm:t>
        <a:bodyPr/>
        <a:lstStyle/>
        <a:p>
          <a:r>
            <a:rPr lang="en-US" dirty="0"/>
            <a:t>Standards</a:t>
          </a:r>
        </a:p>
      </dgm:t>
    </dgm:pt>
    <dgm:pt modelId="{C60DF210-E960-4FE3-A5DA-C9A30ABD9765}" type="parTrans" cxnId="{E25C9EC5-121C-49D3-9CEF-521064941AD9}">
      <dgm:prSet/>
      <dgm:spPr/>
      <dgm:t>
        <a:bodyPr/>
        <a:lstStyle/>
        <a:p>
          <a:endParaRPr lang="en-US"/>
        </a:p>
      </dgm:t>
    </dgm:pt>
    <dgm:pt modelId="{BC9C4444-AC42-4C7A-9CFE-5F1C95735A5C}" type="sibTrans" cxnId="{E25C9EC5-121C-49D3-9CEF-521064941AD9}">
      <dgm:prSet/>
      <dgm:spPr/>
      <dgm:t>
        <a:bodyPr/>
        <a:lstStyle/>
        <a:p>
          <a:endParaRPr lang="en-US"/>
        </a:p>
      </dgm:t>
    </dgm:pt>
    <dgm:pt modelId="{9B31CC1B-3C8D-4B26-941B-7BAFB75DBAB6}" type="pres">
      <dgm:prSet presAssocID="{14BC34BD-D73C-4C9B-A743-A5A61FD4A50D}" presName="linear" presStyleCnt="0">
        <dgm:presLayoutVars>
          <dgm:animLvl val="lvl"/>
          <dgm:resizeHandles val="exact"/>
        </dgm:presLayoutVars>
      </dgm:prSet>
      <dgm:spPr/>
    </dgm:pt>
    <dgm:pt modelId="{970D30F6-9909-4B07-8E7D-B5645E7DB33F}" type="pres">
      <dgm:prSet presAssocID="{00C52D17-C6A2-486E-9E2D-DC62005E3A49}" presName="parentText" presStyleLbl="node1" presStyleIdx="0" presStyleCnt="3">
        <dgm:presLayoutVars>
          <dgm:chMax val="0"/>
          <dgm:bulletEnabled val="1"/>
        </dgm:presLayoutVars>
      </dgm:prSet>
      <dgm:spPr/>
    </dgm:pt>
    <dgm:pt modelId="{0C504F57-E558-4046-8624-3E553A36CC4A}" type="pres">
      <dgm:prSet presAssocID="{DAAAD653-5EB1-4579-B335-4486F72A6810}" presName="spacer" presStyleCnt="0"/>
      <dgm:spPr/>
    </dgm:pt>
    <dgm:pt modelId="{93A307AE-0777-44FC-B32C-8C7A5E1F5451}" type="pres">
      <dgm:prSet presAssocID="{BA666BC1-409C-4B14-8AD2-6DD2F0C53329}" presName="parentText" presStyleLbl="node1" presStyleIdx="1" presStyleCnt="3">
        <dgm:presLayoutVars>
          <dgm:chMax val="0"/>
          <dgm:bulletEnabled val="1"/>
        </dgm:presLayoutVars>
      </dgm:prSet>
      <dgm:spPr/>
    </dgm:pt>
    <dgm:pt modelId="{A0654F91-1C10-4B43-AC57-70B3EEB42F86}" type="pres">
      <dgm:prSet presAssocID="{76565973-8620-4FDE-813D-719F72B125EB}" presName="spacer" presStyleCnt="0"/>
      <dgm:spPr/>
    </dgm:pt>
    <dgm:pt modelId="{3EF38FFD-74B3-4CAA-9987-6091099B05F1}" type="pres">
      <dgm:prSet presAssocID="{EB00EB4A-871E-46AB-AE36-42FC71543C57}" presName="parentText" presStyleLbl="node1" presStyleIdx="2" presStyleCnt="3">
        <dgm:presLayoutVars>
          <dgm:chMax val="0"/>
          <dgm:bulletEnabled val="1"/>
        </dgm:presLayoutVars>
      </dgm:prSet>
      <dgm:spPr/>
    </dgm:pt>
  </dgm:ptLst>
  <dgm:cxnLst>
    <dgm:cxn modelId="{531D0026-EDCC-43E2-A484-3B97570EFE12}" type="presOf" srcId="{00C52D17-C6A2-486E-9E2D-DC62005E3A49}" destId="{970D30F6-9909-4B07-8E7D-B5645E7DB33F}" srcOrd="0" destOrd="0" presId="urn:microsoft.com/office/officeart/2005/8/layout/vList2"/>
    <dgm:cxn modelId="{255C6F5E-D769-4483-B9BF-A9E39FF099D0}" type="presOf" srcId="{BA666BC1-409C-4B14-8AD2-6DD2F0C53329}" destId="{93A307AE-0777-44FC-B32C-8C7A5E1F5451}" srcOrd="0" destOrd="0" presId="urn:microsoft.com/office/officeart/2005/8/layout/vList2"/>
    <dgm:cxn modelId="{E0660895-F708-463B-A061-B10B40D0F877}" srcId="{14BC34BD-D73C-4C9B-A743-A5A61FD4A50D}" destId="{BA666BC1-409C-4B14-8AD2-6DD2F0C53329}" srcOrd="1" destOrd="0" parTransId="{B8915C07-C581-461C-97E2-13E7758D9D0D}" sibTransId="{76565973-8620-4FDE-813D-719F72B125EB}"/>
    <dgm:cxn modelId="{CDD57495-7FEF-467F-A120-0A8C901C1A39}" type="presOf" srcId="{EB00EB4A-871E-46AB-AE36-42FC71543C57}" destId="{3EF38FFD-74B3-4CAA-9987-6091099B05F1}" srcOrd="0" destOrd="0" presId="urn:microsoft.com/office/officeart/2005/8/layout/vList2"/>
    <dgm:cxn modelId="{7804C298-38A3-4485-8D37-A193F65A8D9E}" type="presOf" srcId="{14BC34BD-D73C-4C9B-A743-A5A61FD4A50D}" destId="{9B31CC1B-3C8D-4B26-941B-7BAFB75DBAB6}" srcOrd="0" destOrd="0" presId="urn:microsoft.com/office/officeart/2005/8/layout/vList2"/>
    <dgm:cxn modelId="{CA0D86B7-E3CA-4F82-AF11-C1228173BA1E}" srcId="{14BC34BD-D73C-4C9B-A743-A5A61FD4A50D}" destId="{00C52D17-C6A2-486E-9E2D-DC62005E3A49}" srcOrd="0" destOrd="0" parTransId="{FBD1D699-FA95-4B4E-8EAC-1ED5B63CDAB9}" sibTransId="{DAAAD653-5EB1-4579-B335-4486F72A6810}"/>
    <dgm:cxn modelId="{E25C9EC5-121C-49D3-9CEF-521064941AD9}" srcId="{14BC34BD-D73C-4C9B-A743-A5A61FD4A50D}" destId="{EB00EB4A-871E-46AB-AE36-42FC71543C57}" srcOrd="2" destOrd="0" parTransId="{C60DF210-E960-4FE3-A5DA-C9A30ABD9765}" sibTransId="{BC9C4444-AC42-4C7A-9CFE-5F1C95735A5C}"/>
    <dgm:cxn modelId="{01EA8FFA-2391-4CC3-9CB3-20B5C8A5CC64}" type="presParOf" srcId="{9B31CC1B-3C8D-4B26-941B-7BAFB75DBAB6}" destId="{970D30F6-9909-4B07-8E7D-B5645E7DB33F}" srcOrd="0" destOrd="0" presId="urn:microsoft.com/office/officeart/2005/8/layout/vList2"/>
    <dgm:cxn modelId="{7A54C011-D20E-4EAB-B752-99E6F2F5091B}" type="presParOf" srcId="{9B31CC1B-3C8D-4B26-941B-7BAFB75DBAB6}" destId="{0C504F57-E558-4046-8624-3E553A36CC4A}" srcOrd="1" destOrd="0" presId="urn:microsoft.com/office/officeart/2005/8/layout/vList2"/>
    <dgm:cxn modelId="{9328879F-1C50-411C-AFEA-A469687761ED}" type="presParOf" srcId="{9B31CC1B-3C8D-4B26-941B-7BAFB75DBAB6}" destId="{93A307AE-0777-44FC-B32C-8C7A5E1F5451}" srcOrd="2" destOrd="0" presId="urn:microsoft.com/office/officeart/2005/8/layout/vList2"/>
    <dgm:cxn modelId="{B495E912-70E2-4926-A838-D91F80D09FA8}" type="presParOf" srcId="{9B31CC1B-3C8D-4B26-941B-7BAFB75DBAB6}" destId="{A0654F91-1C10-4B43-AC57-70B3EEB42F86}" srcOrd="3" destOrd="0" presId="urn:microsoft.com/office/officeart/2005/8/layout/vList2"/>
    <dgm:cxn modelId="{E74A06D6-7E7E-4362-AE56-C2A4BF8D4FC1}" type="presParOf" srcId="{9B31CC1B-3C8D-4B26-941B-7BAFB75DBAB6}" destId="{3EF38FFD-74B3-4CAA-9987-6091099B05F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509B0FA-4B45-4F20-9A84-8304535FFEA0}" type="doc">
      <dgm:prSet loTypeId="urn:microsoft.com/office/officeart/2005/8/layout/hProcess9" loCatId="process" qsTypeId="urn:microsoft.com/office/officeart/2005/8/quickstyle/simple1" qsCatId="simple" csTypeId="urn:microsoft.com/office/officeart/2005/8/colors/colorful2" csCatId="colorful" phldr="1"/>
      <dgm:spPr/>
    </dgm:pt>
    <dgm:pt modelId="{52115892-FFA6-45F0-9A03-AFBF1ED3BA95}">
      <dgm:prSet phldrT="[Text]" custT="1"/>
      <dgm:spPr/>
      <dgm:t>
        <a:bodyPr/>
        <a:lstStyle/>
        <a:p>
          <a:r>
            <a:rPr lang="en-CA" sz="2000" dirty="0"/>
            <a:t>Initiating</a:t>
          </a:r>
        </a:p>
      </dgm:t>
    </dgm:pt>
    <dgm:pt modelId="{907E6337-744C-451F-8EC3-B448902B0ABE}" type="parTrans" cxnId="{D4746C4E-0FDC-4DC2-A25E-4805A91106A8}">
      <dgm:prSet/>
      <dgm:spPr/>
      <dgm:t>
        <a:bodyPr/>
        <a:lstStyle/>
        <a:p>
          <a:endParaRPr lang="en-CA"/>
        </a:p>
      </dgm:t>
    </dgm:pt>
    <dgm:pt modelId="{E5E7121C-FD78-485E-9D7E-5AAFCB2BFB6E}" type="sibTrans" cxnId="{D4746C4E-0FDC-4DC2-A25E-4805A91106A8}">
      <dgm:prSet/>
      <dgm:spPr/>
      <dgm:t>
        <a:bodyPr/>
        <a:lstStyle/>
        <a:p>
          <a:endParaRPr lang="en-CA"/>
        </a:p>
      </dgm:t>
    </dgm:pt>
    <dgm:pt modelId="{53E03D71-BB34-49E6-8DC0-7AA4CB99C81B}">
      <dgm:prSet phldrT="[Text]" custT="1"/>
      <dgm:spPr/>
      <dgm:t>
        <a:bodyPr/>
        <a:lstStyle/>
        <a:p>
          <a:r>
            <a:rPr lang="en-CA" sz="2000" dirty="0"/>
            <a:t>Monitoring and Controlling</a:t>
          </a:r>
        </a:p>
      </dgm:t>
    </dgm:pt>
    <dgm:pt modelId="{9BF1354D-778D-4E78-B708-988FD2AFCCCF}" type="parTrans" cxnId="{B6356B3C-68E9-4B26-960C-F9CD4434E3FB}">
      <dgm:prSet/>
      <dgm:spPr/>
      <dgm:t>
        <a:bodyPr/>
        <a:lstStyle/>
        <a:p>
          <a:endParaRPr lang="en-CA"/>
        </a:p>
      </dgm:t>
    </dgm:pt>
    <dgm:pt modelId="{D7DF6FE8-5A75-44E4-92EE-D56AD63689F0}" type="sibTrans" cxnId="{B6356B3C-68E9-4B26-960C-F9CD4434E3FB}">
      <dgm:prSet/>
      <dgm:spPr/>
      <dgm:t>
        <a:bodyPr/>
        <a:lstStyle/>
        <a:p>
          <a:endParaRPr lang="en-CA"/>
        </a:p>
      </dgm:t>
    </dgm:pt>
    <dgm:pt modelId="{438B10C2-615F-4CAE-BC13-C200C7116274}">
      <dgm:prSet phldrT="[Text]" custT="1"/>
      <dgm:spPr/>
      <dgm:t>
        <a:bodyPr/>
        <a:lstStyle/>
        <a:p>
          <a:r>
            <a:rPr lang="en-CA" sz="2000" dirty="0"/>
            <a:t>Closing</a:t>
          </a:r>
        </a:p>
      </dgm:t>
    </dgm:pt>
    <dgm:pt modelId="{90E5A044-3DBF-405D-AEBD-F58C9C66DA8A}" type="parTrans" cxnId="{B1C27BEC-453A-4B0C-AE23-E756D4873563}">
      <dgm:prSet/>
      <dgm:spPr/>
      <dgm:t>
        <a:bodyPr/>
        <a:lstStyle/>
        <a:p>
          <a:endParaRPr lang="en-CA"/>
        </a:p>
      </dgm:t>
    </dgm:pt>
    <dgm:pt modelId="{8AEB2000-CA87-4526-9BB4-1AD000316B71}" type="sibTrans" cxnId="{B1C27BEC-453A-4B0C-AE23-E756D4873563}">
      <dgm:prSet/>
      <dgm:spPr/>
      <dgm:t>
        <a:bodyPr/>
        <a:lstStyle/>
        <a:p>
          <a:endParaRPr lang="en-CA"/>
        </a:p>
      </dgm:t>
    </dgm:pt>
    <dgm:pt modelId="{782AA5D2-B7A4-4BA8-A51A-707908DAC2BB}">
      <dgm:prSet phldrT="[Text]" custT="1"/>
      <dgm:spPr/>
      <dgm:t>
        <a:bodyPr/>
        <a:lstStyle/>
        <a:p>
          <a:r>
            <a:rPr lang="en-CA" sz="2000" dirty="0"/>
            <a:t>Planning</a:t>
          </a:r>
        </a:p>
      </dgm:t>
    </dgm:pt>
    <dgm:pt modelId="{A65CB9D1-DE32-4671-A74B-D33957C265D2}" type="parTrans" cxnId="{17B010C6-9E37-4024-BDB3-4AF515839081}">
      <dgm:prSet/>
      <dgm:spPr/>
      <dgm:t>
        <a:bodyPr/>
        <a:lstStyle/>
        <a:p>
          <a:endParaRPr lang="en-CA"/>
        </a:p>
      </dgm:t>
    </dgm:pt>
    <dgm:pt modelId="{29FA14C0-8E4D-422E-927F-24459BE77906}" type="sibTrans" cxnId="{17B010C6-9E37-4024-BDB3-4AF515839081}">
      <dgm:prSet/>
      <dgm:spPr/>
      <dgm:t>
        <a:bodyPr/>
        <a:lstStyle/>
        <a:p>
          <a:endParaRPr lang="en-CA"/>
        </a:p>
      </dgm:t>
    </dgm:pt>
    <dgm:pt modelId="{4C7B2958-D3D3-4582-ABC6-5E304B16EBC2}">
      <dgm:prSet phldrT="[Text]" custT="1"/>
      <dgm:spPr/>
      <dgm:t>
        <a:bodyPr/>
        <a:lstStyle/>
        <a:p>
          <a:r>
            <a:rPr lang="en-CA" sz="2000" dirty="0"/>
            <a:t>Executing</a:t>
          </a:r>
        </a:p>
      </dgm:t>
    </dgm:pt>
    <dgm:pt modelId="{89D6AF7C-A02C-4169-89B0-73C073042509}" type="parTrans" cxnId="{BF421EF3-8C70-4917-976E-AC0E4F6EB3F4}">
      <dgm:prSet/>
      <dgm:spPr/>
      <dgm:t>
        <a:bodyPr/>
        <a:lstStyle/>
        <a:p>
          <a:endParaRPr lang="en-CA"/>
        </a:p>
      </dgm:t>
    </dgm:pt>
    <dgm:pt modelId="{6452FD8A-7FE5-4C22-8761-B6278543A7BE}" type="sibTrans" cxnId="{BF421EF3-8C70-4917-976E-AC0E4F6EB3F4}">
      <dgm:prSet/>
      <dgm:spPr/>
      <dgm:t>
        <a:bodyPr/>
        <a:lstStyle/>
        <a:p>
          <a:endParaRPr lang="en-CA"/>
        </a:p>
      </dgm:t>
    </dgm:pt>
    <dgm:pt modelId="{7203994E-2296-4E20-98E0-9A875934E0DE}" type="pres">
      <dgm:prSet presAssocID="{C509B0FA-4B45-4F20-9A84-8304535FFEA0}" presName="CompostProcess" presStyleCnt="0">
        <dgm:presLayoutVars>
          <dgm:dir/>
          <dgm:resizeHandles val="exact"/>
        </dgm:presLayoutVars>
      </dgm:prSet>
      <dgm:spPr/>
    </dgm:pt>
    <dgm:pt modelId="{B117935D-04A1-488D-B741-0936FE9ECAC7}" type="pres">
      <dgm:prSet presAssocID="{C509B0FA-4B45-4F20-9A84-8304535FFEA0}" presName="arrow" presStyleLbl="bgShp" presStyleIdx="0" presStyleCnt="1"/>
      <dgm:spPr/>
    </dgm:pt>
    <dgm:pt modelId="{A34E3C98-843B-4C31-AA46-129EA6C6F8F3}" type="pres">
      <dgm:prSet presAssocID="{C509B0FA-4B45-4F20-9A84-8304535FFEA0}" presName="linearProcess" presStyleCnt="0"/>
      <dgm:spPr/>
    </dgm:pt>
    <dgm:pt modelId="{24BBE1E1-58C6-4E48-88D0-2F428A30E47C}" type="pres">
      <dgm:prSet presAssocID="{52115892-FFA6-45F0-9A03-AFBF1ED3BA95}" presName="textNode" presStyleLbl="node1" presStyleIdx="0" presStyleCnt="5">
        <dgm:presLayoutVars>
          <dgm:bulletEnabled val="1"/>
        </dgm:presLayoutVars>
      </dgm:prSet>
      <dgm:spPr/>
    </dgm:pt>
    <dgm:pt modelId="{95567E7D-2DA7-4174-A8F7-11685345AED6}" type="pres">
      <dgm:prSet presAssocID="{E5E7121C-FD78-485E-9D7E-5AAFCB2BFB6E}" presName="sibTrans" presStyleCnt="0"/>
      <dgm:spPr/>
    </dgm:pt>
    <dgm:pt modelId="{8AA5EE53-8B16-4E29-A736-70FE49721B1C}" type="pres">
      <dgm:prSet presAssocID="{782AA5D2-B7A4-4BA8-A51A-707908DAC2BB}" presName="textNode" presStyleLbl="node1" presStyleIdx="1" presStyleCnt="5">
        <dgm:presLayoutVars>
          <dgm:bulletEnabled val="1"/>
        </dgm:presLayoutVars>
      </dgm:prSet>
      <dgm:spPr/>
    </dgm:pt>
    <dgm:pt modelId="{0C1E6BC2-5C0A-4FBB-BD49-D172CD9812BB}" type="pres">
      <dgm:prSet presAssocID="{29FA14C0-8E4D-422E-927F-24459BE77906}" presName="sibTrans" presStyleCnt="0"/>
      <dgm:spPr/>
    </dgm:pt>
    <dgm:pt modelId="{018A98D5-74B2-4FCD-A891-C4783D00807C}" type="pres">
      <dgm:prSet presAssocID="{4C7B2958-D3D3-4582-ABC6-5E304B16EBC2}" presName="textNode" presStyleLbl="node1" presStyleIdx="2" presStyleCnt="5">
        <dgm:presLayoutVars>
          <dgm:bulletEnabled val="1"/>
        </dgm:presLayoutVars>
      </dgm:prSet>
      <dgm:spPr/>
    </dgm:pt>
    <dgm:pt modelId="{8C33A3A6-B939-4B92-A128-11353B722A14}" type="pres">
      <dgm:prSet presAssocID="{6452FD8A-7FE5-4C22-8761-B6278543A7BE}" presName="sibTrans" presStyleCnt="0"/>
      <dgm:spPr/>
    </dgm:pt>
    <dgm:pt modelId="{0633559E-72B8-4112-A63E-F8CC0D931656}" type="pres">
      <dgm:prSet presAssocID="{53E03D71-BB34-49E6-8DC0-7AA4CB99C81B}" presName="textNode" presStyleLbl="node1" presStyleIdx="3" presStyleCnt="5">
        <dgm:presLayoutVars>
          <dgm:bulletEnabled val="1"/>
        </dgm:presLayoutVars>
      </dgm:prSet>
      <dgm:spPr/>
    </dgm:pt>
    <dgm:pt modelId="{C42B7AF3-0357-4023-84C2-575689DF7AE3}" type="pres">
      <dgm:prSet presAssocID="{D7DF6FE8-5A75-44E4-92EE-D56AD63689F0}" presName="sibTrans" presStyleCnt="0"/>
      <dgm:spPr/>
    </dgm:pt>
    <dgm:pt modelId="{F831B127-CD54-47A1-8622-85C39352BF9C}" type="pres">
      <dgm:prSet presAssocID="{438B10C2-615F-4CAE-BC13-C200C7116274}" presName="textNode" presStyleLbl="node1" presStyleIdx="4" presStyleCnt="5">
        <dgm:presLayoutVars>
          <dgm:bulletEnabled val="1"/>
        </dgm:presLayoutVars>
      </dgm:prSet>
      <dgm:spPr/>
    </dgm:pt>
  </dgm:ptLst>
  <dgm:cxnLst>
    <dgm:cxn modelId="{5630DC2C-2D0D-4DF7-A4F3-151BA2147C24}" type="presOf" srcId="{53E03D71-BB34-49E6-8DC0-7AA4CB99C81B}" destId="{0633559E-72B8-4112-A63E-F8CC0D931656}" srcOrd="0" destOrd="0" presId="urn:microsoft.com/office/officeart/2005/8/layout/hProcess9"/>
    <dgm:cxn modelId="{B6356B3C-68E9-4B26-960C-F9CD4434E3FB}" srcId="{C509B0FA-4B45-4F20-9A84-8304535FFEA0}" destId="{53E03D71-BB34-49E6-8DC0-7AA4CB99C81B}" srcOrd="3" destOrd="0" parTransId="{9BF1354D-778D-4E78-B708-988FD2AFCCCF}" sibTransId="{D7DF6FE8-5A75-44E4-92EE-D56AD63689F0}"/>
    <dgm:cxn modelId="{8E68F93E-040A-4A44-B94F-B2675A8C7F6D}" type="presOf" srcId="{4C7B2958-D3D3-4582-ABC6-5E304B16EBC2}" destId="{018A98D5-74B2-4FCD-A891-C4783D00807C}" srcOrd="0" destOrd="0" presId="urn:microsoft.com/office/officeart/2005/8/layout/hProcess9"/>
    <dgm:cxn modelId="{D4746C4E-0FDC-4DC2-A25E-4805A91106A8}" srcId="{C509B0FA-4B45-4F20-9A84-8304535FFEA0}" destId="{52115892-FFA6-45F0-9A03-AFBF1ED3BA95}" srcOrd="0" destOrd="0" parTransId="{907E6337-744C-451F-8EC3-B448902B0ABE}" sibTransId="{E5E7121C-FD78-485E-9D7E-5AAFCB2BFB6E}"/>
    <dgm:cxn modelId="{3C3EC089-B7BE-4A20-8967-73C80162B5ED}" type="presOf" srcId="{52115892-FFA6-45F0-9A03-AFBF1ED3BA95}" destId="{24BBE1E1-58C6-4E48-88D0-2F428A30E47C}" srcOrd="0" destOrd="0" presId="urn:microsoft.com/office/officeart/2005/8/layout/hProcess9"/>
    <dgm:cxn modelId="{9B08C0A0-B502-4F94-95A1-178D437CA972}" type="presOf" srcId="{438B10C2-615F-4CAE-BC13-C200C7116274}" destId="{F831B127-CD54-47A1-8622-85C39352BF9C}" srcOrd="0" destOrd="0" presId="urn:microsoft.com/office/officeart/2005/8/layout/hProcess9"/>
    <dgm:cxn modelId="{17B010C6-9E37-4024-BDB3-4AF515839081}" srcId="{C509B0FA-4B45-4F20-9A84-8304535FFEA0}" destId="{782AA5D2-B7A4-4BA8-A51A-707908DAC2BB}" srcOrd="1" destOrd="0" parTransId="{A65CB9D1-DE32-4671-A74B-D33957C265D2}" sibTransId="{29FA14C0-8E4D-422E-927F-24459BE77906}"/>
    <dgm:cxn modelId="{B1C27BEC-453A-4B0C-AE23-E756D4873563}" srcId="{C509B0FA-4B45-4F20-9A84-8304535FFEA0}" destId="{438B10C2-615F-4CAE-BC13-C200C7116274}" srcOrd="4" destOrd="0" parTransId="{90E5A044-3DBF-405D-AEBD-F58C9C66DA8A}" sibTransId="{8AEB2000-CA87-4526-9BB4-1AD000316B71}"/>
    <dgm:cxn modelId="{BF421EF3-8C70-4917-976E-AC0E4F6EB3F4}" srcId="{C509B0FA-4B45-4F20-9A84-8304535FFEA0}" destId="{4C7B2958-D3D3-4582-ABC6-5E304B16EBC2}" srcOrd="2" destOrd="0" parTransId="{89D6AF7C-A02C-4169-89B0-73C073042509}" sibTransId="{6452FD8A-7FE5-4C22-8761-B6278543A7BE}"/>
    <dgm:cxn modelId="{5C4D87F3-753D-42F8-83AD-B17959D838A0}" type="presOf" srcId="{C509B0FA-4B45-4F20-9A84-8304535FFEA0}" destId="{7203994E-2296-4E20-98E0-9A875934E0DE}" srcOrd="0" destOrd="0" presId="urn:microsoft.com/office/officeart/2005/8/layout/hProcess9"/>
    <dgm:cxn modelId="{056D18F7-8063-4545-98E1-2CB673A192C7}" type="presOf" srcId="{782AA5D2-B7A4-4BA8-A51A-707908DAC2BB}" destId="{8AA5EE53-8B16-4E29-A736-70FE49721B1C}" srcOrd="0" destOrd="0" presId="urn:microsoft.com/office/officeart/2005/8/layout/hProcess9"/>
    <dgm:cxn modelId="{1BEC0F3F-BEF5-4214-A35D-9CB52570A945}" type="presParOf" srcId="{7203994E-2296-4E20-98E0-9A875934E0DE}" destId="{B117935D-04A1-488D-B741-0936FE9ECAC7}" srcOrd="0" destOrd="0" presId="urn:microsoft.com/office/officeart/2005/8/layout/hProcess9"/>
    <dgm:cxn modelId="{98078F34-916A-4C35-BDC2-20747C830567}" type="presParOf" srcId="{7203994E-2296-4E20-98E0-9A875934E0DE}" destId="{A34E3C98-843B-4C31-AA46-129EA6C6F8F3}" srcOrd="1" destOrd="0" presId="urn:microsoft.com/office/officeart/2005/8/layout/hProcess9"/>
    <dgm:cxn modelId="{7D81115D-A6CD-4E5F-8544-98C8C09DAF60}" type="presParOf" srcId="{A34E3C98-843B-4C31-AA46-129EA6C6F8F3}" destId="{24BBE1E1-58C6-4E48-88D0-2F428A30E47C}" srcOrd="0" destOrd="0" presId="urn:microsoft.com/office/officeart/2005/8/layout/hProcess9"/>
    <dgm:cxn modelId="{0EEE2630-5F4F-4EFE-9618-D7FC905A94D8}" type="presParOf" srcId="{A34E3C98-843B-4C31-AA46-129EA6C6F8F3}" destId="{95567E7D-2DA7-4174-A8F7-11685345AED6}" srcOrd="1" destOrd="0" presId="urn:microsoft.com/office/officeart/2005/8/layout/hProcess9"/>
    <dgm:cxn modelId="{CAEB1F72-9E43-4F04-99D3-4CD039D69825}" type="presParOf" srcId="{A34E3C98-843B-4C31-AA46-129EA6C6F8F3}" destId="{8AA5EE53-8B16-4E29-A736-70FE49721B1C}" srcOrd="2" destOrd="0" presId="urn:microsoft.com/office/officeart/2005/8/layout/hProcess9"/>
    <dgm:cxn modelId="{D5FF7695-9F4E-49D0-AE18-E07F0644F0B6}" type="presParOf" srcId="{A34E3C98-843B-4C31-AA46-129EA6C6F8F3}" destId="{0C1E6BC2-5C0A-4FBB-BD49-D172CD9812BB}" srcOrd="3" destOrd="0" presId="urn:microsoft.com/office/officeart/2005/8/layout/hProcess9"/>
    <dgm:cxn modelId="{F7DD4788-BB81-4221-8ADE-BDC544B4DECF}" type="presParOf" srcId="{A34E3C98-843B-4C31-AA46-129EA6C6F8F3}" destId="{018A98D5-74B2-4FCD-A891-C4783D00807C}" srcOrd="4" destOrd="0" presId="urn:microsoft.com/office/officeart/2005/8/layout/hProcess9"/>
    <dgm:cxn modelId="{932386CC-1B46-4FFD-A958-EBA625A18794}" type="presParOf" srcId="{A34E3C98-843B-4C31-AA46-129EA6C6F8F3}" destId="{8C33A3A6-B939-4B92-A128-11353B722A14}" srcOrd="5" destOrd="0" presId="urn:microsoft.com/office/officeart/2005/8/layout/hProcess9"/>
    <dgm:cxn modelId="{AA8484B1-73BC-47EF-A499-1614A5651E27}" type="presParOf" srcId="{A34E3C98-843B-4C31-AA46-129EA6C6F8F3}" destId="{0633559E-72B8-4112-A63E-F8CC0D931656}" srcOrd="6" destOrd="0" presId="urn:microsoft.com/office/officeart/2005/8/layout/hProcess9"/>
    <dgm:cxn modelId="{94B65CD8-F806-4108-ABA6-776B5D58FB05}" type="presParOf" srcId="{A34E3C98-843B-4C31-AA46-129EA6C6F8F3}" destId="{C42B7AF3-0357-4023-84C2-575689DF7AE3}" srcOrd="7" destOrd="0" presId="urn:microsoft.com/office/officeart/2005/8/layout/hProcess9"/>
    <dgm:cxn modelId="{FCFF439B-EA85-4291-87BD-0AC04FE63058}" type="presParOf" srcId="{A34E3C98-843B-4C31-AA46-129EA6C6F8F3}" destId="{F831B127-CD54-47A1-8622-85C39352BF9C}"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1F976AE-23E7-4679-AC91-5B87B0A734D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B2E1E6E-FFAC-4218-A715-D19A0DA27B2B}">
      <dgm:prSet phldrT="[Text]"/>
      <dgm:spPr/>
      <dgm:t>
        <a:bodyPr/>
        <a:lstStyle/>
        <a:p>
          <a:r>
            <a:rPr lang="en-US" dirty="0"/>
            <a:t>Integration</a:t>
          </a:r>
        </a:p>
      </dgm:t>
    </dgm:pt>
    <dgm:pt modelId="{F6C03C57-B089-4BED-AACE-8E620BBCCE6A}" type="parTrans" cxnId="{9E957FFB-3411-4182-BD21-686814ABF353}">
      <dgm:prSet/>
      <dgm:spPr/>
      <dgm:t>
        <a:bodyPr/>
        <a:lstStyle/>
        <a:p>
          <a:endParaRPr lang="en-US"/>
        </a:p>
      </dgm:t>
    </dgm:pt>
    <dgm:pt modelId="{462C1FA9-5A26-43B9-A0FC-C6CA08A80113}" type="sibTrans" cxnId="{9E957FFB-3411-4182-BD21-686814ABF353}">
      <dgm:prSet/>
      <dgm:spPr/>
      <dgm:t>
        <a:bodyPr/>
        <a:lstStyle/>
        <a:p>
          <a:endParaRPr lang="en-US"/>
        </a:p>
      </dgm:t>
    </dgm:pt>
    <dgm:pt modelId="{9206D4DB-33AA-4E5D-94E6-D2DC5FE5C2DA}">
      <dgm:prSet phldrT="[Text]"/>
      <dgm:spPr/>
      <dgm:t>
        <a:bodyPr/>
        <a:lstStyle/>
        <a:p>
          <a:r>
            <a:rPr lang="en-US" dirty="0"/>
            <a:t>Procurement</a:t>
          </a:r>
        </a:p>
      </dgm:t>
    </dgm:pt>
    <dgm:pt modelId="{F00E3D2E-5B3E-48C2-B0EB-EBF0AC089138}" type="parTrans" cxnId="{22540BCE-B91C-421D-A078-E8E95CC3D879}">
      <dgm:prSet/>
      <dgm:spPr/>
      <dgm:t>
        <a:bodyPr/>
        <a:lstStyle/>
        <a:p>
          <a:endParaRPr lang="en-US"/>
        </a:p>
      </dgm:t>
    </dgm:pt>
    <dgm:pt modelId="{B82B1AC9-E9C7-4211-B800-616560FDC237}" type="sibTrans" cxnId="{22540BCE-B91C-421D-A078-E8E95CC3D879}">
      <dgm:prSet/>
      <dgm:spPr/>
      <dgm:t>
        <a:bodyPr/>
        <a:lstStyle/>
        <a:p>
          <a:endParaRPr lang="en-US"/>
        </a:p>
      </dgm:t>
    </dgm:pt>
    <dgm:pt modelId="{9E55C741-0388-4302-BF9A-3E63A7D144D1}">
      <dgm:prSet phldrT="[Text]"/>
      <dgm:spPr/>
      <dgm:t>
        <a:bodyPr/>
        <a:lstStyle/>
        <a:p>
          <a:r>
            <a:rPr lang="en-US" dirty="0"/>
            <a:t>Scope</a:t>
          </a:r>
        </a:p>
      </dgm:t>
    </dgm:pt>
    <dgm:pt modelId="{F5705B97-3A43-48CC-9D28-D604C7910034}" type="parTrans" cxnId="{560ECEFB-54D6-47BE-8E4F-7BF0728075D5}">
      <dgm:prSet/>
      <dgm:spPr/>
      <dgm:t>
        <a:bodyPr/>
        <a:lstStyle/>
        <a:p>
          <a:endParaRPr lang="en-US"/>
        </a:p>
      </dgm:t>
    </dgm:pt>
    <dgm:pt modelId="{90A026DA-329D-468B-85CA-4B0CBA7FA14C}" type="sibTrans" cxnId="{560ECEFB-54D6-47BE-8E4F-7BF0728075D5}">
      <dgm:prSet/>
      <dgm:spPr/>
      <dgm:t>
        <a:bodyPr/>
        <a:lstStyle/>
        <a:p>
          <a:endParaRPr lang="en-US"/>
        </a:p>
      </dgm:t>
    </dgm:pt>
    <dgm:pt modelId="{A5DC9075-A892-42D6-94AB-64768E200B87}">
      <dgm:prSet phldrT="[Text]"/>
      <dgm:spPr/>
      <dgm:t>
        <a:bodyPr/>
        <a:lstStyle/>
        <a:p>
          <a:r>
            <a:rPr lang="en-US" dirty="0"/>
            <a:t>Risk</a:t>
          </a:r>
        </a:p>
      </dgm:t>
    </dgm:pt>
    <dgm:pt modelId="{5ED09950-BA9A-4504-A088-A04E1D6E8F30}" type="parTrans" cxnId="{34435CF4-3E90-4D41-B96A-633F4B06F137}">
      <dgm:prSet/>
      <dgm:spPr/>
      <dgm:t>
        <a:bodyPr/>
        <a:lstStyle/>
        <a:p>
          <a:endParaRPr lang="en-US"/>
        </a:p>
      </dgm:t>
    </dgm:pt>
    <dgm:pt modelId="{D7BBE7FB-B6F3-4438-8822-9893E44ACFC1}" type="sibTrans" cxnId="{34435CF4-3E90-4D41-B96A-633F4B06F137}">
      <dgm:prSet/>
      <dgm:spPr/>
      <dgm:t>
        <a:bodyPr/>
        <a:lstStyle/>
        <a:p>
          <a:endParaRPr lang="en-US"/>
        </a:p>
      </dgm:t>
    </dgm:pt>
    <dgm:pt modelId="{F2194C42-8B8D-4533-AC9B-D7D71FD67D65}">
      <dgm:prSet phldrT="[Text]"/>
      <dgm:spPr/>
      <dgm:t>
        <a:bodyPr/>
        <a:lstStyle/>
        <a:p>
          <a:r>
            <a:rPr lang="en-US" dirty="0"/>
            <a:t>Time</a:t>
          </a:r>
        </a:p>
      </dgm:t>
    </dgm:pt>
    <dgm:pt modelId="{9C47540C-C6F2-4635-8AA3-3F2630216E59}" type="parTrans" cxnId="{FFE9DEDF-EF34-4320-9A35-59FEEA30ECAC}">
      <dgm:prSet/>
      <dgm:spPr/>
      <dgm:t>
        <a:bodyPr/>
        <a:lstStyle/>
        <a:p>
          <a:endParaRPr lang="en-US"/>
        </a:p>
      </dgm:t>
    </dgm:pt>
    <dgm:pt modelId="{4DABCF2F-A606-4D3C-9DEE-CAA7CDA1499B}" type="sibTrans" cxnId="{FFE9DEDF-EF34-4320-9A35-59FEEA30ECAC}">
      <dgm:prSet/>
      <dgm:spPr/>
      <dgm:t>
        <a:bodyPr/>
        <a:lstStyle/>
        <a:p>
          <a:endParaRPr lang="en-US"/>
        </a:p>
      </dgm:t>
    </dgm:pt>
    <dgm:pt modelId="{8D1203B3-30D4-4307-AA94-DE7E01201207}">
      <dgm:prSet phldrT="[Text]"/>
      <dgm:spPr/>
      <dgm:t>
        <a:bodyPr/>
        <a:lstStyle/>
        <a:p>
          <a:r>
            <a:rPr lang="en-US" dirty="0"/>
            <a:t>Quality and Stakeholder</a:t>
          </a:r>
        </a:p>
      </dgm:t>
    </dgm:pt>
    <dgm:pt modelId="{B98F3C5F-B209-4248-9856-7CC8E5127AD7}" type="parTrans" cxnId="{35AEFF44-8F1F-4F93-949E-C2A50079F5D4}">
      <dgm:prSet/>
      <dgm:spPr/>
    </dgm:pt>
    <dgm:pt modelId="{951056C3-E9A3-43EA-BB32-1AA47D97AF50}" type="sibTrans" cxnId="{35AEFF44-8F1F-4F93-949E-C2A50079F5D4}">
      <dgm:prSet/>
      <dgm:spPr/>
    </dgm:pt>
    <dgm:pt modelId="{B7A4FAA3-F6A2-4D10-A273-E15FD4DFDED8}">
      <dgm:prSet phldrT="[Text]"/>
      <dgm:spPr/>
      <dgm:t>
        <a:bodyPr/>
        <a:lstStyle/>
        <a:p>
          <a:r>
            <a:rPr lang="en-US" dirty="0"/>
            <a:t>Communications</a:t>
          </a:r>
        </a:p>
      </dgm:t>
    </dgm:pt>
    <dgm:pt modelId="{93BB97D6-0058-4A62-810F-75122849BA3C}" type="parTrans" cxnId="{1FDDB854-3C5A-4F7C-AB76-4B9F850768D4}">
      <dgm:prSet/>
      <dgm:spPr/>
    </dgm:pt>
    <dgm:pt modelId="{FBF03F81-86E7-44E5-A3F8-C111305270B8}" type="sibTrans" cxnId="{1FDDB854-3C5A-4F7C-AB76-4B9F850768D4}">
      <dgm:prSet/>
      <dgm:spPr/>
    </dgm:pt>
    <dgm:pt modelId="{99DEA238-E52C-4231-95B2-6ECDB3D0C8AB}">
      <dgm:prSet phldrT="[Text]"/>
      <dgm:spPr/>
      <dgm:t>
        <a:bodyPr/>
        <a:lstStyle/>
        <a:p>
          <a:r>
            <a:rPr lang="en-US" dirty="0"/>
            <a:t>Cost</a:t>
          </a:r>
        </a:p>
      </dgm:t>
    </dgm:pt>
    <dgm:pt modelId="{43E0C4D3-9C1C-4936-8FF2-632E5CBBA9BC}" type="parTrans" cxnId="{F30EC3F6-E8AD-492B-86D8-FC82779917F1}">
      <dgm:prSet/>
      <dgm:spPr/>
    </dgm:pt>
    <dgm:pt modelId="{E6495F01-9FCF-49DA-B57C-944AC2BB56BE}" type="sibTrans" cxnId="{F30EC3F6-E8AD-492B-86D8-FC82779917F1}">
      <dgm:prSet/>
      <dgm:spPr/>
    </dgm:pt>
    <dgm:pt modelId="{8FBC5448-5972-41DB-86A0-E0D448DA324B}">
      <dgm:prSet phldrT="[Text]"/>
      <dgm:spPr/>
      <dgm:t>
        <a:bodyPr/>
        <a:lstStyle/>
        <a:p>
          <a:r>
            <a:rPr lang="en-US" dirty="0"/>
            <a:t>Human Resources</a:t>
          </a:r>
        </a:p>
      </dgm:t>
    </dgm:pt>
    <dgm:pt modelId="{6CFF5AE3-7EA3-48CB-9CD6-31531CE738B4}" type="parTrans" cxnId="{7751934C-BB15-4F6D-AC73-5174CA3ADFF9}">
      <dgm:prSet/>
      <dgm:spPr/>
    </dgm:pt>
    <dgm:pt modelId="{232526E0-ADA3-4778-95DC-328AF2E0598F}" type="sibTrans" cxnId="{7751934C-BB15-4F6D-AC73-5174CA3ADFF9}">
      <dgm:prSet/>
      <dgm:spPr/>
    </dgm:pt>
    <dgm:pt modelId="{F0DF32B5-6C05-4214-933D-937D28B3E575}" type="pres">
      <dgm:prSet presAssocID="{51F976AE-23E7-4679-AC91-5B87B0A734D8}" presName="diagram" presStyleCnt="0">
        <dgm:presLayoutVars>
          <dgm:dir/>
          <dgm:resizeHandles val="exact"/>
        </dgm:presLayoutVars>
      </dgm:prSet>
      <dgm:spPr/>
    </dgm:pt>
    <dgm:pt modelId="{3DD67936-5256-4D6E-A5A0-883E51D5279D}" type="pres">
      <dgm:prSet presAssocID="{2B2E1E6E-FFAC-4218-A715-D19A0DA27B2B}" presName="node" presStyleLbl="node1" presStyleIdx="0" presStyleCnt="9">
        <dgm:presLayoutVars>
          <dgm:bulletEnabled val="1"/>
        </dgm:presLayoutVars>
      </dgm:prSet>
      <dgm:spPr/>
    </dgm:pt>
    <dgm:pt modelId="{56566B9D-7353-40D0-9122-01C6F68C9AD0}" type="pres">
      <dgm:prSet presAssocID="{462C1FA9-5A26-43B9-A0FC-C6CA08A80113}" presName="sibTrans" presStyleCnt="0"/>
      <dgm:spPr/>
    </dgm:pt>
    <dgm:pt modelId="{56907628-442F-4DEC-A084-28482EE8C211}" type="pres">
      <dgm:prSet presAssocID="{9206D4DB-33AA-4E5D-94E6-D2DC5FE5C2DA}" presName="node" presStyleLbl="node1" presStyleIdx="1" presStyleCnt="9">
        <dgm:presLayoutVars>
          <dgm:bulletEnabled val="1"/>
        </dgm:presLayoutVars>
      </dgm:prSet>
      <dgm:spPr/>
    </dgm:pt>
    <dgm:pt modelId="{209A0AA3-8645-4A14-9BE8-4CCE667B4A95}" type="pres">
      <dgm:prSet presAssocID="{B82B1AC9-E9C7-4211-B800-616560FDC237}" presName="sibTrans" presStyleCnt="0"/>
      <dgm:spPr/>
    </dgm:pt>
    <dgm:pt modelId="{D0A5A34A-4C7B-4F57-ADEF-8B4DA6367C0D}" type="pres">
      <dgm:prSet presAssocID="{9E55C741-0388-4302-BF9A-3E63A7D144D1}" presName="node" presStyleLbl="node1" presStyleIdx="2" presStyleCnt="9">
        <dgm:presLayoutVars>
          <dgm:bulletEnabled val="1"/>
        </dgm:presLayoutVars>
      </dgm:prSet>
      <dgm:spPr/>
    </dgm:pt>
    <dgm:pt modelId="{5F271A18-8F00-4D7A-BF6F-A112CFDA8C7C}" type="pres">
      <dgm:prSet presAssocID="{90A026DA-329D-468B-85CA-4B0CBA7FA14C}" presName="sibTrans" presStyleCnt="0"/>
      <dgm:spPr/>
    </dgm:pt>
    <dgm:pt modelId="{8AE02941-E47C-45B4-8643-6E3996019789}" type="pres">
      <dgm:prSet presAssocID="{A5DC9075-A892-42D6-94AB-64768E200B87}" presName="node" presStyleLbl="node1" presStyleIdx="3" presStyleCnt="9">
        <dgm:presLayoutVars>
          <dgm:bulletEnabled val="1"/>
        </dgm:presLayoutVars>
      </dgm:prSet>
      <dgm:spPr/>
    </dgm:pt>
    <dgm:pt modelId="{C79E1BFC-C5EA-4B69-9379-3E88A7958207}" type="pres">
      <dgm:prSet presAssocID="{D7BBE7FB-B6F3-4438-8822-9893E44ACFC1}" presName="sibTrans" presStyleCnt="0"/>
      <dgm:spPr/>
    </dgm:pt>
    <dgm:pt modelId="{66064E39-3EDC-4EF4-8B54-0039F9628EEA}" type="pres">
      <dgm:prSet presAssocID="{F2194C42-8B8D-4533-AC9B-D7D71FD67D65}" presName="node" presStyleLbl="node1" presStyleIdx="4" presStyleCnt="9">
        <dgm:presLayoutVars>
          <dgm:bulletEnabled val="1"/>
        </dgm:presLayoutVars>
      </dgm:prSet>
      <dgm:spPr/>
    </dgm:pt>
    <dgm:pt modelId="{33444BBF-816F-437D-8008-BB69E8469730}" type="pres">
      <dgm:prSet presAssocID="{4DABCF2F-A606-4D3C-9DEE-CAA7CDA1499B}" presName="sibTrans" presStyleCnt="0"/>
      <dgm:spPr/>
    </dgm:pt>
    <dgm:pt modelId="{ABD390F7-278D-4130-B8D3-CB042634099A}" type="pres">
      <dgm:prSet presAssocID="{B7A4FAA3-F6A2-4D10-A273-E15FD4DFDED8}" presName="node" presStyleLbl="node1" presStyleIdx="5" presStyleCnt="9">
        <dgm:presLayoutVars>
          <dgm:bulletEnabled val="1"/>
        </dgm:presLayoutVars>
      </dgm:prSet>
      <dgm:spPr/>
    </dgm:pt>
    <dgm:pt modelId="{0B3CB3D8-B38E-4B8E-87CA-F7902F31E8B6}" type="pres">
      <dgm:prSet presAssocID="{FBF03F81-86E7-44E5-A3F8-C111305270B8}" presName="sibTrans" presStyleCnt="0"/>
      <dgm:spPr/>
    </dgm:pt>
    <dgm:pt modelId="{EE7CD54A-83D5-4153-9EC7-2DFD9FE8D577}" type="pres">
      <dgm:prSet presAssocID="{99DEA238-E52C-4231-95B2-6ECDB3D0C8AB}" presName="node" presStyleLbl="node1" presStyleIdx="6" presStyleCnt="9">
        <dgm:presLayoutVars>
          <dgm:bulletEnabled val="1"/>
        </dgm:presLayoutVars>
      </dgm:prSet>
      <dgm:spPr/>
    </dgm:pt>
    <dgm:pt modelId="{E3E0108A-C255-4ABF-9726-0BF4E417236B}" type="pres">
      <dgm:prSet presAssocID="{E6495F01-9FCF-49DA-B57C-944AC2BB56BE}" presName="sibTrans" presStyleCnt="0"/>
      <dgm:spPr/>
    </dgm:pt>
    <dgm:pt modelId="{1DC3A5CF-63A0-4677-A62E-3A1DC2FDA3FE}" type="pres">
      <dgm:prSet presAssocID="{8FBC5448-5972-41DB-86A0-E0D448DA324B}" presName="node" presStyleLbl="node1" presStyleIdx="7" presStyleCnt="9">
        <dgm:presLayoutVars>
          <dgm:bulletEnabled val="1"/>
        </dgm:presLayoutVars>
      </dgm:prSet>
      <dgm:spPr/>
    </dgm:pt>
    <dgm:pt modelId="{DA517C4D-64D6-40DA-9014-F07CBF5FCD5B}" type="pres">
      <dgm:prSet presAssocID="{232526E0-ADA3-4778-95DC-328AF2E0598F}" presName="sibTrans" presStyleCnt="0"/>
      <dgm:spPr/>
    </dgm:pt>
    <dgm:pt modelId="{73147CC9-140F-4FBD-834C-315DB99D8B0E}" type="pres">
      <dgm:prSet presAssocID="{8D1203B3-30D4-4307-AA94-DE7E01201207}" presName="node" presStyleLbl="node1" presStyleIdx="8" presStyleCnt="9">
        <dgm:presLayoutVars>
          <dgm:bulletEnabled val="1"/>
        </dgm:presLayoutVars>
      </dgm:prSet>
      <dgm:spPr/>
    </dgm:pt>
  </dgm:ptLst>
  <dgm:cxnLst>
    <dgm:cxn modelId="{AE6EA00A-540D-4D00-8F11-B3F874EB239A}" type="presOf" srcId="{F2194C42-8B8D-4533-AC9B-D7D71FD67D65}" destId="{66064E39-3EDC-4EF4-8B54-0039F9628EEA}" srcOrd="0" destOrd="0" presId="urn:microsoft.com/office/officeart/2005/8/layout/default"/>
    <dgm:cxn modelId="{3FFDCB20-73D9-4877-8A27-665679575E0A}" type="presOf" srcId="{9E55C741-0388-4302-BF9A-3E63A7D144D1}" destId="{D0A5A34A-4C7B-4F57-ADEF-8B4DA6367C0D}" srcOrd="0" destOrd="0" presId="urn:microsoft.com/office/officeart/2005/8/layout/default"/>
    <dgm:cxn modelId="{14FFF632-363D-4BB4-BE21-34E92990FE10}" type="presOf" srcId="{99DEA238-E52C-4231-95B2-6ECDB3D0C8AB}" destId="{EE7CD54A-83D5-4153-9EC7-2DFD9FE8D577}" srcOrd="0" destOrd="0" presId="urn:microsoft.com/office/officeart/2005/8/layout/default"/>
    <dgm:cxn modelId="{D50BD143-AB53-4924-9BE7-AEB55A24E933}" type="presOf" srcId="{9206D4DB-33AA-4E5D-94E6-D2DC5FE5C2DA}" destId="{56907628-442F-4DEC-A084-28482EE8C211}" srcOrd="0" destOrd="0" presId="urn:microsoft.com/office/officeart/2005/8/layout/default"/>
    <dgm:cxn modelId="{35AEFF44-8F1F-4F93-949E-C2A50079F5D4}" srcId="{51F976AE-23E7-4679-AC91-5B87B0A734D8}" destId="{8D1203B3-30D4-4307-AA94-DE7E01201207}" srcOrd="8" destOrd="0" parTransId="{B98F3C5F-B209-4248-9856-7CC8E5127AD7}" sibTransId="{951056C3-E9A3-43EA-BB32-1AA47D97AF50}"/>
    <dgm:cxn modelId="{727CC466-BE0F-44E4-8762-8A8DEABF24CD}" type="presOf" srcId="{8FBC5448-5972-41DB-86A0-E0D448DA324B}" destId="{1DC3A5CF-63A0-4677-A62E-3A1DC2FDA3FE}" srcOrd="0" destOrd="0" presId="urn:microsoft.com/office/officeart/2005/8/layout/default"/>
    <dgm:cxn modelId="{23A74648-8895-4362-8D32-35C8425FA4C3}" type="presOf" srcId="{51F976AE-23E7-4679-AC91-5B87B0A734D8}" destId="{F0DF32B5-6C05-4214-933D-937D28B3E575}" srcOrd="0" destOrd="0" presId="urn:microsoft.com/office/officeart/2005/8/layout/default"/>
    <dgm:cxn modelId="{7751934C-BB15-4F6D-AC73-5174CA3ADFF9}" srcId="{51F976AE-23E7-4679-AC91-5B87B0A734D8}" destId="{8FBC5448-5972-41DB-86A0-E0D448DA324B}" srcOrd="7" destOrd="0" parTransId="{6CFF5AE3-7EA3-48CB-9CD6-31531CE738B4}" sibTransId="{232526E0-ADA3-4778-95DC-328AF2E0598F}"/>
    <dgm:cxn modelId="{1FDDB854-3C5A-4F7C-AB76-4B9F850768D4}" srcId="{51F976AE-23E7-4679-AC91-5B87B0A734D8}" destId="{B7A4FAA3-F6A2-4D10-A273-E15FD4DFDED8}" srcOrd="5" destOrd="0" parTransId="{93BB97D6-0058-4A62-810F-75122849BA3C}" sibTransId="{FBF03F81-86E7-44E5-A3F8-C111305270B8}"/>
    <dgm:cxn modelId="{1BFA3298-3E02-41C8-ACE4-0B813C405FE2}" type="presOf" srcId="{2B2E1E6E-FFAC-4218-A715-D19A0DA27B2B}" destId="{3DD67936-5256-4D6E-A5A0-883E51D5279D}" srcOrd="0" destOrd="0" presId="urn:microsoft.com/office/officeart/2005/8/layout/default"/>
    <dgm:cxn modelId="{AB8AECBD-FFD6-4018-853F-2669B20670E9}" type="presOf" srcId="{A5DC9075-A892-42D6-94AB-64768E200B87}" destId="{8AE02941-E47C-45B4-8643-6E3996019789}" srcOrd="0" destOrd="0" presId="urn:microsoft.com/office/officeart/2005/8/layout/default"/>
    <dgm:cxn modelId="{22540BCE-B91C-421D-A078-E8E95CC3D879}" srcId="{51F976AE-23E7-4679-AC91-5B87B0A734D8}" destId="{9206D4DB-33AA-4E5D-94E6-D2DC5FE5C2DA}" srcOrd="1" destOrd="0" parTransId="{F00E3D2E-5B3E-48C2-B0EB-EBF0AC089138}" sibTransId="{B82B1AC9-E9C7-4211-B800-616560FDC237}"/>
    <dgm:cxn modelId="{27161ADD-88B0-48F3-B33B-6DB93FB3C544}" type="presOf" srcId="{8D1203B3-30D4-4307-AA94-DE7E01201207}" destId="{73147CC9-140F-4FBD-834C-315DB99D8B0E}" srcOrd="0" destOrd="0" presId="urn:microsoft.com/office/officeart/2005/8/layout/default"/>
    <dgm:cxn modelId="{FFE9DEDF-EF34-4320-9A35-59FEEA30ECAC}" srcId="{51F976AE-23E7-4679-AC91-5B87B0A734D8}" destId="{F2194C42-8B8D-4533-AC9B-D7D71FD67D65}" srcOrd="4" destOrd="0" parTransId="{9C47540C-C6F2-4635-8AA3-3F2630216E59}" sibTransId="{4DABCF2F-A606-4D3C-9DEE-CAA7CDA1499B}"/>
    <dgm:cxn modelId="{17E1FCE4-EBA6-4950-A647-1AC8C275731D}" type="presOf" srcId="{B7A4FAA3-F6A2-4D10-A273-E15FD4DFDED8}" destId="{ABD390F7-278D-4130-B8D3-CB042634099A}" srcOrd="0" destOrd="0" presId="urn:microsoft.com/office/officeart/2005/8/layout/default"/>
    <dgm:cxn modelId="{34435CF4-3E90-4D41-B96A-633F4B06F137}" srcId="{51F976AE-23E7-4679-AC91-5B87B0A734D8}" destId="{A5DC9075-A892-42D6-94AB-64768E200B87}" srcOrd="3" destOrd="0" parTransId="{5ED09950-BA9A-4504-A088-A04E1D6E8F30}" sibTransId="{D7BBE7FB-B6F3-4438-8822-9893E44ACFC1}"/>
    <dgm:cxn modelId="{F30EC3F6-E8AD-492B-86D8-FC82779917F1}" srcId="{51F976AE-23E7-4679-AC91-5B87B0A734D8}" destId="{99DEA238-E52C-4231-95B2-6ECDB3D0C8AB}" srcOrd="6" destOrd="0" parTransId="{43E0C4D3-9C1C-4936-8FF2-632E5CBBA9BC}" sibTransId="{E6495F01-9FCF-49DA-B57C-944AC2BB56BE}"/>
    <dgm:cxn modelId="{9E957FFB-3411-4182-BD21-686814ABF353}" srcId="{51F976AE-23E7-4679-AC91-5B87B0A734D8}" destId="{2B2E1E6E-FFAC-4218-A715-D19A0DA27B2B}" srcOrd="0" destOrd="0" parTransId="{F6C03C57-B089-4BED-AACE-8E620BBCCE6A}" sibTransId="{462C1FA9-5A26-43B9-A0FC-C6CA08A80113}"/>
    <dgm:cxn modelId="{560ECEFB-54D6-47BE-8E4F-7BF0728075D5}" srcId="{51F976AE-23E7-4679-AC91-5B87B0A734D8}" destId="{9E55C741-0388-4302-BF9A-3E63A7D144D1}" srcOrd="2" destOrd="0" parTransId="{F5705B97-3A43-48CC-9D28-D604C7910034}" sibTransId="{90A026DA-329D-468B-85CA-4B0CBA7FA14C}"/>
    <dgm:cxn modelId="{3B4D1B24-E58B-42FB-A5C9-A94D1F31D080}" type="presParOf" srcId="{F0DF32B5-6C05-4214-933D-937D28B3E575}" destId="{3DD67936-5256-4D6E-A5A0-883E51D5279D}" srcOrd="0" destOrd="0" presId="urn:microsoft.com/office/officeart/2005/8/layout/default"/>
    <dgm:cxn modelId="{666C6A16-DDC7-46C0-988D-275E4D32D25F}" type="presParOf" srcId="{F0DF32B5-6C05-4214-933D-937D28B3E575}" destId="{56566B9D-7353-40D0-9122-01C6F68C9AD0}" srcOrd="1" destOrd="0" presId="urn:microsoft.com/office/officeart/2005/8/layout/default"/>
    <dgm:cxn modelId="{25D57424-F212-459C-8229-6078F3B7CCC3}" type="presParOf" srcId="{F0DF32B5-6C05-4214-933D-937D28B3E575}" destId="{56907628-442F-4DEC-A084-28482EE8C211}" srcOrd="2" destOrd="0" presId="urn:microsoft.com/office/officeart/2005/8/layout/default"/>
    <dgm:cxn modelId="{0598DCDF-ADAD-4363-A4D3-4A53EE8ECF70}" type="presParOf" srcId="{F0DF32B5-6C05-4214-933D-937D28B3E575}" destId="{209A0AA3-8645-4A14-9BE8-4CCE667B4A95}" srcOrd="3" destOrd="0" presId="urn:microsoft.com/office/officeart/2005/8/layout/default"/>
    <dgm:cxn modelId="{81D47B34-4E8E-4FB9-B9E6-CC4F784D9023}" type="presParOf" srcId="{F0DF32B5-6C05-4214-933D-937D28B3E575}" destId="{D0A5A34A-4C7B-4F57-ADEF-8B4DA6367C0D}" srcOrd="4" destOrd="0" presId="urn:microsoft.com/office/officeart/2005/8/layout/default"/>
    <dgm:cxn modelId="{15CA37EC-BBD1-4AED-AFBD-2FC9F24537C4}" type="presParOf" srcId="{F0DF32B5-6C05-4214-933D-937D28B3E575}" destId="{5F271A18-8F00-4D7A-BF6F-A112CFDA8C7C}" srcOrd="5" destOrd="0" presId="urn:microsoft.com/office/officeart/2005/8/layout/default"/>
    <dgm:cxn modelId="{613273F7-8DDB-4691-91BC-5381B868D684}" type="presParOf" srcId="{F0DF32B5-6C05-4214-933D-937D28B3E575}" destId="{8AE02941-E47C-45B4-8643-6E3996019789}" srcOrd="6" destOrd="0" presId="urn:microsoft.com/office/officeart/2005/8/layout/default"/>
    <dgm:cxn modelId="{5A26BD02-3DA8-425C-9163-52578F7AC8A1}" type="presParOf" srcId="{F0DF32B5-6C05-4214-933D-937D28B3E575}" destId="{C79E1BFC-C5EA-4B69-9379-3E88A7958207}" srcOrd="7" destOrd="0" presId="urn:microsoft.com/office/officeart/2005/8/layout/default"/>
    <dgm:cxn modelId="{A982A438-142D-4CC6-99E6-596747BC3AA6}" type="presParOf" srcId="{F0DF32B5-6C05-4214-933D-937D28B3E575}" destId="{66064E39-3EDC-4EF4-8B54-0039F9628EEA}" srcOrd="8" destOrd="0" presId="urn:microsoft.com/office/officeart/2005/8/layout/default"/>
    <dgm:cxn modelId="{383B3F1F-650C-49CD-B135-5D0EC211FCC4}" type="presParOf" srcId="{F0DF32B5-6C05-4214-933D-937D28B3E575}" destId="{33444BBF-816F-437D-8008-BB69E8469730}" srcOrd="9" destOrd="0" presId="urn:microsoft.com/office/officeart/2005/8/layout/default"/>
    <dgm:cxn modelId="{A101E469-84E1-4F2E-918A-4AA65D799652}" type="presParOf" srcId="{F0DF32B5-6C05-4214-933D-937D28B3E575}" destId="{ABD390F7-278D-4130-B8D3-CB042634099A}" srcOrd="10" destOrd="0" presId="urn:microsoft.com/office/officeart/2005/8/layout/default"/>
    <dgm:cxn modelId="{A7527A02-D96B-4637-AEC1-DCB860A4F8F1}" type="presParOf" srcId="{F0DF32B5-6C05-4214-933D-937D28B3E575}" destId="{0B3CB3D8-B38E-4B8E-87CA-F7902F31E8B6}" srcOrd="11" destOrd="0" presId="urn:microsoft.com/office/officeart/2005/8/layout/default"/>
    <dgm:cxn modelId="{58657234-675D-4F54-9831-3A567A2E03D7}" type="presParOf" srcId="{F0DF32B5-6C05-4214-933D-937D28B3E575}" destId="{EE7CD54A-83D5-4153-9EC7-2DFD9FE8D577}" srcOrd="12" destOrd="0" presId="urn:microsoft.com/office/officeart/2005/8/layout/default"/>
    <dgm:cxn modelId="{8290E559-CB9E-4A2E-97A9-44D58AF28301}" type="presParOf" srcId="{F0DF32B5-6C05-4214-933D-937D28B3E575}" destId="{E3E0108A-C255-4ABF-9726-0BF4E417236B}" srcOrd="13" destOrd="0" presId="urn:microsoft.com/office/officeart/2005/8/layout/default"/>
    <dgm:cxn modelId="{0721302F-6983-4DD7-805A-A4F6836D8571}" type="presParOf" srcId="{F0DF32B5-6C05-4214-933D-937D28B3E575}" destId="{1DC3A5CF-63A0-4677-A62E-3A1DC2FDA3FE}" srcOrd="14" destOrd="0" presId="urn:microsoft.com/office/officeart/2005/8/layout/default"/>
    <dgm:cxn modelId="{5E2454E9-3EB6-4F4C-92BB-074C30C03292}" type="presParOf" srcId="{F0DF32B5-6C05-4214-933D-937D28B3E575}" destId="{DA517C4D-64D6-40DA-9014-F07CBF5FCD5B}" srcOrd="15" destOrd="0" presId="urn:microsoft.com/office/officeart/2005/8/layout/default"/>
    <dgm:cxn modelId="{CA932936-D042-4E08-A45C-DB3A1C6A9271}" type="presParOf" srcId="{F0DF32B5-6C05-4214-933D-937D28B3E575}" destId="{73147CC9-140F-4FBD-834C-315DB99D8B0E}"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B3781-B8DF-444F-B5A0-4E042DE4D2BD}">
      <dsp:nvSpPr>
        <dsp:cNvPr id="0" name=""/>
        <dsp:cNvSpPr/>
      </dsp:nvSpPr>
      <dsp:spPr>
        <a:xfrm>
          <a:off x="2876550" y="0"/>
          <a:ext cx="2476500" cy="2476500"/>
        </a:xfrm>
        <a:prstGeom prst="triangl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CA" sz="1600" kern="1200" dirty="0"/>
            <a:t>Schedule</a:t>
          </a:r>
        </a:p>
        <a:p>
          <a:pPr marL="0" lvl="0" indent="0" algn="ctr" defTabSz="711200">
            <a:lnSpc>
              <a:spcPct val="90000"/>
            </a:lnSpc>
            <a:spcBef>
              <a:spcPct val="0"/>
            </a:spcBef>
            <a:spcAft>
              <a:spcPct val="35000"/>
            </a:spcAft>
            <a:buNone/>
          </a:pPr>
          <a:r>
            <a:rPr lang="en-CA" sz="1600" kern="1200" dirty="0"/>
            <a:t>(Time)</a:t>
          </a:r>
        </a:p>
      </dsp:txBody>
      <dsp:txXfrm>
        <a:off x="3495675" y="1238250"/>
        <a:ext cx="1238250" cy="1238250"/>
      </dsp:txXfrm>
    </dsp:sp>
    <dsp:sp modelId="{E7ABB52B-79DC-49DD-86BA-8994D3461998}">
      <dsp:nvSpPr>
        <dsp:cNvPr id="0" name=""/>
        <dsp:cNvSpPr/>
      </dsp:nvSpPr>
      <dsp:spPr>
        <a:xfrm>
          <a:off x="1638299" y="2476500"/>
          <a:ext cx="2476500" cy="2476500"/>
        </a:xfrm>
        <a:prstGeom prst="triangl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CA" sz="1600" kern="1200" dirty="0"/>
            <a:t>Scope</a:t>
          </a:r>
        </a:p>
        <a:p>
          <a:pPr marL="0" lvl="0" indent="0" algn="ctr" defTabSz="711200">
            <a:lnSpc>
              <a:spcPct val="90000"/>
            </a:lnSpc>
            <a:spcBef>
              <a:spcPct val="0"/>
            </a:spcBef>
            <a:spcAft>
              <a:spcPct val="35000"/>
            </a:spcAft>
            <a:buNone/>
          </a:pPr>
          <a:r>
            <a:rPr lang="en-CA" sz="1600" kern="1200" dirty="0"/>
            <a:t>Quality</a:t>
          </a:r>
        </a:p>
        <a:p>
          <a:pPr marL="0" lvl="0" indent="0" algn="ctr" defTabSz="711200">
            <a:lnSpc>
              <a:spcPct val="90000"/>
            </a:lnSpc>
            <a:spcBef>
              <a:spcPct val="0"/>
            </a:spcBef>
            <a:spcAft>
              <a:spcPct val="35000"/>
            </a:spcAft>
            <a:buNone/>
          </a:pPr>
          <a:r>
            <a:rPr lang="en-CA" sz="1600" kern="1200" dirty="0"/>
            <a:t>Customer Satisfaction</a:t>
          </a:r>
        </a:p>
      </dsp:txBody>
      <dsp:txXfrm>
        <a:off x="2257424" y="3714750"/>
        <a:ext cx="1238250" cy="1238250"/>
      </dsp:txXfrm>
    </dsp:sp>
    <dsp:sp modelId="{53010F75-E251-4BED-A5E8-1862DEC6C4FB}">
      <dsp:nvSpPr>
        <dsp:cNvPr id="0" name=""/>
        <dsp:cNvSpPr/>
      </dsp:nvSpPr>
      <dsp:spPr>
        <a:xfrm rot="10800000">
          <a:off x="2876550" y="2476500"/>
          <a:ext cx="2476500" cy="2476500"/>
        </a:xfrm>
        <a:prstGeom prst="triangl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endParaRPr lang="en-CA" sz="1600" kern="1200" dirty="0"/>
        </a:p>
      </dsp:txBody>
      <dsp:txXfrm rot="10800000">
        <a:off x="3495675" y="2476500"/>
        <a:ext cx="1238250" cy="1238250"/>
      </dsp:txXfrm>
    </dsp:sp>
    <dsp:sp modelId="{16852695-4617-4581-AD33-BD8C54D8115A}">
      <dsp:nvSpPr>
        <dsp:cNvPr id="0" name=""/>
        <dsp:cNvSpPr/>
      </dsp:nvSpPr>
      <dsp:spPr>
        <a:xfrm>
          <a:off x="4114800" y="2476500"/>
          <a:ext cx="2476500" cy="2476500"/>
        </a:xfrm>
        <a:prstGeom prst="triangl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CA" sz="1600" kern="1200" dirty="0"/>
            <a:t>Budget (Cost)</a:t>
          </a:r>
        </a:p>
        <a:p>
          <a:pPr marL="0" lvl="0" indent="0" algn="ctr" defTabSz="711200">
            <a:lnSpc>
              <a:spcPct val="90000"/>
            </a:lnSpc>
            <a:spcBef>
              <a:spcPct val="0"/>
            </a:spcBef>
            <a:spcAft>
              <a:spcPct val="35000"/>
            </a:spcAft>
            <a:buNone/>
          </a:pPr>
          <a:r>
            <a:rPr lang="en-CA" sz="1600" kern="1200" dirty="0"/>
            <a:t>Resources </a:t>
          </a:r>
        </a:p>
        <a:p>
          <a:pPr marL="0" lvl="0" indent="0" algn="ctr" defTabSz="711200">
            <a:lnSpc>
              <a:spcPct val="90000"/>
            </a:lnSpc>
            <a:spcBef>
              <a:spcPct val="0"/>
            </a:spcBef>
            <a:spcAft>
              <a:spcPct val="35000"/>
            </a:spcAft>
            <a:buNone/>
          </a:pPr>
          <a:r>
            <a:rPr lang="en-CA" sz="1600" kern="1200" dirty="0"/>
            <a:t>Risk</a:t>
          </a:r>
        </a:p>
      </dsp:txBody>
      <dsp:txXfrm>
        <a:off x="4733925" y="3714750"/>
        <a:ext cx="1238250" cy="123825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92437-A697-45CB-AC7A-B34EEC81590F}">
      <dsp:nvSpPr>
        <dsp:cNvPr id="0" name=""/>
        <dsp:cNvSpPr/>
      </dsp:nvSpPr>
      <dsp:spPr>
        <a:xfrm rot="16200000">
          <a:off x="-1287549"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marL="0" lvl="0" indent="0" algn="ctr" defTabSz="1377950">
            <a:lnSpc>
              <a:spcPct val="90000"/>
            </a:lnSpc>
            <a:spcBef>
              <a:spcPct val="0"/>
            </a:spcBef>
            <a:spcAft>
              <a:spcPct val="35000"/>
            </a:spcAft>
            <a:buNone/>
          </a:pPr>
          <a:r>
            <a:rPr lang="en-US" sz="3100" kern="1200" dirty="0"/>
            <a:t>Has an interest</a:t>
          </a:r>
        </a:p>
      </dsp:txBody>
      <dsp:txXfrm rot="5400000">
        <a:off x="1985" y="905192"/>
        <a:ext cx="1946895" cy="2715577"/>
      </dsp:txXfrm>
    </dsp:sp>
    <dsp:sp modelId="{F2069FDB-7317-41F9-9E7A-24941935AF16}">
      <dsp:nvSpPr>
        <dsp:cNvPr id="0" name=""/>
        <dsp:cNvSpPr/>
      </dsp:nvSpPr>
      <dsp:spPr>
        <a:xfrm rot="16200000">
          <a:off x="805362" y="1289533"/>
          <a:ext cx="4525963" cy="1946895"/>
        </a:xfrm>
        <a:prstGeom prst="flowChartManualOperation">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marL="0" lvl="0" indent="0" algn="ctr" defTabSz="1377950">
            <a:lnSpc>
              <a:spcPct val="90000"/>
            </a:lnSpc>
            <a:spcBef>
              <a:spcPct val="0"/>
            </a:spcBef>
            <a:spcAft>
              <a:spcPct val="35000"/>
            </a:spcAft>
            <a:buNone/>
          </a:pPr>
          <a:r>
            <a:rPr lang="en-US" sz="3100" kern="1200" dirty="0"/>
            <a:t>Feedback</a:t>
          </a:r>
        </a:p>
      </dsp:txBody>
      <dsp:txXfrm rot="5400000">
        <a:off x="2094896" y="905192"/>
        <a:ext cx="1946895" cy="2715577"/>
      </dsp:txXfrm>
    </dsp:sp>
    <dsp:sp modelId="{A2A29AB5-8F7D-4569-B1E0-2393B0B86471}">
      <dsp:nvSpPr>
        <dsp:cNvPr id="0" name=""/>
        <dsp:cNvSpPr/>
      </dsp:nvSpPr>
      <dsp:spPr>
        <a:xfrm rot="16200000">
          <a:off x="2898274" y="1289533"/>
          <a:ext cx="4525963" cy="1946895"/>
        </a:xfrm>
        <a:prstGeom prst="flowChartManualOperation">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marL="0" lvl="0" indent="0" algn="ctr" defTabSz="1377950">
            <a:lnSpc>
              <a:spcPct val="90000"/>
            </a:lnSpc>
            <a:spcBef>
              <a:spcPct val="0"/>
            </a:spcBef>
            <a:spcAft>
              <a:spcPct val="35000"/>
            </a:spcAft>
            <a:buNone/>
          </a:pPr>
          <a:r>
            <a:rPr lang="en-US" sz="3100" kern="1200" dirty="0"/>
            <a:t>Guidance</a:t>
          </a:r>
        </a:p>
      </dsp:txBody>
      <dsp:txXfrm rot="5400000">
        <a:off x="4187808" y="905192"/>
        <a:ext cx="1946895" cy="2715577"/>
      </dsp:txXfrm>
    </dsp:sp>
    <dsp:sp modelId="{673EBE30-3F63-4AC3-9814-133C2F75B3E1}">
      <dsp:nvSpPr>
        <dsp:cNvPr id="0" name=""/>
        <dsp:cNvSpPr/>
      </dsp:nvSpPr>
      <dsp:spPr>
        <a:xfrm rot="16200000">
          <a:off x="4991186" y="1289533"/>
          <a:ext cx="4525963" cy="1946895"/>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marL="0" lvl="0" indent="0" algn="ctr" defTabSz="1377950">
            <a:lnSpc>
              <a:spcPct val="90000"/>
            </a:lnSpc>
            <a:spcBef>
              <a:spcPct val="0"/>
            </a:spcBef>
            <a:spcAft>
              <a:spcPct val="35000"/>
            </a:spcAft>
            <a:buNone/>
          </a:pPr>
          <a:r>
            <a:rPr lang="en-US" sz="3100" kern="1200" dirty="0"/>
            <a:t>Who might be affected?</a:t>
          </a:r>
        </a:p>
      </dsp:txBody>
      <dsp:txXfrm rot="5400000">
        <a:off x="6280720" y="905192"/>
        <a:ext cx="1946895" cy="271557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FBE51-05CD-42A0-8897-F73CF75402C3}">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Decide which items are necessary (needs)</a:t>
          </a:r>
        </a:p>
      </dsp:txBody>
      <dsp:txXfrm>
        <a:off x="39768" y="39768"/>
        <a:ext cx="5530000" cy="1278252"/>
      </dsp:txXfrm>
    </dsp:sp>
    <dsp:sp modelId="{B406F2D2-E985-40CF-B0CA-8DDC2E898F52}">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“nice to haves” (wants)</a:t>
          </a:r>
        </a:p>
      </dsp:txBody>
      <dsp:txXfrm>
        <a:off x="656987" y="1623855"/>
        <a:ext cx="5415841" cy="1278252"/>
      </dsp:txXfrm>
    </dsp:sp>
    <dsp:sp modelId="{08BBB9E1-66B4-4A2B-B24F-D8104C39CAAB}">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Prioritize the needs</a:t>
          </a:r>
        </a:p>
      </dsp:txBody>
      <dsp:txXfrm>
        <a:off x="1274207" y="3207942"/>
        <a:ext cx="5415841" cy="1278252"/>
      </dsp:txXfrm>
    </dsp:sp>
    <dsp:sp modelId="{64D5525A-0FAB-4CE0-89E1-8953706C067B}">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CBD537D4-15F1-4941-89F1-80C7B44C526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35DCE0-8473-49A7-B684-177C2F5F61CB}">
      <dsp:nvSpPr>
        <dsp:cNvPr id="0" name=""/>
        <dsp:cNvSpPr/>
      </dsp:nvSpPr>
      <dsp:spPr>
        <a:xfrm>
          <a:off x="5213570" y="1546"/>
          <a:ext cx="3013769"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7637CA-7CA4-4DB6-AA83-0469E7719581}">
      <dsp:nvSpPr>
        <dsp:cNvPr id="0" name=""/>
        <dsp:cNvSpPr/>
      </dsp:nvSpPr>
      <dsp:spPr>
        <a:xfrm>
          <a:off x="2260" y="1546"/>
          <a:ext cx="5211309"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Specific</a:t>
          </a:r>
        </a:p>
      </dsp:txBody>
      <dsp:txXfrm>
        <a:off x="43147" y="42433"/>
        <a:ext cx="5129535" cy="755794"/>
      </dsp:txXfrm>
    </dsp:sp>
    <dsp:sp modelId="{05230C9F-B4A6-4423-831D-E6A281A84124}">
      <dsp:nvSpPr>
        <dsp:cNvPr id="0" name=""/>
        <dsp:cNvSpPr/>
      </dsp:nvSpPr>
      <dsp:spPr>
        <a:xfrm>
          <a:off x="5213570" y="922872"/>
          <a:ext cx="3013769" cy="837568"/>
        </a:xfrm>
        <a:prstGeom prst="rightArrow">
          <a:avLst>
            <a:gd name="adj1" fmla="val 75000"/>
            <a:gd name="adj2" fmla="val 50000"/>
          </a:avLst>
        </a:prstGeom>
        <a:solidFill>
          <a:schemeClr val="accent3">
            <a:tint val="40000"/>
            <a:alpha val="90000"/>
            <a:hueOff val="2679213"/>
            <a:satOff val="-3448"/>
            <a:lumOff val="-269"/>
            <a:alphaOff val="0"/>
          </a:schemeClr>
        </a:solidFill>
        <a:ln w="25400" cap="flat" cmpd="sng" algn="ctr">
          <a:solidFill>
            <a:schemeClr val="accent3">
              <a:tint val="40000"/>
              <a:alpha val="90000"/>
              <a:hueOff val="2679213"/>
              <a:satOff val="-3448"/>
              <a:lumOff val="-269"/>
              <a:alphaOff val="0"/>
            </a:schemeClr>
          </a:solidFill>
          <a:prstDash val="solid"/>
        </a:ln>
        <a:effectLst/>
      </dsp:spPr>
      <dsp:style>
        <a:lnRef idx="2">
          <a:scrgbClr r="0" g="0" b="0"/>
        </a:lnRef>
        <a:fillRef idx="1">
          <a:scrgbClr r="0" g="0" b="0"/>
        </a:fillRef>
        <a:effectRef idx="0">
          <a:scrgbClr r="0" g="0" b="0"/>
        </a:effectRef>
        <a:fontRef idx="minor"/>
      </dsp:style>
    </dsp:sp>
    <dsp:sp modelId="{482F95C3-4E5D-4162-9A29-AE412AADF3A5}">
      <dsp:nvSpPr>
        <dsp:cNvPr id="0" name=""/>
        <dsp:cNvSpPr/>
      </dsp:nvSpPr>
      <dsp:spPr>
        <a:xfrm>
          <a:off x="2260" y="922872"/>
          <a:ext cx="5211309" cy="837568"/>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Measurable</a:t>
          </a:r>
        </a:p>
      </dsp:txBody>
      <dsp:txXfrm>
        <a:off x="43147" y="963759"/>
        <a:ext cx="5129535" cy="755794"/>
      </dsp:txXfrm>
    </dsp:sp>
    <dsp:sp modelId="{AACCB4D2-7A08-411A-AF91-93094058870E}">
      <dsp:nvSpPr>
        <dsp:cNvPr id="0" name=""/>
        <dsp:cNvSpPr/>
      </dsp:nvSpPr>
      <dsp:spPr>
        <a:xfrm>
          <a:off x="5213570" y="1844197"/>
          <a:ext cx="3013769" cy="837568"/>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5CFC04B1-B824-44A0-B841-26E1413FAD39}">
      <dsp:nvSpPr>
        <dsp:cNvPr id="0" name=""/>
        <dsp:cNvSpPr/>
      </dsp:nvSpPr>
      <dsp:spPr>
        <a:xfrm>
          <a:off x="2260" y="1844197"/>
          <a:ext cx="5211309" cy="837568"/>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Agreed Upon</a:t>
          </a:r>
        </a:p>
      </dsp:txBody>
      <dsp:txXfrm>
        <a:off x="43147" y="1885084"/>
        <a:ext cx="5129535" cy="755794"/>
      </dsp:txXfrm>
    </dsp:sp>
    <dsp:sp modelId="{6AF55C1B-F2F9-4B5E-9F76-113A9EE6812A}">
      <dsp:nvSpPr>
        <dsp:cNvPr id="0" name=""/>
        <dsp:cNvSpPr/>
      </dsp:nvSpPr>
      <dsp:spPr>
        <a:xfrm>
          <a:off x="5213570" y="2765522"/>
          <a:ext cx="3013769" cy="837568"/>
        </a:xfrm>
        <a:prstGeom prst="rightArrow">
          <a:avLst>
            <a:gd name="adj1" fmla="val 75000"/>
            <a:gd name="adj2" fmla="val 50000"/>
          </a:avLst>
        </a:prstGeom>
        <a:solidFill>
          <a:schemeClr val="accent3">
            <a:tint val="40000"/>
            <a:alpha val="90000"/>
            <a:hueOff val="8037640"/>
            <a:satOff val="-10345"/>
            <a:lumOff val="-806"/>
            <a:alphaOff val="0"/>
          </a:schemeClr>
        </a:solidFill>
        <a:ln w="25400" cap="flat" cmpd="sng" algn="ctr">
          <a:solidFill>
            <a:schemeClr val="accent3">
              <a:tint val="40000"/>
              <a:alpha val="90000"/>
              <a:hueOff val="8037640"/>
              <a:satOff val="-10345"/>
              <a:lumOff val="-806"/>
              <a:alphaOff val="0"/>
            </a:schemeClr>
          </a:solidFill>
          <a:prstDash val="solid"/>
        </a:ln>
        <a:effectLst/>
      </dsp:spPr>
      <dsp:style>
        <a:lnRef idx="2">
          <a:scrgbClr r="0" g="0" b="0"/>
        </a:lnRef>
        <a:fillRef idx="1">
          <a:scrgbClr r="0" g="0" b="0"/>
        </a:fillRef>
        <a:effectRef idx="0">
          <a:scrgbClr r="0" g="0" b="0"/>
        </a:effectRef>
        <a:fontRef idx="minor"/>
      </dsp:style>
    </dsp:sp>
    <dsp:sp modelId="{4AD794A8-BAEF-422E-9400-1052E0E595E9}">
      <dsp:nvSpPr>
        <dsp:cNvPr id="0" name=""/>
        <dsp:cNvSpPr/>
      </dsp:nvSpPr>
      <dsp:spPr>
        <a:xfrm>
          <a:off x="2260" y="2765522"/>
          <a:ext cx="5211309" cy="837568"/>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Relevant</a:t>
          </a:r>
        </a:p>
      </dsp:txBody>
      <dsp:txXfrm>
        <a:off x="43147" y="2806409"/>
        <a:ext cx="5129535" cy="755794"/>
      </dsp:txXfrm>
    </dsp:sp>
    <dsp:sp modelId="{F36A3B9A-228B-4965-8FD4-46AB493C7B3E}">
      <dsp:nvSpPr>
        <dsp:cNvPr id="0" name=""/>
        <dsp:cNvSpPr/>
      </dsp:nvSpPr>
      <dsp:spPr>
        <a:xfrm>
          <a:off x="5213570" y="3686847"/>
          <a:ext cx="3013769" cy="837568"/>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E2E78CE7-D04F-439D-BEF9-39F8C4A05813}">
      <dsp:nvSpPr>
        <dsp:cNvPr id="0" name=""/>
        <dsp:cNvSpPr/>
      </dsp:nvSpPr>
      <dsp:spPr>
        <a:xfrm>
          <a:off x="2260" y="3686847"/>
          <a:ext cx="5211309" cy="837568"/>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marL="0" lvl="0" indent="0" algn="r" defTabSz="1866900">
            <a:lnSpc>
              <a:spcPct val="90000"/>
            </a:lnSpc>
            <a:spcBef>
              <a:spcPct val="0"/>
            </a:spcBef>
            <a:spcAft>
              <a:spcPct val="35000"/>
            </a:spcAft>
            <a:buNone/>
          </a:pPr>
          <a:r>
            <a:rPr lang="en-US" sz="4200" b="0" kern="1200" dirty="0"/>
            <a:t>Timed</a:t>
          </a:r>
        </a:p>
      </dsp:txBody>
      <dsp:txXfrm>
        <a:off x="43147" y="3727734"/>
        <a:ext cx="5129535" cy="75579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4BF20-3BD2-446A-A13E-7925177ED195}">
      <dsp:nvSpPr>
        <dsp:cNvPr id="0" name=""/>
        <dsp:cNvSpPr/>
      </dsp:nvSpPr>
      <dsp:spPr>
        <a:xfrm>
          <a:off x="1004" y="1087611"/>
          <a:ext cx="3917900" cy="235074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What a project must do in order for it to be considered successful</a:t>
          </a:r>
        </a:p>
      </dsp:txBody>
      <dsp:txXfrm>
        <a:off x="1004" y="1087611"/>
        <a:ext cx="3917900" cy="2350740"/>
      </dsp:txXfrm>
    </dsp:sp>
    <dsp:sp modelId="{AFFE2056-ABCB-4E53-BD0F-259A7DFA35C2}">
      <dsp:nvSpPr>
        <dsp:cNvPr id="0" name=""/>
        <dsp:cNvSpPr/>
      </dsp:nvSpPr>
      <dsp:spPr>
        <a:xfrm>
          <a:off x="4310695" y="1087611"/>
          <a:ext cx="3917900" cy="235074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ctr" defTabSz="1511300">
            <a:lnSpc>
              <a:spcPct val="90000"/>
            </a:lnSpc>
            <a:spcBef>
              <a:spcPct val="0"/>
            </a:spcBef>
            <a:spcAft>
              <a:spcPct val="35000"/>
            </a:spcAft>
            <a:buNone/>
          </a:pPr>
          <a:r>
            <a:rPr lang="en-US" sz="3400" kern="1200" dirty="0"/>
            <a:t>Define what people can expect to hold in their hands after the project is complete</a:t>
          </a:r>
        </a:p>
      </dsp:txBody>
      <dsp:txXfrm>
        <a:off x="4310695" y="1087611"/>
        <a:ext cx="3917900" cy="235074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A6DF1-4D0E-4816-9B7A-63603271F386}">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0B85D8-F4BF-407F-8293-9DC8AB8B12B3}">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Defines what the project will do</a:t>
          </a:r>
        </a:p>
      </dsp:txBody>
      <dsp:txXfrm>
        <a:off x="628203" y="452596"/>
        <a:ext cx="7538938" cy="905192"/>
      </dsp:txXfrm>
    </dsp:sp>
    <dsp:sp modelId="{F0726B46-0F80-404E-B681-3951F66D8D35}">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AB24FD-08CC-493D-B1D1-24949190274F}">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When it will be done</a:t>
          </a:r>
        </a:p>
      </dsp:txBody>
      <dsp:txXfrm>
        <a:off x="957241" y="1810385"/>
        <a:ext cx="7209900" cy="905192"/>
      </dsp:txXfrm>
    </dsp:sp>
    <dsp:sp modelId="{BEC30BFB-3FD7-481B-B987-1586E05073B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9329AE-E191-4FB3-B002-3AC19E3C995D}">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Contract of expectations</a:t>
          </a:r>
        </a:p>
      </dsp:txBody>
      <dsp:txXfrm>
        <a:off x="628203" y="3168174"/>
        <a:ext cx="7538938" cy="905192"/>
      </dsp:txXfrm>
    </dsp:sp>
    <dsp:sp modelId="{C9444067-BB10-4F1E-90E5-FDBD4C13E87E}">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C15BC-D238-492A-8115-0DD543DA8221}">
      <dsp:nvSpPr>
        <dsp:cNvPr id="0" name=""/>
        <dsp:cNvSpPr/>
      </dsp:nvSpPr>
      <dsp:spPr>
        <a:xfrm>
          <a:off x="0" y="592109"/>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Formal project document</a:t>
          </a:r>
        </a:p>
      </dsp:txBody>
      <dsp:txXfrm>
        <a:off x="50347" y="642456"/>
        <a:ext cx="8128906" cy="930660"/>
      </dsp:txXfrm>
    </dsp:sp>
    <dsp:sp modelId="{E632ED0B-5A6A-4CA5-9DFC-3D963DA4A876}">
      <dsp:nvSpPr>
        <dsp:cNvPr id="0" name=""/>
        <dsp:cNvSpPr/>
      </dsp:nvSpPr>
      <dsp:spPr>
        <a:xfrm>
          <a:off x="0" y="1747304"/>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Establishes the project as an entity</a:t>
          </a:r>
        </a:p>
      </dsp:txBody>
      <dsp:txXfrm>
        <a:off x="50347" y="1797651"/>
        <a:ext cx="8128906" cy="930660"/>
      </dsp:txXfrm>
    </dsp:sp>
    <dsp:sp modelId="{0A9D0528-7882-469B-B47A-2E061D860441}">
      <dsp:nvSpPr>
        <dsp:cNvPr id="0" name=""/>
        <dsp:cNvSpPr/>
      </dsp:nvSpPr>
      <dsp:spPr>
        <a:xfrm>
          <a:off x="0" y="2902499"/>
          <a:ext cx="8229600" cy="103135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Customized for your organization</a:t>
          </a:r>
        </a:p>
      </dsp:txBody>
      <dsp:txXfrm>
        <a:off x="50347" y="2952846"/>
        <a:ext cx="8128906" cy="9306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76469-9C3C-4140-A58B-5C1FE2032D4E}">
      <dsp:nvSpPr>
        <dsp:cNvPr id="0" name=""/>
        <dsp:cNvSpPr/>
      </dsp:nvSpPr>
      <dsp:spPr>
        <a:xfrm>
          <a:off x="2231" y="1143749"/>
          <a:ext cx="2238463" cy="2238463"/>
        </a:xfrm>
        <a:prstGeom prst="ellipse">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marL="0" lvl="0" indent="0" algn="ctr" defTabSz="844550">
            <a:lnSpc>
              <a:spcPct val="90000"/>
            </a:lnSpc>
            <a:spcBef>
              <a:spcPct val="0"/>
            </a:spcBef>
            <a:spcAft>
              <a:spcPct val="35000"/>
            </a:spcAft>
            <a:buNone/>
          </a:pPr>
          <a:r>
            <a:rPr lang="en-CA" sz="1900" kern="1200" dirty="0"/>
            <a:t>Functionality</a:t>
          </a:r>
        </a:p>
      </dsp:txBody>
      <dsp:txXfrm>
        <a:off x="330046" y="1471564"/>
        <a:ext cx="1582833" cy="1582833"/>
      </dsp:txXfrm>
    </dsp:sp>
    <dsp:sp modelId="{DE1720A1-7AE0-4586-B18A-29261D25ADC0}">
      <dsp:nvSpPr>
        <dsp:cNvPr id="0" name=""/>
        <dsp:cNvSpPr/>
      </dsp:nvSpPr>
      <dsp:spPr>
        <a:xfrm>
          <a:off x="1793001" y="1143749"/>
          <a:ext cx="2238463" cy="2238463"/>
        </a:xfrm>
        <a:prstGeom prst="ellipse">
          <a:avLst/>
        </a:prstGeom>
        <a:solidFill>
          <a:schemeClr val="accent2">
            <a:hueOff val="1560506"/>
            <a:satOff val="-1946"/>
            <a:lumOff val="45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marL="0" lvl="0" indent="0" algn="ctr" defTabSz="844550">
            <a:lnSpc>
              <a:spcPct val="90000"/>
            </a:lnSpc>
            <a:spcBef>
              <a:spcPct val="0"/>
            </a:spcBef>
            <a:spcAft>
              <a:spcPct val="35000"/>
            </a:spcAft>
            <a:buNone/>
          </a:pPr>
          <a:r>
            <a:rPr lang="en-CA" sz="1900" kern="1200" dirty="0"/>
            <a:t>Effort (Time &amp; Cost)</a:t>
          </a:r>
        </a:p>
      </dsp:txBody>
      <dsp:txXfrm>
        <a:off x="2120816" y="1471564"/>
        <a:ext cx="1582833" cy="1582833"/>
      </dsp:txXfrm>
    </dsp:sp>
    <dsp:sp modelId="{68CC5D24-5CBF-4330-B94B-5D826223BF7E}">
      <dsp:nvSpPr>
        <dsp:cNvPr id="0" name=""/>
        <dsp:cNvSpPr/>
      </dsp:nvSpPr>
      <dsp:spPr>
        <a:xfrm>
          <a:off x="3583772" y="1143749"/>
          <a:ext cx="2238463" cy="2238463"/>
        </a:xfrm>
        <a:prstGeom prst="ellipse">
          <a:avLst/>
        </a:prstGeom>
        <a:solidFill>
          <a:schemeClr val="accent2">
            <a:hueOff val="3121013"/>
            <a:satOff val="-3893"/>
            <a:lumOff val="91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marL="0" lvl="0" indent="0" algn="ctr" defTabSz="844550">
            <a:lnSpc>
              <a:spcPct val="90000"/>
            </a:lnSpc>
            <a:spcBef>
              <a:spcPct val="0"/>
            </a:spcBef>
            <a:spcAft>
              <a:spcPct val="35000"/>
            </a:spcAft>
            <a:buNone/>
          </a:pPr>
          <a:r>
            <a:rPr lang="en-CA" sz="1900" kern="1200" dirty="0"/>
            <a:t>Delivery Date</a:t>
          </a:r>
        </a:p>
      </dsp:txBody>
      <dsp:txXfrm>
        <a:off x="3911587" y="1471564"/>
        <a:ext cx="1582833" cy="1582833"/>
      </dsp:txXfrm>
    </dsp:sp>
    <dsp:sp modelId="{4681D72B-2B89-44C9-B22E-2FE690CFB11D}">
      <dsp:nvSpPr>
        <dsp:cNvPr id="0" name=""/>
        <dsp:cNvSpPr/>
      </dsp:nvSpPr>
      <dsp:spPr>
        <a:xfrm>
          <a:off x="5374543" y="1143749"/>
          <a:ext cx="2238463" cy="2238463"/>
        </a:xfrm>
        <a:prstGeom prst="ellipse">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marL="0" lvl="0" indent="0" algn="ctr" defTabSz="844550">
            <a:lnSpc>
              <a:spcPct val="90000"/>
            </a:lnSpc>
            <a:spcBef>
              <a:spcPct val="0"/>
            </a:spcBef>
            <a:spcAft>
              <a:spcPct val="35000"/>
            </a:spcAft>
            <a:buNone/>
          </a:pPr>
          <a:r>
            <a:rPr lang="en-CA" sz="1900" kern="1200" dirty="0"/>
            <a:t>Quality</a:t>
          </a:r>
        </a:p>
      </dsp:txBody>
      <dsp:txXfrm>
        <a:off x="5702358" y="1471564"/>
        <a:ext cx="1582833" cy="158283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641E63-045C-44F3-A673-98B4AA8FD51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Details</a:t>
          </a:r>
        </a:p>
      </dsp:txBody>
      <dsp:txXfrm>
        <a:off x="460905" y="1047"/>
        <a:ext cx="3479899" cy="2087939"/>
      </dsp:txXfrm>
    </dsp:sp>
    <dsp:sp modelId="{E4A3DF90-CCFA-490B-BCC4-6B9F403C938A}">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Write in the order of tasks</a:t>
          </a:r>
        </a:p>
      </dsp:txBody>
      <dsp:txXfrm>
        <a:off x="4288794" y="1047"/>
        <a:ext cx="3479899" cy="2087939"/>
      </dsp:txXfrm>
    </dsp:sp>
    <dsp:sp modelId="{B0A0C18D-C9CD-43DA-BAC3-E354F0E4CDBC}">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Be aware of micro-managing</a:t>
          </a:r>
        </a:p>
      </dsp:txBody>
      <dsp:txXfrm>
        <a:off x="2374850"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DFEB4-2D0F-4143-B012-34103891DA38}">
      <dsp:nvSpPr>
        <dsp:cNvPr id="0" name=""/>
        <dsp:cNvSpPr/>
      </dsp:nvSpPr>
      <dsp:spPr>
        <a:xfrm>
          <a:off x="2228" y="45378"/>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m</a:t>
          </a:r>
          <a:endParaRPr lang="en-US" sz="2100" kern="1200" dirty="0"/>
        </a:p>
      </dsp:txBody>
      <dsp:txXfrm>
        <a:off x="2228" y="45378"/>
        <a:ext cx="1140009" cy="415800"/>
      </dsp:txXfrm>
    </dsp:sp>
    <dsp:sp modelId="{5453B83F-E6E0-4D60-9260-78754BC20B3C}">
      <dsp:nvSpPr>
        <dsp:cNvPr id="0" name=""/>
        <dsp:cNvSpPr/>
      </dsp:nvSpPr>
      <dsp:spPr>
        <a:xfrm>
          <a:off x="1142238" y="25888"/>
          <a:ext cx="228001" cy="454781"/>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266C39-6E8E-40F0-95CD-2DCFAD7CDB4C}">
      <dsp:nvSpPr>
        <dsp:cNvPr id="0" name=""/>
        <dsp:cNvSpPr/>
      </dsp:nvSpPr>
      <dsp:spPr>
        <a:xfrm>
          <a:off x="1461441" y="25888"/>
          <a:ext cx="3100826" cy="45478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Probable Time</a:t>
          </a:r>
        </a:p>
      </dsp:txBody>
      <dsp:txXfrm>
        <a:off x="1461441" y="25888"/>
        <a:ext cx="3100826" cy="454781"/>
      </dsp:txXfrm>
    </dsp:sp>
    <dsp:sp modelId="{DA75023E-2A2A-4EEC-BDEE-EBB3E33F2265}">
      <dsp:nvSpPr>
        <dsp:cNvPr id="0" name=""/>
        <dsp:cNvSpPr/>
      </dsp:nvSpPr>
      <dsp:spPr>
        <a:xfrm>
          <a:off x="2228" y="575760"/>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o</a:t>
          </a:r>
          <a:endParaRPr lang="en-US" sz="2100" kern="1200" dirty="0"/>
        </a:p>
      </dsp:txBody>
      <dsp:txXfrm>
        <a:off x="2228" y="575760"/>
        <a:ext cx="1140009" cy="415800"/>
      </dsp:txXfrm>
    </dsp:sp>
    <dsp:sp modelId="{E74909DB-C395-49F5-8953-4E3CB8CD2C37}">
      <dsp:nvSpPr>
        <dsp:cNvPr id="0" name=""/>
        <dsp:cNvSpPr/>
      </dsp:nvSpPr>
      <dsp:spPr>
        <a:xfrm>
          <a:off x="1142238" y="556269"/>
          <a:ext cx="228001" cy="454781"/>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C194F7-563A-4B38-A1AC-362CEA07ECD3}">
      <dsp:nvSpPr>
        <dsp:cNvPr id="0" name=""/>
        <dsp:cNvSpPr/>
      </dsp:nvSpPr>
      <dsp:spPr>
        <a:xfrm>
          <a:off x="1461441" y="556269"/>
          <a:ext cx="3100826" cy="454781"/>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Optimistic Time</a:t>
          </a:r>
        </a:p>
      </dsp:txBody>
      <dsp:txXfrm>
        <a:off x="1461441" y="556269"/>
        <a:ext cx="3100826" cy="454781"/>
      </dsp:txXfrm>
    </dsp:sp>
    <dsp:sp modelId="{BCD7F6E4-00E8-4FD1-8649-821FE5E5D4E7}">
      <dsp:nvSpPr>
        <dsp:cNvPr id="0" name=""/>
        <dsp:cNvSpPr/>
      </dsp:nvSpPr>
      <dsp:spPr>
        <a:xfrm>
          <a:off x="2228" y="1106141"/>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p</a:t>
          </a:r>
          <a:endParaRPr lang="en-US" sz="2100" kern="1200" dirty="0"/>
        </a:p>
      </dsp:txBody>
      <dsp:txXfrm>
        <a:off x="2228" y="1106141"/>
        <a:ext cx="1140009" cy="415800"/>
      </dsp:txXfrm>
    </dsp:sp>
    <dsp:sp modelId="{F331B77E-D3B3-4B38-8359-879908EAF031}">
      <dsp:nvSpPr>
        <dsp:cNvPr id="0" name=""/>
        <dsp:cNvSpPr/>
      </dsp:nvSpPr>
      <dsp:spPr>
        <a:xfrm>
          <a:off x="1142238" y="1086650"/>
          <a:ext cx="228001" cy="454781"/>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7C8698-4E87-406A-8DA1-C343F5B7D24C}">
      <dsp:nvSpPr>
        <dsp:cNvPr id="0" name=""/>
        <dsp:cNvSpPr/>
      </dsp:nvSpPr>
      <dsp:spPr>
        <a:xfrm>
          <a:off x="1461441" y="1086650"/>
          <a:ext cx="3100826" cy="454781"/>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Pessimistic Time</a:t>
          </a:r>
        </a:p>
      </dsp:txBody>
      <dsp:txXfrm>
        <a:off x="1461441" y="1086650"/>
        <a:ext cx="3100826" cy="454781"/>
      </dsp:txXfrm>
    </dsp:sp>
    <dsp:sp modelId="{46C49187-9E22-4930-81C5-77F01F7A23EC}">
      <dsp:nvSpPr>
        <dsp:cNvPr id="0" name=""/>
        <dsp:cNvSpPr/>
      </dsp:nvSpPr>
      <dsp:spPr>
        <a:xfrm>
          <a:off x="2228" y="1785950"/>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marL="0" lvl="0" indent="0" algn="r" defTabSz="933450">
            <a:lnSpc>
              <a:spcPct val="90000"/>
            </a:lnSpc>
            <a:spcBef>
              <a:spcPct val="0"/>
            </a:spcBef>
            <a:spcAft>
              <a:spcPct val="35000"/>
            </a:spcAft>
            <a:buNone/>
          </a:pPr>
          <a:r>
            <a:rPr lang="en-US" sz="2100" kern="1200" dirty="0"/>
            <a:t>T</a:t>
          </a:r>
          <a:r>
            <a:rPr lang="en-US" sz="2100" kern="1200" baseline="-25000" dirty="0"/>
            <a:t>e</a:t>
          </a:r>
          <a:endParaRPr lang="en-US" sz="2100" kern="1200" dirty="0"/>
        </a:p>
      </dsp:txBody>
      <dsp:txXfrm>
        <a:off x="2228" y="1785950"/>
        <a:ext cx="1140009" cy="415800"/>
      </dsp:txXfrm>
    </dsp:sp>
    <dsp:sp modelId="{4BCEB7CF-8065-4E9A-BEDD-AC878B23896C}">
      <dsp:nvSpPr>
        <dsp:cNvPr id="0" name=""/>
        <dsp:cNvSpPr/>
      </dsp:nvSpPr>
      <dsp:spPr>
        <a:xfrm>
          <a:off x="1142238" y="1617032"/>
          <a:ext cx="228001" cy="753637"/>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E3E2EC-AE1B-466A-AF3D-5A87F95A4119}">
      <dsp:nvSpPr>
        <dsp:cNvPr id="0" name=""/>
        <dsp:cNvSpPr/>
      </dsp:nvSpPr>
      <dsp:spPr>
        <a:xfrm>
          <a:off x="1461441" y="1617032"/>
          <a:ext cx="3100826" cy="75363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a:t>Calculated Time (Best Estimate)</a:t>
          </a:r>
        </a:p>
      </dsp:txBody>
      <dsp:txXfrm>
        <a:off x="1461441" y="1617032"/>
        <a:ext cx="3100826" cy="7536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55CDB-51CA-4395-B108-E0F963F438AD}">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Define projects</a:t>
          </a:r>
        </a:p>
      </dsp:txBody>
      <dsp:txXfrm rot="5400000">
        <a:off x="1985" y="905192"/>
        <a:ext cx="1946895" cy="2715577"/>
      </dsp:txXfrm>
    </dsp:sp>
    <dsp:sp modelId="{B68D2C64-DF76-4217-84CD-D3548777C2AA}">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Project needs assessment</a:t>
          </a:r>
        </a:p>
      </dsp:txBody>
      <dsp:txXfrm rot="5400000">
        <a:off x="2094896" y="905192"/>
        <a:ext cx="1946895" cy="2715577"/>
      </dsp:txXfrm>
    </dsp:sp>
    <dsp:sp modelId="{67EFC5F9-315B-4FBA-ACF2-61BF1E33FC26}">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Project schedule</a:t>
          </a:r>
        </a:p>
      </dsp:txBody>
      <dsp:txXfrm rot="5400000">
        <a:off x="4187808" y="905192"/>
        <a:ext cx="1946895" cy="2715577"/>
      </dsp:txXfrm>
    </dsp:sp>
    <dsp:sp modelId="{25462C6D-22A7-41B8-B550-892525AAF865}">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marL="0" lvl="0" indent="0" algn="ctr" defTabSz="1155700">
            <a:lnSpc>
              <a:spcPct val="90000"/>
            </a:lnSpc>
            <a:spcBef>
              <a:spcPct val="0"/>
            </a:spcBef>
            <a:spcAft>
              <a:spcPct val="35000"/>
            </a:spcAft>
            <a:buNone/>
          </a:pPr>
          <a:r>
            <a:rPr lang="en-US" sz="2600" kern="1200" dirty="0"/>
            <a:t>Planning tools</a:t>
          </a:r>
        </a:p>
      </dsp:txBody>
      <dsp:txXfrm rot="5400000">
        <a:off x="6280720" y="905192"/>
        <a:ext cx="1946895"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7CE17-8895-463D-85FA-F45D9F7A2D2B}">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0" tIns="0" rIns="292943" bIns="0" numCol="1" spcCol="1270" anchor="ctr" anchorCtr="0">
          <a:noAutofit/>
        </a:bodyPr>
        <a:lstStyle/>
        <a:p>
          <a:pPr marL="0" lvl="0" indent="0" algn="ctr" defTabSz="2044700">
            <a:lnSpc>
              <a:spcPct val="90000"/>
            </a:lnSpc>
            <a:spcBef>
              <a:spcPct val="0"/>
            </a:spcBef>
            <a:spcAft>
              <a:spcPct val="35000"/>
            </a:spcAft>
            <a:buNone/>
          </a:pPr>
          <a:r>
            <a:rPr lang="en-US" sz="4600" kern="1200" dirty="0"/>
            <a:t>People</a:t>
          </a:r>
        </a:p>
      </dsp:txBody>
      <dsp:txXfrm rot="5400000">
        <a:off x="1005" y="905192"/>
        <a:ext cx="2611933" cy="2715577"/>
      </dsp:txXfrm>
    </dsp:sp>
    <dsp:sp modelId="{02FC5E07-9F46-4DCC-B858-C5937C023D4A}">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0" tIns="0" rIns="292943" bIns="0" numCol="1" spcCol="1270" anchor="ctr" anchorCtr="0">
          <a:noAutofit/>
        </a:bodyPr>
        <a:lstStyle/>
        <a:p>
          <a:pPr marL="0" lvl="0" indent="0" algn="ctr" defTabSz="2044700">
            <a:lnSpc>
              <a:spcPct val="90000"/>
            </a:lnSpc>
            <a:spcBef>
              <a:spcPct val="0"/>
            </a:spcBef>
            <a:spcAft>
              <a:spcPct val="35000"/>
            </a:spcAft>
            <a:buNone/>
          </a:pPr>
          <a:r>
            <a:rPr lang="en-US" sz="4600" kern="1200" dirty="0"/>
            <a:t>Material</a:t>
          </a:r>
        </a:p>
      </dsp:txBody>
      <dsp:txXfrm rot="5400000">
        <a:off x="2808833" y="905192"/>
        <a:ext cx="2611933" cy="2715577"/>
      </dsp:txXfrm>
    </dsp:sp>
    <dsp:sp modelId="{EDC67219-59AE-4418-8000-5855BA393568}">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0" tIns="0" rIns="292943" bIns="0" numCol="1" spcCol="1270" anchor="ctr" anchorCtr="0">
          <a:noAutofit/>
        </a:bodyPr>
        <a:lstStyle/>
        <a:p>
          <a:pPr marL="0" lvl="0" indent="0" algn="ctr" defTabSz="2044700">
            <a:lnSpc>
              <a:spcPct val="90000"/>
            </a:lnSpc>
            <a:spcBef>
              <a:spcPct val="0"/>
            </a:spcBef>
            <a:spcAft>
              <a:spcPct val="35000"/>
            </a:spcAft>
            <a:buNone/>
          </a:pPr>
          <a:r>
            <a:rPr lang="en-US" sz="4600" kern="1200" dirty="0"/>
            <a:t>Money</a:t>
          </a:r>
        </a:p>
      </dsp:txBody>
      <dsp:txXfrm rot="5400000">
        <a:off x="5616662" y="905192"/>
        <a:ext cx="2611933" cy="271557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EE08C-1169-40A2-9172-C70455FC7320}">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BD896C-EC9D-4F31-B53C-D6C908CF8223}">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Salary</a:t>
          </a:r>
        </a:p>
      </dsp:txBody>
      <dsp:txXfrm>
        <a:off x="2262981" y="0"/>
        <a:ext cx="5966618" cy="1357791"/>
      </dsp:txXfrm>
    </dsp:sp>
    <dsp:sp modelId="{70766CBC-E7C5-43BE-B215-AE5A0BBDCE99}">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1CBC8F-2782-44B0-A0EB-580485C2A0C1}">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Material</a:t>
          </a:r>
        </a:p>
      </dsp:txBody>
      <dsp:txXfrm>
        <a:off x="2262981" y="1357791"/>
        <a:ext cx="5966618" cy="1357787"/>
      </dsp:txXfrm>
    </dsp:sp>
    <dsp:sp modelId="{02242950-778F-41B2-81EF-59FCFB8C2DDE}">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A88703-AA57-43A8-B95C-4F9DF065BEC1}">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ctr" defTabSz="2755900">
            <a:lnSpc>
              <a:spcPct val="90000"/>
            </a:lnSpc>
            <a:spcBef>
              <a:spcPct val="0"/>
            </a:spcBef>
            <a:spcAft>
              <a:spcPct val="35000"/>
            </a:spcAft>
            <a:buNone/>
          </a:pPr>
          <a:r>
            <a:rPr lang="en-US" sz="6200" kern="1200" dirty="0"/>
            <a:t>Resources</a:t>
          </a:r>
        </a:p>
      </dsp:txBody>
      <dsp:txXfrm>
        <a:off x="2262981" y="2715579"/>
        <a:ext cx="5966618" cy="135778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DB5CF-320B-4FDB-BC57-DF3A2B582737}">
      <dsp:nvSpPr>
        <dsp:cNvPr id="0" name=""/>
        <dsp:cNvSpPr/>
      </dsp:nvSpPr>
      <dsp:spPr>
        <a:xfrm>
          <a:off x="5569033" y="2008168"/>
          <a:ext cx="91440" cy="373916"/>
        </a:xfrm>
        <a:custGeom>
          <a:avLst/>
          <a:gdLst/>
          <a:ahLst/>
          <a:cxnLst/>
          <a:rect l="0" t="0" r="0" b="0"/>
          <a:pathLst>
            <a:path>
              <a:moveTo>
                <a:pt x="45720" y="0"/>
              </a:moveTo>
              <a:lnTo>
                <a:pt x="45720" y="3739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B2BB97-47E1-41D6-B003-CE3941FD4C92}">
      <dsp:nvSpPr>
        <dsp:cNvPr id="0" name=""/>
        <dsp:cNvSpPr/>
      </dsp:nvSpPr>
      <dsp:spPr>
        <a:xfrm>
          <a:off x="4436218" y="817848"/>
          <a:ext cx="1178534" cy="373916"/>
        </a:xfrm>
        <a:custGeom>
          <a:avLst/>
          <a:gdLst/>
          <a:ahLst/>
          <a:cxnLst/>
          <a:rect l="0" t="0" r="0" b="0"/>
          <a:pathLst>
            <a:path>
              <a:moveTo>
                <a:pt x="0" y="0"/>
              </a:moveTo>
              <a:lnTo>
                <a:pt x="0" y="254813"/>
              </a:lnTo>
              <a:lnTo>
                <a:pt x="1178534" y="254813"/>
              </a:lnTo>
              <a:lnTo>
                <a:pt x="1178534" y="37391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41029C-DE8E-4D43-A975-BBE20DF54DCD}">
      <dsp:nvSpPr>
        <dsp:cNvPr id="0" name=""/>
        <dsp:cNvSpPr/>
      </dsp:nvSpPr>
      <dsp:spPr>
        <a:xfrm>
          <a:off x="3257683" y="2008168"/>
          <a:ext cx="785689" cy="373916"/>
        </a:xfrm>
        <a:custGeom>
          <a:avLst/>
          <a:gdLst/>
          <a:ahLst/>
          <a:cxnLst/>
          <a:rect l="0" t="0" r="0" b="0"/>
          <a:pathLst>
            <a:path>
              <a:moveTo>
                <a:pt x="0" y="0"/>
              </a:moveTo>
              <a:lnTo>
                <a:pt x="0" y="254813"/>
              </a:lnTo>
              <a:lnTo>
                <a:pt x="785689" y="254813"/>
              </a:lnTo>
              <a:lnTo>
                <a:pt x="785689" y="3739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1BE439-D0E5-4C2B-8B81-4B4165312148}">
      <dsp:nvSpPr>
        <dsp:cNvPr id="0" name=""/>
        <dsp:cNvSpPr/>
      </dsp:nvSpPr>
      <dsp:spPr>
        <a:xfrm>
          <a:off x="2426274" y="3198487"/>
          <a:ext cx="91440" cy="373916"/>
        </a:xfrm>
        <a:custGeom>
          <a:avLst/>
          <a:gdLst/>
          <a:ahLst/>
          <a:cxnLst/>
          <a:rect l="0" t="0" r="0" b="0"/>
          <a:pathLst>
            <a:path>
              <a:moveTo>
                <a:pt x="45720" y="0"/>
              </a:moveTo>
              <a:lnTo>
                <a:pt x="45720" y="37391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C78325-0BB0-4AF5-A3FA-EFD4CF26DA44}">
      <dsp:nvSpPr>
        <dsp:cNvPr id="0" name=""/>
        <dsp:cNvSpPr/>
      </dsp:nvSpPr>
      <dsp:spPr>
        <a:xfrm>
          <a:off x="2471994" y="2008168"/>
          <a:ext cx="785689" cy="373916"/>
        </a:xfrm>
        <a:custGeom>
          <a:avLst/>
          <a:gdLst/>
          <a:ahLst/>
          <a:cxnLst/>
          <a:rect l="0" t="0" r="0" b="0"/>
          <a:pathLst>
            <a:path>
              <a:moveTo>
                <a:pt x="785689" y="0"/>
              </a:moveTo>
              <a:lnTo>
                <a:pt x="785689" y="254813"/>
              </a:lnTo>
              <a:lnTo>
                <a:pt x="0" y="254813"/>
              </a:lnTo>
              <a:lnTo>
                <a:pt x="0" y="3739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2DA583-6514-493C-8800-9D34796D6B06}">
      <dsp:nvSpPr>
        <dsp:cNvPr id="0" name=""/>
        <dsp:cNvSpPr/>
      </dsp:nvSpPr>
      <dsp:spPr>
        <a:xfrm>
          <a:off x="3257683" y="817848"/>
          <a:ext cx="1178534" cy="373916"/>
        </a:xfrm>
        <a:custGeom>
          <a:avLst/>
          <a:gdLst/>
          <a:ahLst/>
          <a:cxnLst/>
          <a:rect l="0" t="0" r="0" b="0"/>
          <a:pathLst>
            <a:path>
              <a:moveTo>
                <a:pt x="1178534" y="0"/>
              </a:moveTo>
              <a:lnTo>
                <a:pt x="1178534" y="254813"/>
              </a:lnTo>
              <a:lnTo>
                <a:pt x="0" y="254813"/>
              </a:lnTo>
              <a:lnTo>
                <a:pt x="0" y="37391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95A0E0-77DD-4C41-B73E-CB0C986D2B50}">
      <dsp:nvSpPr>
        <dsp:cNvPr id="0" name=""/>
        <dsp:cNvSpPr/>
      </dsp:nvSpPr>
      <dsp:spPr>
        <a:xfrm>
          <a:off x="3793381" y="1445"/>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9FA457-8487-4923-A7E3-36E600736DA9}">
      <dsp:nvSpPr>
        <dsp:cNvPr id="0" name=""/>
        <dsp:cNvSpPr/>
      </dsp:nvSpPr>
      <dsp:spPr>
        <a:xfrm>
          <a:off x="3936234" y="13715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Project Title</a:t>
          </a:r>
        </a:p>
      </dsp:txBody>
      <dsp:txXfrm>
        <a:off x="3960146" y="161067"/>
        <a:ext cx="1237850" cy="768579"/>
      </dsp:txXfrm>
    </dsp:sp>
    <dsp:sp modelId="{53E6019B-AC55-41E6-9F22-EE6D1969A562}">
      <dsp:nvSpPr>
        <dsp:cNvPr id="0" name=""/>
        <dsp:cNvSpPr/>
      </dsp:nvSpPr>
      <dsp:spPr>
        <a:xfrm>
          <a:off x="2614846" y="1191764"/>
          <a:ext cx="1285674" cy="8164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AB4951-44D2-4417-A621-29C384D95A58}">
      <dsp:nvSpPr>
        <dsp:cNvPr id="0" name=""/>
        <dsp:cNvSpPr/>
      </dsp:nvSpPr>
      <dsp:spPr>
        <a:xfrm>
          <a:off x="2757699"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1</a:t>
          </a:r>
        </a:p>
      </dsp:txBody>
      <dsp:txXfrm>
        <a:off x="2781611" y="1351387"/>
        <a:ext cx="1237850" cy="768579"/>
      </dsp:txXfrm>
    </dsp:sp>
    <dsp:sp modelId="{A3124141-43D6-4B64-91B8-513DC4B509E2}">
      <dsp:nvSpPr>
        <dsp:cNvPr id="0" name=""/>
        <dsp:cNvSpPr/>
      </dsp:nvSpPr>
      <dsp:spPr>
        <a:xfrm>
          <a:off x="1829157" y="2382084"/>
          <a:ext cx="1285674" cy="81640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A075A3-34F5-406B-8C95-FFDAC379E700}">
      <dsp:nvSpPr>
        <dsp:cNvPr id="0" name=""/>
        <dsp:cNvSpPr/>
      </dsp:nvSpPr>
      <dsp:spPr>
        <a:xfrm>
          <a:off x="1972009"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1.1</a:t>
          </a:r>
        </a:p>
      </dsp:txBody>
      <dsp:txXfrm>
        <a:off x="1995921" y="2541706"/>
        <a:ext cx="1237850" cy="768579"/>
      </dsp:txXfrm>
    </dsp:sp>
    <dsp:sp modelId="{ED092C9E-BB2C-4F69-9C9E-68840F34A56D}">
      <dsp:nvSpPr>
        <dsp:cNvPr id="0" name=""/>
        <dsp:cNvSpPr/>
      </dsp:nvSpPr>
      <dsp:spPr>
        <a:xfrm>
          <a:off x="1829157" y="3572404"/>
          <a:ext cx="1285674" cy="81640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286095-3EF9-4968-9ADE-E917C82758D1}">
      <dsp:nvSpPr>
        <dsp:cNvPr id="0" name=""/>
        <dsp:cNvSpPr/>
      </dsp:nvSpPr>
      <dsp:spPr>
        <a:xfrm>
          <a:off x="1972009" y="370811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1.1.1</a:t>
          </a:r>
        </a:p>
      </dsp:txBody>
      <dsp:txXfrm>
        <a:off x="1995921" y="3732026"/>
        <a:ext cx="1237850" cy="768579"/>
      </dsp:txXfrm>
    </dsp:sp>
    <dsp:sp modelId="{537D0745-455E-45A9-B352-44BE1A999E2F}">
      <dsp:nvSpPr>
        <dsp:cNvPr id="0" name=""/>
        <dsp:cNvSpPr/>
      </dsp:nvSpPr>
      <dsp:spPr>
        <a:xfrm>
          <a:off x="3400536" y="2382084"/>
          <a:ext cx="1285674" cy="81640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46F65-B962-4307-9E2A-40DC268908E3}">
      <dsp:nvSpPr>
        <dsp:cNvPr id="0" name=""/>
        <dsp:cNvSpPr/>
      </dsp:nvSpPr>
      <dsp:spPr>
        <a:xfrm>
          <a:off x="3543389"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1.2</a:t>
          </a:r>
        </a:p>
      </dsp:txBody>
      <dsp:txXfrm>
        <a:off x="3567301" y="2541706"/>
        <a:ext cx="1237850" cy="768579"/>
      </dsp:txXfrm>
    </dsp:sp>
    <dsp:sp modelId="{6F371353-75B0-4727-9B2D-AE20DCC3AE5D}">
      <dsp:nvSpPr>
        <dsp:cNvPr id="0" name=""/>
        <dsp:cNvSpPr/>
      </dsp:nvSpPr>
      <dsp:spPr>
        <a:xfrm>
          <a:off x="4971916" y="1191764"/>
          <a:ext cx="1285674" cy="8164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720868-D7EB-4F36-A2A8-5913274FC26A}">
      <dsp:nvSpPr>
        <dsp:cNvPr id="0" name=""/>
        <dsp:cNvSpPr/>
      </dsp:nvSpPr>
      <dsp:spPr>
        <a:xfrm>
          <a:off x="5114768"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2</a:t>
          </a:r>
        </a:p>
      </dsp:txBody>
      <dsp:txXfrm>
        <a:off x="5138680" y="1351387"/>
        <a:ext cx="1237850" cy="768579"/>
      </dsp:txXfrm>
    </dsp:sp>
    <dsp:sp modelId="{063FAA1B-7744-4EBF-B274-981F56787E6E}">
      <dsp:nvSpPr>
        <dsp:cNvPr id="0" name=""/>
        <dsp:cNvSpPr/>
      </dsp:nvSpPr>
      <dsp:spPr>
        <a:xfrm>
          <a:off x="4971916" y="2382084"/>
          <a:ext cx="1285674" cy="81640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E54865-45AE-4104-BA41-66304E8EA2A9}">
      <dsp:nvSpPr>
        <dsp:cNvPr id="0" name=""/>
        <dsp:cNvSpPr/>
      </dsp:nvSpPr>
      <dsp:spPr>
        <a:xfrm>
          <a:off x="5114768"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Task 2.1</a:t>
          </a:r>
        </a:p>
      </dsp:txBody>
      <dsp:txXfrm>
        <a:off x="5138680" y="2541706"/>
        <a:ext cx="1237850" cy="76857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51FA7-80E5-421F-A081-E52407778CE0}">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Perform activities simultaneously</a:t>
          </a:r>
        </a:p>
      </dsp:txBody>
      <dsp:txXfrm>
        <a:off x="460905" y="1047"/>
        <a:ext cx="3479899" cy="2087939"/>
      </dsp:txXfrm>
    </dsp:sp>
    <dsp:sp modelId="{CF581BF6-C587-4EA8-A9E6-DCC68654F760}">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Indicate milestones</a:t>
          </a:r>
        </a:p>
      </dsp:txBody>
      <dsp:txXfrm>
        <a:off x="4288794" y="1047"/>
        <a:ext cx="3479899" cy="2087939"/>
      </dsp:txXfrm>
    </dsp:sp>
    <dsp:sp modelId="{596FF4D9-C8EB-406B-BE37-38803DDD5738}">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Include deliverables</a:t>
          </a:r>
        </a:p>
      </dsp:txBody>
      <dsp:txXfrm>
        <a:off x="460905" y="2436976"/>
        <a:ext cx="3479899" cy="2087939"/>
      </dsp:txXfrm>
    </dsp:sp>
    <dsp:sp modelId="{0B6ED7F5-9E97-4AFB-B9DD-2C9673B150AD}">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Include lag and lead time</a:t>
          </a:r>
        </a:p>
      </dsp:txBody>
      <dsp:txXfrm>
        <a:off x="4288794" y="2436976"/>
        <a:ext cx="3479899" cy="208793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B6E8F-A59D-4DC7-B18B-86C2B39FBD5F}">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Mitigate</a:t>
          </a:r>
          <a:r>
            <a:rPr lang="en-US" sz="2400" kern="1200" dirty="0"/>
            <a:t>: Reduce the probability of risk</a:t>
          </a:r>
        </a:p>
      </dsp:txBody>
      <dsp:txXfrm>
        <a:off x="29163" y="29163"/>
        <a:ext cx="5425092" cy="937385"/>
      </dsp:txXfrm>
    </dsp:sp>
    <dsp:sp modelId="{A1B0E9D4-9FB0-4957-9954-35E4BEC5D953}">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Avoid</a:t>
          </a:r>
          <a:r>
            <a:rPr lang="en-US" sz="2400" kern="1200" dirty="0"/>
            <a:t>: Take steps to avoid the risk entirely</a:t>
          </a:r>
        </a:p>
      </dsp:txBody>
      <dsp:txXfrm>
        <a:off x="580546" y="1205913"/>
        <a:ext cx="5326758" cy="937385"/>
      </dsp:txXfrm>
    </dsp:sp>
    <dsp:sp modelId="{B2A5F1F1-3309-4242-85BD-F2B2FA0A0741}">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Transfer</a:t>
          </a:r>
          <a:r>
            <a:rPr lang="en-US" sz="2400" kern="1200" dirty="0"/>
            <a:t>: Transfer the responsibility for the risk to someone outside the project</a:t>
          </a:r>
        </a:p>
      </dsp:txBody>
      <dsp:txXfrm>
        <a:off x="1123699" y="2382663"/>
        <a:ext cx="5334987" cy="937385"/>
      </dsp:txXfrm>
    </dsp:sp>
    <dsp:sp modelId="{80B2F6F2-182A-425A-B247-A9F312258DDB}">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Accept</a:t>
          </a:r>
          <a:r>
            <a:rPr lang="en-US" sz="2400" kern="1200" dirty="0"/>
            <a:t>: This is the best approach for risks with low probability and impact ratings</a:t>
          </a:r>
        </a:p>
      </dsp:txBody>
      <dsp:txXfrm>
        <a:off x="1675083" y="3559414"/>
        <a:ext cx="5326758" cy="937385"/>
      </dsp:txXfrm>
    </dsp:sp>
    <dsp:sp modelId="{6F93BAA9-46F5-4B99-8953-05C84E9C9929}">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082090" y="762624"/>
        <a:ext cx="355966" cy="487027"/>
      </dsp:txXfrm>
    </dsp:sp>
    <dsp:sp modelId="{A6202B14-1B65-46AC-B30E-94BE05D5B5E1}">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6633473" y="1939375"/>
        <a:ext cx="355966" cy="487027"/>
      </dsp:txXfrm>
    </dsp:sp>
    <dsp:sp modelId="{AD928000-E387-4AF3-B698-FF93BACA9225}">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dirty="0"/>
        </a:p>
      </dsp:txBody>
      <dsp:txXfrm>
        <a:off x="7176627" y="3116125"/>
        <a:ext cx="355966" cy="48702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AB81A-4BD8-4605-961A-DC25A85F8E1D}">
      <dsp:nvSpPr>
        <dsp:cNvPr id="0" name=""/>
        <dsp:cNvSpPr/>
      </dsp:nvSpPr>
      <dsp:spPr>
        <a:xfrm rot="5400000">
          <a:off x="-229014" y="232601"/>
          <a:ext cx="1526765" cy="106873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R</a:t>
          </a:r>
        </a:p>
      </dsp:txBody>
      <dsp:txXfrm rot="-5400000">
        <a:off x="2" y="537954"/>
        <a:ext cx="1068735" cy="458030"/>
      </dsp:txXfrm>
    </dsp:sp>
    <dsp:sp modelId="{3F798A10-D54D-4569-8A36-562853E9B361}">
      <dsp:nvSpPr>
        <dsp:cNvPr id="0" name=""/>
        <dsp:cNvSpPr/>
      </dsp:nvSpPr>
      <dsp:spPr>
        <a:xfrm rot="5400000">
          <a:off x="2095308" y="-1022985"/>
          <a:ext cx="992919" cy="304606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Responsible for execution</a:t>
          </a:r>
        </a:p>
      </dsp:txBody>
      <dsp:txXfrm rot="-5400000">
        <a:off x="1068736" y="52057"/>
        <a:ext cx="2997594" cy="895979"/>
      </dsp:txXfrm>
    </dsp:sp>
    <dsp:sp modelId="{5EA6DC14-E80B-42EC-9D2B-D34F4C22202B}">
      <dsp:nvSpPr>
        <dsp:cNvPr id="0" name=""/>
        <dsp:cNvSpPr/>
      </dsp:nvSpPr>
      <dsp:spPr>
        <a:xfrm rot="5400000">
          <a:off x="-229014" y="1463566"/>
          <a:ext cx="1526765" cy="1068735"/>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A</a:t>
          </a:r>
        </a:p>
      </dsp:txBody>
      <dsp:txXfrm rot="-5400000">
        <a:off x="2" y="1768919"/>
        <a:ext cx="1068735" cy="458030"/>
      </dsp:txXfrm>
    </dsp:sp>
    <dsp:sp modelId="{F28A72F0-3C3C-4CB3-B5EA-C452E03C0638}">
      <dsp:nvSpPr>
        <dsp:cNvPr id="0" name=""/>
        <dsp:cNvSpPr/>
      </dsp:nvSpPr>
      <dsp:spPr>
        <a:xfrm rot="5400000">
          <a:off x="2095569" y="207718"/>
          <a:ext cx="992397" cy="3046064"/>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a:t>Approver</a:t>
          </a:r>
        </a:p>
      </dsp:txBody>
      <dsp:txXfrm rot="-5400000">
        <a:off x="1068736" y="1282997"/>
        <a:ext cx="2997619" cy="89550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AB81A-4BD8-4605-961A-DC25A85F8E1D}">
      <dsp:nvSpPr>
        <dsp:cNvPr id="0" name=""/>
        <dsp:cNvSpPr/>
      </dsp:nvSpPr>
      <dsp:spPr>
        <a:xfrm rot="5400000">
          <a:off x="-229014" y="232601"/>
          <a:ext cx="1526765" cy="1068735"/>
        </a:xfrm>
        <a:prstGeom prst="chevron">
          <a:avLst/>
        </a:prstGeom>
        <a:solidFill>
          <a:schemeClr val="accent4"/>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kern="1200" dirty="0"/>
            <a:t>C</a:t>
          </a:r>
        </a:p>
      </dsp:txBody>
      <dsp:txXfrm rot="-5400000">
        <a:off x="2" y="537954"/>
        <a:ext cx="1068735" cy="458030"/>
      </dsp:txXfrm>
    </dsp:sp>
    <dsp:sp modelId="{3F798A10-D54D-4569-8A36-562853E9B361}">
      <dsp:nvSpPr>
        <dsp:cNvPr id="0" name=""/>
        <dsp:cNvSpPr/>
      </dsp:nvSpPr>
      <dsp:spPr>
        <a:xfrm rot="5400000">
          <a:off x="2095308" y="-1022985"/>
          <a:ext cx="992919" cy="3046064"/>
        </a:xfrm>
        <a:prstGeom prst="round2SameRect">
          <a:avLst/>
        </a:prstGeom>
        <a:solidFill>
          <a:schemeClr val="lt1">
            <a:alpha val="90000"/>
            <a:hueOff val="0"/>
            <a:satOff val="0"/>
            <a:lumOff val="0"/>
            <a:alphaOff val="0"/>
          </a:schemeClr>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Consult</a:t>
          </a:r>
        </a:p>
      </dsp:txBody>
      <dsp:txXfrm rot="-5400000">
        <a:off x="1068736" y="52057"/>
        <a:ext cx="2997594" cy="895979"/>
      </dsp:txXfrm>
    </dsp:sp>
    <dsp:sp modelId="{5EA6DC14-E80B-42EC-9D2B-D34F4C22202B}">
      <dsp:nvSpPr>
        <dsp:cNvPr id="0" name=""/>
        <dsp:cNvSpPr/>
      </dsp:nvSpPr>
      <dsp:spPr>
        <a:xfrm rot="5400000">
          <a:off x="-229014" y="1463566"/>
          <a:ext cx="1526765" cy="1068735"/>
        </a:xfrm>
        <a:prstGeom prst="chevron">
          <a:avLst/>
        </a:prstGeom>
        <a:solidFill>
          <a:schemeClr val="accent5"/>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2400300">
            <a:lnSpc>
              <a:spcPct val="90000"/>
            </a:lnSpc>
            <a:spcBef>
              <a:spcPct val="0"/>
            </a:spcBef>
            <a:spcAft>
              <a:spcPct val="35000"/>
            </a:spcAft>
            <a:buNone/>
          </a:pPr>
          <a:r>
            <a:rPr lang="en-US" sz="5400" i="0" kern="1200" dirty="0"/>
            <a:t>I</a:t>
          </a:r>
        </a:p>
      </dsp:txBody>
      <dsp:txXfrm rot="-5400000">
        <a:off x="2" y="1768919"/>
        <a:ext cx="1068735" cy="458030"/>
      </dsp:txXfrm>
    </dsp:sp>
    <dsp:sp modelId="{F28A72F0-3C3C-4CB3-B5EA-C452E03C0638}">
      <dsp:nvSpPr>
        <dsp:cNvPr id="0" name=""/>
        <dsp:cNvSpPr/>
      </dsp:nvSpPr>
      <dsp:spPr>
        <a:xfrm rot="5400000">
          <a:off x="2095569" y="207718"/>
          <a:ext cx="992397" cy="3046064"/>
        </a:xfrm>
        <a:prstGeom prst="round2SameRect">
          <a:avLst/>
        </a:prstGeom>
        <a:solidFill>
          <a:schemeClr val="lt1">
            <a:alpha val="90000"/>
            <a:hueOff val="0"/>
            <a:satOff val="0"/>
            <a:lumOff val="0"/>
            <a:alphaOff val="0"/>
          </a:schemeClr>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Keep informed</a:t>
          </a:r>
        </a:p>
      </dsp:txBody>
      <dsp:txXfrm rot="-5400000">
        <a:off x="1068736" y="1282997"/>
        <a:ext cx="2997619" cy="89550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3035A-E33E-45E4-81F1-36ADCD2817F3}">
      <dsp:nvSpPr>
        <dsp:cNvPr id="0" name=""/>
        <dsp:cNvSpPr/>
      </dsp:nvSpPr>
      <dsp:spPr>
        <a:xfrm>
          <a:off x="0" y="747539"/>
          <a:ext cx="8229600"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Microsoft Project is just a tool</a:t>
          </a:r>
        </a:p>
      </dsp:txBody>
      <dsp:txXfrm>
        <a:off x="45663" y="793202"/>
        <a:ext cx="8138274" cy="844089"/>
      </dsp:txXfrm>
    </dsp:sp>
    <dsp:sp modelId="{E8AF28E7-1537-48CE-BFFB-31F6148458F0}">
      <dsp:nvSpPr>
        <dsp:cNvPr id="0" name=""/>
        <dsp:cNvSpPr/>
      </dsp:nvSpPr>
      <dsp:spPr>
        <a:xfrm>
          <a:off x="0" y="1795274"/>
          <a:ext cx="8229600" cy="935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Understand how it calculates numbers</a:t>
          </a:r>
        </a:p>
      </dsp:txBody>
      <dsp:txXfrm>
        <a:off x="45663" y="1840937"/>
        <a:ext cx="8138274" cy="844089"/>
      </dsp:txXfrm>
    </dsp:sp>
    <dsp:sp modelId="{DE0B2C98-5773-4BD2-BA71-69E55471363D}">
      <dsp:nvSpPr>
        <dsp:cNvPr id="0" name=""/>
        <dsp:cNvSpPr/>
      </dsp:nvSpPr>
      <dsp:spPr>
        <a:xfrm>
          <a:off x="0" y="2843009"/>
          <a:ext cx="8229600" cy="93541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Every project requires different tools</a:t>
          </a:r>
        </a:p>
      </dsp:txBody>
      <dsp:txXfrm>
        <a:off x="45663" y="2888672"/>
        <a:ext cx="8138274" cy="84408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09754-3B31-4BBA-B5F2-AA9792E617BA}">
      <dsp:nvSpPr>
        <dsp:cNvPr id="0" name=""/>
        <dsp:cNvSpPr/>
      </dsp:nvSpPr>
      <dsp:spPr>
        <a:xfrm>
          <a:off x="64799" y="2265"/>
          <a:ext cx="8100000" cy="10895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Formal end of the planning phase</a:t>
          </a:r>
        </a:p>
      </dsp:txBody>
      <dsp:txXfrm>
        <a:off x="64799" y="2265"/>
        <a:ext cx="8100000" cy="1089501"/>
      </dsp:txXfrm>
    </dsp:sp>
    <dsp:sp modelId="{46206FC4-0DE2-4ECE-911E-517A8B1B3BF4}">
      <dsp:nvSpPr>
        <dsp:cNvPr id="0" name=""/>
        <dsp:cNvSpPr/>
      </dsp:nvSpPr>
      <dsp:spPr>
        <a:xfrm>
          <a:off x="2494800" y="1146242"/>
          <a:ext cx="3240000" cy="1089501"/>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Original plan</a:t>
          </a:r>
        </a:p>
      </dsp:txBody>
      <dsp:txXfrm>
        <a:off x="2494800" y="1146242"/>
        <a:ext cx="3240000" cy="1089501"/>
      </dsp:txXfrm>
    </dsp:sp>
    <dsp:sp modelId="{70216AAD-2569-45FC-BB6D-4BBC78149A2D}">
      <dsp:nvSpPr>
        <dsp:cNvPr id="0" name=""/>
        <dsp:cNvSpPr/>
      </dsp:nvSpPr>
      <dsp:spPr>
        <a:xfrm>
          <a:off x="2179800" y="2290219"/>
          <a:ext cx="3870000" cy="1089501"/>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Measuring stick</a:t>
          </a:r>
        </a:p>
      </dsp:txBody>
      <dsp:txXfrm>
        <a:off x="2179800" y="2290219"/>
        <a:ext cx="3870000" cy="1089501"/>
      </dsp:txXfrm>
    </dsp:sp>
    <dsp:sp modelId="{5A03C98F-CA99-420F-8356-6B1D7947BC9F}">
      <dsp:nvSpPr>
        <dsp:cNvPr id="0" name=""/>
        <dsp:cNvSpPr/>
      </dsp:nvSpPr>
      <dsp:spPr>
        <a:xfrm>
          <a:off x="64799" y="3434195"/>
          <a:ext cx="8100000" cy="1089501"/>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2000250">
            <a:lnSpc>
              <a:spcPct val="90000"/>
            </a:lnSpc>
            <a:spcBef>
              <a:spcPct val="0"/>
            </a:spcBef>
            <a:spcAft>
              <a:spcPct val="35000"/>
            </a:spcAft>
            <a:buNone/>
          </a:pPr>
          <a:r>
            <a:rPr lang="en-US" sz="4500" kern="1200" dirty="0"/>
            <a:t>Communicated to all stakeholders </a:t>
          </a:r>
        </a:p>
      </dsp:txBody>
      <dsp:txXfrm>
        <a:off x="64799" y="3434195"/>
        <a:ext cx="8100000" cy="108950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01AC31-0222-4018-B685-53B4CCE9B3CF}">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EA74FC-82AF-49EA-A885-A3D226358129}">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Status meetings</a:t>
          </a:r>
        </a:p>
      </dsp:txBody>
      <dsp:txXfrm>
        <a:off x="460476" y="90417"/>
        <a:ext cx="5662728" cy="905688"/>
      </dsp:txXfrm>
    </dsp:sp>
    <dsp:sp modelId="{7F97A46E-98B3-4819-897F-31725E7C27A2}">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510468EC-BEB8-489E-BBD5-A65602D2041B}">
      <dsp:nvSpPr>
        <dsp:cNvPr id="0" name=""/>
        <dsp:cNvSpPr/>
      </dsp:nvSpPr>
      <dsp:spPr>
        <a:xfrm>
          <a:off x="411480" y="1583661"/>
          <a:ext cx="5760720" cy="100368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Regular status reports</a:t>
          </a:r>
        </a:p>
      </dsp:txBody>
      <dsp:txXfrm>
        <a:off x="460476" y="1632657"/>
        <a:ext cx="5662728" cy="905688"/>
      </dsp:txXfrm>
    </dsp:sp>
    <dsp:sp modelId="{8377EBC6-F808-4708-BC2D-C4913B640866}">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0DDED468-7B82-43E8-BBAC-0977232902F9}">
      <dsp:nvSpPr>
        <dsp:cNvPr id="0" name=""/>
        <dsp:cNvSpPr/>
      </dsp:nvSpPr>
      <dsp:spPr>
        <a:xfrm>
          <a:off x="411480" y="3125901"/>
          <a:ext cx="5760720" cy="100368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Hands-on observation</a:t>
          </a:r>
        </a:p>
      </dsp:txBody>
      <dsp:txXfrm>
        <a:off x="460476" y="3174897"/>
        <a:ext cx="5662728" cy="90568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ADEA6-951A-4429-A1BA-5A2111CE9A1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Limited endeavor </a:t>
          </a:r>
        </a:p>
      </dsp:txBody>
      <dsp:txXfrm>
        <a:off x="460905" y="1047"/>
        <a:ext cx="3479899" cy="2087939"/>
      </dsp:txXfrm>
    </dsp:sp>
    <dsp:sp modelId="{3308C6D8-0C42-4745-9068-D9942ACB892D}">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Start and end date</a:t>
          </a:r>
        </a:p>
      </dsp:txBody>
      <dsp:txXfrm>
        <a:off x="4288794" y="1047"/>
        <a:ext cx="3479899" cy="2087939"/>
      </dsp:txXfrm>
    </dsp:sp>
    <dsp:sp modelId="{772F1B6A-13AA-4257-A6DD-B0BB21B14EA5}">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Clear goals</a:t>
          </a:r>
        </a:p>
      </dsp:txBody>
      <dsp:txXfrm>
        <a:off x="460905" y="2436976"/>
        <a:ext cx="3479899" cy="2087939"/>
      </dsp:txXfrm>
    </dsp:sp>
    <dsp:sp modelId="{80AED33D-BE9F-4180-A882-666A6F802E80}">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ctr" defTabSz="2000250">
            <a:lnSpc>
              <a:spcPct val="90000"/>
            </a:lnSpc>
            <a:spcBef>
              <a:spcPct val="0"/>
            </a:spcBef>
            <a:spcAft>
              <a:spcPct val="35000"/>
            </a:spcAft>
            <a:buNone/>
          </a:pPr>
          <a:r>
            <a:rPr lang="en-US" sz="4500" kern="1200" dirty="0"/>
            <a:t>Defined responsibility</a:t>
          </a:r>
        </a:p>
      </dsp:txBody>
      <dsp:txXfrm>
        <a:off x="4288794" y="2436976"/>
        <a:ext cx="3479899" cy="208793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6083E8-8E8C-45EA-9B05-51E2D3F4E19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8B18F18-E6B9-42DA-AE89-539E172FF755}">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Crashing</a:t>
          </a:r>
          <a:r>
            <a:rPr lang="en-US" sz="2700" kern="1200" dirty="0"/>
            <a:t>: Reduce the schedule without changing the budget</a:t>
          </a:r>
        </a:p>
      </dsp:txBody>
      <dsp:txXfrm>
        <a:off x="628203" y="452596"/>
        <a:ext cx="7538938" cy="905192"/>
      </dsp:txXfrm>
    </dsp:sp>
    <dsp:sp modelId="{7796091F-F95A-4C9A-AB6A-FC3014EA6BB8}">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8C32C7B-0BBB-483E-BA72-4BEE82FC81C4}">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Fast-Tracking</a:t>
          </a:r>
          <a:r>
            <a:rPr lang="en-US" sz="2700" kern="1200" dirty="0"/>
            <a:t>: Where lag/lead time can be reduced or eliminated.</a:t>
          </a:r>
        </a:p>
      </dsp:txBody>
      <dsp:txXfrm>
        <a:off x="957241" y="1810385"/>
        <a:ext cx="7209900" cy="905192"/>
      </dsp:txXfrm>
    </dsp:sp>
    <dsp:sp modelId="{627342C3-7323-49CB-80F1-97D5CE3CA6F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F980A885-F7EF-46CE-8B8B-34D35979CDAD}">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b="1" kern="1200" dirty="0"/>
            <a:t>De-scoping</a:t>
          </a:r>
          <a:r>
            <a:rPr lang="en-US" sz="2700" kern="1200" dirty="0"/>
            <a:t>: Removes items from the project scope to free up time and/or money.</a:t>
          </a:r>
        </a:p>
      </dsp:txBody>
      <dsp:txXfrm>
        <a:off x="628203" y="3168174"/>
        <a:ext cx="7538938" cy="905192"/>
      </dsp:txXfrm>
    </dsp:sp>
    <dsp:sp modelId="{73D1DD3F-CDC4-4E38-9984-471716A3AAA5}">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13A31-DA97-4944-A3AD-8591CB8A4F6E}">
      <dsp:nvSpPr>
        <dsp:cNvPr id="0" name=""/>
        <dsp:cNvSpPr/>
      </dsp:nvSpPr>
      <dsp:spPr>
        <a:xfrm>
          <a:off x="0" y="171381"/>
          <a:ext cx="8229600" cy="9594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Tasks planned for the previous week</a:t>
          </a:r>
        </a:p>
      </dsp:txBody>
      <dsp:txXfrm>
        <a:off x="46834" y="218215"/>
        <a:ext cx="8135932" cy="865732"/>
      </dsp:txXfrm>
    </dsp:sp>
    <dsp:sp modelId="{10F98861-94E1-494D-B750-25E33F23AD7B}">
      <dsp:nvSpPr>
        <dsp:cNvPr id="0" name=""/>
        <dsp:cNvSpPr/>
      </dsp:nvSpPr>
      <dsp:spPr>
        <a:xfrm>
          <a:off x="0" y="1245981"/>
          <a:ext cx="8229600" cy="95940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Tasks completed in the previous week</a:t>
          </a:r>
        </a:p>
      </dsp:txBody>
      <dsp:txXfrm>
        <a:off x="46834" y="1292815"/>
        <a:ext cx="8135932" cy="865732"/>
      </dsp:txXfrm>
    </dsp:sp>
    <dsp:sp modelId="{2B6935A2-5A5A-4931-A2E9-BEB5902B834E}">
      <dsp:nvSpPr>
        <dsp:cNvPr id="0" name=""/>
        <dsp:cNvSpPr/>
      </dsp:nvSpPr>
      <dsp:spPr>
        <a:xfrm>
          <a:off x="0" y="2320581"/>
          <a:ext cx="8229600" cy="95940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Tasks planned for the following week</a:t>
          </a:r>
        </a:p>
      </dsp:txBody>
      <dsp:txXfrm>
        <a:off x="46834" y="2367415"/>
        <a:ext cx="8135932" cy="865732"/>
      </dsp:txXfrm>
    </dsp:sp>
    <dsp:sp modelId="{276BBF99-BFC1-4063-8CD8-50DB69F4C369}">
      <dsp:nvSpPr>
        <dsp:cNvPr id="0" name=""/>
        <dsp:cNvSpPr/>
      </dsp:nvSpPr>
      <dsp:spPr>
        <a:xfrm>
          <a:off x="0" y="3395181"/>
          <a:ext cx="8229600" cy="9594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dirty="0"/>
            <a:t>Issues and risks identified</a:t>
          </a:r>
        </a:p>
      </dsp:txBody>
      <dsp:txXfrm>
        <a:off x="46834" y="3442015"/>
        <a:ext cx="8135932" cy="86573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594D13-3F12-4EC3-9224-F443A2A6D1CC}">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Be proactive</a:t>
          </a:r>
        </a:p>
      </dsp:txBody>
      <dsp:txXfrm>
        <a:off x="460905" y="1047"/>
        <a:ext cx="3479899" cy="2087939"/>
      </dsp:txXfrm>
    </dsp:sp>
    <dsp:sp modelId="{56194B55-3963-44FB-B909-F240683C119D}">
      <dsp:nvSpPr>
        <dsp:cNvPr id="0" name=""/>
        <dsp:cNvSpPr/>
      </dsp:nvSpPr>
      <dsp:spPr>
        <a:xfrm>
          <a:off x="4288794" y="1047"/>
          <a:ext cx="3479899" cy="2087939"/>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Keep an eye out for assumptions</a:t>
          </a:r>
        </a:p>
      </dsp:txBody>
      <dsp:txXfrm>
        <a:off x="4288794" y="1047"/>
        <a:ext cx="3479899" cy="2087939"/>
      </dsp:txXfrm>
    </dsp:sp>
    <dsp:sp modelId="{BBE3DA0C-878A-4D4B-8623-2EE457FFC7BB}">
      <dsp:nvSpPr>
        <dsp:cNvPr id="0" name=""/>
        <dsp:cNvSpPr/>
      </dsp:nvSpPr>
      <dsp:spPr>
        <a:xfrm>
          <a:off x="2374850"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Keep a record of actions</a:t>
          </a:r>
        </a:p>
      </dsp:txBody>
      <dsp:txXfrm>
        <a:off x="2374850" y="2436976"/>
        <a:ext cx="3479899" cy="208793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5390E8-30A0-4B78-8881-C0F436939055}">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Closure of a project can be difficult</a:t>
          </a:r>
        </a:p>
      </dsp:txBody>
      <dsp:txXfrm>
        <a:off x="39768" y="39768"/>
        <a:ext cx="5530000" cy="1278252"/>
      </dsp:txXfrm>
    </dsp:sp>
    <dsp:sp modelId="{6A765F1A-6F66-4A54-AB72-D348D4AE292A}">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Reviewing their performance</a:t>
          </a:r>
        </a:p>
      </dsp:txBody>
      <dsp:txXfrm>
        <a:off x="656987" y="1623855"/>
        <a:ext cx="5415841" cy="1278252"/>
      </dsp:txXfrm>
    </dsp:sp>
    <dsp:sp modelId="{FC517F66-9475-4991-8DDE-1189BE1AD1D8}">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Help team members get through this tough time</a:t>
          </a:r>
        </a:p>
      </dsp:txBody>
      <dsp:txXfrm>
        <a:off x="1274207" y="3207942"/>
        <a:ext cx="5415841" cy="1278252"/>
      </dsp:txXfrm>
    </dsp:sp>
    <dsp:sp modelId="{24F93FD4-B31F-4ED7-9179-6B93AA99C10D}">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311173" y="1029656"/>
        <a:ext cx="485410" cy="664128"/>
      </dsp:txXfrm>
    </dsp:sp>
    <dsp:sp modelId="{926DCDF5-2036-4EA0-8243-98B2A4FF5F25}">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6928393" y="2604691"/>
        <a:ext cx="485410" cy="664128"/>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BCF96C-F477-48A1-AB32-1320D9428F77}">
      <dsp:nvSpPr>
        <dsp:cNvPr id="0" name=""/>
        <dsp:cNvSpPr/>
      </dsp:nvSpPr>
      <dsp:spPr>
        <a:xfrm>
          <a:off x="2629800" y="2209"/>
          <a:ext cx="297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Take time to celebrate</a:t>
          </a:r>
        </a:p>
      </dsp:txBody>
      <dsp:txXfrm>
        <a:off x="2629800" y="2209"/>
        <a:ext cx="2970000" cy="1458562"/>
      </dsp:txXfrm>
    </dsp:sp>
    <dsp:sp modelId="{65724038-6472-4471-9F52-AF5AF70376D1}">
      <dsp:nvSpPr>
        <dsp:cNvPr id="0" name=""/>
        <dsp:cNvSpPr/>
      </dsp:nvSpPr>
      <dsp:spPr>
        <a:xfrm>
          <a:off x="1414799" y="1533700"/>
          <a:ext cx="540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Recognize each person for their contributions</a:t>
          </a:r>
        </a:p>
      </dsp:txBody>
      <dsp:txXfrm>
        <a:off x="1414799" y="1533700"/>
        <a:ext cx="5400000" cy="1458562"/>
      </dsp:txXfrm>
    </dsp:sp>
    <dsp:sp modelId="{3B0380F2-2300-423C-BE46-570987A9B589}">
      <dsp:nvSpPr>
        <dsp:cNvPr id="0" name=""/>
        <dsp:cNvSpPr/>
      </dsp:nvSpPr>
      <dsp:spPr>
        <a:xfrm>
          <a:off x="2494800" y="3065190"/>
          <a:ext cx="324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Have a close-out meeting</a:t>
          </a:r>
        </a:p>
      </dsp:txBody>
      <dsp:txXfrm>
        <a:off x="2494800" y="3065190"/>
        <a:ext cx="3240000" cy="145856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A7AA4-8AC8-49C4-B1F2-4CED28991CA4}">
      <dsp:nvSpPr>
        <dsp:cNvPr id="0" name=""/>
        <dsp:cNvSpPr/>
      </dsp:nvSpPr>
      <dsp:spPr>
        <a:xfrm>
          <a:off x="5407778" y="1325"/>
          <a:ext cx="2816066"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F310D6C-583A-43B6-A6FC-0E9B5E788400}">
      <dsp:nvSpPr>
        <dsp:cNvPr id="0" name=""/>
        <dsp:cNvSpPr/>
      </dsp:nvSpPr>
      <dsp:spPr>
        <a:xfrm>
          <a:off x="5755" y="1325"/>
          <a:ext cx="5402022"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r" defTabSz="1289050">
            <a:lnSpc>
              <a:spcPct val="90000"/>
            </a:lnSpc>
            <a:spcBef>
              <a:spcPct val="0"/>
            </a:spcBef>
            <a:spcAft>
              <a:spcPct val="35000"/>
            </a:spcAft>
            <a:buNone/>
          </a:pPr>
          <a:r>
            <a:rPr lang="en-US" sz="2900" kern="1200" dirty="0"/>
            <a:t>Ensures everyone is aware of the challenges encountered</a:t>
          </a:r>
        </a:p>
      </dsp:txBody>
      <dsp:txXfrm>
        <a:off x="57106" y="52676"/>
        <a:ext cx="5299320" cy="949230"/>
      </dsp:txXfrm>
    </dsp:sp>
    <dsp:sp modelId="{80E1398D-CE79-47B6-8E95-F6B64741D74F}">
      <dsp:nvSpPr>
        <dsp:cNvPr id="0" name=""/>
        <dsp:cNvSpPr/>
      </dsp:nvSpPr>
      <dsp:spPr>
        <a:xfrm>
          <a:off x="5393667" y="1158452"/>
          <a:ext cx="2835354" cy="105193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1FB208-6566-48D2-A951-D91AF2432B25}">
      <dsp:nvSpPr>
        <dsp:cNvPr id="0" name=""/>
        <dsp:cNvSpPr/>
      </dsp:nvSpPr>
      <dsp:spPr>
        <a:xfrm>
          <a:off x="577" y="1158452"/>
          <a:ext cx="5393089" cy="105193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r" defTabSz="1289050">
            <a:lnSpc>
              <a:spcPct val="90000"/>
            </a:lnSpc>
            <a:spcBef>
              <a:spcPct val="0"/>
            </a:spcBef>
            <a:spcAft>
              <a:spcPct val="35000"/>
            </a:spcAft>
            <a:buNone/>
          </a:pPr>
          <a:r>
            <a:rPr lang="en-US" sz="2900" kern="1200" dirty="0"/>
            <a:t>Effort put into the task is not wasted</a:t>
          </a:r>
        </a:p>
      </dsp:txBody>
      <dsp:txXfrm>
        <a:off x="51928" y="1209803"/>
        <a:ext cx="5290387" cy="949230"/>
      </dsp:txXfrm>
    </dsp:sp>
    <dsp:sp modelId="{4A5489A5-8C2C-4090-A0B4-6D8ACB0904C2}">
      <dsp:nvSpPr>
        <dsp:cNvPr id="0" name=""/>
        <dsp:cNvSpPr/>
      </dsp:nvSpPr>
      <dsp:spPr>
        <a:xfrm>
          <a:off x="5393667" y="2315578"/>
          <a:ext cx="2835354" cy="105193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7BED20-307F-44F7-8A60-9C2269FA37C7}">
      <dsp:nvSpPr>
        <dsp:cNvPr id="0" name=""/>
        <dsp:cNvSpPr/>
      </dsp:nvSpPr>
      <dsp:spPr>
        <a:xfrm>
          <a:off x="577" y="2315578"/>
          <a:ext cx="5393089" cy="105193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r" defTabSz="1289050">
            <a:lnSpc>
              <a:spcPct val="90000"/>
            </a:lnSpc>
            <a:spcBef>
              <a:spcPct val="0"/>
            </a:spcBef>
            <a:spcAft>
              <a:spcPct val="35000"/>
            </a:spcAft>
            <a:buNone/>
          </a:pPr>
          <a:r>
            <a:rPr lang="en-US" sz="2900" kern="1200" dirty="0"/>
            <a:t>Apply these lessons to future projects</a:t>
          </a:r>
        </a:p>
      </dsp:txBody>
      <dsp:txXfrm>
        <a:off x="51928" y="2366929"/>
        <a:ext cx="5290387" cy="949230"/>
      </dsp:txXfrm>
    </dsp:sp>
    <dsp:sp modelId="{78885CA9-CD92-4FFB-850B-1ED9FC22B7A0}">
      <dsp:nvSpPr>
        <dsp:cNvPr id="0" name=""/>
        <dsp:cNvSpPr/>
      </dsp:nvSpPr>
      <dsp:spPr>
        <a:xfrm>
          <a:off x="5393667" y="3472704"/>
          <a:ext cx="2835354" cy="1051932"/>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1D07C9-6035-45E2-95FB-C2303CAC9EB6}">
      <dsp:nvSpPr>
        <dsp:cNvPr id="0" name=""/>
        <dsp:cNvSpPr/>
      </dsp:nvSpPr>
      <dsp:spPr>
        <a:xfrm>
          <a:off x="577" y="3472704"/>
          <a:ext cx="5393089" cy="105193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r" defTabSz="1289050">
            <a:lnSpc>
              <a:spcPct val="90000"/>
            </a:lnSpc>
            <a:spcBef>
              <a:spcPct val="0"/>
            </a:spcBef>
            <a:spcAft>
              <a:spcPct val="35000"/>
            </a:spcAft>
            <a:buNone/>
          </a:pPr>
          <a:r>
            <a:rPr lang="en-US" sz="2900" kern="1200" dirty="0"/>
            <a:t>Lessons learned should be documented</a:t>
          </a:r>
        </a:p>
      </dsp:txBody>
      <dsp:txXfrm>
        <a:off x="51928" y="3524055"/>
        <a:ext cx="5290387" cy="94923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8D1C5-DFC6-4EB7-BEB5-DDE01CC2E2FE}">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115720-D2AF-43DB-A9F0-09AD309BDF7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Were all needs met?</a:t>
          </a:r>
        </a:p>
      </dsp:txBody>
      <dsp:txXfrm>
        <a:off x="628203" y="452596"/>
        <a:ext cx="7538938" cy="905192"/>
      </dsp:txXfrm>
    </dsp:sp>
    <dsp:sp modelId="{89C3AD50-1C56-4C6B-AE2B-E5E61B3F2F9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5A2EDB-A41F-404F-9B14-D23160320B1C}">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Were all deliverables met?</a:t>
          </a:r>
        </a:p>
      </dsp:txBody>
      <dsp:txXfrm>
        <a:off x="957241" y="1810385"/>
        <a:ext cx="7209900" cy="905192"/>
      </dsp:txXfrm>
    </dsp:sp>
    <dsp:sp modelId="{DE786CB2-4613-4179-9A56-7F38F3D72773}">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84E9BE8-BDAD-4BA9-A356-16B24D318EF0}">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3660" rIns="73660" bIns="73660" numCol="1" spcCol="1270" anchor="ctr" anchorCtr="0">
          <a:noAutofit/>
        </a:bodyPr>
        <a:lstStyle/>
        <a:p>
          <a:pPr marL="0" lvl="0" indent="0" algn="l" defTabSz="1289050">
            <a:lnSpc>
              <a:spcPct val="90000"/>
            </a:lnSpc>
            <a:spcBef>
              <a:spcPct val="0"/>
            </a:spcBef>
            <a:spcAft>
              <a:spcPct val="35000"/>
            </a:spcAft>
            <a:buNone/>
          </a:pPr>
          <a:r>
            <a:rPr lang="en-US" sz="2900" kern="1200" dirty="0"/>
            <a:t>Are the stakeholders happy with the results?</a:t>
          </a:r>
        </a:p>
      </dsp:txBody>
      <dsp:txXfrm>
        <a:off x="628203" y="3168174"/>
        <a:ext cx="7538938" cy="905192"/>
      </dsp:txXfrm>
    </dsp:sp>
    <dsp:sp modelId="{DC166A39-C556-42EA-9FE8-80B7DB8145C0}">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F1C5AB-2EC3-43CD-B835-6EA8D47732BB}">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Dispose of or return materials</a:t>
          </a:r>
        </a:p>
      </dsp:txBody>
      <dsp:txXfrm>
        <a:off x="0" y="3406931"/>
        <a:ext cx="8229600" cy="1118231"/>
      </dsp:txXfrm>
    </dsp:sp>
    <dsp:sp modelId="{DF208139-735B-4C55-A136-9E6562E07FC2}">
      <dsp:nvSpPr>
        <dsp:cNvPr id="0" name=""/>
        <dsp:cNvSpPr/>
      </dsp:nvSpPr>
      <dsp:spPr>
        <a:xfrm rot="10800000">
          <a:off x="0" y="1703865"/>
          <a:ext cx="8229600" cy="1719839"/>
        </a:xfrm>
        <a:prstGeom prst="upArrowCallou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Ensure all payments have been made and paperwork submitted</a:t>
          </a:r>
        </a:p>
      </dsp:txBody>
      <dsp:txXfrm rot="10800000">
        <a:off x="0" y="1703865"/>
        <a:ext cx="8229600" cy="1117500"/>
      </dsp:txXfrm>
    </dsp:sp>
    <dsp:sp modelId="{87D3A927-C9F1-4090-A7D0-E59535299BF6}">
      <dsp:nvSpPr>
        <dsp:cNvPr id="0" name=""/>
        <dsp:cNvSpPr/>
      </dsp:nvSpPr>
      <dsp:spPr>
        <a:xfrm rot="10800000">
          <a:off x="0" y="799"/>
          <a:ext cx="8229600" cy="1719839"/>
        </a:xfrm>
        <a:prstGeom prst="upArrowCallou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kern="1200" dirty="0"/>
            <a:t>Pass on appropriate project information </a:t>
          </a:r>
        </a:p>
      </dsp:txBody>
      <dsp:txXfrm rot="10800000">
        <a:off x="0" y="799"/>
        <a:ext cx="8229600" cy="1117500"/>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B614F1-1084-4910-95F6-7EF2199A949B}">
      <dsp:nvSpPr>
        <dsp:cNvPr id="0" name=""/>
        <dsp:cNvSpPr/>
      </dsp:nvSpPr>
      <dsp:spPr>
        <a:xfrm>
          <a:off x="4018" y="920643"/>
          <a:ext cx="2055390"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Yogi Berra</a:t>
          </a:r>
          <a:endParaRPr lang="en-US" sz="2700" kern="1200" dirty="0"/>
        </a:p>
      </dsp:txBody>
      <dsp:txXfrm>
        <a:off x="4018" y="920643"/>
        <a:ext cx="2055390" cy="534600"/>
      </dsp:txXfrm>
    </dsp:sp>
    <dsp:sp modelId="{F14A6364-E6A5-4144-BCDF-531B210A8216}">
      <dsp:nvSpPr>
        <dsp:cNvPr id="0" name=""/>
        <dsp:cNvSpPr/>
      </dsp:nvSpPr>
      <dsp:spPr>
        <a:xfrm>
          <a:off x="2059409" y="519693"/>
          <a:ext cx="411078" cy="1336500"/>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ED3757E-EF6E-41CA-AB1D-534FDAFD748F}">
      <dsp:nvSpPr>
        <dsp:cNvPr id="0" name=""/>
        <dsp:cNvSpPr/>
      </dsp:nvSpPr>
      <dsp:spPr>
        <a:xfrm>
          <a:off x="2634918" y="519693"/>
          <a:ext cx="5590663" cy="133650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In theory there is no difference between theory and practice. In practice there is. </a:t>
          </a:r>
        </a:p>
      </dsp:txBody>
      <dsp:txXfrm>
        <a:off x="2634918" y="519693"/>
        <a:ext cx="5590663" cy="1336500"/>
      </dsp:txXfrm>
    </dsp:sp>
    <dsp:sp modelId="{0D86B192-A35D-4462-A300-3C634A95B3FF}">
      <dsp:nvSpPr>
        <dsp:cNvPr id="0" name=""/>
        <dsp:cNvSpPr/>
      </dsp:nvSpPr>
      <dsp:spPr>
        <a:xfrm>
          <a:off x="4018" y="1995681"/>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Dwight Eisenhower</a:t>
          </a:r>
          <a:endParaRPr lang="en-US" sz="2700" kern="1200" dirty="0"/>
        </a:p>
      </dsp:txBody>
      <dsp:txXfrm>
        <a:off x="4018" y="1995681"/>
        <a:ext cx="2055390" cy="902137"/>
      </dsp:txXfrm>
    </dsp:sp>
    <dsp:sp modelId="{BE04A933-EAF7-428B-BD32-3CBCD4F584FE}">
      <dsp:nvSpPr>
        <dsp:cNvPr id="0" name=""/>
        <dsp:cNvSpPr/>
      </dsp:nvSpPr>
      <dsp:spPr>
        <a:xfrm>
          <a:off x="2059409" y="1953393"/>
          <a:ext cx="411078" cy="98671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A325D0-7669-459E-93A9-3EED87CF5F90}">
      <dsp:nvSpPr>
        <dsp:cNvPr id="0" name=""/>
        <dsp:cNvSpPr/>
      </dsp:nvSpPr>
      <dsp:spPr>
        <a:xfrm>
          <a:off x="2634918" y="1953393"/>
          <a:ext cx="5590663" cy="986712"/>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Plans are nothing; planning is everything.</a:t>
          </a:r>
        </a:p>
      </dsp:txBody>
      <dsp:txXfrm>
        <a:off x="2634918" y="1953393"/>
        <a:ext cx="5590663" cy="986712"/>
      </dsp:txXfrm>
    </dsp:sp>
    <dsp:sp modelId="{0DEACA15-BC30-4D20-B007-BC0309053CFE}">
      <dsp:nvSpPr>
        <dsp:cNvPr id="0" name=""/>
        <dsp:cNvSpPr/>
      </dsp:nvSpPr>
      <dsp:spPr>
        <a:xfrm>
          <a:off x="4018" y="3254487"/>
          <a:ext cx="2055390" cy="534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t>Jonas Salk</a:t>
          </a:r>
          <a:r>
            <a:rPr lang="en-US" sz="2700" kern="1200" dirty="0"/>
            <a:t>:</a:t>
          </a:r>
        </a:p>
      </dsp:txBody>
      <dsp:txXfrm>
        <a:off x="4018" y="3254487"/>
        <a:ext cx="2055390" cy="534600"/>
      </dsp:txXfrm>
    </dsp:sp>
    <dsp:sp modelId="{2B2C4AC9-86AA-4CC0-A981-7AF3178EE070}">
      <dsp:nvSpPr>
        <dsp:cNvPr id="0" name=""/>
        <dsp:cNvSpPr/>
      </dsp:nvSpPr>
      <dsp:spPr>
        <a:xfrm>
          <a:off x="2059409" y="3037306"/>
          <a:ext cx="411078" cy="968962"/>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C4826EA-91D9-4F33-8F16-DCBA99B800AD}">
      <dsp:nvSpPr>
        <dsp:cNvPr id="0" name=""/>
        <dsp:cNvSpPr/>
      </dsp:nvSpPr>
      <dsp:spPr>
        <a:xfrm>
          <a:off x="2634918" y="3037306"/>
          <a:ext cx="5590663" cy="968962"/>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t>The reward for work well done is the opportunity to do more.</a:t>
          </a:r>
        </a:p>
      </dsp:txBody>
      <dsp:txXfrm>
        <a:off x="2634918" y="3037306"/>
        <a:ext cx="5590663" cy="9689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67BA2-35C1-4F8F-AA1D-E6184114B4FD}">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7160AB-BCF3-419E-93E9-E03761F15FE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Planning and organizing</a:t>
          </a:r>
        </a:p>
      </dsp:txBody>
      <dsp:txXfrm>
        <a:off x="2262981" y="0"/>
        <a:ext cx="5966618" cy="1357791"/>
      </dsp:txXfrm>
    </dsp:sp>
    <dsp:sp modelId="{50AAC9B5-24AE-40AF-8F76-43676CA040FC}">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B06B58-1818-499C-A97B-E5B3C044D564}">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Managing resources</a:t>
          </a:r>
        </a:p>
      </dsp:txBody>
      <dsp:txXfrm>
        <a:off x="2262981" y="1357791"/>
        <a:ext cx="5966618" cy="1357787"/>
      </dsp:txXfrm>
    </dsp:sp>
    <dsp:sp modelId="{2A5A9156-7DB1-40F9-96B4-16DEE696E8CA}">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BF52D-8083-4E59-B99A-2C4784DE9CD1}">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marL="0" lvl="0" indent="0" algn="ctr" defTabSz="1955800">
            <a:lnSpc>
              <a:spcPct val="90000"/>
            </a:lnSpc>
            <a:spcBef>
              <a:spcPct val="0"/>
            </a:spcBef>
            <a:spcAft>
              <a:spcPct val="35000"/>
            </a:spcAft>
            <a:buNone/>
          </a:pPr>
          <a:r>
            <a:rPr lang="en-US" sz="4400" kern="1200" dirty="0"/>
            <a:t>Within budget</a:t>
          </a:r>
        </a:p>
      </dsp:txBody>
      <dsp:txXfrm>
        <a:off x="2262981" y="2715579"/>
        <a:ext cx="5966618" cy="13577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50322-C8F4-4C27-9CDB-C2B93FD24ACA}">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8838A2-5CC5-4D20-9ECF-A217E71E6D6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Responsible and accountable</a:t>
          </a:r>
        </a:p>
      </dsp:txBody>
      <dsp:txXfrm>
        <a:off x="460476" y="90417"/>
        <a:ext cx="5662728" cy="905688"/>
      </dsp:txXfrm>
    </dsp:sp>
    <dsp:sp modelId="{C9B950BC-D2D4-4A4D-969A-5115B609B26F}">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425E4E-8A3D-4584-BE3B-5000ED66FEDB}">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Setting objectives</a:t>
          </a:r>
        </a:p>
      </dsp:txBody>
      <dsp:txXfrm>
        <a:off x="460476" y="1632657"/>
        <a:ext cx="5662728" cy="905688"/>
      </dsp:txXfrm>
    </dsp:sp>
    <dsp:sp modelId="{33387805-ADBD-48D4-992A-DD663D23C9E7}">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770A19-F1CB-498A-AEBB-03EB8EA4CB38}">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Balance wants and needs</a:t>
          </a:r>
        </a:p>
      </dsp:txBody>
      <dsp:txXfrm>
        <a:off x="460476" y="3174897"/>
        <a:ext cx="5662728" cy="905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AE3565-B940-4BAA-BE1E-44F32286BDCC}">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C0C251-43AB-46BA-A32E-B3B94971BC98}">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PMBOK</a:t>
          </a:r>
        </a:p>
      </dsp:txBody>
      <dsp:txXfrm>
        <a:off x="628203" y="452596"/>
        <a:ext cx="7538938" cy="905192"/>
      </dsp:txXfrm>
    </dsp:sp>
    <dsp:sp modelId="{EB44608B-174D-4F9F-B325-C97E976C884C}">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59FDDF-DFBE-4F46-8438-7E8F9B0A71CE}">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Project management standards</a:t>
          </a:r>
        </a:p>
      </dsp:txBody>
      <dsp:txXfrm>
        <a:off x="957241" y="1810385"/>
        <a:ext cx="7209900" cy="905192"/>
      </dsp:txXfrm>
    </dsp:sp>
    <dsp:sp modelId="{EBF3525B-51AC-4968-9559-8862025C3E3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7420C3F2-FA49-4963-BDF6-651EDE9EC5FC}">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99060" rIns="99060" bIns="99060" numCol="1" spcCol="1270" anchor="ctr" anchorCtr="0">
          <a:noAutofit/>
        </a:bodyPr>
        <a:lstStyle/>
        <a:p>
          <a:pPr marL="0" lvl="0" indent="0" algn="l" defTabSz="1733550">
            <a:lnSpc>
              <a:spcPct val="90000"/>
            </a:lnSpc>
            <a:spcBef>
              <a:spcPct val="0"/>
            </a:spcBef>
            <a:spcAft>
              <a:spcPct val="35000"/>
            </a:spcAft>
            <a:buNone/>
          </a:pPr>
          <a:r>
            <a:rPr lang="en-US" sz="3900" kern="1200" dirty="0"/>
            <a:t>Techniques</a:t>
          </a:r>
        </a:p>
      </dsp:txBody>
      <dsp:txXfrm>
        <a:off x="628203" y="3168174"/>
        <a:ext cx="7538938" cy="905192"/>
      </dsp:txXfrm>
    </dsp:sp>
    <dsp:sp modelId="{C364DA02-5E05-4728-9650-28EA2EE4B0B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D30F6-9909-4B07-8E7D-B5645E7DB33F}">
      <dsp:nvSpPr>
        <dsp:cNvPr id="0" name=""/>
        <dsp:cNvSpPr/>
      </dsp:nvSpPr>
      <dsp:spPr>
        <a:xfrm>
          <a:off x="0" y="48104"/>
          <a:ext cx="8229600" cy="136714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Processes and knowledge</a:t>
          </a:r>
        </a:p>
      </dsp:txBody>
      <dsp:txXfrm>
        <a:off x="66738" y="114842"/>
        <a:ext cx="8096124" cy="1233668"/>
      </dsp:txXfrm>
    </dsp:sp>
    <dsp:sp modelId="{93A307AE-0777-44FC-B32C-8C7A5E1F5451}">
      <dsp:nvSpPr>
        <dsp:cNvPr id="0" name=""/>
        <dsp:cNvSpPr/>
      </dsp:nvSpPr>
      <dsp:spPr>
        <a:xfrm>
          <a:off x="0" y="1579409"/>
          <a:ext cx="8229600" cy="1367144"/>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Best practices</a:t>
          </a:r>
        </a:p>
      </dsp:txBody>
      <dsp:txXfrm>
        <a:off x="66738" y="1646147"/>
        <a:ext cx="8096124" cy="1233668"/>
      </dsp:txXfrm>
    </dsp:sp>
    <dsp:sp modelId="{3EF38FFD-74B3-4CAA-9987-6091099B05F1}">
      <dsp:nvSpPr>
        <dsp:cNvPr id="0" name=""/>
        <dsp:cNvSpPr/>
      </dsp:nvSpPr>
      <dsp:spPr>
        <a:xfrm>
          <a:off x="0" y="3110714"/>
          <a:ext cx="8229600" cy="1367144"/>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l" defTabSz="2533650">
            <a:lnSpc>
              <a:spcPct val="90000"/>
            </a:lnSpc>
            <a:spcBef>
              <a:spcPct val="0"/>
            </a:spcBef>
            <a:spcAft>
              <a:spcPct val="35000"/>
            </a:spcAft>
            <a:buNone/>
          </a:pPr>
          <a:r>
            <a:rPr lang="en-US" sz="5700" kern="1200" dirty="0"/>
            <a:t>Standards</a:t>
          </a:r>
        </a:p>
      </dsp:txBody>
      <dsp:txXfrm>
        <a:off x="66738" y="3177452"/>
        <a:ext cx="8096124" cy="123366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17935D-04A1-488D-B741-0936FE9ECAC7}">
      <dsp:nvSpPr>
        <dsp:cNvPr id="0" name=""/>
        <dsp:cNvSpPr/>
      </dsp:nvSpPr>
      <dsp:spPr>
        <a:xfrm>
          <a:off x="617219" y="0"/>
          <a:ext cx="6995160" cy="4525963"/>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BBE1E1-58C6-4E48-88D0-2F428A30E47C}">
      <dsp:nvSpPr>
        <dsp:cNvPr id="0" name=""/>
        <dsp:cNvSpPr/>
      </dsp:nvSpPr>
      <dsp:spPr>
        <a:xfrm>
          <a:off x="2411" y="1357788"/>
          <a:ext cx="1451431" cy="181038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Initiating</a:t>
          </a:r>
        </a:p>
      </dsp:txBody>
      <dsp:txXfrm>
        <a:off x="73264" y="1428641"/>
        <a:ext cx="1309725" cy="1668679"/>
      </dsp:txXfrm>
    </dsp:sp>
    <dsp:sp modelId="{8AA5EE53-8B16-4E29-A736-70FE49721B1C}">
      <dsp:nvSpPr>
        <dsp:cNvPr id="0" name=""/>
        <dsp:cNvSpPr/>
      </dsp:nvSpPr>
      <dsp:spPr>
        <a:xfrm>
          <a:off x="1695747" y="1357788"/>
          <a:ext cx="1451431" cy="1810385"/>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Planning</a:t>
          </a:r>
        </a:p>
      </dsp:txBody>
      <dsp:txXfrm>
        <a:off x="1766600" y="1428641"/>
        <a:ext cx="1309725" cy="1668679"/>
      </dsp:txXfrm>
    </dsp:sp>
    <dsp:sp modelId="{018A98D5-74B2-4FCD-A891-C4783D00807C}">
      <dsp:nvSpPr>
        <dsp:cNvPr id="0" name=""/>
        <dsp:cNvSpPr/>
      </dsp:nvSpPr>
      <dsp:spPr>
        <a:xfrm>
          <a:off x="3389084" y="1357788"/>
          <a:ext cx="1451431" cy="1810385"/>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Executing</a:t>
          </a:r>
        </a:p>
      </dsp:txBody>
      <dsp:txXfrm>
        <a:off x="3459937" y="1428641"/>
        <a:ext cx="1309725" cy="1668679"/>
      </dsp:txXfrm>
    </dsp:sp>
    <dsp:sp modelId="{0633559E-72B8-4112-A63E-F8CC0D931656}">
      <dsp:nvSpPr>
        <dsp:cNvPr id="0" name=""/>
        <dsp:cNvSpPr/>
      </dsp:nvSpPr>
      <dsp:spPr>
        <a:xfrm>
          <a:off x="5082420" y="1357788"/>
          <a:ext cx="1451431" cy="1810385"/>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Monitoring and Controlling</a:t>
          </a:r>
        </a:p>
      </dsp:txBody>
      <dsp:txXfrm>
        <a:off x="5153273" y="1428641"/>
        <a:ext cx="1309725" cy="1668679"/>
      </dsp:txXfrm>
    </dsp:sp>
    <dsp:sp modelId="{F831B127-CD54-47A1-8622-85C39352BF9C}">
      <dsp:nvSpPr>
        <dsp:cNvPr id="0" name=""/>
        <dsp:cNvSpPr/>
      </dsp:nvSpPr>
      <dsp:spPr>
        <a:xfrm>
          <a:off x="6775757" y="1357788"/>
          <a:ext cx="1451431" cy="1810385"/>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CA" sz="2000" kern="1200" dirty="0"/>
            <a:t>Closing</a:t>
          </a:r>
        </a:p>
      </dsp:txBody>
      <dsp:txXfrm>
        <a:off x="6846610" y="1428641"/>
        <a:ext cx="1309725" cy="166867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D67936-5256-4D6E-A5A0-883E51D5279D}">
      <dsp:nvSpPr>
        <dsp:cNvPr id="0" name=""/>
        <dsp:cNvSpPr/>
      </dsp:nvSpPr>
      <dsp:spPr>
        <a:xfrm>
          <a:off x="495061" y="645"/>
          <a:ext cx="2262336" cy="135740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Integration</a:t>
          </a:r>
        </a:p>
      </dsp:txBody>
      <dsp:txXfrm>
        <a:off x="495061" y="645"/>
        <a:ext cx="2262336" cy="1357401"/>
      </dsp:txXfrm>
    </dsp:sp>
    <dsp:sp modelId="{56907628-442F-4DEC-A084-28482EE8C211}">
      <dsp:nvSpPr>
        <dsp:cNvPr id="0" name=""/>
        <dsp:cNvSpPr/>
      </dsp:nvSpPr>
      <dsp:spPr>
        <a:xfrm>
          <a:off x="2983631" y="645"/>
          <a:ext cx="2262336" cy="1357401"/>
        </a:xfrm>
        <a:prstGeom prst="rect">
          <a:avLst/>
        </a:prstGeom>
        <a:solidFill>
          <a:schemeClr val="accent2">
            <a:hueOff val="585190"/>
            <a:satOff val="-730"/>
            <a:lumOff val="1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Procurement</a:t>
          </a:r>
        </a:p>
      </dsp:txBody>
      <dsp:txXfrm>
        <a:off x="2983631" y="645"/>
        <a:ext cx="2262336" cy="1357401"/>
      </dsp:txXfrm>
    </dsp:sp>
    <dsp:sp modelId="{D0A5A34A-4C7B-4F57-ADEF-8B4DA6367C0D}">
      <dsp:nvSpPr>
        <dsp:cNvPr id="0" name=""/>
        <dsp:cNvSpPr/>
      </dsp:nvSpPr>
      <dsp:spPr>
        <a:xfrm>
          <a:off x="5472201" y="645"/>
          <a:ext cx="2262336" cy="1357401"/>
        </a:xfrm>
        <a:prstGeom prst="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Scope</a:t>
          </a:r>
        </a:p>
      </dsp:txBody>
      <dsp:txXfrm>
        <a:off x="5472201" y="645"/>
        <a:ext cx="2262336" cy="1357401"/>
      </dsp:txXfrm>
    </dsp:sp>
    <dsp:sp modelId="{8AE02941-E47C-45B4-8643-6E3996019789}">
      <dsp:nvSpPr>
        <dsp:cNvPr id="0" name=""/>
        <dsp:cNvSpPr/>
      </dsp:nvSpPr>
      <dsp:spPr>
        <a:xfrm>
          <a:off x="495061" y="1584280"/>
          <a:ext cx="2262336" cy="1357401"/>
        </a:xfrm>
        <a:prstGeom prst="rect">
          <a:avLst/>
        </a:prstGeom>
        <a:solidFill>
          <a:schemeClr val="accent2">
            <a:hueOff val="1755570"/>
            <a:satOff val="-2190"/>
            <a:lumOff val="5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Risk</a:t>
          </a:r>
        </a:p>
      </dsp:txBody>
      <dsp:txXfrm>
        <a:off x="495061" y="1584280"/>
        <a:ext cx="2262336" cy="1357401"/>
      </dsp:txXfrm>
    </dsp:sp>
    <dsp:sp modelId="{66064E39-3EDC-4EF4-8B54-0039F9628EEA}">
      <dsp:nvSpPr>
        <dsp:cNvPr id="0" name=""/>
        <dsp:cNvSpPr/>
      </dsp:nvSpPr>
      <dsp:spPr>
        <a:xfrm>
          <a:off x="2983631" y="1584280"/>
          <a:ext cx="2262336" cy="1357401"/>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Time</a:t>
          </a:r>
        </a:p>
      </dsp:txBody>
      <dsp:txXfrm>
        <a:off x="2983631" y="1584280"/>
        <a:ext cx="2262336" cy="1357401"/>
      </dsp:txXfrm>
    </dsp:sp>
    <dsp:sp modelId="{ABD390F7-278D-4130-B8D3-CB042634099A}">
      <dsp:nvSpPr>
        <dsp:cNvPr id="0" name=""/>
        <dsp:cNvSpPr/>
      </dsp:nvSpPr>
      <dsp:spPr>
        <a:xfrm>
          <a:off x="5472201" y="1584280"/>
          <a:ext cx="2262336" cy="1357401"/>
        </a:xfrm>
        <a:prstGeom prst="rect">
          <a:avLst/>
        </a:prstGeom>
        <a:solidFill>
          <a:schemeClr val="accent2">
            <a:hueOff val="2925949"/>
            <a:satOff val="-3649"/>
            <a:lumOff val="8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Communications</a:t>
          </a:r>
        </a:p>
      </dsp:txBody>
      <dsp:txXfrm>
        <a:off x="5472201" y="1584280"/>
        <a:ext cx="2262336" cy="1357401"/>
      </dsp:txXfrm>
    </dsp:sp>
    <dsp:sp modelId="{EE7CD54A-83D5-4153-9EC7-2DFD9FE8D577}">
      <dsp:nvSpPr>
        <dsp:cNvPr id="0" name=""/>
        <dsp:cNvSpPr/>
      </dsp:nvSpPr>
      <dsp:spPr>
        <a:xfrm>
          <a:off x="495061" y="3167916"/>
          <a:ext cx="2262336" cy="1357401"/>
        </a:xfrm>
        <a:prstGeom prst="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Cost</a:t>
          </a:r>
        </a:p>
      </dsp:txBody>
      <dsp:txXfrm>
        <a:off x="495061" y="3167916"/>
        <a:ext cx="2262336" cy="1357401"/>
      </dsp:txXfrm>
    </dsp:sp>
    <dsp:sp modelId="{1DC3A5CF-63A0-4677-A62E-3A1DC2FDA3FE}">
      <dsp:nvSpPr>
        <dsp:cNvPr id="0" name=""/>
        <dsp:cNvSpPr/>
      </dsp:nvSpPr>
      <dsp:spPr>
        <a:xfrm>
          <a:off x="2983631" y="3167916"/>
          <a:ext cx="2262336" cy="1357401"/>
        </a:xfrm>
        <a:prstGeom prst="rect">
          <a:avLst/>
        </a:prstGeom>
        <a:solidFill>
          <a:schemeClr val="accent2">
            <a:hueOff val="4096329"/>
            <a:satOff val="-5109"/>
            <a:lumOff val="120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Human Resources</a:t>
          </a:r>
        </a:p>
      </dsp:txBody>
      <dsp:txXfrm>
        <a:off x="2983631" y="3167916"/>
        <a:ext cx="2262336" cy="1357401"/>
      </dsp:txXfrm>
    </dsp:sp>
    <dsp:sp modelId="{73147CC9-140F-4FBD-834C-315DB99D8B0E}">
      <dsp:nvSpPr>
        <dsp:cNvPr id="0" name=""/>
        <dsp:cNvSpPr/>
      </dsp:nvSpPr>
      <dsp:spPr>
        <a:xfrm>
          <a:off x="5472201" y="3167916"/>
          <a:ext cx="2262336" cy="1357401"/>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Quality and Stakeholder</a:t>
          </a:r>
        </a:p>
      </dsp:txBody>
      <dsp:txXfrm>
        <a:off x="5472201" y="3167916"/>
        <a:ext cx="2262336" cy="135740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1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4.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646C75-E47D-4FAB-BE1F-FC8DD62F77FE}" type="datetimeFigureOut">
              <a:rPr lang="en-US" smtClean="0"/>
              <a:t>7/12/2017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50E5D0-486D-4478-8069-8AE011E33F1D}" type="slidenum">
              <a:rPr lang="en-US" smtClean="0"/>
              <a:t>‹#›</a:t>
            </a:fld>
            <a:endParaRPr lang="en-US" dirty="0"/>
          </a:p>
        </p:txBody>
      </p:sp>
    </p:spTree>
    <p:extLst>
      <p:ext uri="{BB962C8B-B14F-4D97-AF65-F5344CB8AC3E}">
        <p14:creationId xmlns:p14="http://schemas.microsoft.com/office/powerpoint/2010/main" val="4113791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899003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project is a limited endeavor (meaning it has specific start and finish dates) that is undertaken to meet particular goals and objectives. Projects are different than processes or everyday operations, which are repetitive, permanent, or semi-permanent functional work taken on to produce products or services.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 successful projects share the following characteristics: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Clear goals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Defined ownership/responsibility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Dedicated team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Defined methodology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Controlled execution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Completion evaluated based on original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Linked to business objectives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Supported by an organization’s management team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meant by the term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project is a limited endeavor (meaning it has specific start and finish dates) that is undertaken to meet particular goals and objectives.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write the following list on the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Daily invoice processing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for annual picnic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Construction of a new home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 process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Installation of a new computer system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list with the class and determine which items could be classified as a project. Here are our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Daily invoice processing: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for annual picnic: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Construction of a new home: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 No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Widget manufacturing process review: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Installation of a new computer system: 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one characteristic of a successful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11</a:t>
            </a:fld>
            <a:endParaRPr lang="en-CA" dirty="0"/>
          </a:p>
        </p:txBody>
      </p:sp>
    </p:spTree>
    <p:extLst>
      <p:ext uri="{BB962C8B-B14F-4D97-AF65-F5344CB8AC3E}">
        <p14:creationId xmlns:p14="http://schemas.microsoft.com/office/powerpoint/2010/main" val="2635076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management is the combined art and science of planning, organizing, and managing resources to get a particular project done on time, within budget, and with the results that the organization set out to achieve.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types of project management designed for different scenarios and different industries. This workshop will focus on the traditional method, used by the Project Management Institute, which follows five process groups. (See Module Three for more information.)</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meant by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management is the combined art and science of planning, organizing, and managing resources to get a particular project done on time, within budget, and with the results that the organization set out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group members share uses of project management in their organization.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Apollo program conducted by NASA in the 1960’s is considered the dawn of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Which project management approach will this workshop use?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12</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project manager is the person responsible and accountable for accomplishing the stated project objectives. Key project management responsibilities include creating clear and attainable project objectives, building the project requirements, and managing the triple constraint for projects.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manager is often required to perform a juggling act, balancing what the customer wants, and needs with what the team can provide in a particular time frame and with a particular budget. A successful project manager has a hodgepodge of skills and continues learning.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Key skills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Leadership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Negotiation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Influence and persuasion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Stress and anger management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you do need project management skills to be a project manager, you don’t need to be a project manager to use project management skills. You will find uses for most of the tools that we discuss today in your day-to-day life, both personal and professional.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role of project manager encompasses.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project manager is the person responsible and accountable for accomplishing the stated project objectives.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participants review the project management skill areas listed in the Student Training Guide and on the next page. Then, ask participants to choose three skill areas that they would like to work on and list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think of skill areas that are not listed, encourage them to share the area with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handed out the action plans at the beginning of the workshop, this activity should go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you need to be a project manager to use project management skills?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13</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that we understand what we mean by projects, project management, and project managers, let’s look at some of the other concepts related to projects. This module will look at the Project Management Institute, a global project management group that publishes and promotes project management standards, and its core ideas.</a:t>
            </a:r>
          </a:p>
        </p:txBody>
      </p:sp>
      <p:sp>
        <p:nvSpPr>
          <p:cNvPr id="4" name="Slide Number Placeholder 3"/>
          <p:cNvSpPr>
            <a:spLocks noGrp="1"/>
          </p:cNvSpPr>
          <p:nvPr>
            <p:ph type="sldNum" sz="quarter" idx="10"/>
          </p:nvPr>
        </p:nvSpPr>
        <p:spPr/>
        <p:txBody>
          <a:bodyPr/>
          <a:lstStyle/>
          <a:p>
            <a:fld id="{95B2C4F8-6F92-40D4-946C-E47CAF3D34D5}" type="slidenum">
              <a:rPr lang="en-CA" smtClean="0"/>
              <a:pPr/>
              <a:t>24</a:t>
            </a:fld>
            <a:endParaRPr lang="en-CA" dirty="0"/>
          </a:p>
        </p:txBody>
      </p:sp>
    </p:spTree>
    <p:extLst>
      <p:ext uri="{BB962C8B-B14F-4D97-AF65-F5344CB8AC3E}">
        <p14:creationId xmlns:p14="http://schemas.microsoft.com/office/powerpoint/2010/main" val="4408361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1000"/>
              </a:spcBef>
              <a:spcAft>
                <a:spcPts val="600"/>
              </a:spcAft>
            </a:pPr>
            <a:r>
              <a:rPr lang="en-US" sz="1600" b="1"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Project Management Institute (PMI)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Management Institute is a global association for the project management profession. Since being founded in 1969, they have been at the forefront of working with businesses to create project management standards and techniques that work.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Their core ideas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Management Body of Knowledge( PMBOK), which we will discuss in a moment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Five process groups, which outline the path a project should take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Ten knowledge areas, which outline various parts of each process group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triple constraint, which illustrates how a project is balanced</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Project Management Institute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 Management Institute is a global association for the project management profession. It was founded in 1969.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other alternatives to the PMI, including: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Association for Project Management, based in the UK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Australian Institute for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European Institute of Advanced Project and Contract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Asia Pacific Regional Project Management Forum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Management Institute South Africa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PMI was founded by five volunteers in 1969. In 2008, it had over 260,000 members in 150 different countries.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share other organizations that they are familiar with.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25</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Management Body of Knowledge (PMBOK) is the PMI bible. It includes a detailed overview of the processes and knowledge areas promoted by the PMI as best practice within the project management discipline.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global standard allows consistent procedures, methods, and processes to be applied to any project and measured equally, no matter what the actual project is about.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guide is built around five process groups and ten knowledge areas.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PMBOK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 Management Body of Knowledge (PMBOK) is the PMI bible.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Copy of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Obtain a copy of the PMBOK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Pass around the PMBOK for participants to look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PMBOK was first drafted in 1986. The first official edition was published in 1994. The latest version of the PMBOK is the 5</a:t>
            </a:r>
            <a:r>
              <a:rPr lang="en-US" sz="1200" baseline="30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Edition.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latest edition of the PMBOK was released in 2008.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PMBOK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26</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These processes form the core structure of any project. Although they are illustrated here as a continuous process, they can overlap and interact throughout a project.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Processes are described in terms of:</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Inputs (documents, plans, designs, etc.)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Tools and Techniques (mechanisms applied to inputs)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Outputs (documents, products, etc.)</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life cycle of a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five phases are Initiating, Planning, Executing, Monitoring and Controlling, and Closing.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Sticky notes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Each sheet of flip chart paper should be divided into five columns. Each column should be headed with a process group name.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write these activities on sticky notes (one activity per note):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Setting project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Returning supplies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Deciding who will be on the project team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a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Having a success party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a prototype widget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Adjusting the schedule due to a worker’s strike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Having weekly status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Installing a new computer system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Setting up the project plan on a computer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Now, ask participants to place the notes in their proper column.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have included the answers in Worksheet One in the activities folder.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process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27</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PMBOK guide focuses on ten knowledge areas that are crucial to the project management processes. The areas are:</a:t>
            </a:r>
          </a:p>
          <a:p>
            <a:pPr marL="137160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Integration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Procurement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Scope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Risk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Time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Communications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Cost Management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Human Resources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Quality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Stakeholder Management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knowledge area contains some or all of the project management processes. For example, Project Procurement Management includes: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 Procurement Management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Conduct Procurements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Control Procurements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Close Procurements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ten knowledge areas of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PMBOK guide focuses on ten knowledge areas that are crucial to the project management processes.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Integration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Procurement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Scope Management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Risk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 Management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Communications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Cost Management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Human Resources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Quality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Stakeholder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Copy of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Obtain a copy of the PMBOK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Choose a few knowledge areas of interest to participants. Look these areas up in the PMBOK. This will spur participants to think of areas of further interest, and it will give them some practical experience with the PMBOK.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a small group or several copies of the PMBOK, let participants look through the PMBOK on their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knowledge areas.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28</a:t>
            </a:fld>
            <a:endParaRPr lang="en-CA"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and budget (cost). During the planning phase of a project, the project management team defines the project scope, schedule (time), and budget (cost)of a project. As the process continues, the project managers discover that there may be changes or adjustments to be made in one of these areas. When this happens, the other factors of the triple constraint are likely to be affected as well.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if the budget (cost) increases, it is logical to assume that the scope and schedule (time) will increase as well. The same thing happens if the budget (cost) decreases; the scope and schedule (time) will decrease too.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the job of the project manager, and sometimes the project team, to identify how a change to a single element will change the other elements.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triangle of factors that can affect a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and budget (cost).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scenarios below before the workshop and come up with some ideas of your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following scenarios with the group. Explore which constraint in each scenario is changing, and how that could affect the other elements.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is reduced by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needs to be completed three months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 must have 99% purity instead of 95%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Need to renovate three office buildings instead of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no “right” answers for this activity. The objective is to have participants see how changes can have a ripple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triple constraints.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29</a:t>
            </a:fld>
            <a:endParaRPr lang="en-CA"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phase of project management is initiation. This is where the project starts to take shape. Stakeholders and team member’s work together to identify wants and needs, and then the project team creates a plan to accomplish the objectives with the time and budget available. This module will explore the first part of that process: identifying what success will look like for your particular project.</a:t>
            </a:r>
          </a:p>
        </p:txBody>
      </p:sp>
      <p:sp>
        <p:nvSpPr>
          <p:cNvPr id="4" name="Slide Number Placeholder 3"/>
          <p:cNvSpPr>
            <a:spLocks noGrp="1"/>
          </p:cNvSpPr>
          <p:nvPr>
            <p:ph type="sldNum" sz="quarter" idx="10"/>
          </p:nvPr>
        </p:nvSpPr>
        <p:spPr/>
        <p:txBody>
          <a:bodyPr/>
          <a:lstStyle/>
          <a:p>
            <a:fld id="{95B2C4F8-6F92-40D4-946C-E47CAF3D34D5}" type="slidenum">
              <a:rPr lang="en-CA" smtClean="0"/>
              <a:pPr/>
              <a:t>40</a:t>
            </a:fld>
            <a:endParaRPr lang="en-CA" dirty="0"/>
          </a:p>
        </p:txBody>
      </p:sp>
    </p:spTree>
    <p:extLst>
      <p:ext uri="{BB962C8B-B14F-4D97-AF65-F5344CB8AC3E}">
        <p14:creationId xmlns:p14="http://schemas.microsoft.com/office/powerpoint/2010/main" val="633566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3371355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stakeholder is someone who has an interest in the development and/or outcome in the project. This person is usually only involved at key project gateways, such as project initiation and evaluation. Their main role is to provide feedback and guidance.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you are identifying stakeholders, think outside the box. Ask other members of the team and the organization, “Who else should we involve in this? Who might be affected?”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it turns out you missed a stakeholder, ask them for their feedback. You may not be able to change the project’s course at that point, but you may receive valuable information on possible opportunities or potential issues.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is meant by the term “stakeholder” in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stakeholder is someone who has an interest in the development and/or outcome in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them to review the case study and identify possible stakeholders.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word “stakeholder” dates from the early 1700’s. It originally meant, “a person who holds the stake(s) in a bet.”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bring the large group back together, and discuss results.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think of some stakeholders for their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41</a:t>
            </a:fld>
            <a:endParaRPr lang="en-CA" dirty="0"/>
          </a:p>
        </p:txBody>
      </p:sp>
    </p:spTree>
    <p:extLst>
      <p:ext uri="{BB962C8B-B14F-4D97-AF65-F5344CB8AC3E}">
        <p14:creationId xmlns:p14="http://schemas.microsoft.com/office/powerpoint/2010/main" val="17848281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stakeholders and other project members begin identifying the goals of the project, encourage them to list any and all possibilities. If the sky is the limit, what would they want the project to accomplish?</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Then, they should decide which items are necessary for the project’s success (needs), and which are “nice to haves” (wants). If the list is lengthy, wants and needs can be prioritized to help the project team identify the most important tasks. (Remember, this is not a final list, just brainstorming to kick things off.)</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wow your stakeholders, keep this list on hand during the project. Keep an eye out for ways to incorporate wants and maximize their value.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difference between needs and wants.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“wants” to deliver maximum value.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stakeholders and other project members begin identifying the goals of the project, encourage them to list any and all possibilities.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Then, they should decide which items are necessary for the project’s success (needs), and which are “nice to haves” (wants).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the class into teams of ten. Then, divide each team into two parts. Ask one half of the team to take on the role of project team members, and the other half to take on the role of stakeholders. (You may want the team members to elect a project manager too.) Then, have the teams work together to identify needs and wants.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Wants and needs analysis is a useful tool for many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each group present a brief list of their wants and needs.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you use wants to wow your stakeholders?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42</a:t>
            </a:fld>
            <a:endParaRPr lang="en-CA" dirty="0"/>
          </a:p>
        </p:txBody>
      </p:sp>
    </p:spTree>
    <p:extLst>
      <p:ext uri="{BB962C8B-B14F-4D97-AF65-F5344CB8AC3E}">
        <p14:creationId xmlns:p14="http://schemas.microsoft.com/office/powerpoint/2010/main" val="21695456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project should have a goal statement. 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order for the project team to achieve a goal, stakeholders must be very clear about what they want. As Jack Canfield says, “Vague goals produce vague results.”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Agreed Upon</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All team members and stakeholders must agree on the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goal must be relevant to the business’ purpose.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order for a project to be considered a project, it must have a specific start and end date.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examples of good project goals: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upgrade the existing sales system to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EasySell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5.1 by January 1, 2015.</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begin production of a new widget by September 1, 2016.</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build a new 5,000 square foot office facility and have all staff relocated to it by December 31, 2015.</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write a good project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goals should be SMART.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Specific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Measurable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Agreed upon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Relevant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pair off and write a SMART goal for the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SMART goals can be used to help individuals achieve things,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a few minutes, bring the group back together and write a SMART goal as a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SMART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43</a:t>
            </a:fld>
            <a:endParaRPr lang="en-CA"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that we have some idea of what we want our project to accomplish, we can begin setting requirements. Requirements outline exactly what a project must do in order for it to be considered successful. Remember, good requirements are highly specific. Although they are particularly useful in IT projects, they should be used for any project that you want to succeed.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let’s say one goal for our project is this: “To reduce the time to process inbound orders to 15 minutes by January 1, 2015.” A corresponding project requirement could be, “Implement version 5.0 of Superior Records Processing on all 14 customer service representative stations.”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part of this, you should then be able to create your deliverables. These define what people can expect to hold in their hands after the project is complete. These deliverables will help you set clear expectations at the beginning of your project, and maintain a clear idea of what you are doing as you execute the project.</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frame project requirements and deliverables.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Requirements outline exactly what a project must do in order for it to be considered successful. Deliverables define what people can expect to hold in their hands after the project is complete.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Four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Four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pair off and write two requirements and two deliverables for their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Requirements are most often used in technology-based projects, but can be useful in other areas.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requirements: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Computer application must support graphic reporting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Office building must have air conditioning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Examples of deliverables: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Installation of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EzeeReports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2.5 on 400 systems by September20, 2031</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Refurbishment of current heating system to provide heat, air conditioning, humidification, and dehumidification, to be complete by January 1, 2015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difference between a requirement and deliverable?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44</a:t>
            </a:fld>
            <a:endParaRPr lang="en-CA" dirty="0"/>
          </a:p>
        </p:txBody>
      </p:sp>
    </p:spTree>
    <p:extLst>
      <p:ext uri="{BB962C8B-B14F-4D97-AF65-F5344CB8AC3E}">
        <p14:creationId xmlns:p14="http://schemas.microsoft.com/office/powerpoint/2010/main" val="20045325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All you need is the plan, the road map, and the courage to press on to your destination.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Earl Nightingale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Once you have an idea of who your stakeholders are and what the project will achieve, it’s time to put it all in writing. This module will look at four key project documents: the statement of work, the project requirements document, the project planning worksheet, and the project charter.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55</a:t>
            </a:fld>
            <a:endParaRPr lang="en-CA" dirty="0"/>
          </a:p>
        </p:txBody>
      </p:sp>
    </p:spTree>
    <p:extLst>
      <p:ext uri="{BB962C8B-B14F-4D97-AF65-F5344CB8AC3E}">
        <p14:creationId xmlns:p14="http://schemas.microsoft.com/office/powerpoint/2010/main" val="13238049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Statement of Work? The SOW defines what the project will do and when it will be done. It forms a binding contract of expectations between all project stakeholders. As such, it should be created by the project team, and then signed off by the team and the stakeholders. It can be used to create other project documents, including the project charter. The Statement of Work often varies widely between organizations. However, the following basic elements should be included.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Project Team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Include all members of the project team and each person’s role, as well as a list of stakeholders and the sponsor.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Project Details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Include the name of the project, its estimated start and end date, and the client(s) involved. (Every project should have a client, whether it is an internal or external customer.)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Purpose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is the purpose of the project? Try to keep this as simple and concrete as possible. If a business case or a cost-benefit analysis has been prepared, those documents should be referenced (but not included) here.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Scope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will the project encompass? What items will the project not encompass? This section is extremely important as it will help avoid miscommunication and disappointment down the road.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Goals, Deliverables, and Requirements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Include your SMART goals, deliverables, and requirements here.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Basic Finances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List applicable rate and payment schedule information.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Assumptions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List any assumptions that have been made in the planning thus far.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Agreements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List any agreements that will apply to this project, such as union contracts or professional service agreements.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Statement of Work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Statement of Work defines what the project will do and when it will be done.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SOW elements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a copy of the SOW elements (listed on the previous page) on flip chart or PowerPoint slides.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what SOW elements participants would customize for their organization.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Statement of Work can take many different forms. Encourage participants to do research on standards for their industry.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list is also in the Student Training Guide.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The SOW must contain the same elements no matter where or how it is used.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56</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the basics of the project are laid out, it’s time to put together your project planning worksheet. While the Statement of Work will remain static throughout the project, your worksheet will be a living, breathing document. As such, there are parts that you will not complete until after the Planning phase, but this worksheet will give you one place to capture the essential information about your project.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the SOW, you may need different fields based on your project and your organization, but we have included a sample worksheet on the next page.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project planning worksheet looks like.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worksheet will give you one place to capture the essential information about your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Sample Project Planning Worksheet template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copies of the Project Planning Worksheet template (shown on the next page) available for participants to review.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large group, review the Project Planning Worksheet. Encourage participants to identify customizations and changes.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sample is also in the Student Training Guide.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one piece of information that should be included in the Project Planning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Project Planning Worksheet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Part 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Basic Information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Name:</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Team Members:</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Estimated Project Start Date:</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Estimated Project End Date:</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Budget Amount (if known):</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 II: Project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List your SMART goals here.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 III: Milestones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Milestone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Target Completion Date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Approved by:</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57</a:t>
            </a:fld>
            <a:endParaRPr lang="en-CA" dirty="0"/>
          </a:p>
        </p:txBody>
      </p:sp>
    </p:spTree>
    <p:extLst>
      <p:ext uri="{BB962C8B-B14F-4D97-AF65-F5344CB8AC3E}">
        <p14:creationId xmlns:p14="http://schemas.microsoft.com/office/powerpoint/2010/main" val="1997888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project charter is the final, formal project document. It establishes the project as an entity and it gives the project manager the authority to get started. For small projects, the charter may be just a few pages. For large projects, the charter itself can be hundreds of pages and can take months to build.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Just like other project documents, the charter can be customized for your organization. At a minimum, it should include the following information: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name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due date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list, including responsibility matrix</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Stakeholders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scope and out of scope items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Goals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Requirements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Deliverables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Estimated cost vs. budget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Benefits of project (including cost-benefit analysis if appropriate)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Milestone descriptions and dates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Possible risks and opportunities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 plans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Assumptions and Constraints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Plans for documenting lessons learned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page for sign off by the important parties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Ask your organization if they have a charter form that they would like you to use. This is especially important as a charter can be a legally binding document.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project charter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project charter is the final, formal project document. It establishes the project as an entity and it gives the project manager the authority to get started.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Project charter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Prior to the workshop, gather examples of completed project charters and/or templates.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various examples with the class. Encourage discussion about what elements they would use, and which they would change.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to obtain proper permissions for the materials you gather.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difference between the charter and the SOW?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58</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600" i="1" dirty="0">
                <a:effectLst/>
                <a:latin typeface="Cambria" panose="02040503050406030204" pitchFamily="18" charset="0"/>
                <a:ea typeface="Times New Roman" panose="02020603050405020304" pitchFamily="18" charset="0"/>
                <a:cs typeface="Times New Roman" panose="02020603050405020304" pitchFamily="18" charset="0"/>
              </a:rPr>
              <a:t>Those who fail to plan, plan to fail.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600" b="1" i="1" dirty="0">
                <a:effectLst/>
                <a:latin typeface="Cambria" panose="02040503050406030204" pitchFamily="18" charset="0"/>
                <a:ea typeface="Times New Roman" panose="02020603050405020304" pitchFamily="18" charset="0"/>
                <a:cs typeface="Times New Roman" panose="02020603050405020304" pitchFamily="18" charset="0"/>
              </a:rPr>
              <a:t>Anonymous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Congratulations! With the completion of the SOW, planning worksheet, and project charter, the initiation phase is complete. Now it’s time to plan the nuts and bolts of your project.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building your plan, remember: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Everything in the plan is a prediction.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only fact that you know for certain is that your plan is definitely not 100% right.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Contingency needs to be built in to cope with the uncertainty.</a:t>
            </a:r>
          </a:p>
        </p:txBody>
      </p:sp>
      <p:sp>
        <p:nvSpPr>
          <p:cNvPr id="4" name="Slide Number Placeholder 3"/>
          <p:cNvSpPr>
            <a:spLocks noGrp="1"/>
          </p:cNvSpPr>
          <p:nvPr>
            <p:ph type="sldNum" sz="quarter" idx="10"/>
          </p:nvPr>
        </p:nvSpPr>
        <p:spPr/>
        <p:txBody>
          <a:bodyPr/>
          <a:lstStyle/>
          <a:p>
            <a:fld id="{95B2C4F8-6F92-40D4-946C-E47CAF3D34D5}" type="slidenum">
              <a:rPr lang="en-CA" smtClean="0"/>
              <a:pPr/>
              <a:t>69</a:t>
            </a:fld>
            <a:endParaRPr lang="en-CA" dirty="0"/>
          </a:p>
        </p:txBody>
      </p:sp>
    </p:spTree>
    <p:extLst>
      <p:ext uri="{BB962C8B-B14F-4D97-AF65-F5344CB8AC3E}">
        <p14:creationId xmlns:p14="http://schemas.microsoft.com/office/powerpoint/2010/main" val="32807519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Each stakeholder and each project team member will have different expectations. As the project manager, you need to manage all of them. Unmanaged expectations will cause conflict and can cause the project to fail.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Expectations fall into four main categories: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Expectations for each area should be addressed in the Statement of Work, Project Planning Worksheet, and Project Charter.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Periodically reviewing these documents is important. Key checkpoints should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Does everyone involved have the same understanding of the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responsibilities as assigned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the outcomes and time frame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Clarify the requirements and budgets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the budget and schedule linkages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Communicate to everyone who is relevant</a:t>
            </a:r>
          </a:p>
          <a:p>
            <a:pPr marL="457200" marR="0" lvl="0" indent="-22860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b="1" cap="small" dirty="0">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four categories of expectations and how to manage them.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Expectations fall into four main 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Functionality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Effort (time and cost)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Quality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identify possible expectations from stakeholders and project team members.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Teams can be divided into stakeholders and team members if you desire.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four categories of expectations?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70</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2113745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begin the nuts-and-bolts planning process, you must first make a list of all the tasks that are going to be done. Let’s say you are going to paint a room. Tasks might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detailed the task list becomes is up to you. We suggest writing the task list in the way that you will accomplish it. For example, if you are going to apply the first coat of paint yourself; you may want to include all steps, such as crack-filling, sanding, taping, etc. If, however, you are contracting the task out, “Apply first coat” may be the only item you need to monitor. (Your painter probably wouldn’t appreciate being micro-managed!)</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identify the work to be done in a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begin the nuts-and-bolts planning process, you must first make a list of all the tasks that are going to be done.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 with the group to identify a list of tasks for the case study. Tasks can be kept at a high level.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activity is over, write out a final list of tasks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71</a:t>
            </a:fld>
            <a:endParaRPr lang="en-CA" dirty="0"/>
          </a:p>
        </p:txBody>
      </p:sp>
    </p:spTree>
    <p:extLst>
      <p:ext uri="{BB962C8B-B14F-4D97-AF65-F5344CB8AC3E}">
        <p14:creationId xmlns:p14="http://schemas.microsoft.com/office/powerpoint/2010/main" val="39137770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building your schedule, never guess times. Gather the most reliable information possible and use a scientific formula to get the best estimate. The better your estimates, the more reliable your plan will be.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formula is considered the standard for estimating time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effectLst/>
                <a:latin typeface="Calibri" panose="020F0502020204030204" pitchFamily="34" charset="0"/>
                <a:ea typeface="Times New Roman" panose="02020603050405020304" pitchFamily="18" charset="0"/>
                <a:cs typeface="Times New Roman" panose="02020603050405020304" pitchFamily="18" charset="0"/>
              </a:rPr>
              <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800" baseline="-25000" dirty="0">
                <a:effectLst/>
                <a:latin typeface="Calibri" panose="020F0502020204030204" pitchFamily="34" charset="0"/>
                <a:ea typeface="Times New Roman" panose="02020603050405020304" pitchFamily="18" charset="0"/>
                <a:cs typeface="Times New Roman" panose="02020603050405020304" pitchFamily="18" charset="0"/>
              </a:rPr>
              <a:t>o</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+4T</a:t>
            </a:r>
            <a:r>
              <a:rPr lang="en-US" sz="1800" baseline="-25000" dirty="0">
                <a:effectLst/>
                <a:latin typeface="Calibri" panose="020F0502020204030204" pitchFamily="34" charset="0"/>
                <a:ea typeface="Times New Roman" panose="02020603050405020304" pitchFamily="18" charset="0"/>
                <a:cs typeface="Times New Roman" panose="02020603050405020304" pitchFamily="18" charset="0"/>
              </a:rPr>
              <a:t>m</a:t>
            </a: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800" baseline="-25000" dirty="0">
                <a:effectLst/>
                <a:latin typeface="Calibri" panose="020F0502020204030204" pitchFamily="34" charset="0"/>
                <a:ea typeface="Times New Roman" panose="02020603050405020304" pitchFamily="18" charset="0"/>
                <a:cs typeface="Times New Roman" panose="02020603050405020304" pitchFamily="18" charset="0"/>
              </a:rPr>
              <a:t>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2343150" marR="0">
              <a:lnSpc>
                <a:spcPct val="115000"/>
              </a:lnSpc>
              <a:spcBef>
                <a:spcPts val="0"/>
              </a:spcBef>
              <a:spcAft>
                <a:spcPts val="1000"/>
              </a:spcAft>
            </a:pPr>
            <a:r>
              <a:rPr lang="en-US" sz="1800" dirty="0">
                <a:effectLst/>
                <a:latin typeface="Calibri" panose="020F0502020204030204" pitchFamily="34" charset="0"/>
                <a:ea typeface="Times New Roman" panose="02020603050405020304" pitchFamily="18" charset="0"/>
                <a:cs typeface="Times New Roman" panose="02020603050405020304" pitchFamily="18" charset="0"/>
              </a:rPr>
              <a:t>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a:effectLst/>
                <a:latin typeface="Calibri" panose="020F0502020204030204" pitchFamily="34" charset="0"/>
                <a:ea typeface="Times New Roman" panose="02020603050405020304" pitchFamily="18" charset="0"/>
                <a:cs typeface="Times New Roman" panose="02020603050405020304" pitchFamily="18" charset="0"/>
              </a:rPr>
              <a:t>m</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Probable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a:effectLst/>
                <a:latin typeface="Calibri" panose="020F0502020204030204" pitchFamily="34" charset="0"/>
                <a:ea typeface="Times New Roman" panose="02020603050405020304" pitchFamily="18" charset="0"/>
                <a:cs typeface="Times New Roman" panose="02020603050405020304" pitchFamily="18" charset="0"/>
              </a:rPr>
              <a:t>o</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Optimistic Time</a:t>
            </a:r>
          </a:p>
          <a:p>
            <a:pPr marL="342900" marR="0" lvl="0" indent="-342900">
              <a:lnSpc>
                <a:spcPct val="115000"/>
              </a:lnSpc>
              <a:spcBef>
                <a:spcPts val="0"/>
              </a:spcBef>
              <a:spcAft>
                <a:spcPts val="1000"/>
              </a:spcAft>
              <a:buFont typeface="Symbol" panose="05050102010706020507" pitchFamily="18" charset="2"/>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effectLst/>
                <a:latin typeface="Calibri" panose="020F0502020204030204" pitchFamily="34" charset="0"/>
                <a:ea typeface="Times New Roman" panose="02020603050405020304" pitchFamily="18" charset="0"/>
                <a:cs typeface="Times New Roman" panose="02020603050405020304" pitchFamily="18" charset="0"/>
              </a:rPr>
              <a:t>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=Pessimistic Time</a:t>
            </a:r>
          </a:p>
          <a:p>
            <a:pPr marL="342900" marR="0" lvl="0" indent="-342900">
              <a:lnSpc>
                <a:spcPct val="115000"/>
              </a:lnSpc>
              <a:spcBef>
                <a:spcPts val="0"/>
              </a:spcBef>
              <a:spcAft>
                <a:spcPts val="1000"/>
              </a:spcAft>
              <a:buFont typeface="Symbol" panose="05050102010706020507" pitchFamily="18" charset="2"/>
              <a:buChar char=""/>
            </a:pP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effectLst/>
                <a:latin typeface="Calibri" panose="020F0502020204030204" pitchFamily="34" charset="0"/>
                <a:ea typeface="Times New Roman" panose="02020603050405020304" pitchFamily="18" charset="0"/>
                <a:cs typeface="Times New Roman" panose="02020603050405020304" pitchFamily="18" charset="0"/>
              </a:rPr>
              <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=Calculated Time (Best Estimate)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First, make a table, list your tasks, and fill in the estimated time for each. (We have numbered our tasks in the example on the next page for easy identification.) Time can be listed in minutes, hours, days, weeks, months, or years. You should keep the same time scale for each task.</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Next, identify what the best and worst case estimates would be. Now, for each task, plug the numbers into the formula given above. The result is the estimated time.</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Probable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Optimistic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Pessimistic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calculate estimated times for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formula is considered the standard for estimating time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200" baseline="-250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400" u="sng"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400" u="sng" baseline="-250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o</a:t>
            </a:r>
            <a:r>
              <a:rPr lang="en-US" sz="1400" u="sng"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+4T</a:t>
            </a:r>
            <a:r>
              <a:rPr lang="en-US" sz="1400" u="sng" baseline="-250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m</a:t>
            </a:r>
            <a:r>
              <a:rPr lang="en-US" sz="1400" u="sng"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+T</a:t>
            </a:r>
            <a:r>
              <a:rPr lang="en-US" sz="1400" u="sng" baseline="-250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0"/>
              </a:spcAft>
            </a:pPr>
            <a:r>
              <a:rPr lang="en-US" sz="1400" dirty="0">
                <a:solidFill>
                  <a:srgbClr val="365F91"/>
                </a:solidFill>
                <a:effectLst/>
                <a:latin typeface="Calibri" panose="020F0502020204030204" pitchFamily="34" charset="0"/>
                <a:ea typeface="Times New Roman" panose="02020603050405020304" pitchFamily="18" charset="0"/>
                <a:cs typeface="Times New Roman" panose="02020603050405020304" pitchFamily="18" charset="0"/>
              </a:rPr>
              <a:t>6</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Pair participants off. Have them copy the task list created in the previous topic to the worksheet. Then, have them estimate time for each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also a basic three-point formula that takes the three numbers and averages them. Most project managers find the weighted formula (used here) to be more accurate.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your own worksheet while participants are doing the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T</a:t>
            </a:r>
            <a:r>
              <a:rPr lang="en-US" sz="1200" baseline="-250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represent?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72</a:t>
            </a:fld>
            <a:endParaRPr lang="en-CA" dirty="0"/>
          </a:p>
        </p:txBody>
      </p:sp>
    </p:spTree>
    <p:extLst>
      <p:ext uri="{BB962C8B-B14F-4D97-AF65-F5344CB8AC3E}">
        <p14:creationId xmlns:p14="http://schemas.microsoft.com/office/powerpoint/2010/main" val="25910169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that the task list is complete, it’s time to decide what resources will be used to accomplish the tasks. In project management, “resources” means people, materials, and money. For now, let’s just focus on people and materials – we’ll look at money in a moment.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common method of resource listing is to list the tasks, estimated time, and resources required, all in the same table. We have started an example here.</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Car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Samples</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How detailed you get with your resource list is up to you. For people resources, make sure you include all people who are going to be spending their time on the project, even yourself.</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term “resources” means in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project management, “resources” means people, materials, and money. For now, let’s just focus on people and materials.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Six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Six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participants to list people and things that will be required to complete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three types of resources?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73</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next step is to add cost information to our table. Make sure to include salary information for everyone, even project team members, and to include line item cost information for each material resource. If you are doing a home project (as we are here), salary information will not be necessary.</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Estimated Cost for People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tabLst>
                <a:tab pos="729615" algn="l"/>
              </a:tabLs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Estimated Cost for Resources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$0</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(gas)</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$0</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Samples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$0</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project costs can encompass.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Cost information should include the price for materials, as well as salaries and fees for people working on your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tabLst>
                <a:tab pos="4377055" algn="l"/>
              </a:tabLs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brainstorm some costs that would need to be considered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intended to be a high-level overview of costs. Building a full project budget can be a difficult task, and is out of the scope of this course.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74</a:t>
            </a:fld>
            <a:endParaRPr lang="en-CA"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A work well begun is half ended.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Plato</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The next part of the planning phase is to bring together the nuts and bolts information that we have gathered (the tasks to be performed, plus the time, resources, and costs required for each) and to create an actual plan for executing the project.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85</a:t>
            </a:fld>
            <a:endParaRPr lang="en-CA" dirty="0"/>
          </a:p>
        </p:txBody>
      </p:sp>
    </p:spTree>
    <p:extLst>
      <p:ext uri="{BB962C8B-B14F-4D97-AF65-F5344CB8AC3E}">
        <p14:creationId xmlns:p14="http://schemas.microsoft.com/office/powerpoint/2010/main" val="274516205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work breakdown structure (WBS) is a graphical breakdown of all the work to be done in the project.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WBS can be built in five easy steps.</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purpose of the project and write the title at the top.</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Establish the major segments of the work. Example for painting a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Gather materials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Prepare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Finish room</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Break down the segments of the work into sub-components.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Gather materials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Prepare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room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Finish room</a:t>
            </a:r>
          </a:p>
          <a:p>
            <a:pPr marL="342900" marR="0" lvl="0" indent="-342900">
              <a:lnSpc>
                <a:spcPct val="115000"/>
              </a:lnSpc>
              <a:spcBef>
                <a:spcPts val="0"/>
              </a:spcBef>
              <a:spcAft>
                <a:spcPts val="1000"/>
              </a:spcAft>
              <a:buFont typeface="+mj-lt"/>
              <a:buAutoNum type="arabicPeriod"/>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Continue breaking down the work until you reach the level where you will assign and monitor the project work. (Remember, if you are going to assign a task to someone, you may not need to break it down very far.)</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Review the WBS with the stakeholders and project team to ensure all items are covered.</a:t>
            </a:r>
          </a:p>
          <a:p>
            <a:pPr marL="457200" marR="0" lvl="0" indent="-22860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the Work Breakdown Structure 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work breakdown structure (WBS) is a graphical breakdown of all the work to be done in the project.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tasks from Module Six, Creating a Task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Sticky notes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Blank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copy the list of tasks onto sticky notes (one task per note). Then, ask participants to build a work breakdown structure.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tool was originally developed by the United States military in the 1950’s.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class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WBS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86</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next task is to build the schedule. This will be your most important document during the project. It will grow and change throughout the project. Keep it up to date to make sure that you will meet your deadlines.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scheduling tools available, which will be discussed in the next topic. For now, let’s look at a simple table format – an expansion of the table that we used earlier.</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column lists the tasks that need to be performed. This list is typically organized in the order in which the tasks will be accomplished chronologically. In addition, think of how the project might be broken up into phases, to help subdivide tasks that will be performed.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second column specifies the duration time of each task listed. This duration might be listed in terms of days, weeks, or hours, depending on the project. Next, people and equipment will be listed, followed by start and end dates and/or times.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build the schedule, you will need the availability of people and machines, and sometimes material resources. This is where graphic tools can really help out.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our room-painting project, Joe and Sue are going to do all the work. We are going to start on Friday at 5 p.m. Here is a summary of their availabilities:</a:t>
            </a:r>
          </a:p>
          <a:p>
            <a:pPr marL="0" marR="0" algn="ctr">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Friday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Saturday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a.m.-10 a.m.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a.m.-noon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schedule for our room-painting project.</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Start Time and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 Time and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Noon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4:30 p.m. Saturday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tips to make your schedule efficient, accurate, and useful.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Look for places where resources can perform activities simultaneously.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Indicate milestones in your schedule. Milestones are identifiable points in your project that require no resources or time. They are simply a key point in time. They can also help you group your project into phases. Milestones in this project might be: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paint color chosen</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cleaned out</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painting complete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put back together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delivering a business project, try to include deliverables with the milestones. This way, sponsors and stakeholders have tangible results at various stages in the project, and are more likely to stay interested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to include lag and lead time in your tasks. In the painting project, for example, there is little to no time allotted for the paint to dry between coats. The project will definitely fall behind schedule.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team projects, make a large copy of the schedule and post it where everyone can see. (You may want to choose a graphic format, discussed in the next module.)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build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build a schedule, take the time required for each task and the availability of the resources. Use this to determine how long the entire project will take.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Seven activities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Seven activities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pairs, have participants build the schedule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 will explore more scheduling tools in the next module.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may want to assign a portion of the WBS to each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There is only one right way to display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87</a:t>
            </a:fld>
            <a:endParaRPr lang="en-CA" dirty="0"/>
          </a:p>
        </p:txBody>
      </p:sp>
    </p:spTree>
    <p:extLst>
      <p:ext uri="{BB962C8B-B14F-4D97-AF65-F5344CB8AC3E}">
        <p14:creationId xmlns:p14="http://schemas.microsoft.com/office/powerpoint/2010/main" val="40745095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Risk Management Plan details how to approach and manage project risks. A risk management plan should be completed for any project. All project team members and stakeholders should have a meeting to complete a first draft of the plan. This ensures everyone knows what problems could crop up.</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meeting should also identify the response options for each risk. There are four common approaches: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Mitigate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Find ways to reduce the probability and impact levels of the risk.</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Avoid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steps to avoid the risk entirely. For example, if your chosen construction company may have a worker’s strike soon, perhaps you could choose another company.</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Transfer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Transfer the responsibility for the risk to someone outside the project. This will decrease your liability, but it may also decrease your level of control,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Accept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Accept that the risk could happen, and choose not to act. This is the best approach for risks with low probability and impact ratings.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During the project, stakeholders and team members should be encouraged to bring up new risks to the project manager. The project manager can then update the plan and communicate it to the rest of the team.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basic risk management plan looks like this, with one row for each risk:</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Risk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Date Identified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Risk Raised By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Probability Rating (/10)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Impact Rating (/10)</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Response Options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project risk is and how risks can be managed.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Risk Management Plan details how to approach and manage project risks.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sheet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Prepare a sheet of flip chart paper with the risk management template shown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have participants identify some possible risks. Choose one or two key risks and fill out the risk management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88</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Effective communication can make the difference between success and failure in any kind of project. Developing and maintaining a good communication plan will ensure that everyone involved in the project stays up to date, and that information is shared appropriately.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basic template should include the what, who, where, when, why, and how for each communication item.</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Example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meetings</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team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Where?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Whirlwind Room, Fourth Floor</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Every Monday at 9 a.m.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Why?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report issues encountered last week and upcoming tasks for this week</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In-person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 can see, the communication plan can be formal or informal, highly detailed or broadly framed, based on the needs of the project. Like the schedule, the plan should be maintained, updated, and shared throughout the project.</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ensure there is good communication within your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basic template should include the what, who, where, when, why, and how for each communication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eight to ten. Have each group identify some key communication points.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“When” in this template can correspond to tasks, phases, and/or risks.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good communication important to a project?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89</a:t>
            </a:fld>
            <a:endParaRPr lang="en-CA"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Gantt charts have become a common technique for representing the phases and activities of a project work breakdown structure, as they can be understood by a wide audience.</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 Gantt charts illustrate the start and finish dates of each task, as well as task dependencies and links. Gantt charts can be easily customized to show resources, costs, and other important information. They can also be color-coded for different task phases or responsibilities.</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Example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Gantt chart is and what it is used for.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Gantt chart (shown on the next page)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diagram and show it on overhead or flip chart.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Gantt chart with participants.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Gantt chart was developed by Henry Gantt in the 1920’s. One of the first projects that it was used on was the construction of the Hoover Dam.</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participants know that this is a very simple example. Part of the power of Gantt charts is that they can be easily customized.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our example was created with Microsoft Project, Gantt charts can be drawn by hand.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9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type of chart is a Gantt chart?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100</a:t>
            </a:fld>
            <a:endParaRPr lang="en-CA" dirty="0"/>
          </a:p>
        </p:txBody>
      </p:sp>
    </p:spTree>
    <p:extLst>
      <p:ext uri="{BB962C8B-B14F-4D97-AF65-F5344CB8AC3E}">
        <p14:creationId xmlns:p14="http://schemas.microsoft.com/office/powerpoint/2010/main" val="11202289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9092233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Gantt charts have become a common technique for representing the phases and activities of a project work breakdown structure, as they can be understood by a wide audience.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 Gantt charts illustrate the start and finish dates of each task, as well as task dependencies and links. Gantt charts can be easily customized to show resources, costs, and other important information. They can also be color-coded for different task phases or responsibilities.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Gantt chart is and what it is used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Gantt chart is a type of bar chart that illustrates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Gantt chart (shown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diagram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Gantt chart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Gantt chart was developed by Henry Gantt in the 1920’s. One of the first projects that it was used on was the construction of the Hoover Dam.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participants know that this is a very simple example. Part of the power of Gantt charts is that they can be easily customized.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our example was created with Microsoft Project, Gantt charts can be drawn by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type of chart is a Gantt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101</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network diagram is another way of showing the path of tasks in the project. Tasks are each placed in a box and each box is placed in chronological order. Arrows are drawn from task to task, indicating the logical progression of work. Boxes can be customized to contain any information you like, including start and finish dates, task length, cost, resources, and more. Boxes can also be color-coded based on the phase of the project; resource required, team assignment, etc.</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of a network diagram from Microsoft Project. (We have scheduled the “Remove furniture” and “Take off trim” tasks to happen at the same time for demonstration purposes.)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recommend building the network diagram as a team using these steps.</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Write all steps out on sticky notes.</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Tape a large piece of paper to the wall.</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Place sticky notes in order.</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think you have the right order, check to make sure lag and lead time is allowed for. Also look for ways that work can be completed simultaneously.</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Draw arrows to indicate task links. Color-code the boxes if desired.</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Post the diagram in a central location. Make a copy for reference, and keep the original drawing updated as the project progresses.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network diagram will also help you identify the critical path: the shortest path through the project. This will help if an element of the triple constraint changes and you must alter your plan.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network diagram is and what it is used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network diagram is another way of showing the path of tasks in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network diagram, provided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diagram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network diagram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Network Diagram was also originally developed by the United States military.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Emphasize that the network diagram can be customized.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Although our sample diagram was created with Microsoft Project, network diagrams can be drawn by hand.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first step to creating a network diagram?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102</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RACI chart is an excellent way to outline who is responsible for what during the project. To start, create a chart with tasks listed on the left hand side, and resources listed across the top. Now, put the appropriate letter in each cell: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Responsible for execution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Approver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Consult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Keep informed</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algn="ctr">
              <a:spcAft>
                <a:spcPts val="0"/>
              </a:spcAft>
            </a:pPr>
            <a:r>
              <a:rPr lang="en-US" b="1" dirty="0">
                <a:effectLst/>
              </a:rPr>
              <a:t>Example</a:t>
            </a:r>
            <a:endParaRPr lang="en-US" dirty="0">
              <a:effectLst/>
            </a:endParaRPr>
          </a:p>
          <a:p>
            <a:pPr algn="ctr">
              <a:spcAft>
                <a:spcPts val="0"/>
              </a:spcAft>
            </a:pPr>
            <a:r>
              <a:rPr lang="en-US" dirty="0">
                <a:effectLst/>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Jane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 plan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Ship widget to customers</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457200" marR="0" lvl="0" indent="-22860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RACI chart is and when to use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RACI chart, also known as a responsibility matrix, outlines who is responsible for what during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RACI chart, provided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chart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RACI chart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project managers add an E to the legend, so that the R stands for responsible (i.e., the project sponsor), while the E indicates who must actually perform the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each letter of RACI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103</a:t>
            </a:fld>
            <a:endParaRPr lang="en-CA" dirty="0"/>
          </a:p>
        </p:txBody>
      </p:sp>
    </p:spTree>
    <p:extLst>
      <p:ext uri="{BB962C8B-B14F-4D97-AF65-F5344CB8AC3E}">
        <p14:creationId xmlns:p14="http://schemas.microsoft.com/office/powerpoint/2010/main" val="33766337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Throughout the course, we have made some references to using computer software to manage projects. We have even included some diagrams from Microsoft Project, a popular project management application.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Applications like Microsoft Project are extremely useful for project managers and their teams. Microsoft Project, as an example, stores information about resources, schedules, tasks, budgets, and more; generates reports on the fly; allows you to enter and view information in numerous ways; and even allows you to collaborate with other team members.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urge everyone, particularly new project managers, to remember that Microsoft Project is just a tool. In order to make the best use of it, you must understand how it calculates numbers and generates diagrams. Once you have a solid understanding of basic project management concepts, feel free to take the time to learn about project management software if you desire.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too, that every project requires different tools. For small projects, you may not need the sophisticated features of a software program. If you choose to grow your project management skills, however, and take on larger projects, you will appreciate the extra tools available in these applications.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Microsoft Project is and when to use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Microsoft Project is one of the most popular project management software applications.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the following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advantages to using Microsoft Project? What are the disadvantages?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Is Microsoft Project used in your organization? If so, how?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you used Microsoft Project? If so, what have your experiences been like?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Microsoft Project was first released in 1984.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possible, have a laptop with Microsoft Project installed and a sample project set up for participants to view.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All projects should be set up in Microsoft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104</a:t>
            </a:fld>
            <a:endParaRPr lang="en-CA" dirty="0"/>
          </a:p>
        </p:txBody>
      </p:sp>
    </p:spTree>
    <p:extLst>
      <p:ext uri="{BB962C8B-B14F-4D97-AF65-F5344CB8AC3E}">
        <p14:creationId xmlns:p14="http://schemas.microsoft.com/office/powerpoint/2010/main" val="112460894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You can only elevate individual performance by elevating that of the entire system.</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W. Edwards Deming</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We have spent a lot of time talking about what the project will do and making plans for how to do it. Finally, it is time to get to work and put our plans into action.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115</a:t>
            </a:fld>
            <a:endParaRPr lang="en-CA" dirty="0"/>
          </a:p>
        </p:txBody>
      </p:sp>
    </p:spTree>
    <p:extLst>
      <p:ext uri="{BB962C8B-B14F-4D97-AF65-F5344CB8AC3E}">
        <p14:creationId xmlns:p14="http://schemas.microsoft.com/office/powerpoint/2010/main" val="31002772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is actually one final task to complete before we can start work on our project. Establishing the baseline indicates the formal end of the planning phase and the beginning of project execution and control.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baseline is your original plan, containing the original scope, cost, and time. This gives you a measuring stick throughout the project. For example, let’s say that your baseline budget was $20,000. If, after the first task, you have spent $15,000, you know you’re in trouble. You can then evaluate the situation and prepare an action plan – hopefully before things get too out of hand.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baseline should be communicated to all stakeholders and the project team. Scope and resources can be outlined in text format. Cost and time can be displayed as a graph. Or, you can use a graphic scheduling tool (like a Gantt chart or network diagram) to display the original plan and track where you are. (More on that in a moment!)</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baseline is and its use in project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Establishing the baseline indicates the formal end of the planning phase and the beginning of project execution and control.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baseline is your original plan, containing the original scope, cost, and time. This gives you a measuring stick throughout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categories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 a list of categories before the workshop, or use the list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Height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Birth month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pets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bones broken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pieces of jewelry they are wearing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projects they have managed or been part of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Number of siblings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delivering the content for this module, engage participants in a quick energizer.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ten to twelve. Explain that you are going to call out a category and they must line themselves up by those criteria. If you like, you can keep score or assign points.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Keep this activity quick and light.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is smaller than twenty, do not split the groups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116</a:t>
            </a:fld>
            <a:endParaRPr lang="en-CA" dirty="0"/>
          </a:p>
        </p:txBody>
      </p:sp>
    </p:spTree>
    <p:extLst>
      <p:ext uri="{BB962C8B-B14F-4D97-AF65-F5344CB8AC3E}">
        <p14:creationId xmlns:p14="http://schemas.microsoft.com/office/powerpoint/2010/main" val="308371397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the project manager, it is your responsibility to monitor all the parts of your project to make sure they are continuing as planned. If issues arise, it is your responsibility to resolve them, or to escalate them to someone who can resolve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popular, effective methods of tracking project progress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Regular status meetings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Regular status reports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Hands-on observation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Recording data manually or electronically and generating reports (for example, spending to date versus total budget)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visual scheduling tools can also help you record project progress and communicate it to your team.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tasks are completed, they can be crossed off the Gantt chart and/or the network diagram.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new resources need to be added, they can be added to network diagram boxes.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tasks need to be re-scheduled, they can be moved around on the network diagram.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Risks, accomplishments, and lessons learned can be posted next to tasks.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monitor project progress.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the project manager, it is your responsibility to monitor all the parts of your project to make sure they are continuing as planned. You can use a variety of tools to do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groups of four to six, have participants identify what project monitoring tools would be most appropriate for the project at Super Shovels.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The project manager is responsible for fixing all project issues themselves.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117</a:t>
            </a:fld>
            <a:endParaRPr lang="en-CA"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forewarned: after all of your planning, it is very likely that one element of the triple constraint will change. Perhaps a team member has left the organization, the budget has been cut, or new technical requirements need to be met.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approached with scope changes, don’t panic! There are three established methods that you can use to decide how to alter the course of the project.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Crashing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Reduce the schedule without changing the budget, or vice-versa (depending on project needs). This can be done by using cheaper resources, or by re-evaluating time estimates.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Fast-Tracking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Can be done with the schedule only. Looks at the schedule to see which tasks (if any) can be completed concurrently, and where lag/lead time can be reduced or eliminated.</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De-scoping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Removes items from the project scope to free up time and/or money.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that you truly look at the big picture, and include short and long term benefits and consequences in your decision-making process.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Once you have performed careful analysis, gather documentation to back up your decision, clear the decision with the appropriate stakeholders, change the project plan accordingly, and communicate the plan change to everyone involved.</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adjust your project plans if a triple constraint element is changed.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three established methods that you can use to decide how to alter the course of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Crashing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Fast-tracking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De-scoping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scenarios below before the workshop and come up with some ideas of your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Revisit the following scenarios with the group. Explore which reduction method would be appropriate for each scenario.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is reduced by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needs to be completed three months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 must have 99% purity instead of 95%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Need to renovate three office buildings instead of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no “right” answers for this activity. The objective is to have participants see how changes can have a ripple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triple constraints.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118</a:t>
            </a:fld>
            <a:endParaRPr lang="en-CA"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Trying is just a noisy way of saying no progress.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Warren Bennis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The fourth phase of project management is maintaining and controlling. Although it is part of the execution phase, it is so important that the PMBOK separates it out into its own set of activities. This module will give you some key tools for keeping your project on track.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129</a:t>
            </a:fld>
            <a:endParaRPr lang="en-CA" dirty="0"/>
          </a:p>
        </p:txBody>
      </p:sp>
    </p:spTree>
    <p:extLst>
      <p:ext uri="{BB962C8B-B14F-4D97-AF65-F5344CB8AC3E}">
        <p14:creationId xmlns:p14="http://schemas.microsoft.com/office/powerpoint/2010/main" val="100541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Regular, mandatory status meetings for all project team members should be a part of any project. These meetings will give team members a chance to connect, discuss issues, and solve problems. It will also give you the opportunity to coach team members and make sure you’re on top of what everyone is doing.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meetings should be tied in with status reports. We recommend that both items be completed weekly or bi-weekly, depending on your project. Also, remember that meetings and reports can be brief or detailed – it all depends on what level of control you need and how big the project is.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 recommend a Friday-Monday schedule, where reports are submitted on Friday (before the end of the day) and status meetings are held on Monday. If a holiday happens to occur, reports could be submitted on the Thursday, and meetings could take place on the Tuesday.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reports should contain the following items: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member name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report date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planned for the previous week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completed in the previous week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planned for the following week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Issues and risks identified (highlight those that require project manager attention)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meetings, then, are a review of tasks that each member completed for the previous week, what they have planned for the upcoming week, and what issues they have encountered or predict.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Again, status reports and meetings should be customized for your projects’ needs. Team members should also know that issues should be reported to the project manager as they arise.</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organize status reports and update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Regular, mandatory status meetings for all project team members should be a part of any project. Status meetings should be tied in with status reports.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create a do’s and don’ts list for status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is larger than twenty, you may want to perform this activity in smaller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130</a:t>
            </a:fld>
            <a:endParaRPr lang="en-CA" dirty="0"/>
          </a:p>
        </p:txBody>
      </p:sp>
    </p:spTree>
    <p:extLst>
      <p:ext uri="{BB962C8B-B14F-4D97-AF65-F5344CB8AC3E}">
        <p14:creationId xmlns:p14="http://schemas.microsoft.com/office/powerpoint/2010/main" val="1297986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4069723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management is another way of controlling your project. This process ensures that any changes, whether they are to the objectives, requirements, tasks, or design of a particular component, are approved by the project team.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beginning of the project, all stakeholders and team members must agree not to make any changes to the project plan or to the design of its components, and to instead follow a change management process. Then, when a change is required, a change management form is completed. </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Example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Request Number:</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Requested On:</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Requested By:</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Submitted By:</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Details:</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Tasks Affected:</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Approved or Rejected?</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By:</a:t>
            </a:r>
          </a:p>
          <a:p>
            <a:pPr marL="0" marR="0">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Then, the form is submitted to the project manager. The change is reviewed and a decision is made. In small projects, the review process may be done by the project manager. For larger projects, the project team or even a separate task force (typically called the Change Control Board, or CCB) is involved.</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become familiar with a basic change management process.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the beginning of the project, all stakeholders and team members must agree not to make any changes to the project plan or to the design of its components, and to instead follow a change management process. Then, when a change is required, a change management request is completed. A decision is then made by the project manager.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Module Ten questions from Worksheet Two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and the Module Ten questions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Ask each group to answer the worksheet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have a large group discussion, and use the worksheet questions as a guide.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131</a:t>
            </a:fld>
            <a:endParaRPr lang="en-CA" dirty="0"/>
          </a:p>
        </p:txBody>
      </p:sp>
    </p:spTree>
    <p:extLst>
      <p:ext uri="{BB962C8B-B14F-4D97-AF65-F5344CB8AC3E}">
        <p14:creationId xmlns:p14="http://schemas.microsoft.com/office/powerpoint/2010/main" val="41717994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kern="1200" dirty="0">
                <a:solidFill>
                  <a:schemeClr val="tx1"/>
                </a:solidFill>
                <a:effectLst/>
                <a:latin typeface="+mn-lt"/>
                <a:ea typeface="+mn-ea"/>
                <a:cs typeface="+mn-cs"/>
              </a:rPr>
              <a:t>Remember the risk management plan that we built during the planning phase? Make sure it doesn’t stay on a shelf. Continue to monitor and add to it.</a:t>
            </a:r>
          </a:p>
          <a:p>
            <a:r>
              <a:rPr lang="en-US" sz="1200" kern="1200" dirty="0">
                <a:solidFill>
                  <a:schemeClr val="tx1"/>
                </a:solidFill>
                <a:effectLst/>
                <a:latin typeface="+mn-lt"/>
                <a:ea typeface="+mn-ea"/>
                <a:cs typeface="+mn-cs"/>
              </a:rPr>
              <a:t>Here are some additional tips for making sure risks don’t ruin your project:</a:t>
            </a:r>
          </a:p>
          <a:p>
            <a:pPr lvl="0"/>
            <a:r>
              <a:rPr lang="en-US" sz="1200" kern="1200" dirty="0">
                <a:solidFill>
                  <a:schemeClr val="tx1"/>
                </a:solidFill>
                <a:effectLst/>
                <a:latin typeface="+mn-lt"/>
                <a:ea typeface="+mn-ea"/>
                <a:cs typeface="+mn-cs"/>
              </a:rPr>
              <a:t>Be proactive. Have meetings with stakeholders and outside parties to ensure your risk assessment is accurate and that your action plan (if you have one) is valid.</a:t>
            </a:r>
          </a:p>
          <a:p>
            <a:pPr lvl="0"/>
            <a:r>
              <a:rPr lang="en-US" sz="1200" kern="1200" dirty="0">
                <a:solidFill>
                  <a:schemeClr val="tx1"/>
                </a:solidFill>
                <a:effectLst/>
                <a:latin typeface="+mn-lt"/>
                <a:ea typeface="+mn-ea"/>
                <a:cs typeface="+mn-cs"/>
              </a:rPr>
              <a:t>Keep an eye out for assumptions. Make sure that they continue to hold true. Identify what could happen if those assumptions are unfulfilled.</a:t>
            </a:r>
          </a:p>
          <a:p>
            <a:pPr lvl="0"/>
            <a:r>
              <a:rPr lang="en-US" sz="1200" kern="1200" dirty="0">
                <a:solidFill>
                  <a:schemeClr val="tx1"/>
                </a:solidFill>
                <a:effectLst/>
                <a:latin typeface="+mn-lt"/>
                <a:ea typeface="+mn-ea"/>
                <a:cs typeface="+mn-cs"/>
              </a:rPr>
              <a:t>Keep a record of what actions you take to mitigate risks.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to monitor risks during a project.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the execution of the project, you must continue to monitor risks and add to the risk management plan. (See Module Seven for more information.)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Two Case Study</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out one copy of the Worksheet Two case study for each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 large group, discuss what new risks might arise during our case study project.</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can also be performed in small groups.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Name one activity that you can perform to monitor risks.</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132</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real problem is what to do with problem solvers after the problem is solved.</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Gay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Talese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You’ve reached the point where all the tasks in your project plan have been checked off: the widget is built, the advertisements are on TV, and boxes are being shipped to customers. Before you consider the project complete, however, there are a few more things to be done.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143</a:t>
            </a:fld>
            <a:endParaRPr lang="en-CA" dirty="0"/>
          </a:p>
        </p:txBody>
      </p:sp>
    </p:spTree>
    <p:extLst>
      <p:ext uri="{BB962C8B-B14F-4D97-AF65-F5344CB8AC3E}">
        <p14:creationId xmlns:p14="http://schemas.microsoft.com/office/powerpoint/2010/main" val="9576031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your project winds down, you may find team morale dropping, or anxiety increasing. Closure of a project can be difficult, particularly if the project has been long and/or difficult, or if team members will not be working together afterward.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help team members get through this tough time, make sure they know what they will be working on after the project. Make sure they know who will be reviewing their performance. (If it is not you, let them know that you will pass on information about their performance to their regular supervisor. This expectation should have been set at the beginning of the project, too.) Encourage team members to come to you with questions.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ensure a smooth transition for team members.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your project winds down, you may find team morale dropping, or anxiety increasing. Closure of a project can be difficult, particularly if the project has been long and/or difficult, or if team members will not be working together afterward.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Two Case Study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of the Worksheet Two Case Study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brainstorm what closing activities might be required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Sometimes, the closure of a project can represent the grieving process. For some people, it is a very serious time in their professional lives.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ribbon-cutting ceremony to open the new office building could be one idea.</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144</a:t>
            </a:fld>
            <a:endParaRPr lang="en-CA" dirty="0"/>
          </a:p>
        </p:txBody>
      </p:sp>
    </p:spTree>
    <p:extLst>
      <p:ext uri="{BB962C8B-B14F-4D97-AF65-F5344CB8AC3E}">
        <p14:creationId xmlns:p14="http://schemas.microsoft.com/office/powerpoint/2010/main" val="371315316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After the project, take time to celebrate the things that the project team did well. Try to recognize each person for their contributions and accomplishments.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celebrations, of course, are also an important part of project close-out. It is a great idea to have a team party. Another excellent idea is to have a close-out meeting with stakeholders, team members, and other interested parties. This provides an opportunity to review the project’s accomplishments and challenges – and it ties in with our next topic.</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important of having a celebration at the end of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project, take time to celebrate the things that the project team did well. Team celebrations, of course, are also an important part of project close-out.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Index cards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Craft supplies, such as glue, sparkles, cut-outs, etc. (if desired)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plenty of supplies on hand for this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Place a stack of index cards and supplies in the middle of each table.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to participants that recognition is an important part of our everyday lives that many people neglect. It is even more important when you are a project manager.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take a moment to take a pile of index cards and to write a compliment for each individual in the class on that card.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is an easy, inexpensive way of recognizing your team members. It is also a good way to build team morale, particularly if team members are having a hard time getting along.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Of course, celebrations should take place throughout the project. One easy way to do this is to make recognition part of your status meetings.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 group is so large that all members have not had a chance to interact, divide the class into smaller groups, or limit the number of cards that each person must prepare.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145</a:t>
            </a:fld>
            <a:endParaRPr lang="en-CA" dirty="0"/>
          </a:p>
        </p:txBody>
      </p:sp>
    </p:spTree>
    <p:extLst>
      <p:ext uri="{BB962C8B-B14F-4D97-AF65-F5344CB8AC3E}">
        <p14:creationId xmlns:p14="http://schemas.microsoft.com/office/powerpoint/2010/main" val="246729127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project will go perfectly. There will always be a risk you didn’t anticipate, tasks that run longer than they should have, project team members that didn’t perform as you expected… If it can happen, it probably will!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with team members and stakeholders to identify lessons learned throughout the project is a valuable exercise for several reasons.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ensures everyone is aware of the challenges encountered and what was done to resolve them.</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something is learned from a mistake or failed endeavor, then the effort put into the task is not entirely wasted.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Participants can apply these lessons to future projects and be more successful.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Lessons learned should be documented and included with final project documentation.</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identify lessons learned throughout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 project will go perfectly. Meeting with team members and stakeholders to identify lessons learned throughout the project is a valuable exercise.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participants learned during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is important for all projects, no matter what their size.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Why is it important to document lessons learned?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146</a:t>
            </a:fld>
            <a:endParaRPr lang="en-CA"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important part of project closeout is scope verification. This is where stakeholders and team members meet to determine whether or not the project did what it set out to do.</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checklist can be used as a guide for scope verification.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all needs met? Were any wants met?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all SMART objectives achieved?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Were all deliverables met?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Are the stakeholders happy with the results? Are team members happy?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project team realizes that an important deliverable has been missed, there are two options.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Return to the planning phase and create a plan for completing the missed tasks.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to leave this item as unmet and create a separate project for it. </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verify that your project did what it set out to do.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checklist can be used as a guide for scope verification.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Were all needs met? Were any wants met?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Were all SMART objectives achieved?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Were all deliverables met?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Are the stakeholders happy with the results? Are team members happy?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workshop objectives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the workshop objectives available on PowerPoint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 through the list of objectives and see if we learned everything we set out to do. This is a type of scope verification.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any items were not covered in sufficient depth, be prepared to offer alternate resources.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should the team do if they realize they forgot to do something?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147</a:t>
            </a:fld>
            <a:endParaRPr lang="en-CA"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to scope verification and lessons learned, the following tasks should also be completed during closeout: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Pass on appropriate project information (training documentation, blueprints, troubleshooting information, etc.) to the appropriate people.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Ensure all payments have been made and paperwork submitted.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Dispose of or return materials.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 project documents, both electronic and paper, should be completed and compiled. Make sure to include the original document, the final document, and any revised versions. Key documents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Statement of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charter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planning worksheet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schedule and related documents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Risk management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Communication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Change management requests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Team member evaluations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Lessons learned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 minutes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Status reports</a:t>
            </a:r>
          </a:p>
          <a:p>
            <a:pPr marL="0" marR="0" lvl="0" indent="0" algn="l" defTabSz="914400" rtl="0" eaLnBrk="1" fontAlgn="auto" latinLnBrk="0" hangingPunct="1">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ensure participants understand what activities need to be completed before the project can be considered finished.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addition to scope verification and lessons learned, there are some additional tasks that should be completed during closeout.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create their own to-do list for after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familiar enough with each other, it can be useful to have participants choose a buddy for follow-up after the workshop. Or, participants can identify someone back at the workplace to help them achieve their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148</a:t>
            </a:fld>
            <a:endParaRPr lang="en-CA"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this workshop is coming to a close, we hope that your journey to improve your project management skills is just beginning. Please take a moment to review and update your action plan. This will be a key tool to guide your progress in the days, weeks, months, and years to come. We wish you the best of luck on the rest of your travels!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159</a:t>
            </a:fld>
            <a:endParaRPr lang="en-CA" dirty="0"/>
          </a:p>
        </p:txBody>
      </p:sp>
    </p:spTree>
    <p:extLst>
      <p:ext uri="{BB962C8B-B14F-4D97-AF65-F5344CB8AC3E}">
        <p14:creationId xmlns:p14="http://schemas.microsoft.com/office/powerpoint/2010/main" val="39331341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Yogi Berra:</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 theory there is no difference between theory and practice. In practice there is.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Dwight Eisenhower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Plans are nothing; planning is everything.</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Jonas Salk</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reward for work well done is the opportunity to do more.</a:t>
            </a:r>
          </a:p>
        </p:txBody>
      </p:sp>
      <p:sp>
        <p:nvSpPr>
          <p:cNvPr id="4" name="Slide Number Placeholder 3"/>
          <p:cNvSpPr>
            <a:spLocks noGrp="1"/>
          </p:cNvSpPr>
          <p:nvPr>
            <p:ph type="sldNum" sz="quarter" idx="10"/>
          </p:nvPr>
        </p:nvSpPr>
        <p:spPr/>
        <p:txBody>
          <a:bodyPr/>
          <a:lstStyle/>
          <a:p>
            <a:fld id="{95B2C4F8-6F92-40D4-946C-E47CAF3D34D5}" type="slidenum">
              <a:rPr lang="en-CA" smtClean="0"/>
              <a:pPr/>
              <a:t>160</a:t>
            </a:fld>
            <a:endParaRPr lang="en-CA" dirty="0"/>
          </a:p>
        </p:txBody>
      </p:sp>
    </p:spTree>
    <p:extLst>
      <p:ext uri="{BB962C8B-B14F-4D97-AF65-F5344CB8AC3E}">
        <p14:creationId xmlns:p14="http://schemas.microsoft.com/office/powerpoint/2010/main" val="297853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1059467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279992999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301044778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163</a:t>
            </a:fld>
            <a:endParaRPr lang="en-CA" dirty="0"/>
          </a:p>
        </p:txBody>
      </p:sp>
    </p:spTree>
    <p:extLst>
      <p:ext uri="{BB962C8B-B14F-4D97-AF65-F5344CB8AC3E}">
        <p14:creationId xmlns:p14="http://schemas.microsoft.com/office/powerpoint/2010/main" val="1664809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It must be considered that there is nothing more difficult to carry out nor more doubtful of success nor more dangerous to handle than to initiate a new order of things.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Machiavelli</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Welcome to the Project Management workshop. In the past few decades, organizations have discovered something incredible: principles that have been used to create enormous successes in large projects can be applied to projects of any size to create amazing success. As a result, many employees are expected to understand project management techniques and how to apply them to projects of any size.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This workshop will give participants an overview of the entire project management process, as well as key project management tools that they can use every day.</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8</a:t>
            </a:fld>
            <a:endParaRPr lang="en-CA" dirty="0"/>
          </a:p>
        </p:txBody>
      </p:sp>
    </p:spTree>
    <p:extLst>
      <p:ext uri="{BB962C8B-B14F-4D97-AF65-F5344CB8AC3E}">
        <p14:creationId xmlns:p14="http://schemas.microsoft.com/office/powerpoint/2010/main" val="960003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that the learning occurs more easily and rapidly. With that in mind, let’s review our goals for today.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By the end of this workshop, participants will be able to: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Define projects, project management, and project managers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importance of the PMBOK and PMI</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five process groups and ten knowledge areas as defined by the PMI</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Describe the triple constraint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Perform a project needs assessment and write goals, requirements, and deliverables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Create key project documents, including the statement of work, project planning worksheet, and project charter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a project schedule by estimating time, costs, and resources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Understand and use the work breakdown structure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Create project planning documents, such as a schedule, risk management plan, and communication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planning tools, including the Gantt chart, network diagram, and RACI chart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Establish and use baselines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Monitor and maintain the project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Perform basic management tasks, including leading status meetings and ensuring all documents are complete at the end of the project</a:t>
            </a:r>
          </a:p>
        </p:txBody>
      </p:sp>
      <p:sp>
        <p:nvSpPr>
          <p:cNvPr id="4" name="Slide Number Placeholder 3"/>
          <p:cNvSpPr>
            <a:spLocks noGrp="1"/>
          </p:cNvSpPr>
          <p:nvPr>
            <p:ph type="sldNum" sz="quarter" idx="10"/>
          </p:nvPr>
        </p:nvSpPr>
        <p:spPr/>
        <p:txBody>
          <a:bodyPr/>
          <a:lstStyle/>
          <a:p>
            <a:fld id="{95B2C4F8-6F92-40D4-946C-E47CAF3D34D5}" type="slidenum">
              <a:rPr lang="en-CA" smtClean="0"/>
              <a:pPr/>
              <a:t>9</a:t>
            </a:fld>
            <a:endParaRPr lang="en-CA" dirty="0"/>
          </a:p>
        </p:txBody>
      </p:sp>
    </p:spTree>
    <p:extLst>
      <p:ext uri="{BB962C8B-B14F-4D97-AF65-F5344CB8AC3E}">
        <p14:creationId xmlns:p14="http://schemas.microsoft.com/office/powerpoint/2010/main" val="1323836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Do not repeat the tactics which have gained you one victory, but let your methods be regulated by the infinite variety of circumstances.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Sun Tzu</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Before we get started, let’s make sure we all understand just what we mean by a project and by project management. We’ll also look at what a project manager’s role is.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10</a:t>
            </a:fld>
            <a:endParaRPr lang="en-CA" dirty="0"/>
          </a:p>
        </p:txBody>
      </p:sp>
    </p:spTree>
    <p:extLst>
      <p:ext uri="{BB962C8B-B14F-4D97-AF65-F5344CB8AC3E}">
        <p14:creationId xmlns:p14="http://schemas.microsoft.com/office/powerpoint/2010/main" val="971071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9A8EA8E-4483-4369-823B-F7C406F2CA16}" type="datetimeFigureOut">
              <a:rPr lang="en-US" smtClean="0"/>
              <a:t>7/12/2017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4C829B-1CE3-4889-9245-0B8E931FA47A}" type="slidenum">
              <a:rPr lang="en-US" smtClean="0"/>
              <a:t>‹#›</a:t>
            </a:fld>
            <a:endParaRPr lang="en-US" dirty="0"/>
          </a:p>
        </p:txBody>
      </p:sp>
    </p:spTree>
    <p:extLst>
      <p:ext uri="{BB962C8B-B14F-4D97-AF65-F5344CB8AC3E}">
        <p14:creationId xmlns:p14="http://schemas.microsoft.com/office/powerpoint/2010/main" val="2130873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odule Intr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6400800" cy="1143000"/>
          </a:xfrm>
        </p:spPr>
        <p:txBody>
          <a:bodyPr/>
          <a:lstStyle>
            <a:lvl1pPr>
              <a:defRPr b="1" baseline="0">
                <a:solidFill>
                  <a:schemeClr val="tx1"/>
                </a:solidFill>
                <a:latin typeface="+mj-lt"/>
              </a:defRPr>
            </a:lvl1pPr>
          </a:lstStyle>
          <a:p>
            <a:r>
              <a:rPr lang="en-US" dirty="0"/>
              <a:t>Title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endParaRPr lang="en-CA" dirty="0"/>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hasCustomPrompt="1"/>
          </p:nvPr>
        </p:nvSpPr>
        <p:spPr>
          <a:xfrm>
            <a:off x="7427912" y="381000"/>
            <a:ext cx="1752600" cy="2590800"/>
          </a:xfrm>
          <a:noFill/>
          <a:ln>
            <a:noFill/>
          </a:ln>
        </p:spPr>
        <p:txBody>
          <a:bodyPr/>
          <a:lstStyle>
            <a:lvl1pPr marL="0" indent="0">
              <a:buNone/>
              <a:defRPr i="1" baseline="0">
                <a:solidFill>
                  <a:schemeClr val="tx1"/>
                </a:solidFill>
                <a:latin typeface="+mj-lt"/>
              </a:defRPr>
            </a:lvl1pPr>
          </a:lstStyle>
          <a:p>
            <a:pPr lvl="0"/>
            <a:r>
              <a:rPr lang="en-US" dirty="0"/>
              <a:t>Quote Here</a:t>
            </a:r>
          </a:p>
        </p:txBody>
      </p:sp>
      <p:pic>
        <p:nvPicPr>
          <p:cNvPr id="7" name="Picture 6" descr="C:\Users\Darren\Desktop\New Photos\s00033.png"/>
          <p:cNvPicPr>
            <a:picLocks noChangeAspect="1"/>
          </p:cNvPicPr>
          <p:nvPr userDrawn="1"/>
        </p:nvPicPr>
        <p:blipFill rotWithShape="1">
          <a:blip r:embed="rId2">
            <a:extLst>
              <a:ext uri="{28A0092B-C50C-407E-A947-70E740481C1C}">
                <a14:useLocalDpi xmlns:a14="http://schemas.microsoft.com/office/drawing/2010/main" val="0"/>
              </a:ext>
            </a:extLst>
          </a:blip>
          <a:srcRect l="13092" r="8834"/>
          <a:stretch/>
        </p:blipFill>
        <p:spPr bwMode="auto">
          <a:xfrm>
            <a:off x="7462690" y="4077072"/>
            <a:ext cx="1665945" cy="2846103"/>
          </a:xfrm>
          <a:prstGeom prst="rect">
            <a:avLst/>
          </a:prstGeom>
          <a:noFill/>
          <a:ln>
            <a:noFill/>
          </a:ln>
        </p:spPr>
      </p:pic>
    </p:spTree>
    <p:extLst>
      <p:ext uri="{BB962C8B-B14F-4D97-AF65-F5344CB8AC3E}">
        <p14:creationId xmlns:p14="http://schemas.microsoft.com/office/powerpoint/2010/main" val="96537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612446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13412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905129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55165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8EA8E-4483-4369-823B-F7C406F2CA16}" type="datetimeFigureOut">
              <a:rPr lang="en-US" smtClean="0"/>
              <a:t>7/12/2017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C829B-1CE3-4889-9245-0B8E931FA47A}" type="slidenum">
              <a:rPr lang="en-US" smtClean="0"/>
              <a:t>‹#›</a:t>
            </a:fld>
            <a:endParaRPr lang="en-US" dirty="0"/>
          </a:p>
        </p:txBody>
      </p:sp>
    </p:spTree>
    <p:extLst>
      <p:ext uri="{BB962C8B-B14F-4D97-AF65-F5344CB8AC3E}">
        <p14:creationId xmlns:p14="http://schemas.microsoft.com/office/powerpoint/2010/main" val="2400622243"/>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4" r:id="rId4"/>
    <p:sldLayoutId id="2147483665" r:id="rId5"/>
    <p:sldLayoutId id="2147483666"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8" Type="http://schemas.openxmlformats.org/officeDocument/2006/relationships/diagramData" Target="../diagrams/data26.xml"/><Relationship Id="rId3" Type="http://schemas.openxmlformats.org/officeDocument/2006/relationships/diagramData" Target="../diagrams/data25.xml"/><Relationship Id="rId7" Type="http://schemas.microsoft.com/office/2007/relationships/diagramDrawing" Target="../diagrams/drawing25.xml"/><Relationship Id="rId12" Type="http://schemas.microsoft.com/office/2007/relationships/diagramDrawing" Target="../diagrams/drawing26.xm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diagramColors" Target="../diagrams/colors25.xml"/><Relationship Id="rId11" Type="http://schemas.openxmlformats.org/officeDocument/2006/relationships/diagramColors" Target="../diagrams/colors26.xml"/><Relationship Id="rId5" Type="http://schemas.openxmlformats.org/officeDocument/2006/relationships/diagramQuickStyle" Target="../diagrams/quickStyle25.xml"/><Relationship Id="rId10" Type="http://schemas.openxmlformats.org/officeDocument/2006/relationships/diagramQuickStyle" Target="../diagrams/quickStyle26.xml"/><Relationship Id="rId4" Type="http://schemas.openxmlformats.org/officeDocument/2006/relationships/diagramLayout" Target="../diagrams/layout25.xml"/><Relationship Id="rId9" Type="http://schemas.openxmlformats.org/officeDocument/2006/relationships/diagramLayout" Target="../diagrams/layout26.xml"/></Relationships>
</file>

<file path=ppt/slides/_rels/slide104.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17.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8.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4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5.xml"/><Relationship Id="rId1" Type="http://schemas.openxmlformats.org/officeDocument/2006/relationships/slideLayout" Target="../slideLayouts/slideLayout1.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47.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48.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0.xml"/><Relationship Id="rId1" Type="http://schemas.openxmlformats.org/officeDocument/2006/relationships/slideLayout" Target="../slideLayouts/slideLayout4.xml"/><Relationship Id="rId4" Type="http://schemas.openxmlformats.org/officeDocument/2006/relationships/image" Target="../media/image8.svg"/></Relationships>
</file>

<file path=ppt/slides/_rels/slide16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1.xml"/><Relationship Id="rId1" Type="http://schemas.openxmlformats.org/officeDocument/2006/relationships/slideLayout" Target="../slideLayouts/slideLayout4.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8.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normAutofit lnSpcReduction="10000"/>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0152795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Module Two: Key Concepts (I)</a:t>
            </a:r>
            <a:endParaRPr lang="en-CA" sz="3600" dirty="0"/>
          </a:p>
        </p:txBody>
      </p:sp>
      <p:sp>
        <p:nvSpPr>
          <p:cNvPr id="3" name="Content Placeholder 2"/>
          <p:cNvSpPr>
            <a:spLocks noGrp="1"/>
          </p:cNvSpPr>
          <p:nvPr>
            <p:ph idx="1"/>
          </p:nvPr>
        </p:nvSpPr>
        <p:spPr>
          <a:xfrm>
            <a:off x="467544" y="1700808"/>
            <a:ext cx="6758006" cy="4500594"/>
          </a:xfrm>
        </p:spPr>
        <p:txBody>
          <a:bodyPr>
            <a:normAutofit/>
          </a:bodyPr>
          <a:lstStyle/>
          <a:p>
            <a:r>
              <a:rPr lang="en-US" sz="3600" dirty="0"/>
              <a:t>Before we get started, let’s make sure we all understand just what we mean by a project and by project management. We’ll also look at what a project manager’s role is. </a:t>
            </a:r>
            <a:endParaRPr lang="en-US" sz="4000" dirty="0"/>
          </a:p>
        </p:txBody>
      </p:sp>
      <p:sp>
        <p:nvSpPr>
          <p:cNvPr id="4" name="Text Placeholder 3"/>
          <p:cNvSpPr>
            <a:spLocks noGrp="1"/>
          </p:cNvSpPr>
          <p:nvPr>
            <p:ph type="body" sz="quarter" idx="10"/>
          </p:nvPr>
        </p:nvSpPr>
        <p:spPr>
          <a:xfrm>
            <a:off x="7391400" y="381000"/>
            <a:ext cx="1752600" cy="3768080"/>
          </a:xfrm>
        </p:spPr>
        <p:txBody>
          <a:bodyPr>
            <a:normAutofit fontScale="55000" lnSpcReduction="20000"/>
          </a:bodyPr>
          <a:lstStyle/>
          <a:p>
            <a:pPr>
              <a:lnSpc>
                <a:spcPct val="115000"/>
              </a:lnSpc>
              <a:spcBef>
                <a:spcPts val="0"/>
              </a:spcBef>
              <a:spcAft>
                <a:spcPts val="1000"/>
              </a:spcAft>
            </a:pPr>
            <a:r>
              <a:rPr lang="en-US" dirty="0">
                <a:latin typeface="Cambria"/>
                <a:ea typeface="Times New Roman"/>
                <a:cs typeface="Times New Roman"/>
              </a:rPr>
              <a:t>Do not repeat the tactics which have gained you one victory, but let your methods be regulated by the infinite variety of circumstances.</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Sun Tzu</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335189829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a:t>
            </a:r>
            <a:r>
              <a:rPr lang="en-US" dirty="0"/>
              <a:t>Eight: Planning Tools</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r>
              <a:rPr lang="en-US" dirty="0"/>
              <a:t>In the last module, we looked at how to build a schedule in table format. This format will work well for small projects. However, for more complex projects, you will need additional tools. This module will explore four of the most popular tools, including graphical methods and Microsoft Project. </a:t>
            </a:r>
          </a:p>
        </p:txBody>
      </p:sp>
      <p:sp>
        <p:nvSpPr>
          <p:cNvPr id="4" name="Text Placeholder 3"/>
          <p:cNvSpPr>
            <a:spLocks noGrp="1"/>
          </p:cNvSpPr>
          <p:nvPr>
            <p:ph type="body" sz="quarter" idx="10"/>
          </p:nvPr>
        </p:nvSpPr>
        <p:spPr>
          <a:xfrm>
            <a:off x="7427912" y="381000"/>
            <a:ext cx="1752600" cy="3552056"/>
          </a:xfrm>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Good fortune is what happens when opportunity meets with planning.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Thomas Edison</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270584330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Gantt Chart </a:t>
            </a:r>
            <a:endParaRPr lang="en-CA" dirty="0"/>
          </a:p>
        </p:txBody>
      </p:sp>
      <p:pic>
        <p:nvPicPr>
          <p:cNvPr id="6" name="Picture 5"/>
          <p:cNvPicPr/>
          <p:nvPr/>
        </p:nvPicPr>
        <p:blipFill rotWithShape="1">
          <a:blip r:embed="rId3">
            <a:extLst>
              <a:ext uri="{28A0092B-C50C-407E-A947-70E740481C1C}">
                <a14:useLocalDpi xmlns:a14="http://schemas.microsoft.com/office/drawing/2010/main" val="0"/>
              </a:ext>
            </a:extLst>
          </a:blip>
          <a:srcRect r="27006"/>
          <a:stretch/>
        </p:blipFill>
        <p:spPr bwMode="auto">
          <a:xfrm>
            <a:off x="395536" y="2564904"/>
            <a:ext cx="8352928" cy="2520280"/>
          </a:xfrm>
          <a:prstGeom prst="rect">
            <a:avLst/>
          </a:prstGeom>
          <a:noFill/>
          <a:ln>
            <a:noFill/>
          </a:ln>
        </p:spPr>
      </p:pic>
    </p:spTree>
    <p:extLst>
      <p:ext uri="{BB962C8B-B14F-4D97-AF65-F5344CB8AC3E}">
        <p14:creationId xmlns:p14="http://schemas.microsoft.com/office/powerpoint/2010/main" val="62891659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Network Diagram </a:t>
            </a:r>
            <a:endParaRPr lang="en-CA"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5749"/>
          <a:stretch/>
        </p:blipFill>
        <p:spPr bwMode="auto">
          <a:xfrm>
            <a:off x="416197" y="2204864"/>
            <a:ext cx="8311606" cy="3168352"/>
          </a:xfrm>
          <a:prstGeom prst="rect">
            <a:avLst/>
          </a:prstGeom>
          <a:noFill/>
          <a:ln>
            <a:noFill/>
          </a:ln>
        </p:spPr>
      </p:pic>
    </p:spTree>
    <p:extLst>
      <p:ext uri="{BB962C8B-B14F-4D97-AF65-F5344CB8AC3E}">
        <p14:creationId xmlns:p14="http://schemas.microsoft.com/office/powerpoint/2010/main" val="57081265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RACI Chart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7610270"/>
              </p:ext>
            </p:extLst>
          </p:nvPr>
        </p:nvGraphicFramePr>
        <p:xfrm>
          <a:off x="457200" y="1600201"/>
          <a:ext cx="4114800" cy="2764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512936398"/>
              </p:ext>
            </p:extLst>
          </p:nvPr>
        </p:nvGraphicFramePr>
        <p:xfrm>
          <a:off x="1403648" y="4365104"/>
          <a:ext cx="6336703" cy="2272220"/>
        </p:xfrm>
        <a:graphic>
          <a:graphicData uri="http://schemas.openxmlformats.org/drawingml/2006/table">
            <a:tbl>
              <a:tblPr firstRow="1" firstCol="1" bandRow="1">
                <a:tableStyleId>{91EBBBCC-DAD2-459C-BE2E-F6DE35CF9A28}</a:tableStyleId>
              </a:tblPr>
              <a:tblGrid>
                <a:gridCol w="3115426">
                  <a:extLst>
                    <a:ext uri="{9D8B030D-6E8A-4147-A177-3AD203B41FA5}">
                      <a16:colId xmlns:a16="http://schemas.microsoft.com/office/drawing/2014/main" val="20000"/>
                    </a:ext>
                  </a:extLst>
                </a:gridCol>
                <a:gridCol w="784269">
                  <a:extLst>
                    <a:ext uri="{9D8B030D-6E8A-4147-A177-3AD203B41FA5}">
                      <a16:colId xmlns:a16="http://schemas.microsoft.com/office/drawing/2014/main" val="20001"/>
                    </a:ext>
                  </a:extLst>
                </a:gridCol>
                <a:gridCol w="814341">
                  <a:extLst>
                    <a:ext uri="{9D8B030D-6E8A-4147-A177-3AD203B41FA5}">
                      <a16:colId xmlns:a16="http://schemas.microsoft.com/office/drawing/2014/main" val="20002"/>
                    </a:ext>
                  </a:extLst>
                </a:gridCol>
                <a:gridCol w="748183">
                  <a:extLst>
                    <a:ext uri="{9D8B030D-6E8A-4147-A177-3AD203B41FA5}">
                      <a16:colId xmlns:a16="http://schemas.microsoft.com/office/drawing/2014/main" val="20003"/>
                    </a:ext>
                  </a:extLst>
                </a:gridCol>
                <a:gridCol w="874484">
                  <a:extLst>
                    <a:ext uri="{9D8B030D-6E8A-4147-A177-3AD203B41FA5}">
                      <a16:colId xmlns:a16="http://schemas.microsoft.com/office/drawing/2014/main" val="20004"/>
                    </a:ext>
                  </a:extLst>
                </a:gridCol>
              </a:tblGrid>
              <a:tr h="733666">
                <a:tc>
                  <a:txBody>
                    <a:bodyPr/>
                    <a:lstStyle/>
                    <a:p>
                      <a:pPr>
                        <a:spcAft>
                          <a:spcPts val="0"/>
                        </a:spcAft>
                      </a:pPr>
                      <a:r>
                        <a:rPr lang="en-US" sz="1800" dirty="0">
                          <a:effectLst/>
                        </a:rPr>
                        <a:t>Example</a:t>
                      </a:r>
                    </a:p>
                    <a:p>
                      <a:pPr>
                        <a:spcAft>
                          <a:spcPts val="0"/>
                        </a:spcAft>
                      </a:pPr>
                      <a:r>
                        <a:rPr lang="en-US" sz="1800" dirty="0">
                          <a:effectLst/>
                        </a:rPr>
                        <a:t> </a:t>
                      </a:r>
                      <a:endParaRPr lang="en-US" sz="1800" dirty="0">
                        <a:effectLst/>
                        <a:latin typeface="Calibri"/>
                      </a:endParaRPr>
                    </a:p>
                  </a:txBody>
                  <a:tcPr marL="68580" marR="68580" marT="0" marB="0"/>
                </a:tc>
                <a:tc>
                  <a:txBody>
                    <a:bodyPr/>
                    <a:lstStyle/>
                    <a:p>
                      <a:pPr marL="0" marR="0">
                        <a:lnSpc>
                          <a:spcPct val="115000"/>
                        </a:lnSpc>
                        <a:spcBef>
                          <a:spcPts val="0"/>
                        </a:spcBef>
                        <a:spcAft>
                          <a:spcPts val="1000"/>
                        </a:spcAft>
                      </a:pPr>
                      <a:r>
                        <a:rPr lang="en-US" sz="2400" dirty="0">
                          <a:effectLst/>
                        </a:rPr>
                        <a:t>Sue</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Bob</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Joe</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Jane</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403517">
                <a:tc>
                  <a:txBody>
                    <a:bodyPr/>
                    <a:lstStyle/>
                    <a:p>
                      <a:pPr marL="0" marR="0">
                        <a:spcBef>
                          <a:spcPts val="0"/>
                        </a:spcBef>
                        <a:spcAft>
                          <a:spcPts val="0"/>
                        </a:spcAft>
                      </a:pPr>
                      <a:r>
                        <a:rPr lang="en-US" sz="2400" dirty="0">
                          <a:effectLst/>
                        </a:rPr>
                        <a:t>Build widget plan</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A</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403517">
                <a:tc>
                  <a:txBody>
                    <a:bodyPr/>
                    <a:lstStyle/>
                    <a:p>
                      <a:pPr marL="0" marR="0">
                        <a:spcBef>
                          <a:spcPts val="0"/>
                        </a:spcBef>
                        <a:spcAft>
                          <a:spcPts val="0"/>
                        </a:spcAft>
                      </a:pPr>
                      <a:r>
                        <a:rPr lang="en-US" sz="2400" dirty="0">
                          <a:effectLst/>
                        </a:rPr>
                        <a:t>Build widget</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A</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403517">
                <a:tc>
                  <a:txBody>
                    <a:bodyPr/>
                    <a:lstStyle/>
                    <a:p>
                      <a:pPr marL="0" marR="0">
                        <a:spcBef>
                          <a:spcPts val="0"/>
                        </a:spcBef>
                        <a:spcAft>
                          <a:spcPts val="0"/>
                        </a:spcAft>
                      </a:pPr>
                      <a:r>
                        <a:rPr lang="en-US" sz="2400" dirty="0">
                          <a:effectLst/>
                        </a:rPr>
                        <a:t>Ship widget to customers</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bl>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3167431836"/>
              </p:ext>
            </p:extLst>
          </p:nvPr>
        </p:nvGraphicFramePr>
        <p:xfrm>
          <a:off x="4716016" y="1556792"/>
          <a:ext cx="4114800" cy="27649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71259812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Going the Extra Mile: Microsoft Project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217275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657488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Which of these statements is not true of the Gantt chart?</a:t>
            </a:r>
          </a:p>
          <a:p>
            <a:pPr marL="687388" lvl="0">
              <a:lnSpc>
                <a:spcPct val="115000"/>
              </a:lnSpc>
              <a:spcBef>
                <a:spcPts val="0"/>
              </a:spcBef>
              <a:buFont typeface="+mj-lt"/>
              <a:buAutoNum type="alphaLcParenR"/>
            </a:pPr>
            <a:r>
              <a:rPr lang="en-US" dirty="0">
                <a:highlight>
                  <a:srgbClr val="FFFFFF"/>
                </a:highlight>
                <a:ea typeface="Calibri"/>
                <a:cs typeface="Calibri"/>
              </a:rPr>
              <a:t>A Gantt chart is a type of bar chart that illustrates a project schedule.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can be easily customized to show resources, costs, and other important information.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illustrate the start and finish dates of each task, as well as task dependencies and links.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a:t>
            </a:r>
            <a:r>
              <a:rPr lang="en-US" dirty="0">
                <a:highlight>
                  <a:srgbClr val="FFFFFF"/>
                </a:highlight>
                <a:ea typeface="Calibri"/>
                <a:cs typeface="Calibri"/>
              </a:rPr>
              <a:t>have become a common technique for representing the phases and activities of a project work breakdown structure, as they can be understood by a small audience.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Which of these is an additional benefit of using the Gantt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helps you assign tasks to several 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Arrows can be </a:t>
            </a:r>
            <a:r>
              <a:rPr lang="en-US" dirty="0">
                <a:highlight>
                  <a:srgbClr val="FFFFFF"/>
                </a:highlight>
                <a:ea typeface="Calibri"/>
                <a:cs typeface="Calibri"/>
              </a:rPr>
              <a:t>drawn from task to task, indicating the logical progression of work.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a:t>
            </a:r>
            <a:r>
              <a:rPr lang="en-US" dirty="0">
                <a:highlight>
                  <a:srgbClr val="FFFFFF"/>
                </a:highlight>
                <a:ea typeface="Calibri"/>
                <a:cs typeface="Calibri"/>
              </a:rPr>
              <a:t>be color-coded for different task phases or responsibilities.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post the diagram in a central location.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2099190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building the network diagram as a team, what is the first step?</a:t>
            </a:r>
          </a:p>
          <a:p>
            <a:pPr marL="687388" lvl="0">
              <a:lnSpc>
                <a:spcPct val="115000"/>
              </a:lnSpc>
              <a:spcBef>
                <a:spcPts val="0"/>
              </a:spcBef>
              <a:buFont typeface="+mj-lt"/>
              <a:buAutoNum type="alphaLcParenR"/>
            </a:pPr>
            <a:r>
              <a:rPr lang="en-US" dirty="0">
                <a:highlight>
                  <a:srgbClr val="FFFFFF"/>
                </a:highlight>
                <a:ea typeface="Times New Roman"/>
                <a:cs typeface="Times New Roman"/>
              </a:rPr>
              <a:t>Write all steps out on sticky notes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Place sticky notes in order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Tape a large sheet to the wall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Draw arrows to indicate task links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How will using the network diagram to identify a critical path help?</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assign tasks to another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a:t>
            </a:r>
            <a:r>
              <a:rPr lang="en-US" dirty="0">
                <a:highlight>
                  <a:srgbClr val="FFFFFF"/>
                </a:highlight>
                <a:ea typeface="Calibri"/>
                <a:cs typeface="Calibri"/>
              </a:rPr>
              <a:t>will help if an element of the triple constraint changes and you must alter your plan.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a task in the statement of work needs updating.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keep all tasks and responsibilities the same.</a:t>
            </a:r>
            <a:endParaRPr lang="en-US" dirty="0"/>
          </a:p>
        </p:txBody>
      </p:sp>
    </p:spTree>
    <p:extLst>
      <p:ext uri="{BB962C8B-B14F-4D97-AF65-F5344CB8AC3E}">
        <p14:creationId xmlns:p14="http://schemas.microsoft.com/office/powerpoint/2010/main" val="340701946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planning tool will be best to use for outlining who is responsible for what during the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RACI Char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Gantt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Microsoft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How would you start to make a RACI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Customize each cell to show </a:t>
            </a:r>
            <a:r>
              <a:rPr lang="en-US" dirty="0">
                <a:highlight>
                  <a:srgbClr val="FFFFFF"/>
                </a:highlight>
                <a:ea typeface="Calibri"/>
                <a:cs typeface="Calibri"/>
              </a:rPr>
              <a:t>resources, costs, and other important information.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Tasks are each placed in a box and each box is placed in chronological order.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Create a chart with tasks and put each task in the appropriate cell.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t>
            </a:r>
            <a:r>
              <a:rPr lang="en-US" dirty="0">
                <a:highlight>
                  <a:srgbClr val="FFFFFF"/>
                </a:highlight>
                <a:ea typeface="Calibri"/>
                <a:cs typeface="Calibri"/>
              </a:rPr>
              <a:t>eate a chart with tasks listed on the left hand side and resources listed across the top.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430784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“I” in RACI stand for?</a:t>
            </a: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individualized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informed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Include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Improvise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Which of these describes the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A program that allows the user to use the Gantt chart, the Network Diagram, and the RACI chart all at once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template used by the RACI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popular project management application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little-known project management organizer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3683419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Which of these statements is not true of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stores information about resources, schedules, tasks, budgets, and more.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collaborate with other team members.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is extremely useful for project managers, not their teams as a whole.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enter and view information in numerous ways.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When is it possible that you would not need the sophisticated features of a software program?</a:t>
            </a:r>
          </a:p>
          <a:p>
            <a:pPr marL="687388" lvl="0">
              <a:lnSpc>
                <a:spcPct val="115000"/>
              </a:lnSpc>
              <a:spcBef>
                <a:spcPts val="0"/>
              </a:spcBef>
              <a:buFont typeface="+mj-lt"/>
              <a:buAutoNum type="alphaLcParenR"/>
            </a:pPr>
            <a:r>
              <a:rPr lang="en-US" dirty="0">
                <a:highlight>
                  <a:srgbClr val="FFFFFF"/>
                </a:highlight>
                <a:ea typeface="Times New Roman"/>
                <a:cs typeface="Times New Roman"/>
              </a:rPr>
              <a:t>With large audiences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startup companies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more than one team is working together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small projects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550203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Project?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005353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375278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Which of these statements is not true of the Gantt chart?</a:t>
            </a:r>
          </a:p>
          <a:p>
            <a:pPr marL="687388" lvl="0">
              <a:lnSpc>
                <a:spcPct val="115000"/>
              </a:lnSpc>
              <a:spcBef>
                <a:spcPts val="0"/>
              </a:spcBef>
              <a:buFont typeface="+mj-lt"/>
              <a:buAutoNum type="alphaLcParenR"/>
            </a:pPr>
            <a:r>
              <a:rPr lang="en-US" dirty="0">
                <a:highlight>
                  <a:srgbClr val="FFFFFF"/>
                </a:highlight>
                <a:ea typeface="Calibri"/>
                <a:cs typeface="Calibri"/>
              </a:rPr>
              <a:t>A Gantt chart is a type of bar chart that illustrates a project schedule.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can be easily customized to show resources, costs, and other important information.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illustrate the start and finish dates of each task, as well as task dependencies and links. </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a:t>
            </a:r>
            <a:r>
              <a:rPr lang="en-US" dirty="0">
                <a:solidFill>
                  <a:srgbClr val="FF0000"/>
                </a:solidFill>
                <a:highlight>
                  <a:srgbClr val="FFFFFF"/>
                </a:highlight>
                <a:ea typeface="Calibri"/>
                <a:cs typeface="Calibri"/>
              </a:rPr>
              <a:t>have become a common technique for representing the phases and activities of a project work breakdown structure, as they can be understood by a small audience.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Which of these is an additional benefit of using the Gantt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helps you assign tasks to several 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Arrows can be </a:t>
            </a:r>
            <a:r>
              <a:rPr lang="en-US" dirty="0">
                <a:highlight>
                  <a:srgbClr val="FFFFFF"/>
                </a:highlight>
                <a:ea typeface="Calibri"/>
                <a:cs typeface="Calibri"/>
              </a:rPr>
              <a:t>drawn from task to task, indicating the logical progression of work. </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can </a:t>
            </a:r>
            <a:r>
              <a:rPr lang="en-US" dirty="0">
                <a:solidFill>
                  <a:srgbClr val="FF0000"/>
                </a:solidFill>
                <a:highlight>
                  <a:srgbClr val="FFFFFF"/>
                </a:highlight>
                <a:ea typeface="Calibri"/>
                <a:cs typeface="Calibri"/>
              </a:rPr>
              <a:t>be color-coded for different task phases or responsibilities.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post the diagram in a central location.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8181231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building the network diagram as a team, what is the first step?</a:t>
            </a: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Write all steps out on sticky notes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Place sticky notes in order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Tape a large sheet to the wall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Draw arrows to indicate task links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How will using the network diagram to identify a critical path help?</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assign tasks to another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a:t>
            </a:r>
            <a:r>
              <a:rPr lang="en-US" dirty="0">
                <a:solidFill>
                  <a:srgbClr val="FF0000"/>
                </a:solidFill>
                <a:highlight>
                  <a:srgbClr val="FFFFFF"/>
                </a:highlight>
                <a:ea typeface="Calibri"/>
                <a:cs typeface="Calibri"/>
              </a:rPr>
              <a:t>will help if an element of the triple constraint changes and you must alter your plan.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a task in the statement of work needs updating.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keep all tasks and responsibilities the same.</a:t>
            </a:r>
            <a:endParaRPr lang="en-US" dirty="0"/>
          </a:p>
        </p:txBody>
      </p:sp>
    </p:spTree>
    <p:extLst>
      <p:ext uri="{BB962C8B-B14F-4D97-AF65-F5344CB8AC3E}">
        <p14:creationId xmlns:p14="http://schemas.microsoft.com/office/powerpoint/2010/main" val="132991730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planning tool will be best to use for outlining who is responsible for what during the project?</a:t>
            </a: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RACI Char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Gantt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Microsoft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How would you start to make a RACI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Customize each cell to show </a:t>
            </a:r>
            <a:r>
              <a:rPr lang="en-US" dirty="0">
                <a:highlight>
                  <a:srgbClr val="FFFFFF"/>
                </a:highlight>
                <a:ea typeface="Calibri"/>
                <a:cs typeface="Calibri"/>
              </a:rPr>
              <a:t>resources, costs, and other important information.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Tasks are each placed in a box and each box is placed in chronological order.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Create a chart with tasks and put each task in the appropriate cell.</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Cr</a:t>
            </a:r>
            <a:r>
              <a:rPr lang="en-US" dirty="0">
                <a:solidFill>
                  <a:srgbClr val="FF0000"/>
                </a:solidFill>
                <a:highlight>
                  <a:srgbClr val="FFFFFF"/>
                </a:highlight>
                <a:ea typeface="Calibri"/>
                <a:cs typeface="Calibri"/>
              </a:rPr>
              <a:t>eate a chart with tasks listed on the left hand side and resources listed across the top.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467640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“I” in RACI stand for?</a:t>
            </a: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individualized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Keep informed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Include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Improvise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Which of these describes the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A program that allows the user to use the Gantt chart, the Network Diagram, and the RACI chart all at once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template used by the RACI chart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popular project management application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little-known project management organizer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2248394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Which of these statements is not true of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stores information about resources, schedules, tasks, budgets, and more.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collaborate with other team members.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Microsoft Project is extremely useful for project managers, not their teams as a whole.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enter and view information in numerous ways.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When is it possible that you would not need the sophisticated features of a software program?</a:t>
            </a:r>
          </a:p>
          <a:p>
            <a:pPr marL="687388" lvl="0">
              <a:lnSpc>
                <a:spcPct val="115000"/>
              </a:lnSpc>
              <a:spcBef>
                <a:spcPts val="0"/>
              </a:spcBef>
              <a:buFont typeface="+mj-lt"/>
              <a:buAutoNum type="alphaLcParenR"/>
            </a:pPr>
            <a:r>
              <a:rPr lang="en-US" dirty="0">
                <a:highlight>
                  <a:srgbClr val="FFFFFF"/>
                </a:highlight>
                <a:ea typeface="Times New Roman"/>
                <a:cs typeface="Times New Roman"/>
              </a:rPr>
              <a:t>With large audiences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startup companies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more than one team is working together</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With small projects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0242797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a:t>
            </a:r>
            <a:r>
              <a:rPr lang="en-US" dirty="0"/>
              <a:t>Nine: Executing the Project</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r>
              <a:rPr lang="en-US" dirty="0"/>
              <a:t>We have spent a lot of time talking about what the project will do and making plans for how to do it. Finally, it is time to get to work and put our plans into action. </a:t>
            </a:r>
          </a:p>
        </p:txBody>
      </p:sp>
      <p:sp>
        <p:nvSpPr>
          <p:cNvPr id="4" name="Text Placeholder 3"/>
          <p:cNvSpPr>
            <a:spLocks noGrp="1"/>
          </p:cNvSpPr>
          <p:nvPr>
            <p:ph type="body" sz="quarter" idx="10"/>
          </p:nvPr>
        </p:nvSpPr>
        <p:spPr>
          <a:xfrm>
            <a:off x="7391400" y="381000"/>
            <a:ext cx="1752600" cy="3192016"/>
          </a:xfrm>
        </p:spPr>
        <p:txBody>
          <a:bodyPr>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You can only elevate individual performance by elevating that of the entire system.</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 Edwards Deming</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199056647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Establishing Baselines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40833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926239"/>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Monitoring Project Progress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89739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801611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Triple Constraint Reduction Methods </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036563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513013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indicates the formal end of the planning phase and the beginning of project execution and control?</a:t>
            </a:r>
          </a:p>
          <a:p>
            <a:pPr marL="687388" lvl="0">
              <a:lnSpc>
                <a:spcPct val="115000"/>
              </a:lnSpc>
              <a:spcBef>
                <a:spcPts val="0"/>
              </a:spcBef>
              <a:buFont typeface="+mj-lt"/>
              <a:buAutoNum type="alphaLcParenR"/>
            </a:pPr>
            <a:r>
              <a:rPr lang="en-US" dirty="0">
                <a:highlight>
                  <a:srgbClr val="FFFFFF"/>
                </a:highlight>
                <a:ea typeface="Calibri"/>
                <a:cs typeface="Calibri"/>
              </a:rPr>
              <a:t>Establishing 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Resolving risk</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Who should the baseline be communicated to?</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those working on the budget.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the project team.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direct supervisors.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direct supervisors.</a:t>
            </a:r>
            <a:endParaRPr lang="en-US" dirty="0">
              <a:ea typeface="Times New Roman"/>
              <a:cs typeface="Times New Roman"/>
            </a:endParaRPr>
          </a:p>
        </p:txBody>
      </p:sp>
    </p:spTree>
    <p:extLst>
      <p:ext uri="{BB962C8B-B14F-4D97-AF65-F5344CB8AC3E}">
        <p14:creationId xmlns:p14="http://schemas.microsoft.com/office/powerpoint/2010/main" val="1372440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a Project Management?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322640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214348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establishing baselines, what can be outlined in text format?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Cost and time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Scope and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If an issue arises, what is the responsibility of the project manager?</a:t>
            </a:r>
          </a:p>
          <a:p>
            <a:pPr marL="687388" lvl="0">
              <a:lnSpc>
                <a:spcPct val="115000"/>
              </a:lnSpc>
              <a:spcBef>
                <a:spcPts val="0"/>
              </a:spcBef>
              <a:buFont typeface="+mj-lt"/>
              <a:buAutoNum type="alphaLcParenR"/>
            </a:pPr>
            <a:r>
              <a:rPr lang="en-US" dirty="0">
                <a:highlight>
                  <a:srgbClr val="FFFFFF"/>
                </a:highlight>
                <a:ea typeface="Times New Roman"/>
                <a:cs typeface="Times New Roman"/>
              </a:rPr>
              <a:t>To resolve the issues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escalate the issues to someone who can resolve them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ensure that issues do not arise in the first place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p:txBody>
      </p:sp>
    </p:spTree>
    <p:extLst>
      <p:ext uri="{BB962C8B-B14F-4D97-AF65-F5344CB8AC3E}">
        <p14:creationId xmlns:p14="http://schemas.microsoft.com/office/powerpoint/2010/main" val="343813570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of these is not a popular, effective method of tracking project progress?</a:t>
            </a: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meetings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Hands-off observation</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Recording data manually or electronically and generating reports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reports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Which of these is a good suggestion when using your visual scheduling tools?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Risks, accomplishments, and lessons learned can be posted only in a Gantt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tasks need to be re-scheduled, they cannot be moved around on the network diagram.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As </a:t>
            </a:r>
            <a:r>
              <a:rPr lang="en-US" dirty="0">
                <a:highlight>
                  <a:srgbClr val="FFFFFF"/>
                </a:highlight>
                <a:ea typeface="Calibri"/>
                <a:cs typeface="Calibri"/>
              </a:rPr>
              <a:t>tasks are completed, they can be crossed off the RACI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a:t>
            </a:r>
            <a:r>
              <a:rPr lang="en-US" dirty="0">
                <a:highlight>
                  <a:srgbClr val="FFFFFF"/>
                </a:highlight>
                <a:ea typeface="Calibri"/>
                <a:cs typeface="Calibri"/>
              </a:rPr>
              <a:t>new resources need to be added, they can be added to network diagram boxes. </a:t>
            </a:r>
            <a:endParaRPr lang="en-US" dirty="0">
              <a:ea typeface="Times New Roman"/>
              <a:cs typeface="Times New Roman"/>
            </a:endParaRPr>
          </a:p>
        </p:txBody>
      </p:sp>
    </p:spTree>
    <p:extLst>
      <p:ext uri="{BB962C8B-B14F-4D97-AF65-F5344CB8AC3E}">
        <p14:creationId xmlns:p14="http://schemas.microsoft.com/office/powerpoint/2010/main" val="351300187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After all your planning, what is very likely to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element of the triple constraint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guidance of your shareholders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of the members of your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deliverables of the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Which of these is not an established method that you can use to decide how to alter the course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Crashing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Fast-tracking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De-scoping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038075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When faced with scope changes, how can you reduce the schedule without changing the budget (or vice versa)?</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removing items from the project scope to free up money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a:t>
            </a:r>
            <a:r>
              <a:rPr lang="en-US" dirty="0">
                <a:highlight>
                  <a:srgbClr val="FFFFFF"/>
                </a:highlight>
                <a:ea typeface="Calibri"/>
                <a:cs typeface="Calibri"/>
              </a:rPr>
              <a:t>removing items from the project scope to free up tim</a:t>
            </a:r>
            <a:r>
              <a:rPr lang="en-US" dirty="0">
                <a:ea typeface="Calibri"/>
                <a:cs typeface="Calibri"/>
              </a:rPr>
              <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This can be done by using cheaper resources, or by re-evaluating time estimates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with the schedule only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When using triple constraint reduction methods, what is important to remember?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nclude short and long term benefits and consequences in your decision-making process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Don’t panic</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Make sure that you truly look at the big picture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400386285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indicates the formal end of the planning phase and the beginning of project execution and control?</a:t>
            </a:r>
          </a:p>
          <a:p>
            <a:pPr marL="687388" lvl="0">
              <a:lnSpc>
                <a:spcPct val="115000"/>
              </a:lnSpc>
              <a:spcBef>
                <a:spcPts val="0"/>
              </a:spcBef>
              <a:buFont typeface="+mj-lt"/>
              <a:buAutoNum type="alphaLcParenR"/>
            </a:pPr>
            <a:r>
              <a:rPr lang="en-US" dirty="0">
                <a:solidFill>
                  <a:srgbClr val="FF0000"/>
                </a:solidFill>
                <a:highlight>
                  <a:srgbClr val="FFFFFF"/>
                </a:highlight>
                <a:ea typeface="Calibri"/>
                <a:cs typeface="Calibri"/>
              </a:rPr>
              <a:t>Establishing 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Resolving risk</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Who should the baseline be communicated to?</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those working on the budget.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stakeholders and the project team.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direct supervisors.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direct supervisors.</a:t>
            </a:r>
            <a:endParaRPr lang="en-US" dirty="0">
              <a:ea typeface="Times New Roman"/>
              <a:cs typeface="Times New Roman"/>
            </a:endParaRPr>
          </a:p>
        </p:txBody>
      </p:sp>
    </p:spTree>
    <p:extLst>
      <p:ext uri="{BB962C8B-B14F-4D97-AF65-F5344CB8AC3E}">
        <p14:creationId xmlns:p14="http://schemas.microsoft.com/office/powerpoint/2010/main" val="186014037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establishing baselines, what can be outlined in text format?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Cost and time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Scope and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If an issue arises, what is the responsibility of the project manager?</a:t>
            </a:r>
          </a:p>
          <a:p>
            <a:pPr marL="687388" lvl="0">
              <a:lnSpc>
                <a:spcPct val="115000"/>
              </a:lnSpc>
              <a:spcBef>
                <a:spcPts val="0"/>
              </a:spcBef>
              <a:buFont typeface="+mj-lt"/>
              <a:buAutoNum type="alphaLcParenR"/>
            </a:pPr>
            <a:r>
              <a:rPr lang="en-US" dirty="0">
                <a:highlight>
                  <a:srgbClr val="FFFFFF"/>
                </a:highlight>
                <a:ea typeface="Times New Roman"/>
                <a:cs typeface="Times New Roman"/>
              </a:rPr>
              <a:t>To resolve the issues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escalate the issues to someone who can resolve them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ensure that issues do not arise in the first place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Both a &amp; b</a:t>
            </a:r>
            <a:endParaRPr lang="en-US" dirty="0">
              <a:ea typeface="Times New Roman"/>
              <a:cs typeface="Times New Roman"/>
            </a:endParaRPr>
          </a:p>
        </p:txBody>
      </p:sp>
    </p:spTree>
    <p:extLst>
      <p:ext uri="{BB962C8B-B14F-4D97-AF65-F5344CB8AC3E}">
        <p14:creationId xmlns:p14="http://schemas.microsoft.com/office/powerpoint/2010/main" val="184199813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of these is not a popular, effective method of tracking project progress?</a:t>
            </a: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meetings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Hands-off observation</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Recording data manually or electronically and generating reports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reports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Which of these is a good suggestion when using your visual scheduling tools?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Risks, accomplishments, and lessons learned can be posted only in a Gantt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tasks need to be re-scheduled, they cannot be moved around on the network diagram.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As </a:t>
            </a:r>
            <a:r>
              <a:rPr lang="en-US" dirty="0">
                <a:highlight>
                  <a:srgbClr val="FFFFFF"/>
                </a:highlight>
                <a:ea typeface="Calibri"/>
                <a:cs typeface="Calibri"/>
              </a:rPr>
              <a:t>tasks are completed, they can be crossed off the RACI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If </a:t>
            </a:r>
            <a:r>
              <a:rPr lang="en-US" dirty="0">
                <a:solidFill>
                  <a:srgbClr val="FF0000"/>
                </a:solidFill>
                <a:highlight>
                  <a:srgbClr val="FFFFFF"/>
                </a:highlight>
                <a:ea typeface="Calibri"/>
                <a:cs typeface="Calibri"/>
              </a:rPr>
              <a:t>new resources need to be added, they can be added to network diagram boxes. </a:t>
            </a:r>
            <a:endParaRPr lang="en-US" dirty="0">
              <a:ea typeface="Times New Roman"/>
              <a:cs typeface="Times New Roman"/>
            </a:endParaRPr>
          </a:p>
        </p:txBody>
      </p:sp>
    </p:spTree>
    <p:extLst>
      <p:ext uri="{BB962C8B-B14F-4D97-AF65-F5344CB8AC3E}">
        <p14:creationId xmlns:p14="http://schemas.microsoft.com/office/powerpoint/2010/main" val="26246014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After all your planning, what is very likely to change?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One element of the triple constraint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guidance of your shareholders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of the members of your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deliverables of the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Which of these is not an established method that you can use to decide how to alter the course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Projecting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Crashing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Fast-tracking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De-scoping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6162240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When faced with scope changes, how can you reduce the schedule without changing the budget (or vice versa)?</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removing items from the project scope to free up money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a:t>
            </a:r>
            <a:r>
              <a:rPr lang="en-US" dirty="0">
                <a:highlight>
                  <a:srgbClr val="FFFFFF"/>
                </a:highlight>
                <a:ea typeface="Calibri"/>
                <a:cs typeface="Calibri"/>
              </a:rPr>
              <a:t>removing items from the project scope to free up tim</a:t>
            </a:r>
            <a:r>
              <a:rPr lang="en-US" dirty="0">
                <a:ea typeface="Calibri"/>
                <a:cs typeface="Calibri"/>
              </a:rPr>
              <a:t>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Calibri"/>
                <a:cs typeface="Calibri"/>
              </a:rPr>
              <a:t>This can be done by using cheaper resources, or by re-evaluating time estimates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with the schedule only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When using triple constraint reduction methods, what is important to remember?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nclude short and long term benefits and consequences in your decision-making process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Don’t panic</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Make sure that you truly look at the big picture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19304536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dirty="0"/>
              <a:t>Module </a:t>
            </a:r>
            <a:r>
              <a:rPr lang="en-US" sz="3600" dirty="0"/>
              <a:t>Ten: Maintaining and Controlling the Project</a:t>
            </a:r>
            <a:endParaRPr lang="en-CA" sz="3600" dirty="0"/>
          </a:p>
        </p:txBody>
      </p:sp>
      <p:sp>
        <p:nvSpPr>
          <p:cNvPr id="3" name="Content Placeholder 2"/>
          <p:cNvSpPr>
            <a:spLocks noGrp="1"/>
          </p:cNvSpPr>
          <p:nvPr>
            <p:ph idx="1"/>
          </p:nvPr>
        </p:nvSpPr>
        <p:spPr>
          <a:xfrm>
            <a:off x="457200" y="1928802"/>
            <a:ext cx="6758006" cy="4643470"/>
          </a:xfrm>
        </p:spPr>
        <p:txBody>
          <a:bodyPr>
            <a:normAutofit lnSpcReduction="10000"/>
          </a:bodyPr>
          <a:lstStyle/>
          <a:p>
            <a:pPr>
              <a:buNone/>
            </a:pPr>
            <a:r>
              <a:rPr lang="en-US" dirty="0"/>
              <a:t>The fourth phase of project </a:t>
            </a:r>
          </a:p>
          <a:p>
            <a:pPr>
              <a:buNone/>
            </a:pPr>
            <a:r>
              <a:rPr lang="en-US" dirty="0"/>
              <a:t>management is maintaining and </a:t>
            </a:r>
          </a:p>
          <a:p>
            <a:pPr>
              <a:buNone/>
            </a:pPr>
            <a:r>
              <a:rPr lang="en-US" dirty="0"/>
              <a:t>controlling. Although it is part of the </a:t>
            </a:r>
          </a:p>
          <a:p>
            <a:pPr>
              <a:buNone/>
            </a:pPr>
            <a:r>
              <a:rPr lang="en-US" dirty="0"/>
              <a:t>execution phase, it is so important that </a:t>
            </a:r>
          </a:p>
          <a:p>
            <a:pPr>
              <a:buNone/>
            </a:pPr>
            <a:r>
              <a:rPr lang="en-US" dirty="0"/>
              <a:t>the PMBOK separates it out into its </a:t>
            </a:r>
          </a:p>
          <a:p>
            <a:pPr>
              <a:buNone/>
            </a:pPr>
            <a:r>
              <a:rPr lang="en-US" dirty="0"/>
              <a:t>own set of activities. This module will </a:t>
            </a:r>
          </a:p>
          <a:p>
            <a:pPr>
              <a:buNone/>
            </a:pPr>
            <a:r>
              <a:rPr lang="en-US" dirty="0"/>
              <a:t>give you some key tools for keeping </a:t>
            </a:r>
          </a:p>
          <a:p>
            <a:pPr>
              <a:buNone/>
            </a:pPr>
            <a:r>
              <a:rPr lang="en-US" dirty="0"/>
              <a:t>your project on track.</a:t>
            </a:r>
            <a:endParaRPr lang="en-CA" dirty="0"/>
          </a:p>
          <a:p>
            <a:pPr>
              <a:buNone/>
            </a:pPr>
            <a:endParaRPr lang="en-US" dirty="0"/>
          </a:p>
        </p:txBody>
      </p:sp>
      <p:sp>
        <p:nvSpPr>
          <p:cNvPr id="4" name="Text Placeholder 3"/>
          <p:cNvSpPr>
            <a:spLocks noGrp="1"/>
          </p:cNvSpPr>
          <p:nvPr>
            <p:ph type="body" sz="quarter" idx="10"/>
          </p:nvPr>
        </p:nvSpPr>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Trying is just a noisy way of saying no progress.</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Warren Bennis</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83292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 is Project Manager?</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644773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2178103"/>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Making the Most of Status Updates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015942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595641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Change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71560155"/>
              </p:ext>
            </p:extLst>
          </p:nvPr>
        </p:nvGraphicFramePr>
        <p:xfrm>
          <a:off x="467544" y="1340768"/>
          <a:ext cx="8208912" cy="5183003"/>
        </p:xfrm>
        <a:graphic>
          <a:graphicData uri="http://schemas.openxmlformats.org/drawingml/2006/table">
            <a:tbl>
              <a:tblPr firstRow="1" firstCol="1" bandRow="1">
                <a:tableStyleId>{EB344D84-9AFB-497E-A393-DC336BA19D2E}</a:tableStyleId>
              </a:tblPr>
              <a:tblGrid>
                <a:gridCol w="3769199">
                  <a:extLst>
                    <a:ext uri="{9D8B030D-6E8A-4147-A177-3AD203B41FA5}">
                      <a16:colId xmlns:a16="http://schemas.microsoft.com/office/drawing/2014/main" val="20000"/>
                    </a:ext>
                  </a:extLst>
                </a:gridCol>
                <a:gridCol w="4439713">
                  <a:extLst>
                    <a:ext uri="{9D8B030D-6E8A-4147-A177-3AD203B41FA5}">
                      <a16:colId xmlns:a16="http://schemas.microsoft.com/office/drawing/2014/main" val="20001"/>
                    </a:ext>
                  </a:extLst>
                </a:gridCol>
              </a:tblGrid>
              <a:tr h="867525">
                <a:tc>
                  <a:txBody>
                    <a:bodyPr/>
                    <a:lstStyle/>
                    <a:p>
                      <a:pPr marL="0" marR="0">
                        <a:spcBef>
                          <a:spcPts val="0"/>
                        </a:spcBef>
                        <a:spcAft>
                          <a:spcPts val="0"/>
                        </a:spcAft>
                      </a:pPr>
                      <a:r>
                        <a:rPr lang="en-US" sz="2400" dirty="0">
                          <a:effectLst/>
                        </a:rPr>
                        <a:t>Change Request Number: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Change Requested On:</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1461079">
                <a:tc>
                  <a:txBody>
                    <a:bodyPr/>
                    <a:lstStyle/>
                    <a:p>
                      <a:pPr marL="0" marR="0">
                        <a:spcBef>
                          <a:spcPts val="0"/>
                        </a:spcBef>
                        <a:spcAft>
                          <a:spcPts val="0"/>
                        </a:spcAft>
                      </a:pPr>
                      <a:r>
                        <a:rPr lang="en-US" sz="2400" dirty="0">
                          <a:effectLst/>
                        </a:rPr>
                        <a:t>Change Requested By:</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Change Submitted By:</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1991876">
                <a:tc>
                  <a:txBody>
                    <a:bodyPr/>
                    <a:lstStyle/>
                    <a:p>
                      <a:pPr marL="0" marR="0">
                        <a:spcBef>
                          <a:spcPts val="0"/>
                        </a:spcBef>
                        <a:spcAft>
                          <a:spcPts val="0"/>
                        </a:spcAft>
                      </a:pPr>
                      <a:r>
                        <a:rPr lang="en-US" sz="2400" dirty="0">
                          <a:effectLst/>
                        </a:rPr>
                        <a:t> </a:t>
                      </a:r>
                      <a:r>
                        <a:rPr lang="en-US" sz="2400" b="1" kern="1200" dirty="0">
                          <a:solidFill>
                            <a:schemeClr val="lt1"/>
                          </a:solidFill>
                          <a:effectLst/>
                          <a:latin typeface="+mn-lt"/>
                          <a:ea typeface="+mn-ea"/>
                          <a:cs typeface="+mn-cs"/>
                        </a:rPr>
                        <a:t>Change Details:</a:t>
                      </a:r>
                    </a:p>
                  </a:txBody>
                  <a:tcPr marL="68580" marR="68580" marT="0" marB="0"/>
                </a:tc>
                <a:tc>
                  <a:txBody>
                    <a:bodyPr/>
                    <a:lstStyle/>
                    <a:p>
                      <a:pPr marL="0" marR="0">
                        <a:spcBef>
                          <a:spcPts val="0"/>
                        </a:spcBef>
                        <a:spcAft>
                          <a:spcPts val="0"/>
                        </a:spcAft>
                      </a:pPr>
                      <a:r>
                        <a:rPr lang="en-US" sz="2400" dirty="0">
                          <a:effectLst/>
                        </a:rPr>
                        <a:t> Tasks Affected:</a:t>
                      </a:r>
                    </a:p>
                    <a:p>
                      <a:pPr marL="0" marR="0">
                        <a:spcBef>
                          <a:spcPts val="0"/>
                        </a:spcBef>
                        <a:spcAft>
                          <a:spcPts val="0"/>
                        </a:spcAft>
                      </a:pPr>
                      <a:r>
                        <a:rPr lang="en-US" sz="2400" dirty="0">
                          <a:effectLst/>
                        </a:rPr>
                        <a:t> </a:t>
                      </a:r>
                    </a:p>
                    <a:p>
                      <a:pPr marL="0" marR="0">
                        <a:lnSpc>
                          <a:spcPct val="115000"/>
                        </a:lnSpc>
                        <a:spcBef>
                          <a:spcPts val="0"/>
                        </a:spcBef>
                        <a:spcAft>
                          <a:spcPts val="0"/>
                        </a:spcAft>
                      </a:pPr>
                      <a:r>
                        <a:rPr lang="en-US" sz="2400" dirty="0">
                          <a:effectLst/>
                        </a:rPr>
                        <a:t> </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862523">
                <a:tc>
                  <a:txBody>
                    <a:bodyPr/>
                    <a:lstStyle/>
                    <a:p>
                      <a:pPr marL="0" marR="0">
                        <a:spcBef>
                          <a:spcPts val="0"/>
                        </a:spcBef>
                        <a:spcAft>
                          <a:spcPts val="0"/>
                        </a:spcAft>
                      </a:pPr>
                      <a:r>
                        <a:rPr lang="en-US" sz="2400" dirty="0">
                          <a:effectLst/>
                        </a:rPr>
                        <a:t> Approved or Rejected?</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 By:</a:t>
                      </a:r>
                      <a:endParaRPr lang="en-US" sz="24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67462791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Monitoring Risks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72169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649307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 Which is the fourth phase of project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Planning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Preparing and executing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 How often is it recommended that status meetings and status updates be completed?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Weekly or bi-weekly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Monthly or bi-monthly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Every quarter, tied in with quarterly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Daily</a:t>
            </a:r>
            <a:endParaRPr lang="en-US" dirty="0">
              <a:ea typeface="Times New Roman"/>
              <a:cs typeface="Times New Roman"/>
            </a:endParaRPr>
          </a:p>
        </p:txBody>
      </p:sp>
    </p:spTree>
    <p:extLst>
      <p:ext uri="{BB962C8B-B14F-4D97-AF65-F5344CB8AC3E}">
        <p14:creationId xmlns:p14="http://schemas.microsoft.com/office/powerpoint/2010/main" val="179777946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 In a Friday-Monday schedule, if a holiday occurs on a Friday, when it recommended that status updates be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Thursday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Friday, even with the holiday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following Monday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Wednesday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Which of these is not an item that should be contained within the status report?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Issues and risks identified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 date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previous week</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following months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3854546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 What is a good rule of thumb for status reports and meetings?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should be kept separate from status reports whenever possible.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brief.</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intricately detailed.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customized for your projects’ needs.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What process assures that all changes are approved by the project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 management team changes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40955050"/>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Who is the change management form submitted to?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For larger projects, who can be involved in managing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separate task force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11807648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Which plan used during the planning phase can also be used in the maintaining and controlling phase?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reports and updates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Which of these is not a helpful tip when using a 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Have meetings with stakeholders and outside parties to ensure your risk assessment is accurate.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a record of what actions you take to mitigate risks.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Be reactive when it comes to maintaining and controlling with stakeholders and outside parties.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could happen if assumptions are unfulfilled.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3951888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 Which is the fourth phase of project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Planning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Preparing and executing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 How often is it recommended that status meetings and status updates be completed?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Weekly or bi-weekly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Monthly or bi-monthly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Every quarter, tied in with quarterly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Daily</a:t>
            </a:r>
            <a:endParaRPr lang="en-US" dirty="0">
              <a:ea typeface="Times New Roman"/>
              <a:cs typeface="Times New Roman"/>
            </a:endParaRPr>
          </a:p>
        </p:txBody>
      </p:sp>
    </p:spTree>
    <p:extLst>
      <p:ext uri="{BB962C8B-B14F-4D97-AF65-F5344CB8AC3E}">
        <p14:creationId xmlns:p14="http://schemas.microsoft.com/office/powerpoint/2010/main" val="3249667843"/>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 In a Friday-Monday schedule, if a holiday occurs on a Friday, when it recommended that status updates be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Thursday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Friday, even with the holiday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following Monday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Wednesday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Which of these is not an item that should be contained within the status report?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Issues and risks identified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 date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previous week</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Tasks planned for the following months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184962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What is the definition of a project?</a:t>
            </a:r>
          </a:p>
          <a:p>
            <a:pPr marL="695325" lvl="0">
              <a:lnSpc>
                <a:spcPct val="115000"/>
              </a:lnSpc>
              <a:spcBef>
                <a:spcPts val="0"/>
              </a:spcBef>
              <a:buFont typeface="+mj-lt"/>
              <a:buAutoNum type="alphaLcParenR"/>
            </a:pPr>
            <a:r>
              <a:rPr lang="en-US" dirty="0">
                <a:solidFill>
                  <a:srgbClr val="000000"/>
                </a:solidFill>
                <a:ea typeface="Arial"/>
              </a:rPr>
              <a:t>A planned series of future events, items, or performances.</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 meeting of people face to face, especially for consultation.</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ea typeface="Arial"/>
              </a:rPr>
              <a:t>A limited endeavor that is undertaken to meet particular goals and objectives. </a:t>
            </a:r>
            <a:endParaRPr lang="en-US" dirty="0">
              <a:latin typeface="Arial"/>
              <a:ea typeface="Arial"/>
            </a:endParaRPr>
          </a:p>
          <a:p>
            <a:pPr marL="695325" lvl="0">
              <a:lnSpc>
                <a:spcPct val="115000"/>
              </a:lnSpc>
              <a:spcBef>
                <a:spcPts val="0"/>
              </a:spcBef>
              <a:buFont typeface="+mj-lt"/>
              <a:buAutoNum type="alphaLcParenR"/>
            </a:pPr>
            <a:r>
              <a:rPr lang="en-US" dirty="0">
                <a:ea typeface="Arial"/>
              </a:rPr>
              <a:t>An assembly of people, especially the members of a society or committee, for discussion or entertainment.</a:t>
            </a:r>
            <a:endParaRPr lang="en-US" dirty="0">
              <a:latin typeface="Arial"/>
              <a:ea typeface="Arial"/>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an example of a characteristic of a successful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Defined ownership and responsibility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timeline that changes frequently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Methodology that is “plan-as-you-go”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84973747"/>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 What is a good rule of thumb for status reports and meetings?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should be kept separate from status reports whenever possible.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brief.</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intricately detailed.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Status meetings and reports should be customized for your projects’ needs.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What process assures that all changes are approved by the project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Change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 management team changes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8067458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Who is the change management form submitted to?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For larger projects, who can be involved in managing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separate task force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17864756"/>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Which plan used during the planning phase can also be used in the maintaining and controlling phase?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reports and updates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Which of these is not a helpful tip when using a 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Have meetings with stakeholders and outside parties to ensure your risk assessment is accurate.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a record of what actions you take to mitigate risks.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Be reactive when it comes to maintaining and controlling with stakeholders and outside parties.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could happen if assumptions are unfulfilled.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3522236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dirty="0"/>
              <a:t>Module </a:t>
            </a:r>
            <a:r>
              <a:rPr lang="en-US" sz="3600" dirty="0"/>
              <a:t>Eleven: Closing Out</a:t>
            </a:r>
            <a:endParaRPr lang="en-CA" sz="3600" dirty="0"/>
          </a:p>
        </p:txBody>
      </p:sp>
      <p:sp>
        <p:nvSpPr>
          <p:cNvPr id="3" name="Content Placeholder 2"/>
          <p:cNvSpPr>
            <a:spLocks noGrp="1"/>
          </p:cNvSpPr>
          <p:nvPr>
            <p:ph idx="1"/>
          </p:nvPr>
        </p:nvSpPr>
        <p:spPr>
          <a:xfrm>
            <a:off x="457200" y="1928802"/>
            <a:ext cx="6758006" cy="4643470"/>
          </a:xfrm>
        </p:spPr>
        <p:txBody>
          <a:bodyPr>
            <a:normAutofit lnSpcReduction="10000"/>
          </a:bodyPr>
          <a:lstStyle/>
          <a:p>
            <a:pPr>
              <a:buNone/>
            </a:pPr>
            <a:r>
              <a:rPr lang="en-US" dirty="0"/>
              <a:t>You’ve reached the point where all the </a:t>
            </a:r>
          </a:p>
          <a:p>
            <a:pPr>
              <a:buNone/>
            </a:pPr>
            <a:r>
              <a:rPr lang="en-US" dirty="0"/>
              <a:t>tasks in your project plan have been </a:t>
            </a:r>
          </a:p>
          <a:p>
            <a:pPr>
              <a:buNone/>
            </a:pPr>
            <a:r>
              <a:rPr lang="en-US" dirty="0"/>
              <a:t>checked off: the widget is built, the </a:t>
            </a:r>
          </a:p>
          <a:p>
            <a:pPr>
              <a:buNone/>
            </a:pPr>
            <a:r>
              <a:rPr lang="en-US" dirty="0"/>
              <a:t>advertisements are on TV, and boxes </a:t>
            </a:r>
          </a:p>
          <a:p>
            <a:pPr>
              <a:buNone/>
            </a:pPr>
            <a:r>
              <a:rPr lang="en-US" dirty="0"/>
              <a:t>are being shipped to customers. Before </a:t>
            </a:r>
          </a:p>
          <a:p>
            <a:pPr>
              <a:buNone/>
            </a:pPr>
            <a:r>
              <a:rPr lang="en-US" dirty="0"/>
              <a:t>you consider the project complete, </a:t>
            </a:r>
          </a:p>
          <a:p>
            <a:pPr>
              <a:buNone/>
            </a:pPr>
            <a:r>
              <a:rPr lang="en-US" dirty="0"/>
              <a:t>however, there are a few more things </a:t>
            </a:r>
          </a:p>
          <a:p>
            <a:pPr>
              <a:buNone/>
            </a:pPr>
            <a:r>
              <a:rPr lang="en-US" dirty="0"/>
              <a:t>to be done. </a:t>
            </a:r>
            <a:endParaRPr lang="en-CA" dirty="0"/>
          </a:p>
          <a:p>
            <a:pPr>
              <a:buNone/>
            </a:pPr>
            <a:endParaRPr lang="en-US" dirty="0"/>
          </a:p>
        </p:txBody>
      </p:sp>
      <p:sp>
        <p:nvSpPr>
          <p:cNvPr id="4" name="Text Placeholder 3"/>
          <p:cNvSpPr>
            <a:spLocks noGrp="1"/>
          </p:cNvSpPr>
          <p:nvPr>
            <p:ph type="body" sz="quarter" idx="10"/>
          </p:nvPr>
        </p:nvSpPr>
        <p:spPr>
          <a:xfrm>
            <a:off x="7427912" y="381000"/>
            <a:ext cx="1752600" cy="3696072"/>
          </a:xfrm>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The real problem is what to do with problem solvers after the problem is solved.</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Gay Talese</a:t>
            </a:r>
            <a:endParaRPr lang="en-US" sz="2400" b="1" dirty="0">
              <a:ea typeface="Times New Roman"/>
              <a:cs typeface="Times New Roman"/>
            </a:endParaRPr>
          </a:p>
          <a:p>
            <a:endParaRPr lang="en-CA" dirty="0"/>
          </a:p>
          <a:p>
            <a:endParaRPr lang="en-CA" dirty="0"/>
          </a:p>
        </p:txBody>
      </p:sp>
    </p:spTree>
    <p:extLst>
      <p:ext uri="{BB962C8B-B14F-4D97-AF65-F5344CB8AC3E}">
        <p14:creationId xmlns:p14="http://schemas.microsoft.com/office/powerpoint/2010/main" val="62807707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Preparing for Closeout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42788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731271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Celebrating Successes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25741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160283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Learning from Project Challenges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00112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205649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Scope Verification</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589553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581255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Final To-Do List</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03420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660415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As your project winds down, what may you find happening?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t>
            </a:r>
            <a:r>
              <a:rPr lang="en-US" dirty="0">
                <a:highlight>
                  <a:srgbClr val="FFFFFF"/>
                </a:highlight>
                <a:ea typeface="Calibri"/>
                <a:cs typeface="Calibri"/>
              </a:rPr>
              <a:t>eam morale dropping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Anxiety increasing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Closing of the project becoming difficult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Which of these is a helpful way to help co-workers get through the closing of a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Make </a:t>
            </a:r>
            <a:r>
              <a:rPr lang="en-US" dirty="0">
                <a:highlight>
                  <a:srgbClr val="FFFFFF"/>
                </a:highlight>
                <a:ea typeface="Calibri"/>
                <a:cs typeface="Calibri"/>
              </a:rPr>
              <a:t>sure they know what they will be working on after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on comments about their work performance to their co-workers.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Try not to discuss performance review as this will only increase the difficulty.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Encourage team members to go to their human resources department with questions.</a:t>
            </a:r>
            <a:endParaRPr lang="en-US" dirty="0">
              <a:ea typeface="Times New Roman"/>
              <a:cs typeface="Times New Roman"/>
            </a:endParaRPr>
          </a:p>
        </p:txBody>
      </p:sp>
    </p:spTree>
    <p:extLst>
      <p:ext uri="{BB962C8B-B14F-4D97-AF65-F5344CB8AC3E}">
        <p14:creationId xmlns:p14="http://schemas.microsoft.com/office/powerpoint/2010/main" val="12932892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What is not an example of a characteristic of a successful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Ambiguous 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Dedicated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Completion evaluated based on original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Supported by an organization’s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What can be defined as “the combined art and science of planning, organizing, and managing resources to get a particular project done on time, within budget, and with the results that the organization set out to achieve”?</a:t>
            </a: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Meeting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Office management</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management</a:t>
            </a:r>
            <a:endParaRPr lang="en-US" dirty="0">
              <a:ea typeface="Times New Roman"/>
              <a:cs typeface="Times New Roman"/>
            </a:endParaRPr>
          </a:p>
        </p:txBody>
      </p:sp>
    </p:spTree>
    <p:extLst>
      <p:ext uri="{BB962C8B-B14F-4D97-AF65-F5344CB8AC3E}">
        <p14:creationId xmlns:p14="http://schemas.microsoft.com/office/powerpoint/2010/main" val="113266333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514350" lvl="0" indent="-514350">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After the project, what should you take time to celebrate?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anxiety your co-workers are experiencing.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things the project team did well.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risks and issues that were not avoided.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relief the end of the project brings.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What is an important part of project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updates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team celebration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Quickly focusing on the next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59600875"/>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Which of these statements is true about learning from project challenges?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Some projects go perfectly, and it’s important to learn what went wrong to get it perfect next time.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No project goes perfectly. If it can happen, it probably will!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There are always risks that you didn’t anticipate, but there are never tasks that run longer than they should have.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 best projects do not have challenges.</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Which of these is not a good reason why meeting with team members and stakeholders to identify lessons learned is a valuable experience?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Participants can apply these lessons to future projects and be more successful.</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It ensures everyone is aware of the challenges encountered and what was done to resolve them.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Lessons learned should be kept between the project manager and his team.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something is learned from a mistake or failed endeavor, then the effort put into the task is not entirely wasted.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59989961"/>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514350" lvl="0" indent="-514350">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At which point in the project do stakeholders and team members meet to determine whether or not the project did what it set out to do?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learning from project challenges.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Scope verification.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Celebrating successes.</a:t>
            </a:r>
            <a:endParaRPr lang="en-US" dirty="0">
              <a:ea typeface="Times New Roman"/>
              <a:cs typeface="Times New Roman"/>
            </a:endParaRPr>
          </a:p>
          <a:p>
            <a:pPr marL="396875" lvl="0" indent="-3968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Which of these questions can be used as a guide for scope verification?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Who else should we involve in this? Who might be affected?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is a step in creating a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do we want the project to accomplish?</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Were all needs met? Were any wants met? </a:t>
            </a:r>
            <a:endParaRPr lang="en-US" dirty="0">
              <a:ea typeface="Times New Roman"/>
              <a:cs typeface="Times New Roman"/>
            </a:endParaRPr>
          </a:p>
        </p:txBody>
      </p:sp>
    </p:spTree>
    <p:extLst>
      <p:ext uri="{BB962C8B-B14F-4D97-AF65-F5344CB8AC3E}">
        <p14:creationId xmlns:p14="http://schemas.microsoft.com/office/powerpoint/2010/main" val="2879311155"/>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If the project team realizes that an important deliverable has been missed, what is a good option?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Return to the planning phase and create a plan for completing the missed tasks.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Choose to leave the item at met as it is the end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 whatever is necessary to ensure that stakeholders are happy on the return of their investment.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Apply lessons learned to future projects in order to be successful.</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Which of these tasks is not completed during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Dispose of or return materials.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Complete a change management form at the end of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Ensure all payments have been made and paperwork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a:t>
            </a:r>
            <a:r>
              <a:rPr lang="en-US" dirty="0">
                <a:highlight>
                  <a:srgbClr val="FFFFFF"/>
                </a:highlight>
                <a:ea typeface="Calibri"/>
                <a:cs typeface="Calibri"/>
              </a:rPr>
              <a:t>on appropriate project information to the appropriate people.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7980406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As your project winds down, what may you find happening?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t>
            </a:r>
            <a:r>
              <a:rPr lang="en-US" dirty="0">
                <a:highlight>
                  <a:srgbClr val="FFFFFF"/>
                </a:highlight>
                <a:ea typeface="Calibri"/>
                <a:cs typeface="Calibri"/>
              </a:rPr>
              <a:t>eam morale dropping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Anxiety increasing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Closing of the project becoming difficult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Which of these is a helpful way to help co-workers get through the closing of a project?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Make </a:t>
            </a:r>
            <a:r>
              <a:rPr lang="en-US" dirty="0">
                <a:solidFill>
                  <a:srgbClr val="FF0000"/>
                </a:solidFill>
                <a:highlight>
                  <a:srgbClr val="FFFFFF"/>
                </a:highlight>
                <a:ea typeface="Calibri"/>
                <a:cs typeface="Calibri"/>
              </a:rPr>
              <a:t>sure they know what they will be working on after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on comments about their work performance to their co-workers.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Try not to discuss performance review as this will only increase the difficulty.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Encourage team members to go to their human resources department with questions.</a:t>
            </a:r>
            <a:endParaRPr lang="en-US" dirty="0">
              <a:ea typeface="Times New Roman"/>
              <a:cs typeface="Times New Roman"/>
            </a:endParaRPr>
          </a:p>
        </p:txBody>
      </p:sp>
    </p:spTree>
    <p:extLst>
      <p:ext uri="{BB962C8B-B14F-4D97-AF65-F5344CB8AC3E}">
        <p14:creationId xmlns:p14="http://schemas.microsoft.com/office/powerpoint/2010/main" val="303910778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514350" lvl="0" indent="-514350">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After the project, what should you take time to celebrate?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anxiety your co-workers are experiencing.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things the project team did well.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risks and issues that were not avoided.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relief the end of the project brings.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What is an important part of project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updates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planning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team celebration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Quickly focusing on the next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72261224"/>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Which of these statements is true about learning from project challenges?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Some projects go perfectly, and it’s important to learn what went wrong to get it perfect next time.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Calibri"/>
                <a:cs typeface="Calibri"/>
              </a:rPr>
              <a:t>No project goes perfectly. If it can happen, it probably will!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There are always risks that you didn’t anticipate, but there are never tasks that run longer than they should have.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 best projects do not have challenges.</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Which of these is not a good reason why meeting with team members and stakeholders to identify lessons learned is a valuable experience?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Participants can apply these lessons to future projects and be more successful.</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It ensures everyone is aware of the challenges encountered and what was done to resolve them.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Lessons learned should be kept between the project manager and his team.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something is learned from a mistake or failed endeavor, then the effort put into the task is not entirely wasted.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3121917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514350" lvl="0" indent="-514350">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At which point in the project do stakeholders and team members meet to determine whether or not the project did what it set out to do?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learning from project challenges.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Scope verification.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Celebrating successes.</a:t>
            </a:r>
            <a:endParaRPr lang="en-US" dirty="0">
              <a:ea typeface="Times New Roman"/>
              <a:cs typeface="Times New Roman"/>
            </a:endParaRPr>
          </a:p>
          <a:p>
            <a:pPr marL="396875" lvl="0" indent="-3968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Which of these questions can be used as a guide for scope verification?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Who else should we involve in this? Who might be affected?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is a step in creating a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do we want the project to accomplish?</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Were all needs met? Were any wants met? </a:t>
            </a:r>
            <a:endParaRPr lang="en-US" dirty="0">
              <a:ea typeface="Times New Roman"/>
              <a:cs typeface="Times New Roman"/>
            </a:endParaRPr>
          </a:p>
        </p:txBody>
      </p:sp>
    </p:spTree>
    <p:extLst>
      <p:ext uri="{BB962C8B-B14F-4D97-AF65-F5344CB8AC3E}">
        <p14:creationId xmlns:p14="http://schemas.microsoft.com/office/powerpoint/2010/main" val="111428549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If the project team realizes that an important deliverable has been missed, what is a good option?</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Return to the planning phase and create a plan for completing the missed tasks.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Choose to leave the item at met as it is the end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 whatever is necessary to ensure that stakeholders are happy on the return of their investment.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Apply lessons learned to future projects in order to be successful.</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Which of these tasks is not completed during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Dispose of or return materials.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Complete a change management form at the end of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Ensure all payments have been made and paperwork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a:t>
            </a:r>
            <a:r>
              <a:rPr lang="en-US" dirty="0">
                <a:highlight>
                  <a:srgbClr val="FFFFFF"/>
                </a:highlight>
                <a:ea typeface="Calibri"/>
                <a:cs typeface="Calibri"/>
              </a:rPr>
              <a:t>on appropriate project information to the appropriate people.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02956130"/>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Module Twelve: Wrapping Up</a:t>
            </a:r>
            <a:endParaRPr lang="en-CA" sz="3600" dirty="0"/>
          </a:p>
        </p:txBody>
      </p:sp>
      <p:sp>
        <p:nvSpPr>
          <p:cNvPr id="3" name="Content Placeholder 2"/>
          <p:cNvSpPr>
            <a:spLocks noGrp="1"/>
          </p:cNvSpPr>
          <p:nvPr>
            <p:ph idx="1"/>
          </p:nvPr>
        </p:nvSpPr>
        <p:spPr>
          <a:xfrm>
            <a:off x="467544" y="1556792"/>
            <a:ext cx="6758006" cy="4643470"/>
          </a:xfrm>
        </p:spPr>
        <p:txBody>
          <a:bodyPr>
            <a:normAutofit lnSpcReduction="10000"/>
          </a:bodyPr>
          <a:lstStyle/>
          <a:p>
            <a:r>
              <a:rPr lang="en-US" dirty="0"/>
              <a:t>Although this workshop is coming to a close, we hope that your journey to improve your Project Management skills is just beginning. Please take a moment to review and update your action plan. This will be a key tool to guide your progress in the days, weeks, months, and years to come. We wish you the best of luck on the rest of your travels! </a:t>
            </a:r>
          </a:p>
          <a:p>
            <a:pPr>
              <a:buNone/>
            </a:pPr>
            <a:endParaRPr lang="en-US" dirty="0"/>
          </a:p>
        </p:txBody>
      </p:sp>
      <p:sp>
        <p:nvSpPr>
          <p:cNvPr id="4" name="Text Placeholder 3"/>
          <p:cNvSpPr>
            <a:spLocks noGrp="1"/>
          </p:cNvSpPr>
          <p:nvPr>
            <p:ph type="body" sz="quarter" idx="10"/>
          </p:nvPr>
        </p:nvSpPr>
        <p:spPr>
          <a:xfrm>
            <a:off x="7391400" y="381000"/>
            <a:ext cx="1752600" cy="3768080"/>
          </a:xfrm>
        </p:spPr>
        <p:txBody>
          <a:bodyPr>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This feeling, finally, that we may change things - this is at the centre of everything we are. Lose that... lose everything.</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Sir David Hare</a:t>
            </a:r>
            <a:endParaRPr lang="en-US" sz="2400" b="1" dirty="0">
              <a:ea typeface="Times New Roman"/>
              <a:cs typeface="Times New Roman"/>
            </a:endParaRPr>
          </a:p>
          <a:p>
            <a:endParaRPr lang="en-CA" dirty="0"/>
          </a:p>
          <a:p>
            <a:endParaRPr lang="en-CA" dirty="0"/>
          </a:p>
        </p:txBody>
      </p:sp>
    </p:spTree>
    <p:extLst>
      <p:ext uri="{BB962C8B-B14F-4D97-AF65-F5344CB8AC3E}">
        <p14:creationId xmlns:p14="http://schemas.microsoft.com/office/powerpoint/2010/main" val="3035493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Which of these statements is true of project management?</a:t>
            </a: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involves </a:t>
            </a:r>
            <a:r>
              <a:rPr lang="en-US" dirty="0">
                <a:solidFill>
                  <a:srgbClr val="252525"/>
                </a:solidFill>
                <a:highlight>
                  <a:srgbClr val="FFFFFF"/>
                </a:highlight>
                <a:ea typeface="Times New Roman"/>
                <a:cs typeface="Times New Roman"/>
              </a:rPr>
              <a:t>repetitive, permanent, or semi-permanent functional activities to produce products or services.</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is just like meeting management, involving a chairperson, minute taker, and attendee participation.</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Calibri"/>
                <a:cs typeface="Calibri"/>
              </a:rPr>
              <a:t>There are many types of project management designed for different scenarios and different industries. </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There is only one trusted method for project management, and that method is the traditional method.</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the definition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profession involving office supervisory positions.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The person responsible and accountable for accomplishing the stated project objectives. </a:t>
            </a:r>
            <a:endParaRPr lang="en-US" dirty="0">
              <a:ea typeface="Times New Roman"/>
              <a:cs typeface="Times New Roman"/>
            </a:endParaRPr>
          </a:p>
          <a:p>
            <a:pPr marL="695325">
              <a:lnSpc>
                <a:spcPct val="115000"/>
              </a:lnSpc>
              <a:spcBef>
                <a:spcPts val="0"/>
              </a:spcBef>
              <a:buFont typeface="+mj-lt"/>
              <a:buAutoNum type="alphaLcParenR"/>
            </a:pPr>
            <a:r>
              <a:rPr lang="en-US" sz="3300" dirty="0">
                <a:highlight>
                  <a:srgbClr val="FFFFFF"/>
                </a:highlight>
                <a:ea typeface="Times New Roman"/>
                <a:cs typeface="Times New Roman"/>
              </a:rPr>
              <a:t>The person ultimately responsible for the day-to-day operations or an organization.</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person who presides over a meeting, committee, or board.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6726264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968249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064093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941568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normAutofit lnSpcReduction="10000"/>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99329964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6780614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What is not an example of a key project management responsibility?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Organizing the office before the project begins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Deconstructing the project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
            </a:r>
            <a:r>
              <a:rPr lang="en-US" dirty="0">
                <a:highlight>
                  <a:srgbClr val="FFFFFF"/>
                </a:highlight>
                <a:ea typeface="Calibri"/>
                <a:cs typeface="Calibri"/>
              </a:rPr>
              <a:t>anaging the triple constraint for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job is the project manager often required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B</a:t>
            </a:r>
            <a:r>
              <a:rPr lang="en-US" dirty="0">
                <a:highlight>
                  <a:srgbClr val="FFFFFF"/>
                </a:highlight>
                <a:ea typeface="Calibri"/>
                <a:cs typeface="Calibri"/>
              </a:rPr>
              <a:t>alancing what the customer wants, and needs with what the team can provide in a particular time frame and with a particular budget.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Focusing on consistent and permanent projects that the company needs on a rolling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Giving a brief explanation of the purpose of the meeting and an idea of what you are looking for in terms of topics.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Maintains focus while writing down information during the project’s many meetings.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57909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234950" lvl="0" indent="-234950">
              <a:lnSpc>
                <a:spcPct val="115000"/>
              </a:lnSpc>
              <a:spcBef>
                <a:spcPts val="1200"/>
              </a:spcBef>
              <a:spcAft>
                <a:spcPts val="1000"/>
              </a:spcAft>
              <a:buFont typeface="+mj-lt"/>
              <a:buAutoNum type="arabicPeriod" startAt="9"/>
            </a:pPr>
            <a:r>
              <a:rPr lang="en-US" dirty="0">
                <a:ea typeface="Times New Roman"/>
                <a:cs typeface="Times New Roman"/>
              </a:rPr>
              <a:t> Which of these is not a key skill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Excellent at taking orders from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Negotiation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Leadership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Stress and anger management</a:t>
            </a:r>
            <a:endParaRPr lang="en-US" dirty="0">
              <a:ea typeface="Times New Roman"/>
              <a:cs typeface="Times New Roman"/>
            </a:endParaRPr>
          </a:p>
          <a:p>
            <a:pPr marL="234950" lvl="0" indent="-234950">
              <a:lnSpc>
                <a:spcPct val="115000"/>
              </a:lnSpc>
              <a:spcBef>
                <a:spcPts val="1200"/>
              </a:spcBef>
              <a:spcAft>
                <a:spcPts val="1000"/>
              </a:spcAft>
              <a:buFont typeface="+mj-lt"/>
              <a:buAutoNum type="arabicPeriod" startAt="10"/>
            </a:pPr>
            <a:r>
              <a:rPr lang="en-US" dirty="0">
                <a:ea typeface="Times New Roman"/>
                <a:cs typeface="Times New Roman"/>
              </a:rPr>
              <a:t> Which of these statement is true of project management?</a:t>
            </a:r>
          </a:p>
          <a:p>
            <a:pPr marL="695325" lvl="0">
              <a:lnSpc>
                <a:spcPct val="115000"/>
              </a:lnSpc>
              <a:spcBef>
                <a:spcPts val="0"/>
              </a:spcBef>
              <a:buFont typeface="+mj-lt"/>
              <a:buAutoNum type="alphaLcParenR"/>
            </a:pPr>
            <a:r>
              <a:rPr lang="en-US" dirty="0">
                <a:highlight>
                  <a:srgbClr val="FFFFFF"/>
                </a:highlight>
                <a:ea typeface="Calibri"/>
                <a:cs typeface="Calibri"/>
              </a:rPr>
              <a:t>A successful project manager has a basic skill set and is focused on application of these skills, not on learning new 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A project manager is the person who delegates responsibility for accomplishing the stated project objectives.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only one type of project management, designed for specific scenarios and specific industries.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One can </a:t>
            </a:r>
            <a:r>
              <a:rPr lang="en-US" dirty="0">
                <a:highlight>
                  <a:srgbClr val="FFFFFF"/>
                </a:highlight>
                <a:ea typeface="Calibri"/>
                <a:cs typeface="Calibri"/>
              </a:rPr>
              <a:t>find uses for most of the project management tools that are discussed in day-to-day life, both personal and professional.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65622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What is the definition of a project?</a:t>
            </a:r>
          </a:p>
          <a:p>
            <a:pPr marL="695325" lvl="0">
              <a:lnSpc>
                <a:spcPct val="115000"/>
              </a:lnSpc>
              <a:spcBef>
                <a:spcPts val="0"/>
              </a:spcBef>
              <a:buFont typeface="+mj-lt"/>
              <a:buAutoNum type="alphaLcParenR"/>
            </a:pPr>
            <a:r>
              <a:rPr lang="en-US" dirty="0">
                <a:solidFill>
                  <a:srgbClr val="000000"/>
                </a:solidFill>
                <a:ea typeface="Arial"/>
              </a:rPr>
              <a:t>A planned series of future events, items, or performances.</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 meeting of people face to face, especially for consultation.</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FF0000"/>
                </a:solidFill>
                <a:ea typeface="Arial"/>
              </a:rPr>
              <a:t>A limited endeavor that is undertaken to meet particular goals and objectives. </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An assembly of people, especially the members of a society or committee, for discussion or entertainment.</a:t>
            </a:r>
            <a:endParaRPr lang="en-US" dirty="0">
              <a:solidFill>
                <a:srgbClr val="000000"/>
              </a:solidFill>
              <a:latin typeface="Arial"/>
              <a:ea typeface="Arial"/>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an example of a characteristic of a successful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Defined ownership and responsibility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timeline that changes frequently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Methodology that is “plan-as-you-go”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18430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18458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What is not an example of a characteristic of a successful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Ambiguous 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Dedicated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Completion evaluated based on original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Supported by an organization’s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What can be defined as “the combined art and science of planning, organizing, and managing resources to get a particular project done on time, within budget, and with the results that the organization set out to achieve”?</a:t>
            </a: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Meeting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Office management</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solidFill>
                  <a:srgbClr val="FF0000"/>
                </a:solidFill>
                <a:highlight>
                  <a:srgbClr val="FFFFFF"/>
                </a:highlight>
                <a:ea typeface="Times New Roman"/>
                <a:cs typeface="Times New Roman"/>
              </a:rPr>
              <a:t>Project management</a:t>
            </a:r>
            <a:endParaRPr lang="en-US" dirty="0">
              <a:ea typeface="Times New Roman"/>
              <a:cs typeface="Times New Roman"/>
            </a:endParaRPr>
          </a:p>
        </p:txBody>
      </p:sp>
    </p:spTree>
    <p:extLst>
      <p:ext uri="{BB962C8B-B14F-4D97-AF65-F5344CB8AC3E}">
        <p14:creationId xmlns:p14="http://schemas.microsoft.com/office/powerpoint/2010/main" val="4857405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Which of these statements is true of project management?</a:t>
            </a: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involves </a:t>
            </a:r>
            <a:r>
              <a:rPr lang="en-US" dirty="0">
                <a:solidFill>
                  <a:srgbClr val="252525"/>
                </a:solidFill>
                <a:highlight>
                  <a:srgbClr val="FFFFFF"/>
                </a:highlight>
                <a:ea typeface="Times New Roman"/>
                <a:cs typeface="Times New Roman"/>
              </a:rPr>
              <a:t>repetitive, permanent, or semi-permanent functional activities to produce products or services.</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is just like meeting management, involving a chairperson, minute taker, and attendee participation.</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solidFill>
                  <a:srgbClr val="FF0000"/>
                </a:solidFill>
                <a:highlight>
                  <a:srgbClr val="FFFFFF"/>
                </a:highlight>
                <a:ea typeface="Calibri"/>
                <a:cs typeface="Calibri"/>
              </a:rPr>
              <a:t>There are many types of project management designed for different scenarios and different industries. </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There is only one trusted method for project management, and that method is the traditional method.</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the definition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profession involving office supervisory positions.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The person responsible and accountable for accomplishing the stated project objectives. </a:t>
            </a:r>
            <a:endParaRPr lang="en-US" dirty="0">
              <a:ea typeface="Times New Roman"/>
              <a:cs typeface="Times New Roman"/>
            </a:endParaRPr>
          </a:p>
          <a:p>
            <a:pPr marL="695325">
              <a:lnSpc>
                <a:spcPct val="115000"/>
              </a:lnSpc>
              <a:spcBef>
                <a:spcPts val="0"/>
              </a:spcBef>
              <a:buFont typeface="+mj-lt"/>
              <a:buAutoNum type="alphaLcParenR"/>
            </a:pPr>
            <a:r>
              <a:rPr lang="en-US" sz="3300" dirty="0">
                <a:highlight>
                  <a:srgbClr val="FFFFFF"/>
                </a:highlight>
                <a:ea typeface="Times New Roman"/>
                <a:cs typeface="Times New Roman"/>
              </a:rPr>
              <a:t>The person ultimately responsible for the day-to-day operations or an organization.</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person who presides over a meeting, committee, or board.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34732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What is not an example of a key project management responsibility?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Organizing the office before the project begins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Deconstructing the project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t>
            </a:r>
            <a:r>
              <a:rPr lang="en-US" dirty="0">
                <a:solidFill>
                  <a:srgbClr val="FF0000"/>
                </a:solidFill>
                <a:highlight>
                  <a:srgbClr val="FFFFFF"/>
                </a:highlight>
                <a:ea typeface="Calibri"/>
                <a:cs typeface="Calibri"/>
              </a:rPr>
              <a:t>anaging the triple constraint for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job is the project manager often required to do?</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a:t>
            </a:r>
            <a:r>
              <a:rPr lang="en-US" dirty="0">
                <a:solidFill>
                  <a:srgbClr val="FF0000"/>
                </a:solidFill>
                <a:highlight>
                  <a:srgbClr val="FFFFFF"/>
                </a:highlight>
                <a:ea typeface="Calibri"/>
                <a:cs typeface="Calibri"/>
              </a:rPr>
              <a:t>alancing what the customer wants, and needs with what the team can provide in a particular time frame and with a particular budget.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Focusing on consistent and permanent projects that the company needs on a rolling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Giving a brief explanation of the purpose of the meeting and an idea of what you are looking for in terms of topics.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Maintains focus while writing down information during the project’s many meetings.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66175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234950" lvl="0" indent="-234950">
              <a:lnSpc>
                <a:spcPct val="115000"/>
              </a:lnSpc>
              <a:spcBef>
                <a:spcPts val="1200"/>
              </a:spcBef>
              <a:spcAft>
                <a:spcPts val="1000"/>
              </a:spcAft>
              <a:buFont typeface="+mj-lt"/>
              <a:buAutoNum type="arabicPeriod" startAt="9"/>
            </a:pPr>
            <a:r>
              <a:rPr lang="en-US" dirty="0">
                <a:ea typeface="Times New Roman"/>
                <a:cs typeface="Times New Roman"/>
              </a:rPr>
              <a:t> Which of these is not a key skill of a project manager?</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Excellent at taking orders from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Negotiation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Leadership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Stress and anger management</a:t>
            </a:r>
            <a:endParaRPr lang="en-US" dirty="0">
              <a:ea typeface="Times New Roman"/>
              <a:cs typeface="Times New Roman"/>
            </a:endParaRPr>
          </a:p>
          <a:p>
            <a:pPr marL="234950" lvl="0" indent="-234950">
              <a:lnSpc>
                <a:spcPct val="115000"/>
              </a:lnSpc>
              <a:spcBef>
                <a:spcPts val="1200"/>
              </a:spcBef>
              <a:spcAft>
                <a:spcPts val="1000"/>
              </a:spcAft>
              <a:buFont typeface="+mj-lt"/>
              <a:buAutoNum type="arabicPeriod" startAt="10"/>
            </a:pPr>
            <a:r>
              <a:rPr lang="en-US" dirty="0">
                <a:ea typeface="Times New Roman"/>
                <a:cs typeface="Times New Roman"/>
              </a:rPr>
              <a:t> Which of these statement is true of project management?</a:t>
            </a:r>
          </a:p>
          <a:p>
            <a:pPr marL="695325" lvl="0">
              <a:lnSpc>
                <a:spcPct val="115000"/>
              </a:lnSpc>
              <a:spcBef>
                <a:spcPts val="0"/>
              </a:spcBef>
              <a:buFont typeface="+mj-lt"/>
              <a:buAutoNum type="alphaLcParenR"/>
            </a:pPr>
            <a:r>
              <a:rPr lang="en-US" dirty="0">
                <a:highlight>
                  <a:srgbClr val="FFFFFF"/>
                </a:highlight>
                <a:ea typeface="Calibri"/>
                <a:cs typeface="Calibri"/>
              </a:rPr>
              <a:t>A successful project manager has a basic skill set and is focused on application of these skills, not on learning new 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A project manager is the person who delegates responsibility for accomplishing the stated project objectives.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only one type of project management, designed for specific scenarios and specific industries.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One can </a:t>
            </a:r>
            <a:r>
              <a:rPr lang="en-US" dirty="0">
                <a:solidFill>
                  <a:srgbClr val="FF0000"/>
                </a:solidFill>
                <a:highlight>
                  <a:srgbClr val="FFFFFF"/>
                </a:highlight>
                <a:ea typeface="Calibri"/>
                <a:cs typeface="Calibri"/>
              </a:rPr>
              <a:t>find uses for most of the project management tools that are discussed in day-to-day life, both personal and professional.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90600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Three: </a:t>
            </a:r>
            <a:r>
              <a:rPr lang="en-US" dirty="0"/>
              <a:t>Key Concepts (II)</a:t>
            </a:r>
            <a:endParaRPr lang="en-CA" dirty="0"/>
          </a:p>
        </p:txBody>
      </p:sp>
      <p:sp>
        <p:nvSpPr>
          <p:cNvPr id="3" name="Content Placeholder 2"/>
          <p:cNvSpPr>
            <a:spLocks noGrp="1"/>
          </p:cNvSpPr>
          <p:nvPr>
            <p:ph idx="1"/>
          </p:nvPr>
        </p:nvSpPr>
        <p:spPr>
          <a:xfrm>
            <a:off x="467544" y="1844824"/>
            <a:ext cx="6758006" cy="4143404"/>
          </a:xfrm>
        </p:spPr>
        <p:txBody>
          <a:bodyPr>
            <a:normAutofit/>
          </a:bodyPr>
          <a:lstStyle/>
          <a:p>
            <a:pPr>
              <a:buNone/>
            </a:pPr>
            <a:r>
              <a:rPr lang="en-US" dirty="0"/>
              <a:t>This module will look at the Project </a:t>
            </a:r>
          </a:p>
          <a:p>
            <a:pPr>
              <a:buNone/>
            </a:pPr>
            <a:r>
              <a:rPr lang="en-US" dirty="0"/>
              <a:t>Management Institute, a global project </a:t>
            </a:r>
          </a:p>
          <a:p>
            <a:pPr>
              <a:buNone/>
            </a:pPr>
            <a:r>
              <a:rPr lang="en-US" dirty="0"/>
              <a:t>management group that publishes and </a:t>
            </a:r>
          </a:p>
          <a:p>
            <a:pPr>
              <a:buNone/>
            </a:pPr>
            <a:r>
              <a:rPr lang="en-US" dirty="0"/>
              <a:t>promotes project management </a:t>
            </a:r>
          </a:p>
          <a:p>
            <a:pPr>
              <a:buNone/>
            </a:pPr>
            <a:r>
              <a:rPr lang="en-US" dirty="0"/>
              <a:t>standards, and its core ideas.</a:t>
            </a:r>
          </a:p>
        </p:txBody>
      </p:sp>
      <p:sp>
        <p:nvSpPr>
          <p:cNvPr id="4" name="Text Placeholder 3"/>
          <p:cNvSpPr>
            <a:spLocks noGrp="1"/>
          </p:cNvSpPr>
          <p:nvPr>
            <p:ph type="body" sz="quarter" idx="10"/>
          </p:nvPr>
        </p:nvSpPr>
        <p:spPr/>
        <p:txBody>
          <a:bodyPr>
            <a:normAutofit fontScale="77500" lnSpcReduction="20000"/>
          </a:bodyPr>
          <a:lstStyle/>
          <a:p>
            <a:pPr>
              <a:lnSpc>
                <a:spcPct val="115000"/>
              </a:lnSpc>
              <a:spcBef>
                <a:spcPts val="0"/>
              </a:spcBef>
              <a:spcAft>
                <a:spcPts val="1000"/>
              </a:spcAft>
            </a:pPr>
            <a:r>
              <a:rPr lang="en-US" dirty="0">
                <a:latin typeface="Cambria"/>
                <a:ea typeface="Times New Roman"/>
                <a:cs typeface="Times New Roman"/>
              </a:rPr>
              <a:t>Life is a do-it-yourself project.</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Napoleon Hill</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5448937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Project Management Institute (PMI)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545912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3597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 Project Management Body Of Knowledge (PMBOK)</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850645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84788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Five Process Groups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53933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134173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Ten Knowledge Areas </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763697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06400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Triple Constraint </a:t>
            </a:r>
          </a:p>
        </p:txBody>
      </p:sp>
      <p:graphicFrame>
        <p:nvGraphicFramePr>
          <p:cNvPr id="4" name="Diagram 3"/>
          <p:cNvGraphicFramePr>
            <a:graphicFrameLocks/>
          </p:cNvGraphicFramePr>
          <p:nvPr>
            <p:extLst>
              <p:ext uri="{D42A27DB-BD31-4B8C-83A1-F6EECF244321}">
                <p14:modId xmlns:p14="http://schemas.microsoft.com/office/powerpoint/2010/main" val="1971150361"/>
              </p:ext>
            </p:extLst>
          </p:nvPr>
        </p:nvGraphicFramePr>
        <p:xfrm>
          <a:off x="533400" y="1676400"/>
          <a:ext cx="8229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50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18439183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Global Project Institute?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sz="3300" dirty="0">
                <a:highlight>
                  <a:srgbClr val="FFFFFF"/>
                </a:highlight>
                <a:ea typeface="Calibri"/>
                <a:cs typeface="Calibri"/>
              </a:rPr>
              <a:t>process of international integration arising from the interchange of world views, products, ideas, and other aspects of culture.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global association for the project management profession.</a:t>
            </a:r>
            <a:r>
              <a:rPr lang="en-US" dirty="0">
                <a:highlight>
                  <a:srgbClr val="FFFFFF"/>
                </a:highlight>
                <a:ea typeface="Times New Roman"/>
                <a:cs typeface="Times New Roman"/>
              </a:rPr>
              <a: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highlight>
                  <a:srgbClr val="FFFFFF"/>
                </a:highlight>
                <a:ea typeface="Calibri"/>
                <a:cs typeface="Calibri"/>
              </a:rPr>
              <a:t>combined art and science of planning, organizing, and managing resources to get a particular project done on time, within budget, and with the results that the organization set out to achieve.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society or organization having a particular object or common factor, especially a scientific, educational, or social 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included in the Global Project Institute’s core ideas?</a:t>
            </a:r>
          </a:p>
          <a:p>
            <a:pPr marL="695325" lvl="0">
              <a:lnSpc>
                <a:spcPct val="115000"/>
              </a:lnSpc>
              <a:spcBef>
                <a:spcPts val="0"/>
              </a:spcBef>
              <a:buFont typeface="+mj-lt"/>
              <a:buAutoNum type="alphaLcParenR"/>
            </a:pPr>
            <a:r>
              <a:rPr lang="en-US" dirty="0">
                <a:highlight>
                  <a:srgbClr val="FFFFFF"/>
                </a:highlight>
                <a:ea typeface="Calibri"/>
                <a:cs typeface="Calibri"/>
              </a:rPr>
              <a:t>The Project Management Body of Management ( PMBOM).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Five process groups, which outline the path a project should take.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Seven knowledge areas, which outline various parts of each process group.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 which illustrates how a project is balanced.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339927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Which of these forms the core structure of any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Management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Management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a term that could describe the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Amounts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Inputs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657952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How many knowledge areas are crucial to the project management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Thirteen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Nine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Three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not a knowledge area the PMBOK focuses on?</a:t>
            </a:r>
          </a:p>
          <a:p>
            <a:pPr marL="695325" lvl="0">
              <a:lnSpc>
                <a:spcPct val="115000"/>
              </a:lnSpc>
              <a:spcBef>
                <a:spcPts val="0"/>
              </a:spcBef>
              <a:buFont typeface="+mj-lt"/>
              <a:buAutoNum type="alphaLcParenR"/>
            </a:pPr>
            <a:r>
              <a:rPr lang="en-US" dirty="0">
                <a:highlight>
                  <a:srgbClr val="FFFFFF"/>
                </a:highlight>
                <a:ea typeface="Times New Roman"/>
                <a:cs typeface="Times New Roman"/>
              </a:rPr>
              <a:t>Integration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Settlement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Scope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425410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Which of these does Project Procurement Management include?</a:t>
            </a:r>
          </a:p>
          <a:p>
            <a:pPr marL="695325" lvl="0">
              <a:lnSpc>
                <a:spcPct val="115000"/>
              </a:lnSpc>
              <a:spcBef>
                <a:spcPts val="0"/>
              </a:spcBef>
              <a:buFont typeface="+mj-lt"/>
              <a:buAutoNum type="alphaLcParenR"/>
            </a:pPr>
            <a:r>
              <a:rPr lang="en-US" dirty="0">
                <a:highlight>
                  <a:srgbClr val="FFFFFF"/>
                </a:highlight>
                <a:ea typeface="Times New Roman"/>
                <a:cs typeface="Times New Roman"/>
              </a:rPr>
              <a:t>Elements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Predictions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Contract Administration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illustrates the balance of the project’s scope, schedule (time), quality, and cost?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triple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 Planning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258960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During the planning phase of a project, who defines the scope, time, cost, and quality?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Planning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What is the job of the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take on long term, permanent projects that are managed on an ongoing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balance day-to-day office management with project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a:t>
            </a:r>
            <a:r>
              <a:rPr lang="en-US" dirty="0">
                <a:highlight>
                  <a:srgbClr val="FFFFFF"/>
                </a:highlight>
                <a:ea typeface="Calibri"/>
                <a:cs typeface="Calibri"/>
              </a:rPr>
              <a:t>identify how a change to a single element will change the other elements.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procure funds for the projects that are being managed.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78567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Global Project Institute?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sz="3300" dirty="0">
                <a:highlight>
                  <a:srgbClr val="FFFFFF"/>
                </a:highlight>
                <a:ea typeface="Calibri"/>
                <a:cs typeface="Calibri"/>
              </a:rPr>
              <a:t>process of international integration arising from the interchange of world views, products, ideas, and other aspects of culture.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global association for the project management profession.</a:t>
            </a:r>
            <a:r>
              <a:rPr lang="en-US" dirty="0">
                <a:solidFill>
                  <a:srgbClr val="FF0000"/>
                </a:solidFill>
                <a:highlight>
                  <a:srgbClr val="FFFFFF"/>
                </a:highlight>
                <a:ea typeface="Times New Roman"/>
                <a:cs typeface="Times New Roman"/>
              </a:rPr>
              <a: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highlight>
                  <a:srgbClr val="FFFFFF"/>
                </a:highlight>
                <a:ea typeface="Calibri"/>
                <a:cs typeface="Calibri"/>
              </a:rPr>
              <a:t>combined art and science of planning, organizing, and managing resources to get a particular project done on time, within budget, and with the results that the organization set out to achieve.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society or organization having a particular object or common factor, especially a scientific, educational, or social 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included in the Global Project Institute’s core ideas?</a:t>
            </a:r>
          </a:p>
          <a:p>
            <a:pPr marL="695325" lvl="0">
              <a:lnSpc>
                <a:spcPct val="115000"/>
              </a:lnSpc>
              <a:spcBef>
                <a:spcPts val="0"/>
              </a:spcBef>
              <a:buFont typeface="+mj-lt"/>
              <a:buAutoNum type="alphaLcParenR"/>
            </a:pPr>
            <a:r>
              <a:rPr lang="en-US" dirty="0">
                <a:highlight>
                  <a:srgbClr val="FFFFFF"/>
                </a:highlight>
                <a:ea typeface="Calibri"/>
                <a:cs typeface="Calibri"/>
              </a:rPr>
              <a:t>The Project Management Body of Management ( PMBOM).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Five process groups, which outline the path a project should take.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Seven knowledge areas, which outline various parts of each process group.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 which illustrates how a project is balanced.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845053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Which of these forms the core structure of any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Five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Management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Management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a term that could describe the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Amounts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Inputs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892257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How many knowledge areas are crucial to the project management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Thirteen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Ten</a:t>
            </a:r>
            <a:endParaRPr lang="en-US" dirty="0">
              <a:solidFill>
                <a:srgbClr val="FF0000"/>
              </a:solidFill>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Nine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Three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not a knowledge area the PMBOK focuses on?</a:t>
            </a:r>
          </a:p>
          <a:p>
            <a:pPr marL="695325" lvl="0">
              <a:lnSpc>
                <a:spcPct val="115000"/>
              </a:lnSpc>
              <a:spcBef>
                <a:spcPts val="0"/>
              </a:spcBef>
              <a:buFont typeface="+mj-lt"/>
              <a:buAutoNum type="alphaLcParenR"/>
            </a:pPr>
            <a:r>
              <a:rPr lang="en-US" dirty="0">
                <a:highlight>
                  <a:srgbClr val="FFFFFF"/>
                </a:highlight>
                <a:ea typeface="Times New Roman"/>
                <a:cs typeface="Times New Roman"/>
              </a:rPr>
              <a:t>Integration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Settlement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Scope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659657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Which of these does Project Procurement Management include?</a:t>
            </a:r>
          </a:p>
          <a:p>
            <a:pPr marL="695325" lvl="0">
              <a:lnSpc>
                <a:spcPct val="115000"/>
              </a:lnSpc>
              <a:spcBef>
                <a:spcPts val="0"/>
              </a:spcBef>
              <a:buFont typeface="+mj-lt"/>
              <a:buAutoNum type="alphaLcParenR"/>
            </a:pPr>
            <a:r>
              <a:rPr lang="en-US" dirty="0">
                <a:highlight>
                  <a:srgbClr val="FFFFFF"/>
                </a:highlight>
                <a:ea typeface="Times New Roman"/>
                <a:cs typeface="Times New Roman"/>
              </a:rPr>
              <a:t>Elements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Predictions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Contract Administration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illustrates the balance of the project’s scope, schedule (time), quality, and cost?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triple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 Planning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731002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During the planning phase of a project, who defines the scope, time, cost, and quality?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Planning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What is the job of the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take on long term, permanent projects that are managed on an ongoing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balance day-to-day office management with project planning.</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To </a:t>
            </a:r>
            <a:r>
              <a:rPr lang="en-US" dirty="0">
                <a:solidFill>
                  <a:srgbClr val="FF0000"/>
                </a:solidFill>
                <a:highlight>
                  <a:srgbClr val="FFFFFF"/>
                </a:highlight>
                <a:ea typeface="Calibri"/>
                <a:cs typeface="Calibri"/>
              </a:rPr>
              <a:t>identify how a change to a single element will change the other elements.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procure funds for the projects that are being managed.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09688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186021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Four: Initiation (I)</a:t>
            </a:r>
            <a:endParaRPr lang="en-CA" dirty="0"/>
          </a:p>
        </p:txBody>
      </p:sp>
      <p:sp>
        <p:nvSpPr>
          <p:cNvPr id="3" name="Content Placeholder 2"/>
          <p:cNvSpPr>
            <a:spLocks noGrp="1"/>
          </p:cNvSpPr>
          <p:nvPr>
            <p:ph idx="1"/>
          </p:nvPr>
        </p:nvSpPr>
        <p:spPr>
          <a:xfrm>
            <a:off x="467544" y="1700808"/>
            <a:ext cx="6758006" cy="4143404"/>
          </a:xfrm>
        </p:spPr>
        <p:txBody>
          <a:bodyPr>
            <a:normAutofit/>
          </a:bodyPr>
          <a:lstStyle/>
          <a:p>
            <a:pPr>
              <a:buNone/>
            </a:pPr>
            <a:r>
              <a:rPr lang="en-US" dirty="0"/>
              <a:t>The first phase of project management </a:t>
            </a:r>
          </a:p>
          <a:p>
            <a:pPr>
              <a:buNone/>
            </a:pPr>
            <a:r>
              <a:rPr lang="en-US" dirty="0"/>
              <a:t>is initiation. </a:t>
            </a:r>
          </a:p>
          <a:p>
            <a:pPr>
              <a:buNone/>
            </a:pPr>
            <a:r>
              <a:rPr lang="en-US" dirty="0"/>
              <a:t>This module will explore the first part </a:t>
            </a:r>
          </a:p>
          <a:p>
            <a:pPr>
              <a:buNone/>
            </a:pPr>
            <a:r>
              <a:rPr lang="en-US" dirty="0"/>
              <a:t>of that process: identifying what </a:t>
            </a:r>
          </a:p>
          <a:p>
            <a:pPr>
              <a:buNone/>
            </a:pPr>
            <a:r>
              <a:rPr lang="en-US" dirty="0"/>
              <a:t>success will look like for your particular </a:t>
            </a:r>
          </a:p>
          <a:p>
            <a:pPr>
              <a:buNone/>
            </a:pPr>
            <a:r>
              <a:rPr lang="en-US" dirty="0"/>
              <a:t>project.</a:t>
            </a:r>
          </a:p>
        </p:txBody>
      </p:sp>
      <p:sp>
        <p:nvSpPr>
          <p:cNvPr id="4" name="Text Placeholder 3"/>
          <p:cNvSpPr>
            <a:spLocks noGrp="1"/>
          </p:cNvSpPr>
          <p:nvPr>
            <p:ph type="body" sz="quarter" idx="10"/>
          </p:nvPr>
        </p:nvSpPr>
        <p:spPr>
          <a:xfrm>
            <a:off x="7391400" y="381000"/>
            <a:ext cx="1752600" cy="3768080"/>
          </a:xfrm>
        </p:spPr>
        <p:txBody>
          <a:bodyPr>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No sensible decision can be made without taking into account not only the world as it is, but the world as it will be.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Isaac Asimov </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4149576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Your Stakeholders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473845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21468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Needs and Wants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71484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3772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Setting a SMART Project Goal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761381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11953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Creating Requirements and Deliverables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770662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30775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first phase of project management?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Foundation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Prophase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Initiation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Induction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definition of a stakeholder?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supervisor who</a:t>
            </a:r>
            <a:r>
              <a:rPr lang="en-US" sz="3600" dirty="0">
                <a:highlight>
                  <a:srgbClr val="FFFFFF"/>
                </a:highlight>
                <a:ea typeface="Times New Roman"/>
                <a:cs typeface="Times New Roman"/>
              </a:rPr>
              <a:t> must take responsibility for and is accountable for the success or failure of their particular operation.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Someone who has an interest in the development and/or outcome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Someone who </a:t>
            </a:r>
            <a:r>
              <a:rPr lang="en-US" dirty="0">
                <a:solidFill>
                  <a:srgbClr val="222222"/>
                </a:solidFill>
                <a:highlight>
                  <a:srgbClr val="FFFFFF"/>
                </a:highlight>
                <a:ea typeface="Times New Roman"/>
                <a:cs typeface="Times New Roman"/>
              </a:rPr>
              <a:t>competes against or fights another in a contest, game, or argument; a rival or adversary.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person who supervises a person or an activity.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452062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If it turns out that you missed a stakeholder, why should you ask them for their feedback?</a:t>
            </a:r>
          </a:p>
          <a:p>
            <a:pPr marL="695325" lvl="0">
              <a:lnSpc>
                <a:spcPct val="115000"/>
              </a:lnSpc>
              <a:spcBef>
                <a:spcPts val="0"/>
              </a:spcBef>
              <a:buFont typeface="+mj-lt"/>
              <a:buAutoNum type="alphaLcParenR"/>
            </a:pPr>
            <a:r>
              <a:rPr lang="en-US" dirty="0">
                <a:highlight>
                  <a:srgbClr val="FFFFFF"/>
                </a:highlight>
                <a:ea typeface="Times New Roman"/>
                <a:cs typeface="Times New Roman"/>
              </a:rPr>
              <a:t>Y</a:t>
            </a:r>
            <a:r>
              <a:rPr lang="en-US" dirty="0">
                <a:highlight>
                  <a:srgbClr val="FFFFFF"/>
                </a:highlight>
                <a:ea typeface="Calibri"/>
                <a:cs typeface="Calibri"/>
              </a:rPr>
              <a:t>ou may receive valuable information on possible opportunities or potential issues.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change the project’s course at that point.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initiate other projects in the future with this person.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save the company on time and cost.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When stakeholders and other project members begin identifying the goals of the project, what is the first step should you take?</a:t>
            </a:r>
          </a:p>
          <a:p>
            <a:pPr marL="695325" lvl="0">
              <a:lnSpc>
                <a:spcPct val="115000"/>
              </a:lnSpc>
              <a:spcBef>
                <a:spcPts val="0"/>
              </a:spcBef>
              <a:buFont typeface="+mj-lt"/>
              <a:buAutoNum type="alphaLcParenR"/>
            </a:pPr>
            <a:r>
              <a:rPr lang="en-US" dirty="0">
                <a:highlight>
                  <a:srgbClr val="FFFFFF"/>
                </a:highlight>
                <a:ea typeface="Times New Roman"/>
                <a:cs typeface="Times New Roman"/>
              </a:rPr>
              <a:t>Work on creating your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Get all team members and stakeholders to agree on the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an outside team to list any and all possibilities.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a:t>
            </a:r>
            <a:r>
              <a:rPr lang="en-US" dirty="0">
                <a:highlight>
                  <a:srgbClr val="FFFFFF"/>
                </a:highlight>
                <a:ea typeface="Calibri"/>
                <a:cs typeface="Calibri"/>
              </a:rPr>
              <a:t>ncourage them to list any and all possibilities.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398707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tabLst>
                <a:tab pos="280988" algn="l"/>
              </a:tabLst>
            </a:pPr>
            <a:r>
              <a:rPr lang="en-US" dirty="0">
                <a:ea typeface="Times New Roman"/>
                <a:cs typeface="Times New Roman"/>
              </a:rPr>
              <a:t> What does the “M” in the SMART acronym stand for?</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Meaningful</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Measurable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Money-making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Matter-of-fact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According to Jack Canfield, what do vague goals produce?</a:t>
            </a:r>
          </a:p>
          <a:p>
            <a:pPr marL="695325" lvl="0">
              <a:lnSpc>
                <a:spcPct val="115000"/>
              </a:lnSpc>
              <a:spcBef>
                <a:spcPts val="0"/>
              </a:spcBef>
              <a:buFont typeface="+mj-lt"/>
              <a:buAutoNum type="alphaLcParenR"/>
            </a:pPr>
            <a:r>
              <a:rPr lang="en-US" dirty="0">
                <a:highlight>
                  <a:srgbClr val="FFFFFF"/>
                </a:highlight>
                <a:ea typeface="Times New Roman"/>
                <a:cs typeface="Times New Roman"/>
              </a:rPr>
              <a:t>Specific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Clear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results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stakeholders</a:t>
            </a:r>
            <a:endParaRPr lang="en-US" dirty="0">
              <a:ea typeface="Times New Roman"/>
              <a:cs typeface="Times New Roman"/>
            </a:endParaRPr>
          </a:p>
        </p:txBody>
      </p:sp>
    </p:spTree>
    <p:extLst>
      <p:ext uri="{BB962C8B-B14F-4D97-AF65-F5344CB8AC3E}">
        <p14:creationId xmlns:p14="http://schemas.microsoft.com/office/powerpoint/2010/main" val="31024209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In order for a project to be considered a project what does it need?</a:t>
            </a:r>
          </a:p>
          <a:p>
            <a:pPr marL="695325" lvl="0">
              <a:lnSpc>
                <a:spcPct val="115000"/>
              </a:lnSpc>
              <a:spcBef>
                <a:spcPts val="0"/>
              </a:spcBef>
              <a:buFont typeface="+mj-lt"/>
              <a:buAutoNum type="alphaLcParenR"/>
            </a:pPr>
            <a:r>
              <a:rPr lang="en-US" dirty="0">
                <a:highlight>
                  <a:srgbClr val="FFFFFF"/>
                </a:highlight>
                <a:ea typeface="Times New Roman"/>
                <a:cs typeface="Times New Roman"/>
              </a:rPr>
              <a:t>A transitory name and title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Extra funding to prepare for possible emergencies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specific start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vague purpose and results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not an example of a good project goal?</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upgrade the existing sales system to EasySell 5.1 by January 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begin production of a new widget by September 1, 2011.</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build a new 5,000 square foot office facility and have all staff relocated to it by December 31,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design a new data entry system to a future buyer at a time to be determined.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130749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Which of these statements is true about setting requirements?</a:t>
            </a:r>
          </a:p>
          <a:p>
            <a:pPr marL="695325" lvl="0">
              <a:lnSpc>
                <a:spcPct val="115000"/>
              </a:lnSpc>
              <a:spcBef>
                <a:spcPts val="0"/>
              </a:spcBef>
              <a:buFont typeface="+mj-lt"/>
              <a:buAutoNum type="alphaLcParenR"/>
            </a:pPr>
            <a:r>
              <a:rPr lang="en-US" dirty="0">
                <a:highlight>
                  <a:srgbClr val="FFFFFF"/>
                </a:highlight>
                <a:ea typeface="Calibri"/>
                <a:cs typeface="Calibri"/>
              </a:rPr>
              <a:t>Requirements outline exactly what a project must do in order for it to be considered successful.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Good requirements are at least somewhat specific.</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should not be used for just any project, but are particularly useful in IT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When it comes to requirements it is best to be vague in order to not miss important deadlines.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describes deliverable?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t>
            </a:r>
            <a:r>
              <a:rPr lang="en-US" dirty="0">
                <a:highlight>
                  <a:srgbClr val="FFFFFF"/>
                </a:highlight>
                <a:ea typeface="Calibri"/>
                <a:cs typeface="Calibri"/>
              </a:rPr>
              <a:t>define what people can expect to hold in their hands after the project is complete.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define the goals set by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help you set clear expectations at the end of your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maintain a clear idea of what the stakeholders should be executing.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21176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361759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first phase of project management?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Foundation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Prophase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Initiation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Induction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definition of a stakeholder?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supervisor who</a:t>
            </a:r>
            <a:r>
              <a:rPr lang="en-US" sz="3600" dirty="0">
                <a:solidFill>
                  <a:srgbClr val="222222"/>
                </a:solidFill>
                <a:highlight>
                  <a:srgbClr val="FFFFFF"/>
                </a:highlight>
                <a:ea typeface="Times New Roman"/>
                <a:cs typeface="Times New Roman"/>
              </a:rPr>
              <a:t> must take responsibility for and is accountable for the success or failure of their particular operation. </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Someone who has an interest in the development and/or outcome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a:t>
            </a:r>
            <a:r>
              <a:rPr lang="en-US" dirty="0">
                <a:solidFill>
                  <a:srgbClr val="222222"/>
                </a:solidFill>
                <a:highlight>
                  <a:srgbClr val="FFFFFF"/>
                </a:highlight>
                <a:ea typeface="Times New Roman"/>
                <a:cs typeface="Times New Roman"/>
              </a:rPr>
              <a:t>omeone who competes against or fights another in a contest, game, or argument; a rival or adversary.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person who supervises a person or an activity.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913578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If it turns out that you missed a stakeholder, why should you ask them for their feedback?</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Y</a:t>
            </a:r>
            <a:r>
              <a:rPr lang="en-US" dirty="0">
                <a:solidFill>
                  <a:srgbClr val="FF0000"/>
                </a:solidFill>
                <a:highlight>
                  <a:srgbClr val="FFFFFF"/>
                </a:highlight>
                <a:ea typeface="Calibri"/>
                <a:cs typeface="Calibri"/>
              </a:rPr>
              <a:t>ou may receive valuable information on possible opportunities or potential issues.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change the project’s course at that point.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initiate other projects in the future with this person.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save the company on time and cost.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When stakeholders and other project members begin identifying the goals of the project, what is the first step should you take?</a:t>
            </a:r>
          </a:p>
          <a:p>
            <a:pPr marL="695325" lvl="0">
              <a:lnSpc>
                <a:spcPct val="115000"/>
              </a:lnSpc>
              <a:spcBef>
                <a:spcPts val="0"/>
              </a:spcBef>
              <a:buFont typeface="+mj-lt"/>
              <a:buAutoNum type="alphaLcParenR"/>
            </a:pPr>
            <a:r>
              <a:rPr lang="en-US" dirty="0">
                <a:highlight>
                  <a:srgbClr val="FFFFFF"/>
                </a:highlight>
                <a:ea typeface="Times New Roman"/>
                <a:cs typeface="Times New Roman"/>
              </a:rPr>
              <a:t>Work on creating your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Get all team members and stakeholders to agree on the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an outside team to list any and all possibilities.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a:t>
            </a:r>
            <a:r>
              <a:rPr lang="en-US" dirty="0">
                <a:solidFill>
                  <a:srgbClr val="FF0000"/>
                </a:solidFill>
                <a:highlight>
                  <a:srgbClr val="FFFFFF"/>
                </a:highlight>
                <a:ea typeface="Calibri"/>
                <a:cs typeface="Calibri"/>
              </a:rPr>
              <a:t>ncourage them to list any and all possibilities.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978462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tabLst>
                <a:tab pos="280988" algn="l"/>
              </a:tabLst>
            </a:pPr>
            <a:r>
              <a:rPr lang="en-US" dirty="0">
                <a:ea typeface="Times New Roman"/>
                <a:cs typeface="Times New Roman"/>
              </a:rPr>
              <a:t> What does the “M” in the SMART acronym stand for?</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Meaningful</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Measurable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Money-making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Matter-of-fact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According to Jack Canfield, what do vague goals produce?</a:t>
            </a:r>
          </a:p>
          <a:p>
            <a:pPr marL="695325" lvl="0">
              <a:lnSpc>
                <a:spcPct val="115000"/>
              </a:lnSpc>
              <a:spcBef>
                <a:spcPts val="0"/>
              </a:spcBef>
              <a:buFont typeface="+mj-lt"/>
              <a:buAutoNum type="alphaLcParenR"/>
            </a:pPr>
            <a:r>
              <a:rPr lang="en-US" dirty="0">
                <a:highlight>
                  <a:srgbClr val="FFFFFF"/>
                </a:highlight>
                <a:ea typeface="Times New Roman"/>
                <a:cs typeface="Times New Roman"/>
              </a:rPr>
              <a:t>Specific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Clear planning</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Vague results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stakeholders</a:t>
            </a:r>
            <a:endParaRPr lang="en-US" dirty="0">
              <a:ea typeface="Times New Roman"/>
              <a:cs typeface="Times New Roman"/>
            </a:endParaRPr>
          </a:p>
        </p:txBody>
      </p:sp>
    </p:spTree>
    <p:extLst>
      <p:ext uri="{BB962C8B-B14F-4D97-AF65-F5344CB8AC3E}">
        <p14:creationId xmlns:p14="http://schemas.microsoft.com/office/powerpoint/2010/main" val="26572762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In order for a project to be considered a project what does it need?</a:t>
            </a:r>
          </a:p>
          <a:p>
            <a:pPr marL="695325" lvl="0">
              <a:lnSpc>
                <a:spcPct val="115000"/>
              </a:lnSpc>
              <a:spcBef>
                <a:spcPts val="0"/>
              </a:spcBef>
              <a:buFont typeface="+mj-lt"/>
              <a:buAutoNum type="alphaLcParenR"/>
            </a:pPr>
            <a:r>
              <a:rPr lang="en-US" dirty="0">
                <a:highlight>
                  <a:srgbClr val="FFFFFF"/>
                </a:highlight>
                <a:ea typeface="Times New Roman"/>
                <a:cs typeface="Times New Roman"/>
              </a:rPr>
              <a:t>A transitory name and title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Extra funding to prepare for possible emergencies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specific start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vague purpose and results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not an example of a good project goal?</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upgrade the existing sales system to EasySell 5.1 by January 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begin production of a new widget by September 1, 2011.</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build a new 5,000 square foot office facility and have all staff relocated to it by December 31, 2010.</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To design a new data entry system to a future buyer at a time to be determined.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67587519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Which of these statements is true about setting requirements?</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Requirements outline exactly what a project must do in order for it to be considered successful.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Good requirements are at least somewhat specific.</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should not be used for just any project, but are particularly useful in IT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When it comes to requirements it is best to be vague in order to not miss important deadlines.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describes deliverable?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a:t>
            </a:r>
            <a:r>
              <a:rPr lang="en-US" dirty="0">
                <a:solidFill>
                  <a:srgbClr val="FF0000"/>
                </a:solidFill>
                <a:highlight>
                  <a:srgbClr val="FFFFFF"/>
                </a:highlight>
                <a:ea typeface="Calibri"/>
                <a:cs typeface="Calibri"/>
              </a:rPr>
              <a:t>define what people can expect to hold in their hands after the project is complete.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define the goals set by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help you set clear expectations at the end of your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maintain a clear idea of what the stakeholders should be executing.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523332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a:t>Module </a:t>
            </a:r>
            <a:r>
              <a:rPr lang="en-US" dirty="0"/>
              <a:t>Five: Initiation (II)</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pPr>
              <a:buNone/>
            </a:pPr>
            <a:r>
              <a:rPr lang="en-US" dirty="0"/>
              <a:t>This module will look at four key </a:t>
            </a:r>
          </a:p>
          <a:p>
            <a:pPr>
              <a:buNone/>
            </a:pPr>
            <a:r>
              <a:rPr lang="en-US" dirty="0"/>
              <a:t>project documents: the statement of </a:t>
            </a:r>
          </a:p>
          <a:p>
            <a:pPr>
              <a:buNone/>
            </a:pPr>
            <a:r>
              <a:rPr lang="en-US" dirty="0"/>
              <a:t>work, the project requirements </a:t>
            </a:r>
          </a:p>
          <a:p>
            <a:pPr>
              <a:buNone/>
            </a:pPr>
            <a:r>
              <a:rPr lang="en-US" dirty="0"/>
              <a:t>document, the project planning </a:t>
            </a:r>
          </a:p>
          <a:p>
            <a:pPr>
              <a:buNone/>
            </a:pPr>
            <a:r>
              <a:rPr lang="en-US" dirty="0"/>
              <a:t>worksheet, and the project charter. </a:t>
            </a:r>
          </a:p>
        </p:txBody>
      </p:sp>
      <p:sp>
        <p:nvSpPr>
          <p:cNvPr id="4" name="Text Placeholder 3"/>
          <p:cNvSpPr>
            <a:spLocks noGrp="1"/>
          </p:cNvSpPr>
          <p:nvPr>
            <p:ph type="body" sz="quarter" idx="10"/>
          </p:nvPr>
        </p:nvSpPr>
        <p:spPr>
          <a:xfrm>
            <a:off x="7427912" y="381000"/>
            <a:ext cx="1752600" cy="3912096"/>
          </a:xfrm>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All you need is the plan, the road map, and the courage to press on to your destination.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Earl Nightingale</a:t>
            </a:r>
            <a:endParaRPr lang="en-US" sz="2400" b="1" dirty="0">
              <a:ea typeface="Times New Roman"/>
              <a:cs typeface="Times New Roman"/>
            </a:endParaRPr>
          </a:p>
        </p:txBody>
      </p:sp>
    </p:spTree>
    <p:extLst>
      <p:ext uri="{BB962C8B-B14F-4D97-AF65-F5344CB8AC3E}">
        <p14:creationId xmlns:p14="http://schemas.microsoft.com/office/powerpoint/2010/main" val="28093262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Creating a Statement of Work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577311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825083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Completing the Project Planning Worksheet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90360127"/>
              </p:ext>
            </p:extLst>
          </p:nvPr>
        </p:nvGraphicFramePr>
        <p:xfrm>
          <a:off x="323528" y="1556792"/>
          <a:ext cx="8424936" cy="4906489"/>
        </p:xfrm>
        <a:graphic>
          <a:graphicData uri="http://schemas.openxmlformats.org/drawingml/2006/table">
            <a:tbl>
              <a:tblPr firstRow="1" firstCol="1" bandRow="1">
                <a:tableStyleId>{72833802-FEF1-4C79-8D5D-14CF1EAF98D9}</a:tableStyleId>
              </a:tblPr>
              <a:tblGrid>
                <a:gridCol w="4706113">
                  <a:extLst>
                    <a:ext uri="{9D8B030D-6E8A-4147-A177-3AD203B41FA5}">
                      <a16:colId xmlns:a16="http://schemas.microsoft.com/office/drawing/2014/main" val="20000"/>
                    </a:ext>
                  </a:extLst>
                </a:gridCol>
                <a:gridCol w="178638">
                  <a:extLst>
                    <a:ext uri="{9D8B030D-6E8A-4147-A177-3AD203B41FA5}">
                      <a16:colId xmlns:a16="http://schemas.microsoft.com/office/drawing/2014/main" val="20001"/>
                    </a:ext>
                  </a:extLst>
                </a:gridCol>
                <a:gridCol w="3540185">
                  <a:extLst>
                    <a:ext uri="{9D8B030D-6E8A-4147-A177-3AD203B41FA5}">
                      <a16:colId xmlns:a16="http://schemas.microsoft.com/office/drawing/2014/main" val="20002"/>
                    </a:ext>
                  </a:extLst>
                </a:gridCol>
              </a:tblGrid>
              <a:tr h="564631">
                <a:tc gridSpan="3">
                  <a:txBody>
                    <a:bodyPr/>
                    <a:lstStyle/>
                    <a:p>
                      <a:pPr marL="0" marR="0">
                        <a:lnSpc>
                          <a:spcPct val="115000"/>
                        </a:lnSpc>
                        <a:spcBef>
                          <a:spcPts val="0"/>
                        </a:spcBef>
                        <a:spcAft>
                          <a:spcPts val="1000"/>
                        </a:spcAft>
                      </a:pPr>
                      <a:r>
                        <a:rPr lang="en-US" sz="1800" dirty="0">
                          <a:effectLst/>
                        </a:rPr>
                        <a:t>Project Planning Worksheet</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14564">
                <a:tc gridSpan="3">
                  <a:txBody>
                    <a:bodyPr/>
                    <a:lstStyle/>
                    <a:p>
                      <a:pPr marL="0" marR="0">
                        <a:lnSpc>
                          <a:spcPct val="115000"/>
                        </a:lnSpc>
                        <a:spcBef>
                          <a:spcPts val="0"/>
                        </a:spcBef>
                        <a:spcAft>
                          <a:spcPts val="1000"/>
                        </a:spcAft>
                      </a:pPr>
                      <a:r>
                        <a:rPr lang="en-US" sz="1800" dirty="0">
                          <a:effectLst/>
                        </a:rPr>
                        <a:t>Part I: Basic Information</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90570">
                <a:tc gridSpan="2">
                  <a:txBody>
                    <a:bodyPr/>
                    <a:lstStyle/>
                    <a:p>
                      <a:pPr marL="0" marR="0">
                        <a:spcBef>
                          <a:spcPts val="0"/>
                        </a:spcBef>
                        <a:spcAft>
                          <a:spcPts val="0"/>
                        </a:spcAft>
                      </a:pPr>
                      <a:r>
                        <a:rPr lang="en-US" sz="1800" dirty="0">
                          <a:effectLst/>
                        </a:rPr>
                        <a:t>Project Name:</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spcBef>
                          <a:spcPts val="0"/>
                        </a:spcBef>
                        <a:spcAft>
                          <a:spcPts val="0"/>
                        </a:spcAft>
                      </a:pPr>
                      <a:r>
                        <a:rPr lang="en-US" sz="1800" dirty="0">
                          <a:effectLst/>
                        </a:rPr>
                        <a:t>Project Team Members:</a:t>
                      </a:r>
                      <a:endParaRPr lang="en-US" sz="1800" b="1" dirty="0">
                        <a:effectLst/>
                        <a:latin typeface="Calibri"/>
                        <a:ea typeface="Times New Roman"/>
                        <a:cs typeface="Times New Roman"/>
                      </a:endParaRPr>
                    </a:p>
                  </a:txBody>
                  <a:tcPr marL="68580" marR="68580" marT="0" marB="0" anchor="b"/>
                </a:tc>
                <a:extLst>
                  <a:ext uri="{0D108BD9-81ED-4DB2-BD59-A6C34878D82A}">
                    <a16:rowId xmlns:a16="http://schemas.microsoft.com/office/drawing/2014/main" val="10002"/>
                  </a:ext>
                </a:extLst>
              </a:tr>
              <a:tr h="314564">
                <a:tc gridSpan="2">
                  <a:txBody>
                    <a:bodyPr/>
                    <a:lstStyle/>
                    <a:p>
                      <a:pPr marL="0" marR="0">
                        <a:spcBef>
                          <a:spcPts val="0"/>
                        </a:spcBef>
                        <a:spcAft>
                          <a:spcPts val="0"/>
                        </a:spcAft>
                      </a:pPr>
                      <a:r>
                        <a:rPr lang="en-US" sz="1800" dirty="0">
                          <a:effectLst/>
                        </a:rPr>
                        <a:t>Estimated Project Start Date:</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extLst>
                  <a:ext uri="{0D108BD9-81ED-4DB2-BD59-A6C34878D82A}">
                    <a16:rowId xmlns:a16="http://schemas.microsoft.com/office/drawing/2014/main" val="10003"/>
                  </a:ext>
                </a:extLst>
              </a:tr>
              <a:tr h="314564">
                <a:tc gridSpan="2">
                  <a:txBody>
                    <a:bodyPr/>
                    <a:lstStyle/>
                    <a:p>
                      <a:pPr marL="0" marR="0">
                        <a:spcBef>
                          <a:spcPts val="0"/>
                        </a:spcBef>
                        <a:spcAft>
                          <a:spcPts val="0"/>
                        </a:spcAft>
                      </a:pPr>
                      <a:r>
                        <a:rPr lang="en-US" sz="1800" dirty="0">
                          <a:effectLst/>
                        </a:rPr>
                        <a:t>Estimated Project End Date:</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extLst>
                  <a:ext uri="{0D108BD9-81ED-4DB2-BD59-A6C34878D82A}">
                    <a16:rowId xmlns:a16="http://schemas.microsoft.com/office/drawing/2014/main" val="10004"/>
                  </a:ext>
                </a:extLst>
              </a:tr>
              <a:tr h="314564">
                <a:tc gridSpan="2">
                  <a:txBody>
                    <a:bodyPr/>
                    <a:lstStyle/>
                    <a:p>
                      <a:pPr marL="0" marR="0">
                        <a:spcBef>
                          <a:spcPts val="0"/>
                        </a:spcBef>
                        <a:spcAft>
                          <a:spcPts val="0"/>
                        </a:spcAft>
                      </a:pPr>
                      <a:r>
                        <a:rPr lang="en-US" sz="1800" dirty="0">
                          <a:effectLst/>
                        </a:rPr>
                        <a:t>Budget Amount (if known):</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extLst>
                  <a:ext uri="{0D108BD9-81ED-4DB2-BD59-A6C34878D82A}">
                    <a16:rowId xmlns:a16="http://schemas.microsoft.com/office/drawing/2014/main" val="10005"/>
                  </a:ext>
                </a:extLst>
              </a:tr>
              <a:tr h="314564">
                <a:tc gridSpan="3">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r h="314564">
                <a:tc gridSpan="3">
                  <a:txBody>
                    <a:bodyPr/>
                    <a:lstStyle/>
                    <a:p>
                      <a:pPr marL="0" marR="0">
                        <a:lnSpc>
                          <a:spcPct val="115000"/>
                        </a:lnSpc>
                        <a:spcBef>
                          <a:spcPts val="0"/>
                        </a:spcBef>
                        <a:spcAft>
                          <a:spcPts val="1000"/>
                        </a:spcAft>
                      </a:pPr>
                      <a:r>
                        <a:rPr lang="en-US" sz="1800" dirty="0">
                          <a:effectLst/>
                        </a:rPr>
                        <a:t>Part II: Project Goals</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7"/>
                  </a:ext>
                </a:extLst>
              </a:tr>
              <a:tr h="314564">
                <a:tc gridSpan="3">
                  <a:txBody>
                    <a:bodyPr/>
                    <a:lstStyle/>
                    <a:p>
                      <a:pPr marL="0" marR="0">
                        <a:lnSpc>
                          <a:spcPct val="115000"/>
                        </a:lnSpc>
                        <a:spcBef>
                          <a:spcPts val="0"/>
                        </a:spcBef>
                        <a:spcAft>
                          <a:spcPts val="1000"/>
                        </a:spcAft>
                      </a:pPr>
                      <a:r>
                        <a:rPr lang="en-US" sz="1800" dirty="0">
                          <a:effectLst/>
                        </a:rPr>
                        <a:t>List your SMART goals here.</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8"/>
                  </a:ext>
                </a:extLst>
              </a:tr>
              <a:tr h="314564">
                <a:tc gridSpan="3">
                  <a:txBody>
                    <a:bodyPr/>
                    <a:lstStyle/>
                    <a:p>
                      <a:pPr marL="0" marR="0">
                        <a:lnSpc>
                          <a:spcPct val="115000"/>
                        </a:lnSpc>
                        <a:spcBef>
                          <a:spcPts val="0"/>
                        </a:spcBef>
                        <a:spcAft>
                          <a:spcPts val="1000"/>
                        </a:spcAft>
                      </a:pPr>
                      <a:r>
                        <a:rPr lang="en-US" sz="1800" dirty="0">
                          <a:effectLst/>
                        </a:rPr>
                        <a:t>Part III: Milestones</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9"/>
                  </a:ext>
                </a:extLst>
              </a:tr>
              <a:tr h="314564">
                <a:tc>
                  <a:txBody>
                    <a:bodyPr/>
                    <a:lstStyle/>
                    <a:p>
                      <a:pPr marL="0" marR="0">
                        <a:lnSpc>
                          <a:spcPct val="115000"/>
                        </a:lnSpc>
                        <a:spcBef>
                          <a:spcPts val="0"/>
                        </a:spcBef>
                        <a:spcAft>
                          <a:spcPts val="1000"/>
                        </a:spcAft>
                      </a:pPr>
                      <a:r>
                        <a:rPr lang="en-US" sz="1800" dirty="0">
                          <a:effectLst/>
                        </a:rPr>
                        <a:t>Milestone</a:t>
                      </a:r>
                      <a:endParaRPr lang="en-US" sz="1800" b="1" dirty="0">
                        <a:effectLst/>
                        <a:latin typeface="Calibri"/>
                        <a:ea typeface="Times New Roman"/>
                        <a:cs typeface="Times New Roman"/>
                      </a:endParaRPr>
                    </a:p>
                  </a:txBody>
                  <a:tcPr marL="68580" marR="68580" marT="0" marB="0"/>
                </a:tc>
                <a:tc gridSpan="2">
                  <a:txBody>
                    <a:bodyPr/>
                    <a:lstStyle/>
                    <a:p>
                      <a:pPr marL="0" marR="0">
                        <a:lnSpc>
                          <a:spcPct val="115000"/>
                        </a:lnSpc>
                        <a:spcBef>
                          <a:spcPts val="0"/>
                        </a:spcBef>
                        <a:spcAft>
                          <a:spcPts val="1000"/>
                        </a:spcAft>
                      </a:pPr>
                      <a:r>
                        <a:rPr lang="en-US" sz="1800" dirty="0">
                          <a:effectLst/>
                        </a:rPr>
                        <a:t>Target Completion Date</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extLst>
                  <a:ext uri="{0D108BD9-81ED-4DB2-BD59-A6C34878D82A}">
                    <a16:rowId xmlns:a16="http://schemas.microsoft.com/office/drawing/2014/main" val="10010"/>
                  </a:ext>
                </a:extLst>
              </a:tr>
              <a:tr h="314564">
                <a:tc>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gridSpan="2">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extLst>
                  <a:ext uri="{0D108BD9-81ED-4DB2-BD59-A6C34878D82A}">
                    <a16:rowId xmlns:a16="http://schemas.microsoft.com/office/drawing/2014/main" val="10011"/>
                  </a:ext>
                </a:extLst>
              </a:tr>
              <a:tr h="314564">
                <a:tc>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gridSpan="2">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extLst>
                  <a:ext uri="{0D108BD9-81ED-4DB2-BD59-A6C34878D82A}">
                    <a16:rowId xmlns:a16="http://schemas.microsoft.com/office/drawing/2014/main" val="10012"/>
                  </a:ext>
                </a:extLst>
              </a:tr>
              <a:tr h="290570">
                <a:tc gridSpan="3">
                  <a:txBody>
                    <a:bodyPr/>
                    <a:lstStyle/>
                    <a:p>
                      <a:pPr marL="0" marR="0">
                        <a:spcBef>
                          <a:spcPts val="0"/>
                        </a:spcBef>
                        <a:spcAft>
                          <a:spcPts val="0"/>
                        </a:spcAft>
                      </a:pPr>
                      <a:r>
                        <a:rPr lang="en-US" sz="1800" dirty="0">
                          <a:effectLst/>
                        </a:rPr>
                        <a:t>Approved by:</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3"/>
                  </a:ext>
                </a:extLst>
              </a:tr>
              <a:tr h="290570">
                <a:tc gridSpan="3">
                  <a:txBody>
                    <a:bodyPr/>
                    <a:lstStyle/>
                    <a:p>
                      <a:pPr marL="0" marR="0">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202002961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Completing the Project Charter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381899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557851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Once you have an idea of who your stakeholders are and what the project will achieve, what is the next step?</a:t>
            </a:r>
          </a:p>
          <a:p>
            <a:pPr marL="695325" lvl="0">
              <a:lnSpc>
                <a:spcPct val="115000"/>
              </a:lnSpc>
              <a:spcBef>
                <a:spcPts val="0"/>
              </a:spcBef>
              <a:buFont typeface="+mj-lt"/>
              <a:buAutoNum type="alphaLcParenR"/>
            </a:pPr>
            <a:r>
              <a:rPr lang="en-US" dirty="0">
                <a:highlight>
                  <a:srgbClr val="FFFFFF"/>
                </a:highlight>
                <a:ea typeface="Times New Roman"/>
                <a:cs typeface="Times New Roman"/>
              </a:rPr>
              <a:t>Achieve the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your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Put it all in writing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End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basis report on three types of financial activities: operating activities, investing activities, and financing activities.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statement which stakeholders create for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defines the vague overall meaning of the work and is also specific enough that it conveys your unique interpretation.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The SOW defines what the project will do and when it will be done.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63816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9962847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Who signs off on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 and upper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not included in the project details?</a:t>
            </a:r>
          </a:p>
          <a:p>
            <a:pPr marL="695325" lvl="0">
              <a:lnSpc>
                <a:spcPct val="115000"/>
              </a:lnSpc>
              <a:spcBef>
                <a:spcPts val="0"/>
              </a:spcBef>
              <a:buFont typeface="+mj-lt"/>
              <a:buAutoNum type="alphaLcParenR"/>
            </a:pPr>
            <a:r>
              <a:rPr lang="en-US" dirty="0">
                <a:highlight>
                  <a:srgbClr val="FFFFFF"/>
                </a:highlight>
                <a:ea typeface="Times New Roman"/>
                <a:cs typeface="Times New Roman"/>
              </a:rPr>
              <a:t>Name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products needed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Its estimated state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client(s) involved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0481369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What question does ‘scope’ answer in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What will the project encompass?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are our deliverables, goals, and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is the purpose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Who is on the 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Which of these statements is true of the project planning worksheet?</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remains static throughout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a living, breathing document.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never complete.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gives you several </a:t>
            </a:r>
            <a:r>
              <a:rPr lang="en-US" dirty="0">
                <a:highlight>
                  <a:srgbClr val="FFFFFF"/>
                </a:highlight>
                <a:ea typeface="Calibri"/>
                <a:cs typeface="Calibri"/>
              </a:rPr>
              <a:t>places to capture the essential information about your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534736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How is the project planning worksheet similar to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are both produced by the stakeholders.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both must be signed off on by a number of supervisors.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a:t>
            </a:r>
            <a:r>
              <a:rPr lang="en-US" dirty="0">
                <a:highlight>
                  <a:srgbClr val="FFFFFF"/>
                </a:highlight>
                <a:ea typeface="Calibri"/>
                <a:cs typeface="Calibri"/>
              </a:rPr>
              <a:t>may need different fields based on your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may need to be vague for the betterment of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the final, formal project document?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worksheet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statement of work</a:t>
            </a:r>
            <a:endParaRPr lang="en-US" dirty="0">
              <a:ea typeface="Times New Roman"/>
              <a:cs typeface="Times New Roman"/>
            </a:endParaRPr>
          </a:p>
        </p:txBody>
      </p:sp>
    </p:spTree>
    <p:extLst>
      <p:ext uri="{BB962C8B-B14F-4D97-AF65-F5344CB8AC3E}">
        <p14:creationId xmlns:p14="http://schemas.microsoft.com/office/powerpoint/2010/main" val="213178202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How long should the project charter be?</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a few pages to hundreds.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ten to fifteen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one hundred to five hundred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varies, but is never over one hundred pages.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would not be included in the project charter?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Estimated cost vs. budget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house and out of house items.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Milestone descriptions and dates.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9755348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Once you have an idea of who your stakeholders are and what the project will achieve, what is the next step?</a:t>
            </a:r>
          </a:p>
          <a:p>
            <a:pPr marL="695325" lvl="0">
              <a:lnSpc>
                <a:spcPct val="115000"/>
              </a:lnSpc>
              <a:spcBef>
                <a:spcPts val="0"/>
              </a:spcBef>
              <a:buFont typeface="+mj-lt"/>
              <a:buAutoNum type="alphaLcParenR"/>
            </a:pPr>
            <a:r>
              <a:rPr lang="en-US" dirty="0">
                <a:highlight>
                  <a:srgbClr val="FFFFFF"/>
                </a:highlight>
                <a:ea typeface="Times New Roman"/>
                <a:cs typeface="Times New Roman"/>
              </a:rPr>
              <a:t>Achieve the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your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Put it all in writing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End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basis report on three types of financial activities: operating activities, investing activities, and financing activities.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statement which stakeholders create for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defines the vague overall meaning of the work and is also specific enough that it conveys your unique interpretation.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The SOW defines what the project will do and when it will be done.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5619803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Who signs off on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 and upper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Both a &amp; b</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not included in the project details?</a:t>
            </a:r>
          </a:p>
          <a:p>
            <a:pPr marL="695325" lvl="0">
              <a:lnSpc>
                <a:spcPct val="115000"/>
              </a:lnSpc>
              <a:spcBef>
                <a:spcPts val="0"/>
              </a:spcBef>
              <a:buFont typeface="+mj-lt"/>
              <a:buAutoNum type="alphaLcParenR"/>
            </a:pPr>
            <a:r>
              <a:rPr lang="en-US" dirty="0">
                <a:highlight>
                  <a:srgbClr val="FFFFFF"/>
                </a:highlight>
                <a:ea typeface="Times New Roman"/>
                <a:cs typeface="Times New Roman"/>
              </a:rPr>
              <a:t>Name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products needed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Its estimated state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client(s) involved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5047736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What question does ‘scope’ answer in the statement of work?</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What will the project encompass?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are our deliverables, goals, and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is the purpose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Who is on the 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Which of these statements is true of the project planning worksheet?</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remains static throughout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is a living, breathing document.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never complete.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gives you several </a:t>
            </a:r>
            <a:r>
              <a:rPr lang="en-US" dirty="0">
                <a:highlight>
                  <a:srgbClr val="FFFFFF"/>
                </a:highlight>
                <a:ea typeface="Calibri"/>
                <a:cs typeface="Calibri"/>
              </a:rPr>
              <a:t>places to capture the essential information about your project.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6718665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How is the project planning worksheet similar to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are both produced by the stakeholders.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both must be signed off on by a number of supervisors.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 both, you </a:t>
            </a:r>
            <a:r>
              <a:rPr lang="en-US" dirty="0">
                <a:solidFill>
                  <a:srgbClr val="FF0000"/>
                </a:solidFill>
                <a:highlight>
                  <a:srgbClr val="FFFFFF"/>
                </a:highlight>
                <a:ea typeface="Calibri"/>
                <a:cs typeface="Calibri"/>
              </a:rPr>
              <a:t>may need different fields based on your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may need to be vague for the betterment of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the final, formal project document?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worksheet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statement of work</a:t>
            </a:r>
            <a:endParaRPr lang="en-US" dirty="0">
              <a:ea typeface="Times New Roman"/>
              <a:cs typeface="Times New Roman"/>
            </a:endParaRPr>
          </a:p>
        </p:txBody>
      </p:sp>
    </p:spTree>
    <p:extLst>
      <p:ext uri="{BB962C8B-B14F-4D97-AF65-F5344CB8AC3E}">
        <p14:creationId xmlns:p14="http://schemas.microsoft.com/office/powerpoint/2010/main" val="411211017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How long should the project charter be?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varies from a few pages to hundreds.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ten to fifteen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one hundred to five hundred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varies, but is never over one hundred pages.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would not be included in the project charter?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Estimated cost vs. budget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 house and out of house items.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Milestone descriptions and dates.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3273955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a:t>
            </a:r>
            <a:r>
              <a:rPr lang="en-US" dirty="0"/>
              <a:t>Six: </a:t>
            </a:r>
            <a:br>
              <a:rPr lang="en-US" dirty="0"/>
            </a:br>
            <a:r>
              <a:rPr lang="en-US" dirty="0"/>
              <a:t>Planning (I)</a:t>
            </a:r>
            <a:endParaRPr lang="en-CA" dirty="0"/>
          </a:p>
        </p:txBody>
      </p:sp>
      <p:sp>
        <p:nvSpPr>
          <p:cNvPr id="3" name="Content Placeholder 2"/>
          <p:cNvSpPr>
            <a:spLocks noGrp="1"/>
          </p:cNvSpPr>
          <p:nvPr>
            <p:ph idx="1"/>
          </p:nvPr>
        </p:nvSpPr>
        <p:spPr>
          <a:xfrm>
            <a:off x="457200" y="1928802"/>
            <a:ext cx="6758006" cy="4643470"/>
          </a:xfrm>
        </p:spPr>
        <p:txBody>
          <a:bodyPr>
            <a:normAutofit fontScale="92500" lnSpcReduction="10000"/>
          </a:bodyPr>
          <a:lstStyle/>
          <a:p>
            <a:pPr>
              <a:buNone/>
            </a:pPr>
            <a:r>
              <a:rPr lang="en-US" dirty="0"/>
              <a:t>Now it’s time to plan the nuts and bolts </a:t>
            </a:r>
          </a:p>
          <a:p>
            <a:pPr>
              <a:buNone/>
            </a:pPr>
            <a:r>
              <a:rPr lang="en-US" dirty="0"/>
              <a:t>of your project.</a:t>
            </a:r>
            <a:br>
              <a:rPr lang="en-US" dirty="0"/>
            </a:br>
            <a:endParaRPr lang="en-CA" dirty="0"/>
          </a:p>
          <a:p>
            <a:r>
              <a:rPr lang="en-US" dirty="0"/>
              <a:t>When building your plan, remember:</a:t>
            </a:r>
            <a:endParaRPr lang="en-CA" dirty="0"/>
          </a:p>
          <a:p>
            <a:r>
              <a:rPr lang="en-US" dirty="0"/>
              <a:t>Everything in the plan is a prediction.</a:t>
            </a:r>
            <a:endParaRPr lang="en-CA" dirty="0"/>
          </a:p>
          <a:p>
            <a:r>
              <a:rPr lang="en-US" dirty="0"/>
              <a:t>The only fact that you know for certain is that your plan is definitely not 100% right.</a:t>
            </a:r>
            <a:endParaRPr lang="en-CA" dirty="0"/>
          </a:p>
          <a:p>
            <a:r>
              <a:rPr lang="en-US" dirty="0"/>
              <a:t>Contingency needs to be built in to cope with the uncertainty.</a:t>
            </a:r>
            <a:endParaRPr lang="en-CA" dirty="0"/>
          </a:p>
          <a:p>
            <a:pPr>
              <a:buNone/>
            </a:pPr>
            <a:endParaRPr lang="en-US" dirty="0"/>
          </a:p>
        </p:txBody>
      </p:sp>
      <p:sp>
        <p:nvSpPr>
          <p:cNvPr id="4" name="Text Placeholder 3"/>
          <p:cNvSpPr>
            <a:spLocks noGrp="1"/>
          </p:cNvSpPr>
          <p:nvPr>
            <p:ph type="body" sz="quarter" idx="10"/>
          </p:nvPr>
        </p:nvSpPr>
        <p:spPr>
          <a:xfrm>
            <a:off x="7427912" y="381000"/>
            <a:ext cx="1752600" cy="3624064"/>
          </a:xfrm>
        </p:spPr>
        <p:txBody>
          <a:bodyPr>
            <a:normAutofit/>
          </a:bodyPr>
          <a:lstStyle/>
          <a:p>
            <a:pPr>
              <a:lnSpc>
                <a:spcPct val="115000"/>
              </a:lnSpc>
              <a:spcBef>
                <a:spcPts val="0"/>
              </a:spcBef>
              <a:spcAft>
                <a:spcPts val="1000"/>
              </a:spcAft>
            </a:pPr>
            <a:r>
              <a:rPr lang="en-US" sz="2000" dirty="0">
                <a:latin typeface="Cambria"/>
                <a:ea typeface="Times New Roman"/>
                <a:cs typeface="Times New Roman"/>
              </a:rPr>
              <a:t>Those who fail to plan, plan to fail.</a:t>
            </a:r>
            <a:endParaRPr lang="en-US" sz="1600" dirty="0">
              <a:ea typeface="Times New Roman"/>
              <a:cs typeface="Times New Roman"/>
            </a:endParaRPr>
          </a:p>
          <a:p>
            <a:pPr algn="ctr">
              <a:lnSpc>
                <a:spcPct val="115000"/>
              </a:lnSpc>
              <a:spcBef>
                <a:spcPts val="0"/>
              </a:spcBef>
              <a:spcAft>
                <a:spcPts val="1000"/>
              </a:spcAft>
            </a:pPr>
            <a:r>
              <a:rPr lang="en-US" sz="2000" b="1" dirty="0">
                <a:latin typeface="Cambria"/>
                <a:ea typeface="Times New Roman"/>
                <a:cs typeface="Times New Roman"/>
              </a:rPr>
              <a:t>Anonymous</a:t>
            </a:r>
            <a:endParaRPr lang="en-US" sz="1600" b="1" dirty="0">
              <a:ea typeface="Times New Roman"/>
              <a:cs typeface="Times New Roman"/>
            </a:endParaRPr>
          </a:p>
          <a:p>
            <a:endParaRPr lang="en-CA" dirty="0"/>
          </a:p>
        </p:txBody>
      </p:sp>
    </p:spTree>
    <p:extLst>
      <p:ext uri="{BB962C8B-B14F-4D97-AF65-F5344CB8AC3E}">
        <p14:creationId xmlns:p14="http://schemas.microsoft.com/office/powerpoint/2010/main" val="9180164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Darren\Desktop\New Photos\s00033.png"/>
          <p:cNvPicPr>
            <a:picLocks noChangeAspect="1"/>
          </p:cNvPicPr>
          <p:nvPr/>
        </p:nvPicPr>
        <p:blipFill rotWithShape="1">
          <a:blip r:embed="rId2">
            <a:extLst>
              <a:ext uri="{28A0092B-C50C-407E-A947-70E740481C1C}">
                <a14:useLocalDpi xmlns:a14="http://schemas.microsoft.com/office/drawing/2010/main" val="0"/>
              </a:ext>
            </a:extLst>
          </a:blip>
          <a:srcRect l="13092" r="8834"/>
          <a:stretch/>
        </p:blipFill>
        <p:spPr bwMode="auto">
          <a:xfrm>
            <a:off x="7462690" y="4077072"/>
            <a:ext cx="1665945" cy="2846103"/>
          </a:xfrm>
          <a:prstGeom prst="rect">
            <a:avLst/>
          </a:prstGeom>
          <a:noFill/>
          <a:ln>
            <a:noFill/>
          </a:ln>
        </p:spPr>
      </p:pic>
      <p:sp>
        <p:nvSpPr>
          <p:cNvPr id="6" name="Text Box 3"/>
          <p:cNvSpPr txBox="1">
            <a:spLocks noChangeArrowheads="1"/>
          </p:cNvSpPr>
          <p:nvPr/>
        </p:nvSpPr>
        <p:spPr bwMode="auto">
          <a:xfrm>
            <a:off x="729613"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Project Management</a:t>
            </a:r>
            <a:endParaRPr lang="en-US" sz="4800" dirty="0"/>
          </a:p>
          <a:p>
            <a:pPr algn="r" eaLnBrk="1" hangingPunct="1"/>
            <a:endParaRPr lang="en-CA" sz="2000" b="1" dirty="0">
              <a:latin typeface="Calibri" pitchFamily="34" charset="0"/>
            </a:endParaRPr>
          </a:p>
          <a:p>
            <a:pPr algn="r" eaLnBrk="1" hangingPunct="1"/>
            <a:endParaRPr lang="en-CA" sz="2000" b="1" dirty="0">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spTree>
    <p:extLst>
      <p:ext uri="{BB962C8B-B14F-4D97-AF65-F5344CB8AC3E}">
        <p14:creationId xmlns:p14="http://schemas.microsoft.com/office/powerpoint/2010/main" val="29882498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Managing Expectations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18684989"/>
              </p:ext>
            </p:extLst>
          </p:nvPr>
        </p:nvGraphicFramePr>
        <p:xfrm>
          <a:off x="457200" y="1600200"/>
          <a:ext cx="761523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346647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 Task List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613784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39409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Estimating Time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42959850"/>
              </p:ext>
            </p:extLst>
          </p:nvPr>
        </p:nvGraphicFramePr>
        <p:xfrm>
          <a:off x="0" y="4365104"/>
          <a:ext cx="4564496" cy="2396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1589561" y="1812573"/>
            <a:ext cx="6120680" cy="2431435"/>
          </a:xfrm>
          <a:prstGeom prst="rect">
            <a:avLst/>
          </a:prstGeom>
          <a:noFill/>
        </p:spPr>
        <p:txBody>
          <a:bodyPr wrap="square" rtlCol="0">
            <a:spAutoFit/>
          </a:bodyPr>
          <a:lstStyle/>
          <a:p>
            <a:r>
              <a:rPr lang="en-US" sz="4000" dirty="0"/>
              <a:t>		</a:t>
            </a:r>
            <a:r>
              <a:rPr lang="en-US" sz="7200" dirty="0"/>
              <a:t>T</a:t>
            </a:r>
            <a:r>
              <a:rPr lang="en-US" sz="7200" baseline="-25000" dirty="0"/>
              <a:t>o </a:t>
            </a:r>
            <a:r>
              <a:rPr lang="en-US" sz="9600" b="1" baseline="-25000" dirty="0"/>
              <a:t>+</a:t>
            </a:r>
            <a:r>
              <a:rPr lang="en-US" sz="7200" baseline="-25000" dirty="0"/>
              <a:t> </a:t>
            </a:r>
            <a:r>
              <a:rPr lang="en-US" sz="9600" baseline="-25000" dirty="0"/>
              <a:t>4</a:t>
            </a:r>
            <a:r>
              <a:rPr lang="en-US" sz="7200" dirty="0"/>
              <a:t>T</a:t>
            </a:r>
            <a:r>
              <a:rPr lang="en-US" sz="7200" baseline="-25000" dirty="0"/>
              <a:t>m </a:t>
            </a:r>
            <a:r>
              <a:rPr lang="en-US" sz="9600" b="1" baseline="-25000" dirty="0"/>
              <a:t>+</a:t>
            </a:r>
            <a:r>
              <a:rPr lang="en-US" sz="7200" baseline="-25000" dirty="0"/>
              <a:t> </a:t>
            </a:r>
            <a:r>
              <a:rPr lang="en-US" sz="7200" dirty="0"/>
              <a:t>T</a:t>
            </a:r>
            <a:r>
              <a:rPr lang="en-US" sz="7200" baseline="-25000" dirty="0"/>
              <a:t>p</a:t>
            </a:r>
          </a:p>
          <a:p>
            <a:r>
              <a:rPr lang="en-US" sz="8000" baseline="-25000" dirty="0"/>
              <a:t>				6</a:t>
            </a:r>
            <a:endParaRPr lang="en-US" sz="8000" dirty="0"/>
          </a:p>
        </p:txBody>
      </p:sp>
      <p:cxnSp>
        <p:nvCxnSpPr>
          <p:cNvPr id="14" name="Straight Connector 13"/>
          <p:cNvCxnSpPr/>
          <p:nvPr/>
        </p:nvCxnSpPr>
        <p:spPr>
          <a:xfrm>
            <a:off x="3491880" y="3290055"/>
            <a:ext cx="3744416"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p:cNvSpPr txBox="1"/>
          <p:nvPr/>
        </p:nvSpPr>
        <p:spPr>
          <a:xfrm>
            <a:off x="1835696" y="2321877"/>
            <a:ext cx="1304844" cy="1477328"/>
          </a:xfrm>
          <a:prstGeom prst="rect">
            <a:avLst/>
          </a:prstGeom>
          <a:noFill/>
        </p:spPr>
        <p:txBody>
          <a:bodyPr wrap="none" rtlCol="0">
            <a:spAutoFit/>
          </a:bodyPr>
          <a:lstStyle/>
          <a:p>
            <a:pPr lvl="0"/>
            <a:r>
              <a:rPr lang="en-US" sz="7200" dirty="0"/>
              <a:t>T</a:t>
            </a:r>
            <a:r>
              <a:rPr lang="en-US" sz="7200" baseline="-25000" dirty="0"/>
              <a:t>e =</a:t>
            </a:r>
            <a:endParaRPr lang="en-US" sz="7200" dirty="0"/>
          </a:p>
          <a:p>
            <a:endParaRPr lang="en-US" dirty="0"/>
          </a:p>
        </p:txBody>
      </p:sp>
    </p:spTree>
    <p:extLst>
      <p:ext uri="{BB962C8B-B14F-4D97-AF65-F5344CB8AC3E}">
        <p14:creationId xmlns:p14="http://schemas.microsoft.com/office/powerpoint/2010/main" val="421351130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Estimating Resources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01712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83979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Estimating Costs </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101374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34115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When building a plan, what is important to remember?</a:t>
            </a:r>
          </a:p>
          <a:p>
            <a:pPr marL="695325" lvl="0">
              <a:lnSpc>
                <a:spcPct val="115000"/>
              </a:lnSpc>
              <a:spcBef>
                <a:spcPts val="0"/>
              </a:spcBef>
              <a:buFont typeface="+mj-lt"/>
              <a:buAutoNum type="alphaLcParenR"/>
            </a:pPr>
            <a:r>
              <a:rPr lang="en-US" dirty="0">
                <a:highlight>
                  <a:srgbClr val="FFFFFF"/>
                </a:highlight>
                <a:ea typeface="Times New Roman"/>
                <a:cs typeface="Times New Roman"/>
              </a:rPr>
              <a:t>At least half of the plan is a prediction.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only fact you know for certain is that your plan is 100% right.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no room for vagueness as deadlines and outcomes will not change.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Contingency needs to be built in to cope with the uncertainty. </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can unmanaged expectations cause?</a:t>
            </a:r>
          </a:p>
          <a:p>
            <a:pPr marL="695325" lvl="0">
              <a:lnSpc>
                <a:spcPct val="115000"/>
              </a:lnSpc>
              <a:spcBef>
                <a:spcPts val="0"/>
              </a:spcBef>
              <a:buFont typeface="+mj-lt"/>
              <a:buAutoNum type="alphaLcParenR"/>
            </a:pPr>
            <a:r>
              <a:rPr lang="en-US" dirty="0">
                <a:highlight>
                  <a:srgbClr val="FFFFFF"/>
                </a:highlight>
                <a:ea typeface="Times New Roman"/>
                <a:cs typeface="Times New Roman"/>
              </a:rPr>
              <a:t>Conflict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to succeed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Improved time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new statement of work to be written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5420018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Which of these is a main category that expectations fall into?</a:t>
            </a: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Delivery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Quantity</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is not a key checkpoint to include when reviewing documents?</a:t>
            </a: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outcomes and time frame.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requirements and budgets.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Understand the budget and schedule linkages.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Communicate to everyone no matter what their relevance.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2520222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is a good suggestion for writing the task list?</a:t>
            </a: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before the statement of work is written.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way that you will accomplish it.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as you are completing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same manner you would your project charter.</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When building your schedule, what should you never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Make concrete plans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Use outside help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Guess times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 deliverables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4276678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Te in the formula used for estimating time represent?</a:t>
            </a:r>
          </a:p>
          <a:p>
            <a:pPr marL="695325" lvl="0">
              <a:lnSpc>
                <a:spcPct val="115000"/>
              </a:lnSpc>
              <a:spcBef>
                <a:spcPts val="0"/>
              </a:spcBef>
              <a:buFont typeface="+mj-lt"/>
              <a:buAutoNum type="alphaLcParenR"/>
            </a:pPr>
            <a:r>
              <a:rPr lang="en-US" dirty="0">
                <a:highlight>
                  <a:srgbClr val="FFFFFF"/>
                </a:highlight>
                <a:ea typeface="Calibri"/>
                <a:cs typeface="Calibri"/>
              </a:rPr>
              <a:t>Calculated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Pessimistic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Optimistic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Probable time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the first thing you should do when properly estimating time?</a:t>
            </a:r>
          </a:p>
          <a:p>
            <a:pPr marL="695325" lvl="0">
              <a:lnSpc>
                <a:spcPct val="115000"/>
              </a:lnSpc>
              <a:spcBef>
                <a:spcPts val="0"/>
              </a:spcBef>
              <a:buFont typeface="+mj-lt"/>
              <a:buAutoNum type="alphaLcParenR"/>
            </a:pPr>
            <a:r>
              <a:rPr lang="en-US" dirty="0">
                <a:highlight>
                  <a:srgbClr val="FFFFFF"/>
                </a:highlight>
                <a:ea typeface="Times New Roman"/>
                <a:cs typeface="Times New Roman"/>
              </a:rPr>
              <a:t>Keep the same time scale for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the best and worst case estimates would be.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Plug the numbers into the formula for estimating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
            </a:r>
            <a:r>
              <a:rPr lang="en-US" dirty="0">
                <a:highlight>
                  <a:srgbClr val="FFFFFF"/>
                </a:highlight>
                <a:ea typeface="Calibri"/>
                <a:cs typeface="Calibri"/>
              </a:rPr>
              <a:t>ake a table, list your tasks, and fill in the estimated time for each.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630237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In project management, what does “resources” mean?</a:t>
            </a:r>
          </a:p>
          <a:p>
            <a:pPr marL="695325" lvl="0">
              <a:lnSpc>
                <a:spcPct val="115000"/>
              </a:lnSpc>
              <a:spcBef>
                <a:spcPts val="0"/>
              </a:spcBef>
              <a:buFont typeface="+mj-lt"/>
              <a:buAutoNum type="alphaLcParenR"/>
            </a:pPr>
            <a:r>
              <a:rPr lang="en-US" dirty="0">
                <a:highlight>
                  <a:srgbClr val="FFFFFF"/>
                </a:highlight>
                <a:ea typeface="Times New Roman"/>
                <a:cs typeface="Times New Roman"/>
              </a:rPr>
              <a:t>Staff room, meeting, and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a:t>
            </a:r>
            <a:r>
              <a:rPr lang="en-US" dirty="0">
                <a:highlight>
                  <a:srgbClr val="FFFFFF"/>
                </a:highlight>
                <a:ea typeface="Calibri"/>
                <a:cs typeface="Calibri"/>
              </a:rPr>
              <a:t>eople, materials, and money.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Materials, execution, and profit.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Stakeholders, statement of work, and end product.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What is a common method of resource listing?</a:t>
            </a:r>
          </a:p>
          <a:p>
            <a:pPr marL="695325" lvl="0">
              <a:lnSpc>
                <a:spcPct val="115000"/>
              </a:lnSpc>
              <a:spcBef>
                <a:spcPts val="0"/>
              </a:spcBef>
              <a:buFont typeface="+mj-lt"/>
              <a:buAutoNum type="alphaLcParenR"/>
            </a:pPr>
            <a:r>
              <a:rPr lang="en-US" dirty="0">
                <a:highlight>
                  <a:srgbClr val="FFFFFF"/>
                </a:highlight>
                <a:ea typeface="Calibri"/>
                <a:cs typeface="Calibri"/>
              </a:rPr>
              <a:t>List the tasks, estimated time, and resources required.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assumptions, agreements, and estimated time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resources, materials, and profits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tasks, agreements, and materials required.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84442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One: Getting Started</a:t>
            </a:r>
          </a:p>
        </p:txBody>
      </p:sp>
      <p:sp>
        <p:nvSpPr>
          <p:cNvPr id="3" name="Content Placeholder 2"/>
          <p:cNvSpPr>
            <a:spLocks noGrp="1"/>
          </p:cNvSpPr>
          <p:nvPr>
            <p:ph idx="1"/>
          </p:nvPr>
        </p:nvSpPr>
        <p:spPr>
          <a:xfrm>
            <a:off x="457200" y="1928802"/>
            <a:ext cx="6758006" cy="4643470"/>
          </a:xfrm>
        </p:spPr>
        <p:txBody>
          <a:bodyPr>
            <a:normAutofit/>
          </a:bodyPr>
          <a:lstStyle/>
          <a:p>
            <a:r>
              <a:rPr lang="en-US" sz="2800" dirty="0"/>
              <a:t>In the past few decades, organizations have discovered something incredible: principles that have been used to create enormous successes in large projects can be applied to projects of any size to create amazing success. As a result, many employees are expected to understand project management techniques and how to apply them to projects of any size</a:t>
            </a:r>
            <a:r>
              <a:rPr lang="en-US" sz="2400" dirty="0"/>
              <a:t>.</a:t>
            </a:r>
            <a:endParaRPr lang="en-US" sz="4000" dirty="0"/>
          </a:p>
        </p:txBody>
      </p:sp>
      <p:sp>
        <p:nvSpPr>
          <p:cNvPr id="4" name="Text Placeholder 3"/>
          <p:cNvSpPr>
            <a:spLocks noGrp="1"/>
          </p:cNvSpPr>
          <p:nvPr>
            <p:ph type="body" sz="quarter" idx="10"/>
          </p:nvPr>
        </p:nvSpPr>
        <p:spPr>
          <a:xfrm>
            <a:off x="7391400" y="381000"/>
            <a:ext cx="1752600" cy="3768080"/>
          </a:xfrm>
        </p:spPr>
        <p:txBody>
          <a:bodyPr>
            <a:normAutofit fontScale="55000" lnSpcReduction="20000"/>
          </a:bodyPr>
          <a:lstStyle/>
          <a:p>
            <a:pPr>
              <a:lnSpc>
                <a:spcPct val="115000"/>
              </a:lnSpc>
              <a:spcBef>
                <a:spcPts val="0"/>
              </a:spcBef>
              <a:spcAft>
                <a:spcPts val="1000"/>
              </a:spcAft>
            </a:pPr>
            <a:r>
              <a:rPr lang="en-US" dirty="0">
                <a:latin typeface="Cambria"/>
                <a:ea typeface="Times New Roman"/>
                <a:cs typeface="Times New Roman"/>
              </a:rPr>
              <a:t>It must be considered that there is nothing more difficult to carry out nor more doubtful of success nor more dangerous to handle than to initiate a new order of things.</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Machiavelli</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8656738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When building a plan, what is important to remember?</a:t>
            </a:r>
          </a:p>
          <a:p>
            <a:pPr marL="695325" lvl="0">
              <a:lnSpc>
                <a:spcPct val="115000"/>
              </a:lnSpc>
              <a:spcBef>
                <a:spcPts val="0"/>
              </a:spcBef>
              <a:buFont typeface="+mj-lt"/>
              <a:buAutoNum type="alphaLcParenR"/>
            </a:pPr>
            <a:r>
              <a:rPr lang="en-US" dirty="0">
                <a:highlight>
                  <a:srgbClr val="FFFFFF"/>
                </a:highlight>
                <a:ea typeface="Times New Roman"/>
                <a:cs typeface="Times New Roman"/>
              </a:rPr>
              <a:t>At least half of the plan is a prediction.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only fact you know for certain is that your plan is 100% right.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no room for vagueness as deadlines and outcomes will not change.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Contingency needs to be built in to cope with the uncertainty. </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can unmanaged expectations cause?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Conflict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to succeed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Improved time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new statement of work to be written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2246853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Which of these is a main category that expectations fall into?</a:t>
            </a: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Delivery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Quantity</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is not a key checkpoint to include when reviewing documents?</a:t>
            </a: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outcomes and time frame.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requirements and budgets.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Understand the budget and schedule linkages.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Communicate to everyone no matter what their relevance.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5648296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is a good suggestion for writing the task list?</a:t>
            </a: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before the statement of work is written.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Write the task list in the way that you will accomplish it.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as you are completing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same manner you would your project charter.</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When building your schedule, what should you never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Make concrete plans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Use outside help</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Guess times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 deliverables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9087164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Te in the formula used for estimating time represent?</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Calculated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Pessimistic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Optimistic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Probable time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the first thing you should do when properly estimating time?</a:t>
            </a:r>
          </a:p>
          <a:p>
            <a:pPr marL="695325" lvl="0">
              <a:lnSpc>
                <a:spcPct val="115000"/>
              </a:lnSpc>
              <a:spcBef>
                <a:spcPts val="0"/>
              </a:spcBef>
              <a:buFont typeface="+mj-lt"/>
              <a:buAutoNum type="alphaLcParenR"/>
            </a:pPr>
            <a:r>
              <a:rPr lang="en-US" dirty="0">
                <a:highlight>
                  <a:srgbClr val="FFFFFF"/>
                </a:highlight>
                <a:ea typeface="Times New Roman"/>
                <a:cs typeface="Times New Roman"/>
              </a:rPr>
              <a:t>Keep the same time scale for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the best and worst case estimates would be.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Plug the numbers into the formula for estimating time.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t>
            </a:r>
            <a:r>
              <a:rPr lang="en-US" dirty="0">
                <a:solidFill>
                  <a:srgbClr val="FF0000"/>
                </a:solidFill>
                <a:highlight>
                  <a:srgbClr val="FFFFFF"/>
                </a:highlight>
                <a:ea typeface="Calibri"/>
                <a:cs typeface="Calibri"/>
              </a:rPr>
              <a:t>ake a table, list your tasks, and fill in the estimated time for each.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515805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In project management, what does “resources” mean?</a:t>
            </a:r>
          </a:p>
          <a:p>
            <a:pPr marL="695325" lvl="0">
              <a:lnSpc>
                <a:spcPct val="115000"/>
              </a:lnSpc>
              <a:spcBef>
                <a:spcPts val="0"/>
              </a:spcBef>
              <a:buFont typeface="+mj-lt"/>
              <a:buAutoNum type="alphaLcParenR"/>
            </a:pPr>
            <a:r>
              <a:rPr lang="en-US" dirty="0">
                <a:highlight>
                  <a:srgbClr val="FFFFFF"/>
                </a:highlight>
                <a:ea typeface="Times New Roman"/>
                <a:cs typeface="Times New Roman"/>
              </a:rPr>
              <a:t>Staff room, meeting, and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a:t>
            </a:r>
            <a:r>
              <a:rPr lang="en-US" dirty="0">
                <a:solidFill>
                  <a:srgbClr val="FF0000"/>
                </a:solidFill>
                <a:highlight>
                  <a:srgbClr val="FFFFFF"/>
                </a:highlight>
                <a:ea typeface="Calibri"/>
                <a:cs typeface="Calibri"/>
              </a:rPr>
              <a:t>eople, materials, and money.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Materials, execution, and profit.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Stakeholders, statement of work, and end product.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What is a common method of resource listing?</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List the tasks, estimated time, and resources required.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assumptions, agreements, and estimated time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resources, materials, and profits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tasks, agreements, and materials required.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9809276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Module </a:t>
            </a:r>
            <a:r>
              <a:rPr lang="en-US" dirty="0"/>
              <a:t>Seven: Planning (II)</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pPr>
              <a:buNone/>
            </a:pPr>
            <a:r>
              <a:rPr lang="en-US" dirty="0"/>
              <a:t>The next part of the planning phase is </a:t>
            </a:r>
          </a:p>
          <a:p>
            <a:pPr>
              <a:buNone/>
            </a:pPr>
            <a:r>
              <a:rPr lang="en-US" dirty="0"/>
              <a:t>to bring together the nuts and bolts </a:t>
            </a:r>
          </a:p>
          <a:p>
            <a:pPr>
              <a:buNone/>
            </a:pPr>
            <a:r>
              <a:rPr lang="en-US" dirty="0"/>
              <a:t>information that we have gathered (the </a:t>
            </a:r>
          </a:p>
          <a:p>
            <a:pPr>
              <a:buNone/>
            </a:pPr>
            <a:r>
              <a:rPr lang="en-US" dirty="0"/>
              <a:t>tasks to be performed, plus the time, </a:t>
            </a:r>
          </a:p>
          <a:p>
            <a:pPr>
              <a:buNone/>
            </a:pPr>
            <a:r>
              <a:rPr lang="en-US" dirty="0"/>
              <a:t>resources, and costs required for each) </a:t>
            </a:r>
          </a:p>
          <a:p>
            <a:pPr>
              <a:buNone/>
            </a:pPr>
            <a:r>
              <a:rPr lang="en-US" dirty="0"/>
              <a:t>and to create an actual plan for </a:t>
            </a:r>
          </a:p>
          <a:p>
            <a:pPr>
              <a:buNone/>
            </a:pPr>
            <a:r>
              <a:rPr lang="en-US" dirty="0"/>
              <a:t>executing the project.</a:t>
            </a:r>
            <a:endParaRPr lang="en-CA" dirty="0"/>
          </a:p>
          <a:p>
            <a:pPr>
              <a:buNone/>
            </a:pPr>
            <a:endParaRPr lang="en-US" dirty="0"/>
          </a:p>
        </p:txBody>
      </p:sp>
      <p:sp>
        <p:nvSpPr>
          <p:cNvPr id="4" name="Text Placeholder 3"/>
          <p:cNvSpPr>
            <a:spLocks noGrp="1"/>
          </p:cNvSpPr>
          <p:nvPr>
            <p:ph type="body" sz="quarter" idx="10"/>
          </p:nvPr>
        </p:nvSpPr>
        <p:spPr/>
        <p:txBody>
          <a:bodyPr>
            <a:normAutofit fontScale="85000" lnSpcReduction="10000"/>
          </a:bodyPr>
          <a:lstStyle/>
          <a:p>
            <a:pPr>
              <a:lnSpc>
                <a:spcPct val="115000"/>
              </a:lnSpc>
              <a:spcBef>
                <a:spcPts val="0"/>
              </a:spcBef>
              <a:spcAft>
                <a:spcPts val="1000"/>
              </a:spcAft>
            </a:pPr>
            <a:r>
              <a:rPr lang="en-US" dirty="0">
                <a:latin typeface="Cambria"/>
                <a:ea typeface="Times New Roman"/>
                <a:cs typeface="Times New Roman"/>
              </a:rPr>
              <a:t>A work well begun is half ended.</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Plato</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49712436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Building the Work Breakdown Structure </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230453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26617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the Schedule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27628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264952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Creating a Risk Management Plan</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584641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60840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Creating a Communication Plan</a:t>
            </a:r>
            <a:endParaRPr lang="en-CA" dirty="0"/>
          </a:p>
        </p:txBody>
      </p:sp>
      <p:sp>
        <p:nvSpPr>
          <p:cNvPr id="4" name="Content Placeholder 3"/>
          <p:cNvSpPr>
            <a:spLocks noGrp="1"/>
          </p:cNvSpPr>
          <p:nvPr>
            <p:ph idx="1"/>
          </p:nvPr>
        </p:nvSpPr>
        <p:spPr/>
        <p:txBody>
          <a:bodyPr>
            <a:normAutofit/>
          </a:bodyPr>
          <a:lstStyle/>
          <a:p>
            <a:endParaRPr lang="en-CA" dirty="0"/>
          </a:p>
          <a:p>
            <a:pPr>
              <a:buNone/>
            </a:pPr>
            <a:endParaRPr lang="en-CA" dirty="0"/>
          </a:p>
        </p:txBody>
      </p:sp>
      <p:graphicFrame>
        <p:nvGraphicFramePr>
          <p:cNvPr id="3" name="Table 2"/>
          <p:cNvGraphicFramePr>
            <a:graphicFrameLocks noGrp="1"/>
          </p:cNvGraphicFramePr>
          <p:nvPr>
            <p:extLst>
              <p:ext uri="{D42A27DB-BD31-4B8C-83A1-F6EECF244321}">
                <p14:modId xmlns:p14="http://schemas.microsoft.com/office/powerpoint/2010/main" val="1200024751"/>
              </p:ext>
            </p:extLst>
          </p:nvPr>
        </p:nvGraphicFramePr>
        <p:xfrm>
          <a:off x="467544" y="1484784"/>
          <a:ext cx="7992888" cy="4824535"/>
        </p:xfrm>
        <a:graphic>
          <a:graphicData uri="http://schemas.openxmlformats.org/drawingml/2006/table">
            <a:tbl>
              <a:tblPr firstRow="1" firstCol="1" bandRow="1">
                <a:tableStyleId>{EB344D84-9AFB-497E-A393-DC336BA19D2E}</a:tableStyleId>
              </a:tblPr>
              <a:tblGrid>
                <a:gridCol w="1776557">
                  <a:extLst>
                    <a:ext uri="{9D8B030D-6E8A-4147-A177-3AD203B41FA5}">
                      <a16:colId xmlns:a16="http://schemas.microsoft.com/office/drawing/2014/main" val="20000"/>
                    </a:ext>
                  </a:extLst>
                </a:gridCol>
                <a:gridCol w="6216331">
                  <a:extLst>
                    <a:ext uri="{9D8B030D-6E8A-4147-A177-3AD203B41FA5}">
                      <a16:colId xmlns:a16="http://schemas.microsoft.com/office/drawing/2014/main" val="20001"/>
                    </a:ext>
                  </a:extLst>
                </a:gridCol>
              </a:tblGrid>
              <a:tr h="683141">
                <a:tc>
                  <a:txBody>
                    <a:bodyPr/>
                    <a:lstStyle/>
                    <a:p>
                      <a:pPr marL="0" marR="0">
                        <a:lnSpc>
                          <a:spcPct val="115000"/>
                        </a:lnSpc>
                        <a:spcBef>
                          <a:spcPts val="0"/>
                        </a:spcBef>
                        <a:spcAft>
                          <a:spcPts val="1000"/>
                        </a:spcAft>
                      </a:pPr>
                      <a:r>
                        <a:rPr lang="en-US" sz="2000" dirty="0">
                          <a:effectLst/>
                        </a:rPr>
                        <a:t>What?</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Status meetings</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0"/>
                  </a:ext>
                </a:extLst>
              </a:tr>
              <a:tr h="683141">
                <a:tc>
                  <a:txBody>
                    <a:bodyPr/>
                    <a:lstStyle/>
                    <a:p>
                      <a:pPr marL="0" marR="0">
                        <a:lnSpc>
                          <a:spcPct val="115000"/>
                        </a:lnSpc>
                        <a:spcBef>
                          <a:spcPts val="0"/>
                        </a:spcBef>
                        <a:spcAft>
                          <a:spcPts val="1000"/>
                        </a:spcAft>
                      </a:pPr>
                      <a:r>
                        <a:rPr lang="en-US" sz="2000" dirty="0">
                          <a:effectLst/>
                        </a:rPr>
                        <a:t>Who?</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Project team</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1"/>
                  </a:ext>
                </a:extLst>
              </a:tr>
              <a:tr h="683141">
                <a:tc>
                  <a:txBody>
                    <a:bodyPr/>
                    <a:lstStyle/>
                    <a:p>
                      <a:pPr marL="0" marR="0">
                        <a:lnSpc>
                          <a:spcPct val="115000"/>
                        </a:lnSpc>
                        <a:spcBef>
                          <a:spcPts val="0"/>
                        </a:spcBef>
                        <a:spcAft>
                          <a:spcPts val="1000"/>
                        </a:spcAft>
                      </a:pPr>
                      <a:r>
                        <a:rPr lang="en-US" sz="2000" dirty="0">
                          <a:effectLst/>
                        </a:rPr>
                        <a:t>Where?</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Whirlwind Room, Fourth Floor</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2"/>
                  </a:ext>
                </a:extLst>
              </a:tr>
              <a:tr h="683141">
                <a:tc>
                  <a:txBody>
                    <a:bodyPr/>
                    <a:lstStyle/>
                    <a:p>
                      <a:pPr marL="0" marR="0">
                        <a:lnSpc>
                          <a:spcPct val="115000"/>
                        </a:lnSpc>
                        <a:spcBef>
                          <a:spcPts val="0"/>
                        </a:spcBef>
                        <a:spcAft>
                          <a:spcPts val="1000"/>
                        </a:spcAft>
                      </a:pPr>
                      <a:r>
                        <a:rPr lang="en-US" sz="2000" dirty="0">
                          <a:effectLst/>
                        </a:rPr>
                        <a:t>When?</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Every Monday at 9 a.m.</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3"/>
                  </a:ext>
                </a:extLst>
              </a:tr>
              <a:tr h="1408830">
                <a:tc>
                  <a:txBody>
                    <a:bodyPr/>
                    <a:lstStyle/>
                    <a:p>
                      <a:pPr marL="0" marR="0">
                        <a:lnSpc>
                          <a:spcPct val="115000"/>
                        </a:lnSpc>
                        <a:spcBef>
                          <a:spcPts val="0"/>
                        </a:spcBef>
                        <a:spcAft>
                          <a:spcPts val="1000"/>
                        </a:spcAft>
                      </a:pPr>
                      <a:r>
                        <a:rPr lang="en-US" sz="2000" dirty="0">
                          <a:effectLst/>
                        </a:rPr>
                        <a:t>Why?</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To report issues encountered last week and upcoming tasks for this week</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4"/>
                  </a:ext>
                </a:extLst>
              </a:tr>
              <a:tr h="683141">
                <a:tc>
                  <a:txBody>
                    <a:bodyPr/>
                    <a:lstStyle/>
                    <a:p>
                      <a:pPr marL="0" marR="0">
                        <a:lnSpc>
                          <a:spcPct val="115000"/>
                        </a:lnSpc>
                        <a:spcBef>
                          <a:spcPts val="0"/>
                        </a:spcBef>
                        <a:spcAft>
                          <a:spcPts val="1000"/>
                        </a:spcAft>
                      </a:pPr>
                      <a:r>
                        <a:rPr lang="en-US" sz="2000" dirty="0">
                          <a:effectLst/>
                        </a:rPr>
                        <a:t>How?</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In-person</a:t>
                      </a:r>
                      <a:endParaRPr lang="en-US" sz="2000" dirty="0">
                        <a:effectLst/>
                        <a:latin typeface="Calibri"/>
                        <a:ea typeface="Times New Roman"/>
                        <a:cs typeface="Times New Roman"/>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378013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Workshop Objectives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7787676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24211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is the definition of the work breakdown structure?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A</a:t>
            </a:r>
            <a:r>
              <a:rPr lang="en-US" dirty="0">
                <a:highlight>
                  <a:srgbClr val="FFFFFF"/>
                </a:highlight>
                <a:ea typeface="Calibri"/>
                <a:cs typeface="Calibri"/>
              </a:rPr>
              <a:t> graphical breakdown of all the work to be done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Team or project-based organizations.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ability to use one's time effectively or productively, especially at work.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structure in which people interact in large and small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is the first step of the work breakdown structure?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Break down the segments of the work into sub-components.</a:t>
            </a:r>
            <a:endParaRPr lang="en-US" dirty="0">
              <a:ea typeface="Times New Roman"/>
              <a:cs typeface="Times New Roman"/>
            </a:endParaRPr>
          </a:p>
        </p:txBody>
      </p:sp>
    </p:spTree>
    <p:extLst>
      <p:ext uri="{BB962C8B-B14F-4D97-AF65-F5344CB8AC3E}">
        <p14:creationId xmlns:p14="http://schemas.microsoft.com/office/powerpoint/2010/main" val="1285030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After breaking down the segments of the work into sub-components, what is the next step? </a:t>
            </a: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Continue </a:t>
            </a:r>
            <a:r>
              <a:rPr lang="en-US" dirty="0">
                <a:highlight>
                  <a:srgbClr val="FFFFFF"/>
                </a:highlight>
                <a:ea typeface="Calibri"/>
                <a:cs typeface="Calibri"/>
              </a:rPr>
              <a:t>breaking down the work until you reach the level where you will assign and monitor the project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statements is not true about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most important document during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Graphic tools can really help out when building the schedule.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must keep the schedule </a:t>
            </a:r>
            <a:r>
              <a:rPr lang="en-US" dirty="0">
                <a:highlight>
                  <a:srgbClr val="FFFFFF"/>
                </a:highlight>
                <a:ea typeface="Calibri"/>
                <a:cs typeface="Calibri"/>
              </a:rPr>
              <a:t>up to date to make sure that you will meet your deadlines.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only document that will not grow and change throughout the project.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6874871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might you need in order to build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people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machines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Which of these is a helpful tip to make your schedule accurate, available and useful?</a:t>
            </a:r>
          </a:p>
          <a:p>
            <a:pPr marL="695325" lvl="0">
              <a:lnSpc>
                <a:spcPct val="115000"/>
              </a:lnSpc>
              <a:spcBef>
                <a:spcPts val="0"/>
              </a:spcBef>
              <a:buFont typeface="+mj-lt"/>
              <a:buAutoNum type="alphaLcParenR"/>
            </a:pPr>
            <a:r>
              <a:rPr lang="en-US" dirty="0">
                <a:highlight>
                  <a:srgbClr val="FFFFFF"/>
                </a:highlight>
                <a:ea typeface="Calibri"/>
                <a:cs typeface="Calibri"/>
              </a:rPr>
              <a:t>Look for places where resources can perform activities separately</a:t>
            </a:r>
            <a:r>
              <a:rPr lang="en-US" dirty="0">
                <a:highlight>
                  <a:srgbClr val="FFFFFF"/>
                </a:highlight>
                <a:ea typeface="Times New Roman"/>
                <a:cs typeface="Times New Roman"/>
              </a:rPr>
              <a: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Identify milestone </a:t>
            </a:r>
            <a:r>
              <a:rPr lang="en-US" dirty="0">
                <a:highlight>
                  <a:srgbClr val="FFFFFF"/>
                </a:highlight>
                <a:ea typeface="Calibri"/>
                <a:cs typeface="Calibri"/>
              </a:rPr>
              <a:t>points in your project that require resources or time.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If </a:t>
            </a:r>
            <a:r>
              <a:rPr lang="en-US" dirty="0">
                <a:highlight>
                  <a:srgbClr val="FFFFFF"/>
                </a:highlight>
                <a:ea typeface="Calibri"/>
                <a:cs typeface="Calibri"/>
              </a:rPr>
              <a:t>you are delivering a business project, try to include deliverables with the milestones.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Make sure to exclude </a:t>
            </a:r>
            <a:r>
              <a:rPr lang="en-US" dirty="0">
                <a:highlight>
                  <a:srgbClr val="FFFFFF"/>
                </a:highlight>
                <a:ea typeface="Calibri"/>
                <a:cs typeface="Calibri"/>
              </a:rPr>
              <a:t>lag and lead time in your tasks.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048475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In team projects, which members of your team should have access to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Only the project manager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Your team leads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lower-level employees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Everyone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not a common approach when identifying responses options to risks?</a:t>
            </a:r>
          </a:p>
          <a:p>
            <a:pPr marL="695325" lvl="0">
              <a:lnSpc>
                <a:spcPct val="115000"/>
              </a:lnSpc>
              <a:spcBef>
                <a:spcPts val="0"/>
              </a:spcBef>
              <a:buFont typeface="+mj-lt"/>
              <a:buAutoNum type="alphaLcParenR"/>
            </a:pPr>
            <a:r>
              <a:rPr lang="en-US" dirty="0">
                <a:highlight>
                  <a:srgbClr val="FFFFFF"/>
                </a:highlight>
                <a:ea typeface="Times New Roman"/>
                <a:cs typeface="Times New Roman"/>
              </a:rPr>
              <a:t>Mitigate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Permit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Accept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656385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During the project, what should team members and stakeholders be encouraged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 the blame for a risk to someone outside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Update the plan and communicate it to the rest of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Bring up new risks to the project manager.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Create new risks to test and prepare the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914400" algn="l"/>
                <a:tab pos="1085850" algn="l"/>
              </a:tabLst>
            </a:pPr>
            <a:r>
              <a:rPr lang="en-US" dirty="0">
                <a:ea typeface="Times New Roman"/>
                <a:cs typeface="Times New Roman"/>
              </a:rPr>
              <a:t> Which plan ensures that everyone involved in the project stays up to date, and that information is shared appropriately?</a:t>
            </a:r>
          </a:p>
          <a:p>
            <a:pPr marL="695325"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Schedule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4323905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is the definition of the work breakdown structure?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a:t>
            </a:r>
            <a:r>
              <a:rPr lang="en-US" dirty="0">
                <a:solidFill>
                  <a:srgbClr val="FF0000"/>
                </a:solidFill>
                <a:highlight>
                  <a:srgbClr val="FFFFFF"/>
                </a:highlight>
                <a:ea typeface="Calibri"/>
                <a:cs typeface="Calibri"/>
              </a:rPr>
              <a:t> graphical breakdown of all the work to be done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Team or project-based organizations.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a:t>
            </a:r>
            <a:r>
              <a:rPr lang="en-US" dirty="0">
                <a:solidFill>
                  <a:srgbClr val="222222"/>
                </a:solidFill>
                <a:highlight>
                  <a:srgbClr val="FFFFFF"/>
                </a:highlight>
                <a:ea typeface="Times New Roman"/>
                <a:cs typeface="Times New Roman"/>
              </a:rPr>
              <a:t> ability to use one's time effectively or productively, especially at work.</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252525"/>
                </a:solidFill>
                <a:highlight>
                  <a:srgbClr val="FFFFFF"/>
                </a:highlight>
                <a:ea typeface="Times New Roman"/>
                <a:cs typeface="Times New Roman"/>
              </a:rPr>
              <a:t>The structure in which people interact in large and small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is the first step of the work breakdown structure?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a:t>
            </a:r>
            <a:r>
              <a:rPr lang="en-US" dirty="0">
                <a:solidFill>
                  <a:srgbClr val="FF0000"/>
                </a:solidFill>
                <a:highlight>
                  <a:srgbClr val="FFFFFF"/>
                </a:highlight>
                <a:ea typeface="Calibri"/>
                <a:cs typeface="Calibri"/>
              </a:rPr>
              <a:t>dentify the purpose of the project and write the title at the top.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Break down the segments of the work into sub-components.</a:t>
            </a:r>
            <a:endParaRPr lang="en-US" dirty="0">
              <a:ea typeface="Times New Roman"/>
              <a:cs typeface="Times New Roman"/>
            </a:endParaRPr>
          </a:p>
        </p:txBody>
      </p:sp>
    </p:spTree>
    <p:extLst>
      <p:ext uri="{BB962C8B-B14F-4D97-AF65-F5344CB8AC3E}">
        <p14:creationId xmlns:p14="http://schemas.microsoft.com/office/powerpoint/2010/main" val="4019723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After breaking down the segments of the work into sub-components, what is the next step? </a:t>
            </a: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Continue </a:t>
            </a:r>
            <a:r>
              <a:rPr lang="en-US" dirty="0">
                <a:solidFill>
                  <a:srgbClr val="FF0000"/>
                </a:solidFill>
                <a:highlight>
                  <a:srgbClr val="FFFFFF"/>
                </a:highlight>
                <a:ea typeface="Calibri"/>
                <a:cs typeface="Calibri"/>
              </a:rPr>
              <a:t>breaking down the work until you reach the level where you will assign and monitor the project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statements is not true about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most important document during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Graphic tools can really help out when building the schedule.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must keep the schedule </a:t>
            </a:r>
            <a:r>
              <a:rPr lang="en-US" dirty="0">
                <a:highlight>
                  <a:srgbClr val="FFFFFF"/>
                </a:highlight>
                <a:ea typeface="Calibri"/>
                <a:cs typeface="Calibri"/>
              </a:rPr>
              <a:t>up to date to make sure that you will meet your deadlines.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schedule is the only document that will not grow and change throughout the project.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8270338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might you need in order to build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people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machines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Which of these is a helpful tip to make your schedule accurate, available and useful?</a:t>
            </a:r>
          </a:p>
          <a:p>
            <a:pPr marL="695325" lvl="0">
              <a:lnSpc>
                <a:spcPct val="115000"/>
              </a:lnSpc>
              <a:spcBef>
                <a:spcPts val="0"/>
              </a:spcBef>
              <a:buFont typeface="+mj-lt"/>
              <a:buAutoNum type="alphaLcParenR"/>
            </a:pPr>
            <a:r>
              <a:rPr lang="en-US" dirty="0">
                <a:highlight>
                  <a:srgbClr val="FFFFFF"/>
                </a:highlight>
                <a:ea typeface="Calibri"/>
                <a:cs typeface="Calibri"/>
              </a:rPr>
              <a:t>Look for places where resources can perform activities separately</a:t>
            </a:r>
            <a:r>
              <a:rPr lang="en-US" dirty="0">
                <a:highlight>
                  <a:srgbClr val="FFFFFF"/>
                </a:highlight>
                <a:ea typeface="Times New Roman"/>
                <a:cs typeface="Times New Roman"/>
              </a:rPr>
              <a: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Identify milestone </a:t>
            </a:r>
            <a:r>
              <a:rPr lang="en-US" dirty="0">
                <a:highlight>
                  <a:srgbClr val="FFFFFF"/>
                </a:highlight>
                <a:ea typeface="Calibri"/>
                <a:cs typeface="Calibri"/>
              </a:rPr>
              <a:t>points in your project that require resources or time. </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If </a:t>
            </a:r>
            <a:r>
              <a:rPr lang="en-US" dirty="0">
                <a:solidFill>
                  <a:srgbClr val="FF0000"/>
                </a:solidFill>
                <a:highlight>
                  <a:srgbClr val="FFFFFF"/>
                </a:highlight>
                <a:ea typeface="Calibri"/>
                <a:cs typeface="Calibri"/>
              </a:rPr>
              <a:t>you are delivering a business project, try to include deliverables with the milestones.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Make sure to exclude </a:t>
            </a:r>
            <a:r>
              <a:rPr lang="en-US" dirty="0">
                <a:highlight>
                  <a:srgbClr val="FFFFFF"/>
                </a:highlight>
                <a:ea typeface="Calibri"/>
                <a:cs typeface="Calibri"/>
              </a:rPr>
              <a:t>lag and lead time in your tasks.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5857968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In team projects, which members of your team should have access to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Only the project manager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Your team leads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lower-level employees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Everyone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not a common approach when identifying responses options to risks?</a:t>
            </a:r>
          </a:p>
          <a:p>
            <a:pPr marL="695325" lvl="0">
              <a:lnSpc>
                <a:spcPct val="115000"/>
              </a:lnSpc>
              <a:spcBef>
                <a:spcPts val="0"/>
              </a:spcBef>
              <a:buFont typeface="+mj-lt"/>
              <a:buAutoNum type="alphaLcParenR"/>
            </a:pPr>
            <a:r>
              <a:rPr lang="en-US" dirty="0">
                <a:highlight>
                  <a:srgbClr val="FFFFFF"/>
                </a:highlight>
                <a:ea typeface="Times New Roman"/>
                <a:cs typeface="Times New Roman"/>
              </a:rPr>
              <a:t>Mitigate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Permit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Accept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727075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During the project, what should team members and stakeholders be encouraged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 the blame for a risk to someone outside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Update the plan and communicate it to the rest of the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Bring up new risks to the project manager.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Create new risks to test and prepare the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914400" algn="l"/>
                <a:tab pos="1085850" algn="l"/>
              </a:tabLst>
            </a:pPr>
            <a:r>
              <a:rPr lang="en-US" dirty="0">
                <a:ea typeface="Times New Roman"/>
                <a:cs typeface="Times New Roman"/>
              </a:rPr>
              <a:t> Which plan ensures that everyone involved in the project stays up to date, and that information is shared appropriately?</a:t>
            </a:r>
          </a:p>
          <a:p>
            <a:pPr marL="695325"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Communication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Schedule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581195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263</TotalTime>
  <Words>21796</Words>
  <Application>Microsoft Office PowerPoint</Application>
  <PresentationFormat>On-screen Show (4:3)</PresentationFormat>
  <Paragraphs>3318</Paragraphs>
  <Slides>163</Slides>
  <Notes>62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163</vt:i4>
      </vt:variant>
    </vt:vector>
  </HeadingPairs>
  <TitlesOfParts>
    <vt:vector size="173" baseType="lpstr">
      <vt:lpstr>Arial</vt:lpstr>
      <vt:lpstr>Calibri</vt:lpstr>
      <vt:lpstr>Cambria</vt:lpstr>
      <vt:lpstr>Courier New</vt:lpstr>
      <vt:lpstr>Knowledge Medium</vt:lpstr>
      <vt:lpstr>Symbol</vt:lpstr>
      <vt:lpstr>Times New Roman</vt:lpstr>
      <vt:lpstr>Wingdings</vt:lpstr>
      <vt:lpstr>ヒラギノ角ゴ Pro W3</vt:lpstr>
      <vt:lpstr>Office Theme</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Key Concepts (I)</vt:lpstr>
      <vt:lpstr>What is a Project?</vt:lpstr>
      <vt:lpstr>What is a Project Management?</vt:lpstr>
      <vt:lpstr>What is Project Manager?</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Key Concepts (II)</vt:lpstr>
      <vt:lpstr>The Project Management Institute (PMI) </vt:lpstr>
      <vt:lpstr>The Project Management Body Of Knowledge (PMBOK)</vt:lpstr>
      <vt:lpstr>The Five Process Groups </vt:lpstr>
      <vt:lpstr>The Ten Knowledge Areas </vt:lpstr>
      <vt:lpstr>The Triple Constraint </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Initiation (I)</vt:lpstr>
      <vt:lpstr>Identifying Your Stakeholders</vt:lpstr>
      <vt:lpstr>Assessing Needs and Wants </vt:lpstr>
      <vt:lpstr>Setting a SMART Project Goal </vt:lpstr>
      <vt:lpstr>Creating Requirements and Deliverables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Initiation (II)</vt:lpstr>
      <vt:lpstr>Creating a Statement of Work </vt:lpstr>
      <vt:lpstr>Completing the Project Planning Worksheet </vt:lpstr>
      <vt:lpstr>Completing the Project Charter </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Planning (I)</vt:lpstr>
      <vt:lpstr>Managing Expectations </vt:lpstr>
      <vt:lpstr>Creating a Task List</vt:lpstr>
      <vt:lpstr>Estimating Time</vt:lpstr>
      <vt:lpstr>Estimating Resources</vt:lpstr>
      <vt:lpstr>Estimating Costs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Planning (II)</vt:lpstr>
      <vt:lpstr>Building the Work Breakdown Structure </vt:lpstr>
      <vt:lpstr>Creating the Schedule </vt:lpstr>
      <vt:lpstr>Creating a Risk Management Plan</vt:lpstr>
      <vt:lpstr>Creating a Communication Plan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Planning Tools</vt:lpstr>
      <vt:lpstr>The Gantt Chart </vt:lpstr>
      <vt:lpstr>The Network Diagram </vt:lpstr>
      <vt:lpstr>Using a RACI Chart</vt:lpstr>
      <vt:lpstr>Going the Extra Mile: Microsoft Project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Executing the Project</vt:lpstr>
      <vt:lpstr>Establishing Baselines</vt:lpstr>
      <vt:lpstr>Monitoring Project Progress</vt:lpstr>
      <vt:lpstr>Triple Constraint Reduction Methods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Maintaining and Controlling the Project</vt:lpstr>
      <vt:lpstr>Making the Most of Status Updates</vt:lpstr>
      <vt:lpstr>Managing Change </vt:lpstr>
      <vt:lpstr>Monitoring Risks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Closing Out</vt:lpstr>
      <vt:lpstr>Preparing for Closeout</vt:lpstr>
      <vt:lpstr>Celebrating Successes</vt:lpstr>
      <vt:lpstr>Learning from Project Challenges</vt:lpstr>
      <vt:lpstr>Scope Verification</vt:lpstr>
      <vt:lpstr>A Final To-Do List</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dc:creator>
  <cp:lastModifiedBy>AIM1</cp:lastModifiedBy>
  <cp:revision>13</cp:revision>
  <dcterms:created xsi:type="dcterms:W3CDTF">2013-10-04T15:55:21Z</dcterms:created>
  <dcterms:modified xsi:type="dcterms:W3CDTF">2017-07-12T18:11:46Z</dcterms:modified>
</cp:coreProperties>
</file>