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7.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0.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1.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4.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5.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8.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2.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3.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6.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7.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0.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1.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2.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5.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6.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51"/>
  </p:notesMasterIdLst>
  <p:sldIdLst>
    <p:sldId id="308" r:id="rId2"/>
    <p:sldId id="257" r:id="rId3"/>
    <p:sldId id="258" r:id="rId4"/>
    <p:sldId id="261" r:id="rId5"/>
    <p:sldId id="262" r:id="rId6"/>
    <p:sldId id="263" r:id="rId7"/>
    <p:sldId id="304" r:id="rId8"/>
    <p:sldId id="264" r:id="rId9"/>
    <p:sldId id="310" r:id="rId10"/>
    <p:sldId id="311" r:id="rId11"/>
    <p:sldId id="312" r:id="rId12"/>
    <p:sldId id="313" r:id="rId13"/>
    <p:sldId id="314" r:id="rId14"/>
    <p:sldId id="369" r:id="rId15"/>
    <p:sldId id="370" r:id="rId16"/>
    <p:sldId id="371" r:id="rId17"/>
    <p:sldId id="372" r:id="rId18"/>
    <p:sldId id="373" r:id="rId19"/>
    <p:sldId id="265" r:id="rId20"/>
    <p:sldId id="266" r:id="rId21"/>
    <p:sldId id="267" r:id="rId22"/>
    <p:sldId id="268" r:id="rId23"/>
    <p:sldId id="269" r:id="rId24"/>
    <p:sldId id="316" r:id="rId25"/>
    <p:sldId id="317" r:id="rId26"/>
    <p:sldId id="318" r:id="rId27"/>
    <p:sldId id="319" r:id="rId28"/>
    <p:sldId id="320" r:id="rId29"/>
    <p:sldId id="374" r:id="rId30"/>
    <p:sldId id="375" r:id="rId31"/>
    <p:sldId id="376" r:id="rId32"/>
    <p:sldId id="377" r:id="rId33"/>
    <p:sldId id="378" r:id="rId34"/>
    <p:sldId id="270" r:id="rId35"/>
    <p:sldId id="305" r:id="rId36"/>
    <p:sldId id="271" r:id="rId37"/>
    <p:sldId id="272" r:id="rId38"/>
    <p:sldId id="273" r:id="rId39"/>
    <p:sldId id="322" r:id="rId40"/>
    <p:sldId id="323" r:id="rId41"/>
    <p:sldId id="324" r:id="rId42"/>
    <p:sldId id="325" r:id="rId43"/>
    <p:sldId id="326" r:id="rId44"/>
    <p:sldId id="379" r:id="rId45"/>
    <p:sldId id="380" r:id="rId46"/>
    <p:sldId id="381" r:id="rId47"/>
    <p:sldId id="382" r:id="rId48"/>
    <p:sldId id="383" r:id="rId49"/>
    <p:sldId id="274" r:id="rId50"/>
    <p:sldId id="275" r:id="rId51"/>
    <p:sldId id="276" r:id="rId52"/>
    <p:sldId id="277" r:id="rId53"/>
    <p:sldId id="328" r:id="rId54"/>
    <p:sldId id="329" r:id="rId55"/>
    <p:sldId id="330" r:id="rId56"/>
    <p:sldId id="331" r:id="rId57"/>
    <p:sldId id="332" r:id="rId58"/>
    <p:sldId id="384" r:id="rId59"/>
    <p:sldId id="385" r:id="rId60"/>
    <p:sldId id="386" r:id="rId61"/>
    <p:sldId id="387" r:id="rId62"/>
    <p:sldId id="388" r:id="rId63"/>
    <p:sldId id="278" r:id="rId64"/>
    <p:sldId id="279" r:id="rId65"/>
    <p:sldId id="280" r:id="rId66"/>
    <p:sldId id="306" r:id="rId67"/>
    <p:sldId id="334" r:id="rId68"/>
    <p:sldId id="335" r:id="rId69"/>
    <p:sldId id="336" r:id="rId70"/>
    <p:sldId id="337" r:id="rId71"/>
    <p:sldId id="338" r:id="rId72"/>
    <p:sldId id="389" r:id="rId73"/>
    <p:sldId id="390" r:id="rId74"/>
    <p:sldId id="391" r:id="rId75"/>
    <p:sldId id="392" r:id="rId76"/>
    <p:sldId id="393" r:id="rId77"/>
    <p:sldId id="281" r:id="rId78"/>
    <p:sldId id="282" r:id="rId79"/>
    <p:sldId id="283" r:id="rId80"/>
    <p:sldId id="284" r:id="rId81"/>
    <p:sldId id="340" r:id="rId82"/>
    <p:sldId id="341" r:id="rId83"/>
    <p:sldId id="342" r:id="rId84"/>
    <p:sldId id="343" r:id="rId85"/>
    <p:sldId id="344" r:id="rId86"/>
    <p:sldId id="394" r:id="rId87"/>
    <p:sldId id="395" r:id="rId88"/>
    <p:sldId id="396" r:id="rId89"/>
    <p:sldId id="397" r:id="rId90"/>
    <p:sldId id="398" r:id="rId91"/>
    <p:sldId id="285" r:id="rId92"/>
    <p:sldId id="286" r:id="rId93"/>
    <p:sldId id="287" r:id="rId94"/>
    <p:sldId id="288" r:id="rId95"/>
    <p:sldId id="346" r:id="rId96"/>
    <p:sldId id="347" r:id="rId97"/>
    <p:sldId id="348" r:id="rId98"/>
    <p:sldId id="349" r:id="rId99"/>
    <p:sldId id="350" r:id="rId100"/>
    <p:sldId id="399" r:id="rId101"/>
    <p:sldId id="400" r:id="rId102"/>
    <p:sldId id="401" r:id="rId103"/>
    <p:sldId id="402" r:id="rId104"/>
    <p:sldId id="403" r:id="rId105"/>
    <p:sldId id="289" r:id="rId106"/>
    <p:sldId id="290" r:id="rId107"/>
    <p:sldId id="291" r:id="rId108"/>
    <p:sldId id="292" r:id="rId109"/>
    <p:sldId id="352" r:id="rId110"/>
    <p:sldId id="353" r:id="rId111"/>
    <p:sldId id="354" r:id="rId112"/>
    <p:sldId id="355" r:id="rId113"/>
    <p:sldId id="356" r:id="rId114"/>
    <p:sldId id="404" r:id="rId115"/>
    <p:sldId id="405" r:id="rId116"/>
    <p:sldId id="406" r:id="rId117"/>
    <p:sldId id="407" r:id="rId118"/>
    <p:sldId id="408" r:id="rId119"/>
    <p:sldId id="293" r:id="rId120"/>
    <p:sldId id="294" r:id="rId121"/>
    <p:sldId id="295" r:id="rId122"/>
    <p:sldId id="296" r:id="rId123"/>
    <p:sldId id="297" r:id="rId124"/>
    <p:sldId id="358" r:id="rId125"/>
    <p:sldId id="359" r:id="rId126"/>
    <p:sldId id="360" r:id="rId127"/>
    <p:sldId id="361" r:id="rId128"/>
    <p:sldId id="362" r:id="rId129"/>
    <p:sldId id="409" r:id="rId130"/>
    <p:sldId id="410" r:id="rId131"/>
    <p:sldId id="411" r:id="rId132"/>
    <p:sldId id="412" r:id="rId133"/>
    <p:sldId id="413" r:id="rId134"/>
    <p:sldId id="298" r:id="rId135"/>
    <p:sldId id="299" r:id="rId136"/>
    <p:sldId id="300" r:id="rId137"/>
    <p:sldId id="301" r:id="rId138"/>
    <p:sldId id="364" r:id="rId139"/>
    <p:sldId id="365" r:id="rId140"/>
    <p:sldId id="366" r:id="rId141"/>
    <p:sldId id="367" r:id="rId142"/>
    <p:sldId id="368" r:id="rId143"/>
    <p:sldId id="414" r:id="rId144"/>
    <p:sldId id="415" r:id="rId145"/>
    <p:sldId id="416" r:id="rId146"/>
    <p:sldId id="417" r:id="rId147"/>
    <p:sldId id="418" r:id="rId148"/>
    <p:sldId id="302" r:id="rId149"/>
    <p:sldId id="307" r:id="rId15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151" autoAdjust="0"/>
  </p:normalViewPr>
  <p:slideViewPr>
    <p:cSldViewPr>
      <p:cViewPr varScale="1">
        <p:scale>
          <a:sx n="93" d="100"/>
          <a:sy n="93" d="100"/>
        </p:scale>
        <p:origin x="-204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tableStyles" Target="tableStyles.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4F6864-AA80-4FEC-B7C5-C7511B41F04D}"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013FBC72-7889-48AD-A732-1FBA2BD02768}">
      <dgm:prSet phldrT="[Text]"/>
      <dgm:spPr/>
      <dgm:t>
        <a:bodyPr/>
        <a:lstStyle/>
        <a:p>
          <a:r>
            <a:rPr lang="en-US" dirty="0" smtClean="0"/>
            <a:t>Set goals</a:t>
          </a:r>
          <a:endParaRPr lang="en-US" dirty="0"/>
        </a:p>
      </dgm:t>
    </dgm:pt>
    <dgm:pt modelId="{C4700688-9B8C-4A62-8808-2700E278E47A}" type="parTrans" cxnId="{FF5C4D06-3159-4DA0-95A8-941390145EC8}">
      <dgm:prSet/>
      <dgm:spPr/>
      <dgm:t>
        <a:bodyPr/>
        <a:lstStyle/>
        <a:p>
          <a:endParaRPr lang="en-US"/>
        </a:p>
      </dgm:t>
    </dgm:pt>
    <dgm:pt modelId="{C25FF75F-3679-42C2-8A10-EC8A3E3D1A7C}" type="sibTrans" cxnId="{FF5C4D06-3159-4DA0-95A8-941390145EC8}">
      <dgm:prSet/>
      <dgm:spPr/>
      <dgm:t>
        <a:bodyPr/>
        <a:lstStyle/>
        <a:p>
          <a:endParaRPr lang="en-US"/>
        </a:p>
      </dgm:t>
    </dgm:pt>
    <dgm:pt modelId="{F80FFD55-64DD-4E9C-911B-E71BA340C828}">
      <dgm:prSet phldrT="[Text]"/>
      <dgm:spPr/>
      <dgm:t>
        <a:bodyPr/>
        <a:lstStyle/>
        <a:p>
          <a:r>
            <a:rPr lang="en-US" dirty="0" smtClean="0"/>
            <a:t>Use scheduling tools</a:t>
          </a:r>
          <a:endParaRPr lang="en-US" dirty="0"/>
        </a:p>
      </dgm:t>
    </dgm:pt>
    <dgm:pt modelId="{626FC310-DED4-4942-A5B9-389134D6F088}" type="parTrans" cxnId="{8163B014-F2D2-4434-AEA8-E4A850E44E35}">
      <dgm:prSet/>
      <dgm:spPr/>
      <dgm:t>
        <a:bodyPr/>
        <a:lstStyle/>
        <a:p>
          <a:endParaRPr lang="en-US"/>
        </a:p>
      </dgm:t>
    </dgm:pt>
    <dgm:pt modelId="{30C94EA9-66FE-4C83-956D-20C0B0CD7070}" type="sibTrans" cxnId="{8163B014-F2D2-4434-AEA8-E4A850E44E35}">
      <dgm:prSet/>
      <dgm:spPr/>
      <dgm:t>
        <a:bodyPr/>
        <a:lstStyle/>
        <a:p>
          <a:endParaRPr lang="en-US"/>
        </a:p>
      </dgm:t>
    </dgm:pt>
    <dgm:pt modelId="{43482021-A0A4-498F-A14F-305F08ADB2C5}">
      <dgm:prSet phldrT="[Text]"/>
      <dgm:spPr/>
      <dgm:t>
        <a:bodyPr/>
        <a:lstStyle/>
        <a:p>
          <a:r>
            <a:rPr lang="en-US" dirty="0" smtClean="0"/>
            <a:t>Beat procrastination</a:t>
          </a:r>
          <a:endParaRPr lang="en-US" dirty="0"/>
        </a:p>
      </dgm:t>
    </dgm:pt>
    <dgm:pt modelId="{5B54AC01-B11E-42A5-A2CF-0C13BF1F5144}" type="parTrans" cxnId="{036F8588-1056-41C2-B1FB-C8529F7B0D71}">
      <dgm:prSet/>
      <dgm:spPr/>
      <dgm:t>
        <a:bodyPr/>
        <a:lstStyle/>
        <a:p>
          <a:endParaRPr lang="en-US"/>
        </a:p>
      </dgm:t>
    </dgm:pt>
    <dgm:pt modelId="{3282940D-23A0-47D3-9EE3-E5942023086C}" type="sibTrans" cxnId="{036F8588-1056-41C2-B1FB-C8529F7B0D71}">
      <dgm:prSet/>
      <dgm:spPr/>
      <dgm:t>
        <a:bodyPr/>
        <a:lstStyle/>
        <a:p>
          <a:endParaRPr lang="en-US"/>
        </a:p>
      </dgm:t>
    </dgm:pt>
    <dgm:pt modelId="{E4030A54-6B1F-488B-8C7B-A1D08409F376}" type="pres">
      <dgm:prSet presAssocID="{0C4F6864-AA80-4FEC-B7C5-C7511B41F04D}" presName="Name0" presStyleCnt="0">
        <dgm:presLayoutVars>
          <dgm:dir/>
          <dgm:resizeHandles val="exact"/>
        </dgm:presLayoutVars>
      </dgm:prSet>
      <dgm:spPr/>
      <dgm:t>
        <a:bodyPr/>
        <a:lstStyle/>
        <a:p>
          <a:endParaRPr lang="en-US"/>
        </a:p>
      </dgm:t>
    </dgm:pt>
    <dgm:pt modelId="{D88995B2-1ED1-405E-A14F-8CB43E0C4DD2}" type="pres">
      <dgm:prSet presAssocID="{013FBC72-7889-48AD-A732-1FBA2BD02768}" presName="node" presStyleLbl="node1" presStyleIdx="0" presStyleCnt="3">
        <dgm:presLayoutVars>
          <dgm:bulletEnabled val="1"/>
        </dgm:presLayoutVars>
      </dgm:prSet>
      <dgm:spPr/>
      <dgm:t>
        <a:bodyPr/>
        <a:lstStyle/>
        <a:p>
          <a:endParaRPr lang="en-US"/>
        </a:p>
      </dgm:t>
    </dgm:pt>
    <dgm:pt modelId="{53CA44A0-34D4-44DE-8365-82A8BD85B5CE}" type="pres">
      <dgm:prSet presAssocID="{C25FF75F-3679-42C2-8A10-EC8A3E3D1A7C}" presName="sibTrans" presStyleCnt="0"/>
      <dgm:spPr/>
    </dgm:pt>
    <dgm:pt modelId="{C403C339-95FF-4005-BAD3-0FBF9F8F41E3}" type="pres">
      <dgm:prSet presAssocID="{F80FFD55-64DD-4E9C-911B-E71BA340C828}" presName="node" presStyleLbl="node1" presStyleIdx="1" presStyleCnt="3">
        <dgm:presLayoutVars>
          <dgm:bulletEnabled val="1"/>
        </dgm:presLayoutVars>
      </dgm:prSet>
      <dgm:spPr/>
      <dgm:t>
        <a:bodyPr/>
        <a:lstStyle/>
        <a:p>
          <a:endParaRPr lang="en-US"/>
        </a:p>
      </dgm:t>
    </dgm:pt>
    <dgm:pt modelId="{71A1F6C8-03B2-42A4-BD6C-D5A6A869D7B3}" type="pres">
      <dgm:prSet presAssocID="{30C94EA9-66FE-4C83-956D-20C0B0CD7070}" presName="sibTrans" presStyleCnt="0"/>
      <dgm:spPr/>
    </dgm:pt>
    <dgm:pt modelId="{E2983E91-246C-4B8D-ADCD-CC92D72D17CB}" type="pres">
      <dgm:prSet presAssocID="{43482021-A0A4-498F-A14F-305F08ADB2C5}" presName="node" presStyleLbl="node1" presStyleIdx="2" presStyleCnt="3">
        <dgm:presLayoutVars>
          <dgm:bulletEnabled val="1"/>
        </dgm:presLayoutVars>
      </dgm:prSet>
      <dgm:spPr/>
      <dgm:t>
        <a:bodyPr/>
        <a:lstStyle/>
        <a:p>
          <a:endParaRPr lang="en-US"/>
        </a:p>
      </dgm:t>
    </dgm:pt>
  </dgm:ptLst>
  <dgm:cxnLst>
    <dgm:cxn modelId="{60E97400-4615-4F20-B169-8E383EC93BEF}" type="presOf" srcId="{43482021-A0A4-498F-A14F-305F08ADB2C5}" destId="{E2983E91-246C-4B8D-ADCD-CC92D72D17CB}" srcOrd="0" destOrd="0" presId="urn:microsoft.com/office/officeart/2005/8/layout/hList6"/>
    <dgm:cxn modelId="{FF5C4D06-3159-4DA0-95A8-941390145EC8}" srcId="{0C4F6864-AA80-4FEC-B7C5-C7511B41F04D}" destId="{013FBC72-7889-48AD-A732-1FBA2BD02768}" srcOrd="0" destOrd="0" parTransId="{C4700688-9B8C-4A62-8808-2700E278E47A}" sibTransId="{C25FF75F-3679-42C2-8A10-EC8A3E3D1A7C}"/>
    <dgm:cxn modelId="{E4F49396-53F1-47B3-B992-1700398A8224}" type="presOf" srcId="{F80FFD55-64DD-4E9C-911B-E71BA340C828}" destId="{C403C339-95FF-4005-BAD3-0FBF9F8F41E3}" srcOrd="0" destOrd="0" presId="urn:microsoft.com/office/officeart/2005/8/layout/hList6"/>
    <dgm:cxn modelId="{C7A0D502-F194-4C4C-8760-B4B83610482B}" type="presOf" srcId="{013FBC72-7889-48AD-A732-1FBA2BD02768}" destId="{D88995B2-1ED1-405E-A14F-8CB43E0C4DD2}" srcOrd="0" destOrd="0" presId="urn:microsoft.com/office/officeart/2005/8/layout/hList6"/>
    <dgm:cxn modelId="{036F8588-1056-41C2-B1FB-C8529F7B0D71}" srcId="{0C4F6864-AA80-4FEC-B7C5-C7511B41F04D}" destId="{43482021-A0A4-498F-A14F-305F08ADB2C5}" srcOrd="2" destOrd="0" parTransId="{5B54AC01-B11E-42A5-A2CF-0C13BF1F5144}" sibTransId="{3282940D-23A0-47D3-9EE3-E5942023086C}"/>
    <dgm:cxn modelId="{8163B014-F2D2-4434-AEA8-E4A850E44E35}" srcId="{0C4F6864-AA80-4FEC-B7C5-C7511B41F04D}" destId="{F80FFD55-64DD-4E9C-911B-E71BA340C828}" srcOrd="1" destOrd="0" parTransId="{626FC310-DED4-4942-A5B9-389134D6F088}" sibTransId="{30C94EA9-66FE-4C83-956D-20C0B0CD7070}"/>
    <dgm:cxn modelId="{47DCD842-D1AA-43A4-8712-DC3307FCED61}" type="presOf" srcId="{0C4F6864-AA80-4FEC-B7C5-C7511B41F04D}" destId="{E4030A54-6B1F-488B-8C7B-A1D08409F376}" srcOrd="0" destOrd="0" presId="urn:microsoft.com/office/officeart/2005/8/layout/hList6"/>
    <dgm:cxn modelId="{A12875EC-34BD-4F96-B21F-8524649C5F53}" type="presParOf" srcId="{E4030A54-6B1F-488B-8C7B-A1D08409F376}" destId="{D88995B2-1ED1-405E-A14F-8CB43E0C4DD2}" srcOrd="0" destOrd="0" presId="urn:microsoft.com/office/officeart/2005/8/layout/hList6"/>
    <dgm:cxn modelId="{491886B3-71B6-4306-87BC-FF28B9EC8961}" type="presParOf" srcId="{E4030A54-6B1F-488B-8C7B-A1D08409F376}" destId="{53CA44A0-34D4-44DE-8365-82A8BD85B5CE}" srcOrd="1" destOrd="0" presId="urn:microsoft.com/office/officeart/2005/8/layout/hList6"/>
    <dgm:cxn modelId="{71147007-CE8E-4659-BE28-1F40D644127C}" type="presParOf" srcId="{E4030A54-6B1F-488B-8C7B-A1D08409F376}" destId="{C403C339-95FF-4005-BAD3-0FBF9F8F41E3}" srcOrd="2" destOrd="0" presId="urn:microsoft.com/office/officeart/2005/8/layout/hList6"/>
    <dgm:cxn modelId="{63E81007-8626-4792-A2D9-99DCE0EEBC6D}" type="presParOf" srcId="{E4030A54-6B1F-488B-8C7B-A1D08409F376}" destId="{71A1F6C8-03B2-42A4-BD6C-D5A6A869D7B3}" srcOrd="3" destOrd="0" presId="urn:microsoft.com/office/officeart/2005/8/layout/hList6"/>
    <dgm:cxn modelId="{977A388A-1692-4F4B-83F6-63BA5AB1439E}" type="presParOf" srcId="{E4030A54-6B1F-488B-8C7B-A1D08409F376}" destId="{E2983E91-246C-4B8D-ADCD-CC92D72D17CB}"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CE01DBC-51E2-48FA-8DE5-901FD1BEDEE2}"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C537424E-533C-4790-BD4B-3ACDF2518340}">
      <dgm:prSet phldrT="[Text]"/>
      <dgm:spPr/>
      <dgm:t>
        <a:bodyPr/>
        <a:lstStyle/>
        <a:p>
          <a:r>
            <a:rPr lang="en-US" dirty="0" smtClean="0"/>
            <a:t>No one-size-fits-all solution</a:t>
          </a:r>
          <a:endParaRPr lang="en-US" dirty="0"/>
        </a:p>
      </dgm:t>
    </dgm:pt>
    <dgm:pt modelId="{51DFF526-2F90-47CB-BBA6-E8F67EC1FAA9}" type="parTrans" cxnId="{CB6FB847-4F71-43DB-8398-587CB0F519F9}">
      <dgm:prSet/>
      <dgm:spPr/>
      <dgm:t>
        <a:bodyPr/>
        <a:lstStyle/>
        <a:p>
          <a:endParaRPr lang="en-US"/>
        </a:p>
      </dgm:t>
    </dgm:pt>
    <dgm:pt modelId="{5EDBD7FD-D9F0-42DC-8FA4-556578D698B6}" type="sibTrans" cxnId="{CB6FB847-4F71-43DB-8398-587CB0F519F9}">
      <dgm:prSet/>
      <dgm:spPr/>
      <dgm:t>
        <a:bodyPr/>
        <a:lstStyle/>
        <a:p>
          <a:endParaRPr lang="en-US"/>
        </a:p>
      </dgm:t>
    </dgm:pt>
    <dgm:pt modelId="{E8C3E758-52A3-4BAD-9FAE-23CA3E0B5DB6}">
      <dgm:prSet phldrT="[Text]"/>
      <dgm:spPr/>
      <dgm:t>
        <a:bodyPr/>
        <a:lstStyle/>
        <a:p>
          <a:r>
            <a:rPr lang="en-US" dirty="0" smtClean="0"/>
            <a:t>Explore different methods</a:t>
          </a:r>
          <a:endParaRPr lang="en-US" dirty="0"/>
        </a:p>
      </dgm:t>
    </dgm:pt>
    <dgm:pt modelId="{D905C6FD-35DE-48F0-A100-D1DBC37EAA62}" type="parTrans" cxnId="{C3A736E9-D008-4045-BAB1-0739BEE0177F}">
      <dgm:prSet/>
      <dgm:spPr/>
      <dgm:t>
        <a:bodyPr/>
        <a:lstStyle/>
        <a:p>
          <a:endParaRPr lang="en-US"/>
        </a:p>
      </dgm:t>
    </dgm:pt>
    <dgm:pt modelId="{3711F809-F38A-4510-913E-1F2536ECFBB5}" type="sibTrans" cxnId="{C3A736E9-D008-4045-BAB1-0739BEE0177F}">
      <dgm:prSet/>
      <dgm:spPr/>
      <dgm:t>
        <a:bodyPr/>
        <a:lstStyle/>
        <a:p>
          <a:endParaRPr lang="en-US"/>
        </a:p>
      </dgm:t>
    </dgm:pt>
    <dgm:pt modelId="{0D2604AF-78E7-4F0A-9646-5A228774D3AB}">
      <dgm:prSet phldrT="[Text]"/>
      <dgm:spPr/>
      <dgm:t>
        <a:bodyPr/>
        <a:lstStyle/>
        <a:p>
          <a:r>
            <a:rPr lang="en-US" dirty="0" smtClean="0"/>
            <a:t>Find what works for you</a:t>
          </a:r>
          <a:endParaRPr lang="en-US" dirty="0"/>
        </a:p>
      </dgm:t>
    </dgm:pt>
    <dgm:pt modelId="{419E4085-B643-4162-A8F8-F8A0C2871A62}" type="parTrans" cxnId="{165306D4-855F-4304-AAD1-F00849673071}">
      <dgm:prSet/>
      <dgm:spPr/>
      <dgm:t>
        <a:bodyPr/>
        <a:lstStyle/>
        <a:p>
          <a:endParaRPr lang="en-US"/>
        </a:p>
      </dgm:t>
    </dgm:pt>
    <dgm:pt modelId="{247F7B38-2DE6-48F2-8F12-D2F67E6B3DD5}" type="sibTrans" cxnId="{165306D4-855F-4304-AAD1-F00849673071}">
      <dgm:prSet/>
      <dgm:spPr/>
      <dgm:t>
        <a:bodyPr/>
        <a:lstStyle/>
        <a:p>
          <a:endParaRPr lang="en-US"/>
        </a:p>
      </dgm:t>
    </dgm:pt>
    <dgm:pt modelId="{65FA29F0-1FCE-488F-A54C-C0800A8EA527}" type="pres">
      <dgm:prSet presAssocID="{DCE01DBC-51E2-48FA-8DE5-901FD1BEDEE2}" presName="linear" presStyleCnt="0">
        <dgm:presLayoutVars>
          <dgm:animLvl val="lvl"/>
          <dgm:resizeHandles val="exact"/>
        </dgm:presLayoutVars>
      </dgm:prSet>
      <dgm:spPr/>
      <dgm:t>
        <a:bodyPr/>
        <a:lstStyle/>
        <a:p>
          <a:endParaRPr lang="en-US"/>
        </a:p>
      </dgm:t>
    </dgm:pt>
    <dgm:pt modelId="{110EE2B0-C0B1-4F09-9598-60F533A2A74E}" type="pres">
      <dgm:prSet presAssocID="{C537424E-533C-4790-BD4B-3ACDF2518340}" presName="parentText" presStyleLbl="node1" presStyleIdx="0" presStyleCnt="3">
        <dgm:presLayoutVars>
          <dgm:chMax val="0"/>
          <dgm:bulletEnabled val="1"/>
        </dgm:presLayoutVars>
      </dgm:prSet>
      <dgm:spPr/>
      <dgm:t>
        <a:bodyPr/>
        <a:lstStyle/>
        <a:p>
          <a:endParaRPr lang="en-US"/>
        </a:p>
      </dgm:t>
    </dgm:pt>
    <dgm:pt modelId="{5185A7F2-A274-479A-A1F3-467E8B2DAE58}" type="pres">
      <dgm:prSet presAssocID="{5EDBD7FD-D9F0-42DC-8FA4-556578D698B6}" presName="spacer" presStyleCnt="0"/>
      <dgm:spPr/>
    </dgm:pt>
    <dgm:pt modelId="{476C992B-0D22-4D2C-9AD5-D0B8C09B2E02}" type="pres">
      <dgm:prSet presAssocID="{E8C3E758-52A3-4BAD-9FAE-23CA3E0B5DB6}" presName="parentText" presStyleLbl="node1" presStyleIdx="1" presStyleCnt="3">
        <dgm:presLayoutVars>
          <dgm:chMax val="0"/>
          <dgm:bulletEnabled val="1"/>
        </dgm:presLayoutVars>
      </dgm:prSet>
      <dgm:spPr/>
      <dgm:t>
        <a:bodyPr/>
        <a:lstStyle/>
        <a:p>
          <a:endParaRPr lang="en-US"/>
        </a:p>
      </dgm:t>
    </dgm:pt>
    <dgm:pt modelId="{5A05F61B-F0E9-4826-955A-DB4D47DB1CE0}" type="pres">
      <dgm:prSet presAssocID="{3711F809-F38A-4510-913E-1F2536ECFBB5}" presName="spacer" presStyleCnt="0"/>
      <dgm:spPr/>
    </dgm:pt>
    <dgm:pt modelId="{508FE119-842E-445B-86DF-E2BB16D6B2B9}" type="pres">
      <dgm:prSet presAssocID="{0D2604AF-78E7-4F0A-9646-5A228774D3AB}" presName="parentText" presStyleLbl="node1" presStyleIdx="2" presStyleCnt="3">
        <dgm:presLayoutVars>
          <dgm:chMax val="0"/>
          <dgm:bulletEnabled val="1"/>
        </dgm:presLayoutVars>
      </dgm:prSet>
      <dgm:spPr/>
      <dgm:t>
        <a:bodyPr/>
        <a:lstStyle/>
        <a:p>
          <a:endParaRPr lang="en-US"/>
        </a:p>
      </dgm:t>
    </dgm:pt>
  </dgm:ptLst>
  <dgm:cxnLst>
    <dgm:cxn modelId="{165306D4-855F-4304-AAD1-F00849673071}" srcId="{DCE01DBC-51E2-48FA-8DE5-901FD1BEDEE2}" destId="{0D2604AF-78E7-4F0A-9646-5A228774D3AB}" srcOrd="2" destOrd="0" parTransId="{419E4085-B643-4162-A8F8-F8A0C2871A62}" sibTransId="{247F7B38-2DE6-48F2-8F12-D2F67E6B3DD5}"/>
    <dgm:cxn modelId="{280D1F67-5EA8-4898-B167-38BB5B91ABF6}" type="presOf" srcId="{C537424E-533C-4790-BD4B-3ACDF2518340}" destId="{110EE2B0-C0B1-4F09-9598-60F533A2A74E}" srcOrd="0" destOrd="0" presId="urn:microsoft.com/office/officeart/2005/8/layout/vList2"/>
    <dgm:cxn modelId="{C3A736E9-D008-4045-BAB1-0739BEE0177F}" srcId="{DCE01DBC-51E2-48FA-8DE5-901FD1BEDEE2}" destId="{E8C3E758-52A3-4BAD-9FAE-23CA3E0B5DB6}" srcOrd="1" destOrd="0" parTransId="{D905C6FD-35DE-48F0-A100-D1DBC37EAA62}" sibTransId="{3711F809-F38A-4510-913E-1F2536ECFBB5}"/>
    <dgm:cxn modelId="{94F3D942-735E-44BB-B8E9-232742D4DD18}" type="presOf" srcId="{0D2604AF-78E7-4F0A-9646-5A228774D3AB}" destId="{508FE119-842E-445B-86DF-E2BB16D6B2B9}" srcOrd="0" destOrd="0" presId="urn:microsoft.com/office/officeart/2005/8/layout/vList2"/>
    <dgm:cxn modelId="{CB6FB847-4F71-43DB-8398-587CB0F519F9}" srcId="{DCE01DBC-51E2-48FA-8DE5-901FD1BEDEE2}" destId="{C537424E-533C-4790-BD4B-3ACDF2518340}" srcOrd="0" destOrd="0" parTransId="{51DFF526-2F90-47CB-BBA6-E8F67EC1FAA9}" sibTransId="{5EDBD7FD-D9F0-42DC-8FA4-556578D698B6}"/>
    <dgm:cxn modelId="{CE449D1E-2A32-44EE-A53C-D11736340A1B}" type="presOf" srcId="{DCE01DBC-51E2-48FA-8DE5-901FD1BEDEE2}" destId="{65FA29F0-1FCE-488F-A54C-C0800A8EA527}" srcOrd="0" destOrd="0" presId="urn:microsoft.com/office/officeart/2005/8/layout/vList2"/>
    <dgm:cxn modelId="{5CA3334F-35B5-4BF5-97F5-4EDFE2058529}" type="presOf" srcId="{E8C3E758-52A3-4BAD-9FAE-23CA3E0B5DB6}" destId="{476C992B-0D22-4D2C-9AD5-D0B8C09B2E02}" srcOrd="0" destOrd="0" presId="urn:microsoft.com/office/officeart/2005/8/layout/vList2"/>
    <dgm:cxn modelId="{5CE789CC-0A9D-4D91-9840-26C8CF67541F}" type="presParOf" srcId="{65FA29F0-1FCE-488F-A54C-C0800A8EA527}" destId="{110EE2B0-C0B1-4F09-9598-60F533A2A74E}" srcOrd="0" destOrd="0" presId="urn:microsoft.com/office/officeart/2005/8/layout/vList2"/>
    <dgm:cxn modelId="{6AEFDFF7-0598-464A-89D1-25D9ABBCB693}" type="presParOf" srcId="{65FA29F0-1FCE-488F-A54C-C0800A8EA527}" destId="{5185A7F2-A274-479A-A1F3-467E8B2DAE58}" srcOrd="1" destOrd="0" presId="urn:microsoft.com/office/officeart/2005/8/layout/vList2"/>
    <dgm:cxn modelId="{361EB7E2-9F46-4AD2-AA81-70464133A43B}" type="presParOf" srcId="{65FA29F0-1FCE-488F-A54C-C0800A8EA527}" destId="{476C992B-0D22-4D2C-9AD5-D0B8C09B2E02}" srcOrd="2" destOrd="0" presId="urn:microsoft.com/office/officeart/2005/8/layout/vList2"/>
    <dgm:cxn modelId="{B961FA97-0264-49A4-8C1B-BCB40181DB2A}" type="presParOf" srcId="{65FA29F0-1FCE-488F-A54C-C0800A8EA527}" destId="{5A05F61B-F0E9-4826-955A-DB4D47DB1CE0}" srcOrd="3" destOrd="0" presId="urn:microsoft.com/office/officeart/2005/8/layout/vList2"/>
    <dgm:cxn modelId="{5DE3E1E4-C1B5-481F-9D42-5E8EA58B2818}" type="presParOf" srcId="{65FA29F0-1FCE-488F-A54C-C0800A8EA527}" destId="{508FE119-842E-445B-86DF-E2BB16D6B2B9}"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DBAD264-8AA8-4935-83CA-354E79F9A9D3}" type="doc">
      <dgm:prSet loTypeId="urn:microsoft.com/office/officeart/2005/8/layout/matrix2" loCatId="matrix" qsTypeId="urn:microsoft.com/office/officeart/2005/8/quickstyle/simple1" qsCatId="simple" csTypeId="urn:microsoft.com/office/officeart/2005/8/colors/colorful3" csCatId="colorful" phldr="1"/>
      <dgm:spPr/>
      <dgm:t>
        <a:bodyPr/>
        <a:lstStyle/>
        <a:p>
          <a:endParaRPr lang="en-US"/>
        </a:p>
      </dgm:t>
    </dgm:pt>
    <dgm:pt modelId="{FE188D72-80A4-42CE-AD0A-E2BDAEFC0855}">
      <dgm:prSet phldrT="[Text]"/>
      <dgm:spPr/>
      <dgm:t>
        <a:bodyPr/>
        <a:lstStyle/>
        <a:p>
          <a:r>
            <a:rPr lang="en-US" dirty="0" smtClean="0"/>
            <a:t>Urgent and Important</a:t>
          </a:r>
          <a:endParaRPr lang="en-US" dirty="0"/>
        </a:p>
      </dgm:t>
    </dgm:pt>
    <dgm:pt modelId="{EE50DF10-F98A-4AC9-8AA4-A7662AC4F768}" type="parTrans" cxnId="{D983E77A-FC69-477E-A56C-8A12986C298F}">
      <dgm:prSet/>
      <dgm:spPr/>
      <dgm:t>
        <a:bodyPr/>
        <a:lstStyle/>
        <a:p>
          <a:endParaRPr lang="en-US"/>
        </a:p>
      </dgm:t>
    </dgm:pt>
    <dgm:pt modelId="{25A1462D-CC3C-4FC2-91DB-453FF648FFDA}" type="sibTrans" cxnId="{D983E77A-FC69-477E-A56C-8A12986C298F}">
      <dgm:prSet/>
      <dgm:spPr/>
      <dgm:t>
        <a:bodyPr/>
        <a:lstStyle/>
        <a:p>
          <a:endParaRPr lang="en-US"/>
        </a:p>
      </dgm:t>
    </dgm:pt>
    <dgm:pt modelId="{66AC55F1-15C3-4D68-BF0D-5B6F9846153F}">
      <dgm:prSet phldrT="[Text]"/>
      <dgm:spPr/>
      <dgm:t>
        <a:bodyPr/>
        <a:lstStyle/>
        <a:p>
          <a:r>
            <a:rPr lang="en-US" dirty="0" smtClean="0"/>
            <a:t>Important, Not Urgent</a:t>
          </a:r>
          <a:endParaRPr lang="en-US" dirty="0"/>
        </a:p>
      </dgm:t>
    </dgm:pt>
    <dgm:pt modelId="{37086482-893F-46B4-8B77-F431AB3C43B1}" type="parTrans" cxnId="{B0590CCE-E0AA-41AF-B9A4-392564B4A905}">
      <dgm:prSet/>
      <dgm:spPr/>
      <dgm:t>
        <a:bodyPr/>
        <a:lstStyle/>
        <a:p>
          <a:endParaRPr lang="en-US"/>
        </a:p>
      </dgm:t>
    </dgm:pt>
    <dgm:pt modelId="{1D4AF632-EA68-43F8-9FB4-F63B6FA76CBF}" type="sibTrans" cxnId="{B0590CCE-E0AA-41AF-B9A4-392564B4A905}">
      <dgm:prSet/>
      <dgm:spPr/>
      <dgm:t>
        <a:bodyPr/>
        <a:lstStyle/>
        <a:p>
          <a:endParaRPr lang="en-US"/>
        </a:p>
      </dgm:t>
    </dgm:pt>
    <dgm:pt modelId="{636D0FE7-F880-4619-99BE-9BB3130BBAFB}">
      <dgm:prSet phldrT="[Text]"/>
      <dgm:spPr/>
      <dgm:t>
        <a:bodyPr/>
        <a:lstStyle/>
        <a:p>
          <a:r>
            <a:rPr lang="en-US" dirty="0" smtClean="0"/>
            <a:t>Urgent, Not Important</a:t>
          </a:r>
          <a:endParaRPr lang="en-US" dirty="0"/>
        </a:p>
      </dgm:t>
    </dgm:pt>
    <dgm:pt modelId="{25FFBE61-6D7F-4F90-9895-C40E818D7EE8}" type="parTrans" cxnId="{72717037-0082-401B-8C94-C5307B579C28}">
      <dgm:prSet/>
      <dgm:spPr/>
      <dgm:t>
        <a:bodyPr/>
        <a:lstStyle/>
        <a:p>
          <a:endParaRPr lang="en-US"/>
        </a:p>
      </dgm:t>
    </dgm:pt>
    <dgm:pt modelId="{56C05908-5DA3-4581-B63E-3F724B9EFF3A}" type="sibTrans" cxnId="{72717037-0082-401B-8C94-C5307B579C28}">
      <dgm:prSet/>
      <dgm:spPr/>
      <dgm:t>
        <a:bodyPr/>
        <a:lstStyle/>
        <a:p>
          <a:endParaRPr lang="en-US"/>
        </a:p>
      </dgm:t>
    </dgm:pt>
    <dgm:pt modelId="{3AD52CF9-0A75-4361-A698-07348E2F2712}">
      <dgm:prSet phldrT="[Text]"/>
      <dgm:spPr/>
      <dgm:t>
        <a:bodyPr/>
        <a:lstStyle/>
        <a:p>
          <a:r>
            <a:rPr lang="en-US" dirty="0" smtClean="0"/>
            <a:t>Not Urgent, Not Important</a:t>
          </a:r>
          <a:endParaRPr lang="en-US" dirty="0"/>
        </a:p>
      </dgm:t>
    </dgm:pt>
    <dgm:pt modelId="{A18EA515-9E31-45C9-AEFC-E2A95E95C81B}" type="parTrans" cxnId="{A6A8E213-4F8E-4EC3-B1BD-69CE389F5291}">
      <dgm:prSet/>
      <dgm:spPr/>
      <dgm:t>
        <a:bodyPr/>
        <a:lstStyle/>
        <a:p>
          <a:endParaRPr lang="en-US"/>
        </a:p>
      </dgm:t>
    </dgm:pt>
    <dgm:pt modelId="{4688CAFC-E75F-42EC-B39C-013AA0CCDFEE}" type="sibTrans" cxnId="{A6A8E213-4F8E-4EC3-B1BD-69CE389F5291}">
      <dgm:prSet/>
      <dgm:spPr/>
      <dgm:t>
        <a:bodyPr/>
        <a:lstStyle/>
        <a:p>
          <a:endParaRPr lang="en-US"/>
        </a:p>
      </dgm:t>
    </dgm:pt>
    <dgm:pt modelId="{DC68A1C8-E0C7-45DE-B52F-972236EAF4EB}" type="pres">
      <dgm:prSet presAssocID="{5DBAD264-8AA8-4935-83CA-354E79F9A9D3}" presName="matrix" presStyleCnt="0">
        <dgm:presLayoutVars>
          <dgm:chMax val="1"/>
          <dgm:dir/>
          <dgm:resizeHandles val="exact"/>
        </dgm:presLayoutVars>
      </dgm:prSet>
      <dgm:spPr/>
      <dgm:t>
        <a:bodyPr/>
        <a:lstStyle/>
        <a:p>
          <a:endParaRPr lang="en-US"/>
        </a:p>
      </dgm:t>
    </dgm:pt>
    <dgm:pt modelId="{027E9A54-1658-4DEB-8EAD-DD6329D2F1B3}" type="pres">
      <dgm:prSet presAssocID="{5DBAD264-8AA8-4935-83CA-354E79F9A9D3}" presName="axisShape" presStyleLbl="bgShp" presStyleIdx="0" presStyleCnt="1"/>
      <dgm:spPr/>
    </dgm:pt>
    <dgm:pt modelId="{6864C39A-D815-4250-B9AB-62AA2C4C6BE8}" type="pres">
      <dgm:prSet presAssocID="{5DBAD264-8AA8-4935-83CA-354E79F9A9D3}" presName="rect1" presStyleLbl="node1" presStyleIdx="0" presStyleCnt="4">
        <dgm:presLayoutVars>
          <dgm:chMax val="0"/>
          <dgm:chPref val="0"/>
          <dgm:bulletEnabled val="1"/>
        </dgm:presLayoutVars>
      </dgm:prSet>
      <dgm:spPr/>
      <dgm:t>
        <a:bodyPr/>
        <a:lstStyle/>
        <a:p>
          <a:endParaRPr lang="en-US"/>
        </a:p>
      </dgm:t>
    </dgm:pt>
    <dgm:pt modelId="{244B153E-FAC5-4B44-9525-A0C1538CD59D}" type="pres">
      <dgm:prSet presAssocID="{5DBAD264-8AA8-4935-83CA-354E79F9A9D3}" presName="rect2" presStyleLbl="node1" presStyleIdx="1" presStyleCnt="4">
        <dgm:presLayoutVars>
          <dgm:chMax val="0"/>
          <dgm:chPref val="0"/>
          <dgm:bulletEnabled val="1"/>
        </dgm:presLayoutVars>
      </dgm:prSet>
      <dgm:spPr/>
      <dgm:t>
        <a:bodyPr/>
        <a:lstStyle/>
        <a:p>
          <a:endParaRPr lang="en-US"/>
        </a:p>
      </dgm:t>
    </dgm:pt>
    <dgm:pt modelId="{8576E307-95AF-4A2B-8FEF-3E7C85E554D1}" type="pres">
      <dgm:prSet presAssocID="{5DBAD264-8AA8-4935-83CA-354E79F9A9D3}" presName="rect3" presStyleLbl="node1" presStyleIdx="2" presStyleCnt="4">
        <dgm:presLayoutVars>
          <dgm:chMax val="0"/>
          <dgm:chPref val="0"/>
          <dgm:bulletEnabled val="1"/>
        </dgm:presLayoutVars>
      </dgm:prSet>
      <dgm:spPr/>
      <dgm:t>
        <a:bodyPr/>
        <a:lstStyle/>
        <a:p>
          <a:endParaRPr lang="en-US"/>
        </a:p>
      </dgm:t>
    </dgm:pt>
    <dgm:pt modelId="{324F00FF-D2AE-4733-8E47-B2D90612FF3F}" type="pres">
      <dgm:prSet presAssocID="{5DBAD264-8AA8-4935-83CA-354E79F9A9D3}" presName="rect4" presStyleLbl="node1" presStyleIdx="3" presStyleCnt="4">
        <dgm:presLayoutVars>
          <dgm:chMax val="0"/>
          <dgm:chPref val="0"/>
          <dgm:bulletEnabled val="1"/>
        </dgm:presLayoutVars>
      </dgm:prSet>
      <dgm:spPr/>
      <dgm:t>
        <a:bodyPr/>
        <a:lstStyle/>
        <a:p>
          <a:endParaRPr lang="en-US"/>
        </a:p>
      </dgm:t>
    </dgm:pt>
  </dgm:ptLst>
  <dgm:cxnLst>
    <dgm:cxn modelId="{A6A8E213-4F8E-4EC3-B1BD-69CE389F5291}" srcId="{5DBAD264-8AA8-4935-83CA-354E79F9A9D3}" destId="{3AD52CF9-0A75-4361-A698-07348E2F2712}" srcOrd="3" destOrd="0" parTransId="{A18EA515-9E31-45C9-AEFC-E2A95E95C81B}" sibTransId="{4688CAFC-E75F-42EC-B39C-013AA0CCDFEE}"/>
    <dgm:cxn modelId="{B0590CCE-E0AA-41AF-B9A4-392564B4A905}" srcId="{5DBAD264-8AA8-4935-83CA-354E79F9A9D3}" destId="{66AC55F1-15C3-4D68-BF0D-5B6F9846153F}" srcOrd="1" destOrd="0" parTransId="{37086482-893F-46B4-8B77-F431AB3C43B1}" sibTransId="{1D4AF632-EA68-43F8-9FB4-F63B6FA76CBF}"/>
    <dgm:cxn modelId="{50540272-8138-4A10-817F-040D14B1D2EF}" type="presOf" srcId="{3AD52CF9-0A75-4361-A698-07348E2F2712}" destId="{324F00FF-D2AE-4733-8E47-B2D90612FF3F}" srcOrd="0" destOrd="0" presId="urn:microsoft.com/office/officeart/2005/8/layout/matrix2"/>
    <dgm:cxn modelId="{F16864A5-E25B-48E1-B544-6D1A3F8B1AD3}" type="presOf" srcId="{FE188D72-80A4-42CE-AD0A-E2BDAEFC0855}" destId="{6864C39A-D815-4250-B9AB-62AA2C4C6BE8}" srcOrd="0" destOrd="0" presId="urn:microsoft.com/office/officeart/2005/8/layout/matrix2"/>
    <dgm:cxn modelId="{BAAC413D-2A61-483B-B811-BCEF9108D592}" type="presOf" srcId="{66AC55F1-15C3-4D68-BF0D-5B6F9846153F}" destId="{244B153E-FAC5-4B44-9525-A0C1538CD59D}" srcOrd="0" destOrd="0" presId="urn:microsoft.com/office/officeart/2005/8/layout/matrix2"/>
    <dgm:cxn modelId="{040A8F17-708F-4CA6-8905-6652413A0BEE}" type="presOf" srcId="{636D0FE7-F880-4619-99BE-9BB3130BBAFB}" destId="{8576E307-95AF-4A2B-8FEF-3E7C85E554D1}" srcOrd="0" destOrd="0" presId="urn:microsoft.com/office/officeart/2005/8/layout/matrix2"/>
    <dgm:cxn modelId="{72717037-0082-401B-8C94-C5307B579C28}" srcId="{5DBAD264-8AA8-4935-83CA-354E79F9A9D3}" destId="{636D0FE7-F880-4619-99BE-9BB3130BBAFB}" srcOrd="2" destOrd="0" parTransId="{25FFBE61-6D7F-4F90-9895-C40E818D7EE8}" sibTransId="{56C05908-5DA3-4581-B63E-3F724B9EFF3A}"/>
    <dgm:cxn modelId="{AF790A87-B110-4C75-B34D-2282E85F1572}" type="presOf" srcId="{5DBAD264-8AA8-4935-83CA-354E79F9A9D3}" destId="{DC68A1C8-E0C7-45DE-B52F-972236EAF4EB}" srcOrd="0" destOrd="0" presId="urn:microsoft.com/office/officeart/2005/8/layout/matrix2"/>
    <dgm:cxn modelId="{D983E77A-FC69-477E-A56C-8A12986C298F}" srcId="{5DBAD264-8AA8-4935-83CA-354E79F9A9D3}" destId="{FE188D72-80A4-42CE-AD0A-E2BDAEFC0855}" srcOrd="0" destOrd="0" parTransId="{EE50DF10-F98A-4AC9-8AA4-A7662AC4F768}" sibTransId="{25A1462D-CC3C-4FC2-91DB-453FF648FFDA}"/>
    <dgm:cxn modelId="{A2D2886D-CE7C-4DFA-B813-E0C166920299}" type="presParOf" srcId="{DC68A1C8-E0C7-45DE-B52F-972236EAF4EB}" destId="{027E9A54-1658-4DEB-8EAD-DD6329D2F1B3}" srcOrd="0" destOrd="0" presId="urn:microsoft.com/office/officeart/2005/8/layout/matrix2"/>
    <dgm:cxn modelId="{266FE2E9-B345-405A-865E-1D84DE9E2BC8}" type="presParOf" srcId="{DC68A1C8-E0C7-45DE-B52F-972236EAF4EB}" destId="{6864C39A-D815-4250-B9AB-62AA2C4C6BE8}" srcOrd="1" destOrd="0" presId="urn:microsoft.com/office/officeart/2005/8/layout/matrix2"/>
    <dgm:cxn modelId="{7E1CA913-8BE9-4DEF-8D10-53E23D1CDF3B}" type="presParOf" srcId="{DC68A1C8-E0C7-45DE-B52F-972236EAF4EB}" destId="{244B153E-FAC5-4B44-9525-A0C1538CD59D}" srcOrd="2" destOrd="0" presId="urn:microsoft.com/office/officeart/2005/8/layout/matrix2"/>
    <dgm:cxn modelId="{2C5D1410-1819-4EDA-B80C-4AA6F3B90EE2}" type="presParOf" srcId="{DC68A1C8-E0C7-45DE-B52F-972236EAF4EB}" destId="{8576E307-95AF-4A2B-8FEF-3E7C85E554D1}" srcOrd="3" destOrd="0" presId="urn:microsoft.com/office/officeart/2005/8/layout/matrix2"/>
    <dgm:cxn modelId="{EBD1E6E1-657D-4AA9-B351-5FB10DD88E10}" type="presParOf" srcId="{DC68A1C8-E0C7-45DE-B52F-972236EAF4EB}" destId="{324F00FF-D2AE-4733-8E47-B2D90612FF3F}" srcOrd="4" destOrd="0" presId="urn:microsoft.com/office/officeart/2005/8/layout/matrix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0B27DD6-0511-42DE-89CE-15E1DC4CFF80}" type="doc">
      <dgm:prSet loTypeId="urn:diagrams.loki3.com/VaryingWidthList+Icon" loCatId="list" qsTypeId="urn:microsoft.com/office/officeart/2005/8/quickstyle/simple1" qsCatId="simple" csTypeId="urn:microsoft.com/office/officeart/2005/8/colors/colorful3" csCatId="colorful" phldr="1"/>
      <dgm:spPr/>
    </dgm:pt>
    <dgm:pt modelId="{664D14C4-AFAD-478F-92D6-986320243225}">
      <dgm:prSet phldrT="[Text]" custT="1"/>
      <dgm:spPr/>
      <dgm:t>
        <a:bodyPr/>
        <a:lstStyle/>
        <a:p>
          <a:r>
            <a:rPr lang="en-US" sz="3200" dirty="0" smtClean="0"/>
            <a:t>Block off quiet time to work at your desk </a:t>
          </a:r>
          <a:endParaRPr lang="en-US" sz="3200" dirty="0"/>
        </a:p>
      </dgm:t>
    </dgm:pt>
    <dgm:pt modelId="{AD1F66C1-DB1C-4D49-B96B-49A2940CC9E7}" type="parTrans" cxnId="{00ED4A85-7021-4EE0-B29C-DCB57ACD1B33}">
      <dgm:prSet/>
      <dgm:spPr/>
      <dgm:t>
        <a:bodyPr/>
        <a:lstStyle/>
        <a:p>
          <a:endParaRPr lang="en-US"/>
        </a:p>
      </dgm:t>
    </dgm:pt>
    <dgm:pt modelId="{D0C07EFA-EB43-4585-86DA-0454F3181049}" type="sibTrans" cxnId="{00ED4A85-7021-4EE0-B29C-DCB57ACD1B33}">
      <dgm:prSet/>
      <dgm:spPr/>
      <dgm:t>
        <a:bodyPr/>
        <a:lstStyle/>
        <a:p>
          <a:endParaRPr lang="en-US"/>
        </a:p>
      </dgm:t>
    </dgm:pt>
    <dgm:pt modelId="{0853C8D3-374A-4A8C-9E5B-F798DC5F54E1}">
      <dgm:prSet phldrT="[Text]" custT="1"/>
      <dgm:spPr/>
      <dgm:t>
        <a:bodyPr/>
        <a:lstStyle/>
        <a:p>
          <a:r>
            <a:rPr lang="en-US" sz="3200" dirty="0" smtClean="0"/>
            <a:t>Leave the best time for callers to call on your voice mail</a:t>
          </a:r>
          <a:endParaRPr lang="en-US" sz="3200" dirty="0"/>
        </a:p>
      </dgm:t>
    </dgm:pt>
    <dgm:pt modelId="{9B2809F2-E99D-4512-8AA2-596C3B071A02}" type="parTrans" cxnId="{12955F9A-30CA-4862-AA07-DD87A90035C9}">
      <dgm:prSet/>
      <dgm:spPr/>
      <dgm:t>
        <a:bodyPr/>
        <a:lstStyle/>
        <a:p>
          <a:endParaRPr lang="en-US"/>
        </a:p>
      </dgm:t>
    </dgm:pt>
    <dgm:pt modelId="{0DC9F687-374D-4803-8163-D1796188E97B}" type="sibTrans" cxnId="{12955F9A-30CA-4862-AA07-DD87A90035C9}">
      <dgm:prSet/>
      <dgm:spPr/>
      <dgm:t>
        <a:bodyPr/>
        <a:lstStyle/>
        <a:p>
          <a:endParaRPr lang="en-US"/>
        </a:p>
      </dgm:t>
    </dgm:pt>
    <dgm:pt modelId="{0FE4E324-F3AB-4840-A63F-8ED233C9301C}">
      <dgm:prSet phldrT="[Text]" custT="1"/>
      <dgm:spPr/>
      <dgm:t>
        <a:bodyPr/>
        <a:lstStyle/>
        <a:p>
          <a:r>
            <a:rPr lang="en-US" sz="3200" dirty="0" smtClean="0"/>
            <a:t>Strictly adhere to start and finish times for meetings</a:t>
          </a:r>
          <a:endParaRPr lang="en-US" sz="3200" dirty="0"/>
        </a:p>
      </dgm:t>
    </dgm:pt>
    <dgm:pt modelId="{FAA5C92B-AD27-4309-88E8-246653185F6C}" type="parTrans" cxnId="{609152A0-D416-4AFD-82A8-36D16FC3D913}">
      <dgm:prSet/>
      <dgm:spPr/>
      <dgm:t>
        <a:bodyPr/>
        <a:lstStyle/>
        <a:p>
          <a:endParaRPr lang="en-US"/>
        </a:p>
      </dgm:t>
    </dgm:pt>
    <dgm:pt modelId="{BF4B593A-AAB5-48E9-90B0-C1AE7476E431}" type="sibTrans" cxnId="{609152A0-D416-4AFD-82A8-36D16FC3D913}">
      <dgm:prSet/>
      <dgm:spPr/>
      <dgm:t>
        <a:bodyPr/>
        <a:lstStyle/>
        <a:p>
          <a:endParaRPr lang="en-US"/>
        </a:p>
      </dgm:t>
    </dgm:pt>
    <dgm:pt modelId="{87586A59-80BF-4E83-9CD8-804FBDCDB26A}">
      <dgm:prSet phldrT="[Text]" custT="1"/>
      <dgm:spPr/>
      <dgm:t>
        <a:bodyPr/>
        <a:lstStyle/>
        <a:p>
          <a:r>
            <a:rPr lang="en-US" sz="3200" dirty="0" smtClean="0"/>
            <a:t>Prepare a meeting agenda in advance</a:t>
          </a:r>
          <a:endParaRPr lang="en-US" sz="3200" dirty="0"/>
        </a:p>
      </dgm:t>
    </dgm:pt>
    <dgm:pt modelId="{848A54C4-D6E2-4E0D-B2F6-3696F6F1F03E}" type="parTrans" cxnId="{61959E95-890D-4834-A0FF-BAF8C3006FAC}">
      <dgm:prSet/>
      <dgm:spPr/>
      <dgm:t>
        <a:bodyPr/>
        <a:lstStyle/>
        <a:p>
          <a:endParaRPr lang="en-US"/>
        </a:p>
      </dgm:t>
    </dgm:pt>
    <dgm:pt modelId="{0421917A-66BD-42AA-817C-9A7BA298E2B9}" type="sibTrans" cxnId="{61959E95-890D-4834-A0FF-BAF8C3006FAC}">
      <dgm:prSet/>
      <dgm:spPr/>
      <dgm:t>
        <a:bodyPr/>
        <a:lstStyle/>
        <a:p>
          <a:endParaRPr lang="en-US"/>
        </a:p>
      </dgm:t>
    </dgm:pt>
    <dgm:pt modelId="{637F67E4-A638-4CD6-93F8-8D84DD075A58}" type="pres">
      <dgm:prSet presAssocID="{40B27DD6-0511-42DE-89CE-15E1DC4CFF80}" presName="Name0" presStyleCnt="0">
        <dgm:presLayoutVars>
          <dgm:resizeHandles/>
        </dgm:presLayoutVars>
      </dgm:prSet>
      <dgm:spPr/>
    </dgm:pt>
    <dgm:pt modelId="{F39134E0-FBF9-458A-A8B6-64E037FFF350}" type="pres">
      <dgm:prSet presAssocID="{664D14C4-AFAD-478F-92D6-986320243225}" presName="text" presStyleLbl="node1" presStyleIdx="0" presStyleCnt="4" custScaleX="133100">
        <dgm:presLayoutVars>
          <dgm:bulletEnabled val="1"/>
        </dgm:presLayoutVars>
      </dgm:prSet>
      <dgm:spPr/>
      <dgm:t>
        <a:bodyPr/>
        <a:lstStyle/>
        <a:p>
          <a:endParaRPr lang="en-US"/>
        </a:p>
      </dgm:t>
    </dgm:pt>
    <dgm:pt modelId="{ABD2DD06-8E70-48D1-925F-07B54163422E}" type="pres">
      <dgm:prSet presAssocID="{D0C07EFA-EB43-4585-86DA-0454F3181049}" presName="space" presStyleCnt="0"/>
      <dgm:spPr/>
    </dgm:pt>
    <dgm:pt modelId="{A00F9549-20FD-43D6-B437-8B078323FAD3}" type="pres">
      <dgm:prSet presAssocID="{0853C8D3-374A-4A8C-9E5B-F798DC5F54E1}" presName="text" presStyleLbl="node1" presStyleIdx="1" presStyleCnt="4" custScaleX="133100">
        <dgm:presLayoutVars>
          <dgm:bulletEnabled val="1"/>
        </dgm:presLayoutVars>
      </dgm:prSet>
      <dgm:spPr/>
      <dgm:t>
        <a:bodyPr/>
        <a:lstStyle/>
        <a:p>
          <a:endParaRPr lang="en-US"/>
        </a:p>
      </dgm:t>
    </dgm:pt>
    <dgm:pt modelId="{8D1F7F51-F059-42DF-AF2F-D5B7323B4A66}" type="pres">
      <dgm:prSet presAssocID="{0DC9F687-374D-4803-8163-D1796188E97B}" presName="space" presStyleCnt="0"/>
      <dgm:spPr/>
    </dgm:pt>
    <dgm:pt modelId="{A055F85D-BD21-4F85-BA4A-FE8C92A659FB}" type="pres">
      <dgm:prSet presAssocID="{0FE4E324-F3AB-4840-A63F-8ED233C9301C}" presName="text" presStyleLbl="node1" presStyleIdx="2" presStyleCnt="4" custScaleX="133100" custLinFactNeighborX="-506">
        <dgm:presLayoutVars>
          <dgm:bulletEnabled val="1"/>
        </dgm:presLayoutVars>
      </dgm:prSet>
      <dgm:spPr/>
      <dgm:t>
        <a:bodyPr/>
        <a:lstStyle/>
        <a:p>
          <a:endParaRPr lang="en-US"/>
        </a:p>
      </dgm:t>
    </dgm:pt>
    <dgm:pt modelId="{DF42F987-DC87-4F69-9BDC-0E4794BEC478}" type="pres">
      <dgm:prSet presAssocID="{BF4B593A-AAB5-48E9-90B0-C1AE7476E431}" presName="space" presStyleCnt="0"/>
      <dgm:spPr/>
    </dgm:pt>
    <dgm:pt modelId="{F06ECF91-5578-43D7-9433-A290C58C50AF}" type="pres">
      <dgm:prSet presAssocID="{87586A59-80BF-4E83-9CD8-804FBDCDB26A}" presName="text" presStyleLbl="node1" presStyleIdx="3" presStyleCnt="4" custScaleX="146410">
        <dgm:presLayoutVars>
          <dgm:bulletEnabled val="1"/>
        </dgm:presLayoutVars>
      </dgm:prSet>
      <dgm:spPr/>
      <dgm:t>
        <a:bodyPr/>
        <a:lstStyle/>
        <a:p>
          <a:endParaRPr lang="en-US"/>
        </a:p>
      </dgm:t>
    </dgm:pt>
  </dgm:ptLst>
  <dgm:cxnLst>
    <dgm:cxn modelId="{233964E7-13AF-41EA-96D1-232B35D717B5}" type="presOf" srcId="{87586A59-80BF-4E83-9CD8-804FBDCDB26A}" destId="{F06ECF91-5578-43D7-9433-A290C58C50AF}" srcOrd="0" destOrd="0" presId="urn:diagrams.loki3.com/VaryingWidthList+Icon"/>
    <dgm:cxn modelId="{60166168-3B79-4A5B-88C1-90797E040DF5}" type="presOf" srcId="{0FE4E324-F3AB-4840-A63F-8ED233C9301C}" destId="{A055F85D-BD21-4F85-BA4A-FE8C92A659FB}" srcOrd="0" destOrd="0" presId="urn:diagrams.loki3.com/VaryingWidthList+Icon"/>
    <dgm:cxn modelId="{00ED4A85-7021-4EE0-B29C-DCB57ACD1B33}" srcId="{40B27DD6-0511-42DE-89CE-15E1DC4CFF80}" destId="{664D14C4-AFAD-478F-92D6-986320243225}" srcOrd="0" destOrd="0" parTransId="{AD1F66C1-DB1C-4D49-B96B-49A2940CC9E7}" sibTransId="{D0C07EFA-EB43-4585-86DA-0454F3181049}"/>
    <dgm:cxn modelId="{BB9260AC-E30C-4627-A57A-2DC5DD39A097}" type="presOf" srcId="{40B27DD6-0511-42DE-89CE-15E1DC4CFF80}" destId="{637F67E4-A638-4CD6-93F8-8D84DD075A58}" srcOrd="0" destOrd="0" presId="urn:diagrams.loki3.com/VaryingWidthList+Icon"/>
    <dgm:cxn modelId="{61959E95-890D-4834-A0FF-BAF8C3006FAC}" srcId="{40B27DD6-0511-42DE-89CE-15E1DC4CFF80}" destId="{87586A59-80BF-4E83-9CD8-804FBDCDB26A}" srcOrd="3" destOrd="0" parTransId="{848A54C4-D6E2-4E0D-B2F6-3696F6F1F03E}" sibTransId="{0421917A-66BD-42AA-817C-9A7BA298E2B9}"/>
    <dgm:cxn modelId="{7588318D-903C-4B61-AD12-30506B643E36}" type="presOf" srcId="{0853C8D3-374A-4A8C-9E5B-F798DC5F54E1}" destId="{A00F9549-20FD-43D6-B437-8B078323FAD3}" srcOrd="0" destOrd="0" presId="urn:diagrams.loki3.com/VaryingWidthList+Icon"/>
    <dgm:cxn modelId="{609152A0-D416-4AFD-82A8-36D16FC3D913}" srcId="{40B27DD6-0511-42DE-89CE-15E1DC4CFF80}" destId="{0FE4E324-F3AB-4840-A63F-8ED233C9301C}" srcOrd="2" destOrd="0" parTransId="{FAA5C92B-AD27-4309-88E8-246653185F6C}" sibTransId="{BF4B593A-AAB5-48E9-90B0-C1AE7476E431}"/>
    <dgm:cxn modelId="{12955F9A-30CA-4862-AA07-DD87A90035C9}" srcId="{40B27DD6-0511-42DE-89CE-15E1DC4CFF80}" destId="{0853C8D3-374A-4A8C-9E5B-F798DC5F54E1}" srcOrd="1" destOrd="0" parTransId="{9B2809F2-E99D-4512-8AA2-596C3B071A02}" sibTransId="{0DC9F687-374D-4803-8163-D1796188E97B}"/>
    <dgm:cxn modelId="{BC3DDE71-6FDA-4B45-AEB8-3826F0594FD3}" type="presOf" srcId="{664D14C4-AFAD-478F-92D6-986320243225}" destId="{F39134E0-FBF9-458A-A8B6-64E037FFF350}" srcOrd="0" destOrd="0" presId="urn:diagrams.loki3.com/VaryingWidthList+Icon"/>
    <dgm:cxn modelId="{C1B2D298-F5C1-4998-AAA1-78D929893D49}" type="presParOf" srcId="{637F67E4-A638-4CD6-93F8-8D84DD075A58}" destId="{F39134E0-FBF9-458A-A8B6-64E037FFF350}" srcOrd="0" destOrd="0" presId="urn:diagrams.loki3.com/VaryingWidthList+Icon"/>
    <dgm:cxn modelId="{F72FB602-5C21-4997-B2F7-2B49BC4E06BE}" type="presParOf" srcId="{637F67E4-A638-4CD6-93F8-8D84DD075A58}" destId="{ABD2DD06-8E70-48D1-925F-07B54163422E}" srcOrd="1" destOrd="0" presId="urn:diagrams.loki3.com/VaryingWidthList+Icon"/>
    <dgm:cxn modelId="{B8396F6E-C977-48FE-8B56-61B1E10BCAA1}" type="presParOf" srcId="{637F67E4-A638-4CD6-93F8-8D84DD075A58}" destId="{A00F9549-20FD-43D6-B437-8B078323FAD3}" srcOrd="2" destOrd="0" presId="urn:diagrams.loki3.com/VaryingWidthList+Icon"/>
    <dgm:cxn modelId="{AA78424F-D945-4CD2-9566-D7379611D325}" type="presParOf" srcId="{637F67E4-A638-4CD6-93F8-8D84DD075A58}" destId="{8D1F7F51-F059-42DF-AF2F-D5B7323B4A66}" srcOrd="3" destOrd="0" presId="urn:diagrams.loki3.com/VaryingWidthList+Icon"/>
    <dgm:cxn modelId="{E7EA14D5-6B8A-495B-AD12-A6247F156C7C}" type="presParOf" srcId="{637F67E4-A638-4CD6-93F8-8D84DD075A58}" destId="{A055F85D-BD21-4F85-BA4A-FE8C92A659FB}" srcOrd="4" destOrd="0" presId="urn:diagrams.loki3.com/VaryingWidthList+Icon"/>
    <dgm:cxn modelId="{E877D196-13DE-4675-A63E-49D2A078F03E}" type="presParOf" srcId="{637F67E4-A638-4CD6-93F8-8D84DD075A58}" destId="{DF42F987-DC87-4F69-9BDC-0E4794BEC478}" srcOrd="5" destOrd="0" presId="urn:diagrams.loki3.com/VaryingWidthList+Icon"/>
    <dgm:cxn modelId="{D4C6BA31-F7E9-48D5-B701-7699BADA29F2}" type="presParOf" srcId="{637F67E4-A638-4CD6-93F8-8D84DD075A58}" destId="{F06ECF91-5578-43D7-9433-A290C58C50AF}"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7B4965D-6F37-40EA-BD36-CCBE99BB6ABB}"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DA950D19-20CF-455C-B02D-6A9E36D9BF0B}">
      <dgm:prSet phldrT="[Text]" custT="1"/>
      <dgm:spPr/>
      <dgm:t>
        <a:bodyPr/>
        <a:lstStyle/>
        <a:p>
          <a:r>
            <a:rPr lang="en-US" sz="2800" dirty="0" smtClean="0"/>
            <a:t>Break up large projects</a:t>
          </a:r>
          <a:endParaRPr lang="en-US" sz="2800" dirty="0"/>
        </a:p>
      </dgm:t>
    </dgm:pt>
    <dgm:pt modelId="{2FC46E6F-DDD8-4120-902B-9E05D49A7912}" type="parTrans" cxnId="{680B43F8-4829-433B-AF68-3C6D1D0FC925}">
      <dgm:prSet/>
      <dgm:spPr/>
      <dgm:t>
        <a:bodyPr/>
        <a:lstStyle/>
        <a:p>
          <a:endParaRPr lang="en-US"/>
        </a:p>
      </dgm:t>
    </dgm:pt>
    <dgm:pt modelId="{5B7CA59D-EB93-417D-9203-EAB3ED5B31DD}" type="sibTrans" cxnId="{680B43F8-4829-433B-AF68-3C6D1D0FC925}">
      <dgm:prSet/>
      <dgm:spPr/>
      <dgm:t>
        <a:bodyPr/>
        <a:lstStyle/>
        <a:p>
          <a:endParaRPr lang="en-US"/>
        </a:p>
      </dgm:t>
    </dgm:pt>
    <dgm:pt modelId="{6093CE1B-716D-4F60-83A0-35A5DAD7B222}">
      <dgm:prSet phldrT="[Text]" custT="1"/>
      <dgm:spPr/>
      <dgm:t>
        <a:bodyPr/>
        <a:lstStyle/>
        <a:p>
          <a:r>
            <a:rPr lang="en-US" sz="2800" dirty="0" smtClean="0"/>
            <a:t>Delegate</a:t>
          </a:r>
          <a:endParaRPr lang="en-US" sz="2800" dirty="0"/>
        </a:p>
      </dgm:t>
    </dgm:pt>
    <dgm:pt modelId="{E9E53098-9B08-4174-B396-10114415298A}" type="parTrans" cxnId="{D0B600C6-7151-45CD-B367-7C51BDC83FBB}">
      <dgm:prSet/>
      <dgm:spPr/>
      <dgm:t>
        <a:bodyPr/>
        <a:lstStyle/>
        <a:p>
          <a:endParaRPr lang="en-US"/>
        </a:p>
      </dgm:t>
    </dgm:pt>
    <dgm:pt modelId="{9DA16B5C-3F36-4C0F-9043-23C756E766C6}" type="sibTrans" cxnId="{D0B600C6-7151-45CD-B367-7C51BDC83FBB}">
      <dgm:prSet/>
      <dgm:spPr/>
      <dgm:t>
        <a:bodyPr/>
        <a:lstStyle/>
        <a:p>
          <a:endParaRPr lang="en-US"/>
        </a:p>
      </dgm:t>
    </dgm:pt>
    <dgm:pt modelId="{943913F9-9B02-4871-ACA2-CA9F95B1CC01}">
      <dgm:prSet phldrT="[Text]" custT="1"/>
      <dgm:spPr/>
      <dgm:t>
        <a:bodyPr/>
        <a:lstStyle/>
        <a:p>
          <a:r>
            <a:rPr lang="en-US" sz="2800" dirty="0" smtClean="0"/>
            <a:t>Allow for extra time when dealing with external parties</a:t>
          </a:r>
          <a:endParaRPr lang="en-US" sz="2800" dirty="0"/>
        </a:p>
      </dgm:t>
    </dgm:pt>
    <dgm:pt modelId="{9508ECD7-3CC0-41A1-BE5D-44F959A8FD2F}" type="parTrans" cxnId="{0F7BEC90-BC00-4ED9-A719-339B55246387}">
      <dgm:prSet/>
      <dgm:spPr/>
      <dgm:t>
        <a:bodyPr/>
        <a:lstStyle/>
        <a:p>
          <a:endParaRPr lang="en-US"/>
        </a:p>
      </dgm:t>
    </dgm:pt>
    <dgm:pt modelId="{F89CE103-37F9-4C65-98FE-473198876782}" type="sibTrans" cxnId="{0F7BEC90-BC00-4ED9-A719-339B55246387}">
      <dgm:prSet/>
      <dgm:spPr/>
      <dgm:t>
        <a:bodyPr/>
        <a:lstStyle/>
        <a:p>
          <a:endParaRPr lang="en-US"/>
        </a:p>
      </dgm:t>
    </dgm:pt>
    <dgm:pt modelId="{2A0C3DE6-A78D-488E-8ACF-0DB53302B7BB}" type="pres">
      <dgm:prSet presAssocID="{37B4965D-6F37-40EA-BD36-CCBE99BB6ABB}" presName="linear" presStyleCnt="0">
        <dgm:presLayoutVars>
          <dgm:dir/>
          <dgm:animLvl val="lvl"/>
          <dgm:resizeHandles val="exact"/>
        </dgm:presLayoutVars>
      </dgm:prSet>
      <dgm:spPr/>
      <dgm:t>
        <a:bodyPr/>
        <a:lstStyle/>
        <a:p>
          <a:endParaRPr lang="en-US"/>
        </a:p>
      </dgm:t>
    </dgm:pt>
    <dgm:pt modelId="{4F043FF5-DC3C-4A22-B848-DAE9BD6DECA2}" type="pres">
      <dgm:prSet presAssocID="{DA950D19-20CF-455C-B02D-6A9E36D9BF0B}" presName="parentLin" presStyleCnt="0"/>
      <dgm:spPr/>
    </dgm:pt>
    <dgm:pt modelId="{AC9ABBBD-FFA4-49F0-8A69-7DE49CE299D7}" type="pres">
      <dgm:prSet presAssocID="{DA950D19-20CF-455C-B02D-6A9E36D9BF0B}" presName="parentLeftMargin" presStyleLbl="node1" presStyleIdx="0" presStyleCnt="3"/>
      <dgm:spPr/>
      <dgm:t>
        <a:bodyPr/>
        <a:lstStyle/>
        <a:p>
          <a:endParaRPr lang="en-US"/>
        </a:p>
      </dgm:t>
    </dgm:pt>
    <dgm:pt modelId="{67F556D8-194F-4B0D-BC93-EB4139D0DEEA}" type="pres">
      <dgm:prSet presAssocID="{DA950D19-20CF-455C-B02D-6A9E36D9BF0B}" presName="parentText" presStyleLbl="node1" presStyleIdx="0" presStyleCnt="3">
        <dgm:presLayoutVars>
          <dgm:chMax val="0"/>
          <dgm:bulletEnabled val="1"/>
        </dgm:presLayoutVars>
      </dgm:prSet>
      <dgm:spPr/>
      <dgm:t>
        <a:bodyPr/>
        <a:lstStyle/>
        <a:p>
          <a:endParaRPr lang="en-US"/>
        </a:p>
      </dgm:t>
    </dgm:pt>
    <dgm:pt modelId="{A1FC49F7-FD80-4255-92B6-221B676CA9AA}" type="pres">
      <dgm:prSet presAssocID="{DA950D19-20CF-455C-B02D-6A9E36D9BF0B}" presName="negativeSpace" presStyleCnt="0"/>
      <dgm:spPr/>
    </dgm:pt>
    <dgm:pt modelId="{DACBE682-A448-4CA9-AE12-E3C3B73B825E}" type="pres">
      <dgm:prSet presAssocID="{DA950D19-20CF-455C-B02D-6A9E36D9BF0B}" presName="childText" presStyleLbl="conFgAcc1" presStyleIdx="0" presStyleCnt="3">
        <dgm:presLayoutVars>
          <dgm:bulletEnabled val="1"/>
        </dgm:presLayoutVars>
      </dgm:prSet>
      <dgm:spPr/>
    </dgm:pt>
    <dgm:pt modelId="{16CE7A52-FA74-4E68-A842-A5D7273B4D74}" type="pres">
      <dgm:prSet presAssocID="{5B7CA59D-EB93-417D-9203-EAB3ED5B31DD}" presName="spaceBetweenRectangles" presStyleCnt="0"/>
      <dgm:spPr/>
    </dgm:pt>
    <dgm:pt modelId="{3662A0C7-ECB2-49C9-8FF1-10706541366D}" type="pres">
      <dgm:prSet presAssocID="{6093CE1B-716D-4F60-83A0-35A5DAD7B222}" presName="parentLin" presStyleCnt="0"/>
      <dgm:spPr/>
    </dgm:pt>
    <dgm:pt modelId="{DB0706C2-9079-45F0-9496-C62303D5EE60}" type="pres">
      <dgm:prSet presAssocID="{6093CE1B-716D-4F60-83A0-35A5DAD7B222}" presName="parentLeftMargin" presStyleLbl="node1" presStyleIdx="0" presStyleCnt="3"/>
      <dgm:spPr/>
      <dgm:t>
        <a:bodyPr/>
        <a:lstStyle/>
        <a:p>
          <a:endParaRPr lang="en-US"/>
        </a:p>
      </dgm:t>
    </dgm:pt>
    <dgm:pt modelId="{3A30225A-FFC8-44C5-9ED4-27DDDD1F5898}" type="pres">
      <dgm:prSet presAssocID="{6093CE1B-716D-4F60-83A0-35A5DAD7B222}" presName="parentText" presStyleLbl="node1" presStyleIdx="1" presStyleCnt="3">
        <dgm:presLayoutVars>
          <dgm:chMax val="0"/>
          <dgm:bulletEnabled val="1"/>
        </dgm:presLayoutVars>
      </dgm:prSet>
      <dgm:spPr/>
      <dgm:t>
        <a:bodyPr/>
        <a:lstStyle/>
        <a:p>
          <a:endParaRPr lang="en-US"/>
        </a:p>
      </dgm:t>
    </dgm:pt>
    <dgm:pt modelId="{D67AF020-87F9-421C-AB79-34264E41FA79}" type="pres">
      <dgm:prSet presAssocID="{6093CE1B-716D-4F60-83A0-35A5DAD7B222}" presName="negativeSpace" presStyleCnt="0"/>
      <dgm:spPr/>
    </dgm:pt>
    <dgm:pt modelId="{5803672D-BFBA-4B01-86EC-88A53E49BAB2}" type="pres">
      <dgm:prSet presAssocID="{6093CE1B-716D-4F60-83A0-35A5DAD7B222}" presName="childText" presStyleLbl="conFgAcc1" presStyleIdx="1" presStyleCnt="3">
        <dgm:presLayoutVars>
          <dgm:bulletEnabled val="1"/>
        </dgm:presLayoutVars>
      </dgm:prSet>
      <dgm:spPr/>
    </dgm:pt>
    <dgm:pt modelId="{4C11D163-2359-4985-9BB5-DA93F043AA01}" type="pres">
      <dgm:prSet presAssocID="{9DA16B5C-3F36-4C0F-9043-23C756E766C6}" presName="spaceBetweenRectangles" presStyleCnt="0"/>
      <dgm:spPr/>
    </dgm:pt>
    <dgm:pt modelId="{C95A92C5-1CE7-406E-819D-373B05A3CBD7}" type="pres">
      <dgm:prSet presAssocID="{943913F9-9B02-4871-ACA2-CA9F95B1CC01}" presName="parentLin" presStyleCnt="0"/>
      <dgm:spPr/>
    </dgm:pt>
    <dgm:pt modelId="{F2B9CC76-B4B8-489B-9EDA-2832EC553A38}" type="pres">
      <dgm:prSet presAssocID="{943913F9-9B02-4871-ACA2-CA9F95B1CC01}" presName="parentLeftMargin" presStyleLbl="node1" presStyleIdx="1" presStyleCnt="3"/>
      <dgm:spPr/>
      <dgm:t>
        <a:bodyPr/>
        <a:lstStyle/>
        <a:p>
          <a:endParaRPr lang="en-US"/>
        </a:p>
      </dgm:t>
    </dgm:pt>
    <dgm:pt modelId="{7161A18F-797C-41DE-B899-01FD8842E906}" type="pres">
      <dgm:prSet presAssocID="{943913F9-9B02-4871-ACA2-CA9F95B1CC01}" presName="parentText" presStyleLbl="node1" presStyleIdx="2" presStyleCnt="3">
        <dgm:presLayoutVars>
          <dgm:chMax val="0"/>
          <dgm:bulletEnabled val="1"/>
        </dgm:presLayoutVars>
      </dgm:prSet>
      <dgm:spPr/>
      <dgm:t>
        <a:bodyPr/>
        <a:lstStyle/>
        <a:p>
          <a:endParaRPr lang="en-US"/>
        </a:p>
      </dgm:t>
    </dgm:pt>
    <dgm:pt modelId="{0B099A33-E6BB-4965-A17D-A431B13567E2}" type="pres">
      <dgm:prSet presAssocID="{943913F9-9B02-4871-ACA2-CA9F95B1CC01}" presName="negativeSpace" presStyleCnt="0"/>
      <dgm:spPr/>
    </dgm:pt>
    <dgm:pt modelId="{754F276D-CF8E-4ABA-BD79-80A579A4C165}" type="pres">
      <dgm:prSet presAssocID="{943913F9-9B02-4871-ACA2-CA9F95B1CC01}" presName="childText" presStyleLbl="conFgAcc1" presStyleIdx="2" presStyleCnt="3">
        <dgm:presLayoutVars>
          <dgm:bulletEnabled val="1"/>
        </dgm:presLayoutVars>
      </dgm:prSet>
      <dgm:spPr/>
    </dgm:pt>
  </dgm:ptLst>
  <dgm:cxnLst>
    <dgm:cxn modelId="{5F8D29E0-4718-457E-8DF0-43908F0C99AA}" type="presOf" srcId="{943913F9-9B02-4871-ACA2-CA9F95B1CC01}" destId="{F2B9CC76-B4B8-489B-9EDA-2832EC553A38}" srcOrd="0" destOrd="0" presId="urn:microsoft.com/office/officeart/2005/8/layout/list1"/>
    <dgm:cxn modelId="{07AA7419-B1DB-4F07-A233-9522E1ABEC1D}" type="presOf" srcId="{943913F9-9B02-4871-ACA2-CA9F95B1CC01}" destId="{7161A18F-797C-41DE-B899-01FD8842E906}" srcOrd="1" destOrd="0" presId="urn:microsoft.com/office/officeart/2005/8/layout/list1"/>
    <dgm:cxn modelId="{0F7BEC90-BC00-4ED9-A719-339B55246387}" srcId="{37B4965D-6F37-40EA-BD36-CCBE99BB6ABB}" destId="{943913F9-9B02-4871-ACA2-CA9F95B1CC01}" srcOrd="2" destOrd="0" parTransId="{9508ECD7-3CC0-41A1-BE5D-44F959A8FD2F}" sibTransId="{F89CE103-37F9-4C65-98FE-473198876782}"/>
    <dgm:cxn modelId="{9015C054-76D6-4FF9-BAED-34136FB4AB06}" type="presOf" srcId="{DA950D19-20CF-455C-B02D-6A9E36D9BF0B}" destId="{67F556D8-194F-4B0D-BC93-EB4139D0DEEA}" srcOrd="1" destOrd="0" presId="urn:microsoft.com/office/officeart/2005/8/layout/list1"/>
    <dgm:cxn modelId="{F6A805AC-6877-465B-A213-8088C6C4C2EF}" type="presOf" srcId="{DA950D19-20CF-455C-B02D-6A9E36D9BF0B}" destId="{AC9ABBBD-FFA4-49F0-8A69-7DE49CE299D7}" srcOrd="0" destOrd="0" presId="urn:microsoft.com/office/officeart/2005/8/layout/list1"/>
    <dgm:cxn modelId="{3726A076-9EFF-45F9-8AC2-F156AAE68EAE}" type="presOf" srcId="{6093CE1B-716D-4F60-83A0-35A5DAD7B222}" destId="{DB0706C2-9079-45F0-9496-C62303D5EE60}" srcOrd="0" destOrd="0" presId="urn:microsoft.com/office/officeart/2005/8/layout/list1"/>
    <dgm:cxn modelId="{B454A5DA-DBB5-4B2C-BD2E-A59020EBC3BC}" type="presOf" srcId="{6093CE1B-716D-4F60-83A0-35A5DAD7B222}" destId="{3A30225A-FFC8-44C5-9ED4-27DDDD1F5898}" srcOrd="1" destOrd="0" presId="urn:microsoft.com/office/officeart/2005/8/layout/list1"/>
    <dgm:cxn modelId="{680B43F8-4829-433B-AF68-3C6D1D0FC925}" srcId="{37B4965D-6F37-40EA-BD36-CCBE99BB6ABB}" destId="{DA950D19-20CF-455C-B02D-6A9E36D9BF0B}" srcOrd="0" destOrd="0" parTransId="{2FC46E6F-DDD8-4120-902B-9E05D49A7912}" sibTransId="{5B7CA59D-EB93-417D-9203-EAB3ED5B31DD}"/>
    <dgm:cxn modelId="{2984A7B4-3B18-4330-A951-8F76A4DB1D56}" type="presOf" srcId="{37B4965D-6F37-40EA-BD36-CCBE99BB6ABB}" destId="{2A0C3DE6-A78D-488E-8ACF-0DB53302B7BB}" srcOrd="0" destOrd="0" presId="urn:microsoft.com/office/officeart/2005/8/layout/list1"/>
    <dgm:cxn modelId="{D0B600C6-7151-45CD-B367-7C51BDC83FBB}" srcId="{37B4965D-6F37-40EA-BD36-CCBE99BB6ABB}" destId="{6093CE1B-716D-4F60-83A0-35A5DAD7B222}" srcOrd="1" destOrd="0" parTransId="{E9E53098-9B08-4174-B396-10114415298A}" sibTransId="{9DA16B5C-3F36-4C0F-9043-23C756E766C6}"/>
    <dgm:cxn modelId="{D6DFE799-392C-4FDB-82B8-D4C7315A65A0}" type="presParOf" srcId="{2A0C3DE6-A78D-488E-8ACF-0DB53302B7BB}" destId="{4F043FF5-DC3C-4A22-B848-DAE9BD6DECA2}" srcOrd="0" destOrd="0" presId="urn:microsoft.com/office/officeart/2005/8/layout/list1"/>
    <dgm:cxn modelId="{72FF4D28-371A-4485-A4F0-F5116CB80DD1}" type="presParOf" srcId="{4F043FF5-DC3C-4A22-B848-DAE9BD6DECA2}" destId="{AC9ABBBD-FFA4-49F0-8A69-7DE49CE299D7}" srcOrd="0" destOrd="0" presId="urn:microsoft.com/office/officeart/2005/8/layout/list1"/>
    <dgm:cxn modelId="{F11147F7-2D63-45EE-A483-A9A3141B0AB1}" type="presParOf" srcId="{4F043FF5-DC3C-4A22-B848-DAE9BD6DECA2}" destId="{67F556D8-194F-4B0D-BC93-EB4139D0DEEA}" srcOrd="1" destOrd="0" presId="urn:microsoft.com/office/officeart/2005/8/layout/list1"/>
    <dgm:cxn modelId="{B7A528E4-B803-4486-8E69-485C2D94C05B}" type="presParOf" srcId="{2A0C3DE6-A78D-488E-8ACF-0DB53302B7BB}" destId="{A1FC49F7-FD80-4255-92B6-221B676CA9AA}" srcOrd="1" destOrd="0" presId="urn:microsoft.com/office/officeart/2005/8/layout/list1"/>
    <dgm:cxn modelId="{C9D86796-067A-453A-9062-68C1A9E39534}" type="presParOf" srcId="{2A0C3DE6-A78D-488E-8ACF-0DB53302B7BB}" destId="{DACBE682-A448-4CA9-AE12-E3C3B73B825E}" srcOrd="2" destOrd="0" presId="urn:microsoft.com/office/officeart/2005/8/layout/list1"/>
    <dgm:cxn modelId="{9124F571-0B68-4DC5-8819-C0A7C775414D}" type="presParOf" srcId="{2A0C3DE6-A78D-488E-8ACF-0DB53302B7BB}" destId="{16CE7A52-FA74-4E68-A842-A5D7273B4D74}" srcOrd="3" destOrd="0" presId="urn:microsoft.com/office/officeart/2005/8/layout/list1"/>
    <dgm:cxn modelId="{E582B0C8-1437-435C-9918-4214DD03BAD1}" type="presParOf" srcId="{2A0C3DE6-A78D-488E-8ACF-0DB53302B7BB}" destId="{3662A0C7-ECB2-49C9-8FF1-10706541366D}" srcOrd="4" destOrd="0" presId="urn:microsoft.com/office/officeart/2005/8/layout/list1"/>
    <dgm:cxn modelId="{F2DFC6C3-E871-4FF1-940A-2781D846FC29}" type="presParOf" srcId="{3662A0C7-ECB2-49C9-8FF1-10706541366D}" destId="{DB0706C2-9079-45F0-9496-C62303D5EE60}" srcOrd="0" destOrd="0" presId="urn:microsoft.com/office/officeart/2005/8/layout/list1"/>
    <dgm:cxn modelId="{579C996B-A1EF-45A2-9FC0-CFC5E91C8ABF}" type="presParOf" srcId="{3662A0C7-ECB2-49C9-8FF1-10706541366D}" destId="{3A30225A-FFC8-44C5-9ED4-27DDDD1F5898}" srcOrd="1" destOrd="0" presId="urn:microsoft.com/office/officeart/2005/8/layout/list1"/>
    <dgm:cxn modelId="{A0CCF238-9EB0-4A8F-A934-CA4375DF11BA}" type="presParOf" srcId="{2A0C3DE6-A78D-488E-8ACF-0DB53302B7BB}" destId="{D67AF020-87F9-421C-AB79-34264E41FA79}" srcOrd="5" destOrd="0" presId="urn:microsoft.com/office/officeart/2005/8/layout/list1"/>
    <dgm:cxn modelId="{98E8E8BE-EBDE-41D5-88B6-463AB61630AE}" type="presParOf" srcId="{2A0C3DE6-A78D-488E-8ACF-0DB53302B7BB}" destId="{5803672D-BFBA-4B01-86EC-88A53E49BAB2}" srcOrd="6" destOrd="0" presId="urn:microsoft.com/office/officeart/2005/8/layout/list1"/>
    <dgm:cxn modelId="{737F130A-20BD-4556-B449-547FE0BBCD0B}" type="presParOf" srcId="{2A0C3DE6-A78D-488E-8ACF-0DB53302B7BB}" destId="{4C11D163-2359-4985-9BB5-DA93F043AA01}" srcOrd="7" destOrd="0" presId="urn:microsoft.com/office/officeart/2005/8/layout/list1"/>
    <dgm:cxn modelId="{E6BCABD9-B070-4EE1-BFA8-9BE138385C3E}" type="presParOf" srcId="{2A0C3DE6-A78D-488E-8ACF-0DB53302B7BB}" destId="{C95A92C5-1CE7-406E-819D-373B05A3CBD7}" srcOrd="8" destOrd="0" presId="urn:microsoft.com/office/officeart/2005/8/layout/list1"/>
    <dgm:cxn modelId="{86328298-66D9-437A-8251-C079E800027A}" type="presParOf" srcId="{C95A92C5-1CE7-406E-819D-373B05A3CBD7}" destId="{F2B9CC76-B4B8-489B-9EDA-2832EC553A38}" srcOrd="0" destOrd="0" presId="urn:microsoft.com/office/officeart/2005/8/layout/list1"/>
    <dgm:cxn modelId="{52FF99F6-F78C-4463-B45B-DA1BD9CAB4C5}" type="presParOf" srcId="{C95A92C5-1CE7-406E-819D-373B05A3CBD7}" destId="{7161A18F-797C-41DE-B899-01FD8842E906}" srcOrd="1" destOrd="0" presId="urn:microsoft.com/office/officeart/2005/8/layout/list1"/>
    <dgm:cxn modelId="{7DE86FAB-5D6A-4096-80BA-D76AB937D2CF}" type="presParOf" srcId="{2A0C3DE6-A78D-488E-8ACF-0DB53302B7BB}" destId="{0B099A33-E6BB-4965-A17D-A431B13567E2}" srcOrd="9" destOrd="0" presId="urn:microsoft.com/office/officeart/2005/8/layout/list1"/>
    <dgm:cxn modelId="{BB9904A1-DA3E-48F9-B951-FF5524D95CD0}" type="presParOf" srcId="{2A0C3DE6-A78D-488E-8ACF-0DB53302B7BB}" destId="{754F276D-CF8E-4ABA-BD79-80A579A4C16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BF465EC-FB25-46D3-A984-3F704783A3E0}"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004F1B24-3097-4F88-B27C-1E88E3DBAC72}">
      <dgm:prSet phldrT="[Text]"/>
      <dgm:spPr/>
      <dgm:t>
        <a:bodyPr/>
        <a:lstStyle/>
        <a:p>
          <a:r>
            <a:rPr lang="en-US" dirty="0" smtClean="0"/>
            <a:t>Quick replies to e-mails</a:t>
          </a:r>
          <a:endParaRPr lang="en-US" dirty="0"/>
        </a:p>
      </dgm:t>
    </dgm:pt>
    <dgm:pt modelId="{016E7106-0FE9-4B5A-8E09-67A9355A67A0}" type="parTrans" cxnId="{2711C5F3-52EA-4158-916A-9C43F0B979F7}">
      <dgm:prSet/>
      <dgm:spPr/>
      <dgm:t>
        <a:bodyPr/>
        <a:lstStyle/>
        <a:p>
          <a:endParaRPr lang="en-US"/>
        </a:p>
      </dgm:t>
    </dgm:pt>
    <dgm:pt modelId="{22DA4584-BD16-4BD4-830F-43881FF8CB54}" type="sibTrans" cxnId="{2711C5F3-52EA-4158-916A-9C43F0B979F7}">
      <dgm:prSet/>
      <dgm:spPr/>
      <dgm:t>
        <a:bodyPr/>
        <a:lstStyle/>
        <a:p>
          <a:endParaRPr lang="en-US"/>
        </a:p>
      </dgm:t>
    </dgm:pt>
    <dgm:pt modelId="{9B35C1BE-EAF2-4DD4-9782-D906C6AD6740}">
      <dgm:prSet phldrT="[Text]"/>
      <dgm:spPr/>
      <dgm:t>
        <a:bodyPr/>
        <a:lstStyle/>
        <a:p>
          <a:r>
            <a:rPr lang="en-US" dirty="0" smtClean="0"/>
            <a:t>Accept a meeting invitation</a:t>
          </a:r>
          <a:endParaRPr lang="en-US" dirty="0"/>
        </a:p>
      </dgm:t>
    </dgm:pt>
    <dgm:pt modelId="{37118D88-51D8-4A95-80C7-2E7A62B60140}" type="parTrans" cxnId="{2F43445A-71B4-40B1-8DDE-B40BDFECF284}">
      <dgm:prSet/>
      <dgm:spPr/>
      <dgm:t>
        <a:bodyPr/>
        <a:lstStyle/>
        <a:p>
          <a:endParaRPr lang="en-US"/>
        </a:p>
      </dgm:t>
    </dgm:pt>
    <dgm:pt modelId="{0B38DDD1-13F2-4D9E-B93E-E6176B93B544}" type="sibTrans" cxnId="{2F43445A-71B4-40B1-8DDE-B40BDFECF284}">
      <dgm:prSet/>
      <dgm:spPr/>
      <dgm:t>
        <a:bodyPr/>
        <a:lstStyle/>
        <a:p>
          <a:endParaRPr lang="en-US"/>
        </a:p>
      </dgm:t>
    </dgm:pt>
    <dgm:pt modelId="{7B03B11F-039B-4DC3-9F59-81364A58A9ED}">
      <dgm:prSet phldrT="[Text]"/>
      <dgm:spPr/>
      <dgm:t>
        <a:bodyPr/>
        <a:lstStyle/>
        <a:p>
          <a:r>
            <a:rPr lang="en-US" dirty="0" smtClean="0"/>
            <a:t>Quick stretches</a:t>
          </a:r>
          <a:endParaRPr lang="en-US" dirty="0"/>
        </a:p>
      </dgm:t>
    </dgm:pt>
    <dgm:pt modelId="{5445764A-158B-46E2-94E5-2A1E7084C7A5}" type="parTrans" cxnId="{BC57AD21-2871-48DD-A5B8-EC340E18B033}">
      <dgm:prSet/>
      <dgm:spPr/>
      <dgm:t>
        <a:bodyPr/>
        <a:lstStyle/>
        <a:p>
          <a:endParaRPr lang="en-US"/>
        </a:p>
      </dgm:t>
    </dgm:pt>
    <dgm:pt modelId="{86D84944-3095-49A2-9D89-0A8117C610FA}" type="sibTrans" cxnId="{BC57AD21-2871-48DD-A5B8-EC340E18B033}">
      <dgm:prSet/>
      <dgm:spPr/>
      <dgm:t>
        <a:bodyPr/>
        <a:lstStyle/>
        <a:p>
          <a:endParaRPr lang="en-US"/>
        </a:p>
      </dgm:t>
    </dgm:pt>
    <dgm:pt modelId="{6B1EA162-C4CF-4844-B615-712D73F1D483}" type="pres">
      <dgm:prSet presAssocID="{7BF465EC-FB25-46D3-A984-3F704783A3E0}" presName="Name0" presStyleCnt="0">
        <dgm:presLayoutVars>
          <dgm:chMax val="7"/>
          <dgm:dir/>
          <dgm:animLvl val="lvl"/>
          <dgm:resizeHandles val="exact"/>
        </dgm:presLayoutVars>
      </dgm:prSet>
      <dgm:spPr/>
      <dgm:t>
        <a:bodyPr/>
        <a:lstStyle/>
        <a:p>
          <a:endParaRPr lang="en-US"/>
        </a:p>
      </dgm:t>
    </dgm:pt>
    <dgm:pt modelId="{3777A620-10D1-4593-B02D-B5197F3C76E3}" type="pres">
      <dgm:prSet presAssocID="{004F1B24-3097-4F88-B27C-1E88E3DBAC72}" presName="circle1" presStyleLbl="node1" presStyleIdx="0" presStyleCnt="3"/>
      <dgm:spPr/>
    </dgm:pt>
    <dgm:pt modelId="{71BABC7F-B2B5-4F36-B1D9-88D11F3F190B}" type="pres">
      <dgm:prSet presAssocID="{004F1B24-3097-4F88-B27C-1E88E3DBAC72}" presName="space" presStyleCnt="0"/>
      <dgm:spPr/>
    </dgm:pt>
    <dgm:pt modelId="{C6ABAE15-3D83-4CD5-BB31-AAAA8A0E619B}" type="pres">
      <dgm:prSet presAssocID="{004F1B24-3097-4F88-B27C-1E88E3DBAC72}" presName="rect1" presStyleLbl="alignAcc1" presStyleIdx="0" presStyleCnt="3"/>
      <dgm:spPr/>
      <dgm:t>
        <a:bodyPr/>
        <a:lstStyle/>
        <a:p>
          <a:endParaRPr lang="en-US"/>
        </a:p>
      </dgm:t>
    </dgm:pt>
    <dgm:pt modelId="{3BF1A7D9-018E-4A48-B4A3-1E452F21AF00}" type="pres">
      <dgm:prSet presAssocID="{9B35C1BE-EAF2-4DD4-9782-D906C6AD6740}" presName="vertSpace2" presStyleLbl="node1" presStyleIdx="0" presStyleCnt="3"/>
      <dgm:spPr/>
    </dgm:pt>
    <dgm:pt modelId="{664C1C86-D512-4AFE-AC57-F091EEF07C1F}" type="pres">
      <dgm:prSet presAssocID="{9B35C1BE-EAF2-4DD4-9782-D906C6AD6740}" presName="circle2" presStyleLbl="node1" presStyleIdx="1" presStyleCnt="3"/>
      <dgm:spPr/>
    </dgm:pt>
    <dgm:pt modelId="{7228B76A-525C-41B9-A355-E0D6578EF6B2}" type="pres">
      <dgm:prSet presAssocID="{9B35C1BE-EAF2-4DD4-9782-D906C6AD6740}" presName="rect2" presStyleLbl="alignAcc1" presStyleIdx="1" presStyleCnt="3"/>
      <dgm:spPr/>
      <dgm:t>
        <a:bodyPr/>
        <a:lstStyle/>
        <a:p>
          <a:endParaRPr lang="en-US"/>
        </a:p>
      </dgm:t>
    </dgm:pt>
    <dgm:pt modelId="{15403318-D16C-4A4A-A394-AB0151D25162}" type="pres">
      <dgm:prSet presAssocID="{7B03B11F-039B-4DC3-9F59-81364A58A9ED}" presName="vertSpace3" presStyleLbl="node1" presStyleIdx="1" presStyleCnt="3"/>
      <dgm:spPr/>
    </dgm:pt>
    <dgm:pt modelId="{41A23D9E-E727-4926-82B9-D0776FE88FAF}" type="pres">
      <dgm:prSet presAssocID="{7B03B11F-039B-4DC3-9F59-81364A58A9ED}" presName="circle3" presStyleLbl="node1" presStyleIdx="2" presStyleCnt="3"/>
      <dgm:spPr/>
    </dgm:pt>
    <dgm:pt modelId="{BB921EC7-CF52-4878-A9D3-4FF446F9684D}" type="pres">
      <dgm:prSet presAssocID="{7B03B11F-039B-4DC3-9F59-81364A58A9ED}" presName="rect3" presStyleLbl="alignAcc1" presStyleIdx="2" presStyleCnt="3"/>
      <dgm:spPr/>
      <dgm:t>
        <a:bodyPr/>
        <a:lstStyle/>
        <a:p>
          <a:endParaRPr lang="en-US"/>
        </a:p>
      </dgm:t>
    </dgm:pt>
    <dgm:pt modelId="{DBF591C3-260F-4BDE-BA7C-C1D59B92AA91}" type="pres">
      <dgm:prSet presAssocID="{004F1B24-3097-4F88-B27C-1E88E3DBAC72}" presName="rect1ParTxNoCh" presStyleLbl="alignAcc1" presStyleIdx="2" presStyleCnt="3">
        <dgm:presLayoutVars>
          <dgm:chMax val="1"/>
          <dgm:bulletEnabled val="1"/>
        </dgm:presLayoutVars>
      </dgm:prSet>
      <dgm:spPr/>
      <dgm:t>
        <a:bodyPr/>
        <a:lstStyle/>
        <a:p>
          <a:endParaRPr lang="en-US"/>
        </a:p>
      </dgm:t>
    </dgm:pt>
    <dgm:pt modelId="{A9458895-1584-4A7B-BDCD-BD50374E1243}" type="pres">
      <dgm:prSet presAssocID="{9B35C1BE-EAF2-4DD4-9782-D906C6AD6740}" presName="rect2ParTxNoCh" presStyleLbl="alignAcc1" presStyleIdx="2" presStyleCnt="3">
        <dgm:presLayoutVars>
          <dgm:chMax val="1"/>
          <dgm:bulletEnabled val="1"/>
        </dgm:presLayoutVars>
      </dgm:prSet>
      <dgm:spPr/>
      <dgm:t>
        <a:bodyPr/>
        <a:lstStyle/>
        <a:p>
          <a:endParaRPr lang="en-US"/>
        </a:p>
      </dgm:t>
    </dgm:pt>
    <dgm:pt modelId="{DD8498E6-9F8F-4BC9-AB6F-CDA74D22FF53}" type="pres">
      <dgm:prSet presAssocID="{7B03B11F-039B-4DC3-9F59-81364A58A9ED}" presName="rect3ParTxNoCh" presStyleLbl="alignAcc1" presStyleIdx="2" presStyleCnt="3">
        <dgm:presLayoutVars>
          <dgm:chMax val="1"/>
          <dgm:bulletEnabled val="1"/>
        </dgm:presLayoutVars>
      </dgm:prSet>
      <dgm:spPr/>
      <dgm:t>
        <a:bodyPr/>
        <a:lstStyle/>
        <a:p>
          <a:endParaRPr lang="en-US"/>
        </a:p>
      </dgm:t>
    </dgm:pt>
  </dgm:ptLst>
  <dgm:cxnLst>
    <dgm:cxn modelId="{9DEC1D2A-69CE-4934-B3B2-B9EDDCF3E850}" type="presOf" srcId="{7B03B11F-039B-4DC3-9F59-81364A58A9ED}" destId="{BB921EC7-CF52-4878-A9D3-4FF446F9684D}" srcOrd="0" destOrd="0" presId="urn:microsoft.com/office/officeart/2005/8/layout/target3"/>
    <dgm:cxn modelId="{8A00E2E7-774B-44E8-BCE5-156D0784D4EE}" type="presOf" srcId="{7B03B11F-039B-4DC3-9F59-81364A58A9ED}" destId="{DD8498E6-9F8F-4BC9-AB6F-CDA74D22FF53}" srcOrd="1" destOrd="0" presId="urn:microsoft.com/office/officeart/2005/8/layout/target3"/>
    <dgm:cxn modelId="{1A017175-DE83-40F0-AFFA-88F331967F07}" type="presOf" srcId="{9B35C1BE-EAF2-4DD4-9782-D906C6AD6740}" destId="{A9458895-1584-4A7B-BDCD-BD50374E1243}" srcOrd="1" destOrd="0" presId="urn:microsoft.com/office/officeart/2005/8/layout/target3"/>
    <dgm:cxn modelId="{A98B1F80-7C3D-425A-AA4C-F7D39BA71AA4}" type="presOf" srcId="{004F1B24-3097-4F88-B27C-1E88E3DBAC72}" destId="{C6ABAE15-3D83-4CD5-BB31-AAAA8A0E619B}" srcOrd="0" destOrd="0" presId="urn:microsoft.com/office/officeart/2005/8/layout/target3"/>
    <dgm:cxn modelId="{7814C7C7-687C-49E9-BD36-6F144E9D0895}" type="presOf" srcId="{004F1B24-3097-4F88-B27C-1E88E3DBAC72}" destId="{DBF591C3-260F-4BDE-BA7C-C1D59B92AA91}" srcOrd="1" destOrd="0" presId="urn:microsoft.com/office/officeart/2005/8/layout/target3"/>
    <dgm:cxn modelId="{2F43445A-71B4-40B1-8DDE-B40BDFECF284}" srcId="{7BF465EC-FB25-46D3-A984-3F704783A3E0}" destId="{9B35C1BE-EAF2-4DD4-9782-D906C6AD6740}" srcOrd="1" destOrd="0" parTransId="{37118D88-51D8-4A95-80C7-2E7A62B60140}" sibTransId="{0B38DDD1-13F2-4D9E-B93E-E6176B93B544}"/>
    <dgm:cxn modelId="{81400201-8D64-4C43-A232-AA5266365E70}" type="presOf" srcId="{7BF465EC-FB25-46D3-A984-3F704783A3E0}" destId="{6B1EA162-C4CF-4844-B615-712D73F1D483}" srcOrd="0" destOrd="0" presId="urn:microsoft.com/office/officeart/2005/8/layout/target3"/>
    <dgm:cxn modelId="{36918FB5-7609-443E-A1E0-282BE6D5185A}" type="presOf" srcId="{9B35C1BE-EAF2-4DD4-9782-D906C6AD6740}" destId="{7228B76A-525C-41B9-A355-E0D6578EF6B2}" srcOrd="0" destOrd="0" presId="urn:microsoft.com/office/officeart/2005/8/layout/target3"/>
    <dgm:cxn modelId="{BC57AD21-2871-48DD-A5B8-EC340E18B033}" srcId="{7BF465EC-FB25-46D3-A984-3F704783A3E0}" destId="{7B03B11F-039B-4DC3-9F59-81364A58A9ED}" srcOrd="2" destOrd="0" parTransId="{5445764A-158B-46E2-94E5-2A1E7084C7A5}" sibTransId="{86D84944-3095-49A2-9D89-0A8117C610FA}"/>
    <dgm:cxn modelId="{2711C5F3-52EA-4158-916A-9C43F0B979F7}" srcId="{7BF465EC-FB25-46D3-A984-3F704783A3E0}" destId="{004F1B24-3097-4F88-B27C-1E88E3DBAC72}" srcOrd="0" destOrd="0" parTransId="{016E7106-0FE9-4B5A-8E09-67A9355A67A0}" sibTransId="{22DA4584-BD16-4BD4-830F-43881FF8CB54}"/>
    <dgm:cxn modelId="{BA703EB5-5C67-4B7E-ABED-9FBB77B495BB}" type="presParOf" srcId="{6B1EA162-C4CF-4844-B615-712D73F1D483}" destId="{3777A620-10D1-4593-B02D-B5197F3C76E3}" srcOrd="0" destOrd="0" presId="urn:microsoft.com/office/officeart/2005/8/layout/target3"/>
    <dgm:cxn modelId="{85CAD00A-B0E2-4E59-A010-E0CAA0FF39C1}" type="presParOf" srcId="{6B1EA162-C4CF-4844-B615-712D73F1D483}" destId="{71BABC7F-B2B5-4F36-B1D9-88D11F3F190B}" srcOrd="1" destOrd="0" presId="urn:microsoft.com/office/officeart/2005/8/layout/target3"/>
    <dgm:cxn modelId="{E7EE10B9-CBB0-4D2C-95B1-CBA903C5E5CA}" type="presParOf" srcId="{6B1EA162-C4CF-4844-B615-712D73F1D483}" destId="{C6ABAE15-3D83-4CD5-BB31-AAAA8A0E619B}" srcOrd="2" destOrd="0" presId="urn:microsoft.com/office/officeart/2005/8/layout/target3"/>
    <dgm:cxn modelId="{1DE2B251-054E-4E7A-82C3-59F5473C0D0C}" type="presParOf" srcId="{6B1EA162-C4CF-4844-B615-712D73F1D483}" destId="{3BF1A7D9-018E-4A48-B4A3-1E452F21AF00}" srcOrd="3" destOrd="0" presId="urn:microsoft.com/office/officeart/2005/8/layout/target3"/>
    <dgm:cxn modelId="{5AC31096-9FC4-4609-803F-0B2DA9ED80C5}" type="presParOf" srcId="{6B1EA162-C4CF-4844-B615-712D73F1D483}" destId="{664C1C86-D512-4AFE-AC57-F091EEF07C1F}" srcOrd="4" destOrd="0" presId="urn:microsoft.com/office/officeart/2005/8/layout/target3"/>
    <dgm:cxn modelId="{D7EC2165-C235-4CB3-856A-B7FEAA971CC2}" type="presParOf" srcId="{6B1EA162-C4CF-4844-B615-712D73F1D483}" destId="{7228B76A-525C-41B9-A355-E0D6578EF6B2}" srcOrd="5" destOrd="0" presId="urn:microsoft.com/office/officeart/2005/8/layout/target3"/>
    <dgm:cxn modelId="{2CC6D7C4-9BED-4ACB-85D3-96B6A1C2B79C}" type="presParOf" srcId="{6B1EA162-C4CF-4844-B615-712D73F1D483}" destId="{15403318-D16C-4A4A-A394-AB0151D25162}" srcOrd="6" destOrd="0" presId="urn:microsoft.com/office/officeart/2005/8/layout/target3"/>
    <dgm:cxn modelId="{9B4174CE-73E1-445D-BF20-275EA683DE97}" type="presParOf" srcId="{6B1EA162-C4CF-4844-B615-712D73F1D483}" destId="{41A23D9E-E727-4926-82B9-D0776FE88FAF}" srcOrd="7" destOrd="0" presId="urn:microsoft.com/office/officeart/2005/8/layout/target3"/>
    <dgm:cxn modelId="{70A6C33B-7302-4937-BFDC-DEA50D7F7F53}" type="presParOf" srcId="{6B1EA162-C4CF-4844-B615-712D73F1D483}" destId="{BB921EC7-CF52-4878-A9D3-4FF446F9684D}" srcOrd="8" destOrd="0" presId="urn:microsoft.com/office/officeart/2005/8/layout/target3"/>
    <dgm:cxn modelId="{9359ABE5-51B2-4C6E-A668-9928A5A15C92}" type="presParOf" srcId="{6B1EA162-C4CF-4844-B615-712D73F1D483}" destId="{DBF591C3-260F-4BDE-BA7C-C1D59B92AA91}" srcOrd="9" destOrd="0" presId="urn:microsoft.com/office/officeart/2005/8/layout/target3"/>
    <dgm:cxn modelId="{6AF6F9A2-FD8B-443E-B3AC-D7D83A81E660}" type="presParOf" srcId="{6B1EA162-C4CF-4844-B615-712D73F1D483}" destId="{A9458895-1584-4A7B-BDCD-BD50374E1243}" srcOrd="10" destOrd="0" presId="urn:microsoft.com/office/officeart/2005/8/layout/target3"/>
    <dgm:cxn modelId="{A251D545-DD38-4CBA-95B8-E196EFDFD187}" type="presParOf" srcId="{6B1EA162-C4CF-4844-B615-712D73F1D483}" destId="{DD8498E6-9F8F-4BC9-AB6F-CDA74D22FF53}"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52EC043-55E4-4CEE-B301-251D1AB2A123}" type="doc">
      <dgm:prSet loTypeId="urn:microsoft.com/office/officeart/2005/8/layout/hProcess9" loCatId="process" qsTypeId="urn:microsoft.com/office/officeart/2005/8/quickstyle/simple1" qsCatId="simple" csTypeId="urn:microsoft.com/office/officeart/2005/8/colors/colorful1" csCatId="colorful" phldr="1"/>
      <dgm:spPr/>
    </dgm:pt>
    <dgm:pt modelId="{9ED0E55D-9232-4BEE-8346-5C505DF2FC4F}">
      <dgm:prSet phldrT="[Text]"/>
      <dgm:spPr/>
      <dgm:t>
        <a:bodyPr/>
        <a:lstStyle/>
        <a:p>
          <a:r>
            <a:rPr lang="en-US" dirty="0" smtClean="0"/>
            <a:t>Clean your desk</a:t>
          </a:r>
          <a:endParaRPr lang="en-US" dirty="0"/>
        </a:p>
      </dgm:t>
    </dgm:pt>
    <dgm:pt modelId="{8A6F65D1-F190-488E-BBCE-D18A671BF5F9}" type="parTrans" cxnId="{E07880EC-4CD9-44DC-B566-D0E37C38433F}">
      <dgm:prSet/>
      <dgm:spPr/>
    </dgm:pt>
    <dgm:pt modelId="{6F548616-C98D-4DD5-A437-209A799A1F68}" type="sibTrans" cxnId="{E07880EC-4CD9-44DC-B566-D0E37C38433F}">
      <dgm:prSet/>
      <dgm:spPr/>
    </dgm:pt>
    <dgm:pt modelId="{53E50D65-5C63-4452-AC8B-C35770D786F8}">
      <dgm:prSet phldrT="[Text]"/>
      <dgm:spPr/>
      <dgm:t>
        <a:bodyPr/>
        <a:lstStyle/>
        <a:p>
          <a:r>
            <a:rPr lang="en-US" dirty="0" smtClean="0"/>
            <a:t>Work on a stuck project</a:t>
          </a:r>
          <a:endParaRPr lang="en-US" dirty="0"/>
        </a:p>
      </dgm:t>
    </dgm:pt>
    <dgm:pt modelId="{E312C711-DDD7-40D7-A6EA-787C0851B7B8}" type="parTrans" cxnId="{DB71BCD8-C006-4E62-9913-3D2C97DFB02D}">
      <dgm:prSet/>
      <dgm:spPr/>
    </dgm:pt>
    <dgm:pt modelId="{D3A62390-F8FB-431B-B926-BF3A5B1A9073}" type="sibTrans" cxnId="{DB71BCD8-C006-4E62-9913-3D2C97DFB02D}">
      <dgm:prSet/>
      <dgm:spPr/>
    </dgm:pt>
    <dgm:pt modelId="{04540E0B-D5DB-4D61-8347-96DEF1272F35}">
      <dgm:prSet phldrT="[Text]"/>
      <dgm:spPr/>
      <dgm:t>
        <a:bodyPr/>
        <a:lstStyle/>
        <a:p>
          <a:r>
            <a:rPr lang="en-US" dirty="0" smtClean="0"/>
            <a:t>Clear out your inbox</a:t>
          </a:r>
          <a:endParaRPr lang="en-US" dirty="0"/>
        </a:p>
      </dgm:t>
    </dgm:pt>
    <dgm:pt modelId="{9DD703A9-EE48-4048-93EF-D462A5F7A294}" type="parTrans" cxnId="{170F604B-35D7-4AC7-B6EA-4B34B899BF3A}">
      <dgm:prSet/>
      <dgm:spPr/>
    </dgm:pt>
    <dgm:pt modelId="{020BA911-8453-4D31-A112-11DE3ACB51B1}" type="sibTrans" cxnId="{170F604B-35D7-4AC7-B6EA-4B34B899BF3A}">
      <dgm:prSet/>
      <dgm:spPr/>
    </dgm:pt>
    <dgm:pt modelId="{EF48421E-B19D-43B2-88BA-BBB708F3FAF6}" type="pres">
      <dgm:prSet presAssocID="{752EC043-55E4-4CEE-B301-251D1AB2A123}" presName="CompostProcess" presStyleCnt="0">
        <dgm:presLayoutVars>
          <dgm:dir/>
          <dgm:resizeHandles val="exact"/>
        </dgm:presLayoutVars>
      </dgm:prSet>
      <dgm:spPr/>
    </dgm:pt>
    <dgm:pt modelId="{03532AC2-1705-4888-84DB-02E442E8DB6F}" type="pres">
      <dgm:prSet presAssocID="{752EC043-55E4-4CEE-B301-251D1AB2A123}" presName="arrow" presStyleLbl="bgShp" presStyleIdx="0" presStyleCnt="1"/>
      <dgm:spPr/>
    </dgm:pt>
    <dgm:pt modelId="{9AEB292E-4DF3-4CF0-828F-087BA4063F45}" type="pres">
      <dgm:prSet presAssocID="{752EC043-55E4-4CEE-B301-251D1AB2A123}" presName="linearProcess" presStyleCnt="0"/>
      <dgm:spPr/>
    </dgm:pt>
    <dgm:pt modelId="{3FA9E273-75DD-4232-BC79-4B9942ACCD1A}" type="pres">
      <dgm:prSet presAssocID="{9ED0E55D-9232-4BEE-8346-5C505DF2FC4F}" presName="textNode" presStyleLbl="node1" presStyleIdx="0" presStyleCnt="3">
        <dgm:presLayoutVars>
          <dgm:bulletEnabled val="1"/>
        </dgm:presLayoutVars>
      </dgm:prSet>
      <dgm:spPr/>
      <dgm:t>
        <a:bodyPr/>
        <a:lstStyle/>
        <a:p>
          <a:endParaRPr lang="en-US"/>
        </a:p>
      </dgm:t>
    </dgm:pt>
    <dgm:pt modelId="{CBBD7C15-4A8E-4AA9-977A-A4BF86CCE5E0}" type="pres">
      <dgm:prSet presAssocID="{6F548616-C98D-4DD5-A437-209A799A1F68}" presName="sibTrans" presStyleCnt="0"/>
      <dgm:spPr/>
    </dgm:pt>
    <dgm:pt modelId="{F342BE69-4607-47E5-9F94-D48996D5BCC9}" type="pres">
      <dgm:prSet presAssocID="{53E50D65-5C63-4452-AC8B-C35770D786F8}" presName="textNode" presStyleLbl="node1" presStyleIdx="1" presStyleCnt="3">
        <dgm:presLayoutVars>
          <dgm:bulletEnabled val="1"/>
        </dgm:presLayoutVars>
      </dgm:prSet>
      <dgm:spPr/>
      <dgm:t>
        <a:bodyPr/>
        <a:lstStyle/>
        <a:p>
          <a:endParaRPr lang="en-US"/>
        </a:p>
      </dgm:t>
    </dgm:pt>
    <dgm:pt modelId="{61565A4B-276B-444E-BACF-E6396359F2B0}" type="pres">
      <dgm:prSet presAssocID="{D3A62390-F8FB-431B-B926-BF3A5B1A9073}" presName="sibTrans" presStyleCnt="0"/>
      <dgm:spPr/>
    </dgm:pt>
    <dgm:pt modelId="{31B385CE-1893-4BED-8DFB-657794D322D6}" type="pres">
      <dgm:prSet presAssocID="{04540E0B-D5DB-4D61-8347-96DEF1272F35}" presName="textNode" presStyleLbl="node1" presStyleIdx="2" presStyleCnt="3">
        <dgm:presLayoutVars>
          <dgm:bulletEnabled val="1"/>
        </dgm:presLayoutVars>
      </dgm:prSet>
      <dgm:spPr/>
      <dgm:t>
        <a:bodyPr/>
        <a:lstStyle/>
        <a:p>
          <a:endParaRPr lang="en-US"/>
        </a:p>
      </dgm:t>
    </dgm:pt>
  </dgm:ptLst>
  <dgm:cxnLst>
    <dgm:cxn modelId="{E07880EC-4CD9-44DC-B566-D0E37C38433F}" srcId="{752EC043-55E4-4CEE-B301-251D1AB2A123}" destId="{9ED0E55D-9232-4BEE-8346-5C505DF2FC4F}" srcOrd="0" destOrd="0" parTransId="{8A6F65D1-F190-488E-BBCE-D18A671BF5F9}" sibTransId="{6F548616-C98D-4DD5-A437-209A799A1F68}"/>
    <dgm:cxn modelId="{DB71BCD8-C006-4E62-9913-3D2C97DFB02D}" srcId="{752EC043-55E4-4CEE-B301-251D1AB2A123}" destId="{53E50D65-5C63-4452-AC8B-C35770D786F8}" srcOrd="1" destOrd="0" parTransId="{E312C711-DDD7-40D7-A6EA-787C0851B7B8}" sibTransId="{D3A62390-F8FB-431B-B926-BF3A5B1A9073}"/>
    <dgm:cxn modelId="{8A5AEA90-55DD-4037-811C-23CC4F8D8A67}" type="presOf" srcId="{04540E0B-D5DB-4D61-8347-96DEF1272F35}" destId="{31B385CE-1893-4BED-8DFB-657794D322D6}" srcOrd="0" destOrd="0" presId="urn:microsoft.com/office/officeart/2005/8/layout/hProcess9"/>
    <dgm:cxn modelId="{170F604B-35D7-4AC7-B6EA-4B34B899BF3A}" srcId="{752EC043-55E4-4CEE-B301-251D1AB2A123}" destId="{04540E0B-D5DB-4D61-8347-96DEF1272F35}" srcOrd="2" destOrd="0" parTransId="{9DD703A9-EE48-4048-93EF-D462A5F7A294}" sibTransId="{020BA911-8453-4D31-A112-11DE3ACB51B1}"/>
    <dgm:cxn modelId="{6C9602A2-A570-436C-907E-328D84F2B38D}" type="presOf" srcId="{9ED0E55D-9232-4BEE-8346-5C505DF2FC4F}" destId="{3FA9E273-75DD-4232-BC79-4B9942ACCD1A}" srcOrd="0" destOrd="0" presId="urn:microsoft.com/office/officeart/2005/8/layout/hProcess9"/>
    <dgm:cxn modelId="{2A3EB0A7-1553-4CF0-9D98-1138A5701B89}" type="presOf" srcId="{53E50D65-5C63-4452-AC8B-C35770D786F8}" destId="{F342BE69-4607-47E5-9F94-D48996D5BCC9}" srcOrd="0" destOrd="0" presId="urn:microsoft.com/office/officeart/2005/8/layout/hProcess9"/>
    <dgm:cxn modelId="{6C833965-A92D-4AD9-859B-62A7C133E4DE}" type="presOf" srcId="{752EC043-55E4-4CEE-B301-251D1AB2A123}" destId="{EF48421E-B19D-43B2-88BA-BBB708F3FAF6}" srcOrd="0" destOrd="0" presId="urn:microsoft.com/office/officeart/2005/8/layout/hProcess9"/>
    <dgm:cxn modelId="{FA62D1FB-592D-4F75-BE5A-FAA42D800B00}" type="presParOf" srcId="{EF48421E-B19D-43B2-88BA-BBB708F3FAF6}" destId="{03532AC2-1705-4888-84DB-02E442E8DB6F}" srcOrd="0" destOrd="0" presId="urn:microsoft.com/office/officeart/2005/8/layout/hProcess9"/>
    <dgm:cxn modelId="{F1BB6C41-23FE-4D1E-9D87-4C4F384170A9}" type="presParOf" srcId="{EF48421E-B19D-43B2-88BA-BBB708F3FAF6}" destId="{9AEB292E-4DF3-4CF0-828F-087BA4063F45}" srcOrd="1" destOrd="0" presId="urn:microsoft.com/office/officeart/2005/8/layout/hProcess9"/>
    <dgm:cxn modelId="{3A5A2AF5-94F4-47A7-BACC-E0664E23B649}" type="presParOf" srcId="{9AEB292E-4DF3-4CF0-828F-087BA4063F45}" destId="{3FA9E273-75DD-4232-BC79-4B9942ACCD1A}" srcOrd="0" destOrd="0" presId="urn:microsoft.com/office/officeart/2005/8/layout/hProcess9"/>
    <dgm:cxn modelId="{AA4E4917-17B0-4E18-9066-7C6386C259FB}" type="presParOf" srcId="{9AEB292E-4DF3-4CF0-828F-087BA4063F45}" destId="{CBBD7C15-4A8E-4AA9-977A-A4BF86CCE5E0}" srcOrd="1" destOrd="0" presId="urn:microsoft.com/office/officeart/2005/8/layout/hProcess9"/>
    <dgm:cxn modelId="{9DCBC3AB-E208-46B6-8275-C127CF96CEB5}" type="presParOf" srcId="{9AEB292E-4DF3-4CF0-828F-087BA4063F45}" destId="{F342BE69-4607-47E5-9F94-D48996D5BCC9}" srcOrd="2" destOrd="0" presId="urn:microsoft.com/office/officeart/2005/8/layout/hProcess9"/>
    <dgm:cxn modelId="{F3A9BC3E-6D39-4B0F-9DC3-12BF80BC0EA4}" type="presParOf" srcId="{9AEB292E-4DF3-4CF0-828F-087BA4063F45}" destId="{61565A4B-276B-444E-BACF-E6396359F2B0}" srcOrd="3" destOrd="0" presId="urn:microsoft.com/office/officeart/2005/8/layout/hProcess9"/>
    <dgm:cxn modelId="{9DD2E361-9D44-494B-A91A-1A5641BBEAF3}" type="presParOf" srcId="{9AEB292E-4DF3-4CF0-828F-087BA4063F45}" destId="{31B385CE-1893-4BED-8DFB-657794D322D6}"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B1EEB6F2-5897-4456-B58D-6044614DF550}"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E8337285-C7C5-485E-A8B9-F0E22E4C59D3}">
      <dgm:prSet phldrT="[Text]" custT="1"/>
      <dgm:spPr/>
      <dgm:t>
        <a:bodyPr/>
        <a:lstStyle/>
        <a:p>
          <a:pPr algn="r"/>
          <a:r>
            <a:rPr lang="en-US" sz="2800" dirty="0" smtClean="0"/>
            <a:t>First, take a deep breath</a:t>
          </a:r>
          <a:endParaRPr lang="en-US" sz="2800" dirty="0"/>
        </a:p>
      </dgm:t>
    </dgm:pt>
    <dgm:pt modelId="{CE084D57-8B9F-44A6-833C-C7689B0583CA}" type="parTrans" cxnId="{1F830A52-A91C-4703-86FE-E922716CE3DC}">
      <dgm:prSet/>
      <dgm:spPr/>
      <dgm:t>
        <a:bodyPr/>
        <a:lstStyle/>
        <a:p>
          <a:endParaRPr lang="en-US"/>
        </a:p>
      </dgm:t>
    </dgm:pt>
    <dgm:pt modelId="{95B4BC37-DAD3-4002-9AD9-FFC2F0070846}" type="sibTrans" cxnId="{1F830A52-A91C-4703-86FE-E922716CE3DC}">
      <dgm:prSet/>
      <dgm:spPr/>
      <dgm:t>
        <a:bodyPr/>
        <a:lstStyle/>
        <a:p>
          <a:endParaRPr lang="en-US"/>
        </a:p>
      </dgm:t>
    </dgm:pt>
    <dgm:pt modelId="{64D1957B-A43A-4CF9-B15B-115AAB4FC24F}">
      <dgm:prSet phldrT="[Text]" custT="1"/>
      <dgm:spPr/>
      <dgm:t>
        <a:bodyPr/>
        <a:lstStyle/>
        <a:p>
          <a:pPr algn="r"/>
          <a:r>
            <a:rPr lang="en-US" sz="2800" dirty="0" smtClean="0"/>
            <a:t>Make a list of all the tasks that are outstanding</a:t>
          </a:r>
          <a:endParaRPr lang="en-US" sz="2800" dirty="0"/>
        </a:p>
      </dgm:t>
    </dgm:pt>
    <dgm:pt modelId="{59EA0E3E-9DD1-48D6-9CD0-8B0585477B03}" type="parTrans" cxnId="{D841B024-908B-40C1-A144-EBD6C1671C23}">
      <dgm:prSet/>
      <dgm:spPr/>
      <dgm:t>
        <a:bodyPr/>
        <a:lstStyle/>
        <a:p>
          <a:endParaRPr lang="en-US"/>
        </a:p>
      </dgm:t>
    </dgm:pt>
    <dgm:pt modelId="{531F4BB4-3F19-4D68-A934-7B23DD500D51}" type="sibTrans" cxnId="{D841B024-908B-40C1-A144-EBD6C1671C23}">
      <dgm:prSet/>
      <dgm:spPr/>
      <dgm:t>
        <a:bodyPr/>
        <a:lstStyle/>
        <a:p>
          <a:endParaRPr lang="en-US"/>
        </a:p>
      </dgm:t>
    </dgm:pt>
    <dgm:pt modelId="{24F1AE59-22E2-4F50-9EC8-536D4D3473D8}">
      <dgm:prSet phldrT="[Text]" custT="1"/>
      <dgm:spPr/>
      <dgm:t>
        <a:bodyPr/>
        <a:lstStyle/>
        <a:p>
          <a:pPr algn="r"/>
          <a:r>
            <a:rPr lang="en-US" sz="2800" dirty="0" smtClean="0"/>
            <a:t>Look at your calendar</a:t>
          </a:r>
          <a:endParaRPr lang="en-US" sz="2800" dirty="0"/>
        </a:p>
      </dgm:t>
    </dgm:pt>
    <dgm:pt modelId="{11EB844D-30A1-49DA-B485-3844A507ED56}" type="parTrans" cxnId="{76F9F456-3E9E-4BE8-A29C-9CCAEB6783CA}">
      <dgm:prSet/>
      <dgm:spPr/>
      <dgm:t>
        <a:bodyPr/>
        <a:lstStyle/>
        <a:p>
          <a:endParaRPr lang="en-US"/>
        </a:p>
      </dgm:t>
    </dgm:pt>
    <dgm:pt modelId="{293AB09E-4650-42AC-A4B7-DD8D1D56FF0A}" type="sibTrans" cxnId="{76F9F456-3E9E-4BE8-A29C-9CCAEB6783CA}">
      <dgm:prSet/>
      <dgm:spPr/>
      <dgm:t>
        <a:bodyPr/>
        <a:lstStyle/>
        <a:p>
          <a:endParaRPr lang="en-US"/>
        </a:p>
      </dgm:t>
    </dgm:pt>
    <dgm:pt modelId="{A69ED028-BCFE-49AD-B222-CBF53EC76DD4}">
      <dgm:prSet phldrT="[Text]" custT="1"/>
      <dgm:spPr/>
      <dgm:t>
        <a:bodyPr/>
        <a:lstStyle/>
        <a:p>
          <a:pPr algn="r"/>
          <a:r>
            <a:rPr lang="en-US" sz="2800" dirty="0" smtClean="0"/>
            <a:t>Identify the three most important</a:t>
          </a:r>
          <a:endParaRPr lang="en-US" sz="2800" dirty="0"/>
        </a:p>
      </dgm:t>
    </dgm:pt>
    <dgm:pt modelId="{26DFF064-99E1-42FC-8864-18C01790CA41}" type="parTrans" cxnId="{61471EB0-D6AC-4A35-8316-51B0D53159D5}">
      <dgm:prSet/>
      <dgm:spPr/>
      <dgm:t>
        <a:bodyPr/>
        <a:lstStyle/>
        <a:p>
          <a:endParaRPr lang="en-US"/>
        </a:p>
      </dgm:t>
    </dgm:pt>
    <dgm:pt modelId="{BD2C62F6-E596-4091-B894-A8D371D1766D}" type="sibTrans" cxnId="{61471EB0-D6AC-4A35-8316-51B0D53159D5}">
      <dgm:prSet/>
      <dgm:spPr/>
      <dgm:t>
        <a:bodyPr/>
        <a:lstStyle/>
        <a:p>
          <a:endParaRPr lang="en-US"/>
        </a:p>
      </dgm:t>
    </dgm:pt>
    <dgm:pt modelId="{481DF80F-C6CE-4CE8-8524-9D3337C67A00}">
      <dgm:prSet phldrT="[Text]" custT="1"/>
      <dgm:spPr/>
      <dgm:t>
        <a:bodyPr/>
        <a:lstStyle/>
        <a:p>
          <a:pPr algn="r"/>
          <a:r>
            <a:rPr lang="en-US" sz="2800" dirty="0" smtClean="0"/>
            <a:t>Start work on the most critical item</a:t>
          </a:r>
          <a:endParaRPr lang="en-US" sz="2800" dirty="0"/>
        </a:p>
      </dgm:t>
    </dgm:pt>
    <dgm:pt modelId="{CCF9D1E0-C71B-4469-A372-A5BACA7581EB}" type="parTrans" cxnId="{A5B3466E-5C74-44C6-B6DD-564AB492FBC1}">
      <dgm:prSet/>
      <dgm:spPr/>
    </dgm:pt>
    <dgm:pt modelId="{D33BFC8E-EA4A-4749-802E-BFC392A90C26}" type="sibTrans" cxnId="{A5B3466E-5C74-44C6-B6DD-564AB492FBC1}">
      <dgm:prSet/>
      <dgm:spPr/>
    </dgm:pt>
    <dgm:pt modelId="{F58DC22F-B969-490F-AA5C-796EACD8B848}" type="pres">
      <dgm:prSet presAssocID="{B1EEB6F2-5897-4456-B58D-6044614DF550}" presName="Name0" presStyleCnt="0">
        <dgm:presLayoutVars>
          <dgm:dir/>
          <dgm:animLvl val="lvl"/>
          <dgm:resizeHandles/>
        </dgm:presLayoutVars>
      </dgm:prSet>
      <dgm:spPr/>
      <dgm:t>
        <a:bodyPr/>
        <a:lstStyle/>
        <a:p>
          <a:endParaRPr lang="en-US"/>
        </a:p>
      </dgm:t>
    </dgm:pt>
    <dgm:pt modelId="{9DAF9DFB-D7C4-4E23-BEBB-0B257360B6E2}" type="pres">
      <dgm:prSet presAssocID="{E8337285-C7C5-485E-A8B9-F0E22E4C59D3}" presName="linNode" presStyleCnt="0"/>
      <dgm:spPr/>
    </dgm:pt>
    <dgm:pt modelId="{4C205782-2C33-473B-8E75-0BE2439EC770}" type="pres">
      <dgm:prSet presAssocID="{E8337285-C7C5-485E-A8B9-F0E22E4C59D3}" presName="parentShp" presStyleLbl="node1" presStyleIdx="0" presStyleCnt="5" custScaleX="346277">
        <dgm:presLayoutVars>
          <dgm:bulletEnabled val="1"/>
        </dgm:presLayoutVars>
      </dgm:prSet>
      <dgm:spPr/>
      <dgm:t>
        <a:bodyPr/>
        <a:lstStyle/>
        <a:p>
          <a:endParaRPr lang="en-US"/>
        </a:p>
      </dgm:t>
    </dgm:pt>
    <dgm:pt modelId="{1F314D43-30FA-4C24-BCB2-4AB6DEA36D06}" type="pres">
      <dgm:prSet presAssocID="{E8337285-C7C5-485E-A8B9-F0E22E4C59D3}" presName="childShp" presStyleLbl="bgAccFollowNode1" presStyleIdx="0" presStyleCnt="5">
        <dgm:presLayoutVars>
          <dgm:bulletEnabled val="1"/>
        </dgm:presLayoutVars>
      </dgm:prSet>
      <dgm:spPr/>
      <dgm:t>
        <a:bodyPr/>
        <a:lstStyle/>
        <a:p>
          <a:endParaRPr lang="en-US"/>
        </a:p>
      </dgm:t>
    </dgm:pt>
    <dgm:pt modelId="{5D63FF75-6FB2-415C-81B0-77ABB549D7B7}" type="pres">
      <dgm:prSet presAssocID="{95B4BC37-DAD3-4002-9AD9-FFC2F0070846}" presName="spacing" presStyleCnt="0"/>
      <dgm:spPr/>
    </dgm:pt>
    <dgm:pt modelId="{CDA128F3-85DB-453F-AF63-A3B741BF3E7E}" type="pres">
      <dgm:prSet presAssocID="{64D1957B-A43A-4CF9-B15B-115AAB4FC24F}" presName="linNode" presStyleCnt="0"/>
      <dgm:spPr/>
    </dgm:pt>
    <dgm:pt modelId="{28650446-965B-47E1-BC5A-02F7944A1D20}" type="pres">
      <dgm:prSet presAssocID="{64D1957B-A43A-4CF9-B15B-115AAB4FC24F}" presName="parentShp" presStyleLbl="node1" presStyleIdx="1" presStyleCnt="5" custScaleX="346277">
        <dgm:presLayoutVars>
          <dgm:bulletEnabled val="1"/>
        </dgm:presLayoutVars>
      </dgm:prSet>
      <dgm:spPr/>
      <dgm:t>
        <a:bodyPr/>
        <a:lstStyle/>
        <a:p>
          <a:endParaRPr lang="en-US"/>
        </a:p>
      </dgm:t>
    </dgm:pt>
    <dgm:pt modelId="{E5FC2DEF-57A0-475C-A83C-4EFF17CD8A5C}" type="pres">
      <dgm:prSet presAssocID="{64D1957B-A43A-4CF9-B15B-115AAB4FC24F}" presName="childShp" presStyleLbl="bgAccFollowNode1" presStyleIdx="1" presStyleCnt="5">
        <dgm:presLayoutVars>
          <dgm:bulletEnabled val="1"/>
        </dgm:presLayoutVars>
      </dgm:prSet>
      <dgm:spPr/>
      <dgm:t>
        <a:bodyPr/>
        <a:lstStyle/>
        <a:p>
          <a:endParaRPr lang="en-US"/>
        </a:p>
      </dgm:t>
    </dgm:pt>
    <dgm:pt modelId="{B3D18E6A-5B76-4411-90E9-D416204C1982}" type="pres">
      <dgm:prSet presAssocID="{531F4BB4-3F19-4D68-A934-7B23DD500D51}" presName="spacing" presStyleCnt="0"/>
      <dgm:spPr/>
    </dgm:pt>
    <dgm:pt modelId="{54B6B0F9-5E5F-4CE3-8565-78955BA11A20}" type="pres">
      <dgm:prSet presAssocID="{24F1AE59-22E2-4F50-9EC8-536D4D3473D8}" presName="linNode" presStyleCnt="0"/>
      <dgm:spPr/>
    </dgm:pt>
    <dgm:pt modelId="{3C3C12F8-9CE2-4774-91A2-57CCAB8FB9C3}" type="pres">
      <dgm:prSet presAssocID="{24F1AE59-22E2-4F50-9EC8-536D4D3473D8}" presName="parentShp" presStyleLbl="node1" presStyleIdx="2" presStyleCnt="5" custScaleX="346277">
        <dgm:presLayoutVars>
          <dgm:bulletEnabled val="1"/>
        </dgm:presLayoutVars>
      </dgm:prSet>
      <dgm:spPr/>
      <dgm:t>
        <a:bodyPr/>
        <a:lstStyle/>
        <a:p>
          <a:endParaRPr lang="en-US"/>
        </a:p>
      </dgm:t>
    </dgm:pt>
    <dgm:pt modelId="{B61642E2-8929-4A4B-8273-E10202F3E6B6}" type="pres">
      <dgm:prSet presAssocID="{24F1AE59-22E2-4F50-9EC8-536D4D3473D8}" presName="childShp" presStyleLbl="bgAccFollowNode1" presStyleIdx="2" presStyleCnt="5">
        <dgm:presLayoutVars>
          <dgm:bulletEnabled val="1"/>
        </dgm:presLayoutVars>
      </dgm:prSet>
      <dgm:spPr/>
    </dgm:pt>
    <dgm:pt modelId="{B9DAAA6E-6FE5-4B61-B8BF-CF059E1FCD41}" type="pres">
      <dgm:prSet presAssocID="{293AB09E-4650-42AC-A4B7-DD8D1D56FF0A}" presName="spacing" presStyleCnt="0"/>
      <dgm:spPr/>
    </dgm:pt>
    <dgm:pt modelId="{1A61FAB8-384D-4259-B9E8-05AA2D2D9D29}" type="pres">
      <dgm:prSet presAssocID="{A69ED028-BCFE-49AD-B222-CBF53EC76DD4}" presName="linNode" presStyleCnt="0"/>
      <dgm:spPr/>
    </dgm:pt>
    <dgm:pt modelId="{DF77A6FC-732D-438A-AE1D-E829238CB440}" type="pres">
      <dgm:prSet presAssocID="{A69ED028-BCFE-49AD-B222-CBF53EC76DD4}" presName="parentShp" presStyleLbl="node1" presStyleIdx="3" presStyleCnt="5" custScaleX="346277">
        <dgm:presLayoutVars>
          <dgm:bulletEnabled val="1"/>
        </dgm:presLayoutVars>
      </dgm:prSet>
      <dgm:spPr/>
      <dgm:t>
        <a:bodyPr/>
        <a:lstStyle/>
        <a:p>
          <a:endParaRPr lang="en-US"/>
        </a:p>
      </dgm:t>
    </dgm:pt>
    <dgm:pt modelId="{EA215629-FE24-4437-A5D8-87CE2AF68862}" type="pres">
      <dgm:prSet presAssocID="{A69ED028-BCFE-49AD-B222-CBF53EC76DD4}" presName="childShp" presStyleLbl="bgAccFollowNode1" presStyleIdx="3" presStyleCnt="5">
        <dgm:presLayoutVars>
          <dgm:bulletEnabled val="1"/>
        </dgm:presLayoutVars>
      </dgm:prSet>
      <dgm:spPr/>
      <dgm:t>
        <a:bodyPr/>
        <a:lstStyle/>
        <a:p>
          <a:endParaRPr lang="en-US"/>
        </a:p>
      </dgm:t>
    </dgm:pt>
    <dgm:pt modelId="{6D6DB4E5-D184-4C71-AB5F-FAD2AA48CF7B}" type="pres">
      <dgm:prSet presAssocID="{BD2C62F6-E596-4091-B894-A8D371D1766D}" presName="spacing" presStyleCnt="0"/>
      <dgm:spPr/>
    </dgm:pt>
    <dgm:pt modelId="{77360EBF-B3DE-4B23-94AE-C2A85CA4351E}" type="pres">
      <dgm:prSet presAssocID="{481DF80F-C6CE-4CE8-8524-9D3337C67A00}" presName="linNode" presStyleCnt="0"/>
      <dgm:spPr/>
    </dgm:pt>
    <dgm:pt modelId="{BBDB5C5B-AAB6-4E02-8140-42342B2BE2B6}" type="pres">
      <dgm:prSet presAssocID="{481DF80F-C6CE-4CE8-8524-9D3337C67A00}" presName="parentShp" presStyleLbl="node1" presStyleIdx="4" presStyleCnt="5" custScaleX="346277">
        <dgm:presLayoutVars>
          <dgm:bulletEnabled val="1"/>
        </dgm:presLayoutVars>
      </dgm:prSet>
      <dgm:spPr/>
      <dgm:t>
        <a:bodyPr/>
        <a:lstStyle/>
        <a:p>
          <a:endParaRPr lang="en-US"/>
        </a:p>
      </dgm:t>
    </dgm:pt>
    <dgm:pt modelId="{502E9EC8-FABE-48B1-9533-96B8FDC9769D}" type="pres">
      <dgm:prSet presAssocID="{481DF80F-C6CE-4CE8-8524-9D3337C67A00}" presName="childShp" presStyleLbl="bgAccFollowNode1" presStyleIdx="4" presStyleCnt="5">
        <dgm:presLayoutVars>
          <dgm:bulletEnabled val="1"/>
        </dgm:presLayoutVars>
      </dgm:prSet>
      <dgm:spPr/>
    </dgm:pt>
  </dgm:ptLst>
  <dgm:cxnLst>
    <dgm:cxn modelId="{44D15831-B570-4D31-B654-64671B8B6FFE}" type="presOf" srcId="{A69ED028-BCFE-49AD-B222-CBF53EC76DD4}" destId="{DF77A6FC-732D-438A-AE1D-E829238CB440}" srcOrd="0" destOrd="0" presId="urn:microsoft.com/office/officeart/2005/8/layout/vList6"/>
    <dgm:cxn modelId="{D841B024-908B-40C1-A144-EBD6C1671C23}" srcId="{B1EEB6F2-5897-4456-B58D-6044614DF550}" destId="{64D1957B-A43A-4CF9-B15B-115AAB4FC24F}" srcOrd="1" destOrd="0" parTransId="{59EA0E3E-9DD1-48D6-9CD0-8B0585477B03}" sibTransId="{531F4BB4-3F19-4D68-A934-7B23DD500D51}"/>
    <dgm:cxn modelId="{CE1B88EB-6142-4486-8927-CE6BB06CBAEF}" type="presOf" srcId="{B1EEB6F2-5897-4456-B58D-6044614DF550}" destId="{F58DC22F-B969-490F-AA5C-796EACD8B848}" srcOrd="0" destOrd="0" presId="urn:microsoft.com/office/officeart/2005/8/layout/vList6"/>
    <dgm:cxn modelId="{A5B3466E-5C74-44C6-B6DD-564AB492FBC1}" srcId="{B1EEB6F2-5897-4456-B58D-6044614DF550}" destId="{481DF80F-C6CE-4CE8-8524-9D3337C67A00}" srcOrd="4" destOrd="0" parTransId="{CCF9D1E0-C71B-4469-A372-A5BACA7581EB}" sibTransId="{D33BFC8E-EA4A-4749-802E-BFC392A90C26}"/>
    <dgm:cxn modelId="{9982C9E0-EE3C-4C88-BF43-CE26140B5B57}" type="presOf" srcId="{64D1957B-A43A-4CF9-B15B-115AAB4FC24F}" destId="{28650446-965B-47E1-BC5A-02F7944A1D20}" srcOrd="0" destOrd="0" presId="urn:microsoft.com/office/officeart/2005/8/layout/vList6"/>
    <dgm:cxn modelId="{61471EB0-D6AC-4A35-8316-51B0D53159D5}" srcId="{B1EEB6F2-5897-4456-B58D-6044614DF550}" destId="{A69ED028-BCFE-49AD-B222-CBF53EC76DD4}" srcOrd="3" destOrd="0" parTransId="{26DFF064-99E1-42FC-8864-18C01790CA41}" sibTransId="{BD2C62F6-E596-4091-B894-A8D371D1766D}"/>
    <dgm:cxn modelId="{3FAD277B-590E-438D-B865-47EC58BEF2AE}" type="presOf" srcId="{481DF80F-C6CE-4CE8-8524-9D3337C67A00}" destId="{BBDB5C5B-AAB6-4E02-8140-42342B2BE2B6}" srcOrd="0" destOrd="0" presId="urn:microsoft.com/office/officeart/2005/8/layout/vList6"/>
    <dgm:cxn modelId="{9D02A462-A5D8-424A-9890-D894046DC2F1}" type="presOf" srcId="{E8337285-C7C5-485E-A8B9-F0E22E4C59D3}" destId="{4C205782-2C33-473B-8E75-0BE2439EC770}" srcOrd="0" destOrd="0" presId="urn:microsoft.com/office/officeart/2005/8/layout/vList6"/>
    <dgm:cxn modelId="{1F830A52-A91C-4703-86FE-E922716CE3DC}" srcId="{B1EEB6F2-5897-4456-B58D-6044614DF550}" destId="{E8337285-C7C5-485E-A8B9-F0E22E4C59D3}" srcOrd="0" destOrd="0" parTransId="{CE084D57-8B9F-44A6-833C-C7689B0583CA}" sibTransId="{95B4BC37-DAD3-4002-9AD9-FFC2F0070846}"/>
    <dgm:cxn modelId="{76F9F456-3E9E-4BE8-A29C-9CCAEB6783CA}" srcId="{B1EEB6F2-5897-4456-B58D-6044614DF550}" destId="{24F1AE59-22E2-4F50-9EC8-536D4D3473D8}" srcOrd="2" destOrd="0" parTransId="{11EB844D-30A1-49DA-B485-3844A507ED56}" sibTransId="{293AB09E-4650-42AC-A4B7-DD8D1D56FF0A}"/>
    <dgm:cxn modelId="{87D5B880-1464-41D3-976B-57C282C3B487}" type="presOf" srcId="{24F1AE59-22E2-4F50-9EC8-536D4D3473D8}" destId="{3C3C12F8-9CE2-4774-91A2-57CCAB8FB9C3}" srcOrd="0" destOrd="0" presId="urn:microsoft.com/office/officeart/2005/8/layout/vList6"/>
    <dgm:cxn modelId="{93216A79-7C1F-40C7-BF74-D14812304E70}" type="presParOf" srcId="{F58DC22F-B969-490F-AA5C-796EACD8B848}" destId="{9DAF9DFB-D7C4-4E23-BEBB-0B257360B6E2}" srcOrd="0" destOrd="0" presId="urn:microsoft.com/office/officeart/2005/8/layout/vList6"/>
    <dgm:cxn modelId="{81947244-4E6F-432D-B3CB-39125923C766}" type="presParOf" srcId="{9DAF9DFB-D7C4-4E23-BEBB-0B257360B6E2}" destId="{4C205782-2C33-473B-8E75-0BE2439EC770}" srcOrd="0" destOrd="0" presId="urn:microsoft.com/office/officeart/2005/8/layout/vList6"/>
    <dgm:cxn modelId="{29F52259-2754-4207-A730-AD3F1C918216}" type="presParOf" srcId="{9DAF9DFB-D7C4-4E23-BEBB-0B257360B6E2}" destId="{1F314D43-30FA-4C24-BCB2-4AB6DEA36D06}" srcOrd="1" destOrd="0" presId="urn:microsoft.com/office/officeart/2005/8/layout/vList6"/>
    <dgm:cxn modelId="{8844EF67-C6B0-47CF-9ABE-3ADA1BD4E734}" type="presParOf" srcId="{F58DC22F-B969-490F-AA5C-796EACD8B848}" destId="{5D63FF75-6FB2-415C-81B0-77ABB549D7B7}" srcOrd="1" destOrd="0" presId="urn:microsoft.com/office/officeart/2005/8/layout/vList6"/>
    <dgm:cxn modelId="{6C803F0F-0BD1-4B3B-B0DC-5F018FD72B5D}" type="presParOf" srcId="{F58DC22F-B969-490F-AA5C-796EACD8B848}" destId="{CDA128F3-85DB-453F-AF63-A3B741BF3E7E}" srcOrd="2" destOrd="0" presId="urn:microsoft.com/office/officeart/2005/8/layout/vList6"/>
    <dgm:cxn modelId="{3BBCBAA0-E809-49F5-BAD9-9A22155D004D}" type="presParOf" srcId="{CDA128F3-85DB-453F-AF63-A3B741BF3E7E}" destId="{28650446-965B-47E1-BC5A-02F7944A1D20}" srcOrd="0" destOrd="0" presId="urn:microsoft.com/office/officeart/2005/8/layout/vList6"/>
    <dgm:cxn modelId="{4BFC826F-8AE8-4E2C-AE73-32DCD41ED842}" type="presParOf" srcId="{CDA128F3-85DB-453F-AF63-A3B741BF3E7E}" destId="{E5FC2DEF-57A0-475C-A83C-4EFF17CD8A5C}" srcOrd="1" destOrd="0" presId="urn:microsoft.com/office/officeart/2005/8/layout/vList6"/>
    <dgm:cxn modelId="{EBC55241-B9A1-4194-8C66-EC7B84B096CE}" type="presParOf" srcId="{F58DC22F-B969-490F-AA5C-796EACD8B848}" destId="{B3D18E6A-5B76-4411-90E9-D416204C1982}" srcOrd="3" destOrd="0" presId="urn:microsoft.com/office/officeart/2005/8/layout/vList6"/>
    <dgm:cxn modelId="{23FC85B8-00D6-4B20-B1D8-472AC4B10B45}" type="presParOf" srcId="{F58DC22F-B969-490F-AA5C-796EACD8B848}" destId="{54B6B0F9-5E5F-4CE3-8565-78955BA11A20}" srcOrd="4" destOrd="0" presId="urn:microsoft.com/office/officeart/2005/8/layout/vList6"/>
    <dgm:cxn modelId="{58BAB587-A519-445C-9A32-1FD944ACE8DB}" type="presParOf" srcId="{54B6B0F9-5E5F-4CE3-8565-78955BA11A20}" destId="{3C3C12F8-9CE2-4774-91A2-57CCAB8FB9C3}" srcOrd="0" destOrd="0" presId="urn:microsoft.com/office/officeart/2005/8/layout/vList6"/>
    <dgm:cxn modelId="{10CCAF54-C8D6-40CF-BBE2-050AD64DDCBE}" type="presParOf" srcId="{54B6B0F9-5E5F-4CE3-8565-78955BA11A20}" destId="{B61642E2-8929-4A4B-8273-E10202F3E6B6}" srcOrd="1" destOrd="0" presId="urn:microsoft.com/office/officeart/2005/8/layout/vList6"/>
    <dgm:cxn modelId="{AB06EA16-8DF4-4941-BD18-DDB1AE52A904}" type="presParOf" srcId="{F58DC22F-B969-490F-AA5C-796EACD8B848}" destId="{B9DAAA6E-6FE5-4B61-B8BF-CF059E1FCD41}" srcOrd="5" destOrd="0" presId="urn:microsoft.com/office/officeart/2005/8/layout/vList6"/>
    <dgm:cxn modelId="{19EB37A6-0F26-4104-AE74-58CF89591D33}" type="presParOf" srcId="{F58DC22F-B969-490F-AA5C-796EACD8B848}" destId="{1A61FAB8-384D-4259-B9E8-05AA2D2D9D29}" srcOrd="6" destOrd="0" presId="urn:microsoft.com/office/officeart/2005/8/layout/vList6"/>
    <dgm:cxn modelId="{B8C24B53-10F2-40E1-B6AE-13B2C5A7605D}" type="presParOf" srcId="{1A61FAB8-384D-4259-B9E8-05AA2D2D9D29}" destId="{DF77A6FC-732D-438A-AE1D-E829238CB440}" srcOrd="0" destOrd="0" presId="urn:microsoft.com/office/officeart/2005/8/layout/vList6"/>
    <dgm:cxn modelId="{6F8C4D23-F492-4068-ABAC-54DF66265779}" type="presParOf" srcId="{1A61FAB8-384D-4259-B9E8-05AA2D2D9D29}" destId="{EA215629-FE24-4437-A5D8-87CE2AF68862}" srcOrd="1" destOrd="0" presId="urn:microsoft.com/office/officeart/2005/8/layout/vList6"/>
    <dgm:cxn modelId="{C247635F-92ED-4EEE-9B85-10FFD7E067C9}" type="presParOf" srcId="{F58DC22F-B969-490F-AA5C-796EACD8B848}" destId="{6D6DB4E5-D184-4C71-AB5F-FAD2AA48CF7B}" srcOrd="7" destOrd="0" presId="urn:microsoft.com/office/officeart/2005/8/layout/vList6"/>
    <dgm:cxn modelId="{CBE0E23E-8291-4273-AE53-98F17B037181}" type="presParOf" srcId="{F58DC22F-B969-490F-AA5C-796EACD8B848}" destId="{77360EBF-B3DE-4B23-94AE-C2A85CA4351E}" srcOrd="8" destOrd="0" presId="urn:microsoft.com/office/officeart/2005/8/layout/vList6"/>
    <dgm:cxn modelId="{88CADDFE-881A-4AA3-A7B8-0B381F731993}" type="presParOf" srcId="{77360EBF-B3DE-4B23-94AE-C2A85CA4351E}" destId="{BBDB5C5B-AAB6-4E02-8140-42342B2BE2B6}" srcOrd="0" destOrd="0" presId="urn:microsoft.com/office/officeart/2005/8/layout/vList6"/>
    <dgm:cxn modelId="{2CE3CDB8-25B2-4AA1-83FD-3F41D3199DB2}" type="presParOf" srcId="{77360EBF-B3DE-4B23-94AE-C2A85CA4351E}" destId="{502E9EC8-FABE-48B1-9533-96B8FDC9769D}"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79A0CB5-6BBD-4533-B000-3EC50FEFC283}" type="doc">
      <dgm:prSet loTypeId="urn:microsoft.com/office/officeart/2005/8/layout/hierarchy3" loCatId="list" qsTypeId="urn:microsoft.com/office/officeart/2005/8/quickstyle/simple1" qsCatId="simple" csTypeId="urn:microsoft.com/office/officeart/2005/8/colors/colorful2" csCatId="colorful" phldr="1"/>
      <dgm:spPr/>
      <dgm:t>
        <a:bodyPr/>
        <a:lstStyle/>
        <a:p>
          <a:endParaRPr lang="en-US"/>
        </a:p>
      </dgm:t>
    </dgm:pt>
    <dgm:pt modelId="{3DC3DD33-E5D8-41D8-A4A0-C2E9B5347F07}">
      <dgm:prSet phldrT="[Text]"/>
      <dgm:spPr/>
      <dgm:t>
        <a:bodyPr/>
        <a:lstStyle/>
        <a:p>
          <a:r>
            <a:rPr lang="en-US" dirty="0" smtClean="0"/>
            <a:t>Medium projects</a:t>
          </a:r>
          <a:endParaRPr lang="en-US" dirty="0"/>
        </a:p>
      </dgm:t>
    </dgm:pt>
    <dgm:pt modelId="{97CACCC7-B43C-42EB-8915-969832CADC04}" type="parTrans" cxnId="{5322C8A7-C07A-4DC9-805D-70882BC92281}">
      <dgm:prSet/>
      <dgm:spPr/>
      <dgm:t>
        <a:bodyPr/>
        <a:lstStyle/>
        <a:p>
          <a:endParaRPr lang="en-US"/>
        </a:p>
      </dgm:t>
    </dgm:pt>
    <dgm:pt modelId="{F7A67088-5D58-4E51-863A-096BFAB8C567}" type="sibTrans" cxnId="{5322C8A7-C07A-4DC9-805D-70882BC92281}">
      <dgm:prSet/>
      <dgm:spPr/>
      <dgm:t>
        <a:bodyPr/>
        <a:lstStyle/>
        <a:p>
          <a:endParaRPr lang="en-US"/>
        </a:p>
      </dgm:t>
    </dgm:pt>
    <dgm:pt modelId="{6F5BB4B3-62F0-4BFD-9F83-6615F77F467A}">
      <dgm:prSet phldrT="[Text]"/>
      <dgm:spPr/>
      <dgm:t>
        <a:bodyPr/>
        <a:lstStyle/>
        <a:p>
          <a:r>
            <a:rPr lang="en-US" dirty="0" smtClean="0"/>
            <a:t>Visual timeline</a:t>
          </a:r>
          <a:endParaRPr lang="en-US" dirty="0"/>
        </a:p>
      </dgm:t>
    </dgm:pt>
    <dgm:pt modelId="{550A122C-B4C9-48F1-97F9-4D846CABC82D}" type="parTrans" cxnId="{0E6059C0-5C26-420F-9B6C-D32762E0C84E}">
      <dgm:prSet/>
      <dgm:spPr/>
      <dgm:t>
        <a:bodyPr/>
        <a:lstStyle/>
        <a:p>
          <a:endParaRPr lang="en-US"/>
        </a:p>
      </dgm:t>
    </dgm:pt>
    <dgm:pt modelId="{F04FF541-009D-494D-B029-91E497076FEB}" type="sibTrans" cxnId="{0E6059C0-5C26-420F-9B6C-D32762E0C84E}">
      <dgm:prSet/>
      <dgm:spPr/>
      <dgm:t>
        <a:bodyPr/>
        <a:lstStyle/>
        <a:p>
          <a:endParaRPr lang="en-US"/>
        </a:p>
      </dgm:t>
    </dgm:pt>
    <dgm:pt modelId="{B113DC5D-910B-40E5-A331-239B22782BFB}">
      <dgm:prSet phldrT="[Text]"/>
      <dgm:spPr/>
      <dgm:t>
        <a:bodyPr/>
        <a:lstStyle/>
        <a:p>
          <a:r>
            <a:rPr lang="en-US" dirty="0" smtClean="0"/>
            <a:t>Storyboard</a:t>
          </a:r>
          <a:endParaRPr lang="en-US" dirty="0"/>
        </a:p>
      </dgm:t>
    </dgm:pt>
    <dgm:pt modelId="{BB6DCBE1-ED1F-485C-BAEC-29A44940DD8C}" type="parTrans" cxnId="{B4E85205-1D5A-47C1-9908-27F115EE4A9C}">
      <dgm:prSet/>
      <dgm:spPr/>
      <dgm:t>
        <a:bodyPr/>
        <a:lstStyle/>
        <a:p>
          <a:endParaRPr lang="en-US"/>
        </a:p>
      </dgm:t>
    </dgm:pt>
    <dgm:pt modelId="{CCCF4D2B-07CA-4E42-BDE0-51ACD24324AC}" type="sibTrans" cxnId="{B4E85205-1D5A-47C1-9908-27F115EE4A9C}">
      <dgm:prSet/>
      <dgm:spPr/>
      <dgm:t>
        <a:bodyPr/>
        <a:lstStyle/>
        <a:p>
          <a:endParaRPr lang="en-US"/>
        </a:p>
      </dgm:t>
    </dgm:pt>
    <dgm:pt modelId="{F84FEB23-C2EC-41E0-8E52-9030AA62670D}">
      <dgm:prSet phldrT="[Text]"/>
      <dgm:spPr/>
      <dgm:t>
        <a:bodyPr/>
        <a:lstStyle/>
        <a:p>
          <a:r>
            <a:rPr lang="en-US" dirty="0" smtClean="0"/>
            <a:t>Large projects</a:t>
          </a:r>
          <a:endParaRPr lang="en-US" dirty="0"/>
        </a:p>
      </dgm:t>
    </dgm:pt>
    <dgm:pt modelId="{52BE9E61-B1C1-4DD5-8E27-42DDC0A2586D}" type="parTrans" cxnId="{306BE392-59AC-43E7-970B-94D0FE6F9D69}">
      <dgm:prSet/>
      <dgm:spPr/>
      <dgm:t>
        <a:bodyPr/>
        <a:lstStyle/>
        <a:p>
          <a:endParaRPr lang="en-US"/>
        </a:p>
      </dgm:t>
    </dgm:pt>
    <dgm:pt modelId="{31BB1F7C-9FB9-4B05-A233-837DB17BA565}" type="sibTrans" cxnId="{306BE392-59AC-43E7-970B-94D0FE6F9D69}">
      <dgm:prSet/>
      <dgm:spPr/>
      <dgm:t>
        <a:bodyPr/>
        <a:lstStyle/>
        <a:p>
          <a:endParaRPr lang="en-US"/>
        </a:p>
      </dgm:t>
    </dgm:pt>
    <dgm:pt modelId="{8EB33212-99E3-4CEE-9EA1-DE8147067C8A}">
      <dgm:prSet phldrT="[Text]"/>
      <dgm:spPr/>
      <dgm:t>
        <a:bodyPr/>
        <a:lstStyle/>
        <a:p>
          <a:r>
            <a:rPr lang="en-US" dirty="0" smtClean="0"/>
            <a:t>Gantt chart</a:t>
          </a:r>
          <a:endParaRPr lang="en-US" dirty="0"/>
        </a:p>
      </dgm:t>
    </dgm:pt>
    <dgm:pt modelId="{3EB6D814-8AF0-4FED-B130-493F3C6814F1}" type="parTrans" cxnId="{4C02119D-B684-4772-B5F9-73DF15FE97AA}">
      <dgm:prSet/>
      <dgm:spPr/>
      <dgm:t>
        <a:bodyPr/>
        <a:lstStyle/>
        <a:p>
          <a:endParaRPr lang="en-US"/>
        </a:p>
      </dgm:t>
    </dgm:pt>
    <dgm:pt modelId="{48AE47D1-4AE1-4DF9-BD8A-CFD2CB333365}" type="sibTrans" cxnId="{4C02119D-B684-4772-B5F9-73DF15FE97AA}">
      <dgm:prSet/>
      <dgm:spPr/>
      <dgm:t>
        <a:bodyPr/>
        <a:lstStyle/>
        <a:p>
          <a:endParaRPr lang="en-US"/>
        </a:p>
      </dgm:t>
    </dgm:pt>
    <dgm:pt modelId="{326344C1-26D0-4366-9699-26F3CA88DB6A}">
      <dgm:prSet phldrT="[Text]"/>
      <dgm:spPr/>
      <dgm:t>
        <a:bodyPr/>
        <a:lstStyle/>
        <a:p>
          <a:r>
            <a:rPr lang="en-US" dirty="0" smtClean="0"/>
            <a:t>Tracking dashboard</a:t>
          </a:r>
          <a:endParaRPr lang="en-US" dirty="0"/>
        </a:p>
      </dgm:t>
    </dgm:pt>
    <dgm:pt modelId="{A2E9D31B-E84C-419C-B4C7-387C391160D3}" type="parTrans" cxnId="{70646572-3B4A-4022-B86C-8A41B73FAA2A}">
      <dgm:prSet/>
      <dgm:spPr/>
      <dgm:t>
        <a:bodyPr/>
        <a:lstStyle/>
        <a:p>
          <a:endParaRPr lang="en-US"/>
        </a:p>
      </dgm:t>
    </dgm:pt>
    <dgm:pt modelId="{E6238230-52A6-4127-954E-14ED539871AF}" type="sibTrans" cxnId="{70646572-3B4A-4022-B86C-8A41B73FAA2A}">
      <dgm:prSet/>
      <dgm:spPr/>
      <dgm:t>
        <a:bodyPr/>
        <a:lstStyle/>
        <a:p>
          <a:endParaRPr lang="en-US"/>
        </a:p>
      </dgm:t>
    </dgm:pt>
    <dgm:pt modelId="{A408FED8-04A3-4C46-946F-D5A3FC5AADA1}" type="pres">
      <dgm:prSet presAssocID="{579A0CB5-6BBD-4533-B000-3EC50FEFC283}" presName="diagram" presStyleCnt="0">
        <dgm:presLayoutVars>
          <dgm:chPref val="1"/>
          <dgm:dir/>
          <dgm:animOne val="branch"/>
          <dgm:animLvl val="lvl"/>
          <dgm:resizeHandles/>
        </dgm:presLayoutVars>
      </dgm:prSet>
      <dgm:spPr/>
      <dgm:t>
        <a:bodyPr/>
        <a:lstStyle/>
        <a:p>
          <a:endParaRPr lang="en-US"/>
        </a:p>
      </dgm:t>
    </dgm:pt>
    <dgm:pt modelId="{8DB97519-6FD9-4D0C-93C5-4490D8326E47}" type="pres">
      <dgm:prSet presAssocID="{3DC3DD33-E5D8-41D8-A4A0-C2E9B5347F07}" presName="root" presStyleCnt="0"/>
      <dgm:spPr/>
    </dgm:pt>
    <dgm:pt modelId="{579098F8-08BD-4F6A-996C-0A5D1021F7AE}" type="pres">
      <dgm:prSet presAssocID="{3DC3DD33-E5D8-41D8-A4A0-C2E9B5347F07}" presName="rootComposite" presStyleCnt="0"/>
      <dgm:spPr/>
    </dgm:pt>
    <dgm:pt modelId="{23C97C7F-A0EC-4DF1-8CA4-F093F1F08475}" type="pres">
      <dgm:prSet presAssocID="{3DC3DD33-E5D8-41D8-A4A0-C2E9B5347F07}" presName="rootText" presStyleLbl="node1" presStyleIdx="0" presStyleCnt="2"/>
      <dgm:spPr/>
      <dgm:t>
        <a:bodyPr/>
        <a:lstStyle/>
        <a:p>
          <a:endParaRPr lang="en-US"/>
        </a:p>
      </dgm:t>
    </dgm:pt>
    <dgm:pt modelId="{7F8C0CDD-F06F-4BC3-AEE0-1E64657B483A}" type="pres">
      <dgm:prSet presAssocID="{3DC3DD33-E5D8-41D8-A4A0-C2E9B5347F07}" presName="rootConnector" presStyleLbl="node1" presStyleIdx="0" presStyleCnt="2"/>
      <dgm:spPr/>
      <dgm:t>
        <a:bodyPr/>
        <a:lstStyle/>
        <a:p>
          <a:endParaRPr lang="en-US"/>
        </a:p>
      </dgm:t>
    </dgm:pt>
    <dgm:pt modelId="{DA9133A3-EA45-43DA-B59A-34A25D0D5B66}" type="pres">
      <dgm:prSet presAssocID="{3DC3DD33-E5D8-41D8-A4A0-C2E9B5347F07}" presName="childShape" presStyleCnt="0"/>
      <dgm:spPr/>
    </dgm:pt>
    <dgm:pt modelId="{EC0F6EAD-ADDD-4CD4-AE54-96B67D9BA6C1}" type="pres">
      <dgm:prSet presAssocID="{550A122C-B4C9-48F1-97F9-4D846CABC82D}" presName="Name13" presStyleLbl="parChTrans1D2" presStyleIdx="0" presStyleCnt="4"/>
      <dgm:spPr/>
      <dgm:t>
        <a:bodyPr/>
        <a:lstStyle/>
        <a:p>
          <a:endParaRPr lang="en-US"/>
        </a:p>
      </dgm:t>
    </dgm:pt>
    <dgm:pt modelId="{08BB120C-4333-4FEE-8A5E-56D25736119A}" type="pres">
      <dgm:prSet presAssocID="{6F5BB4B3-62F0-4BFD-9F83-6615F77F467A}" presName="childText" presStyleLbl="bgAcc1" presStyleIdx="0" presStyleCnt="4">
        <dgm:presLayoutVars>
          <dgm:bulletEnabled val="1"/>
        </dgm:presLayoutVars>
      </dgm:prSet>
      <dgm:spPr/>
      <dgm:t>
        <a:bodyPr/>
        <a:lstStyle/>
        <a:p>
          <a:endParaRPr lang="en-US"/>
        </a:p>
      </dgm:t>
    </dgm:pt>
    <dgm:pt modelId="{B8891786-90D8-4B3E-9EFD-23A4B7DF0A16}" type="pres">
      <dgm:prSet presAssocID="{BB6DCBE1-ED1F-485C-BAEC-29A44940DD8C}" presName="Name13" presStyleLbl="parChTrans1D2" presStyleIdx="1" presStyleCnt="4"/>
      <dgm:spPr/>
      <dgm:t>
        <a:bodyPr/>
        <a:lstStyle/>
        <a:p>
          <a:endParaRPr lang="en-US"/>
        </a:p>
      </dgm:t>
    </dgm:pt>
    <dgm:pt modelId="{D892BD65-56F7-47F1-BC51-6158CEA9A0DC}" type="pres">
      <dgm:prSet presAssocID="{B113DC5D-910B-40E5-A331-239B22782BFB}" presName="childText" presStyleLbl="bgAcc1" presStyleIdx="1" presStyleCnt="4">
        <dgm:presLayoutVars>
          <dgm:bulletEnabled val="1"/>
        </dgm:presLayoutVars>
      </dgm:prSet>
      <dgm:spPr/>
      <dgm:t>
        <a:bodyPr/>
        <a:lstStyle/>
        <a:p>
          <a:endParaRPr lang="en-US"/>
        </a:p>
      </dgm:t>
    </dgm:pt>
    <dgm:pt modelId="{6F3E3978-1919-4144-962C-E4D2D403EB2D}" type="pres">
      <dgm:prSet presAssocID="{F84FEB23-C2EC-41E0-8E52-9030AA62670D}" presName="root" presStyleCnt="0"/>
      <dgm:spPr/>
    </dgm:pt>
    <dgm:pt modelId="{F37E6F18-18C8-4671-8309-F283C948608B}" type="pres">
      <dgm:prSet presAssocID="{F84FEB23-C2EC-41E0-8E52-9030AA62670D}" presName="rootComposite" presStyleCnt="0"/>
      <dgm:spPr/>
    </dgm:pt>
    <dgm:pt modelId="{B617DA57-D909-4376-BB17-A4B7B30DCB2D}" type="pres">
      <dgm:prSet presAssocID="{F84FEB23-C2EC-41E0-8E52-9030AA62670D}" presName="rootText" presStyleLbl="node1" presStyleIdx="1" presStyleCnt="2"/>
      <dgm:spPr/>
      <dgm:t>
        <a:bodyPr/>
        <a:lstStyle/>
        <a:p>
          <a:endParaRPr lang="en-US"/>
        </a:p>
      </dgm:t>
    </dgm:pt>
    <dgm:pt modelId="{859A3210-4773-4FF2-A6A4-026497806D3E}" type="pres">
      <dgm:prSet presAssocID="{F84FEB23-C2EC-41E0-8E52-9030AA62670D}" presName="rootConnector" presStyleLbl="node1" presStyleIdx="1" presStyleCnt="2"/>
      <dgm:spPr/>
      <dgm:t>
        <a:bodyPr/>
        <a:lstStyle/>
        <a:p>
          <a:endParaRPr lang="en-US"/>
        </a:p>
      </dgm:t>
    </dgm:pt>
    <dgm:pt modelId="{39D7687F-84DC-4683-9A4F-9E32237CBC34}" type="pres">
      <dgm:prSet presAssocID="{F84FEB23-C2EC-41E0-8E52-9030AA62670D}" presName="childShape" presStyleCnt="0"/>
      <dgm:spPr/>
    </dgm:pt>
    <dgm:pt modelId="{522A5B41-072C-4168-822E-1A10E1CD4CD3}" type="pres">
      <dgm:prSet presAssocID="{3EB6D814-8AF0-4FED-B130-493F3C6814F1}" presName="Name13" presStyleLbl="parChTrans1D2" presStyleIdx="2" presStyleCnt="4"/>
      <dgm:spPr/>
      <dgm:t>
        <a:bodyPr/>
        <a:lstStyle/>
        <a:p>
          <a:endParaRPr lang="en-US"/>
        </a:p>
      </dgm:t>
    </dgm:pt>
    <dgm:pt modelId="{3B88425B-DB68-4921-AA68-F8651C07650A}" type="pres">
      <dgm:prSet presAssocID="{8EB33212-99E3-4CEE-9EA1-DE8147067C8A}" presName="childText" presStyleLbl="bgAcc1" presStyleIdx="2" presStyleCnt="4">
        <dgm:presLayoutVars>
          <dgm:bulletEnabled val="1"/>
        </dgm:presLayoutVars>
      </dgm:prSet>
      <dgm:spPr/>
      <dgm:t>
        <a:bodyPr/>
        <a:lstStyle/>
        <a:p>
          <a:endParaRPr lang="en-US"/>
        </a:p>
      </dgm:t>
    </dgm:pt>
    <dgm:pt modelId="{8FA236F0-AF27-4987-B399-4F3F9005C213}" type="pres">
      <dgm:prSet presAssocID="{A2E9D31B-E84C-419C-B4C7-387C391160D3}" presName="Name13" presStyleLbl="parChTrans1D2" presStyleIdx="3" presStyleCnt="4"/>
      <dgm:spPr/>
      <dgm:t>
        <a:bodyPr/>
        <a:lstStyle/>
        <a:p>
          <a:endParaRPr lang="en-US"/>
        </a:p>
      </dgm:t>
    </dgm:pt>
    <dgm:pt modelId="{F0A0E05A-3FCE-4BB8-8532-51FA189B962C}" type="pres">
      <dgm:prSet presAssocID="{326344C1-26D0-4366-9699-26F3CA88DB6A}" presName="childText" presStyleLbl="bgAcc1" presStyleIdx="3" presStyleCnt="4">
        <dgm:presLayoutVars>
          <dgm:bulletEnabled val="1"/>
        </dgm:presLayoutVars>
      </dgm:prSet>
      <dgm:spPr/>
      <dgm:t>
        <a:bodyPr/>
        <a:lstStyle/>
        <a:p>
          <a:endParaRPr lang="en-US"/>
        </a:p>
      </dgm:t>
    </dgm:pt>
  </dgm:ptLst>
  <dgm:cxnLst>
    <dgm:cxn modelId="{277EA3B5-854A-4AE4-9F82-E9749E356819}" type="presOf" srcId="{F84FEB23-C2EC-41E0-8E52-9030AA62670D}" destId="{859A3210-4773-4FF2-A6A4-026497806D3E}" srcOrd="1" destOrd="0" presId="urn:microsoft.com/office/officeart/2005/8/layout/hierarchy3"/>
    <dgm:cxn modelId="{422494D4-B8D4-4ADC-919C-147868523A1D}" type="presOf" srcId="{8EB33212-99E3-4CEE-9EA1-DE8147067C8A}" destId="{3B88425B-DB68-4921-AA68-F8651C07650A}" srcOrd="0" destOrd="0" presId="urn:microsoft.com/office/officeart/2005/8/layout/hierarchy3"/>
    <dgm:cxn modelId="{17269C34-C030-4B24-A9A9-377B263C6457}" type="presOf" srcId="{BB6DCBE1-ED1F-485C-BAEC-29A44940DD8C}" destId="{B8891786-90D8-4B3E-9EFD-23A4B7DF0A16}" srcOrd="0" destOrd="0" presId="urn:microsoft.com/office/officeart/2005/8/layout/hierarchy3"/>
    <dgm:cxn modelId="{1E6D755A-68BC-4AE2-9A5E-2CC7B65F5CDE}" type="presOf" srcId="{6F5BB4B3-62F0-4BFD-9F83-6615F77F467A}" destId="{08BB120C-4333-4FEE-8A5E-56D25736119A}" srcOrd="0" destOrd="0" presId="urn:microsoft.com/office/officeart/2005/8/layout/hierarchy3"/>
    <dgm:cxn modelId="{32DD2475-96D9-4B8F-B962-8E6CA1DA7FFF}" type="presOf" srcId="{A2E9D31B-E84C-419C-B4C7-387C391160D3}" destId="{8FA236F0-AF27-4987-B399-4F3F9005C213}" srcOrd="0" destOrd="0" presId="urn:microsoft.com/office/officeart/2005/8/layout/hierarchy3"/>
    <dgm:cxn modelId="{5322C8A7-C07A-4DC9-805D-70882BC92281}" srcId="{579A0CB5-6BBD-4533-B000-3EC50FEFC283}" destId="{3DC3DD33-E5D8-41D8-A4A0-C2E9B5347F07}" srcOrd="0" destOrd="0" parTransId="{97CACCC7-B43C-42EB-8915-969832CADC04}" sibTransId="{F7A67088-5D58-4E51-863A-096BFAB8C567}"/>
    <dgm:cxn modelId="{B4E85205-1D5A-47C1-9908-27F115EE4A9C}" srcId="{3DC3DD33-E5D8-41D8-A4A0-C2E9B5347F07}" destId="{B113DC5D-910B-40E5-A331-239B22782BFB}" srcOrd="1" destOrd="0" parTransId="{BB6DCBE1-ED1F-485C-BAEC-29A44940DD8C}" sibTransId="{CCCF4D2B-07CA-4E42-BDE0-51ACD24324AC}"/>
    <dgm:cxn modelId="{B7E79755-8C9E-489E-8391-C4B7B3086842}" type="presOf" srcId="{F84FEB23-C2EC-41E0-8E52-9030AA62670D}" destId="{B617DA57-D909-4376-BB17-A4B7B30DCB2D}" srcOrd="0" destOrd="0" presId="urn:microsoft.com/office/officeart/2005/8/layout/hierarchy3"/>
    <dgm:cxn modelId="{01F7D873-C057-427F-9876-5B1DFF8548C0}" type="presOf" srcId="{326344C1-26D0-4366-9699-26F3CA88DB6A}" destId="{F0A0E05A-3FCE-4BB8-8532-51FA189B962C}" srcOrd="0" destOrd="0" presId="urn:microsoft.com/office/officeart/2005/8/layout/hierarchy3"/>
    <dgm:cxn modelId="{70646572-3B4A-4022-B86C-8A41B73FAA2A}" srcId="{F84FEB23-C2EC-41E0-8E52-9030AA62670D}" destId="{326344C1-26D0-4366-9699-26F3CA88DB6A}" srcOrd="1" destOrd="0" parTransId="{A2E9D31B-E84C-419C-B4C7-387C391160D3}" sibTransId="{E6238230-52A6-4127-954E-14ED539871AF}"/>
    <dgm:cxn modelId="{BC2C9714-ABC7-4426-B3CA-9DEA0701ECAD}" type="presOf" srcId="{3EB6D814-8AF0-4FED-B130-493F3C6814F1}" destId="{522A5B41-072C-4168-822E-1A10E1CD4CD3}" srcOrd="0" destOrd="0" presId="urn:microsoft.com/office/officeart/2005/8/layout/hierarchy3"/>
    <dgm:cxn modelId="{0E6059C0-5C26-420F-9B6C-D32762E0C84E}" srcId="{3DC3DD33-E5D8-41D8-A4A0-C2E9B5347F07}" destId="{6F5BB4B3-62F0-4BFD-9F83-6615F77F467A}" srcOrd="0" destOrd="0" parTransId="{550A122C-B4C9-48F1-97F9-4D846CABC82D}" sibTransId="{F04FF541-009D-494D-B029-91E497076FEB}"/>
    <dgm:cxn modelId="{29F5C880-3557-47C3-8A0C-AF943C6BF959}" type="presOf" srcId="{3DC3DD33-E5D8-41D8-A4A0-C2E9B5347F07}" destId="{23C97C7F-A0EC-4DF1-8CA4-F093F1F08475}" srcOrd="0" destOrd="0" presId="urn:microsoft.com/office/officeart/2005/8/layout/hierarchy3"/>
    <dgm:cxn modelId="{306BE392-59AC-43E7-970B-94D0FE6F9D69}" srcId="{579A0CB5-6BBD-4533-B000-3EC50FEFC283}" destId="{F84FEB23-C2EC-41E0-8E52-9030AA62670D}" srcOrd="1" destOrd="0" parTransId="{52BE9E61-B1C1-4DD5-8E27-42DDC0A2586D}" sibTransId="{31BB1F7C-9FB9-4B05-A233-837DB17BA565}"/>
    <dgm:cxn modelId="{1D304C90-86EF-4E42-A16B-D0C07E51FC67}" type="presOf" srcId="{B113DC5D-910B-40E5-A331-239B22782BFB}" destId="{D892BD65-56F7-47F1-BC51-6158CEA9A0DC}" srcOrd="0" destOrd="0" presId="urn:microsoft.com/office/officeart/2005/8/layout/hierarchy3"/>
    <dgm:cxn modelId="{D08EB018-BC16-491A-806D-3054DB89210A}" type="presOf" srcId="{550A122C-B4C9-48F1-97F9-4D846CABC82D}" destId="{EC0F6EAD-ADDD-4CD4-AE54-96B67D9BA6C1}" srcOrd="0" destOrd="0" presId="urn:microsoft.com/office/officeart/2005/8/layout/hierarchy3"/>
    <dgm:cxn modelId="{7A29D59F-A7FD-4A6D-ABBF-5F19C8AC80DF}" type="presOf" srcId="{3DC3DD33-E5D8-41D8-A4A0-C2E9B5347F07}" destId="{7F8C0CDD-F06F-4BC3-AEE0-1E64657B483A}" srcOrd="1" destOrd="0" presId="urn:microsoft.com/office/officeart/2005/8/layout/hierarchy3"/>
    <dgm:cxn modelId="{4C02119D-B684-4772-B5F9-73DF15FE97AA}" srcId="{F84FEB23-C2EC-41E0-8E52-9030AA62670D}" destId="{8EB33212-99E3-4CEE-9EA1-DE8147067C8A}" srcOrd="0" destOrd="0" parTransId="{3EB6D814-8AF0-4FED-B130-493F3C6814F1}" sibTransId="{48AE47D1-4AE1-4DF9-BD8A-CFD2CB333365}"/>
    <dgm:cxn modelId="{D9077C12-CD89-46D2-9FB9-AA59AF599A4B}" type="presOf" srcId="{579A0CB5-6BBD-4533-B000-3EC50FEFC283}" destId="{A408FED8-04A3-4C46-946F-D5A3FC5AADA1}" srcOrd="0" destOrd="0" presId="urn:microsoft.com/office/officeart/2005/8/layout/hierarchy3"/>
    <dgm:cxn modelId="{FDEEB3A2-996D-425E-BDDD-FE59EF78FA84}" type="presParOf" srcId="{A408FED8-04A3-4C46-946F-D5A3FC5AADA1}" destId="{8DB97519-6FD9-4D0C-93C5-4490D8326E47}" srcOrd="0" destOrd="0" presId="urn:microsoft.com/office/officeart/2005/8/layout/hierarchy3"/>
    <dgm:cxn modelId="{8A044BE8-5310-46D1-9573-8E57DEF19DE0}" type="presParOf" srcId="{8DB97519-6FD9-4D0C-93C5-4490D8326E47}" destId="{579098F8-08BD-4F6A-996C-0A5D1021F7AE}" srcOrd="0" destOrd="0" presId="urn:microsoft.com/office/officeart/2005/8/layout/hierarchy3"/>
    <dgm:cxn modelId="{13FAC52B-305F-4871-8C1B-0F70D5BA6637}" type="presParOf" srcId="{579098F8-08BD-4F6A-996C-0A5D1021F7AE}" destId="{23C97C7F-A0EC-4DF1-8CA4-F093F1F08475}" srcOrd="0" destOrd="0" presId="urn:microsoft.com/office/officeart/2005/8/layout/hierarchy3"/>
    <dgm:cxn modelId="{F4F2D092-33A1-4FF0-98B9-3E2AA802488E}" type="presParOf" srcId="{579098F8-08BD-4F6A-996C-0A5D1021F7AE}" destId="{7F8C0CDD-F06F-4BC3-AEE0-1E64657B483A}" srcOrd="1" destOrd="0" presId="urn:microsoft.com/office/officeart/2005/8/layout/hierarchy3"/>
    <dgm:cxn modelId="{6BB1A2A6-455E-4F5A-ADF7-6C788474E913}" type="presParOf" srcId="{8DB97519-6FD9-4D0C-93C5-4490D8326E47}" destId="{DA9133A3-EA45-43DA-B59A-34A25D0D5B66}" srcOrd="1" destOrd="0" presId="urn:microsoft.com/office/officeart/2005/8/layout/hierarchy3"/>
    <dgm:cxn modelId="{37565228-7FBC-4026-B0D8-769DD3DFA708}" type="presParOf" srcId="{DA9133A3-EA45-43DA-B59A-34A25D0D5B66}" destId="{EC0F6EAD-ADDD-4CD4-AE54-96B67D9BA6C1}" srcOrd="0" destOrd="0" presId="urn:microsoft.com/office/officeart/2005/8/layout/hierarchy3"/>
    <dgm:cxn modelId="{B511DED5-EAF8-40E8-9A71-2E2A550AF867}" type="presParOf" srcId="{DA9133A3-EA45-43DA-B59A-34A25D0D5B66}" destId="{08BB120C-4333-4FEE-8A5E-56D25736119A}" srcOrd="1" destOrd="0" presId="urn:microsoft.com/office/officeart/2005/8/layout/hierarchy3"/>
    <dgm:cxn modelId="{B3CA5F09-091A-4A94-9679-546F5E5E8872}" type="presParOf" srcId="{DA9133A3-EA45-43DA-B59A-34A25D0D5B66}" destId="{B8891786-90D8-4B3E-9EFD-23A4B7DF0A16}" srcOrd="2" destOrd="0" presId="urn:microsoft.com/office/officeart/2005/8/layout/hierarchy3"/>
    <dgm:cxn modelId="{7D1E9FEE-C1A3-4899-9FE7-29C1E4D51F04}" type="presParOf" srcId="{DA9133A3-EA45-43DA-B59A-34A25D0D5B66}" destId="{D892BD65-56F7-47F1-BC51-6158CEA9A0DC}" srcOrd="3" destOrd="0" presId="urn:microsoft.com/office/officeart/2005/8/layout/hierarchy3"/>
    <dgm:cxn modelId="{F594C29D-1489-47D0-B26A-04967199BA6E}" type="presParOf" srcId="{A408FED8-04A3-4C46-946F-D5A3FC5AADA1}" destId="{6F3E3978-1919-4144-962C-E4D2D403EB2D}" srcOrd="1" destOrd="0" presId="urn:microsoft.com/office/officeart/2005/8/layout/hierarchy3"/>
    <dgm:cxn modelId="{68C3AD0A-0F7B-4848-8928-A52CEF3A5058}" type="presParOf" srcId="{6F3E3978-1919-4144-962C-E4D2D403EB2D}" destId="{F37E6F18-18C8-4671-8309-F283C948608B}" srcOrd="0" destOrd="0" presId="urn:microsoft.com/office/officeart/2005/8/layout/hierarchy3"/>
    <dgm:cxn modelId="{F7F07B04-4B9F-44E6-8578-55D17FF906C1}" type="presParOf" srcId="{F37E6F18-18C8-4671-8309-F283C948608B}" destId="{B617DA57-D909-4376-BB17-A4B7B30DCB2D}" srcOrd="0" destOrd="0" presId="urn:microsoft.com/office/officeart/2005/8/layout/hierarchy3"/>
    <dgm:cxn modelId="{FA6EEAF7-51A5-46B1-9E97-327F514F68F8}" type="presParOf" srcId="{F37E6F18-18C8-4671-8309-F283C948608B}" destId="{859A3210-4773-4FF2-A6A4-026497806D3E}" srcOrd="1" destOrd="0" presId="urn:microsoft.com/office/officeart/2005/8/layout/hierarchy3"/>
    <dgm:cxn modelId="{276E2401-23A3-4EFC-872C-696FDA3E7E54}" type="presParOf" srcId="{6F3E3978-1919-4144-962C-E4D2D403EB2D}" destId="{39D7687F-84DC-4683-9A4F-9E32237CBC34}" srcOrd="1" destOrd="0" presId="urn:microsoft.com/office/officeart/2005/8/layout/hierarchy3"/>
    <dgm:cxn modelId="{CFCF1EBE-55E9-4BC6-B853-8410C43EE4B5}" type="presParOf" srcId="{39D7687F-84DC-4683-9A4F-9E32237CBC34}" destId="{522A5B41-072C-4168-822E-1A10E1CD4CD3}" srcOrd="0" destOrd="0" presId="urn:microsoft.com/office/officeart/2005/8/layout/hierarchy3"/>
    <dgm:cxn modelId="{BD5176B8-08E8-425F-9D89-CC8718437417}" type="presParOf" srcId="{39D7687F-84DC-4683-9A4F-9E32237CBC34}" destId="{3B88425B-DB68-4921-AA68-F8651C07650A}" srcOrd="1" destOrd="0" presId="urn:microsoft.com/office/officeart/2005/8/layout/hierarchy3"/>
    <dgm:cxn modelId="{8C65658B-5452-435E-BD3C-96D9A429EC8C}" type="presParOf" srcId="{39D7687F-84DC-4683-9A4F-9E32237CBC34}" destId="{8FA236F0-AF27-4987-B399-4F3F9005C213}" srcOrd="2" destOrd="0" presId="urn:microsoft.com/office/officeart/2005/8/layout/hierarchy3"/>
    <dgm:cxn modelId="{BB0FB6DF-622E-4FBB-988C-E277E09985F8}" type="presParOf" srcId="{39D7687F-84DC-4683-9A4F-9E32237CBC34}" destId="{F0A0E05A-3FCE-4BB8-8532-51FA189B962C}"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D8BF2AB9-A716-4DC8-9D74-469892BCB62E}"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9CB93C8E-A08A-4641-BEEE-1B25BEE71EF5}">
      <dgm:prSet phldrT="[Text]" custT="1"/>
      <dgm:spPr/>
      <dgm:t>
        <a:bodyPr/>
        <a:lstStyle/>
        <a:p>
          <a:r>
            <a:rPr lang="en-US" sz="2400" dirty="0" smtClean="0"/>
            <a:t>What is the date I will start this task?</a:t>
          </a:r>
          <a:endParaRPr lang="en-US" sz="2400" dirty="0"/>
        </a:p>
      </dgm:t>
    </dgm:pt>
    <dgm:pt modelId="{7221C6F2-570F-4B49-9D0A-456C10E78CF4}" type="parTrans" cxnId="{88DCAF7B-E6EA-4D16-AF6F-813FFC6FCC49}">
      <dgm:prSet/>
      <dgm:spPr/>
      <dgm:t>
        <a:bodyPr/>
        <a:lstStyle/>
        <a:p>
          <a:endParaRPr lang="en-US"/>
        </a:p>
      </dgm:t>
    </dgm:pt>
    <dgm:pt modelId="{6A4744E0-1914-46D6-9EE1-CB805351DB36}" type="sibTrans" cxnId="{88DCAF7B-E6EA-4D16-AF6F-813FFC6FCC49}">
      <dgm:prSet/>
      <dgm:spPr/>
      <dgm:t>
        <a:bodyPr/>
        <a:lstStyle/>
        <a:p>
          <a:endParaRPr lang="en-US"/>
        </a:p>
      </dgm:t>
    </dgm:pt>
    <dgm:pt modelId="{9FD5C002-76A8-4ECB-B202-73DA74ECE8BF}">
      <dgm:prSet phldrT="[Text]" custT="1"/>
      <dgm:spPr/>
      <dgm:t>
        <a:bodyPr/>
        <a:lstStyle/>
        <a:p>
          <a:r>
            <a:rPr lang="en-US" sz="2400" dirty="0" smtClean="0"/>
            <a:t>What is the deadline?</a:t>
          </a:r>
          <a:endParaRPr lang="en-US" sz="2400" dirty="0"/>
        </a:p>
      </dgm:t>
    </dgm:pt>
    <dgm:pt modelId="{2369C9FF-EAA3-4A45-BDE3-79B0E7AC23D6}" type="parTrans" cxnId="{DDB45165-2AA7-4397-984F-AD0656DF71B3}">
      <dgm:prSet/>
      <dgm:spPr/>
      <dgm:t>
        <a:bodyPr/>
        <a:lstStyle/>
        <a:p>
          <a:endParaRPr lang="en-US"/>
        </a:p>
      </dgm:t>
    </dgm:pt>
    <dgm:pt modelId="{D20D6E89-812F-4DAE-9EEF-82F0C4522CF9}" type="sibTrans" cxnId="{DDB45165-2AA7-4397-984F-AD0656DF71B3}">
      <dgm:prSet/>
      <dgm:spPr/>
      <dgm:t>
        <a:bodyPr/>
        <a:lstStyle/>
        <a:p>
          <a:endParaRPr lang="en-US"/>
        </a:p>
      </dgm:t>
    </dgm:pt>
    <dgm:pt modelId="{9013791E-280D-4CCF-BAA2-8D2AD9C7622E}">
      <dgm:prSet phldrT="[Text]" custT="1"/>
      <dgm:spPr/>
      <dgm:t>
        <a:bodyPr/>
        <a:lstStyle/>
        <a:p>
          <a:r>
            <a:rPr lang="en-US" sz="2400" dirty="0" smtClean="0"/>
            <a:t>What are the major things that need to be completed?</a:t>
          </a:r>
          <a:endParaRPr lang="en-US" sz="2400" dirty="0"/>
        </a:p>
      </dgm:t>
    </dgm:pt>
    <dgm:pt modelId="{9811CDED-1E73-4C54-ADC0-064F0033A9E0}" type="parTrans" cxnId="{B404B3BF-6C48-4997-9D64-A8CF69678642}">
      <dgm:prSet/>
      <dgm:spPr/>
      <dgm:t>
        <a:bodyPr/>
        <a:lstStyle/>
        <a:p>
          <a:endParaRPr lang="en-US"/>
        </a:p>
      </dgm:t>
    </dgm:pt>
    <dgm:pt modelId="{6D65FBB8-31F7-4F8A-9B16-D23CC2FCDAA7}" type="sibTrans" cxnId="{B404B3BF-6C48-4997-9D64-A8CF69678642}">
      <dgm:prSet/>
      <dgm:spPr/>
      <dgm:t>
        <a:bodyPr/>
        <a:lstStyle/>
        <a:p>
          <a:endParaRPr lang="en-US"/>
        </a:p>
      </dgm:t>
    </dgm:pt>
    <dgm:pt modelId="{78933DDE-07C0-46F7-8716-86A898036C71}">
      <dgm:prSet phldrT="[Text]" custT="1"/>
      <dgm:spPr/>
      <dgm:t>
        <a:bodyPr/>
        <a:lstStyle/>
        <a:p>
          <a:r>
            <a:rPr lang="en-US" sz="2400" dirty="0" smtClean="0"/>
            <a:t>What work has already been completed?</a:t>
          </a:r>
          <a:endParaRPr lang="en-US" sz="2400" dirty="0"/>
        </a:p>
      </dgm:t>
    </dgm:pt>
    <dgm:pt modelId="{FA663CE9-814A-4CC7-A907-2B77A877B1CB}" type="parTrans" cxnId="{28790974-8985-4448-B15B-44E70251C8C9}">
      <dgm:prSet/>
      <dgm:spPr/>
    </dgm:pt>
    <dgm:pt modelId="{80B13E23-12AB-4CFB-9C6E-EDEC47EB5890}" type="sibTrans" cxnId="{28790974-8985-4448-B15B-44E70251C8C9}">
      <dgm:prSet/>
      <dgm:spPr/>
    </dgm:pt>
    <dgm:pt modelId="{2DE3D57C-7CEC-432D-9D21-C6591831C27C}" type="pres">
      <dgm:prSet presAssocID="{D8BF2AB9-A716-4DC8-9D74-469892BCB62E}" presName="Name0" presStyleCnt="0">
        <dgm:presLayoutVars>
          <dgm:chMax val="7"/>
          <dgm:chPref val="7"/>
          <dgm:dir/>
        </dgm:presLayoutVars>
      </dgm:prSet>
      <dgm:spPr/>
      <dgm:t>
        <a:bodyPr/>
        <a:lstStyle/>
        <a:p>
          <a:endParaRPr lang="en-US"/>
        </a:p>
      </dgm:t>
    </dgm:pt>
    <dgm:pt modelId="{3618AE66-47E8-4983-A8CB-2B9C72E61F7E}" type="pres">
      <dgm:prSet presAssocID="{D8BF2AB9-A716-4DC8-9D74-469892BCB62E}" presName="Name1" presStyleCnt="0"/>
      <dgm:spPr/>
    </dgm:pt>
    <dgm:pt modelId="{4EB94E9B-46FC-44F3-9D03-D523C4A97FE9}" type="pres">
      <dgm:prSet presAssocID="{D8BF2AB9-A716-4DC8-9D74-469892BCB62E}" presName="cycle" presStyleCnt="0"/>
      <dgm:spPr/>
    </dgm:pt>
    <dgm:pt modelId="{2F586004-4CA6-46E1-AFC9-B6663DD9F096}" type="pres">
      <dgm:prSet presAssocID="{D8BF2AB9-A716-4DC8-9D74-469892BCB62E}" presName="srcNode" presStyleLbl="node1" presStyleIdx="0" presStyleCnt="4"/>
      <dgm:spPr/>
    </dgm:pt>
    <dgm:pt modelId="{AF397CBE-E028-47B1-9B27-09E48E1CD493}" type="pres">
      <dgm:prSet presAssocID="{D8BF2AB9-A716-4DC8-9D74-469892BCB62E}" presName="conn" presStyleLbl="parChTrans1D2" presStyleIdx="0" presStyleCnt="1"/>
      <dgm:spPr/>
      <dgm:t>
        <a:bodyPr/>
        <a:lstStyle/>
        <a:p>
          <a:endParaRPr lang="en-US"/>
        </a:p>
      </dgm:t>
    </dgm:pt>
    <dgm:pt modelId="{94F779A6-43F5-4117-B155-433F91DBD428}" type="pres">
      <dgm:prSet presAssocID="{D8BF2AB9-A716-4DC8-9D74-469892BCB62E}" presName="extraNode" presStyleLbl="node1" presStyleIdx="0" presStyleCnt="4"/>
      <dgm:spPr/>
    </dgm:pt>
    <dgm:pt modelId="{46A07ABD-61D2-4284-8665-60A97E8092E0}" type="pres">
      <dgm:prSet presAssocID="{D8BF2AB9-A716-4DC8-9D74-469892BCB62E}" presName="dstNode" presStyleLbl="node1" presStyleIdx="0" presStyleCnt="4"/>
      <dgm:spPr/>
    </dgm:pt>
    <dgm:pt modelId="{869EE690-BFE2-4827-8082-F8ADE47ACE1F}" type="pres">
      <dgm:prSet presAssocID="{9CB93C8E-A08A-4641-BEEE-1B25BEE71EF5}" presName="text_1" presStyleLbl="node1" presStyleIdx="0" presStyleCnt="4">
        <dgm:presLayoutVars>
          <dgm:bulletEnabled val="1"/>
        </dgm:presLayoutVars>
      </dgm:prSet>
      <dgm:spPr/>
      <dgm:t>
        <a:bodyPr/>
        <a:lstStyle/>
        <a:p>
          <a:endParaRPr lang="en-US"/>
        </a:p>
      </dgm:t>
    </dgm:pt>
    <dgm:pt modelId="{3782F14D-2C05-4BDE-B81E-ED43E5688567}" type="pres">
      <dgm:prSet presAssocID="{9CB93C8E-A08A-4641-BEEE-1B25BEE71EF5}" presName="accent_1" presStyleCnt="0"/>
      <dgm:spPr/>
    </dgm:pt>
    <dgm:pt modelId="{9DE36647-3062-4B95-8AAE-5729AA39EE12}" type="pres">
      <dgm:prSet presAssocID="{9CB93C8E-A08A-4641-BEEE-1B25BEE71EF5}" presName="accentRepeatNode" presStyleLbl="solidFgAcc1" presStyleIdx="0" presStyleCnt="4"/>
      <dgm:spPr/>
    </dgm:pt>
    <dgm:pt modelId="{003223B1-1203-40F5-8851-58F3D074C22D}" type="pres">
      <dgm:prSet presAssocID="{9FD5C002-76A8-4ECB-B202-73DA74ECE8BF}" presName="text_2" presStyleLbl="node1" presStyleIdx="1" presStyleCnt="4">
        <dgm:presLayoutVars>
          <dgm:bulletEnabled val="1"/>
        </dgm:presLayoutVars>
      </dgm:prSet>
      <dgm:spPr/>
      <dgm:t>
        <a:bodyPr/>
        <a:lstStyle/>
        <a:p>
          <a:endParaRPr lang="en-US"/>
        </a:p>
      </dgm:t>
    </dgm:pt>
    <dgm:pt modelId="{26832510-A09A-499E-91F6-38B4516314EB}" type="pres">
      <dgm:prSet presAssocID="{9FD5C002-76A8-4ECB-B202-73DA74ECE8BF}" presName="accent_2" presStyleCnt="0"/>
      <dgm:spPr/>
    </dgm:pt>
    <dgm:pt modelId="{9C3226EF-9BE2-4623-B95A-B862218A4165}" type="pres">
      <dgm:prSet presAssocID="{9FD5C002-76A8-4ECB-B202-73DA74ECE8BF}" presName="accentRepeatNode" presStyleLbl="solidFgAcc1" presStyleIdx="1" presStyleCnt="4"/>
      <dgm:spPr/>
    </dgm:pt>
    <dgm:pt modelId="{8A82CC06-9E4E-42DD-8363-4AFB5B11ABBD}" type="pres">
      <dgm:prSet presAssocID="{9013791E-280D-4CCF-BAA2-8D2AD9C7622E}" presName="text_3" presStyleLbl="node1" presStyleIdx="2" presStyleCnt="4">
        <dgm:presLayoutVars>
          <dgm:bulletEnabled val="1"/>
        </dgm:presLayoutVars>
      </dgm:prSet>
      <dgm:spPr/>
      <dgm:t>
        <a:bodyPr/>
        <a:lstStyle/>
        <a:p>
          <a:endParaRPr lang="en-US"/>
        </a:p>
      </dgm:t>
    </dgm:pt>
    <dgm:pt modelId="{2D4B10CA-3EF8-4A1B-A33F-A3EECD862ECA}" type="pres">
      <dgm:prSet presAssocID="{9013791E-280D-4CCF-BAA2-8D2AD9C7622E}" presName="accent_3" presStyleCnt="0"/>
      <dgm:spPr/>
    </dgm:pt>
    <dgm:pt modelId="{C92FB8FA-F6B0-42CF-A682-691660049AC2}" type="pres">
      <dgm:prSet presAssocID="{9013791E-280D-4CCF-BAA2-8D2AD9C7622E}" presName="accentRepeatNode" presStyleLbl="solidFgAcc1" presStyleIdx="2" presStyleCnt="4"/>
      <dgm:spPr/>
    </dgm:pt>
    <dgm:pt modelId="{77903CD7-E3EE-485D-B78E-E9AEB5DC8918}" type="pres">
      <dgm:prSet presAssocID="{78933DDE-07C0-46F7-8716-86A898036C71}" presName="text_4" presStyleLbl="node1" presStyleIdx="3" presStyleCnt="4">
        <dgm:presLayoutVars>
          <dgm:bulletEnabled val="1"/>
        </dgm:presLayoutVars>
      </dgm:prSet>
      <dgm:spPr/>
      <dgm:t>
        <a:bodyPr/>
        <a:lstStyle/>
        <a:p>
          <a:endParaRPr lang="en-US"/>
        </a:p>
      </dgm:t>
    </dgm:pt>
    <dgm:pt modelId="{437B68A4-0340-48BC-8804-17DD82471EBE}" type="pres">
      <dgm:prSet presAssocID="{78933DDE-07C0-46F7-8716-86A898036C71}" presName="accent_4" presStyleCnt="0"/>
      <dgm:spPr/>
    </dgm:pt>
    <dgm:pt modelId="{1303CA1E-A9E4-4B2F-9A1B-AF7CCE09F15B}" type="pres">
      <dgm:prSet presAssocID="{78933DDE-07C0-46F7-8716-86A898036C71}" presName="accentRepeatNode" presStyleLbl="solidFgAcc1" presStyleIdx="3" presStyleCnt="4"/>
      <dgm:spPr/>
    </dgm:pt>
  </dgm:ptLst>
  <dgm:cxnLst>
    <dgm:cxn modelId="{B7E21CF1-A387-427D-848F-07134DB7E64F}" type="presOf" srcId="{6A4744E0-1914-46D6-9EE1-CB805351DB36}" destId="{AF397CBE-E028-47B1-9B27-09E48E1CD493}" srcOrd="0" destOrd="0" presId="urn:microsoft.com/office/officeart/2008/layout/VerticalCurvedList"/>
    <dgm:cxn modelId="{88DCAF7B-E6EA-4D16-AF6F-813FFC6FCC49}" srcId="{D8BF2AB9-A716-4DC8-9D74-469892BCB62E}" destId="{9CB93C8E-A08A-4641-BEEE-1B25BEE71EF5}" srcOrd="0" destOrd="0" parTransId="{7221C6F2-570F-4B49-9D0A-456C10E78CF4}" sibTransId="{6A4744E0-1914-46D6-9EE1-CB805351DB36}"/>
    <dgm:cxn modelId="{F0DF0793-26F4-4AF4-9880-CC82634E34E8}" type="presOf" srcId="{9FD5C002-76A8-4ECB-B202-73DA74ECE8BF}" destId="{003223B1-1203-40F5-8851-58F3D074C22D}" srcOrd="0" destOrd="0" presId="urn:microsoft.com/office/officeart/2008/layout/VerticalCurvedList"/>
    <dgm:cxn modelId="{5182F5B3-A30E-4BF2-89EB-4613C8A1F937}" type="presOf" srcId="{9013791E-280D-4CCF-BAA2-8D2AD9C7622E}" destId="{8A82CC06-9E4E-42DD-8363-4AFB5B11ABBD}" srcOrd="0" destOrd="0" presId="urn:microsoft.com/office/officeart/2008/layout/VerticalCurvedList"/>
    <dgm:cxn modelId="{28790974-8985-4448-B15B-44E70251C8C9}" srcId="{D8BF2AB9-A716-4DC8-9D74-469892BCB62E}" destId="{78933DDE-07C0-46F7-8716-86A898036C71}" srcOrd="3" destOrd="0" parTransId="{FA663CE9-814A-4CC7-A907-2B77A877B1CB}" sibTransId="{80B13E23-12AB-4CFB-9C6E-EDEC47EB5890}"/>
    <dgm:cxn modelId="{DDB45165-2AA7-4397-984F-AD0656DF71B3}" srcId="{D8BF2AB9-A716-4DC8-9D74-469892BCB62E}" destId="{9FD5C002-76A8-4ECB-B202-73DA74ECE8BF}" srcOrd="1" destOrd="0" parTransId="{2369C9FF-EAA3-4A45-BDE3-79B0E7AC23D6}" sibTransId="{D20D6E89-812F-4DAE-9EEF-82F0C4522CF9}"/>
    <dgm:cxn modelId="{B404B3BF-6C48-4997-9D64-A8CF69678642}" srcId="{D8BF2AB9-A716-4DC8-9D74-469892BCB62E}" destId="{9013791E-280D-4CCF-BAA2-8D2AD9C7622E}" srcOrd="2" destOrd="0" parTransId="{9811CDED-1E73-4C54-ADC0-064F0033A9E0}" sibTransId="{6D65FBB8-31F7-4F8A-9B16-D23CC2FCDAA7}"/>
    <dgm:cxn modelId="{CF916199-C71B-4DEB-BE39-6C0E06B96A2F}" type="presOf" srcId="{D8BF2AB9-A716-4DC8-9D74-469892BCB62E}" destId="{2DE3D57C-7CEC-432D-9D21-C6591831C27C}" srcOrd="0" destOrd="0" presId="urn:microsoft.com/office/officeart/2008/layout/VerticalCurvedList"/>
    <dgm:cxn modelId="{2BDFBFCE-8FDA-41BE-B32E-4B3BA0D9D4BD}" type="presOf" srcId="{9CB93C8E-A08A-4641-BEEE-1B25BEE71EF5}" destId="{869EE690-BFE2-4827-8082-F8ADE47ACE1F}" srcOrd="0" destOrd="0" presId="urn:microsoft.com/office/officeart/2008/layout/VerticalCurvedList"/>
    <dgm:cxn modelId="{56F1B2C2-DBC6-49C4-9AAC-F41B44D1C5C0}" type="presOf" srcId="{78933DDE-07C0-46F7-8716-86A898036C71}" destId="{77903CD7-E3EE-485D-B78E-E9AEB5DC8918}" srcOrd="0" destOrd="0" presId="urn:microsoft.com/office/officeart/2008/layout/VerticalCurvedList"/>
    <dgm:cxn modelId="{4F13CA1B-A4C1-415D-A7CE-143C1CB794DD}" type="presParOf" srcId="{2DE3D57C-7CEC-432D-9D21-C6591831C27C}" destId="{3618AE66-47E8-4983-A8CB-2B9C72E61F7E}" srcOrd="0" destOrd="0" presId="urn:microsoft.com/office/officeart/2008/layout/VerticalCurvedList"/>
    <dgm:cxn modelId="{04E7F125-954F-4CC0-A255-49AE14068F70}" type="presParOf" srcId="{3618AE66-47E8-4983-A8CB-2B9C72E61F7E}" destId="{4EB94E9B-46FC-44F3-9D03-D523C4A97FE9}" srcOrd="0" destOrd="0" presId="urn:microsoft.com/office/officeart/2008/layout/VerticalCurvedList"/>
    <dgm:cxn modelId="{646B43D0-9856-4A4F-8D41-5626EC72AD1D}" type="presParOf" srcId="{4EB94E9B-46FC-44F3-9D03-D523C4A97FE9}" destId="{2F586004-4CA6-46E1-AFC9-B6663DD9F096}" srcOrd="0" destOrd="0" presId="urn:microsoft.com/office/officeart/2008/layout/VerticalCurvedList"/>
    <dgm:cxn modelId="{F357B9C9-CED0-4773-9B18-03B44FEF4FFB}" type="presParOf" srcId="{4EB94E9B-46FC-44F3-9D03-D523C4A97FE9}" destId="{AF397CBE-E028-47B1-9B27-09E48E1CD493}" srcOrd="1" destOrd="0" presId="urn:microsoft.com/office/officeart/2008/layout/VerticalCurvedList"/>
    <dgm:cxn modelId="{3F18E57A-7299-4AEF-9A7A-31082F8D5236}" type="presParOf" srcId="{4EB94E9B-46FC-44F3-9D03-D523C4A97FE9}" destId="{94F779A6-43F5-4117-B155-433F91DBD428}" srcOrd="2" destOrd="0" presId="urn:microsoft.com/office/officeart/2008/layout/VerticalCurvedList"/>
    <dgm:cxn modelId="{2C123064-FBAD-45EA-A9D3-9944BBE5A439}" type="presParOf" srcId="{4EB94E9B-46FC-44F3-9D03-D523C4A97FE9}" destId="{46A07ABD-61D2-4284-8665-60A97E8092E0}" srcOrd="3" destOrd="0" presId="urn:microsoft.com/office/officeart/2008/layout/VerticalCurvedList"/>
    <dgm:cxn modelId="{D6058615-183D-4CF3-BC21-4E73E79B1AFA}" type="presParOf" srcId="{3618AE66-47E8-4983-A8CB-2B9C72E61F7E}" destId="{869EE690-BFE2-4827-8082-F8ADE47ACE1F}" srcOrd="1" destOrd="0" presId="urn:microsoft.com/office/officeart/2008/layout/VerticalCurvedList"/>
    <dgm:cxn modelId="{CDE70E0C-6FC4-4173-914A-ADCE39A67C45}" type="presParOf" srcId="{3618AE66-47E8-4983-A8CB-2B9C72E61F7E}" destId="{3782F14D-2C05-4BDE-B81E-ED43E5688567}" srcOrd="2" destOrd="0" presId="urn:microsoft.com/office/officeart/2008/layout/VerticalCurvedList"/>
    <dgm:cxn modelId="{E03548BC-7CE5-4BEC-9FFE-472FCCAB973F}" type="presParOf" srcId="{3782F14D-2C05-4BDE-B81E-ED43E5688567}" destId="{9DE36647-3062-4B95-8AAE-5729AA39EE12}" srcOrd="0" destOrd="0" presId="urn:microsoft.com/office/officeart/2008/layout/VerticalCurvedList"/>
    <dgm:cxn modelId="{AE4EEBF2-C7DE-4AED-82A1-C2ADAD4CB2BE}" type="presParOf" srcId="{3618AE66-47E8-4983-A8CB-2B9C72E61F7E}" destId="{003223B1-1203-40F5-8851-58F3D074C22D}" srcOrd="3" destOrd="0" presId="urn:microsoft.com/office/officeart/2008/layout/VerticalCurvedList"/>
    <dgm:cxn modelId="{E7DE533C-0A27-41E4-BA38-6B4A425E7394}" type="presParOf" srcId="{3618AE66-47E8-4983-A8CB-2B9C72E61F7E}" destId="{26832510-A09A-499E-91F6-38B4516314EB}" srcOrd="4" destOrd="0" presId="urn:microsoft.com/office/officeart/2008/layout/VerticalCurvedList"/>
    <dgm:cxn modelId="{552AB87F-730B-453E-97C0-A3EBFBE1F081}" type="presParOf" srcId="{26832510-A09A-499E-91F6-38B4516314EB}" destId="{9C3226EF-9BE2-4623-B95A-B862218A4165}" srcOrd="0" destOrd="0" presId="urn:microsoft.com/office/officeart/2008/layout/VerticalCurvedList"/>
    <dgm:cxn modelId="{73DCAD56-D463-412C-86A7-EA03132C1FAE}" type="presParOf" srcId="{3618AE66-47E8-4983-A8CB-2B9C72E61F7E}" destId="{8A82CC06-9E4E-42DD-8363-4AFB5B11ABBD}" srcOrd="5" destOrd="0" presId="urn:microsoft.com/office/officeart/2008/layout/VerticalCurvedList"/>
    <dgm:cxn modelId="{338DE66D-3FEA-4D52-B08E-27986A559B4F}" type="presParOf" srcId="{3618AE66-47E8-4983-A8CB-2B9C72E61F7E}" destId="{2D4B10CA-3EF8-4A1B-A33F-A3EECD862ECA}" srcOrd="6" destOrd="0" presId="urn:microsoft.com/office/officeart/2008/layout/VerticalCurvedList"/>
    <dgm:cxn modelId="{8157834A-FAB5-4ED2-AA79-410E364F3508}" type="presParOf" srcId="{2D4B10CA-3EF8-4A1B-A33F-A3EECD862ECA}" destId="{C92FB8FA-F6B0-42CF-A682-691660049AC2}" srcOrd="0" destOrd="0" presId="urn:microsoft.com/office/officeart/2008/layout/VerticalCurvedList"/>
    <dgm:cxn modelId="{EF9E98A3-948E-473A-9B1E-6D16A81BAFE7}" type="presParOf" srcId="{3618AE66-47E8-4983-A8CB-2B9C72E61F7E}" destId="{77903CD7-E3EE-485D-B78E-E9AEB5DC8918}" srcOrd="7" destOrd="0" presId="urn:microsoft.com/office/officeart/2008/layout/VerticalCurvedList"/>
    <dgm:cxn modelId="{5BE16CED-05F5-4041-89DE-69CB68D402BD}" type="presParOf" srcId="{3618AE66-47E8-4983-A8CB-2B9C72E61F7E}" destId="{437B68A4-0340-48BC-8804-17DD82471EBE}" srcOrd="8" destOrd="0" presId="urn:microsoft.com/office/officeart/2008/layout/VerticalCurvedList"/>
    <dgm:cxn modelId="{B9060D19-99EA-4820-856A-44EA86388296}" type="presParOf" srcId="{437B68A4-0340-48BC-8804-17DD82471EBE}" destId="{1303CA1E-A9E4-4B2F-9A1B-AF7CCE09F15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05623229-631E-4774-9D42-BE95D4D0877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23E5D115-D45E-45D1-A860-D81357A794D9}">
      <dgm:prSet phldrT="[Text]"/>
      <dgm:spPr/>
      <dgm:t>
        <a:bodyPr/>
        <a:lstStyle/>
        <a:p>
          <a:r>
            <a:rPr lang="en-US" dirty="0" smtClean="0"/>
            <a:t>Milestones</a:t>
          </a:r>
          <a:endParaRPr lang="en-US" dirty="0"/>
        </a:p>
      </dgm:t>
    </dgm:pt>
    <dgm:pt modelId="{CA81B7B1-4FF4-492A-933D-668D0C19B7BA}" type="parTrans" cxnId="{4C308DB8-41A6-4FA1-A57C-1BDFD5F7E65C}">
      <dgm:prSet/>
      <dgm:spPr/>
      <dgm:t>
        <a:bodyPr/>
        <a:lstStyle/>
        <a:p>
          <a:endParaRPr lang="en-US"/>
        </a:p>
      </dgm:t>
    </dgm:pt>
    <dgm:pt modelId="{FB3CC074-E188-459B-B11E-AEC3B818537C}" type="sibTrans" cxnId="{4C308DB8-41A6-4FA1-A57C-1BDFD5F7E65C}">
      <dgm:prSet/>
      <dgm:spPr/>
      <dgm:t>
        <a:bodyPr/>
        <a:lstStyle/>
        <a:p>
          <a:endParaRPr lang="en-US"/>
        </a:p>
      </dgm:t>
    </dgm:pt>
    <dgm:pt modelId="{8052ED80-A1F1-4748-A701-939B289C0EA6}">
      <dgm:prSet phldrT="[Text]"/>
      <dgm:spPr/>
      <dgm:t>
        <a:bodyPr/>
        <a:lstStyle/>
        <a:p>
          <a:r>
            <a:rPr lang="en-US" dirty="0" smtClean="0"/>
            <a:t>Review your plan</a:t>
          </a:r>
          <a:endParaRPr lang="en-US" dirty="0"/>
        </a:p>
      </dgm:t>
    </dgm:pt>
    <dgm:pt modelId="{608B8AF3-C72C-4CE6-8CBB-6D98A790ACBE}" type="parTrans" cxnId="{8C664997-0235-4759-8761-301FA1BD963F}">
      <dgm:prSet/>
      <dgm:spPr/>
      <dgm:t>
        <a:bodyPr/>
        <a:lstStyle/>
        <a:p>
          <a:endParaRPr lang="en-US"/>
        </a:p>
      </dgm:t>
    </dgm:pt>
    <dgm:pt modelId="{568E4D84-FE57-4C6B-B1F4-EEA78B7F1A38}" type="sibTrans" cxnId="{8C664997-0235-4759-8761-301FA1BD963F}">
      <dgm:prSet/>
      <dgm:spPr/>
      <dgm:t>
        <a:bodyPr/>
        <a:lstStyle/>
        <a:p>
          <a:endParaRPr lang="en-US"/>
        </a:p>
      </dgm:t>
    </dgm:pt>
    <dgm:pt modelId="{D13CC7AB-FE40-40F0-95C4-D2E7148445CB}">
      <dgm:prSet phldrT="[Text]"/>
      <dgm:spPr/>
      <dgm:t>
        <a:bodyPr/>
        <a:lstStyle/>
        <a:p>
          <a:r>
            <a:rPr lang="en-US" dirty="0" smtClean="0"/>
            <a:t>Falling behind?</a:t>
          </a:r>
          <a:endParaRPr lang="en-US" dirty="0"/>
        </a:p>
      </dgm:t>
    </dgm:pt>
    <dgm:pt modelId="{3D8193DF-B5C4-4F56-9DCF-F2651A757DBF}" type="parTrans" cxnId="{29A6A314-3D07-463A-9364-5B5E77635321}">
      <dgm:prSet/>
      <dgm:spPr/>
      <dgm:t>
        <a:bodyPr/>
        <a:lstStyle/>
        <a:p>
          <a:endParaRPr lang="en-US"/>
        </a:p>
      </dgm:t>
    </dgm:pt>
    <dgm:pt modelId="{20AB9996-E15B-42FD-8795-37F385C930B5}" type="sibTrans" cxnId="{29A6A314-3D07-463A-9364-5B5E77635321}">
      <dgm:prSet/>
      <dgm:spPr/>
      <dgm:t>
        <a:bodyPr/>
        <a:lstStyle/>
        <a:p>
          <a:endParaRPr lang="en-US"/>
        </a:p>
      </dgm:t>
    </dgm:pt>
    <dgm:pt modelId="{20D9E55E-B981-4509-BB0B-0023888A8161}" type="pres">
      <dgm:prSet presAssocID="{05623229-631E-4774-9D42-BE95D4D08775}" presName="diagram" presStyleCnt="0">
        <dgm:presLayoutVars>
          <dgm:dir/>
          <dgm:resizeHandles val="exact"/>
        </dgm:presLayoutVars>
      </dgm:prSet>
      <dgm:spPr/>
      <dgm:t>
        <a:bodyPr/>
        <a:lstStyle/>
        <a:p>
          <a:endParaRPr lang="en-US"/>
        </a:p>
      </dgm:t>
    </dgm:pt>
    <dgm:pt modelId="{C4E940C6-2A31-45FD-B427-AF2BB1FE6A4F}" type="pres">
      <dgm:prSet presAssocID="{23E5D115-D45E-45D1-A860-D81357A794D9}" presName="node" presStyleLbl="node1" presStyleIdx="0" presStyleCnt="3">
        <dgm:presLayoutVars>
          <dgm:bulletEnabled val="1"/>
        </dgm:presLayoutVars>
      </dgm:prSet>
      <dgm:spPr/>
      <dgm:t>
        <a:bodyPr/>
        <a:lstStyle/>
        <a:p>
          <a:endParaRPr lang="en-US"/>
        </a:p>
      </dgm:t>
    </dgm:pt>
    <dgm:pt modelId="{568C2834-E822-4DDF-8F82-B051FF25C220}" type="pres">
      <dgm:prSet presAssocID="{FB3CC074-E188-459B-B11E-AEC3B818537C}" presName="sibTrans" presStyleCnt="0"/>
      <dgm:spPr/>
    </dgm:pt>
    <dgm:pt modelId="{074FDB48-3D9E-4B3B-9166-DD24B8DFC6FB}" type="pres">
      <dgm:prSet presAssocID="{8052ED80-A1F1-4748-A701-939B289C0EA6}" presName="node" presStyleLbl="node1" presStyleIdx="1" presStyleCnt="3">
        <dgm:presLayoutVars>
          <dgm:bulletEnabled val="1"/>
        </dgm:presLayoutVars>
      </dgm:prSet>
      <dgm:spPr/>
      <dgm:t>
        <a:bodyPr/>
        <a:lstStyle/>
        <a:p>
          <a:endParaRPr lang="en-US"/>
        </a:p>
      </dgm:t>
    </dgm:pt>
    <dgm:pt modelId="{6D526352-7980-4DDA-9F40-494C0F1173D8}" type="pres">
      <dgm:prSet presAssocID="{568E4D84-FE57-4C6B-B1F4-EEA78B7F1A38}" presName="sibTrans" presStyleCnt="0"/>
      <dgm:spPr/>
    </dgm:pt>
    <dgm:pt modelId="{A2E361DA-EC6D-4776-BBF9-4C319083092B}" type="pres">
      <dgm:prSet presAssocID="{D13CC7AB-FE40-40F0-95C4-D2E7148445CB}" presName="node" presStyleLbl="node1" presStyleIdx="2" presStyleCnt="3">
        <dgm:presLayoutVars>
          <dgm:bulletEnabled val="1"/>
        </dgm:presLayoutVars>
      </dgm:prSet>
      <dgm:spPr/>
      <dgm:t>
        <a:bodyPr/>
        <a:lstStyle/>
        <a:p>
          <a:endParaRPr lang="en-US"/>
        </a:p>
      </dgm:t>
    </dgm:pt>
  </dgm:ptLst>
  <dgm:cxnLst>
    <dgm:cxn modelId="{F153685F-48DC-49BD-B7F8-D2706126D87A}" type="presOf" srcId="{8052ED80-A1F1-4748-A701-939B289C0EA6}" destId="{074FDB48-3D9E-4B3B-9166-DD24B8DFC6FB}" srcOrd="0" destOrd="0" presId="urn:microsoft.com/office/officeart/2005/8/layout/default"/>
    <dgm:cxn modelId="{8C664997-0235-4759-8761-301FA1BD963F}" srcId="{05623229-631E-4774-9D42-BE95D4D08775}" destId="{8052ED80-A1F1-4748-A701-939B289C0EA6}" srcOrd="1" destOrd="0" parTransId="{608B8AF3-C72C-4CE6-8CBB-6D98A790ACBE}" sibTransId="{568E4D84-FE57-4C6B-B1F4-EEA78B7F1A38}"/>
    <dgm:cxn modelId="{241C7DE8-1042-4BBA-8AAF-DAA7D59352FC}" type="presOf" srcId="{D13CC7AB-FE40-40F0-95C4-D2E7148445CB}" destId="{A2E361DA-EC6D-4776-BBF9-4C319083092B}" srcOrd="0" destOrd="0" presId="urn:microsoft.com/office/officeart/2005/8/layout/default"/>
    <dgm:cxn modelId="{FDC09391-F780-4AF3-8FB1-A4DDDAA6F59C}" type="presOf" srcId="{23E5D115-D45E-45D1-A860-D81357A794D9}" destId="{C4E940C6-2A31-45FD-B427-AF2BB1FE6A4F}" srcOrd="0" destOrd="0" presId="urn:microsoft.com/office/officeart/2005/8/layout/default"/>
    <dgm:cxn modelId="{44FE8228-AA10-4FB9-A562-5C7019FDAE48}" type="presOf" srcId="{05623229-631E-4774-9D42-BE95D4D08775}" destId="{20D9E55E-B981-4509-BB0B-0023888A8161}" srcOrd="0" destOrd="0" presId="urn:microsoft.com/office/officeart/2005/8/layout/default"/>
    <dgm:cxn modelId="{4C308DB8-41A6-4FA1-A57C-1BDFD5F7E65C}" srcId="{05623229-631E-4774-9D42-BE95D4D08775}" destId="{23E5D115-D45E-45D1-A860-D81357A794D9}" srcOrd="0" destOrd="0" parTransId="{CA81B7B1-4FF4-492A-933D-668D0C19B7BA}" sibTransId="{FB3CC074-E188-459B-B11E-AEC3B818537C}"/>
    <dgm:cxn modelId="{29A6A314-3D07-463A-9364-5B5E77635321}" srcId="{05623229-631E-4774-9D42-BE95D4D08775}" destId="{D13CC7AB-FE40-40F0-95C4-D2E7148445CB}" srcOrd="2" destOrd="0" parTransId="{3D8193DF-B5C4-4F56-9DCF-F2651A757DBF}" sibTransId="{20AB9996-E15B-42FD-8795-37F385C930B5}"/>
    <dgm:cxn modelId="{576D2088-9B39-41D6-8924-608277200BB3}" type="presParOf" srcId="{20D9E55E-B981-4509-BB0B-0023888A8161}" destId="{C4E940C6-2A31-45FD-B427-AF2BB1FE6A4F}" srcOrd="0" destOrd="0" presId="urn:microsoft.com/office/officeart/2005/8/layout/default"/>
    <dgm:cxn modelId="{CC2395BF-0E25-4C57-BB7C-4A6A731F9255}" type="presParOf" srcId="{20D9E55E-B981-4509-BB0B-0023888A8161}" destId="{568C2834-E822-4DDF-8F82-B051FF25C220}" srcOrd="1" destOrd="0" presId="urn:microsoft.com/office/officeart/2005/8/layout/default"/>
    <dgm:cxn modelId="{AE10C906-F6E6-44EE-9880-6E61217D3BBC}" type="presParOf" srcId="{20D9E55E-B981-4509-BB0B-0023888A8161}" destId="{074FDB48-3D9E-4B3B-9166-DD24B8DFC6FB}" srcOrd="2" destOrd="0" presId="urn:microsoft.com/office/officeart/2005/8/layout/default"/>
    <dgm:cxn modelId="{CADA4FD2-3B4A-4922-BAE8-AADC3520CF0F}" type="presParOf" srcId="{20D9E55E-B981-4509-BB0B-0023888A8161}" destId="{6D526352-7980-4DDA-9F40-494C0F1173D8}" srcOrd="3" destOrd="0" presId="urn:microsoft.com/office/officeart/2005/8/layout/default"/>
    <dgm:cxn modelId="{A5826C40-4CB6-43C6-A8BF-A8990BCCEF23}" type="presParOf" srcId="{20D9E55E-B981-4509-BB0B-0023888A8161}" destId="{A2E361DA-EC6D-4776-BBF9-4C319083092B}"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1DAC431-65FD-4641-9617-8A62257DC755}"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B2D1780E-0A37-4CAC-9B7D-578E682FBFC7}">
      <dgm:prSet phldrT="[Text]"/>
      <dgm:spPr/>
      <dgm:t>
        <a:bodyPr/>
        <a:lstStyle/>
        <a:p>
          <a:r>
            <a:rPr lang="en-US" b="0" dirty="0" smtClean="0"/>
            <a:t>Positive</a:t>
          </a:r>
          <a:endParaRPr lang="en-US" b="0" dirty="0"/>
        </a:p>
      </dgm:t>
    </dgm:pt>
    <dgm:pt modelId="{6C8EB565-FB8F-496A-9F25-74461541C0BF}" type="parTrans" cxnId="{BF96E6C4-F18E-4ADF-9ED2-B658E603BAB6}">
      <dgm:prSet/>
      <dgm:spPr/>
      <dgm:t>
        <a:bodyPr/>
        <a:lstStyle/>
        <a:p>
          <a:endParaRPr lang="en-US"/>
        </a:p>
      </dgm:t>
    </dgm:pt>
    <dgm:pt modelId="{21B0ED62-25D4-4F2A-91F3-0A3302BC4798}" type="sibTrans" cxnId="{BF96E6C4-F18E-4ADF-9ED2-B658E603BAB6}">
      <dgm:prSet/>
      <dgm:spPr/>
      <dgm:t>
        <a:bodyPr/>
        <a:lstStyle/>
        <a:p>
          <a:endParaRPr lang="en-US"/>
        </a:p>
      </dgm:t>
    </dgm:pt>
    <dgm:pt modelId="{0D54F415-3126-42B1-9739-0A0453518D56}">
      <dgm:prSet phldrT="[Text]"/>
      <dgm:spPr/>
      <dgm:t>
        <a:bodyPr/>
        <a:lstStyle/>
        <a:p>
          <a:r>
            <a:rPr lang="en-US" b="0" dirty="0" smtClean="0"/>
            <a:t>Personal</a:t>
          </a:r>
          <a:endParaRPr lang="en-US" b="0" dirty="0"/>
        </a:p>
      </dgm:t>
    </dgm:pt>
    <dgm:pt modelId="{49B008D4-5882-42C5-97DF-A3D6110C011B}" type="parTrans" cxnId="{DA0DD127-0102-4AF1-8ABE-CB20D07F3A39}">
      <dgm:prSet/>
      <dgm:spPr/>
      <dgm:t>
        <a:bodyPr/>
        <a:lstStyle/>
        <a:p>
          <a:endParaRPr lang="en-US"/>
        </a:p>
      </dgm:t>
    </dgm:pt>
    <dgm:pt modelId="{7C068715-91ED-47C9-B7BA-E1AC5E1B15E3}" type="sibTrans" cxnId="{DA0DD127-0102-4AF1-8ABE-CB20D07F3A39}">
      <dgm:prSet/>
      <dgm:spPr/>
      <dgm:t>
        <a:bodyPr/>
        <a:lstStyle/>
        <a:p>
          <a:endParaRPr lang="en-US"/>
        </a:p>
      </dgm:t>
    </dgm:pt>
    <dgm:pt modelId="{FBE7870C-E66F-45E6-B8B5-C32B42E5C12F}">
      <dgm:prSet phldrT="[Text]"/>
      <dgm:spPr/>
      <dgm:t>
        <a:bodyPr/>
        <a:lstStyle/>
        <a:p>
          <a:r>
            <a:rPr lang="en-US" b="0" dirty="0" smtClean="0"/>
            <a:t>Possible</a:t>
          </a:r>
          <a:endParaRPr lang="en-US" b="0" dirty="0"/>
        </a:p>
      </dgm:t>
    </dgm:pt>
    <dgm:pt modelId="{D13AC568-EEEA-4676-B6E8-6B9BE8F47702}" type="parTrans" cxnId="{21EBFF39-13D0-494B-B1A7-7B014C490F50}">
      <dgm:prSet/>
      <dgm:spPr/>
      <dgm:t>
        <a:bodyPr/>
        <a:lstStyle/>
        <a:p>
          <a:endParaRPr lang="en-US"/>
        </a:p>
      </dgm:t>
    </dgm:pt>
    <dgm:pt modelId="{496AAE51-B761-4BC1-BF86-69C1AFBFB973}" type="sibTrans" cxnId="{21EBFF39-13D0-494B-B1A7-7B014C490F50}">
      <dgm:prSet/>
      <dgm:spPr/>
      <dgm:t>
        <a:bodyPr/>
        <a:lstStyle/>
        <a:p>
          <a:endParaRPr lang="en-US"/>
        </a:p>
      </dgm:t>
    </dgm:pt>
    <dgm:pt modelId="{05078291-D530-4679-94CC-AACE13B7C36B}" type="pres">
      <dgm:prSet presAssocID="{F1DAC431-65FD-4641-9617-8A62257DC755}" presName="diagram" presStyleCnt="0">
        <dgm:presLayoutVars>
          <dgm:dir/>
          <dgm:resizeHandles val="exact"/>
        </dgm:presLayoutVars>
      </dgm:prSet>
      <dgm:spPr/>
      <dgm:t>
        <a:bodyPr/>
        <a:lstStyle/>
        <a:p>
          <a:endParaRPr lang="en-US"/>
        </a:p>
      </dgm:t>
    </dgm:pt>
    <dgm:pt modelId="{605B372D-6BBA-4787-8CA4-86F715CFCD90}" type="pres">
      <dgm:prSet presAssocID="{B2D1780E-0A37-4CAC-9B7D-578E682FBFC7}" presName="node" presStyleLbl="node1" presStyleIdx="0" presStyleCnt="3">
        <dgm:presLayoutVars>
          <dgm:bulletEnabled val="1"/>
        </dgm:presLayoutVars>
      </dgm:prSet>
      <dgm:spPr/>
      <dgm:t>
        <a:bodyPr/>
        <a:lstStyle/>
        <a:p>
          <a:endParaRPr lang="en-US"/>
        </a:p>
      </dgm:t>
    </dgm:pt>
    <dgm:pt modelId="{6BABF69D-D36D-409F-AD0D-9EE5D6331213}" type="pres">
      <dgm:prSet presAssocID="{21B0ED62-25D4-4F2A-91F3-0A3302BC4798}" presName="sibTrans" presStyleCnt="0"/>
      <dgm:spPr/>
    </dgm:pt>
    <dgm:pt modelId="{CA2CC117-A745-4309-A090-E2614B513F55}" type="pres">
      <dgm:prSet presAssocID="{0D54F415-3126-42B1-9739-0A0453518D56}" presName="node" presStyleLbl="node1" presStyleIdx="1" presStyleCnt="3">
        <dgm:presLayoutVars>
          <dgm:bulletEnabled val="1"/>
        </dgm:presLayoutVars>
      </dgm:prSet>
      <dgm:spPr/>
      <dgm:t>
        <a:bodyPr/>
        <a:lstStyle/>
        <a:p>
          <a:endParaRPr lang="en-US"/>
        </a:p>
      </dgm:t>
    </dgm:pt>
    <dgm:pt modelId="{C6B3B832-7A18-42AC-956D-D698D85425C2}" type="pres">
      <dgm:prSet presAssocID="{7C068715-91ED-47C9-B7BA-E1AC5E1B15E3}" presName="sibTrans" presStyleCnt="0"/>
      <dgm:spPr/>
    </dgm:pt>
    <dgm:pt modelId="{CBA2270D-A0ED-4471-AFEB-8CD18DA76A42}" type="pres">
      <dgm:prSet presAssocID="{FBE7870C-E66F-45E6-B8B5-C32B42E5C12F}" presName="node" presStyleLbl="node1" presStyleIdx="2" presStyleCnt="3">
        <dgm:presLayoutVars>
          <dgm:bulletEnabled val="1"/>
        </dgm:presLayoutVars>
      </dgm:prSet>
      <dgm:spPr/>
      <dgm:t>
        <a:bodyPr/>
        <a:lstStyle/>
        <a:p>
          <a:endParaRPr lang="en-US"/>
        </a:p>
      </dgm:t>
    </dgm:pt>
  </dgm:ptLst>
  <dgm:cxnLst>
    <dgm:cxn modelId="{BF96E6C4-F18E-4ADF-9ED2-B658E603BAB6}" srcId="{F1DAC431-65FD-4641-9617-8A62257DC755}" destId="{B2D1780E-0A37-4CAC-9B7D-578E682FBFC7}" srcOrd="0" destOrd="0" parTransId="{6C8EB565-FB8F-496A-9F25-74461541C0BF}" sibTransId="{21B0ED62-25D4-4F2A-91F3-0A3302BC4798}"/>
    <dgm:cxn modelId="{C35528F2-1B74-4B01-99EF-BBABA88F60C7}" type="presOf" srcId="{F1DAC431-65FD-4641-9617-8A62257DC755}" destId="{05078291-D530-4679-94CC-AACE13B7C36B}" srcOrd="0" destOrd="0" presId="urn:microsoft.com/office/officeart/2005/8/layout/default"/>
    <dgm:cxn modelId="{85296326-46B6-4C87-9A60-7B13B14DBB28}" type="presOf" srcId="{B2D1780E-0A37-4CAC-9B7D-578E682FBFC7}" destId="{605B372D-6BBA-4787-8CA4-86F715CFCD90}" srcOrd="0" destOrd="0" presId="urn:microsoft.com/office/officeart/2005/8/layout/default"/>
    <dgm:cxn modelId="{21EBFF39-13D0-494B-B1A7-7B014C490F50}" srcId="{F1DAC431-65FD-4641-9617-8A62257DC755}" destId="{FBE7870C-E66F-45E6-B8B5-C32B42E5C12F}" srcOrd="2" destOrd="0" parTransId="{D13AC568-EEEA-4676-B6E8-6B9BE8F47702}" sibTransId="{496AAE51-B761-4BC1-BF86-69C1AFBFB973}"/>
    <dgm:cxn modelId="{2685D736-6A26-4936-95C8-62829FE94708}" type="presOf" srcId="{0D54F415-3126-42B1-9739-0A0453518D56}" destId="{CA2CC117-A745-4309-A090-E2614B513F55}" srcOrd="0" destOrd="0" presId="urn:microsoft.com/office/officeart/2005/8/layout/default"/>
    <dgm:cxn modelId="{76491887-C29D-41B5-8D97-609E96AF914B}" type="presOf" srcId="{FBE7870C-E66F-45E6-B8B5-C32B42E5C12F}" destId="{CBA2270D-A0ED-4471-AFEB-8CD18DA76A42}" srcOrd="0" destOrd="0" presId="urn:microsoft.com/office/officeart/2005/8/layout/default"/>
    <dgm:cxn modelId="{DA0DD127-0102-4AF1-8ABE-CB20D07F3A39}" srcId="{F1DAC431-65FD-4641-9617-8A62257DC755}" destId="{0D54F415-3126-42B1-9739-0A0453518D56}" srcOrd="1" destOrd="0" parTransId="{49B008D4-5882-42C5-97DF-A3D6110C011B}" sibTransId="{7C068715-91ED-47C9-B7BA-E1AC5E1B15E3}"/>
    <dgm:cxn modelId="{03D81655-6F91-4417-9408-F801D931CFE7}" type="presParOf" srcId="{05078291-D530-4679-94CC-AACE13B7C36B}" destId="{605B372D-6BBA-4787-8CA4-86F715CFCD90}" srcOrd="0" destOrd="0" presId="urn:microsoft.com/office/officeart/2005/8/layout/default"/>
    <dgm:cxn modelId="{176A386A-F24C-45D4-8F5B-48AE9595B083}" type="presParOf" srcId="{05078291-D530-4679-94CC-AACE13B7C36B}" destId="{6BABF69D-D36D-409F-AD0D-9EE5D6331213}" srcOrd="1" destOrd="0" presId="urn:microsoft.com/office/officeart/2005/8/layout/default"/>
    <dgm:cxn modelId="{C1CF31FE-969F-4EF7-A115-2D7229CA2ACD}" type="presParOf" srcId="{05078291-D530-4679-94CC-AACE13B7C36B}" destId="{CA2CC117-A745-4309-A090-E2614B513F55}" srcOrd="2" destOrd="0" presId="urn:microsoft.com/office/officeart/2005/8/layout/default"/>
    <dgm:cxn modelId="{F61979EB-1785-4A9D-A798-13B678BFD3D1}" type="presParOf" srcId="{05078291-D530-4679-94CC-AACE13B7C36B}" destId="{C6B3B832-7A18-42AC-956D-D698D85425C2}" srcOrd="3" destOrd="0" presId="urn:microsoft.com/office/officeart/2005/8/layout/default"/>
    <dgm:cxn modelId="{9AC10AD8-F502-4D72-A9CD-0AE6FD9DC92F}" type="presParOf" srcId="{05078291-D530-4679-94CC-AACE13B7C36B}" destId="{CBA2270D-A0ED-4471-AFEB-8CD18DA76A42}"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658CD4E9-A0E3-4A39-9FEF-5C46276ECB1B}" type="doc">
      <dgm:prSet loTypeId="urn:microsoft.com/office/officeart/2005/8/layout/pyramid4" loCatId="relationship" qsTypeId="urn:microsoft.com/office/officeart/2005/8/quickstyle/simple1" qsCatId="simple" csTypeId="urn:microsoft.com/office/officeart/2005/8/colors/colorful3" csCatId="colorful" phldr="1"/>
      <dgm:spPr/>
      <dgm:t>
        <a:bodyPr/>
        <a:lstStyle/>
        <a:p>
          <a:endParaRPr lang="en-CA"/>
        </a:p>
      </dgm:t>
    </dgm:pt>
    <dgm:pt modelId="{14E0B25D-51AF-4DE4-8F79-5DCF7EFB69D0}">
      <dgm:prSet phldrT="[Text]" custT="1"/>
      <dgm:spPr/>
      <dgm:t>
        <a:bodyPr/>
        <a:lstStyle/>
        <a:p>
          <a:r>
            <a:rPr lang="en-CA" sz="2400" dirty="0" smtClean="0"/>
            <a:t>Time</a:t>
          </a:r>
          <a:endParaRPr lang="en-CA" sz="2400" dirty="0"/>
        </a:p>
      </dgm:t>
    </dgm:pt>
    <dgm:pt modelId="{6C948250-FE28-4007-A907-4613F6138537}" type="parTrans" cxnId="{4E50B9F6-4EF9-4381-9B5D-8C23D66539D1}">
      <dgm:prSet/>
      <dgm:spPr/>
      <dgm:t>
        <a:bodyPr/>
        <a:lstStyle/>
        <a:p>
          <a:endParaRPr lang="en-CA"/>
        </a:p>
      </dgm:t>
    </dgm:pt>
    <dgm:pt modelId="{4C8488BF-5A1D-44AC-A432-D9D446A89A89}" type="sibTrans" cxnId="{4E50B9F6-4EF9-4381-9B5D-8C23D66539D1}">
      <dgm:prSet/>
      <dgm:spPr/>
      <dgm:t>
        <a:bodyPr/>
        <a:lstStyle/>
        <a:p>
          <a:endParaRPr lang="en-CA"/>
        </a:p>
      </dgm:t>
    </dgm:pt>
    <dgm:pt modelId="{59D10CB5-DBAE-46EF-B72B-418A4CF900E5}">
      <dgm:prSet phldrT="[Text]" custT="1"/>
      <dgm:spPr/>
      <dgm:t>
        <a:bodyPr/>
        <a:lstStyle/>
        <a:p>
          <a:r>
            <a:rPr lang="en-CA" sz="2400" dirty="0" smtClean="0"/>
            <a:t>Scope</a:t>
          </a:r>
          <a:endParaRPr lang="en-CA" sz="2400" dirty="0"/>
        </a:p>
      </dgm:t>
    </dgm:pt>
    <dgm:pt modelId="{979356C2-20A7-4833-AB04-43E1BF1EAC4B}" type="parTrans" cxnId="{F81DE34E-46C0-458A-A8B4-C9CB13418AB6}">
      <dgm:prSet/>
      <dgm:spPr/>
      <dgm:t>
        <a:bodyPr/>
        <a:lstStyle/>
        <a:p>
          <a:endParaRPr lang="en-CA"/>
        </a:p>
      </dgm:t>
    </dgm:pt>
    <dgm:pt modelId="{CE63E5B5-B9E1-4822-88C8-478015A5451B}" type="sibTrans" cxnId="{F81DE34E-46C0-458A-A8B4-C9CB13418AB6}">
      <dgm:prSet/>
      <dgm:spPr/>
      <dgm:t>
        <a:bodyPr/>
        <a:lstStyle/>
        <a:p>
          <a:endParaRPr lang="en-CA"/>
        </a:p>
      </dgm:t>
    </dgm:pt>
    <dgm:pt modelId="{069B02D5-BEB9-466F-8BCF-287D067B6F6E}">
      <dgm:prSet phldrT="[Text]" custT="1"/>
      <dgm:spPr/>
      <dgm:t>
        <a:bodyPr/>
        <a:lstStyle/>
        <a:p>
          <a:r>
            <a:rPr lang="en-CA" sz="2400" dirty="0" smtClean="0"/>
            <a:t>Quality</a:t>
          </a:r>
          <a:endParaRPr lang="en-CA" sz="2400" dirty="0"/>
        </a:p>
      </dgm:t>
    </dgm:pt>
    <dgm:pt modelId="{1C6537F0-5915-4EFA-9560-820C5E27C54E}" type="parTrans" cxnId="{06133A2E-09A3-4BDA-95CB-1D7323713C3E}">
      <dgm:prSet/>
      <dgm:spPr/>
      <dgm:t>
        <a:bodyPr/>
        <a:lstStyle/>
        <a:p>
          <a:endParaRPr lang="en-CA"/>
        </a:p>
      </dgm:t>
    </dgm:pt>
    <dgm:pt modelId="{48BA2B07-7AAC-48D9-9DBB-6A45195FC01C}" type="sibTrans" cxnId="{06133A2E-09A3-4BDA-95CB-1D7323713C3E}">
      <dgm:prSet/>
      <dgm:spPr/>
      <dgm:t>
        <a:bodyPr/>
        <a:lstStyle/>
        <a:p>
          <a:endParaRPr lang="en-CA"/>
        </a:p>
      </dgm:t>
    </dgm:pt>
    <dgm:pt modelId="{AC526749-8615-4BA0-BD7D-41A31C140CD0}">
      <dgm:prSet phldrT="[Text]" custT="1"/>
      <dgm:spPr/>
      <dgm:t>
        <a:bodyPr/>
        <a:lstStyle/>
        <a:p>
          <a:r>
            <a:rPr lang="en-CA" sz="2400" dirty="0" smtClean="0"/>
            <a:t>Cost</a:t>
          </a:r>
          <a:endParaRPr lang="en-CA" sz="2400" dirty="0"/>
        </a:p>
      </dgm:t>
    </dgm:pt>
    <dgm:pt modelId="{0D0D3F29-FB1C-46FD-9A5E-4D133A5FF31A}" type="parTrans" cxnId="{B9C1E4F4-FEA2-4D4C-8BCF-A6DBC93D8EA3}">
      <dgm:prSet/>
      <dgm:spPr/>
      <dgm:t>
        <a:bodyPr/>
        <a:lstStyle/>
        <a:p>
          <a:endParaRPr lang="en-CA"/>
        </a:p>
      </dgm:t>
    </dgm:pt>
    <dgm:pt modelId="{252E0CE9-AA0C-49B5-876B-E8E7763A8A68}" type="sibTrans" cxnId="{B9C1E4F4-FEA2-4D4C-8BCF-A6DBC93D8EA3}">
      <dgm:prSet/>
      <dgm:spPr/>
      <dgm:t>
        <a:bodyPr/>
        <a:lstStyle/>
        <a:p>
          <a:endParaRPr lang="en-CA"/>
        </a:p>
      </dgm:t>
    </dgm:pt>
    <dgm:pt modelId="{FF78CC14-4BD8-4DDF-ADED-8F72734CF412}" type="pres">
      <dgm:prSet presAssocID="{658CD4E9-A0E3-4A39-9FEF-5C46276ECB1B}" presName="compositeShape" presStyleCnt="0">
        <dgm:presLayoutVars>
          <dgm:chMax val="9"/>
          <dgm:dir/>
          <dgm:resizeHandles val="exact"/>
        </dgm:presLayoutVars>
      </dgm:prSet>
      <dgm:spPr/>
      <dgm:t>
        <a:bodyPr/>
        <a:lstStyle/>
        <a:p>
          <a:endParaRPr lang="en-CA"/>
        </a:p>
      </dgm:t>
    </dgm:pt>
    <dgm:pt modelId="{505FBFDA-EEE7-4582-9101-9BDC20347B73}" type="pres">
      <dgm:prSet presAssocID="{658CD4E9-A0E3-4A39-9FEF-5C46276ECB1B}" presName="triangle1" presStyleLbl="node1" presStyleIdx="0" presStyleCnt="4">
        <dgm:presLayoutVars>
          <dgm:bulletEnabled val="1"/>
        </dgm:presLayoutVars>
      </dgm:prSet>
      <dgm:spPr/>
      <dgm:t>
        <a:bodyPr/>
        <a:lstStyle/>
        <a:p>
          <a:endParaRPr lang="en-CA"/>
        </a:p>
      </dgm:t>
    </dgm:pt>
    <dgm:pt modelId="{D23F4223-2B82-41A5-A94D-BFA021FD1466}" type="pres">
      <dgm:prSet presAssocID="{658CD4E9-A0E3-4A39-9FEF-5C46276ECB1B}" presName="triangle2" presStyleLbl="node1" presStyleIdx="1" presStyleCnt="4">
        <dgm:presLayoutVars>
          <dgm:bulletEnabled val="1"/>
        </dgm:presLayoutVars>
      </dgm:prSet>
      <dgm:spPr/>
      <dgm:t>
        <a:bodyPr/>
        <a:lstStyle/>
        <a:p>
          <a:endParaRPr lang="en-CA"/>
        </a:p>
      </dgm:t>
    </dgm:pt>
    <dgm:pt modelId="{A10E6843-0DB9-4F32-A47C-FEB2B2B5301E}" type="pres">
      <dgm:prSet presAssocID="{658CD4E9-A0E3-4A39-9FEF-5C46276ECB1B}" presName="triangle3" presStyleLbl="node1" presStyleIdx="2" presStyleCnt="4">
        <dgm:presLayoutVars>
          <dgm:bulletEnabled val="1"/>
        </dgm:presLayoutVars>
      </dgm:prSet>
      <dgm:spPr/>
      <dgm:t>
        <a:bodyPr/>
        <a:lstStyle/>
        <a:p>
          <a:endParaRPr lang="en-CA"/>
        </a:p>
      </dgm:t>
    </dgm:pt>
    <dgm:pt modelId="{FD55D2CF-E324-4738-9594-29157AA324F4}" type="pres">
      <dgm:prSet presAssocID="{658CD4E9-A0E3-4A39-9FEF-5C46276ECB1B}" presName="triangle4" presStyleLbl="node1" presStyleIdx="3" presStyleCnt="4">
        <dgm:presLayoutVars>
          <dgm:bulletEnabled val="1"/>
        </dgm:presLayoutVars>
      </dgm:prSet>
      <dgm:spPr/>
      <dgm:t>
        <a:bodyPr/>
        <a:lstStyle/>
        <a:p>
          <a:endParaRPr lang="en-CA"/>
        </a:p>
      </dgm:t>
    </dgm:pt>
  </dgm:ptLst>
  <dgm:cxnLst>
    <dgm:cxn modelId="{B9C1E4F4-FEA2-4D4C-8BCF-A6DBC93D8EA3}" srcId="{658CD4E9-A0E3-4A39-9FEF-5C46276ECB1B}" destId="{AC526749-8615-4BA0-BD7D-41A31C140CD0}" srcOrd="3" destOrd="0" parTransId="{0D0D3F29-FB1C-46FD-9A5E-4D133A5FF31A}" sibTransId="{252E0CE9-AA0C-49B5-876B-E8E7763A8A68}"/>
    <dgm:cxn modelId="{06133A2E-09A3-4BDA-95CB-1D7323713C3E}" srcId="{658CD4E9-A0E3-4A39-9FEF-5C46276ECB1B}" destId="{069B02D5-BEB9-466F-8BCF-287D067B6F6E}" srcOrd="2" destOrd="0" parTransId="{1C6537F0-5915-4EFA-9560-820C5E27C54E}" sibTransId="{48BA2B07-7AAC-48D9-9DBB-6A45195FC01C}"/>
    <dgm:cxn modelId="{C52F406E-1A49-4A64-A74D-A672815C819E}" type="presOf" srcId="{59D10CB5-DBAE-46EF-B72B-418A4CF900E5}" destId="{D23F4223-2B82-41A5-A94D-BFA021FD1466}" srcOrd="0" destOrd="0" presId="urn:microsoft.com/office/officeart/2005/8/layout/pyramid4"/>
    <dgm:cxn modelId="{20816A09-B07D-42C0-856E-F016AB0A8E20}" type="presOf" srcId="{14E0B25D-51AF-4DE4-8F79-5DCF7EFB69D0}" destId="{505FBFDA-EEE7-4582-9101-9BDC20347B73}" srcOrd="0" destOrd="0" presId="urn:microsoft.com/office/officeart/2005/8/layout/pyramid4"/>
    <dgm:cxn modelId="{4E50B9F6-4EF9-4381-9B5D-8C23D66539D1}" srcId="{658CD4E9-A0E3-4A39-9FEF-5C46276ECB1B}" destId="{14E0B25D-51AF-4DE4-8F79-5DCF7EFB69D0}" srcOrd="0" destOrd="0" parTransId="{6C948250-FE28-4007-A907-4613F6138537}" sibTransId="{4C8488BF-5A1D-44AC-A432-D9D446A89A89}"/>
    <dgm:cxn modelId="{C48DAB5D-485C-421C-9D0C-CAEB971B4E61}" type="presOf" srcId="{658CD4E9-A0E3-4A39-9FEF-5C46276ECB1B}" destId="{FF78CC14-4BD8-4DDF-ADED-8F72734CF412}" srcOrd="0" destOrd="0" presId="urn:microsoft.com/office/officeart/2005/8/layout/pyramid4"/>
    <dgm:cxn modelId="{F81DE34E-46C0-458A-A8B4-C9CB13418AB6}" srcId="{658CD4E9-A0E3-4A39-9FEF-5C46276ECB1B}" destId="{59D10CB5-DBAE-46EF-B72B-418A4CF900E5}" srcOrd="1" destOrd="0" parTransId="{979356C2-20A7-4833-AB04-43E1BF1EAC4B}" sibTransId="{CE63E5B5-B9E1-4822-88C8-478015A5451B}"/>
    <dgm:cxn modelId="{AE2C5511-4DB2-486B-ABA8-B05E6ED506FE}" type="presOf" srcId="{AC526749-8615-4BA0-BD7D-41A31C140CD0}" destId="{FD55D2CF-E324-4738-9594-29157AA324F4}" srcOrd="0" destOrd="0" presId="urn:microsoft.com/office/officeart/2005/8/layout/pyramid4"/>
    <dgm:cxn modelId="{589FCE2F-C652-4B53-83E4-9434048A3637}" type="presOf" srcId="{069B02D5-BEB9-466F-8BCF-287D067B6F6E}" destId="{A10E6843-0DB9-4F32-A47C-FEB2B2B5301E}" srcOrd="0" destOrd="0" presId="urn:microsoft.com/office/officeart/2005/8/layout/pyramid4"/>
    <dgm:cxn modelId="{C23310ED-3DDE-43BF-A0D1-61DC98A4DB29}" type="presParOf" srcId="{FF78CC14-4BD8-4DDF-ADED-8F72734CF412}" destId="{505FBFDA-EEE7-4582-9101-9BDC20347B73}" srcOrd="0" destOrd="0" presId="urn:microsoft.com/office/officeart/2005/8/layout/pyramid4"/>
    <dgm:cxn modelId="{FDF51B0D-C907-458F-B93B-B67FB4248DB9}" type="presParOf" srcId="{FF78CC14-4BD8-4DDF-ADED-8F72734CF412}" destId="{D23F4223-2B82-41A5-A94D-BFA021FD1466}" srcOrd="1" destOrd="0" presId="urn:microsoft.com/office/officeart/2005/8/layout/pyramid4"/>
    <dgm:cxn modelId="{4296FD40-E816-4472-9224-22A0BA069993}" type="presParOf" srcId="{FF78CC14-4BD8-4DDF-ADED-8F72734CF412}" destId="{A10E6843-0DB9-4F32-A47C-FEB2B2B5301E}" srcOrd="2" destOrd="0" presId="urn:microsoft.com/office/officeart/2005/8/layout/pyramid4"/>
    <dgm:cxn modelId="{C72AC5C3-3BE0-4AE5-9532-71E52132836C}" type="presParOf" srcId="{FF78CC14-4BD8-4DDF-ADED-8F72734CF412}" destId="{FD55D2CF-E324-4738-9594-29157AA324F4}" srcOrd="3" destOrd="0" presId="urn:microsoft.com/office/officeart/2005/8/layout/pyramid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5F428651-4439-45E7-8483-5D9B5AE6CB52}"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9E39091D-549F-4630-B358-7497291F9B0B}">
      <dgm:prSet phldrT="[Text]"/>
      <dgm:spPr/>
      <dgm:t>
        <a:bodyPr/>
        <a:lstStyle/>
        <a:p>
          <a:r>
            <a:rPr lang="en-US" dirty="0" smtClean="0"/>
            <a:t>Resources can perform activities simultaneously</a:t>
          </a:r>
          <a:endParaRPr lang="en-US" dirty="0"/>
        </a:p>
      </dgm:t>
    </dgm:pt>
    <dgm:pt modelId="{3486AA68-459C-4EF5-B8E6-021F9E26B3EE}" type="parTrans" cxnId="{FB3651F1-E9E8-4306-8DDC-E616658B287F}">
      <dgm:prSet/>
      <dgm:spPr/>
      <dgm:t>
        <a:bodyPr/>
        <a:lstStyle/>
        <a:p>
          <a:endParaRPr lang="en-US"/>
        </a:p>
      </dgm:t>
    </dgm:pt>
    <dgm:pt modelId="{B5C34AD6-1E51-4061-8407-09CD99AAE82A}" type="sibTrans" cxnId="{FB3651F1-E9E8-4306-8DDC-E616658B287F}">
      <dgm:prSet/>
      <dgm:spPr/>
      <dgm:t>
        <a:bodyPr/>
        <a:lstStyle/>
        <a:p>
          <a:endParaRPr lang="en-US" dirty="0"/>
        </a:p>
      </dgm:t>
    </dgm:pt>
    <dgm:pt modelId="{F5942FB0-258C-4288-A9D3-D2319D6A247A}">
      <dgm:prSet phldrT="[Text]"/>
      <dgm:spPr/>
      <dgm:t>
        <a:bodyPr/>
        <a:lstStyle/>
        <a:p>
          <a:r>
            <a:rPr lang="en-US" dirty="0" smtClean="0"/>
            <a:t>Indicate milestones in your schedule</a:t>
          </a:r>
          <a:endParaRPr lang="en-US" dirty="0"/>
        </a:p>
      </dgm:t>
    </dgm:pt>
    <dgm:pt modelId="{5C470E12-9674-4D89-9449-D1F54F4D9780}" type="parTrans" cxnId="{C01BF317-5A38-4182-AB22-1F277532BF2B}">
      <dgm:prSet/>
      <dgm:spPr/>
      <dgm:t>
        <a:bodyPr/>
        <a:lstStyle/>
        <a:p>
          <a:endParaRPr lang="en-US"/>
        </a:p>
      </dgm:t>
    </dgm:pt>
    <dgm:pt modelId="{5C7417DF-598F-4114-8E2F-815D320C1B82}" type="sibTrans" cxnId="{C01BF317-5A38-4182-AB22-1F277532BF2B}">
      <dgm:prSet/>
      <dgm:spPr/>
      <dgm:t>
        <a:bodyPr/>
        <a:lstStyle/>
        <a:p>
          <a:endParaRPr lang="en-US" dirty="0"/>
        </a:p>
      </dgm:t>
    </dgm:pt>
    <dgm:pt modelId="{EE3FF87D-7654-485D-A03F-2C16ECEF86FA}">
      <dgm:prSet phldrT="[Text]"/>
      <dgm:spPr/>
      <dgm:t>
        <a:bodyPr/>
        <a:lstStyle/>
        <a:p>
          <a:r>
            <a:rPr lang="en-US" dirty="0" smtClean="0"/>
            <a:t>Include deliverables with the milestones</a:t>
          </a:r>
          <a:endParaRPr lang="en-US" dirty="0"/>
        </a:p>
      </dgm:t>
    </dgm:pt>
    <dgm:pt modelId="{3739654C-523D-46E2-8DA7-71DCC6803E66}" type="parTrans" cxnId="{C04657C9-7F51-4AA8-AA5B-0DD656BC5274}">
      <dgm:prSet/>
      <dgm:spPr/>
      <dgm:t>
        <a:bodyPr/>
        <a:lstStyle/>
        <a:p>
          <a:endParaRPr lang="en-US"/>
        </a:p>
      </dgm:t>
    </dgm:pt>
    <dgm:pt modelId="{B0046466-B319-4B00-99DF-567D37CA0D46}" type="sibTrans" cxnId="{C04657C9-7F51-4AA8-AA5B-0DD656BC5274}">
      <dgm:prSet/>
      <dgm:spPr/>
      <dgm:t>
        <a:bodyPr/>
        <a:lstStyle/>
        <a:p>
          <a:endParaRPr lang="en-US" dirty="0"/>
        </a:p>
      </dgm:t>
    </dgm:pt>
    <dgm:pt modelId="{5A2405D2-147D-4F97-ABA2-BA603C153242}">
      <dgm:prSet phldrT="[Text]"/>
      <dgm:spPr/>
      <dgm:t>
        <a:bodyPr/>
        <a:lstStyle/>
        <a:p>
          <a:r>
            <a:rPr lang="en-US" dirty="0" smtClean="0"/>
            <a:t>Include lag and lead time in your tasks</a:t>
          </a:r>
          <a:endParaRPr lang="en-US" dirty="0"/>
        </a:p>
      </dgm:t>
    </dgm:pt>
    <dgm:pt modelId="{6A8D9EA0-E3CA-424B-B7E8-85D350991041}" type="parTrans" cxnId="{91331533-1F24-435E-9DD9-1A924877BA33}">
      <dgm:prSet/>
      <dgm:spPr/>
    </dgm:pt>
    <dgm:pt modelId="{5A65AB08-C2AE-4BA6-960B-FAF51EE77B40}" type="sibTrans" cxnId="{91331533-1F24-435E-9DD9-1A924877BA33}">
      <dgm:prSet/>
      <dgm:spPr/>
    </dgm:pt>
    <dgm:pt modelId="{ADDAA610-1A02-44F4-BB10-AA7DFF3C95CE}" type="pres">
      <dgm:prSet presAssocID="{5F428651-4439-45E7-8483-5D9B5AE6CB52}" presName="outerComposite" presStyleCnt="0">
        <dgm:presLayoutVars>
          <dgm:chMax val="5"/>
          <dgm:dir/>
          <dgm:resizeHandles val="exact"/>
        </dgm:presLayoutVars>
      </dgm:prSet>
      <dgm:spPr/>
      <dgm:t>
        <a:bodyPr/>
        <a:lstStyle/>
        <a:p>
          <a:endParaRPr lang="en-US"/>
        </a:p>
      </dgm:t>
    </dgm:pt>
    <dgm:pt modelId="{AE2D0B7D-A60B-4C28-93F0-B31C42BED31A}" type="pres">
      <dgm:prSet presAssocID="{5F428651-4439-45E7-8483-5D9B5AE6CB52}" presName="dummyMaxCanvas" presStyleCnt="0">
        <dgm:presLayoutVars/>
      </dgm:prSet>
      <dgm:spPr/>
    </dgm:pt>
    <dgm:pt modelId="{5ACF3811-6421-46D7-8344-C5705EFFA4B5}" type="pres">
      <dgm:prSet presAssocID="{5F428651-4439-45E7-8483-5D9B5AE6CB52}" presName="FourNodes_1" presStyleLbl="node1" presStyleIdx="0" presStyleCnt="4">
        <dgm:presLayoutVars>
          <dgm:bulletEnabled val="1"/>
        </dgm:presLayoutVars>
      </dgm:prSet>
      <dgm:spPr/>
      <dgm:t>
        <a:bodyPr/>
        <a:lstStyle/>
        <a:p>
          <a:endParaRPr lang="en-US"/>
        </a:p>
      </dgm:t>
    </dgm:pt>
    <dgm:pt modelId="{57388BC9-78FB-4310-BD3A-8D4D2BD7CA70}" type="pres">
      <dgm:prSet presAssocID="{5F428651-4439-45E7-8483-5D9B5AE6CB52}" presName="FourNodes_2" presStyleLbl="node1" presStyleIdx="1" presStyleCnt="4">
        <dgm:presLayoutVars>
          <dgm:bulletEnabled val="1"/>
        </dgm:presLayoutVars>
      </dgm:prSet>
      <dgm:spPr/>
      <dgm:t>
        <a:bodyPr/>
        <a:lstStyle/>
        <a:p>
          <a:endParaRPr lang="en-US"/>
        </a:p>
      </dgm:t>
    </dgm:pt>
    <dgm:pt modelId="{91EB4591-B260-4966-A63B-96270CB27CCE}" type="pres">
      <dgm:prSet presAssocID="{5F428651-4439-45E7-8483-5D9B5AE6CB52}" presName="FourNodes_3" presStyleLbl="node1" presStyleIdx="2" presStyleCnt="4">
        <dgm:presLayoutVars>
          <dgm:bulletEnabled val="1"/>
        </dgm:presLayoutVars>
      </dgm:prSet>
      <dgm:spPr/>
      <dgm:t>
        <a:bodyPr/>
        <a:lstStyle/>
        <a:p>
          <a:endParaRPr lang="en-US"/>
        </a:p>
      </dgm:t>
    </dgm:pt>
    <dgm:pt modelId="{7380E966-3FE0-428D-858D-1E45BFF9E959}" type="pres">
      <dgm:prSet presAssocID="{5F428651-4439-45E7-8483-5D9B5AE6CB52}" presName="FourNodes_4" presStyleLbl="node1" presStyleIdx="3" presStyleCnt="4">
        <dgm:presLayoutVars>
          <dgm:bulletEnabled val="1"/>
        </dgm:presLayoutVars>
      </dgm:prSet>
      <dgm:spPr/>
      <dgm:t>
        <a:bodyPr/>
        <a:lstStyle/>
        <a:p>
          <a:endParaRPr lang="en-US"/>
        </a:p>
      </dgm:t>
    </dgm:pt>
    <dgm:pt modelId="{2E10C406-A868-440B-88EB-852109A544B9}" type="pres">
      <dgm:prSet presAssocID="{5F428651-4439-45E7-8483-5D9B5AE6CB52}" presName="FourConn_1-2" presStyleLbl="fgAccFollowNode1" presStyleIdx="0" presStyleCnt="3">
        <dgm:presLayoutVars>
          <dgm:bulletEnabled val="1"/>
        </dgm:presLayoutVars>
      </dgm:prSet>
      <dgm:spPr/>
      <dgm:t>
        <a:bodyPr/>
        <a:lstStyle/>
        <a:p>
          <a:endParaRPr lang="en-US"/>
        </a:p>
      </dgm:t>
    </dgm:pt>
    <dgm:pt modelId="{96E95FEE-8B92-4F37-B964-CB7D60F0A4C2}" type="pres">
      <dgm:prSet presAssocID="{5F428651-4439-45E7-8483-5D9B5AE6CB52}" presName="FourConn_2-3" presStyleLbl="fgAccFollowNode1" presStyleIdx="1" presStyleCnt="3">
        <dgm:presLayoutVars>
          <dgm:bulletEnabled val="1"/>
        </dgm:presLayoutVars>
      </dgm:prSet>
      <dgm:spPr/>
      <dgm:t>
        <a:bodyPr/>
        <a:lstStyle/>
        <a:p>
          <a:endParaRPr lang="en-US"/>
        </a:p>
      </dgm:t>
    </dgm:pt>
    <dgm:pt modelId="{F6BB4F43-6EDC-4F66-8EBB-CAA61081797E}" type="pres">
      <dgm:prSet presAssocID="{5F428651-4439-45E7-8483-5D9B5AE6CB52}" presName="FourConn_3-4" presStyleLbl="fgAccFollowNode1" presStyleIdx="2" presStyleCnt="3">
        <dgm:presLayoutVars>
          <dgm:bulletEnabled val="1"/>
        </dgm:presLayoutVars>
      </dgm:prSet>
      <dgm:spPr/>
      <dgm:t>
        <a:bodyPr/>
        <a:lstStyle/>
        <a:p>
          <a:endParaRPr lang="en-US"/>
        </a:p>
      </dgm:t>
    </dgm:pt>
    <dgm:pt modelId="{AC81CB08-1D84-4887-8549-7DCB52074E0E}" type="pres">
      <dgm:prSet presAssocID="{5F428651-4439-45E7-8483-5D9B5AE6CB52}" presName="FourNodes_1_text" presStyleLbl="node1" presStyleIdx="3" presStyleCnt="4">
        <dgm:presLayoutVars>
          <dgm:bulletEnabled val="1"/>
        </dgm:presLayoutVars>
      </dgm:prSet>
      <dgm:spPr/>
      <dgm:t>
        <a:bodyPr/>
        <a:lstStyle/>
        <a:p>
          <a:endParaRPr lang="en-US"/>
        </a:p>
      </dgm:t>
    </dgm:pt>
    <dgm:pt modelId="{4885950D-8408-45E5-A79C-02E41A5244F0}" type="pres">
      <dgm:prSet presAssocID="{5F428651-4439-45E7-8483-5D9B5AE6CB52}" presName="FourNodes_2_text" presStyleLbl="node1" presStyleIdx="3" presStyleCnt="4">
        <dgm:presLayoutVars>
          <dgm:bulletEnabled val="1"/>
        </dgm:presLayoutVars>
      </dgm:prSet>
      <dgm:spPr/>
      <dgm:t>
        <a:bodyPr/>
        <a:lstStyle/>
        <a:p>
          <a:endParaRPr lang="en-US"/>
        </a:p>
      </dgm:t>
    </dgm:pt>
    <dgm:pt modelId="{5296CD4A-63AE-42F5-9F91-0A3EF1FA9F5E}" type="pres">
      <dgm:prSet presAssocID="{5F428651-4439-45E7-8483-5D9B5AE6CB52}" presName="FourNodes_3_text" presStyleLbl="node1" presStyleIdx="3" presStyleCnt="4">
        <dgm:presLayoutVars>
          <dgm:bulletEnabled val="1"/>
        </dgm:presLayoutVars>
      </dgm:prSet>
      <dgm:spPr/>
      <dgm:t>
        <a:bodyPr/>
        <a:lstStyle/>
        <a:p>
          <a:endParaRPr lang="en-US"/>
        </a:p>
      </dgm:t>
    </dgm:pt>
    <dgm:pt modelId="{F58F8612-2CBA-4261-9AAA-8DFECA6FA4F4}" type="pres">
      <dgm:prSet presAssocID="{5F428651-4439-45E7-8483-5D9B5AE6CB52}" presName="FourNodes_4_text" presStyleLbl="node1" presStyleIdx="3" presStyleCnt="4">
        <dgm:presLayoutVars>
          <dgm:bulletEnabled val="1"/>
        </dgm:presLayoutVars>
      </dgm:prSet>
      <dgm:spPr/>
      <dgm:t>
        <a:bodyPr/>
        <a:lstStyle/>
        <a:p>
          <a:endParaRPr lang="en-US"/>
        </a:p>
      </dgm:t>
    </dgm:pt>
  </dgm:ptLst>
  <dgm:cxnLst>
    <dgm:cxn modelId="{C01BF317-5A38-4182-AB22-1F277532BF2B}" srcId="{5F428651-4439-45E7-8483-5D9B5AE6CB52}" destId="{F5942FB0-258C-4288-A9D3-D2319D6A247A}" srcOrd="1" destOrd="0" parTransId="{5C470E12-9674-4D89-9449-D1F54F4D9780}" sibTransId="{5C7417DF-598F-4114-8E2F-815D320C1B82}"/>
    <dgm:cxn modelId="{451B0F31-1013-4C31-9711-5270694B2766}" type="presOf" srcId="{9E39091D-549F-4630-B358-7497291F9B0B}" destId="{AC81CB08-1D84-4887-8549-7DCB52074E0E}" srcOrd="1" destOrd="0" presId="urn:microsoft.com/office/officeart/2005/8/layout/vProcess5"/>
    <dgm:cxn modelId="{DC919312-C38E-4462-9449-17B259B47544}" type="presOf" srcId="{5C7417DF-598F-4114-8E2F-815D320C1B82}" destId="{96E95FEE-8B92-4F37-B964-CB7D60F0A4C2}" srcOrd="0" destOrd="0" presId="urn:microsoft.com/office/officeart/2005/8/layout/vProcess5"/>
    <dgm:cxn modelId="{FB3651F1-E9E8-4306-8DDC-E616658B287F}" srcId="{5F428651-4439-45E7-8483-5D9B5AE6CB52}" destId="{9E39091D-549F-4630-B358-7497291F9B0B}" srcOrd="0" destOrd="0" parTransId="{3486AA68-459C-4EF5-B8E6-021F9E26B3EE}" sibTransId="{B5C34AD6-1E51-4061-8407-09CD99AAE82A}"/>
    <dgm:cxn modelId="{8F518B74-7C81-4C68-B5CB-2DF8E6B27AFA}" type="presOf" srcId="{5F428651-4439-45E7-8483-5D9B5AE6CB52}" destId="{ADDAA610-1A02-44F4-BB10-AA7DFF3C95CE}" srcOrd="0" destOrd="0" presId="urn:microsoft.com/office/officeart/2005/8/layout/vProcess5"/>
    <dgm:cxn modelId="{DC3E2C12-FA6C-4F64-A611-35AFA141762F}" type="presOf" srcId="{9E39091D-549F-4630-B358-7497291F9B0B}" destId="{5ACF3811-6421-46D7-8344-C5705EFFA4B5}" srcOrd="0" destOrd="0" presId="urn:microsoft.com/office/officeart/2005/8/layout/vProcess5"/>
    <dgm:cxn modelId="{88AE75A3-77A2-4D58-BD69-04EF137D3C2F}" type="presOf" srcId="{B5C34AD6-1E51-4061-8407-09CD99AAE82A}" destId="{2E10C406-A868-440B-88EB-852109A544B9}" srcOrd="0" destOrd="0" presId="urn:microsoft.com/office/officeart/2005/8/layout/vProcess5"/>
    <dgm:cxn modelId="{C04657C9-7F51-4AA8-AA5B-0DD656BC5274}" srcId="{5F428651-4439-45E7-8483-5D9B5AE6CB52}" destId="{EE3FF87D-7654-485D-A03F-2C16ECEF86FA}" srcOrd="2" destOrd="0" parTransId="{3739654C-523D-46E2-8DA7-71DCC6803E66}" sibTransId="{B0046466-B319-4B00-99DF-567D37CA0D46}"/>
    <dgm:cxn modelId="{837D40DE-4DA0-4AE3-8FD8-50E4F4C85EE7}" type="presOf" srcId="{5A2405D2-147D-4F97-ABA2-BA603C153242}" destId="{7380E966-3FE0-428D-858D-1E45BFF9E959}" srcOrd="0" destOrd="0" presId="urn:microsoft.com/office/officeart/2005/8/layout/vProcess5"/>
    <dgm:cxn modelId="{553F3C0E-61A4-42B8-B050-05E2CE8B365C}" type="presOf" srcId="{5A2405D2-147D-4F97-ABA2-BA603C153242}" destId="{F58F8612-2CBA-4261-9AAA-8DFECA6FA4F4}" srcOrd="1" destOrd="0" presId="urn:microsoft.com/office/officeart/2005/8/layout/vProcess5"/>
    <dgm:cxn modelId="{FC8B59CA-FD9B-4963-9D00-F40CF8470144}" type="presOf" srcId="{EE3FF87D-7654-485D-A03F-2C16ECEF86FA}" destId="{5296CD4A-63AE-42F5-9F91-0A3EF1FA9F5E}" srcOrd="1" destOrd="0" presId="urn:microsoft.com/office/officeart/2005/8/layout/vProcess5"/>
    <dgm:cxn modelId="{606F5F70-DAD4-4704-93D4-74C570718AD9}" type="presOf" srcId="{F5942FB0-258C-4288-A9D3-D2319D6A247A}" destId="{57388BC9-78FB-4310-BD3A-8D4D2BD7CA70}" srcOrd="0" destOrd="0" presId="urn:microsoft.com/office/officeart/2005/8/layout/vProcess5"/>
    <dgm:cxn modelId="{E08455AE-004E-4DF5-A2EF-3939053DDDB0}" type="presOf" srcId="{B0046466-B319-4B00-99DF-567D37CA0D46}" destId="{F6BB4F43-6EDC-4F66-8EBB-CAA61081797E}" srcOrd="0" destOrd="0" presId="urn:microsoft.com/office/officeart/2005/8/layout/vProcess5"/>
    <dgm:cxn modelId="{AA8B7B37-E849-44FC-AC3C-E75AF7E80269}" type="presOf" srcId="{EE3FF87D-7654-485D-A03F-2C16ECEF86FA}" destId="{91EB4591-B260-4966-A63B-96270CB27CCE}" srcOrd="0" destOrd="0" presId="urn:microsoft.com/office/officeart/2005/8/layout/vProcess5"/>
    <dgm:cxn modelId="{9899124E-6837-44B9-8911-6568B0DE9CA6}" type="presOf" srcId="{F5942FB0-258C-4288-A9D3-D2319D6A247A}" destId="{4885950D-8408-45E5-A79C-02E41A5244F0}" srcOrd="1" destOrd="0" presId="urn:microsoft.com/office/officeart/2005/8/layout/vProcess5"/>
    <dgm:cxn modelId="{91331533-1F24-435E-9DD9-1A924877BA33}" srcId="{5F428651-4439-45E7-8483-5D9B5AE6CB52}" destId="{5A2405D2-147D-4F97-ABA2-BA603C153242}" srcOrd="3" destOrd="0" parTransId="{6A8D9EA0-E3CA-424B-B7E8-85D350991041}" sibTransId="{5A65AB08-C2AE-4BA6-960B-FAF51EE77B40}"/>
    <dgm:cxn modelId="{74490D0A-04F4-4BED-9825-69459BCFEE17}" type="presParOf" srcId="{ADDAA610-1A02-44F4-BB10-AA7DFF3C95CE}" destId="{AE2D0B7D-A60B-4C28-93F0-B31C42BED31A}" srcOrd="0" destOrd="0" presId="urn:microsoft.com/office/officeart/2005/8/layout/vProcess5"/>
    <dgm:cxn modelId="{81A9AC4E-291F-488A-A69B-3E5540AB59E0}" type="presParOf" srcId="{ADDAA610-1A02-44F4-BB10-AA7DFF3C95CE}" destId="{5ACF3811-6421-46D7-8344-C5705EFFA4B5}" srcOrd="1" destOrd="0" presId="urn:microsoft.com/office/officeart/2005/8/layout/vProcess5"/>
    <dgm:cxn modelId="{B9E40807-DBBF-41FE-8334-F556B50D2620}" type="presParOf" srcId="{ADDAA610-1A02-44F4-BB10-AA7DFF3C95CE}" destId="{57388BC9-78FB-4310-BD3A-8D4D2BD7CA70}" srcOrd="2" destOrd="0" presId="urn:microsoft.com/office/officeart/2005/8/layout/vProcess5"/>
    <dgm:cxn modelId="{05B64440-2684-467C-880A-922A3904FED0}" type="presParOf" srcId="{ADDAA610-1A02-44F4-BB10-AA7DFF3C95CE}" destId="{91EB4591-B260-4966-A63B-96270CB27CCE}" srcOrd="3" destOrd="0" presId="urn:microsoft.com/office/officeart/2005/8/layout/vProcess5"/>
    <dgm:cxn modelId="{CE5E75C5-8798-4A99-9BD5-09A9780B7051}" type="presParOf" srcId="{ADDAA610-1A02-44F4-BB10-AA7DFF3C95CE}" destId="{7380E966-3FE0-428D-858D-1E45BFF9E959}" srcOrd="4" destOrd="0" presId="urn:microsoft.com/office/officeart/2005/8/layout/vProcess5"/>
    <dgm:cxn modelId="{82F6CDB3-FF98-4246-AFB3-2C2469D5F725}" type="presParOf" srcId="{ADDAA610-1A02-44F4-BB10-AA7DFF3C95CE}" destId="{2E10C406-A868-440B-88EB-852109A544B9}" srcOrd="5" destOrd="0" presId="urn:microsoft.com/office/officeart/2005/8/layout/vProcess5"/>
    <dgm:cxn modelId="{BDAF94BC-99E0-4319-A47B-A7B823AABD57}" type="presParOf" srcId="{ADDAA610-1A02-44F4-BB10-AA7DFF3C95CE}" destId="{96E95FEE-8B92-4F37-B964-CB7D60F0A4C2}" srcOrd="6" destOrd="0" presId="urn:microsoft.com/office/officeart/2005/8/layout/vProcess5"/>
    <dgm:cxn modelId="{D5DAE149-10BF-48B1-A8F1-23F73FE0EBE4}" type="presParOf" srcId="{ADDAA610-1A02-44F4-BB10-AA7DFF3C95CE}" destId="{F6BB4F43-6EDC-4F66-8EBB-CAA61081797E}" srcOrd="7" destOrd="0" presId="urn:microsoft.com/office/officeart/2005/8/layout/vProcess5"/>
    <dgm:cxn modelId="{BEB65388-C8B3-4ABA-ABE0-2C69D7C5F515}" type="presParOf" srcId="{ADDAA610-1A02-44F4-BB10-AA7DFF3C95CE}" destId="{AC81CB08-1D84-4887-8549-7DCB52074E0E}" srcOrd="8" destOrd="0" presId="urn:microsoft.com/office/officeart/2005/8/layout/vProcess5"/>
    <dgm:cxn modelId="{5B91A298-82AA-4031-A1B8-84CB706206D4}" type="presParOf" srcId="{ADDAA610-1A02-44F4-BB10-AA7DFF3C95CE}" destId="{4885950D-8408-45E5-A79C-02E41A5244F0}" srcOrd="9" destOrd="0" presId="urn:microsoft.com/office/officeart/2005/8/layout/vProcess5"/>
    <dgm:cxn modelId="{2CB2D8A1-356F-4DC4-BCF9-AAAC334FBC31}" type="presParOf" srcId="{ADDAA610-1A02-44F4-BB10-AA7DFF3C95CE}" destId="{5296CD4A-63AE-42F5-9F91-0A3EF1FA9F5E}" srcOrd="10" destOrd="0" presId="urn:microsoft.com/office/officeart/2005/8/layout/vProcess5"/>
    <dgm:cxn modelId="{AEE11646-3A87-4C0F-B95C-5E3E857D6E57}" type="presParOf" srcId="{ADDAA610-1A02-44F4-BB10-AA7DFF3C95CE}" destId="{F58F8612-2CBA-4261-9AAA-8DFECA6FA4F4}"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1A75D11D-EA0A-4E98-A41E-5797A4C2CD7A}"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9FD8D2EF-D7AF-405F-BCDF-70780A822EE8}">
      <dgm:prSet phldrT="[Text]"/>
      <dgm:spPr/>
      <dgm:t>
        <a:bodyPr/>
        <a:lstStyle/>
        <a:p>
          <a:r>
            <a:rPr lang="en-US" dirty="0" smtClean="0"/>
            <a:t>Keep your desk as clear as possible</a:t>
          </a:r>
          <a:endParaRPr lang="en-US" dirty="0"/>
        </a:p>
      </dgm:t>
    </dgm:pt>
    <dgm:pt modelId="{14BDEC2F-7BD2-4DAA-8E35-680D889F2BB9}" type="parTrans" cxnId="{D4EE1D33-ADD8-4869-A808-05FECA95D078}">
      <dgm:prSet/>
      <dgm:spPr/>
      <dgm:t>
        <a:bodyPr/>
        <a:lstStyle/>
        <a:p>
          <a:endParaRPr lang="en-US"/>
        </a:p>
      </dgm:t>
    </dgm:pt>
    <dgm:pt modelId="{B3AF15BA-3764-467B-A26F-8F32E4261D14}" type="sibTrans" cxnId="{D4EE1D33-ADD8-4869-A808-05FECA95D078}">
      <dgm:prSet/>
      <dgm:spPr/>
      <dgm:t>
        <a:bodyPr/>
        <a:lstStyle/>
        <a:p>
          <a:endParaRPr lang="en-US"/>
        </a:p>
      </dgm:t>
    </dgm:pt>
    <dgm:pt modelId="{EA3A3F64-0BCB-4A85-9E75-B46A91680BC8}">
      <dgm:prSet phldrT="[Text]"/>
      <dgm:spPr/>
      <dgm:t>
        <a:bodyPr/>
        <a:lstStyle/>
        <a:p>
          <a:r>
            <a:rPr lang="en-US" dirty="0" smtClean="0"/>
            <a:t>Make your workspace a pleasant place</a:t>
          </a:r>
          <a:endParaRPr lang="en-US" dirty="0"/>
        </a:p>
      </dgm:t>
    </dgm:pt>
    <dgm:pt modelId="{EB8A7ED9-0149-4E80-A0EA-3C7B2026B057}" type="parTrans" cxnId="{579DA337-3AF7-436C-AE82-45E9EA8A35CE}">
      <dgm:prSet/>
      <dgm:spPr/>
      <dgm:t>
        <a:bodyPr/>
        <a:lstStyle/>
        <a:p>
          <a:endParaRPr lang="en-US"/>
        </a:p>
      </dgm:t>
    </dgm:pt>
    <dgm:pt modelId="{CA927FFB-4434-475A-B442-E59EC6ACB1A2}" type="sibTrans" cxnId="{579DA337-3AF7-436C-AE82-45E9EA8A35CE}">
      <dgm:prSet/>
      <dgm:spPr/>
      <dgm:t>
        <a:bodyPr/>
        <a:lstStyle/>
        <a:p>
          <a:endParaRPr lang="en-US"/>
        </a:p>
      </dgm:t>
    </dgm:pt>
    <dgm:pt modelId="{8A79DE89-D283-4180-9C3D-15775D5849EE}">
      <dgm:prSet phldrT="[Text]"/>
      <dgm:spPr/>
      <dgm:t>
        <a:bodyPr/>
        <a:lstStyle/>
        <a:p>
          <a:r>
            <a:rPr lang="en-US" dirty="0" smtClean="0"/>
            <a:t>Do a complete clean and reorganization</a:t>
          </a:r>
          <a:endParaRPr lang="en-US" dirty="0"/>
        </a:p>
      </dgm:t>
    </dgm:pt>
    <dgm:pt modelId="{2F2424E3-95A9-4BB7-9F6D-3B9B90093194}" type="parTrans" cxnId="{A393DDA9-B589-4B61-8A78-66F477F6AF82}">
      <dgm:prSet/>
      <dgm:spPr/>
      <dgm:t>
        <a:bodyPr/>
        <a:lstStyle/>
        <a:p>
          <a:endParaRPr lang="en-US"/>
        </a:p>
      </dgm:t>
    </dgm:pt>
    <dgm:pt modelId="{8AC7408F-C6FA-46A2-886D-923B8BC6642A}" type="sibTrans" cxnId="{A393DDA9-B589-4B61-8A78-66F477F6AF82}">
      <dgm:prSet/>
      <dgm:spPr/>
      <dgm:t>
        <a:bodyPr/>
        <a:lstStyle/>
        <a:p>
          <a:endParaRPr lang="en-US"/>
        </a:p>
      </dgm:t>
    </dgm:pt>
    <dgm:pt modelId="{1C84F799-3020-48A1-AD70-74C05C7D6213}" type="pres">
      <dgm:prSet presAssocID="{1A75D11D-EA0A-4E98-A41E-5797A4C2CD7A}" presName="linear" presStyleCnt="0">
        <dgm:presLayoutVars>
          <dgm:animLvl val="lvl"/>
          <dgm:resizeHandles val="exact"/>
        </dgm:presLayoutVars>
      </dgm:prSet>
      <dgm:spPr/>
      <dgm:t>
        <a:bodyPr/>
        <a:lstStyle/>
        <a:p>
          <a:endParaRPr lang="en-US"/>
        </a:p>
      </dgm:t>
    </dgm:pt>
    <dgm:pt modelId="{1DFF8AEC-06CC-4A83-9099-1DA4BF045A2A}" type="pres">
      <dgm:prSet presAssocID="{8A79DE89-D283-4180-9C3D-15775D5849EE}" presName="parentText" presStyleLbl="node1" presStyleIdx="0" presStyleCnt="3">
        <dgm:presLayoutVars>
          <dgm:chMax val="0"/>
          <dgm:bulletEnabled val="1"/>
        </dgm:presLayoutVars>
      </dgm:prSet>
      <dgm:spPr/>
      <dgm:t>
        <a:bodyPr/>
        <a:lstStyle/>
        <a:p>
          <a:endParaRPr lang="en-US"/>
        </a:p>
      </dgm:t>
    </dgm:pt>
    <dgm:pt modelId="{69879E99-3C56-4E14-990B-30596CB862AA}" type="pres">
      <dgm:prSet presAssocID="{8AC7408F-C6FA-46A2-886D-923B8BC6642A}" presName="spacer" presStyleCnt="0"/>
      <dgm:spPr/>
    </dgm:pt>
    <dgm:pt modelId="{EECA0942-B0EC-478D-8B65-257F5A70AB23}" type="pres">
      <dgm:prSet presAssocID="{9FD8D2EF-D7AF-405F-BCDF-70780A822EE8}" presName="parentText" presStyleLbl="node1" presStyleIdx="1" presStyleCnt="3">
        <dgm:presLayoutVars>
          <dgm:chMax val="0"/>
          <dgm:bulletEnabled val="1"/>
        </dgm:presLayoutVars>
      </dgm:prSet>
      <dgm:spPr/>
      <dgm:t>
        <a:bodyPr/>
        <a:lstStyle/>
        <a:p>
          <a:endParaRPr lang="en-US"/>
        </a:p>
      </dgm:t>
    </dgm:pt>
    <dgm:pt modelId="{954E878F-FA7C-49EC-A6E4-2399BF252DCD}" type="pres">
      <dgm:prSet presAssocID="{B3AF15BA-3764-467B-A26F-8F32E4261D14}" presName="spacer" presStyleCnt="0"/>
      <dgm:spPr/>
    </dgm:pt>
    <dgm:pt modelId="{3BC5EA1B-1C79-48B9-82C6-BF15A3D38A8A}" type="pres">
      <dgm:prSet presAssocID="{EA3A3F64-0BCB-4A85-9E75-B46A91680BC8}" presName="parentText" presStyleLbl="node1" presStyleIdx="2" presStyleCnt="3">
        <dgm:presLayoutVars>
          <dgm:chMax val="0"/>
          <dgm:bulletEnabled val="1"/>
        </dgm:presLayoutVars>
      </dgm:prSet>
      <dgm:spPr/>
      <dgm:t>
        <a:bodyPr/>
        <a:lstStyle/>
        <a:p>
          <a:endParaRPr lang="en-US"/>
        </a:p>
      </dgm:t>
    </dgm:pt>
  </dgm:ptLst>
  <dgm:cxnLst>
    <dgm:cxn modelId="{D4EE1D33-ADD8-4869-A808-05FECA95D078}" srcId="{1A75D11D-EA0A-4E98-A41E-5797A4C2CD7A}" destId="{9FD8D2EF-D7AF-405F-BCDF-70780A822EE8}" srcOrd="1" destOrd="0" parTransId="{14BDEC2F-7BD2-4DAA-8E35-680D889F2BB9}" sibTransId="{B3AF15BA-3764-467B-A26F-8F32E4261D14}"/>
    <dgm:cxn modelId="{579DA337-3AF7-436C-AE82-45E9EA8A35CE}" srcId="{1A75D11D-EA0A-4E98-A41E-5797A4C2CD7A}" destId="{EA3A3F64-0BCB-4A85-9E75-B46A91680BC8}" srcOrd="2" destOrd="0" parTransId="{EB8A7ED9-0149-4E80-A0EA-3C7B2026B057}" sibTransId="{CA927FFB-4434-475A-B442-E59EC6ACB1A2}"/>
    <dgm:cxn modelId="{E5136338-FC8F-46AC-99C3-5ACA0274BFF2}" type="presOf" srcId="{8A79DE89-D283-4180-9C3D-15775D5849EE}" destId="{1DFF8AEC-06CC-4A83-9099-1DA4BF045A2A}" srcOrd="0" destOrd="0" presId="urn:microsoft.com/office/officeart/2005/8/layout/vList2"/>
    <dgm:cxn modelId="{E4E6D02F-E0E0-47BD-8B87-A310CE6C7A45}" type="presOf" srcId="{1A75D11D-EA0A-4E98-A41E-5797A4C2CD7A}" destId="{1C84F799-3020-48A1-AD70-74C05C7D6213}" srcOrd="0" destOrd="0" presId="urn:microsoft.com/office/officeart/2005/8/layout/vList2"/>
    <dgm:cxn modelId="{CFB9F4D4-0C96-4543-8C5F-7B83CBD7286E}" type="presOf" srcId="{9FD8D2EF-D7AF-405F-BCDF-70780A822EE8}" destId="{EECA0942-B0EC-478D-8B65-257F5A70AB23}" srcOrd="0" destOrd="0" presId="urn:microsoft.com/office/officeart/2005/8/layout/vList2"/>
    <dgm:cxn modelId="{AC0442E9-F4CE-4F6D-ABB2-2132EF5785BE}" type="presOf" srcId="{EA3A3F64-0BCB-4A85-9E75-B46A91680BC8}" destId="{3BC5EA1B-1C79-48B9-82C6-BF15A3D38A8A}" srcOrd="0" destOrd="0" presId="urn:microsoft.com/office/officeart/2005/8/layout/vList2"/>
    <dgm:cxn modelId="{A393DDA9-B589-4B61-8A78-66F477F6AF82}" srcId="{1A75D11D-EA0A-4E98-A41E-5797A4C2CD7A}" destId="{8A79DE89-D283-4180-9C3D-15775D5849EE}" srcOrd="0" destOrd="0" parTransId="{2F2424E3-95A9-4BB7-9F6D-3B9B90093194}" sibTransId="{8AC7408F-C6FA-46A2-886D-923B8BC6642A}"/>
    <dgm:cxn modelId="{2D8C166A-93C0-40E3-A952-22E9639EB92B}" type="presParOf" srcId="{1C84F799-3020-48A1-AD70-74C05C7D6213}" destId="{1DFF8AEC-06CC-4A83-9099-1DA4BF045A2A}" srcOrd="0" destOrd="0" presId="urn:microsoft.com/office/officeart/2005/8/layout/vList2"/>
    <dgm:cxn modelId="{E8F55CAD-8062-41CB-9EAE-B290E10DDB47}" type="presParOf" srcId="{1C84F799-3020-48A1-AD70-74C05C7D6213}" destId="{69879E99-3C56-4E14-990B-30596CB862AA}" srcOrd="1" destOrd="0" presId="urn:microsoft.com/office/officeart/2005/8/layout/vList2"/>
    <dgm:cxn modelId="{FF0745A4-8D04-487D-B5D9-34B99B521E23}" type="presParOf" srcId="{1C84F799-3020-48A1-AD70-74C05C7D6213}" destId="{EECA0942-B0EC-478D-8B65-257F5A70AB23}" srcOrd="2" destOrd="0" presId="urn:microsoft.com/office/officeart/2005/8/layout/vList2"/>
    <dgm:cxn modelId="{1278CA1A-994D-4DD6-ADCB-305038052ACA}" type="presParOf" srcId="{1C84F799-3020-48A1-AD70-74C05C7D6213}" destId="{954E878F-FA7C-49EC-A6E4-2399BF252DCD}" srcOrd="3" destOrd="0" presId="urn:microsoft.com/office/officeart/2005/8/layout/vList2"/>
    <dgm:cxn modelId="{EDE7A0C5-CB11-4CD6-89B8-DC181FE04275}" type="presParOf" srcId="{1C84F799-3020-48A1-AD70-74C05C7D6213}" destId="{3BC5EA1B-1C79-48B9-82C6-BF15A3D38A8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314AAD13-F494-4452-B90A-4115C2F68648}"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2A1BCF62-E65B-46DD-9DED-2F2BBDA5FD98}">
      <dgm:prSet phldrT="[Text]"/>
      <dgm:spPr/>
      <dgm:t>
        <a:bodyPr/>
        <a:lstStyle/>
        <a:p>
          <a:r>
            <a:rPr lang="en-US" dirty="0" smtClean="0"/>
            <a:t>Keep your back straight</a:t>
          </a:r>
          <a:endParaRPr lang="en-US" dirty="0"/>
        </a:p>
      </dgm:t>
    </dgm:pt>
    <dgm:pt modelId="{628DCD81-8C25-4202-83A1-EBA8C58315D9}" type="parTrans" cxnId="{CAE774BC-703E-4075-8BBF-2D8ECAB93E6C}">
      <dgm:prSet/>
      <dgm:spPr/>
      <dgm:t>
        <a:bodyPr/>
        <a:lstStyle/>
        <a:p>
          <a:endParaRPr lang="en-US"/>
        </a:p>
      </dgm:t>
    </dgm:pt>
    <dgm:pt modelId="{7663EAAC-8F16-4D81-B7CC-E849E9998C94}" type="sibTrans" cxnId="{CAE774BC-703E-4075-8BBF-2D8ECAB93E6C}">
      <dgm:prSet/>
      <dgm:spPr/>
      <dgm:t>
        <a:bodyPr/>
        <a:lstStyle/>
        <a:p>
          <a:endParaRPr lang="en-US"/>
        </a:p>
      </dgm:t>
    </dgm:pt>
    <dgm:pt modelId="{36DD005E-A9ED-4E4D-A10C-0C0790DFD7E4}">
      <dgm:prSet phldrT="[Text]"/>
      <dgm:spPr/>
      <dgm:t>
        <a:bodyPr/>
        <a:lstStyle/>
        <a:p>
          <a:r>
            <a:rPr lang="en-US" dirty="0" smtClean="0"/>
            <a:t>Monitor viewing angle</a:t>
          </a:r>
          <a:endParaRPr lang="en-US" dirty="0"/>
        </a:p>
      </dgm:t>
    </dgm:pt>
    <dgm:pt modelId="{47BEB671-60BB-46FF-90A1-217B7A543D6F}" type="parTrans" cxnId="{8FC0726F-E9C7-49C8-B6F1-0F1A15A43926}">
      <dgm:prSet/>
      <dgm:spPr/>
      <dgm:t>
        <a:bodyPr/>
        <a:lstStyle/>
        <a:p>
          <a:endParaRPr lang="en-US"/>
        </a:p>
      </dgm:t>
    </dgm:pt>
    <dgm:pt modelId="{EDE68614-EE9D-44B5-8F02-2A4FFB8D4D79}" type="sibTrans" cxnId="{8FC0726F-E9C7-49C8-B6F1-0F1A15A43926}">
      <dgm:prSet/>
      <dgm:spPr/>
      <dgm:t>
        <a:bodyPr/>
        <a:lstStyle/>
        <a:p>
          <a:endParaRPr lang="en-US"/>
        </a:p>
      </dgm:t>
    </dgm:pt>
    <dgm:pt modelId="{35692100-61A0-42C7-A620-AA9E4E2CE749}">
      <dgm:prSet phldrT="[Text]"/>
      <dgm:spPr/>
      <dgm:t>
        <a:bodyPr/>
        <a:lstStyle/>
        <a:p>
          <a:r>
            <a:rPr lang="en-US" dirty="0" smtClean="0"/>
            <a:t>Pay attention to your body </a:t>
          </a:r>
          <a:endParaRPr lang="en-US" dirty="0"/>
        </a:p>
      </dgm:t>
    </dgm:pt>
    <dgm:pt modelId="{1D660CCC-718F-413A-B6DC-C3E96D0C68B3}" type="parTrans" cxnId="{B0AC1279-D8CE-48BF-A854-6D27BCFD4EEE}">
      <dgm:prSet/>
      <dgm:spPr/>
      <dgm:t>
        <a:bodyPr/>
        <a:lstStyle/>
        <a:p>
          <a:endParaRPr lang="en-US"/>
        </a:p>
      </dgm:t>
    </dgm:pt>
    <dgm:pt modelId="{2B97A1FB-6C76-4544-A50F-30417209C8D7}" type="sibTrans" cxnId="{B0AC1279-D8CE-48BF-A854-6D27BCFD4EEE}">
      <dgm:prSet/>
      <dgm:spPr/>
      <dgm:t>
        <a:bodyPr/>
        <a:lstStyle/>
        <a:p>
          <a:endParaRPr lang="en-US"/>
        </a:p>
      </dgm:t>
    </dgm:pt>
    <dgm:pt modelId="{AF68EEBF-9441-4EA3-8C59-3D7D8D506624}" type="pres">
      <dgm:prSet presAssocID="{314AAD13-F494-4452-B90A-4115C2F68648}" presName="Name0" presStyleCnt="0">
        <dgm:presLayoutVars>
          <dgm:dir/>
          <dgm:animLvl val="lvl"/>
          <dgm:resizeHandles/>
        </dgm:presLayoutVars>
      </dgm:prSet>
      <dgm:spPr/>
      <dgm:t>
        <a:bodyPr/>
        <a:lstStyle/>
        <a:p>
          <a:endParaRPr lang="en-US"/>
        </a:p>
      </dgm:t>
    </dgm:pt>
    <dgm:pt modelId="{58B0138B-4E9D-4BC7-9055-66CC468FDF5D}" type="pres">
      <dgm:prSet presAssocID="{2A1BCF62-E65B-46DD-9DED-2F2BBDA5FD98}" presName="linNode" presStyleCnt="0"/>
      <dgm:spPr/>
    </dgm:pt>
    <dgm:pt modelId="{0C8C6B25-DF71-4C22-9757-2FAF8C4CC302}" type="pres">
      <dgm:prSet presAssocID="{2A1BCF62-E65B-46DD-9DED-2F2BBDA5FD98}" presName="parentShp" presStyleLbl="node1" presStyleIdx="0" presStyleCnt="3" custScaleX="259375" custScaleY="90909" custLinFactNeighborX="-1249">
        <dgm:presLayoutVars>
          <dgm:bulletEnabled val="1"/>
        </dgm:presLayoutVars>
      </dgm:prSet>
      <dgm:spPr/>
      <dgm:t>
        <a:bodyPr/>
        <a:lstStyle/>
        <a:p>
          <a:endParaRPr lang="en-US"/>
        </a:p>
      </dgm:t>
    </dgm:pt>
    <dgm:pt modelId="{4F5BCB10-BB60-4DFE-A850-9EA487F404D0}" type="pres">
      <dgm:prSet presAssocID="{2A1BCF62-E65B-46DD-9DED-2F2BBDA5FD98}" presName="childShp" presStyleLbl="bgAccFollowNode1" presStyleIdx="0" presStyleCnt="3">
        <dgm:presLayoutVars>
          <dgm:bulletEnabled val="1"/>
        </dgm:presLayoutVars>
      </dgm:prSet>
      <dgm:spPr/>
    </dgm:pt>
    <dgm:pt modelId="{DE8B3724-2713-457F-B215-2F1288053BD6}" type="pres">
      <dgm:prSet presAssocID="{7663EAAC-8F16-4D81-B7CC-E849E9998C94}" presName="spacing" presStyleCnt="0"/>
      <dgm:spPr/>
    </dgm:pt>
    <dgm:pt modelId="{FF169683-1102-4723-99EC-1C3AB6F0F078}" type="pres">
      <dgm:prSet presAssocID="{36DD005E-A9ED-4E4D-A10C-0C0790DFD7E4}" presName="linNode" presStyleCnt="0"/>
      <dgm:spPr/>
    </dgm:pt>
    <dgm:pt modelId="{41A90596-5F00-438C-A5B7-C7D91A002707}" type="pres">
      <dgm:prSet presAssocID="{36DD005E-A9ED-4E4D-A10C-0C0790DFD7E4}" presName="parentShp" presStyleLbl="node1" presStyleIdx="1" presStyleCnt="3" custScaleX="259375" custScaleY="90909" custLinFactNeighborX="-1249">
        <dgm:presLayoutVars>
          <dgm:bulletEnabled val="1"/>
        </dgm:presLayoutVars>
      </dgm:prSet>
      <dgm:spPr/>
      <dgm:t>
        <a:bodyPr/>
        <a:lstStyle/>
        <a:p>
          <a:endParaRPr lang="en-US"/>
        </a:p>
      </dgm:t>
    </dgm:pt>
    <dgm:pt modelId="{A4B8326F-C2DB-4343-BC75-382D35F4F6A1}" type="pres">
      <dgm:prSet presAssocID="{36DD005E-A9ED-4E4D-A10C-0C0790DFD7E4}" presName="childShp" presStyleLbl="bgAccFollowNode1" presStyleIdx="1" presStyleCnt="3">
        <dgm:presLayoutVars>
          <dgm:bulletEnabled val="1"/>
        </dgm:presLayoutVars>
      </dgm:prSet>
      <dgm:spPr/>
    </dgm:pt>
    <dgm:pt modelId="{01E475A0-DE80-49B3-A1B8-E1B0C500C164}" type="pres">
      <dgm:prSet presAssocID="{EDE68614-EE9D-44B5-8F02-2A4FFB8D4D79}" presName="spacing" presStyleCnt="0"/>
      <dgm:spPr/>
    </dgm:pt>
    <dgm:pt modelId="{D1159BB3-E62C-4C9A-A3F7-161A6AD7B327}" type="pres">
      <dgm:prSet presAssocID="{35692100-61A0-42C7-A620-AA9E4E2CE749}" presName="linNode" presStyleCnt="0"/>
      <dgm:spPr/>
    </dgm:pt>
    <dgm:pt modelId="{63020DC4-4B79-4C3E-8AAA-6F06318C9B41}" type="pres">
      <dgm:prSet presAssocID="{35692100-61A0-42C7-A620-AA9E4E2CE749}" presName="parentShp" presStyleLbl="node1" presStyleIdx="2" presStyleCnt="3" custScaleX="259375" custScaleY="90909">
        <dgm:presLayoutVars>
          <dgm:bulletEnabled val="1"/>
        </dgm:presLayoutVars>
      </dgm:prSet>
      <dgm:spPr/>
      <dgm:t>
        <a:bodyPr/>
        <a:lstStyle/>
        <a:p>
          <a:endParaRPr lang="en-US"/>
        </a:p>
      </dgm:t>
    </dgm:pt>
    <dgm:pt modelId="{BA895B4C-B17D-4D07-8D4C-66A439913F85}" type="pres">
      <dgm:prSet presAssocID="{35692100-61A0-42C7-A620-AA9E4E2CE749}" presName="childShp" presStyleLbl="bgAccFollowNode1" presStyleIdx="2" presStyleCnt="3">
        <dgm:presLayoutVars>
          <dgm:bulletEnabled val="1"/>
        </dgm:presLayoutVars>
      </dgm:prSet>
      <dgm:spPr/>
    </dgm:pt>
  </dgm:ptLst>
  <dgm:cxnLst>
    <dgm:cxn modelId="{7D6D996A-88E5-42B5-9E64-3AC974AEB845}" type="presOf" srcId="{314AAD13-F494-4452-B90A-4115C2F68648}" destId="{AF68EEBF-9441-4EA3-8C59-3D7D8D506624}" srcOrd="0" destOrd="0" presId="urn:microsoft.com/office/officeart/2005/8/layout/vList6"/>
    <dgm:cxn modelId="{B0AC1279-D8CE-48BF-A854-6D27BCFD4EEE}" srcId="{314AAD13-F494-4452-B90A-4115C2F68648}" destId="{35692100-61A0-42C7-A620-AA9E4E2CE749}" srcOrd="2" destOrd="0" parTransId="{1D660CCC-718F-413A-B6DC-C3E96D0C68B3}" sibTransId="{2B97A1FB-6C76-4544-A50F-30417209C8D7}"/>
    <dgm:cxn modelId="{ACCB8BFC-CAD7-4782-BA73-4C4950D56BD4}" type="presOf" srcId="{36DD005E-A9ED-4E4D-A10C-0C0790DFD7E4}" destId="{41A90596-5F00-438C-A5B7-C7D91A002707}" srcOrd="0" destOrd="0" presId="urn:microsoft.com/office/officeart/2005/8/layout/vList6"/>
    <dgm:cxn modelId="{FFFAF62E-5477-4000-BD75-E86C2E4CD223}" type="presOf" srcId="{35692100-61A0-42C7-A620-AA9E4E2CE749}" destId="{63020DC4-4B79-4C3E-8AAA-6F06318C9B41}" srcOrd="0" destOrd="0" presId="urn:microsoft.com/office/officeart/2005/8/layout/vList6"/>
    <dgm:cxn modelId="{63EC29D1-1ABA-424D-B6DA-D87EA8AF87A8}" type="presOf" srcId="{2A1BCF62-E65B-46DD-9DED-2F2BBDA5FD98}" destId="{0C8C6B25-DF71-4C22-9757-2FAF8C4CC302}" srcOrd="0" destOrd="0" presId="urn:microsoft.com/office/officeart/2005/8/layout/vList6"/>
    <dgm:cxn modelId="{8FC0726F-E9C7-49C8-B6F1-0F1A15A43926}" srcId="{314AAD13-F494-4452-B90A-4115C2F68648}" destId="{36DD005E-A9ED-4E4D-A10C-0C0790DFD7E4}" srcOrd="1" destOrd="0" parTransId="{47BEB671-60BB-46FF-90A1-217B7A543D6F}" sibTransId="{EDE68614-EE9D-44B5-8F02-2A4FFB8D4D79}"/>
    <dgm:cxn modelId="{CAE774BC-703E-4075-8BBF-2D8ECAB93E6C}" srcId="{314AAD13-F494-4452-B90A-4115C2F68648}" destId="{2A1BCF62-E65B-46DD-9DED-2F2BBDA5FD98}" srcOrd="0" destOrd="0" parTransId="{628DCD81-8C25-4202-83A1-EBA8C58315D9}" sibTransId="{7663EAAC-8F16-4D81-B7CC-E849E9998C94}"/>
    <dgm:cxn modelId="{4FBC717C-960B-45A4-B395-FE6BAEFFB161}" type="presParOf" srcId="{AF68EEBF-9441-4EA3-8C59-3D7D8D506624}" destId="{58B0138B-4E9D-4BC7-9055-66CC468FDF5D}" srcOrd="0" destOrd="0" presId="urn:microsoft.com/office/officeart/2005/8/layout/vList6"/>
    <dgm:cxn modelId="{01794F5E-B943-42C5-A31E-6F6B41BCBC9D}" type="presParOf" srcId="{58B0138B-4E9D-4BC7-9055-66CC468FDF5D}" destId="{0C8C6B25-DF71-4C22-9757-2FAF8C4CC302}" srcOrd="0" destOrd="0" presId="urn:microsoft.com/office/officeart/2005/8/layout/vList6"/>
    <dgm:cxn modelId="{3B85388F-6748-44AC-8E97-44079CA4EA64}" type="presParOf" srcId="{58B0138B-4E9D-4BC7-9055-66CC468FDF5D}" destId="{4F5BCB10-BB60-4DFE-A850-9EA487F404D0}" srcOrd="1" destOrd="0" presId="urn:microsoft.com/office/officeart/2005/8/layout/vList6"/>
    <dgm:cxn modelId="{219FEF22-7759-4417-8067-F89C9550CE91}" type="presParOf" srcId="{AF68EEBF-9441-4EA3-8C59-3D7D8D506624}" destId="{DE8B3724-2713-457F-B215-2F1288053BD6}" srcOrd="1" destOrd="0" presId="urn:microsoft.com/office/officeart/2005/8/layout/vList6"/>
    <dgm:cxn modelId="{EBFE50F1-CCC4-49EF-81A7-A8B99557D240}" type="presParOf" srcId="{AF68EEBF-9441-4EA3-8C59-3D7D8D506624}" destId="{FF169683-1102-4723-99EC-1C3AB6F0F078}" srcOrd="2" destOrd="0" presId="urn:microsoft.com/office/officeart/2005/8/layout/vList6"/>
    <dgm:cxn modelId="{2D6CA09C-001C-44CF-A831-74664FF933B1}" type="presParOf" srcId="{FF169683-1102-4723-99EC-1C3AB6F0F078}" destId="{41A90596-5F00-438C-A5B7-C7D91A002707}" srcOrd="0" destOrd="0" presId="urn:microsoft.com/office/officeart/2005/8/layout/vList6"/>
    <dgm:cxn modelId="{B349ACDE-8F61-4F95-BCAB-2A87D78D62EF}" type="presParOf" srcId="{FF169683-1102-4723-99EC-1C3AB6F0F078}" destId="{A4B8326F-C2DB-4343-BC75-382D35F4F6A1}" srcOrd="1" destOrd="0" presId="urn:microsoft.com/office/officeart/2005/8/layout/vList6"/>
    <dgm:cxn modelId="{48521476-FC87-4AA3-9E55-3A003A1B51D4}" type="presParOf" srcId="{AF68EEBF-9441-4EA3-8C59-3D7D8D506624}" destId="{01E475A0-DE80-49B3-A1B8-E1B0C500C164}" srcOrd="3" destOrd="0" presId="urn:microsoft.com/office/officeart/2005/8/layout/vList6"/>
    <dgm:cxn modelId="{C7FA2349-66C5-41BA-974A-3E5563C51E47}" type="presParOf" srcId="{AF68EEBF-9441-4EA3-8C59-3D7D8D506624}" destId="{D1159BB3-E62C-4C9A-A3F7-161A6AD7B327}" srcOrd="4" destOrd="0" presId="urn:microsoft.com/office/officeart/2005/8/layout/vList6"/>
    <dgm:cxn modelId="{213806D5-B4F8-4305-9C41-749D23500A0F}" type="presParOf" srcId="{D1159BB3-E62C-4C9A-A3F7-161A6AD7B327}" destId="{63020DC4-4B79-4C3E-8AAA-6F06318C9B41}" srcOrd="0" destOrd="0" presId="urn:microsoft.com/office/officeart/2005/8/layout/vList6"/>
    <dgm:cxn modelId="{46299978-5A80-40FD-BC05-370995DB57D6}" type="presParOf" srcId="{D1159BB3-E62C-4C9A-A3F7-161A6AD7B327}" destId="{BA895B4C-B17D-4D07-8D4C-66A439913F85}"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5FBD428B-267E-4F15-870F-7909C40B9D53}"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15B565B0-C77E-4558-8669-5EC52263E40D}">
      <dgm:prSet phldrT="[Text]"/>
      <dgm:spPr/>
      <dgm:t>
        <a:bodyPr/>
        <a:lstStyle/>
        <a:p>
          <a:r>
            <a:rPr lang="en-US" dirty="0" smtClean="0"/>
            <a:t>Organize your Start menu</a:t>
          </a:r>
          <a:endParaRPr lang="en-US" dirty="0"/>
        </a:p>
      </dgm:t>
    </dgm:pt>
    <dgm:pt modelId="{ADA26CA7-807A-4880-AE20-8C23BD41A755}" type="parTrans" cxnId="{45DB6B65-97C5-406E-93BB-BF7850FB50B0}">
      <dgm:prSet/>
      <dgm:spPr/>
      <dgm:t>
        <a:bodyPr/>
        <a:lstStyle/>
        <a:p>
          <a:endParaRPr lang="en-US"/>
        </a:p>
      </dgm:t>
    </dgm:pt>
    <dgm:pt modelId="{F7C60121-26F5-4F67-8A1A-20549A14B706}" type="sibTrans" cxnId="{45DB6B65-97C5-406E-93BB-BF7850FB50B0}">
      <dgm:prSet/>
      <dgm:spPr/>
      <dgm:t>
        <a:bodyPr/>
        <a:lstStyle/>
        <a:p>
          <a:endParaRPr lang="en-US"/>
        </a:p>
      </dgm:t>
    </dgm:pt>
    <dgm:pt modelId="{5B534691-EAED-491D-B958-8FA9D95DD7ED}">
      <dgm:prSet phldrT="[Text]"/>
      <dgm:spPr/>
      <dgm:t>
        <a:bodyPr/>
        <a:lstStyle/>
        <a:p>
          <a:r>
            <a:rPr lang="en-US" dirty="0" smtClean="0"/>
            <a:t>Keep your virtual desktop like your real desk </a:t>
          </a:r>
          <a:endParaRPr lang="en-US" dirty="0"/>
        </a:p>
      </dgm:t>
    </dgm:pt>
    <dgm:pt modelId="{04485C5D-EF8F-4B39-A50F-083ADDFB4975}" type="parTrans" cxnId="{9C56AF09-128D-46F5-AC96-80996A0186C7}">
      <dgm:prSet/>
      <dgm:spPr/>
      <dgm:t>
        <a:bodyPr/>
        <a:lstStyle/>
        <a:p>
          <a:endParaRPr lang="en-US"/>
        </a:p>
      </dgm:t>
    </dgm:pt>
    <dgm:pt modelId="{4D0DD0CA-A52F-42E9-9550-BC71C177461D}" type="sibTrans" cxnId="{9C56AF09-128D-46F5-AC96-80996A0186C7}">
      <dgm:prSet/>
      <dgm:spPr/>
      <dgm:t>
        <a:bodyPr/>
        <a:lstStyle/>
        <a:p>
          <a:endParaRPr lang="en-US"/>
        </a:p>
      </dgm:t>
    </dgm:pt>
    <dgm:pt modelId="{8D1763E0-C12D-4F7E-9481-03AC6682EC67}">
      <dgm:prSet phldrT="[Text]"/>
      <dgm:spPr/>
      <dgm:t>
        <a:bodyPr/>
        <a:lstStyle/>
        <a:p>
          <a:r>
            <a:rPr lang="en-US" dirty="0" smtClean="0"/>
            <a:t>Make use of applications that automate tasks for you</a:t>
          </a:r>
          <a:endParaRPr lang="en-US" dirty="0"/>
        </a:p>
      </dgm:t>
    </dgm:pt>
    <dgm:pt modelId="{0229826F-1C8B-4B38-A7A9-7F30B34FB5D7}" type="parTrans" cxnId="{B63A7A77-90C4-4EC8-9E8D-A420DCFF721C}">
      <dgm:prSet/>
      <dgm:spPr/>
      <dgm:t>
        <a:bodyPr/>
        <a:lstStyle/>
        <a:p>
          <a:endParaRPr lang="en-US"/>
        </a:p>
      </dgm:t>
    </dgm:pt>
    <dgm:pt modelId="{3BFABFFE-FDE6-4F90-8BB6-7117F31CFEEE}" type="sibTrans" cxnId="{B63A7A77-90C4-4EC8-9E8D-A420DCFF721C}">
      <dgm:prSet/>
      <dgm:spPr/>
      <dgm:t>
        <a:bodyPr/>
        <a:lstStyle/>
        <a:p>
          <a:endParaRPr lang="en-US"/>
        </a:p>
      </dgm:t>
    </dgm:pt>
    <dgm:pt modelId="{1BCEAA21-505F-46BF-B1AF-E01A6D1D7C71}" type="pres">
      <dgm:prSet presAssocID="{5FBD428B-267E-4F15-870F-7909C40B9D53}" presName="diagram" presStyleCnt="0">
        <dgm:presLayoutVars>
          <dgm:dir/>
          <dgm:resizeHandles val="exact"/>
        </dgm:presLayoutVars>
      </dgm:prSet>
      <dgm:spPr/>
      <dgm:t>
        <a:bodyPr/>
        <a:lstStyle/>
        <a:p>
          <a:endParaRPr lang="en-US"/>
        </a:p>
      </dgm:t>
    </dgm:pt>
    <dgm:pt modelId="{5EEEBAFE-7975-4F59-935E-8E1E35240CCC}" type="pres">
      <dgm:prSet presAssocID="{15B565B0-C77E-4558-8669-5EC52263E40D}" presName="node" presStyleLbl="node1" presStyleIdx="0" presStyleCnt="3">
        <dgm:presLayoutVars>
          <dgm:bulletEnabled val="1"/>
        </dgm:presLayoutVars>
      </dgm:prSet>
      <dgm:spPr/>
      <dgm:t>
        <a:bodyPr/>
        <a:lstStyle/>
        <a:p>
          <a:endParaRPr lang="en-US"/>
        </a:p>
      </dgm:t>
    </dgm:pt>
    <dgm:pt modelId="{4654E537-B195-4681-B665-01264A44618A}" type="pres">
      <dgm:prSet presAssocID="{F7C60121-26F5-4F67-8A1A-20549A14B706}" presName="sibTrans" presStyleCnt="0"/>
      <dgm:spPr/>
    </dgm:pt>
    <dgm:pt modelId="{96E30456-F854-4963-B94C-B4B79229D1FF}" type="pres">
      <dgm:prSet presAssocID="{5B534691-EAED-491D-B958-8FA9D95DD7ED}" presName="node" presStyleLbl="node1" presStyleIdx="1" presStyleCnt="3">
        <dgm:presLayoutVars>
          <dgm:bulletEnabled val="1"/>
        </dgm:presLayoutVars>
      </dgm:prSet>
      <dgm:spPr/>
      <dgm:t>
        <a:bodyPr/>
        <a:lstStyle/>
        <a:p>
          <a:endParaRPr lang="en-US"/>
        </a:p>
      </dgm:t>
    </dgm:pt>
    <dgm:pt modelId="{4CD38456-27E1-44C7-8EC7-77F2D5418B2A}" type="pres">
      <dgm:prSet presAssocID="{4D0DD0CA-A52F-42E9-9550-BC71C177461D}" presName="sibTrans" presStyleCnt="0"/>
      <dgm:spPr/>
    </dgm:pt>
    <dgm:pt modelId="{A4743C61-6380-419E-B12B-13E8B0C83101}" type="pres">
      <dgm:prSet presAssocID="{8D1763E0-C12D-4F7E-9481-03AC6682EC67}" presName="node" presStyleLbl="node1" presStyleIdx="2" presStyleCnt="3">
        <dgm:presLayoutVars>
          <dgm:bulletEnabled val="1"/>
        </dgm:presLayoutVars>
      </dgm:prSet>
      <dgm:spPr/>
      <dgm:t>
        <a:bodyPr/>
        <a:lstStyle/>
        <a:p>
          <a:endParaRPr lang="en-US"/>
        </a:p>
      </dgm:t>
    </dgm:pt>
  </dgm:ptLst>
  <dgm:cxnLst>
    <dgm:cxn modelId="{9C56AF09-128D-46F5-AC96-80996A0186C7}" srcId="{5FBD428B-267E-4F15-870F-7909C40B9D53}" destId="{5B534691-EAED-491D-B958-8FA9D95DD7ED}" srcOrd="1" destOrd="0" parTransId="{04485C5D-EF8F-4B39-A50F-083ADDFB4975}" sibTransId="{4D0DD0CA-A52F-42E9-9550-BC71C177461D}"/>
    <dgm:cxn modelId="{F103D070-A972-4D19-A100-8FD3BDE4B9B4}" type="presOf" srcId="{5FBD428B-267E-4F15-870F-7909C40B9D53}" destId="{1BCEAA21-505F-46BF-B1AF-E01A6D1D7C71}" srcOrd="0" destOrd="0" presId="urn:microsoft.com/office/officeart/2005/8/layout/default"/>
    <dgm:cxn modelId="{5ED0FC68-5199-43C4-B717-B69E04E7478E}" type="presOf" srcId="{5B534691-EAED-491D-B958-8FA9D95DD7ED}" destId="{96E30456-F854-4963-B94C-B4B79229D1FF}" srcOrd="0" destOrd="0" presId="urn:microsoft.com/office/officeart/2005/8/layout/default"/>
    <dgm:cxn modelId="{B63A7A77-90C4-4EC8-9E8D-A420DCFF721C}" srcId="{5FBD428B-267E-4F15-870F-7909C40B9D53}" destId="{8D1763E0-C12D-4F7E-9481-03AC6682EC67}" srcOrd="2" destOrd="0" parTransId="{0229826F-1C8B-4B38-A7A9-7F30B34FB5D7}" sibTransId="{3BFABFFE-FDE6-4F90-8BB6-7117F31CFEEE}"/>
    <dgm:cxn modelId="{54574C75-DEFB-4CB4-8C32-A58F419A068D}" type="presOf" srcId="{8D1763E0-C12D-4F7E-9481-03AC6682EC67}" destId="{A4743C61-6380-419E-B12B-13E8B0C83101}" srcOrd="0" destOrd="0" presId="urn:microsoft.com/office/officeart/2005/8/layout/default"/>
    <dgm:cxn modelId="{EAE0C33E-C206-4472-95DA-DB2E44DAFB15}" type="presOf" srcId="{15B565B0-C77E-4558-8669-5EC52263E40D}" destId="{5EEEBAFE-7975-4F59-935E-8E1E35240CCC}" srcOrd="0" destOrd="0" presId="urn:microsoft.com/office/officeart/2005/8/layout/default"/>
    <dgm:cxn modelId="{45DB6B65-97C5-406E-93BB-BF7850FB50B0}" srcId="{5FBD428B-267E-4F15-870F-7909C40B9D53}" destId="{15B565B0-C77E-4558-8669-5EC52263E40D}" srcOrd="0" destOrd="0" parTransId="{ADA26CA7-807A-4880-AE20-8C23BD41A755}" sibTransId="{F7C60121-26F5-4F67-8A1A-20549A14B706}"/>
    <dgm:cxn modelId="{5B3C1792-8153-4079-8A61-C33D2F98552B}" type="presParOf" srcId="{1BCEAA21-505F-46BF-B1AF-E01A6D1D7C71}" destId="{5EEEBAFE-7975-4F59-935E-8E1E35240CCC}" srcOrd="0" destOrd="0" presId="urn:microsoft.com/office/officeart/2005/8/layout/default"/>
    <dgm:cxn modelId="{1AD45E2C-52D2-476B-9B71-9E0A6AD95F39}" type="presParOf" srcId="{1BCEAA21-505F-46BF-B1AF-E01A6D1D7C71}" destId="{4654E537-B195-4681-B665-01264A44618A}" srcOrd="1" destOrd="0" presId="urn:microsoft.com/office/officeart/2005/8/layout/default"/>
    <dgm:cxn modelId="{25C1B712-1372-4F9D-9031-27D1083E9535}" type="presParOf" srcId="{1BCEAA21-505F-46BF-B1AF-E01A6D1D7C71}" destId="{96E30456-F854-4963-B94C-B4B79229D1FF}" srcOrd="2" destOrd="0" presId="urn:microsoft.com/office/officeart/2005/8/layout/default"/>
    <dgm:cxn modelId="{2161CA64-7302-4584-B757-5934CCE5A1E9}" type="presParOf" srcId="{1BCEAA21-505F-46BF-B1AF-E01A6D1D7C71}" destId="{4CD38456-27E1-44C7-8EC7-77F2D5418B2A}" srcOrd="3" destOrd="0" presId="urn:microsoft.com/office/officeart/2005/8/layout/default"/>
    <dgm:cxn modelId="{51E25329-DA7D-47F6-ACC3-BFFD0864FCB0}" type="presParOf" srcId="{1BCEAA21-505F-46BF-B1AF-E01A6D1D7C71}" destId="{A4743C61-6380-419E-B12B-13E8B0C83101}"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9D4441AF-A018-433D-A2FB-1A6AE78E34B2}" type="doc">
      <dgm:prSet loTypeId="urn:microsoft.com/office/officeart/2005/8/layout/process4" loCatId="process" qsTypeId="urn:microsoft.com/office/officeart/2005/8/quickstyle/simple1" qsCatId="simple" csTypeId="urn:microsoft.com/office/officeart/2005/8/colors/colorful2" csCatId="colorful" phldr="1"/>
      <dgm:spPr/>
      <dgm:t>
        <a:bodyPr/>
        <a:lstStyle/>
        <a:p>
          <a:endParaRPr lang="en-US"/>
        </a:p>
      </dgm:t>
    </dgm:pt>
    <dgm:pt modelId="{72B7D457-0046-4EBB-AFDC-B816E32F3E87}">
      <dgm:prSet phldrT="[Text]"/>
      <dgm:spPr/>
      <dgm:t>
        <a:bodyPr/>
        <a:lstStyle/>
        <a:p>
          <a:r>
            <a:rPr lang="en-US" b="0" dirty="0" smtClean="0"/>
            <a:t>Working files</a:t>
          </a:r>
          <a:endParaRPr lang="en-US" b="0" dirty="0"/>
        </a:p>
      </dgm:t>
    </dgm:pt>
    <dgm:pt modelId="{73CE572F-8C2A-46A3-96C9-A3AA72194987}" type="parTrans" cxnId="{9C97B427-2863-4F43-ACD5-9A2C39B3D580}">
      <dgm:prSet/>
      <dgm:spPr/>
      <dgm:t>
        <a:bodyPr/>
        <a:lstStyle/>
        <a:p>
          <a:endParaRPr lang="en-US"/>
        </a:p>
      </dgm:t>
    </dgm:pt>
    <dgm:pt modelId="{516D9A40-0C5E-45A3-80E6-504395BBB76E}" type="sibTrans" cxnId="{9C97B427-2863-4F43-ACD5-9A2C39B3D580}">
      <dgm:prSet/>
      <dgm:spPr/>
      <dgm:t>
        <a:bodyPr/>
        <a:lstStyle/>
        <a:p>
          <a:endParaRPr lang="en-US"/>
        </a:p>
      </dgm:t>
    </dgm:pt>
    <dgm:pt modelId="{3A2E03D5-C292-4F99-B881-CADC2F3D803E}">
      <dgm:prSet phldrT="[Text]"/>
      <dgm:spPr/>
      <dgm:t>
        <a:bodyPr/>
        <a:lstStyle/>
        <a:p>
          <a:r>
            <a:rPr lang="en-US" b="0" dirty="0" smtClean="0"/>
            <a:t>Reference files</a:t>
          </a:r>
          <a:endParaRPr lang="en-US" b="0" dirty="0"/>
        </a:p>
      </dgm:t>
    </dgm:pt>
    <dgm:pt modelId="{E816BC70-6DAE-434D-BB87-60B7F340EC55}" type="parTrans" cxnId="{34D7B45D-12B3-415B-9D48-D0499DCCB3E6}">
      <dgm:prSet/>
      <dgm:spPr/>
      <dgm:t>
        <a:bodyPr/>
        <a:lstStyle/>
        <a:p>
          <a:endParaRPr lang="en-US"/>
        </a:p>
      </dgm:t>
    </dgm:pt>
    <dgm:pt modelId="{8D8081F2-9DA7-4754-BCA9-FD60A5FD24F5}" type="sibTrans" cxnId="{34D7B45D-12B3-415B-9D48-D0499DCCB3E6}">
      <dgm:prSet/>
      <dgm:spPr/>
      <dgm:t>
        <a:bodyPr/>
        <a:lstStyle/>
        <a:p>
          <a:endParaRPr lang="en-US"/>
        </a:p>
      </dgm:t>
    </dgm:pt>
    <dgm:pt modelId="{6B2D074C-9774-4958-973D-640F1867B0C8}">
      <dgm:prSet phldrT="[Text]"/>
      <dgm:spPr/>
      <dgm:t>
        <a:bodyPr/>
        <a:lstStyle/>
        <a:p>
          <a:r>
            <a:rPr lang="en-US" b="0" dirty="0" smtClean="0"/>
            <a:t>Archival files</a:t>
          </a:r>
          <a:endParaRPr lang="en-US" b="0" dirty="0"/>
        </a:p>
      </dgm:t>
    </dgm:pt>
    <dgm:pt modelId="{82591331-B073-4AED-9248-C213927667F0}" type="parTrans" cxnId="{B23ECE4B-A49A-431E-9CB5-4BF09B8E441A}">
      <dgm:prSet/>
      <dgm:spPr/>
      <dgm:t>
        <a:bodyPr/>
        <a:lstStyle/>
        <a:p>
          <a:endParaRPr lang="en-US"/>
        </a:p>
      </dgm:t>
    </dgm:pt>
    <dgm:pt modelId="{FDE044CE-8B08-4201-8EB5-DC9BB35B67CB}" type="sibTrans" cxnId="{B23ECE4B-A49A-431E-9CB5-4BF09B8E441A}">
      <dgm:prSet/>
      <dgm:spPr/>
      <dgm:t>
        <a:bodyPr/>
        <a:lstStyle/>
        <a:p>
          <a:endParaRPr lang="en-US"/>
        </a:p>
      </dgm:t>
    </dgm:pt>
    <dgm:pt modelId="{B49026EA-896B-4E90-AAFC-5E317C3119B8}" type="pres">
      <dgm:prSet presAssocID="{9D4441AF-A018-433D-A2FB-1A6AE78E34B2}" presName="Name0" presStyleCnt="0">
        <dgm:presLayoutVars>
          <dgm:dir/>
          <dgm:animLvl val="lvl"/>
          <dgm:resizeHandles val="exact"/>
        </dgm:presLayoutVars>
      </dgm:prSet>
      <dgm:spPr/>
      <dgm:t>
        <a:bodyPr/>
        <a:lstStyle/>
        <a:p>
          <a:endParaRPr lang="en-US"/>
        </a:p>
      </dgm:t>
    </dgm:pt>
    <dgm:pt modelId="{F7AB2AEC-1411-47F5-9119-244003CF7A83}" type="pres">
      <dgm:prSet presAssocID="{6B2D074C-9774-4958-973D-640F1867B0C8}" presName="boxAndChildren" presStyleCnt="0"/>
      <dgm:spPr/>
    </dgm:pt>
    <dgm:pt modelId="{54D84E45-4A09-43E7-8CA0-FC9FADC76F15}" type="pres">
      <dgm:prSet presAssocID="{6B2D074C-9774-4958-973D-640F1867B0C8}" presName="parentTextBox" presStyleLbl="node1" presStyleIdx="0" presStyleCnt="3"/>
      <dgm:spPr/>
      <dgm:t>
        <a:bodyPr/>
        <a:lstStyle/>
        <a:p>
          <a:endParaRPr lang="en-US"/>
        </a:p>
      </dgm:t>
    </dgm:pt>
    <dgm:pt modelId="{4DC0F77B-D5E5-4F9A-A3EE-B85654B134EE}" type="pres">
      <dgm:prSet presAssocID="{8D8081F2-9DA7-4754-BCA9-FD60A5FD24F5}" presName="sp" presStyleCnt="0"/>
      <dgm:spPr/>
    </dgm:pt>
    <dgm:pt modelId="{C8E16D25-0141-4C41-B514-E23A1BBB902A}" type="pres">
      <dgm:prSet presAssocID="{3A2E03D5-C292-4F99-B881-CADC2F3D803E}" presName="arrowAndChildren" presStyleCnt="0"/>
      <dgm:spPr/>
    </dgm:pt>
    <dgm:pt modelId="{51780977-D361-43A3-9A92-488FB23903E5}" type="pres">
      <dgm:prSet presAssocID="{3A2E03D5-C292-4F99-B881-CADC2F3D803E}" presName="parentTextArrow" presStyleLbl="node1" presStyleIdx="1" presStyleCnt="3"/>
      <dgm:spPr/>
      <dgm:t>
        <a:bodyPr/>
        <a:lstStyle/>
        <a:p>
          <a:endParaRPr lang="en-US"/>
        </a:p>
      </dgm:t>
    </dgm:pt>
    <dgm:pt modelId="{57727F56-DA45-42EA-99EA-8E24ADE09FAB}" type="pres">
      <dgm:prSet presAssocID="{516D9A40-0C5E-45A3-80E6-504395BBB76E}" presName="sp" presStyleCnt="0"/>
      <dgm:spPr/>
    </dgm:pt>
    <dgm:pt modelId="{B6E24912-708B-4EFE-9EDD-9492BFDD12AE}" type="pres">
      <dgm:prSet presAssocID="{72B7D457-0046-4EBB-AFDC-B816E32F3E87}" presName="arrowAndChildren" presStyleCnt="0"/>
      <dgm:spPr/>
    </dgm:pt>
    <dgm:pt modelId="{40C337B7-D6F4-475B-BBEA-56941935D5AC}" type="pres">
      <dgm:prSet presAssocID="{72B7D457-0046-4EBB-AFDC-B816E32F3E87}" presName="parentTextArrow" presStyleLbl="node1" presStyleIdx="2" presStyleCnt="3"/>
      <dgm:spPr/>
      <dgm:t>
        <a:bodyPr/>
        <a:lstStyle/>
        <a:p>
          <a:endParaRPr lang="en-US"/>
        </a:p>
      </dgm:t>
    </dgm:pt>
  </dgm:ptLst>
  <dgm:cxnLst>
    <dgm:cxn modelId="{34D7B45D-12B3-415B-9D48-D0499DCCB3E6}" srcId="{9D4441AF-A018-433D-A2FB-1A6AE78E34B2}" destId="{3A2E03D5-C292-4F99-B881-CADC2F3D803E}" srcOrd="1" destOrd="0" parTransId="{E816BC70-6DAE-434D-BB87-60B7F340EC55}" sibTransId="{8D8081F2-9DA7-4754-BCA9-FD60A5FD24F5}"/>
    <dgm:cxn modelId="{F7AC3ED9-D149-4EDA-BA1D-EB4964C1F5D2}" type="presOf" srcId="{72B7D457-0046-4EBB-AFDC-B816E32F3E87}" destId="{40C337B7-D6F4-475B-BBEA-56941935D5AC}" srcOrd="0" destOrd="0" presId="urn:microsoft.com/office/officeart/2005/8/layout/process4"/>
    <dgm:cxn modelId="{62F60F0E-536C-436A-A50B-2CB33C09B191}" type="presOf" srcId="{3A2E03D5-C292-4F99-B881-CADC2F3D803E}" destId="{51780977-D361-43A3-9A92-488FB23903E5}" srcOrd="0" destOrd="0" presId="urn:microsoft.com/office/officeart/2005/8/layout/process4"/>
    <dgm:cxn modelId="{6750B2ED-5DE3-458A-82C0-214806D1A23D}" type="presOf" srcId="{6B2D074C-9774-4958-973D-640F1867B0C8}" destId="{54D84E45-4A09-43E7-8CA0-FC9FADC76F15}" srcOrd="0" destOrd="0" presId="urn:microsoft.com/office/officeart/2005/8/layout/process4"/>
    <dgm:cxn modelId="{9C97B427-2863-4F43-ACD5-9A2C39B3D580}" srcId="{9D4441AF-A018-433D-A2FB-1A6AE78E34B2}" destId="{72B7D457-0046-4EBB-AFDC-B816E32F3E87}" srcOrd="0" destOrd="0" parTransId="{73CE572F-8C2A-46A3-96C9-A3AA72194987}" sibTransId="{516D9A40-0C5E-45A3-80E6-504395BBB76E}"/>
    <dgm:cxn modelId="{B23ECE4B-A49A-431E-9CB5-4BF09B8E441A}" srcId="{9D4441AF-A018-433D-A2FB-1A6AE78E34B2}" destId="{6B2D074C-9774-4958-973D-640F1867B0C8}" srcOrd="2" destOrd="0" parTransId="{82591331-B073-4AED-9248-C213927667F0}" sibTransId="{FDE044CE-8B08-4201-8EB5-DC9BB35B67CB}"/>
    <dgm:cxn modelId="{C288CFD4-542E-4E8A-AF80-35D2F15DAD52}" type="presOf" srcId="{9D4441AF-A018-433D-A2FB-1A6AE78E34B2}" destId="{B49026EA-896B-4E90-AAFC-5E317C3119B8}" srcOrd="0" destOrd="0" presId="urn:microsoft.com/office/officeart/2005/8/layout/process4"/>
    <dgm:cxn modelId="{53AF106F-9CBB-4427-A56D-5EE2CD075D02}" type="presParOf" srcId="{B49026EA-896B-4E90-AAFC-5E317C3119B8}" destId="{F7AB2AEC-1411-47F5-9119-244003CF7A83}" srcOrd="0" destOrd="0" presId="urn:microsoft.com/office/officeart/2005/8/layout/process4"/>
    <dgm:cxn modelId="{9BC218FD-57E8-45D8-9E2F-62C7C8CCABA1}" type="presParOf" srcId="{F7AB2AEC-1411-47F5-9119-244003CF7A83}" destId="{54D84E45-4A09-43E7-8CA0-FC9FADC76F15}" srcOrd="0" destOrd="0" presId="urn:microsoft.com/office/officeart/2005/8/layout/process4"/>
    <dgm:cxn modelId="{10474BE7-0221-4C43-B7CE-EF5A8D59EBA0}" type="presParOf" srcId="{B49026EA-896B-4E90-AAFC-5E317C3119B8}" destId="{4DC0F77B-D5E5-4F9A-A3EE-B85654B134EE}" srcOrd="1" destOrd="0" presId="urn:microsoft.com/office/officeart/2005/8/layout/process4"/>
    <dgm:cxn modelId="{637BEC47-F412-4EFB-B299-348068068B9B}" type="presParOf" srcId="{B49026EA-896B-4E90-AAFC-5E317C3119B8}" destId="{C8E16D25-0141-4C41-B514-E23A1BBB902A}" srcOrd="2" destOrd="0" presId="urn:microsoft.com/office/officeart/2005/8/layout/process4"/>
    <dgm:cxn modelId="{9B8B1939-D247-4147-AEF7-17AD3FEADC8C}" type="presParOf" srcId="{C8E16D25-0141-4C41-B514-E23A1BBB902A}" destId="{51780977-D361-43A3-9A92-488FB23903E5}" srcOrd="0" destOrd="0" presId="urn:microsoft.com/office/officeart/2005/8/layout/process4"/>
    <dgm:cxn modelId="{F8688AE5-3C44-4638-972A-DC437CA582B9}" type="presParOf" srcId="{B49026EA-896B-4E90-AAFC-5E317C3119B8}" destId="{57727F56-DA45-42EA-99EA-8E24ADE09FAB}" srcOrd="3" destOrd="0" presId="urn:microsoft.com/office/officeart/2005/8/layout/process4"/>
    <dgm:cxn modelId="{70BCB818-1988-4524-8973-14B3A35FB515}" type="presParOf" srcId="{B49026EA-896B-4E90-AAFC-5E317C3119B8}" destId="{B6E24912-708B-4EFE-9EDD-9492BFDD12AE}" srcOrd="4" destOrd="0" presId="urn:microsoft.com/office/officeart/2005/8/layout/process4"/>
    <dgm:cxn modelId="{00901326-E18D-4BB0-B50B-47385BAFD7FC}" type="presParOf" srcId="{B6E24912-708B-4EFE-9EDD-9492BFDD12AE}" destId="{40C337B7-D6F4-475B-BBEA-56941935D5AC}"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3FAAE923-7A51-43A6-9EB8-BCA56B459EEE}" type="doc">
      <dgm:prSet loTypeId="urn:diagrams.loki3.com/VaryingWidthList+Icon" loCatId="list" qsTypeId="urn:microsoft.com/office/officeart/2005/8/quickstyle/simple1" qsCatId="simple" csTypeId="urn:microsoft.com/office/officeart/2005/8/colors/colorful2" csCatId="colorful" phldr="1"/>
      <dgm:spPr/>
    </dgm:pt>
    <dgm:pt modelId="{F2E778A3-E79C-417E-94E2-135DA435F1DF}">
      <dgm:prSet phldrT="[Text]" custT="1"/>
      <dgm:spPr/>
      <dgm:t>
        <a:bodyPr/>
        <a:lstStyle/>
        <a:p>
          <a:r>
            <a:rPr lang="en-US" sz="4800" dirty="0" smtClean="0"/>
            <a:t>Retrieve information quickly</a:t>
          </a:r>
          <a:endParaRPr lang="en-US" sz="4800" dirty="0"/>
        </a:p>
      </dgm:t>
    </dgm:pt>
    <dgm:pt modelId="{0184BFBE-18C7-4360-BA02-76E1E7E2B354}" type="parTrans" cxnId="{53A0C0A0-38B2-4D9D-866C-3A2006C42A59}">
      <dgm:prSet/>
      <dgm:spPr/>
    </dgm:pt>
    <dgm:pt modelId="{48CA0654-6455-42F5-9808-0199974E13F6}" type="sibTrans" cxnId="{53A0C0A0-38B2-4D9D-866C-3A2006C42A59}">
      <dgm:prSet/>
      <dgm:spPr/>
    </dgm:pt>
    <dgm:pt modelId="{C7DBBC73-DFDB-443D-B611-D38775209179}">
      <dgm:prSet phldrT="[Text]" custT="1"/>
      <dgm:spPr/>
      <dgm:t>
        <a:bodyPr/>
        <a:lstStyle/>
        <a:p>
          <a:r>
            <a:rPr lang="en-US" sz="4800" dirty="0" smtClean="0"/>
            <a:t>A folder for each project</a:t>
          </a:r>
          <a:endParaRPr lang="en-US" sz="4800" dirty="0"/>
        </a:p>
      </dgm:t>
    </dgm:pt>
    <dgm:pt modelId="{6874A33E-9EF7-4328-A52E-E25CCF9D2722}" type="parTrans" cxnId="{38FF9717-CB49-4ED9-9BA0-64A2DDFCB5F4}">
      <dgm:prSet/>
      <dgm:spPr/>
    </dgm:pt>
    <dgm:pt modelId="{2969A957-0BA4-4F92-A12C-3B519BC96C4C}" type="sibTrans" cxnId="{38FF9717-CB49-4ED9-9BA0-64A2DDFCB5F4}">
      <dgm:prSet/>
      <dgm:spPr/>
    </dgm:pt>
    <dgm:pt modelId="{C9C5FB27-5BAF-4AAD-B802-15B9E0114BCA}">
      <dgm:prSet phldrT="[Text]" custT="1"/>
      <dgm:spPr/>
      <dgm:t>
        <a:bodyPr/>
        <a:lstStyle/>
        <a:p>
          <a:r>
            <a:rPr lang="en-US" sz="4800" dirty="0" smtClean="0"/>
            <a:t>Appropriate sub-folders</a:t>
          </a:r>
          <a:endParaRPr lang="en-US" sz="4800" dirty="0"/>
        </a:p>
      </dgm:t>
    </dgm:pt>
    <dgm:pt modelId="{C521FF6B-64D2-41A2-84CF-058D90DD50A6}" type="parTrans" cxnId="{A09A3BC0-05D7-45C5-8127-BD3348F042BE}">
      <dgm:prSet/>
      <dgm:spPr/>
    </dgm:pt>
    <dgm:pt modelId="{428CBAD2-9A24-46D6-8123-C21C0E9AFDD2}" type="sibTrans" cxnId="{A09A3BC0-05D7-45C5-8127-BD3348F042BE}">
      <dgm:prSet/>
      <dgm:spPr/>
    </dgm:pt>
    <dgm:pt modelId="{3D69CAA1-F0DD-41C1-AD2F-2002F8C0A63A}" type="pres">
      <dgm:prSet presAssocID="{3FAAE923-7A51-43A6-9EB8-BCA56B459EEE}" presName="Name0" presStyleCnt="0">
        <dgm:presLayoutVars>
          <dgm:resizeHandles/>
        </dgm:presLayoutVars>
      </dgm:prSet>
      <dgm:spPr/>
    </dgm:pt>
    <dgm:pt modelId="{7C53E3E4-E08C-4C06-9B93-22DA1222269B}" type="pres">
      <dgm:prSet presAssocID="{F2E778A3-E79C-417E-94E2-135DA435F1DF}" presName="text" presStyleLbl="node1" presStyleIdx="0" presStyleCnt="3">
        <dgm:presLayoutVars>
          <dgm:bulletEnabled val="1"/>
        </dgm:presLayoutVars>
      </dgm:prSet>
      <dgm:spPr/>
      <dgm:t>
        <a:bodyPr/>
        <a:lstStyle/>
        <a:p>
          <a:endParaRPr lang="en-US"/>
        </a:p>
      </dgm:t>
    </dgm:pt>
    <dgm:pt modelId="{545D1D11-194F-42B1-B809-8CEDF1880FE3}" type="pres">
      <dgm:prSet presAssocID="{48CA0654-6455-42F5-9808-0199974E13F6}" presName="space" presStyleCnt="0"/>
      <dgm:spPr/>
    </dgm:pt>
    <dgm:pt modelId="{D0C2547E-9286-4732-8646-E9672F0110D4}" type="pres">
      <dgm:prSet presAssocID="{C7DBBC73-DFDB-443D-B611-D38775209179}" presName="text" presStyleLbl="node1" presStyleIdx="1" presStyleCnt="3">
        <dgm:presLayoutVars>
          <dgm:bulletEnabled val="1"/>
        </dgm:presLayoutVars>
      </dgm:prSet>
      <dgm:spPr/>
      <dgm:t>
        <a:bodyPr/>
        <a:lstStyle/>
        <a:p>
          <a:endParaRPr lang="en-US"/>
        </a:p>
      </dgm:t>
    </dgm:pt>
    <dgm:pt modelId="{06759A82-B777-4C50-A944-3C5B1E32B166}" type="pres">
      <dgm:prSet presAssocID="{2969A957-0BA4-4F92-A12C-3B519BC96C4C}" presName="space" presStyleCnt="0"/>
      <dgm:spPr/>
    </dgm:pt>
    <dgm:pt modelId="{773DEA87-A3EA-49D6-90B5-B0EE9FC8366B}" type="pres">
      <dgm:prSet presAssocID="{C9C5FB27-5BAF-4AAD-B802-15B9E0114BCA}" presName="text" presStyleLbl="node1" presStyleIdx="2" presStyleCnt="3">
        <dgm:presLayoutVars>
          <dgm:bulletEnabled val="1"/>
        </dgm:presLayoutVars>
      </dgm:prSet>
      <dgm:spPr/>
      <dgm:t>
        <a:bodyPr/>
        <a:lstStyle/>
        <a:p>
          <a:endParaRPr lang="en-US"/>
        </a:p>
      </dgm:t>
    </dgm:pt>
  </dgm:ptLst>
  <dgm:cxnLst>
    <dgm:cxn modelId="{38FF9717-CB49-4ED9-9BA0-64A2DDFCB5F4}" srcId="{3FAAE923-7A51-43A6-9EB8-BCA56B459EEE}" destId="{C7DBBC73-DFDB-443D-B611-D38775209179}" srcOrd="1" destOrd="0" parTransId="{6874A33E-9EF7-4328-A52E-E25CCF9D2722}" sibTransId="{2969A957-0BA4-4F92-A12C-3B519BC96C4C}"/>
    <dgm:cxn modelId="{157D9F45-43CF-402F-BCC6-73DC8DA985B7}" type="presOf" srcId="{3FAAE923-7A51-43A6-9EB8-BCA56B459EEE}" destId="{3D69CAA1-F0DD-41C1-AD2F-2002F8C0A63A}" srcOrd="0" destOrd="0" presId="urn:diagrams.loki3.com/VaryingWidthList+Icon"/>
    <dgm:cxn modelId="{A09A3BC0-05D7-45C5-8127-BD3348F042BE}" srcId="{3FAAE923-7A51-43A6-9EB8-BCA56B459EEE}" destId="{C9C5FB27-5BAF-4AAD-B802-15B9E0114BCA}" srcOrd="2" destOrd="0" parTransId="{C521FF6B-64D2-41A2-84CF-058D90DD50A6}" sibTransId="{428CBAD2-9A24-46D6-8123-C21C0E9AFDD2}"/>
    <dgm:cxn modelId="{53A0C0A0-38B2-4D9D-866C-3A2006C42A59}" srcId="{3FAAE923-7A51-43A6-9EB8-BCA56B459EEE}" destId="{F2E778A3-E79C-417E-94E2-135DA435F1DF}" srcOrd="0" destOrd="0" parTransId="{0184BFBE-18C7-4360-BA02-76E1E7E2B354}" sibTransId="{48CA0654-6455-42F5-9808-0199974E13F6}"/>
    <dgm:cxn modelId="{8E414635-A3E3-4845-859E-D356EA30700B}" type="presOf" srcId="{F2E778A3-E79C-417E-94E2-135DA435F1DF}" destId="{7C53E3E4-E08C-4C06-9B93-22DA1222269B}" srcOrd="0" destOrd="0" presId="urn:diagrams.loki3.com/VaryingWidthList+Icon"/>
    <dgm:cxn modelId="{E8ADC463-B3AD-475A-9B3F-0FDFEF425FE2}" type="presOf" srcId="{C7DBBC73-DFDB-443D-B611-D38775209179}" destId="{D0C2547E-9286-4732-8646-E9672F0110D4}" srcOrd="0" destOrd="0" presId="urn:diagrams.loki3.com/VaryingWidthList+Icon"/>
    <dgm:cxn modelId="{E9EE6715-0266-4CC6-AAF8-23C74FCAD56D}" type="presOf" srcId="{C9C5FB27-5BAF-4AAD-B802-15B9E0114BCA}" destId="{773DEA87-A3EA-49D6-90B5-B0EE9FC8366B}" srcOrd="0" destOrd="0" presId="urn:diagrams.loki3.com/VaryingWidthList+Icon"/>
    <dgm:cxn modelId="{8D643DDB-6844-4F22-9238-9F11BCB8750E}" type="presParOf" srcId="{3D69CAA1-F0DD-41C1-AD2F-2002F8C0A63A}" destId="{7C53E3E4-E08C-4C06-9B93-22DA1222269B}" srcOrd="0" destOrd="0" presId="urn:diagrams.loki3.com/VaryingWidthList+Icon"/>
    <dgm:cxn modelId="{58E3D5E8-281E-43C6-8129-1D72D68EB874}" type="presParOf" srcId="{3D69CAA1-F0DD-41C1-AD2F-2002F8C0A63A}" destId="{545D1D11-194F-42B1-B809-8CEDF1880FE3}" srcOrd="1" destOrd="0" presId="urn:diagrams.loki3.com/VaryingWidthList+Icon"/>
    <dgm:cxn modelId="{1066BA0E-24EB-4947-B555-49D7A99D0EC7}" type="presParOf" srcId="{3D69CAA1-F0DD-41C1-AD2F-2002F8C0A63A}" destId="{D0C2547E-9286-4732-8646-E9672F0110D4}" srcOrd="2" destOrd="0" presId="urn:diagrams.loki3.com/VaryingWidthList+Icon"/>
    <dgm:cxn modelId="{131EC14F-321C-4155-A48B-C9345B949B9D}" type="presParOf" srcId="{3D69CAA1-F0DD-41C1-AD2F-2002F8C0A63A}" destId="{06759A82-B777-4C50-A944-3C5B1E32B166}" srcOrd="3" destOrd="0" presId="urn:diagrams.loki3.com/VaryingWidthList+Icon"/>
    <dgm:cxn modelId="{E54428C5-120F-4087-8FC0-0BBE29BD76D4}" type="presParOf" srcId="{3D69CAA1-F0DD-41C1-AD2F-2002F8C0A63A}" destId="{773DEA87-A3EA-49D6-90B5-B0EE9FC8366B}"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2441676E-3ADD-449D-91CF-110FF6B42077}"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8CA5CBAB-AECE-46A2-92B7-C54745D7777F}">
      <dgm:prSet phldrT="[Text]"/>
      <dgm:spPr/>
      <dgm:t>
        <a:bodyPr/>
        <a:lstStyle/>
        <a:p>
          <a:r>
            <a:rPr lang="en-US" dirty="0" smtClean="0"/>
            <a:t>Consistent date</a:t>
          </a:r>
          <a:endParaRPr lang="en-US" dirty="0"/>
        </a:p>
      </dgm:t>
    </dgm:pt>
    <dgm:pt modelId="{F0BB7715-C598-4993-B2BB-1708AB01D1D1}" type="parTrans" cxnId="{E40E6B4A-F0DF-4059-9656-A7C7F1E00C28}">
      <dgm:prSet/>
      <dgm:spPr/>
      <dgm:t>
        <a:bodyPr/>
        <a:lstStyle/>
        <a:p>
          <a:endParaRPr lang="en-US"/>
        </a:p>
      </dgm:t>
    </dgm:pt>
    <dgm:pt modelId="{4DD10261-B806-477E-8C5C-8BF464FA2CB1}" type="sibTrans" cxnId="{E40E6B4A-F0DF-4059-9656-A7C7F1E00C28}">
      <dgm:prSet/>
      <dgm:spPr/>
      <dgm:t>
        <a:bodyPr/>
        <a:lstStyle/>
        <a:p>
          <a:endParaRPr lang="en-US"/>
        </a:p>
      </dgm:t>
    </dgm:pt>
    <dgm:pt modelId="{D3F8D88D-0868-4217-A784-AB7C630F058D}">
      <dgm:prSet phldrT="[Text]"/>
      <dgm:spPr/>
      <dgm:t>
        <a:bodyPr/>
        <a:lstStyle/>
        <a:p>
          <a:r>
            <a:rPr lang="en-US" dirty="0" smtClean="0"/>
            <a:t>Quarterly</a:t>
          </a:r>
          <a:endParaRPr lang="en-US" dirty="0"/>
        </a:p>
      </dgm:t>
    </dgm:pt>
    <dgm:pt modelId="{6E52C82C-0C2A-40DA-AABC-73D7EE5835CB}" type="parTrans" cxnId="{DF2A6CAF-B4BA-429F-A403-AB509592AFF7}">
      <dgm:prSet/>
      <dgm:spPr/>
      <dgm:t>
        <a:bodyPr/>
        <a:lstStyle/>
        <a:p>
          <a:endParaRPr lang="en-US"/>
        </a:p>
      </dgm:t>
    </dgm:pt>
    <dgm:pt modelId="{A2A42D4E-8AC5-41E3-A248-50C2C2568682}" type="sibTrans" cxnId="{DF2A6CAF-B4BA-429F-A403-AB509592AFF7}">
      <dgm:prSet/>
      <dgm:spPr/>
      <dgm:t>
        <a:bodyPr/>
        <a:lstStyle/>
        <a:p>
          <a:endParaRPr lang="en-US"/>
        </a:p>
      </dgm:t>
    </dgm:pt>
    <dgm:pt modelId="{DF4CB57D-C306-46D1-BD01-FFB5A4D5BAF2}">
      <dgm:prSet phldrT="[Text]"/>
      <dgm:spPr/>
      <dgm:t>
        <a:bodyPr/>
        <a:lstStyle/>
        <a:p>
          <a:r>
            <a:rPr lang="en-US" dirty="0" smtClean="0"/>
            <a:t>Good time to backup</a:t>
          </a:r>
          <a:endParaRPr lang="en-US" dirty="0"/>
        </a:p>
      </dgm:t>
    </dgm:pt>
    <dgm:pt modelId="{7CBA6E0D-CB7A-489D-81D7-F1B2690EA8FC}" type="parTrans" cxnId="{948254AF-A204-4C58-B3A4-8D8CE0AAF2E4}">
      <dgm:prSet/>
      <dgm:spPr/>
      <dgm:t>
        <a:bodyPr/>
        <a:lstStyle/>
        <a:p>
          <a:endParaRPr lang="en-US"/>
        </a:p>
      </dgm:t>
    </dgm:pt>
    <dgm:pt modelId="{A572C1B5-B3DD-4D90-A448-4C41A4CD923F}" type="sibTrans" cxnId="{948254AF-A204-4C58-B3A4-8D8CE0AAF2E4}">
      <dgm:prSet/>
      <dgm:spPr/>
      <dgm:t>
        <a:bodyPr/>
        <a:lstStyle/>
        <a:p>
          <a:endParaRPr lang="en-US"/>
        </a:p>
      </dgm:t>
    </dgm:pt>
    <dgm:pt modelId="{D3A0F169-B848-45A4-8F8D-1CDB16C58A30}" type="pres">
      <dgm:prSet presAssocID="{2441676E-3ADD-449D-91CF-110FF6B42077}" presName="Name0" presStyleCnt="0">
        <dgm:presLayoutVars>
          <dgm:dir/>
          <dgm:resizeHandles val="exact"/>
        </dgm:presLayoutVars>
      </dgm:prSet>
      <dgm:spPr/>
      <dgm:t>
        <a:bodyPr/>
        <a:lstStyle/>
        <a:p>
          <a:endParaRPr lang="en-US"/>
        </a:p>
      </dgm:t>
    </dgm:pt>
    <dgm:pt modelId="{A0B27FA0-1BE8-41F2-99F3-C054A39951E4}" type="pres">
      <dgm:prSet presAssocID="{8CA5CBAB-AECE-46A2-92B7-C54745D7777F}" presName="node" presStyleLbl="node1" presStyleIdx="0" presStyleCnt="3">
        <dgm:presLayoutVars>
          <dgm:bulletEnabled val="1"/>
        </dgm:presLayoutVars>
      </dgm:prSet>
      <dgm:spPr/>
      <dgm:t>
        <a:bodyPr/>
        <a:lstStyle/>
        <a:p>
          <a:endParaRPr lang="en-US"/>
        </a:p>
      </dgm:t>
    </dgm:pt>
    <dgm:pt modelId="{3C1123CC-67BF-4591-89E0-4233FA859144}" type="pres">
      <dgm:prSet presAssocID="{4DD10261-B806-477E-8C5C-8BF464FA2CB1}" presName="sibTrans" presStyleCnt="0"/>
      <dgm:spPr/>
    </dgm:pt>
    <dgm:pt modelId="{FDD0E1C8-3D98-4073-9435-3C96BF3B1F5F}" type="pres">
      <dgm:prSet presAssocID="{D3F8D88D-0868-4217-A784-AB7C630F058D}" presName="node" presStyleLbl="node1" presStyleIdx="1" presStyleCnt="3">
        <dgm:presLayoutVars>
          <dgm:bulletEnabled val="1"/>
        </dgm:presLayoutVars>
      </dgm:prSet>
      <dgm:spPr/>
      <dgm:t>
        <a:bodyPr/>
        <a:lstStyle/>
        <a:p>
          <a:endParaRPr lang="en-US"/>
        </a:p>
      </dgm:t>
    </dgm:pt>
    <dgm:pt modelId="{D6B8F016-2EC1-4D6B-BE0C-937AD999F36F}" type="pres">
      <dgm:prSet presAssocID="{A2A42D4E-8AC5-41E3-A248-50C2C2568682}" presName="sibTrans" presStyleCnt="0"/>
      <dgm:spPr/>
    </dgm:pt>
    <dgm:pt modelId="{9E416E02-6B7D-4D85-A87C-97159E6D82B2}" type="pres">
      <dgm:prSet presAssocID="{DF4CB57D-C306-46D1-BD01-FFB5A4D5BAF2}" presName="node" presStyleLbl="node1" presStyleIdx="2" presStyleCnt="3">
        <dgm:presLayoutVars>
          <dgm:bulletEnabled val="1"/>
        </dgm:presLayoutVars>
      </dgm:prSet>
      <dgm:spPr/>
      <dgm:t>
        <a:bodyPr/>
        <a:lstStyle/>
        <a:p>
          <a:endParaRPr lang="en-US"/>
        </a:p>
      </dgm:t>
    </dgm:pt>
  </dgm:ptLst>
  <dgm:cxnLst>
    <dgm:cxn modelId="{B1BCA271-8DCB-460A-876A-971D0A567F26}" type="presOf" srcId="{DF4CB57D-C306-46D1-BD01-FFB5A4D5BAF2}" destId="{9E416E02-6B7D-4D85-A87C-97159E6D82B2}" srcOrd="0" destOrd="0" presId="urn:microsoft.com/office/officeart/2005/8/layout/hList6"/>
    <dgm:cxn modelId="{E2522D82-603C-4FB0-A470-E70900733976}" type="presOf" srcId="{8CA5CBAB-AECE-46A2-92B7-C54745D7777F}" destId="{A0B27FA0-1BE8-41F2-99F3-C054A39951E4}" srcOrd="0" destOrd="0" presId="urn:microsoft.com/office/officeart/2005/8/layout/hList6"/>
    <dgm:cxn modelId="{E40E6B4A-F0DF-4059-9656-A7C7F1E00C28}" srcId="{2441676E-3ADD-449D-91CF-110FF6B42077}" destId="{8CA5CBAB-AECE-46A2-92B7-C54745D7777F}" srcOrd="0" destOrd="0" parTransId="{F0BB7715-C598-4993-B2BB-1708AB01D1D1}" sibTransId="{4DD10261-B806-477E-8C5C-8BF464FA2CB1}"/>
    <dgm:cxn modelId="{DF2A6CAF-B4BA-429F-A403-AB509592AFF7}" srcId="{2441676E-3ADD-449D-91CF-110FF6B42077}" destId="{D3F8D88D-0868-4217-A784-AB7C630F058D}" srcOrd="1" destOrd="0" parTransId="{6E52C82C-0C2A-40DA-AABC-73D7EE5835CB}" sibTransId="{A2A42D4E-8AC5-41E3-A248-50C2C2568682}"/>
    <dgm:cxn modelId="{948254AF-A204-4C58-B3A4-8D8CE0AAF2E4}" srcId="{2441676E-3ADD-449D-91CF-110FF6B42077}" destId="{DF4CB57D-C306-46D1-BD01-FFB5A4D5BAF2}" srcOrd="2" destOrd="0" parTransId="{7CBA6E0D-CB7A-489D-81D7-F1B2690EA8FC}" sibTransId="{A572C1B5-B3DD-4D90-A448-4C41A4CD923F}"/>
    <dgm:cxn modelId="{6BB2AA6D-D3CC-46AA-93CB-0703AE9916DE}" type="presOf" srcId="{D3F8D88D-0868-4217-A784-AB7C630F058D}" destId="{FDD0E1C8-3D98-4073-9435-3C96BF3B1F5F}" srcOrd="0" destOrd="0" presId="urn:microsoft.com/office/officeart/2005/8/layout/hList6"/>
    <dgm:cxn modelId="{A1FD2316-14D5-4B7E-86B4-860AAE1A4579}" type="presOf" srcId="{2441676E-3ADD-449D-91CF-110FF6B42077}" destId="{D3A0F169-B848-45A4-8F8D-1CDB16C58A30}" srcOrd="0" destOrd="0" presId="urn:microsoft.com/office/officeart/2005/8/layout/hList6"/>
    <dgm:cxn modelId="{4CED1E9F-8F70-4222-869A-07E025B4CE78}" type="presParOf" srcId="{D3A0F169-B848-45A4-8F8D-1CDB16C58A30}" destId="{A0B27FA0-1BE8-41F2-99F3-C054A39951E4}" srcOrd="0" destOrd="0" presId="urn:microsoft.com/office/officeart/2005/8/layout/hList6"/>
    <dgm:cxn modelId="{47095453-251F-45B7-8104-C1C6F0F1A101}" type="presParOf" srcId="{D3A0F169-B848-45A4-8F8D-1CDB16C58A30}" destId="{3C1123CC-67BF-4591-89E0-4233FA859144}" srcOrd="1" destOrd="0" presId="urn:microsoft.com/office/officeart/2005/8/layout/hList6"/>
    <dgm:cxn modelId="{C53E40CB-664C-4D53-B390-375FC5B6B1B3}" type="presParOf" srcId="{D3A0F169-B848-45A4-8F8D-1CDB16C58A30}" destId="{FDD0E1C8-3D98-4073-9435-3C96BF3B1F5F}" srcOrd="2" destOrd="0" presId="urn:microsoft.com/office/officeart/2005/8/layout/hList6"/>
    <dgm:cxn modelId="{8301A5AD-1763-4F64-8A5C-56741F6AB119}" type="presParOf" srcId="{D3A0F169-B848-45A4-8F8D-1CDB16C58A30}" destId="{D6B8F016-2EC1-4D6B-BE0C-937AD999F36F}" srcOrd="3" destOrd="0" presId="urn:microsoft.com/office/officeart/2005/8/layout/hList6"/>
    <dgm:cxn modelId="{A51AD714-B706-4AD9-98D9-E0C31FDA75D8}" type="presParOf" srcId="{D3A0F169-B848-45A4-8F8D-1CDB16C58A30}" destId="{9E416E02-6B7D-4D85-A87C-97159E6D82B2}"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F4C081C-A7C7-4B8D-A9AA-FE7371A86BE1}"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85F26CE4-B326-4185-AF07-50B2B4622703}">
      <dgm:prSet phldrT="[Text]"/>
      <dgm:spPr/>
      <dgm:t>
        <a:bodyPr/>
        <a:lstStyle/>
        <a:p>
          <a:r>
            <a:rPr lang="en-US" dirty="0" smtClean="0"/>
            <a:t>Best handled in batches</a:t>
          </a:r>
          <a:endParaRPr lang="en-US" dirty="0"/>
        </a:p>
      </dgm:t>
    </dgm:pt>
    <dgm:pt modelId="{C46E1DFC-45E8-4244-8ED4-4159CEEC2283}" type="parTrans" cxnId="{5DCB06BB-73B0-446A-A92F-25EA1D15453A}">
      <dgm:prSet/>
      <dgm:spPr/>
      <dgm:t>
        <a:bodyPr/>
        <a:lstStyle/>
        <a:p>
          <a:endParaRPr lang="en-US"/>
        </a:p>
      </dgm:t>
    </dgm:pt>
    <dgm:pt modelId="{CBF4DAE2-705A-4E6C-BFD6-637D9C238E25}" type="sibTrans" cxnId="{5DCB06BB-73B0-446A-A92F-25EA1D15453A}">
      <dgm:prSet/>
      <dgm:spPr/>
      <dgm:t>
        <a:bodyPr/>
        <a:lstStyle/>
        <a:p>
          <a:endParaRPr lang="en-US"/>
        </a:p>
      </dgm:t>
    </dgm:pt>
    <dgm:pt modelId="{500E0A30-0538-4A5D-B947-D1ABA51B57BA}">
      <dgm:prSet phldrT="[Text]"/>
      <dgm:spPr/>
      <dgm:t>
        <a:bodyPr/>
        <a:lstStyle/>
        <a:p>
          <a:r>
            <a:rPr lang="en-US" dirty="0" smtClean="0"/>
            <a:t>Regularly scheduled times </a:t>
          </a:r>
          <a:endParaRPr lang="en-US" dirty="0"/>
        </a:p>
      </dgm:t>
    </dgm:pt>
    <dgm:pt modelId="{115E622F-FE21-4A90-9189-2853F5A7AA94}" type="parTrans" cxnId="{48410FBE-90CD-41D7-9C7D-FDE529F86BBF}">
      <dgm:prSet/>
      <dgm:spPr/>
      <dgm:t>
        <a:bodyPr/>
        <a:lstStyle/>
        <a:p>
          <a:endParaRPr lang="en-US"/>
        </a:p>
      </dgm:t>
    </dgm:pt>
    <dgm:pt modelId="{B4E6BDA3-A199-4FAE-BC37-E719DC230981}" type="sibTrans" cxnId="{48410FBE-90CD-41D7-9C7D-FDE529F86BBF}">
      <dgm:prSet/>
      <dgm:spPr/>
      <dgm:t>
        <a:bodyPr/>
        <a:lstStyle/>
        <a:p>
          <a:endParaRPr lang="en-US"/>
        </a:p>
      </dgm:t>
    </dgm:pt>
    <dgm:pt modelId="{E563C026-0492-4662-B2F6-B2B5DC3A760F}" type="pres">
      <dgm:prSet presAssocID="{2F4C081C-A7C7-4B8D-A9AA-FE7371A86BE1}" presName="diagram" presStyleCnt="0">
        <dgm:presLayoutVars>
          <dgm:dir/>
          <dgm:resizeHandles val="exact"/>
        </dgm:presLayoutVars>
      </dgm:prSet>
      <dgm:spPr/>
      <dgm:t>
        <a:bodyPr/>
        <a:lstStyle/>
        <a:p>
          <a:endParaRPr lang="en-US"/>
        </a:p>
      </dgm:t>
    </dgm:pt>
    <dgm:pt modelId="{AB732380-64CC-4C1C-9A9B-5E2C091C8286}" type="pres">
      <dgm:prSet presAssocID="{85F26CE4-B326-4185-AF07-50B2B4622703}" presName="node" presStyleLbl="node1" presStyleIdx="0" presStyleCnt="2">
        <dgm:presLayoutVars>
          <dgm:bulletEnabled val="1"/>
        </dgm:presLayoutVars>
      </dgm:prSet>
      <dgm:spPr/>
      <dgm:t>
        <a:bodyPr/>
        <a:lstStyle/>
        <a:p>
          <a:endParaRPr lang="en-US"/>
        </a:p>
      </dgm:t>
    </dgm:pt>
    <dgm:pt modelId="{C60F4D8D-83E6-45A9-BD77-0643F068736D}" type="pres">
      <dgm:prSet presAssocID="{CBF4DAE2-705A-4E6C-BFD6-637D9C238E25}" presName="sibTrans" presStyleCnt="0"/>
      <dgm:spPr/>
    </dgm:pt>
    <dgm:pt modelId="{82E94AAA-4601-4329-BB02-09E231C905C7}" type="pres">
      <dgm:prSet presAssocID="{500E0A30-0538-4A5D-B947-D1ABA51B57BA}" presName="node" presStyleLbl="node1" presStyleIdx="1" presStyleCnt="2">
        <dgm:presLayoutVars>
          <dgm:bulletEnabled val="1"/>
        </dgm:presLayoutVars>
      </dgm:prSet>
      <dgm:spPr/>
      <dgm:t>
        <a:bodyPr/>
        <a:lstStyle/>
        <a:p>
          <a:endParaRPr lang="en-US"/>
        </a:p>
      </dgm:t>
    </dgm:pt>
  </dgm:ptLst>
  <dgm:cxnLst>
    <dgm:cxn modelId="{5F504860-3D9A-4A54-A20B-58F7A0A62FA5}" type="presOf" srcId="{2F4C081C-A7C7-4B8D-A9AA-FE7371A86BE1}" destId="{E563C026-0492-4662-B2F6-B2B5DC3A760F}" srcOrd="0" destOrd="0" presId="urn:microsoft.com/office/officeart/2005/8/layout/default"/>
    <dgm:cxn modelId="{5DCB06BB-73B0-446A-A92F-25EA1D15453A}" srcId="{2F4C081C-A7C7-4B8D-A9AA-FE7371A86BE1}" destId="{85F26CE4-B326-4185-AF07-50B2B4622703}" srcOrd="0" destOrd="0" parTransId="{C46E1DFC-45E8-4244-8ED4-4159CEEC2283}" sibTransId="{CBF4DAE2-705A-4E6C-BFD6-637D9C238E25}"/>
    <dgm:cxn modelId="{61440EFD-905B-4181-AF6C-D47E5FBE1920}" type="presOf" srcId="{85F26CE4-B326-4185-AF07-50B2B4622703}" destId="{AB732380-64CC-4C1C-9A9B-5E2C091C8286}" srcOrd="0" destOrd="0" presId="urn:microsoft.com/office/officeart/2005/8/layout/default"/>
    <dgm:cxn modelId="{48410FBE-90CD-41D7-9C7D-FDE529F86BBF}" srcId="{2F4C081C-A7C7-4B8D-A9AA-FE7371A86BE1}" destId="{500E0A30-0538-4A5D-B947-D1ABA51B57BA}" srcOrd="1" destOrd="0" parTransId="{115E622F-FE21-4A90-9189-2853F5A7AA94}" sibTransId="{B4E6BDA3-A199-4FAE-BC37-E719DC230981}"/>
    <dgm:cxn modelId="{109E533F-DB7E-443D-B4ED-A291785B9C3D}" type="presOf" srcId="{500E0A30-0538-4A5D-B947-D1ABA51B57BA}" destId="{82E94AAA-4601-4329-BB02-09E231C905C7}" srcOrd="0" destOrd="0" presId="urn:microsoft.com/office/officeart/2005/8/layout/default"/>
    <dgm:cxn modelId="{8B6F49BC-494B-4F45-A1E1-D98517B16DF5}" type="presParOf" srcId="{E563C026-0492-4662-B2F6-B2B5DC3A760F}" destId="{AB732380-64CC-4C1C-9A9B-5E2C091C8286}" srcOrd="0" destOrd="0" presId="urn:microsoft.com/office/officeart/2005/8/layout/default"/>
    <dgm:cxn modelId="{A4BE3CEB-0252-470B-81F4-BE3E0FBAB7EE}" type="presParOf" srcId="{E563C026-0492-4662-B2F6-B2B5DC3A760F}" destId="{C60F4D8D-83E6-45A9-BD77-0643F068736D}" srcOrd="1" destOrd="0" presId="urn:microsoft.com/office/officeart/2005/8/layout/default"/>
    <dgm:cxn modelId="{515AE62B-205B-4097-B6BB-CC13494D2884}" type="presParOf" srcId="{E563C026-0492-4662-B2F6-B2B5DC3A760F}" destId="{82E94AAA-4601-4329-BB02-09E231C905C7}"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CB6666B1-3E40-485F-AC75-F738C3FD0905}"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7F943BAA-2D62-4889-94A9-83D942251332}">
      <dgm:prSet phldrT="[Text]"/>
      <dgm:spPr/>
      <dgm:t>
        <a:bodyPr/>
        <a:lstStyle/>
        <a:p>
          <a:r>
            <a:rPr lang="en-US" dirty="0" smtClean="0"/>
            <a:t>Read it</a:t>
          </a:r>
          <a:endParaRPr lang="en-US" dirty="0"/>
        </a:p>
      </dgm:t>
    </dgm:pt>
    <dgm:pt modelId="{16188528-197A-4589-8104-B2CBC3A1C0EC}" type="parTrans" cxnId="{0E771474-562F-4D17-A75D-3DBC73572531}">
      <dgm:prSet/>
      <dgm:spPr/>
      <dgm:t>
        <a:bodyPr/>
        <a:lstStyle/>
        <a:p>
          <a:endParaRPr lang="en-US"/>
        </a:p>
      </dgm:t>
    </dgm:pt>
    <dgm:pt modelId="{236BC959-6076-4380-9C5B-E57FC03F3AAD}" type="sibTrans" cxnId="{0E771474-562F-4D17-A75D-3DBC73572531}">
      <dgm:prSet/>
      <dgm:spPr/>
      <dgm:t>
        <a:bodyPr/>
        <a:lstStyle/>
        <a:p>
          <a:endParaRPr lang="en-US" dirty="0"/>
        </a:p>
      </dgm:t>
    </dgm:pt>
    <dgm:pt modelId="{1B59F232-AC1F-49D5-AEAB-765FF67D1F36}">
      <dgm:prSet phldrT="[Text]"/>
      <dgm:spPr/>
      <dgm:t>
        <a:bodyPr/>
        <a:lstStyle/>
        <a:p>
          <a:r>
            <a:rPr lang="en-US" dirty="0" smtClean="0"/>
            <a:t>File it</a:t>
          </a:r>
          <a:endParaRPr lang="en-US" dirty="0"/>
        </a:p>
      </dgm:t>
    </dgm:pt>
    <dgm:pt modelId="{F0472712-1496-41EA-A72D-A4679BDCBCF3}" type="parTrans" cxnId="{122350D4-5ED4-4BB3-B190-73A8205AF2E9}">
      <dgm:prSet/>
      <dgm:spPr/>
      <dgm:t>
        <a:bodyPr/>
        <a:lstStyle/>
        <a:p>
          <a:endParaRPr lang="en-US"/>
        </a:p>
      </dgm:t>
    </dgm:pt>
    <dgm:pt modelId="{33840E6B-37FF-473B-969A-2932346FF112}" type="sibTrans" cxnId="{122350D4-5ED4-4BB3-B190-73A8205AF2E9}">
      <dgm:prSet/>
      <dgm:spPr/>
      <dgm:t>
        <a:bodyPr/>
        <a:lstStyle/>
        <a:p>
          <a:endParaRPr lang="en-US" dirty="0"/>
        </a:p>
      </dgm:t>
    </dgm:pt>
    <dgm:pt modelId="{A82E2EB9-E5BA-4604-AEEE-CF39817BCBDC}">
      <dgm:prSet phldrT="[Text]"/>
      <dgm:spPr/>
      <dgm:t>
        <a:bodyPr/>
        <a:lstStyle/>
        <a:p>
          <a:r>
            <a:rPr lang="en-US" dirty="0" smtClean="0"/>
            <a:t>Delete it</a:t>
          </a:r>
          <a:endParaRPr lang="en-US" dirty="0"/>
        </a:p>
      </dgm:t>
    </dgm:pt>
    <dgm:pt modelId="{8054AAD6-6CC1-42D9-8AD3-06BD6D7847FD}" type="parTrans" cxnId="{43929239-B51E-4CB3-994A-4B0264E07C7E}">
      <dgm:prSet/>
      <dgm:spPr/>
      <dgm:t>
        <a:bodyPr/>
        <a:lstStyle/>
        <a:p>
          <a:endParaRPr lang="en-US"/>
        </a:p>
      </dgm:t>
    </dgm:pt>
    <dgm:pt modelId="{71E79FF1-ADDB-42DE-B6C1-C0F886024101}" type="sibTrans" cxnId="{43929239-B51E-4CB3-994A-4B0264E07C7E}">
      <dgm:prSet/>
      <dgm:spPr/>
      <dgm:t>
        <a:bodyPr/>
        <a:lstStyle/>
        <a:p>
          <a:endParaRPr lang="en-US"/>
        </a:p>
      </dgm:t>
    </dgm:pt>
    <dgm:pt modelId="{23252247-3363-4382-ACC7-49E2C04E258A}" type="pres">
      <dgm:prSet presAssocID="{CB6666B1-3E40-485F-AC75-F738C3FD0905}" presName="outerComposite" presStyleCnt="0">
        <dgm:presLayoutVars>
          <dgm:chMax val="5"/>
          <dgm:dir/>
          <dgm:resizeHandles val="exact"/>
        </dgm:presLayoutVars>
      </dgm:prSet>
      <dgm:spPr/>
      <dgm:t>
        <a:bodyPr/>
        <a:lstStyle/>
        <a:p>
          <a:endParaRPr lang="en-US"/>
        </a:p>
      </dgm:t>
    </dgm:pt>
    <dgm:pt modelId="{235C6C59-0811-450A-B22B-0326D3A4E5B1}" type="pres">
      <dgm:prSet presAssocID="{CB6666B1-3E40-485F-AC75-F738C3FD0905}" presName="dummyMaxCanvas" presStyleCnt="0">
        <dgm:presLayoutVars/>
      </dgm:prSet>
      <dgm:spPr/>
    </dgm:pt>
    <dgm:pt modelId="{101EF5E7-4BEC-4A07-AFE1-3FEDE223E712}" type="pres">
      <dgm:prSet presAssocID="{CB6666B1-3E40-485F-AC75-F738C3FD0905}" presName="ThreeNodes_1" presStyleLbl="node1" presStyleIdx="0" presStyleCnt="3">
        <dgm:presLayoutVars>
          <dgm:bulletEnabled val="1"/>
        </dgm:presLayoutVars>
      </dgm:prSet>
      <dgm:spPr/>
      <dgm:t>
        <a:bodyPr/>
        <a:lstStyle/>
        <a:p>
          <a:endParaRPr lang="en-US"/>
        </a:p>
      </dgm:t>
    </dgm:pt>
    <dgm:pt modelId="{82DB6576-03BA-49EC-A278-F27A694DD244}" type="pres">
      <dgm:prSet presAssocID="{CB6666B1-3E40-485F-AC75-F738C3FD0905}" presName="ThreeNodes_2" presStyleLbl="node1" presStyleIdx="1" presStyleCnt="3">
        <dgm:presLayoutVars>
          <dgm:bulletEnabled val="1"/>
        </dgm:presLayoutVars>
      </dgm:prSet>
      <dgm:spPr/>
      <dgm:t>
        <a:bodyPr/>
        <a:lstStyle/>
        <a:p>
          <a:endParaRPr lang="en-US"/>
        </a:p>
      </dgm:t>
    </dgm:pt>
    <dgm:pt modelId="{B3A2C71F-0889-4D5C-9A77-120CBBB6FC3E}" type="pres">
      <dgm:prSet presAssocID="{CB6666B1-3E40-485F-AC75-F738C3FD0905}" presName="ThreeNodes_3" presStyleLbl="node1" presStyleIdx="2" presStyleCnt="3">
        <dgm:presLayoutVars>
          <dgm:bulletEnabled val="1"/>
        </dgm:presLayoutVars>
      </dgm:prSet>
      <dgm:spPr/>
      <dgm:t>
        <a:bodyPr/>
        <a:lstStyle/>
        <a:p>
          <a:endParaRPr lang="en-US"/>
        </a:p>
      </dgm:t>
    </dgm:pt>
    <dgm:pt modelId="{00AF3FFC-A35C-4934-96D5-A776476CA62F}" type="pres">
      <dgm:prSet presAssocID="{CB6666B1-3E40-485F-AC75-F738C3FD0905}" presName="ThreeConn_1-2" presStyleLbl="fgAccFollowNode1" presStyleIdx="0" presStyleCnt="2">
        <dgm:presLayoutVars>
          <dgm:bulletEnabled val="1"/>
        </dgm:presLayoutVars>
      </dgm:prSet>
      <dgm:spPr/>
      <dgm:t>
        <a:bodyPr/>
        <a:lstStyle/>
        <a:p>
          <a:endParaRPr lang="en-US"/>
        </a:p>
      </dgm:t>
    </dgm:pt>
    <dgm:pt modelId="{F120A1EC-050F-49EB-ABE2-64D30A1DD365}" type="pres">
      <dgm:prSet presAssocID="{CB6666B1-3E40-485F-AC75-F738C3FD0905}" presName="ThreeConn_2-3" presStyleLbl="fgAccFollowNode1" presStyleIdx="1" presStyleCnt="2">
        <dgm:presLayoutVars>
          <dgm:bulletEnabled val="1"/>
        </dgm:presLayoutVars>
      </dgm:prSet>
      <dgm:spPr/>
      <dgm:t>
        <a:bodyPr/>
        <a:lstStyle/>
        <a:p>
          <a:endParaRPr lang="en-US"/>
        </a:p>
      </dgm:t>
    </dgm:pt>
    <dgm:pt modelId="{5A8CD88C-BAF5-4204-ACF0-143F1D8134BB}" type="pres">
      <dgm:prSet presAssocID="{CB6666B1-3E40-485F-AC75-F738C3FD0905}" presName="ThreeNodes_1_text" presStyleLbl="node1" presStyleIdx="2" presStyleCnt="3">
        <dgm:presLayoutVars>
          <dgm:bulletEnabled val="1"/>
        </dgm:presLayoutVars>
      </dgm:prSet>
      <dgm:spPr/>
      <dgm:t>
        <a:bodyPr/>
        <a:lstStyle/>
        <a:p>
          <a:endParaRPr lang="en-US"/>
        </a:p>
      </dgm:t>
    </dgm:pt>
    <dgm:pt modelId="{EB0B437C-0078-4946-BFD5-F4AF381882EA}" type="pres">
      <dgm:prSet presAssocID="{CB6666B1-3E40-485F-AC75-F738C3FD0905}" presName="ThreeNodes_2_text" presStyleLbl="node1" presStyleIdx="2" presStyleCnt="3">
        <dgm:presLayoutVars>
          <dgm:bulletEnabled val="1"/>
        </dgm:presLayoutVars>
      </dgm:prSet>
      <dgm:spPr/>
      <dgm:t>
        <a:bodyPr/>
        <a:lstStyle/>
        <a:p>
          <a:endParaRPr lang="en-US"/>
        </a:p>
      </dgm:t>
    </dgm:pt>
    <dgm:pt modelId="{FDC050C8-E7AB-45B2-8011-3E5DACE8B7C2}" type="pres">
      <dgm:prSet presAssocID="{CB6666B1-3E40-485F-AC75-F738C3FD0905}" presName="ThreeNodes_3_text" presStyleLbl="node1" presStyleIdx="2" presStyleCnt="3">
        <dgm:presLayoutVars>
          <dgm:bulletEnabled val="1"/>
        </dgm:presLayoutVars>
      </dgm:prSet>
      <dgm:spPr/>
      <dgm:t>
        <a:bodyPr/>
        <a:lstStyle/>
        <a:p>
          <a:endParaRPr lang="en-US"/>
        </a:p>
      </dgm:t>
    </dgm:pt>
  </dgm:ptLst>
  <dgm:cxnLst>
    <dgm:cxn modelId="{122350D4-5ED4-4BB3-B190-73A8205AF2E9}" srcId="{CB6666B1-3E40-485F-AC75-F738C3FD0905}" destId="{1B59F232-AC1F-49D5-AEAB-765FF67D1F36}" srcOrd="1" destOrd="0" parTransId="{F0472712-1496-41EA-A72D-A4679BDCBCF3}" sibTransId="{33840E6B-37FF-473B-969A-2932346FF112}"/>
    <dgm:cxn modelId="{709D50B8-167F-4916-A6DE-6B008750BC77}" type="presOf" srcId="{A82E2EB9-E5BA-4604-AEEE-CF39817BCBDC}" destId="{B3A2C71F-0889-4D5C-9A77-120CBBB6FC3E}" srcOrd="0" destOrd="0" presId="urn:microsoft.com/office/officeart/2005/8/layout/vProcess5"/>
    <dgm:cxn modelId="{83973E9C-B350-4944-820B-1391A6D3BAF8}" type="presOf" srcId="{236BC959-6076-4380-9C5B-E57FC03F3AAD}" destId="{00AF3FFC-A35C-4934-96D5-A776476CA62F}" srcOrd="0" destOrd="0" presId="urn:microsoft.com/office/officeart/2005/8/layout/vProcess5"/>
    <dgm:cxn modelId="{155ED563-BACC-43C7-8C03-B937A53A26CB}" type="presOf" srcId="{CB6666B1-3E40-485F-AC75-F738C3FD0905}" destId="{23252247-3363-4382-ACC7-49E2C04E258A}" srcOrd="0" destOrd="0" presId="urn:microsoft.com/office/officeart/2005/8/layout/vProcess5"/>
    <dgm:cxn modelId="{4FB9D6ED-7741-4427-97BF-B90423255D60}" type="presOf" srcId="{A82E2EB9-E5BA-4604-AEEE-CF39817BCBDC}" destId="{FDC050C8-E7AB-45B2-8011-3E5DACE8B7C2}" srcOrd="1" destOrd="0" presId="urn:microsoft.com/office/officeart/2005/8/layout/vProcess5"/>
    <dgm:cxn modelId="{A0CCE0A4-DA44-45D3-B24E-99A16DB38DCC}" type="presOf" srcId="{7F943BAA-2D62-4889-94A9-83D942251332}" destId="{5A8CD88C-BAF5-4204-ACF0-143F1D8134BB}" srcOrd="1" destOrd="0" presId="urn:microsoft.com/office/officeart/2005/8/layout/vProcess5"/>
    <dgm:cxn modelId="{7A030D8B-D87A-4ABA-BC80-132A33BACBDE}" type="presOf" srcId="{1B59F232-AC1F-49D5-AEAB-765FF67D1F36}" destId="{82DB6576-03BA-49EC-A278-F27A694DD244}" srcOrd="0" destOrd="0" presId="urn:microsoft.com/office/officeart/2005/8/layout/vProcess5"/>
    <dgm:cxn modelId="{169F8439-205A-408C-8BAA-1ACA3CB8118F}" type="presOf" srcId="{33840E6B-37FF-473B-969A-2932346FF112}" destId="{F120A1EC-050F-49EB-ABE2-64D30A1DD365}" srcOrd="0" destOrd="0" presId="urn:microsoft.com/office/officeart/2005/8/layout/vProcess5"/>
    <dgm:cxn modelId="{5453094D-B007-4B81-9C7E-4E1C89DA34FD}" type="presOf" srcId="{1B59F232-AC1F-49D5-AEAB-765FF67D1F36}" destId="{EB0B437C-0078-4946-BFD5-F4AF381882EA}" srcOrd="1" destOrd="0" presId="urn:microsoft.com/office/officeart/2005/8/layout/vProcess5"/>
    <dgm:cxn modelId="{0E771474-562F-4D17-A75D-3DBC73572531}" srcId="{CB6666B1-3E40-485F-AC75-F738C3FD0905}" destId="{7F943BAA-2D62-4889-94A9-83D942251332}" srcOrd="0" destOrd="0" parTransId="{16188528-197A-4589-8104-B2CBC3A1C0EC}" sibTransId="{236BC959-6076-4380-9C5B-E57FC03F3AAD}"/>
    <dgm:cxn modelId="{0BE84E15-E71D-4EEE-8C21-4E01F628626C}" type="presOf" srcId="{7F943BAA-2D62-4889-94A9-83D942251332}" destId="{101EF5E7-4BEC-4A07-AFE1-3FEDE223E712}" srcOrd="0" destOrd="0" presId="urn:microsoft.com/office/officeart/2005/8/layout/vProcess5"/>
    <dgm:cxn modelId="{43929239-B51E-4CB3-994A-4B0264E07C7E}" srcId="{CB6666B1-3E40-485F-AC75-F738C3FD0905}" destId="{A82E2EB9-E5BA-4604-AEEE-CF39817BCBDC}" srcOrd="2" destOrd="0" parTransId="{8054AAD6-6CC1-42D9-8AD3-06BD6D7847FD}" sibTransId="{71E79FF1-ADDB-42DE-B6C1-C0F886024101}"/>
    <dgm:cxn modelId="{4F8E339A-15C6-43C0-8E9F-CA72822936F8}" type="presParOf" srcId="{23252247-3363-4382-ACC7-49E2C04E258A}" destId="{235C6C59-0811-450A-B22B-0326D3A4E5B1}" srcOrd="0" destOrd="0" presId="urn:microsoft.com/office/officeart/2005/8/layout/vProcess5"/>
    <dgm:cxn modelId="{8CBCB5A3-02F3-4E3E-949A-9F9968FB5CD5}" type="presParOf" srcId="{23252247-3363-4382-ACC7-49E2C04E258A}" destId="{101EF5E7-4BEC-4A07-AFE1-3FEDE223E712}" srcOrd="1" destOrd="0" presId="urn:microsoft.com/office/officeart/2005/8/layout/vProcess5"/>
    <dgm:cxn modelId="{135C34E7-613E-4E5E-AFB0-C670C56C2EE1}" type="presParOf" srcId="{23252247-3363-4382-ACC7-49E2C04E258A}" destId="{82DB6576-03BA-49EC-A278-F27A694DD244}" srcOrd="2" destOrd="0" presId="urn:microsoft.com/office/officeart/2005/8/layout/vProcess5"/>
    <dgm:cxn modelId="{574B3899-5D1F-4919-908B-8066DC00C51F}" type="presParOf" srcId="{23252247-3363-4382-ACC7-49E2C04E258A}" destId="{B3A2C71F-0889-4D5C-9A77-120CBBB6FC3E}" srcOrd="3" destOrd="0" presId="urn:microsoft.com/office/officeart/2005/8/layout/vProcess5"/>
    <dgm:cxn modelId="{F4D57448-D3EC-44C8-B820-1986FCA133DB}" type="presParOf" srcId="{23252247-3363-4382-ACC7-49E2C04E258A}" destId="{00AF3FFC-A35C-4934-96D5-A776476CA62F}" srcOrd="4" destOrd="0" presId="urn:microsoft.com/office/officeart/2005/8/layout/vProcess5"/>
    <dgm:cxn modelId="{ED6F43CB-2FD0-4F98-8B2F-01AA8C26B80F}" type="presParOf" srcId="{23252247-3363-4382-ACC7-49E2C04E258A}" destId="{F120A1EC-050F-49EB-ABE2-64D30A1DD365}" srcOrd="5" destOrd="0" presId="urn:microsoft.com/office/officeart/2005/8/layout/vProcess5"/>
    <dgm:cxn modelId="{273E87AC-6771-4714-ACD2-DBB6F8878732}" type="presParOf" srcId="{23252247-3363-4382-ACC7-49E2C04E258A}" destId="{5A8CD88C-BAF5-4204-ACF0-143F1D8134BB}" srcOrd="6" destOrd="0" presId="urn:microsoft.com/office/officeart/2005/8/layout/vProcess5"/>
    <dgm:cxn modelId="{6A43EADF-FAB5-4D5D-8EC1-7ADA8D4AB8FB}" type="presParOf" srcId="{23252247-3363-4382-ACC7-49E2C04E258A}" destId="{EB0B437C-0078-4946-BFD5-F4AF381882EA}" srcOrd="7" destOrd="0" presId="urn:microsoft.com/office/officeart/2005/8/layout/vProcess5"/>
    <dgm:cxn modelId="{0531A7A4-766C-4F29-8294-DE0881134BD6}" type="presParOf" srcId="{23252247-3363-4382-ACC7-49E2C04E258A}" destId="{FDC050C8-E7AB-45B2-8011-3E5DACE8B7C2}"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1D5433A-9DE3-4512-81C1-6A66BA326F29}"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BA139E37-757A-4F47-BABA-57071F361C7A}">
      <dgm:prSet phldrT="[Text]" custT="1"/>
      <dgm:spPr/>
      <dgm:t>
        <a:bodyPr/>
        <a:lstStyle/>
        <a:p>
          <a:r>
            <a:rPr lang="en-US" sz="4000" b="1" dirty="0" smtClean="0"/>
            <a:t>S</a:t>
          </a:r>
          <a:r>
            <a:rPr lang="en-US" sz="4000" b="0" dirty="0" smtClean="0"/>
            <a:t>pecific</a:t>
          </a:r>
          <a:endParaRPr lang="en-US" sz="4000" b="0" dirty="0"/>
        </a:p>
      </dgm:t>
    </dgm:pt>
    <dgm:pt modelId="{01A7BC58-4FB9-447C-B1BE-64782CAF2F87}" type="parTrans" cxnId="{701E74CC-6754-441E-8CBC-262A307C67EA}">
      <dgm:prSet/>
      <dgm:spPr/>
      <dgm:t>
        <a:bodyPr/>
        <a:lstStyle/>
        <a:p>
          <a:endParaRPr lang="en-US"/>
        </a:p>
      </dgm:t>
    </dgm:pt>
    <dgm:pt modelId="{540166DD-504D-4D2D-817B-E697794F7D8A}" type="sibTrans" cxnId="{701E74CC-6754-441E-8CBC-262A307C67EA}">
      <dgm:prSet/>
      <dgm:spPr/>
      <dgm:t>
        <a:bodyPr/>
        <a:lstStyle/>
        <a:p>
          <a:endParaRPr lang="en-US" dirty="0"/>
        </a:p>
      </dgm:t>
    </dgm:pt>
    <dgm:pt modelId="{FDA11339-3A24-4C90-B09A-BE2E5371BA38}">
      <dgm:prSet phldrT="[Text]" custT="1"/>
      <dgm:spPr/>
      <dgm:t>
        <a:bodyPr/>
        <a:lstStyle/>
        <a:p>
          <a:r>
            <a:rPr lang="en-US" sz="4000" b="1" dirty="0" smtClean="0"/>
            <a:t>M</a:t>
          </a:r>
          <a:r>
            <a:rPr lang="en-US" sz="4000" b="0" dirty="0" smtClean="0"/>
            <a:t>easurable</a:t>
          </a:r>
          <a:endParaRPr lang="en-US" sz="4000" b="0" dirty="0"/>
        </a:p>
      </dgm:t>
    </dgm:pt>
    <dgm:pt modelId="{A41A31D7-CE93-492A-9D01-9181EED61D12}" type="parTrans" cxnId="{0A3093B7-4733-4DD8-8AE4-2308F0BF190B}">
      <dgm:prSet/>
      <dgm:spPr/>
      <dgm:t>
        <a:bodyPr/>
        <a:lstStyle/>
        <a:p>
          <a:endParaRPr lang="en-US"/>
        </a:p>
      </dgm:t>
    </dgm:pt>
    <dgm:pt modelId="{C7B93B4B-5B21-4D92-B410-72D408838447}" type="sibTrans" cxnId="{0A3093B7-4733-4DD8-8AE4-2308F0BF190B}">
      <dgm:prSet/>
      <dgm:spPr/>
      <dgm:t>
        <a:bodyPr/>
        <a:lstStyle/>
        <a:p>
          <a:endParaRPr lang="en-US" dirty="0"/>
        </a:p>
      </dgm:t>
    </dgm:pt>
    <dgm:pt modelId="{AC3364F0-ABE4-4722-8AAF-E6166446A59C}">
      <dgm:prSet phldrT="[Text]" custT="1"/>
      <dgm:spPr/>
      <dgm:t>
        <a:bodyPr/>
        <a:lstStyle/>
        <a:p>
          <a:r>
            <a:rPr lang="en-US" sz="4000" b="1" dirty="0" smtClean="0"/>
            <a:t>A</a:t>
          </a:r>
          <a:r>
            <a:rPr lang="en-US" sz="4000" b="0" dirty="0" smtClean="0"/>
            <a:t>chievable</a:t>
          </a:r>
          <a:endParaRPr lang="en-US" sz="4000" b="0" dirty="0"/>
        </a:p>
      </dgm:t>
    </dgm:pt>
    <dgm:pt modelId="{EEE8F25A-57C2-4F30-9A5D-2E7BBA0914D2}" type="parTrans" cxnId="{61B5FDD9-47D8-4286-A9B6-A7DD1D4E0CDC}">
      <dgm:prSet/>
      <dgm:spPr/>
      <dgm:t>
        <a:bodyPr/>
        <a:lstStyle/>
        <a:p>
          <a:endParaRPr lang="en-US"/>
        </a:p>
      </dgm:t>
    </dgm:pt>
    <dgm:pt modelId="{4897DDBD-BAC4-4247-9181-570559730D8C}" type="sibTrans" cxnId="{61B5FDD9-47D8-4286-A9B6-A7DD1D4E0CDC}">
      <dgm:prSet/>
      <dgm:spPr/>
      <dgm:t>
        <a:bodyPr/>
        <a:lstStyle/>
        <a:p>
          <a:endParaRPr lang="en-US" dirty="0"/>
        </a:p>
      </dgm:t>
    </dgm:pt>
    <dgm:pt modelId="{49ED000C-87D1-45B7-8BA3-BF7EAF298D66}">
      <dgm:prSet phldrT="[Text]" custT="1"/>
      <dgm:spPr/>
      <dgm:t>
        <a:bodyPr/>
        <a:lstStyle/>
        <a:p>
          <a:r>
            <a:rPr lang="en-US" sz="4000" b="1" dirty="0" smtClean="0"/>
            <a:t>T</a:t>
          </a:r>
          <a:r>
            <a:rPr lang="en-US" sz="4000" b="0" dirty="0" smtClean="0"/>
            <a:t>imed</a:t>
          </a:r>
          <a:endParaRPr lang="en-US" sz="4000" b="0" dirty="0"/>
        </a:p>
      </dgm:t>
    </dgm:pt>
    <dgm:pt modelId="{6F2962A5-E680-4F4B-A616-E6CBFC279D29}" type="parTrans" cxnId="{A3124D4B-3322-4AEB-8A02-6D30740C22CB}">
      <dgm:prSet/>
      <dgm:spPr/>
      <dgm:t>
        <a:bodyPr/>
        <a:lstStyle/>
        <a:p>
          <a:endParaRPr lang="en-US"/>
        </a:p>
      </dgm:t>
    </dgm:pt>
    <dgm:pt modelId="{301266C2-8A6D-424C-89EF-394746C3FF00}" type="sibTrans" cxnId="{A3124D4B-3322-4AEB-8A02-6D30740C22CB}">
      <dgm:prSet/>
      <dgm:spPr/>
      <dgm:t>
        <a:bodyPr/>
        <a:lstStyle/>
        <a:p>
          <a:endParaRPr lang="en-US"/>
        </a:p>
      </dgm:t>
    </dgm:pt>
    <dgm:pt modelId="{35D0F59B-A80E-4228-BF2B-0736734622FC}">
      <dgm:prSet phldrT="[Text]" custT="1"/>
      <dgm:spPr/>
      <dgm:t>
        <a:bodyPr/>
        <a:lstStyle/>
        <a:p>
          <a:r>
            <a:rPr lang="en-US" sz="4000" b="1" dirty="0" smtClean="0"/>
            <a:t>R</a:t>
          </a:r>
          <a:r>
            <a:rPr lang="en-US" sz="4000" b="0" dirty="0" smtClean="0"/>
            <a:t>elevant</a:t>
          </a:r>
          <a:endParaRPr lang="en-US" sz="4000" b="0" dirty="0"/>
        </a:p>
      </dgm:t>
    </dgm:pt>
    <dgm:pt modelId="{93E173D1-8442-4807-A01F-14690AD274A9}" type="parTrans" cxnId="{E92BE965-157C-4D9F-A331-5A3C6B908605}">
      <dgm:prSet/>
      <dgm:spPr/>
      <dgm:t>
        <a:bodyPr/>
        <a:lstStyle/>
        <a:p>
          <a:endParaRPr lang="en-US"/>
        </a:p>
      </dgm:t>
    </dgm:pt>
    <dgm:pt modelId="{AC62276C-DAAA-4FB5-AF86-26241B9DE318}" type="sibTrans" cxnId="{E92BE965-157C-4D9F-A331-5A3C6B908605}">
      <dgm:prSet/>
      <dgm:spPr/>
      <dgm:t>
        <a:bodyPr/>
        <a:lstStyle/>
        <a:p>
          <a:endParaRPr lang="en-US" dirty="0"/>
        </a:p>
      </dgm:t>
    </dgm:pt>
    <dgm:pt modelId="{33D07409-D609-446A-BDFF-EDF3DE63FF54}" type="pres">
      <dgm:prSet presAssocID="{D1D5433A-9DE3-4512-81C1-6A66BA326F29}" presName="outerComposite" presStyleCnt="0">
        <dgm:presLayoutVars>
          <dgm:chMax val="5"/>
          <dgm:dir/>
          <dgm:resizeHandles val="exact"/>
        </dgm:presLayoutVars>
      </dgm:prSet>
      <dgm:spPr/>
      <dgm:t>
        <a:bodyPr/>
        <a:lstStyle/>
        <a:p>
          <a:endParaRPr lang="en-US"/>
        </a:p>
      </dgm:t>
    </dgm:pt>
    <dgm:pt modelId="{8E8C5C9A-5F10-4059-B82C-A0361F4EB2DC}" type="pres">
      <dgm:prSet presAssocID="{D1D5433A-9DE3-4512-81C1-6A66BA326F29}" presName="dummyMaxCanvas" presStyleCnt="0">
        <dgm:presLayoutVars/>
      </dgm:prSet>
      <dgm:spPr/>
    </dgm:pt>
    <dgm:pt modelId="{17C0F5DE-8E21-4B91-96A1-64A2325D15B2}" type="pres">
      <dgm:prSet presAssocID="{D1D5433A-9DE3-4512-81C1-6A66BA326F29}" presName="FiveNodes_1" presStyleLbl="node1" presStyleIdx="0" presStyleCnt="5">
        <dgm:presLayoutVars>
          <dgm:bulletEnabled val="1"/>
        </dgm:presLayoutVars>
      </dgm:prSet>
      <dgm:spPr/>
      <dgm:t>
        <a:bodyPr/>
        <a:lstStyle/>
        <a:p>
          <a:endParaRPr lang="en-US"/>
        </a:p>
      </dgm:t>
    </dgm:pt>
    <dgm:pt modelId="{D199BB0E-AAA9-44EC-AABC-5E2CE24AABA6}" type="pres">
      <dgm:prSet presAssocID="{D1D5433A-9DE3-4512-81C1-6A66BA326F29}" presName="FiveNodes_2" presStyleLbl="node1" presStyleIdx="1" presStyleCnt="5">
        <dgm:presLayoutVars>
          <dgm:bulletEnabled val="1"/>
        </dgm:presLayoutVars>
      </dgm:prSet>
      <dgm:spPr/>
      <dgm:t>
        <a:bodyPr/>
        <a:lstStyle/>
        <a:p>
          <a:endParaRPr lang="en-US"/>
        </a:p>
      </dgm:t>
    </dgm:pt>
    <dgm:pt modelId="{7A567496-7C07-4A5E-AD10-12DC23C45D98}" type="pres">
      <dgm:prSet presAssocID="{D1D5433A-9DE3-4512-81C1-6A66BA326F29}" presName="FiveNodes_3" presStyleLbl="node1" presStyleIdx="2" presStyleCnt="5">
        <dgm:presLayoutVars>
          <dgm:bulletEnabled val="1"/>
        </dgm:presLayoutVars>
      </dgm:prSet>
      <dgm:spPr/>
      <dgm:t>
        <a:bodyPr/>
        <a:lstStyle/>
        <a:p>
          <a:endParaRPr lang="en-US"/>
        </a:p>
      </dgm:t>
    </dgm:pt>
    <dgm:pt modelId="{3FFC3B7D-EE44-41F3-893C-35043FED17DC}" type="pres">
      <dgm:prSet presAssocID="{D1D5433A-9DE3-4512-81C1-6A66BA326F29}" presName="FiveNodes_4" presStyleLbl="node1" presStyleIdx="3" presStyleCnt="5">
        <dgm:presLayoutVars>
          <dgm:bulletEnabled val="1"/>
        </dgm:presLayoutVars>
      </dgm:prSet>
      <dgm:spPr/>
      <dgm:t>
        <a:bodyPr/>
        <a:lstStyle/>
        <a:p>
          <a:endParaRPr lang="en-US"/>
        </a:p>
      </dgm:t>
    </dgm:pt>
    <dgm:pt modelId="{2EE809E3-DA61-48B0-B758-516A25EA7D40}" type="pres">
      <dgm:prSet presAssocID="{D1D5433A-9DE3-4512-81C1-6A66BA326F29}" presName="FiveNodes_5" presStyleLbl="node1" presStyleIdx="4" presStyleCnt="5">
        <dgm:presLayoutVars>
          <dgm:bulletEnabled val="1"/>
        </dgm:presLayoutVars>
      </dgm:prSet>
      <dgm:spPr/>
      <dgm:t>
        <a:bodyPr/>
        <a:lstStyle/>
        <a:p>
          <a:endParaRPr lang="en-US"/>
        </a:p>
      </dgm:t>
    </dgm:pt>
    <dgm:pt modelId="{059BA7FB-0173-44D2-A130-71BEC5EB6D27}" type="pres">
      <dgm:prSet presAssocID="{D1D5433A-9DE3-4512-81C1-6A66BA326F29}" presName="FiveConn_1-2" presStyleLbl="fgAccFollowNode1" presStyleIdx="0" presStyleCnt="4">
        <dgm:presLayoutVars>
          <dgm:bulletEnabled val="1"/>
        </dgm:presLayoutVars>
      </dgm:prSet>
      <dgm:spPr/>
      <dgm:t>
        <a:bodyPr/>
        <a:lstStyle/>
        <a:p>
          <a:endParaRPr lang="en-US"/>
        </a:p>
      </dgm:t>
    </dgm:pt>
    <dgm:pt modelId="{655BBA8A-2E11-4FFC-898E-AE143EEE0A35}" type="pres">
      <dgm:prSet presAssocID="{D1D5433A-9DE3-4512-81C1-6A66BA326F29}" presName="FiveConn_2-3" presStyleLbl="fgAccFollowNode1" presStyleIdx="1" presStyleCnt="4">
        <dgm:presLayoutVars>
          <dgm:bulletEnabled val="1"/>
        </dgm:presLayoutVars>
      </dgm:prSet>
      <dgm:spPr/>
      <dgm:t>
        <a:bodyPr/>
        <a:lstStyle/>
        <a:p>
          <a:endParaRPr lang="en-US"/>
        </a:p>
      </dgm:t>
    </dgm:pt>
    <dgm:pt modelId="{14AE2D4E-F381-44A9-8303-E1C6F5CC0796}" type="pres">
      <dgm:prSet presAssocID="{D1D5433A-9DE3-4512-81C1-6A66BA326F29}" presName="FiveConn_3-4" presStyleLbl="fgAccFollowNode1" presStyleIdx="2" presStyleCnt="4">
        <dgm:presLayoutVars>
          <dgm:bulletEnabled val="1"/>
        </dgm:presLayoutVars>
      </dgm:prSet>
      <dgm:spPr/>
      <dgm:t>
        <a:bodyPr/>
        <a:lstStyle/>
        <a:p>
          <a:endParaRPr lang="en-US"/>
        </a:p>
      </dgm:t>
    </dgm:pt>
    <dgm:pt modelId="{284B3F4B-C501-419E-B5D5-B754ABE482A1}" type="pres">
      <dgm:prSet presAssocID="{D1D5433A-9DE3-4512-81C1-6A66BA326F29}" presName="FiveConn_4-5" presStyleLbl="fgAccFollowNode1" presStyleIdx="3" presStyleCnt="4">
        <dgm:presLayoutVars>
          <dgm:bulletEnabled val="1"/>
        </dgm:presLayoutVars>
      </dgm:prSet>
      <dgm:spPr/>
      <dgm:t>
        <a:bodyPr/>
        <a:lstStyle/>
        <a:p>
          <a:endParaRPr lang="en-US"/>
        </a:p>
      </dgm:t>
    </dgm:pt>
    <dgm:pt modelId="{2EF860D7-1D49-4F17-BDBF-1D0387950AA7}" type="pres">
      <dgm:prSet presAssocID="{D1D5433A-9DE3-4512-81C1-6A66BA326F29}" presName="FiveNodes_1_text" presStyleLbl="node1" presStyleIdx="4" presStyleCnt="5">
        <dgm:presLayoutVars>
          <dgm:bulletEnabled val="1"/>
        </dgm:presLayoutVars>
      </dgm:prSet>
      <dgm:spPr/>
      <dgm:t>
        <a:bodyPr/>
        <a:lstStyle/>
        <a:p>
          <a:endParaRPr lang="en-US"/>
        </a:p>
      </dgm:t>
    </dgm:pt>
    <dgm:pt modelId="{3136365C-0492-4F33-901D-9716AA11EC8D}" type="pres">
      <dgm:prSet presAssocID="{D1D5433A-9DE3-4512-81C1-6A66BA326F29}" presName="FiveNodes_2_text" presStyleLbl="node1" presStyleIdx="4" presStyleCnt="5">
        <dgm:presLayoutVars>
          <dgm:bulletEnabled val="1"/>
        </dgm:presLayoutVars>
      </dgm:prSet>
      <dgm:spPr/>
      <dgm:t>
        <a:bodyPr/>
        <a:lstStyle/>
        <a:p>
          <a:endParaRPr lang="en-US"/>
        </a:p>
      </dgm:t>
    </dgm:pt>
    <dgm:pt modelId="{22F3F4E5-791A-4812-B72D-424799654CEB}" type="pres">
      <dgm:prSet presAssocID="{D1D5433A-9DE3-4512-81C1-6A66BA326F29}" presName="FiveNodes_3_text" presStyleLbl="node1" presStyleIdx="4" presStyleCnt="5">
        <dgm:presLayoutVars>
          <dgm:bulletEnabled val="1"/>
        </dgm:presLayoutVars>
      </dgm:prSet>
      <dgm:spPr/>
      <dgm:t>
        <a:bodyPr/>
        <a:lstStyle/>
        <a:p>
          <a:endParaRPr lang="en-US"/>
        </a:p>
      </dgm:t>
    </dgm:pt>
    <dgm:pt modelId="{932D8B86-661F-4A18-BED5-7F81E8B758F6}" type="pres">
      <dgm:prSet presAssocID="{D1D5433A-9DE3-4512-81C1-6A66BA326F29}" presName="FiveNodes_4_text" presStyleLbl="node1" presStyleIdx="4" presStyleCnt="5">
        <dgm:presLayoutVars>
          <dgm:bulletEnabled val="1"/>
        </dgm:presLayoutVars>
      </dgm:prSet>
      <dgm:spPr/>
      <dgm:t>
        <a:bodyPr/>
        <a:lstStyle/>
        <a:p>
          <a:endParaRPr lang="en-US"/>
        </a:p>
      </dgm:t>
    </dgm:pt>
    <dgm:pt modelId="{9AD7FAEA-CD57-4255-BAFA-303751073261}" type="pres">
      <dgm:prSet presAssocID="{D1D5433A-9DE3-4512-81C1-6A66BA326F29}" presName="FiveNodes_5_text" presStyleLbl="node1" presStyleIdx="4" presStyleCnt="5">
        <dgm:presLayoutVars>
          <dgm:bulletEnabled val="1"/>
        </dgm:presLayoutVars>
      </dgm:prSet>
      <dgm:spPr/>
      <dgm:t>
        <a:bodyPr/>
        <a:lstStyle/>
        <a:p>
          <a:endParaRPr lang="en-US"/>
        </a:p>
      </dgm:t>
    </dgm:pt>
  </dgm:ptLst>
  <dgm:cxnLst>
    <dgm:cxn modelId="{0A3093B7-4733-4DD8-8AE4-2308F0BF190B}" srcId="{D1D5433A-9DE3-4512-81C1-6A66BA326F29}" destId="{FDA11339-3A24-4C90-B09A-BE2E5371BA38}" srcOrd="1" destOrd="0" parTransId="{A41A31D7-CE93-492A-9D01-9181EED61D12}" sibTransId="{C7B93B4B-5B21-4D92-B410-72D408838447}"/>
    <dgm:cxn modelId="{BC74F0E8-1B91-4782-848D-253F3097DCD4}" type="presOf" srcId="{35D0F59B-A80E-4228-BF2B-0736734622FC}" destId="{3FFC3B7D-EE44-41F3-893C-35043FED17DC}" srcOrd="0" destOrd="0" presId="urn:microsoft.com/office/officeart/2005/8/layout/vProcess5"/>
    <dgm:cxn modelId="{61B5FDD9-47D8-4286-A9B6-A7DD1D4E0CDC}" srcId="{D1D5433A-9DE3-4512-81C1-6A66BA326F29}" destId="{AC3364F0-ABE4-4722-8AAF-E6166446A59C}" srcOrd="2" destOrd="0" parTransId="{EEE8F25A-57C2-4F30-9A5D-2E7BBA0914D2}" sibTransId="{4897DDBD-BAC4-4247-9181-570559730D8C}"/>
    <dgm:cxn modelId="{49358859-8FC7-47BB-8A7E-CA293FD8D277}" type="presOf" srcId="{C7B93B4B-5B21-4D92-B410-72D408838447}" destId="{655BBA8A-2E11-4FFC-898E-AE143EEE0A35}" srcOrd="0" destOrd="0" presId="urn:microsoft.com/office/officeart/2005/8/layout/vProcess5"/>
    <dgm:cxn modelId="{E62D21E1-226B-41D8-9A04-8453BF436170}" type="presOf" srcId="{D1D5433A-9DE3-4512-81C1-6A66BA326F29}" destId="{33D07409-D609-446A-BDFF-EDF3DE63FF54}" srcOrd="0" destOrd="0" presId="urn:microsoft.com/office/officeart/2005/8/layout/vProcess5"/>
    <dgm:cxn modelId="{E92BE965-157C-4D9F-A331-5A3C6B908605}" srcId="{D1D5433A-9DE3-4512-81C1-6A66BA326F29}" destId="{35D0F59B-A80E-4228-BF2B-0736734622FC}" srcOrd="3" destOrd="0" parTransId="{93E173D1-8442-4807-A01F-14690AD274A9}" sibTransId="{AC62276C-DAAA-4FB5-AF86-26241B9DE318}"/>
    <dgm:cxn modelId="{48AC38B5-38B3-43E0-B2D3-44A1278FD2AC}" type="presOf" srcId="{49ED000C-87D1-45B7-8BA3-BF7EAF298D66}" destId="{9AD7FAEA-CD57-4255-BAFA-303751073261}" srcOrd="1" destOrd="0" presId="urn:microsoft.com/office/officeart/2005/8/layout/vProcess5"/>
    <dgm:cxn modelId="{DF1F8558-6C82-4079-84A0-6DE47DD9643A}" type="presOf" srcId="{FDA11339-3A24-4C90-B09A-BE2E5371BA38}" destId="{D199BB0E-AAA9-44EC-AABC-5E2CE24AABA6}" srcOrd="0" destOrd="0" presId="urn:microsoft.com/office/officeart/2005/8/layout/vProcess5"/>
    <dgm:cxn modelId="{17B9573D-6DDC-46B5-A8B4-DE4F1970581B}" type="presOf" srcId="{BA139E37-757A-4F47-BABA-57071F361C7A}" destId="{2EF860D7-1D49-4F17-BDBF-1D0387950AA7}" srcOrd="1" destOrd="0" presId="urn:microsoft.com/office/officeart/2005/8/layout/vProcess5"/>
    <dgm:cxn modelId="{701E74CC-6754-441E-8CBC-262A307C67EA}" srcId="{D1D5433A-9DE3-4512-81C1-6A66BA326F29}" destId="{BA139E37-757A-4F47-BABA-57071F361C7A}" srcOrd="0" destOrd="0" parTransId="{01A7BC58-4FB9-447C-B1BE-64782CAF2F87}" sibTransId="{540166DD-504D-4D2D-817B-E697794F7D8A}"/>
    <dgm:cxn modelId="{6F2F3027-ACC2-4770-99A1-3F9BF9632790}" type="presOf" srcId="{AC3364F0-ABE4-4722-8AAF-E6166446A59C}" destId="{22F3F4E5-791A-4812-B72D-424799654CEB}" srcOrd="1" destOrd="0" presId="urn:microsoft.com/office/officeart/2005/8/layout/vProcess5"/>
    <dgm:cxn modelId="{5D410426-3D22-457C-A265-810E4E76DC94}" type="presOf" srcId="{540166DD-504D-4D2D-817B-E697794F7D8A}" destId="{059BA7FB-0173-44D2-A130-71BEC5EB6D27}" srcOrd="0" destOrd="0" presId="urn:microsoft.com/office/officeart/2005/8/layout/vProcess5"/>
    <dgm:cxn modelId="{14174B43-3CF0-4CB6-9C0C-68232F4BDB86}" type="presOf" srcId="{BA139E37-757A-4F47-BABA-57071F361C7A}" destId="{17C0F5DE-8E21-4B91-96A1-64A2325D15B2}" srcOrd="0" destOrd="0" presId="urn:microsoft.com/office/officeart/2005/8/layout/vProcess5"/>
    <dgm:cxn modelId="{A3124D4B-3322-4AEB-8A02-6D30740C22CB}" srcId="{D1D5433A-9DE3-4512-81C1-6A66BA326F29}" destId="{49ED000C-87D1-45B7-8BA3-BF7EAF298D66}" srcOrd="4" destOrd="0" parTransId="{6F2962A5-E680-4F4B-A616-E6CBFC279D29}" sibTransId="{301266C2-8A6D-424C-89EF-394746C3FF00}"/>
    <dgm:cxn modelId="{590E6DA6-CC56-4565-9321-7E450EB5F90A}" type="presOf" srcId="{4897DDBD-BAC4-4247-9181-570559730D8C}" destId="{14AE2D4E-F381-44A9-8303-E1C6F5CC0796}" srcOrd="0" destOrd="0" presId="urn:microsoft.com/office/officeart/2005/8/layout/vProcess5"/>
    <dgm:cxn modelId="{691933B4-BE6D-4105-9D2C-41937651E1C1}" type="presOf" srcId="{35D0F59B-A80E-4228-BF2B-0736734622FC}" destId="{932D8B86-661F-4A18-BED5-7F81E8B758F6}" srcOrd="1" destOrd="0" presId="urn:microsoft.com/office/officeart/2005/8/layout/vProcess5"/>
    <dgm:cxn modelId="{84C94621-BDE6-47A1-A759-7365D986E238}" type="presOf" srcId="{49ED000C-87D1-45B7-8BA3-BF7EAF298D66}" destId="{2EE809E3-DA61-48B0-B758-516A25EA7D40}" srcOrd="0" destOrd="0" presId="urn:microsoft.com/office/officeart/2005/8/layout/vProcess5"/>
    <dgm:cxn modelId="{594A803A-954E-4CFA-8234-49B5C95931CC}" type="presOf" srcId="{FDA11339-3A24-4C90-B09A-BE2E5371BA38}" destId="{3136365C-0492-4F33-901D-9716AA11EC8D}" srcOrd="1" destOrd="0" presId="urn:microsoft.com/office/officeart/2005/8/layout/vProcess5"/>
    <dgm:cxn modelId="{1AED6CC4-2FA5-41F1-8622-492C1A0EF1D5}" type="presOf" srcId="{AC62276C-DAAA-4FB5-AF86-26241B9DE318}" destId="{284B3F4B-C501-419E-B5D5-B754ABE482A1}" srcOrd="0" destOrd="0" presId="urn:microsoft.com/office/officeart/2005/8/layout/vProcess5"/>
    <dgm:cxn modelId="{E895132B-AFA2-4A11-A7DF-1502B6381167}" type="presOf" srcId="{AC3364F0-ABE4-4722-8AAF-E6166446A59C}" destId="{7A567496-7C07-4A5E-AD10-12DC23C45D98}" srcOrd="0" destOrd="0" presId="urn:microsoft.com/office/officeart/2005/8/layout/vProcess5"/>
    <dgm:cxn modelId="{7188B9FB-B50A-43E9-A7A9-C8E78BA08FAB}" type="presParOf" srcId="{33D07409-D609-446A-BDFF-EDF3DE63FF54}" destId="{8E8C5C9A-5F10-4059-B82C-A0361F4EB2DC}" srcOrd="0" destOrd="0" presId="urn:microsoft.com/office/officeart/2005/8/layout/vProcess5"/>
    <dgm:cxn modelId="{79C5608F-0A17-4E4A-9E52-DBBEC05132F1}" type="presParOf" srcId="{33D07409-D609-446A-BDFF-EDF3DE63FF54}" destId="{17C0F5DE-8E21-4B91-96A1-64A2325D15B2}" srcOrd="1" destOrd="0" presId="urn:microsoft.com/office/officeart/2005/8/layout/vProcess5"/>
    <dgm:cxn modelId="{F6E5473D-27FF-47C6-AAA2-3670DC74D03D}" type="presParOf" srcId="{33D07409-D609-446A-BDFF-EDF3DE63FF54}" destId="{D199BB0E-AAA9-44EC-AABC-5E2CE24AABA6}" srcOrd="2" destOrd="0" presId="urn:microsoft.com/office/officeart/2005/8/layout/vProcess5"/>
    <dgm:cxn modelId="{ECFB8932-6018-4CA3-BFD1-E7CF5D45C1A2}" type="presParOf" srcId="{33D07409-D609-446A-BDFF-EDF3DE63FF54}" destId="{7A567496-7C07-4A5E-AD10-12DC23C45D98}" srcOrd="3" destOrd="0" presId="urn:microsoft.com/office/officeart/2005/8/layout/vProcess5"/>
    <dgm:cxn modelId="{83EEE6D7-B9F2-46BD-997F-280A48F6EE7D}" type="presParOf" srcId="{33D07409-D609-446A-BDFF-EDF3DE63FF54}" destId="{3FFC3B7D-EE44-41F3-893C-35043FED17DC}" srcOrd="4" destOrd="0" presId="urn:microsoft.com/office/officeart/2005/8/layout/vProcess5"/>
    <dgm:cxn modelId="{5041394A-9F51-4F62-8E0D-6D7787D7D19C}" type="presParOf" srcId="{33D07409-D609-446A-BDFF-EDF3DE63FF54}" destId="{2EE809E3-DA61-48B0-B758-516A25EA7D40}" srcOrd="5" destOrd="0" presId="urn:microsoft.com/office/officeart/2005/8/layout/vProcess5"/>
    <dgm:cxn modelId="{77EB4451-1B77-4A3E-8ACF-2BCCC8BCAD88}" type="presParOf" srcId="{33D07409-D609-446A-BDFF-EDF3DE63FF54}" destId="{059BA7FB-0173-44D2-A130-71BEC5EB6D27}" srcOrd="6" destOrd="0" presId="urn:microsoft.com/office/officeart/2005/8/layout/vProcess5"/>
    <dgm:cxn modelId="{3E10D31A-FD6B-4751-8EBF-131CCE979EE0}" type="presParOf" srcId="{33D07409-D609-446A-BDFF-EDF3DE63FF54}" destId="{655BBA8A-2E11-4FFC-898E-AE143EEE0A35}" srcOrd="7" destOrd="0" presId="urn:microsoft.com/office/officeart/2005/8/layout/vProcess5"/>
    <dgm:cxn modelId="{41C531DC-FF79-445D-88E1-95F63661BF1D}" type="presParOf" srcId="{33D07409-D609-446A-BDFF-EDF3DE63FF54}" destId="{14AE2D4E-F381-44A9-8303-E1C6F5CC0796}" srcOrd="8" destOrd="0" presId="urn:microsoft.com/office/officeart/2005/8/layout/vProcess5"/>
    <dgm:cxn modelId="{3645E3B0-D948-4F03-A206-0FF0E551C30C}" type="presParOf" srcId="{33D07409-D609-446A-BDFF-EDF3DE63FF54}" destId="{284B3F4B-C501-419E-B5D5-B754ABE482A1}" srcOrd="9" destOrd="0" presId="urn:microsoft.com/office/officeart/2005/8/layout/vProcess5"/>
    <dgm:cxn modelId="{BD51EBA3-5F27-4E06-BE77-1AE077473393}" type="presParOf" srcId="{33D07409-D609-446A-BDFF-EDF3DE63FF54}" destId="{2EF860D7-1D49-4F17-BDBF-1D0387950AA7}" srcOrd="10" destOrd="0" presId="urn:microsoft.com/office/officeart/2005/8/layout/vProcess5"/>
    <dgm:cxn modelId="{CDB52F53-6F6F-4FC6-8A13-066FA5108911}" type="presParOf" srcId="{33D07409-D609-446A-BDFF-EDF3DE63FF54}" destId="{3136365C-0492-4F33-901D-9716AA11EC8D}" srcOrd="11" destOrd="0" presId="urn:microsoft.com/office/officeart/2005/8/layout/vProcess5"/>
    <dgm:cxn modelId="{E77E4107-C752-4E0C-8450-FA18F2F29A96}" type="presParOf" srcId="{33D07409-D609-446A-BDFF-EDF3DE63FF54}" destId="{22F3F4E5-791A-4812-B72D-424799654CEB}" srcOrd="12" destOrd="0" presId="urn:microsoft.com/office/officeart/2005/8/layout/vProcess5"/>
    <dgm:cxn modelId="{C53F1221-2E84-440C-8164-EAB80FF306F7}" type="presParOf" srcId="{33D07409-D609-446A-BDFF-EDF3DE63FF54}" destId="{932D8B86-661F-4A18-BED5-7F81E8B758F6}" srcOrd="13" destOrd="0" presId="urn:microsoft.com/office/officeart/2005/8/layout/vProcess5"/>
    <dgm:cxn modelId="{24EDAD2D-21F0-48BE-9626-D7822AACCB54}" type="presParOf" srcId="{33D07409-D609-446A-BDFF-EDF3DE63FF54}" destId="{9AD7FAEA-CD57-4255-BAFA-303751073261}"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D0BD0EDB-62CC-45B0-82AC-8348A797B11A}"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1DCA0B57-DE0B-4642-9896-9595A7D162FC}">
      <dgm:prSet phldrT="[Text]"/>
      <dgm:spPr/>
      <dgm:t>
        <a:bodyPr/>
        <a:lstStyle/>
        <a:p>
          <a:r>
            <a:rPr lang="en-US" dirty="0" smtClean="0"/>
            <a:t>Custom folders </a:t>
          </a:r>
          <a:endParaRPr lang="en-US" dirty="0"/>
        </a:p>
      </dgm:t>
    </dgm:pt>
    <dgm:pt modelId="{455F67AA-2E44-41CE-A550-CB35CB375C8B}" type="parTrans" cxnId="{B1BF5258-4D8E-4D81-82B4-A6DBEBC9CF60}">
      <dgm:prSet/>
      <dgm:spPr/>
      <dgm:t>
        <a:bodyPr/>
        <a:lstStyle/>
        <a:p>
          <a:endParaRPr lang="en-US"/>
        </a:p>
      </dgm:t>
    </dgm:pt>
    <dgm:pt modelId="{0C189437-9F0C-44DC-87DC-566F7B5D2BE9}" type="sibTrans" cxnId="{B1BF5258-4D8E-4D81-82B4-A6DBEBC9CF60}">
      <dgm:prSet/>
      <dgm:spPr/>
      <dgm:t>
        <a:bodyPr/>
        <a:lstStyle/>
        <a:p>
          <a:endParaRPr lang="en-US"/>
        </a:p>
      </dgm:t>
    </dgm:pt>
    <dgm:pt modelId="{50D52B4F-0149-4E78-9382-CF2F3CBE365C}">
      <dgm:prSet phldrT="[Text]"/>
      <dgm:spPr/>
      <dgm:t>
        <a:bodyPr/>
        <a:lstStyle/>
        <a:p>
          <a:r>
            <a:rPr lang="en-US" dirty="0" smtClean="0"/>
            <a:t>Rules to move e-mails</a:t>
          </a:r>
          <a:endParaRPr lang="en-US" dirty="0"/>
        </a:p>
      </dgm:t>
    </dgm:pt>
    <dgm:pt modelId="{49831FBE-251E-4B64-ACF5-5DEA8B3C237A}" type="parTrans" cxnId="{231031AB-EB85-4EB8-A291-C570ED9267DF}">
      <dgm:prSet/>
      <dgm:spPr/>
      <dgm:t>
        <a:bodyPr/>
        <a:lstStyle/>
        <a:p>
          <a:endParaRPr lang="en-US"/>
        </a:p>
      </dgm:t>
    </dgm:pt>
    <dgm:pt modelId="{7264F29F-3735-4F86-BC58-F1329BBE1718}" type="sibTrans" cxnId="{231031AB-EB85-4EB8-A291-C570ED9267DF}">
      <dgm:prSet/>
      <dgm:spPr/>
      <dgm:t>
        <a:bodyPr/>
        <a:lstStyle/>
        <a:p>
          <a:endParaRPr lang="en-US"/>
        </a:p>
      </dgm:t>
    </dgm:pt>
    <dgm:pt modelId="{28134899-7E06-46F1-9B93-7FA49FFB80B1}">
      <dgm:prSet phldrT="[Text]"/>
      <dgm:spPr/>
      <dgm:t>
        <a:bodyPr/>
        <a:lstStyle/>
        <a:p>
          <a:r>
            <a:rPr lang="en-US" dirty="0" smtClean="0"/>
            <a:t>Colored flags</a:t>
          </a:r>
          <a:endParaRPr lang="en-US" dirty="0"/>
        </a:p>
      </dgm:t>
    </dgm:pt>
    <dgm:pt modelId="{347735CC-EA54-4091-9349-CD64E09859A6}" type="parTrans" cxnId="{8D145F97-9483-4360-9146-4AA8F6384434}">
      <dgm:prSet/>
      <dgm:spPr/>
      <dgm:t>
        <a:bodyPr/>
        <a:lstStyle/>
        <a:p>
          <a:endParaRPr lang="en-US"/>
        </a:p>
      </dgm:t>
    </dgm:pt>
    <dgm:pt modelId="{ABBAC87D-3673-47AA-8C19-974E51E79384}" type="sibTrans" cxnId="{8D145F97-9483-4360-9146-4AA8F6384434}">
      <dgm:prSet/>
      <dgm:spPr/>
      <dgm:t>
        <a:bodyPr/>
        <a:lstStyle/>
        <a:p>
          <a:endParaRPr lang="en-US"/>
        </a:p>
      </dgm:t>
    </dgm:pt>
    <dgm:pt modelId="{24C223B1-19B0-48CD-BE92-E0AD764C15EB}" type="pres">
      <dgm:prSet presAssocID="{D0BD0EDB-62CC-45B0-82AC-8348A797B11A}" presName="linear" presStyleCnt="0">
        <dgm:presLayoutVars>
          <dgm:dir/>
          <dgm:animLvl val="lvl"/>
          <dgm:resizeHandles val="exact"/>
        </dgm:presLayoutVars>
      </dgm:prSet>
      <dgm:spPr/>
      <dgm:t>
        <a:bodyPr/>
        <a:lstStyle/>
        <a:p>
          <a:endParaRPr lang="en-US"/>
        </a:p>
      </dgm:t>
    </dgm:pt>
    <dgm:pt modelId="{840BF76F-F1F4-4BC0-93E0-0D806B0DEA7C}" type="pres">
      <dgm:prSet presAssocID="{1DCA0B57-DE0B-4642-9896-9595A7D162FC}" presName="parentLin" presStyleCnt="0"/>
      <dgm:spPr/>
    </dgm:pt>
    <dgm:pt modelId="{70B207DE-010A-4144-95A8-256EF7E055FE}" type="pres">
      <dgm:prSet presAssocID="{1DCA0B57-DE0B-4642-9896-9595A7D162FC}" presName="parentLeftMargin" presStyleLbl="node1" presStyleIdx="0" presStyleCnt="3"/>
      <dgm:spPr/>
      <dgm:t>
        <a:bodyPr/>
        <a:lstStyle/>
        <a:p>
          <a:endParaRPr lang="en-US"/>
        </a:p>
      </dgm:t>
    </dgm:pt>
    <dgm:pt modelId="{8FC9CFDF-94AB-4FD9-8F76-835A66AB55C2}" type="pres">
      <dgm:prSet presAssocID="{1DCA0B57-DE0B-4642-9896-9595A7D162FC}" presName="parentText" presStyleLbl="node1" presStyleIdx="0" presStyleCnt="3">
        <dgm:presLayoutVars>
          <dgm:chMax val="0"/>
          <dgm:bulletEnabled val="1"/>
        </dgm:presLayoutVars>
      </dgm:prSet>
      <dgm:spPr/>
      <dgm:t>
        <a:bodyPr/>
        <a:lstStyle/>
        <a:p>
          <a:endParaRPr lang="en-US"/>
        </a:p>
      </dgm:t>
    </dgm:pt>
    <dgm:pt modelId="{5843EC0B-6E4E-4BBA-96D2-810D11E30EDE}" type="pres">
      <dgm:prSet presAssocID="{1DCA0B57-DE0B-4642-9896-9595A7D162FC}" presName="negativeSpace" presStyleCnt="0"/>
      <dgm:spPr/>
    </dgm:pt>
    <dgm:pt modelId="{578F378A-E020-41AF-A49F-CD5ABE6EA0F3}" type="pres">
      <dgm:prSet presAssocID="{1DCA0B57-DE0B-4642-9896-9595A7D162FC}" presName="childText" presStyleLbl="conFgAcc1" presStyleIdx="0" presStyleCnt="3">
        <dgm:presLayoutVars>
          <dgm:bulletEnabled val="1"/>
        </dgm:presLayoutVars>
      </dgm:prSet>
      <dgm:spPr/>
    </dgm:pt>
    <dgm:pt modelId="{8EAEA842-CD32-4C21-A0A0-4C42B2D97988}" type="pres">
      <dgm:prSet presAssocID="{0C189437-9F0C-44DC-87DC-566F7B5D2BE9}" presName="spaceBetweenRectangles" presStyleCnt="0"/>
      <dgm:spPr/>
    </dgm:pt>
    <dgm:pt modelId="{534A61EC-6809-41CE-BD50-16D5AC25B1A8}" type="pres">
      <dgm:prSet presAssocID="{50D52B4F-0149-4E78-9382-CF2F3CBE365C}" presName="parentLin" presStyleCnt="0"/>
      <dgm:spPr/>
    </dgm:pt>
    <dgm:pt modelId="{33C5E3E2-71FD-4432-8F9C-2819875BE658}" type="pres">
      <dgm:prSet presAssocID="{50D52B4F-0149-4E78-9382-CF2F3CBE365C}" presName="parentLeftMargin" presStyleLbl="node1" presStyleIdx="0" presStyleCnt="3"/>
      <dgm:spPr/>
      <dgm:t>
        <a:bodyPr/>
        <a:lstStyle/>
        <a:p>
          <a:endParaRPr lang="en-US"/>
        </a:p>
      </dgm:t>
    </dgm:pt>
    <dgm:pt modelId="{38D94493-F75C-4E1F-860F-48E57F12AD20}" type="pres">
      <dgm:prSet presAssocID="{50D52B4F-0149-4E78-9382-CF2F3CBE365C}" presName="parentText" presStyleLbl="node1" presStyleIdx="1" presStyleCnt="3">
        <dgm:presLayoutVars>
          <dgm:chMax val="0"/>
          <dgm:bulletEnabled val="1"/>
        </dgm:presLayoutVars>
      </dgm:prSet>
      <dgm:spPr/>
      <dgm:t>
        <a:bodyPr/>
        <a:lstStyle/>
        <a:p>
          <a:endParaRPr lang="en-US"/>
        </a:p>
      </dgm:t>
    </dgm:pt>
    <dgm:pt modelId="{4DD09CDD-1291-4706-888C-0475EE5191CC}" type="pres">
      <dgm:prSet presAssocID="{50D52B4F-0149-4E78-9382-CF2F3CBE365C}" presName="negativeSpace" presStyleCnt="0"/>
      <dgm:spPr/>
    </dgm:pt>
    <dgm:pt modelId="{2BE24F7A-DD9E-4CED-B96D-9E48A132CF0B}" type="pres">
      <dgm:prSet presAssocID="{50D52B4F-0149-4E78-9382-CF2F3CBE365C}" presName="childText" presStyleLbl="conFgAcc1" presStyleIdx="1" presStyleCnt="3">
        <dgm:presLayoutVars>
          <dgm:bulletEnabled val="1"/>
        </dgm:presLayoutVars>
      </dgm:prSet>
      <dgm:spPr/>
    </dgm:pt>
    <dgm:pt modelId="{F01D9D68-A77D-4CEE-AF7C-9DFAAE69A4A4}" type="pres">
      <dgm:prSet presAssocID="{7264F29F-3735-4F86-BC58-F1329BBE1718}" presName="spaceBetweenRectangles" presStyleCnt="0"/>
      <dgm:spPr/>
    </dgm:pt>
    <dgm:pt modelId="{534DCCAB-B8B7-4320-8152-860876A172F9}" type="pres">
      <dgm:prSet presAssocID="{28134899-7E06-46F1-9B93-7FA49FFB80B1}" presName="parentLin" presStyleCnt="0"/>
      <dgm:spPr/>
    </dgm:pt>
    <dgm:pt modelId="{C1BA4BA1-F9C8-4CD7-ACFC-BF7174EFF181}" type="pres">
      <dgm:prSet presAssocID="{28134899-7E06-46F1-9B93-7FA49FFB80B1}" presName="parentLeftMargin" presStyleLbl="node1" presStyleIdx="1" presStyleCnt="3"/>
      <dgm:spPr/>
      <dgm:t>
        <a:bodyPr/>
        <a:lstStyle/>
        <a:p>
          <a:endParaRPr lang="en-US"/>
        </a:p>
      </dgm:t>
    </dgm:pt>
    <dgm:pt modelId="{61BA7C87-C8CC-4427-9695-D70BB216016E}" type="pres">
      <dgm:prSet presAssocID="{28134899-7E06-46F1-9B93-7FA49FFB80B1}" presName="parentText" presStyleLbl="node1" presStyleIdx="2" presStyleCnt="3">
        <dgm:presLayoutVars>
          <dgm:chMax val="0"/>
          <dgm:bulletEnabled val="1"/>
        </dgm:presLayoutVars>
      </dgm:prSet>
      <dgm:spPr/>
      <dgm:t>
        <a:bodyPr/>
        <a:lstStyle/>
        <a:p>
          <a:endParaRPr lang="en-US"/>
        </a:p>
      </dgm:t>
    </dgm:pt>
    <dgm:pt modelId="{C5B77812-08CD-40A8-9F6C-8DEC6966D5DC}" type="pres">
      <dgm:prSet presAssocID="{28134899-7E06-46F1-9B93-7FA49FFB80B1}" presName="negativeSpace" presStyleCnt="0"/>
      <dgm:spPr/>
    </dgm:pt>
    <dgm:pt modelId="{D019D4FF-2664-4E4B-883F-EF149E3389D6}" type="pres">
      <dgm:prSet presAssocID="{28134899-7E06-46F1-9B93-7FA49FFB80B1}" presName="childText" presStyleLbl="conFgAcc1" presStyleIdx="2" presStyleCnt="3">
        <dgm:presLayoutVars>
          <dgm:bulletEnabled val="1"/>
        </dgm:presLayoutVars>
      </dgm:prSet>
      <dgm:spPr/>
    </dgm:pt>
  </dgm:ptLst>
  <dgm:cxnLst>
    <dgm:cxn modelId="{B1BF5258-4D8E-4D81-82B4-A6DBEBC9CF60}" srcId="{D0BD0EDB-62CC-45B0-82AC-8348A797B11A}" destId="{1DCA0B57-DE0B-4642-9896-9595A7D162FC}" srcOrd="0" destOrd="0" parTransId="{455F67AA-2E44-41CE-A550-CB35CB375C8B}" sibTransId="{0C189437-9F0C-44DC-87DC-566F7B5D2BE9}"/>
    <dgm:cxn modelId="{D22364DD-6FA4-4B13-AD15-F3B1C2CA4A0E}" type="presOf" srcId="{D0BD0EDB-62CC-45B0-82AC-8348A797B11A}" destId="{24C223B1-19B0-48CD-BE92-E0AD764C15EB}" srcOrd="0" destOrd="0" presId="urn:microsoft.com/office/officeart/2005/8/layout/list1"/>
    <dgm:cxn modelId="{2A490BAE-F1AA-46AB-B11E-57A9103A88E6}" type="presOf" srcId="{28134899-7E06-46F1-9B93-7FA49FFB80B1}" destId="{C1BA4BA1-F9C8-4CD7-ACFC-BF7174EFF181}" srcOrd="0" destOrd="0" presId="urn:microsoft.com/office/officeart/2005/8/layout/list1"/>
    <dgm:cxn modelId="{1C1A5078-2185-4DCF-8AEC-837D822539A0}" type="presOf" srcId="{50D52B4F-0149-4E78-9382-CF2F3CBE365C}" destId="{38D94493-F75C-4E1F-860F-48E57F12AD20}" srcOrd="1" destOrd="0" presId="urn:microsoft.com/office/officeart/2005/8/layout/list1"/>
    <dgm:cxn modelId="{74AABA21-0DF6-45FC-BC25-74229F3E2E2B}" type="presOf" srcId="{50D52B4F-0149-4E78-9382-CF2F3CBE365C}" destId="{33C5E3E2-71FD-4432-8F9C-2819875BE658}" srcOrd="0" destOrd="0" presId="urn:microsoft.com/office/officeart/2005/8/layout/list1"/>
    <dgm:cxn modelId="{6A285311-3E59-40DF-A76E-769DDD4E5537}" type="presOf" srcId="{28134899-7E06-46F1-9B93-7FA49FFB80B1}" destId="{61BA7C87-C8CC-4427-9695-D70BB216016E}" srcOrd="1" destOrd="0" presId="urn:microsoft.com/office/officeart/2005/8/layout/list1"/>
    <dgm:cxn modelId="{1B3D68E6-F158-4AA2-B1A7-D818D8BB613B}" type="presOf" srcId="{1DCA0B57-DE0B-4642-9896-9595A7D162FC}" destId="{8FC9CFDF-94AB-4FD9-8F76-835A66AB55C2}" srcOrd="1" destOrd="0" presId="urn:microsoft.com/office/officeart/2005/8/layout/list1"/>
    <dgm:cxn modelId="{A2D9202E-7A9B-4C85-BA3B-B32F906F54F2}" type="presOf" srcId="{1DCA0B57-DE0B-4642-9896-9595A7D162FC}" destId="{70B207DE-010A-4144-95A8-256EF7E055FE}" srcOrd="0" destOrd="0" presId="urn:microsoft.com/office/officeart/2005/8/layout/list1"/>
    <dgm:cxn modelId="{8D145F97-9483-4360-9146-4AA8F6384434}" srcId="{D0BD0EDB-62CC-45B0-82AC-8348A797B11A}" destId="{28134899-7E06-46F1-9B93-7FA49FFB80B1}" srcOrd="2" destOrd="0" parTransId="{347735CC-EA54-4091-9349-CD64E09859A6}" sibTransId="{ABBAC87D-3673-47AA-8C19-974E51E79384}"/>
    <dgm:cxn modelId="{231031AB-EB85-4EB8-A291-C570ED9267DF}" srcId="{D0BD0EDB-62CC-45B0-82AC-8348A797B11A}" destId="{50D52B4F-0149-4E78-9382-CF2F3CBE365C}" srcOrd="1" destOrd="0" parTransId="{49831FBE-251E-4B64-ACF5-5DEA8B3C237A}" sibTransId="{7264F29F-3735-4F86-BC58-F1329BBE1718}"/>
    <dgm:cxn modelId="{5CAFA7BB-0264-4C22-AB7C-A683727BAFCF}" type="presParOf" srcId="{24C223B1-19B0-48CD-BE92-E0AD764C15EB}" destId="{840BF76F-F1F4-4BC0-93E0-0D806B0DEA7C}" srcOrd="0" destOrd="0" presId="urn:microsoft.com/office/officeart/2005/8/layout/list1"/>
    <dgm:cxn modelId="{F758C520-6401-4292-B61E-58373B36F964}" type="presParOf" srcId="{840BF76F-F1F4-4BC0-93E0-0D806B0DEA7C}" destId="{70B207DE-010A-4144-95A8-256EF7E055FE}" srcOrd="0" destOrd="0" presId="urn:microsoft.com/office/officeart/2005/8/layout/list1"/>
    <dgm:cxn modelId="{D05590A2-142B-43F5-820B-CB333BF36EF7}" type="presParOf" srcId="{840BF76F-F1F4-4BC0-93E0-0D806B0DEA7C}" destId="{8FC9CFDF-94AB-4FD9-8F76-835A66AB55C2}" srcOrd="1" destOrd="0" presId="urn:microsoft.com/office/officeart/2005/8/layout/list1"/>
    <dgm:cxn modelId="{021C99F6-C944-44A8-9B50-36B841813343}" type="presParOf" srcId="{24C223B1-19B0-48CD-BE92-E0AD764C15EB}" destId="{5843EC0B-6E4E-4BBA-96D2-810D11E30EDE}" srcOrd="1" destOrd="0" presId="urn:microsoft.com/office/officeart/2005/8/layout/list1"/>
    <dgm:cxn modelId="{318BC786-C634-4DF3-9393-1A931BD251B7}" type="presParOf" srcId="{24C223B1-19B0-48CD-BE92-E0AD764C15EB}" destId="{578F378A-E020-41AF-A49F-CD5ABE6EA0F3}" srcOrd="2" destOrd="0" presId="urn:microsoft.com/office/officeart/2005/8/layout/list1"/>
    <dgm:cxn modelId="{DA5C91CA-7289-4700-800C-6764657DEECF}" type="presParOf" srcId="{24C223B1-19B0-48CD-BE92-E0AD764C15EB}" destId="{8EAEA842-CD32-4C21-A0A0-4C42B2D97988}" srcOrd="3" destOrd="0" presId="urn:microsoft.com/office/officeart/2005/8/layout/list1"/>
    <dgm:cxn modelId="{6E3E2526-A95B-4488-9785-E0AD533E33AB}" type="presParOf" srcId="{24C223B1-19B0-48CD-BE92-E0AD764C15EB}" destId="{534A61EC-6809-41CE-BD50-16D5AC25B1A8}" srcOrd="4" destOrd="0" presId="urn:microsoft.com/office/officeart/2005/8/layout/list1"/>
    <dgm:cxn modelId="{68DA5F0F-4187-4589-AAF8-30998C957966}" type="presParOf" srcId="{534A61EC-6809-41CE-BD50-16D5AC25B1A8}" destId="{33C5E3E2-71FD-4432-8F9C-2819875BE658}" srcOrd="0" destOrd="0" presId="urn:microsoft.com/office/officeart/2005/8/layout/list1"/>
    <dgm:cxn modelId="{5B997116-72D5-45AA-B3FE-2529E6B4FF7D}" type="presParOf" srcId="{534A61EC-6809-41CE-BD50-16D5AC25B1A8}" destId="{38D94493-F75C-4E1F-860F-48E57F12AD20}" srcOrd="1" destOrd="0" presId="urn:microsoft.com/office/officeart/2005/8/layout/list1"/>
    <dgm:cxn modelId="{24F626E5-9CBC-4161-BAE7-AC99B7ADF2D2}" type="presParOf" srcId="{24C223B1-19B0-48CD-BE92-E0AD764C15EB}" destId="{4DD09CDD-1291-4706-888C-0475EE5191CC}" srcOrd="5" destOrd="0" presId="urn:microsoft.com/office/officeart/2005/8/layout/list1"/>
    <dgm:cxn modelId="{BF05689C-BB44-406F-953D-A820A52C2761}" type="presParOf" srcId="{24C223B1-19B0-48CD-BE92-E0AD764C15EB}" destId="{2BE24F7A-DD9E-4CED-B96D-9E48A132CF0B}" srcOrd="6" destOrd="0" presId="urn:microsoft.com/office/officeart/2005/8/layout/list1"/>
    <dgm:cxn modelId="{66976F8A-B542-4A57-8D17-854B5A44972D}" type="presParOf" srcId="{24C223B1-19B0-48CD-BE92-E0AD764C15EB}" destId="{F01D9D68-A77D-4CEE-AF7C-9DFAAE69A4A4}" srcOrd="7" destOrd="0" presId="urn:microsoft.com/office/officeart/2005/8/layout/list1"/>
    <dgm:cxn modelId="{2B3F297E-6365-4067-BF51-633152B731F8}" type="presParOf" srcId="{24C223B1-19B0-48CD-BE92-E0AD764C15EB}" destId="{534DCCAB-B8B7-4320-8152-860876A172F9}" srcOrd="8" destOrd="0" presId="urn:microsoft.com/office/officeart/2005/8/layout/list1"/>
    <dgm:cxn modelId="{6787CEF0-5D05-4E7D-8ED9-206CB9B4B1A1}" type="presParOf" srcId="{534DCCAB-B8B7-4320-8152-860876A172F9}" destId="{C1BA4BA1-F9C8-4CD7-ACFC-BF7174EFF181}" srcOrd="0" destOrd="0" presId="urn:microsoft.com/office/officeart/2005/8/layout/list1"/>
    <dgm:cxn modelId="{0DEB0302-0C94-451B-95C7-E573B229D125}" type="presParOf" srcId="{534DCCAB-B8B7-4320-8152-860876A172F9}" destId="{61BA7C87-C8CC-4427-9695-D70BB216016E}" srcOrd="1" destOrd="0" presId="urn:microsoft.com/office/officeart/2005/8/layout/list1"/>
    <dgm:cxn modelId="{F365FCE9-6F16-4338-BB92-8385072D34F5}" type="presParOf" srcId="{24C223B1-19B0-48CD-BE92-E0AD764C15EB}" destId="{C5B77812-08CD-40A8-9F6C-8DEC6966D5DC}" srcOrd="9" destOrd="0" presId="urn:microsoft.com/office/officeart/2005/8/layout/list1"/>
    <dgm:cxn modelId="{D3AC9D08-865B-4577-BE7B-CC283BD2F630}" type="presParOf" srcId="{24C223B1-19B0-48CD-BE92-E0AD764C15EB}" destId="{D019D4FF-2664-4E4B-883F-EF149E3389D6}"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EAE0057E-65D2-4737-9F00-5272E7F1534A}"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0CB3BB1F-0485-49E7-A09B-D3633A497ED4}">
      <dgm:prSet phldrT="[Text]"/>
      <dgm:spPr/>
      <dgm:t>
        <a:bodyPr/>
        <a:lstStyle/>
        <a:p>
          <a:r>
            <a:rPr lang="en-US" dirty="0" smtClean="0"/>
            <a:t>Turn off as many notifications as possible</a:t>
          </a:r>
          <a:endParaRPr lang="en-US" dirty="0"/>
        </a:p>
      </dgm:t>
    </dgm:pt>
    <dgm:pt modelId="{9364E8A7-7FD4-494C-A205-F5DD5F4F8700}" type="parTrans" cxnId="{7B97CA37-C8FC-4B59-83F6-AB62A0A51F03}">
      <dgm:prSet/>
      <dgm:spPr/>
      <dgm:t>
        <a:bodyPr/>
        <a:lstStyle/>
        <a:p>
          <a:endParaRPr lang="en-US"/>
        </a:p>
      </dgm:t>
    </dgm:pt>
    <dgm:pt modelId="{81D9FA2E-2082-44B4-8B3D-2FF440149CEE}" type="sibTrans" cxnId="{7B97CA37-C8FC-4B59-83F6-AB62A0A51F03}">
      <dgm:prSet/>
      <dgm:spPr/>
      <dgm:t>
        <a:bodyPr/>
        <a:lstStyle/>
        <a:p>
          <a:endParaRPr lang="en-US"/>
        </a:p>
      </dgm:t>
    </dgm:pt>
    <dgm:pt modelId="{A281DD31-1E63-47DC-AE5B-0763D6E0DC8A}">
      <dgm:prSet phldrT="[Text]"/>
      <dgm:spPr/>
      <dgm:t>
        <a:bodyPr/>
        <a:lstStyle/>
        <a:p>
          <a:r>
            <a:rPr lang="en-US" dirty="0" smtClean="0"/>
            <a:t>Give your number to essential people only</a:t>
          </a:r>
          <a:endParaRPr lang="en-US" dirty="0"/>
        </a:p>
      </dgm:t>
    </dgm:pt>
    <dgm:pt modelId="{FCDA8967-A6D0-4231-AA98-BCFD6BB16EDC}" type="parTrans" cxnId="{51070CD8-6020-4E22-8518-D3691D5EC879}">
      <dgm:prSet/>
      <dgm:spPr/>
      <dgm:t>
        <a:bodyPr/>
        <a:lstStyle/>
        <a:p>
          <a:endParaRPr lang="en-US"/>
        </a:p>
      </dgm:t>
    </dgm:pt>
    <dgm:pt modelId="{DA308A7F-0E5E-4C1D-B60C-AE8975F46B86}" type="sibTrans" cxnId="{51070CD8-6020-4E22-8518-D3691D5EC879}">
      <dgm:prSet/>
      <dgm:spPr/>
      <dgm:t>
        <a:bodyPr/>
        <a:lstStyle/>
        <a:p>
          <a:endParaRPr lang="en-US"/>
        </a:p>
      </dgm:t>
    </dgm:pt>
    <dgm:pt modelId="{4199DCAF-083A-4D7C-B0B4-25D814A0AF1B}">
      <dgm:prSet phldrT="[Text]"/>
      <dgm:spPr/>
      <dgm:t>
        <a:bodyPr/>
        <a:lstStyle/>
        <a:p>
          <a:r>
            <a:rPr lang="en-US" dirty="0" smtClean="0"/>
            <a:t>Set your device to vibrate in meetings, or turn it off if possible</a:t>
          </a:r>
          <a:endParaRPr lang="en-US" dirty="0"/>
        </a:p>
      </dgm:t>
    </dgm:pt>
    <dgm:pt modelId="{C4D79B18-9102-4DED-A764-3AFCD3EAAFDE}" type="parTrans" cxnId="{7E867BBC-3B56-40BF-9023-9AC2A4458089}">
      <dgm:prSet/>
      <dgm:spPr/>
      <dgm:t>
        <a:bodyPr/>
        <a:lstStyle/>
        <a:p>
          <a:endParaRPr lang="en-US"/>
        </a:p>
      </dgm:t>
    </dgm:pt>
    <dgm:pt modelId="{699A2300-11B1-4D54-91BC-0982BB688E33}" type="sibTrans" cxnId="{7E867BBC-3B56-40BF-9023-9AC2A4458089}">
      <dgm:prSet/>
      <dgm:spPr/>
      <dgm:t>
        <a:bodyPr/>
        <a:lstStyle/>
        <a:p>
          <a:endParaRPr lang="en-US"/>
        </a:p>
      </dgm:t>
    </dgm:pt>
    <dgm:pt modelId="{B8D98868-1743-45A2-876B-F3CAA3E7D1B5}" type="pres">
      <dgm:prSet presAssocID="{EAE0057E-65D2-4737-9F00-5272E7F1534A}" presName="Name0" presStyleCnt="0">
        <dgm:presLayoutVars>
          <dgm:resizeHandles/>
        </dgm:presLayoutVars>
      </dgm:prSet>
      <dgm:spPr/>
      <dgm:t>
        <a:bodyPr/>
        <a:lstStyle/>
        <a:p>
          <a:endParaRPr lang="en-US"/>
        </a:p>
      </dgm:t>
    </dgm:pt>
    <dgm:pt modelId="{76D5F067-7EBB-465A-AD9B-441826B28E80}" type="pres">
      <dgm:prSet presAssocID="{0CB3BB1F-0485-49E7-A09B-D3633A497ED4}" presName="text" presStyleLbl="node1" presStyleIdx="0" presStyleCnt="3">
        <dgm:presLayoutVars>
          <dgm:bulletEnabled val="1"/>
        </dgm:presLayoutVars>
      </dgm:prSet>
      <dgm:spPr/>
      <dgm:t>
        <a:bodyPr/>
        <a:lstStyle/>
        <a:p>
          <a:endParaRPr lang="en-US"/>
        </a:p>
      </dgm:t>
    </dgm:pt>
    <dgm:pt modelId="{DFDAC415-91F2-4C4D-BCE6-EE60FD65A2F6}" type="pres">
      <dgm:prSet presAssocID="{81D9FA2E-2082-44B4-8B3D-2FF440149CEE}" presName="space" presStyleCnt="0"/>
      <dgm:spPr/>
    </dgm:pt>
    <dgm:pt modelId="{05FB9690-797F-42C3-B58F-1C99B6FBE7A9}" type="pres">
      <dgm:prSet presAssocID="{A281DD31-1E63-47DC-AE5B-0763D6E0DC8A}" presName="text" presStyleLbl="node1" presStyleIdx="1" presStyleCnt="3">
        <dgm:presLayoutVars>
          <dgm:bulletEnabled val="1"/>
        </dgm:presLayoutVars>
      </dgm:prSet>
      <dgm:spPr/>
      <dgm:t>
        <a:bodyPr/>
        <a:lstStyle/>
        <a:p>
          <a:endParaRPr lang="en-US"/>
        </a:p>
      </dgm:t>
    </dgm:pt>
    <dgm:pt modelId="{6A194A10-E2EB-4612-AEC7-E8BDB76F2BE9}" type="pres">
      <dgm:prSet presAssocID="{DA308A7F-0E5E-4C1D-B60C-AE8975F46B86}" presName="space" presStyleCnt="0"/>
      <dgm:spPr/>
    </dgm:pt>
    <dgm:pt modelId="{DDCB1C67-69EF-4063-9492-C92571B39078}" type="pres">
      <dgm:prSet presAssocID="{4199DCAF-083A-4D7C-B0B4-25D814A0AF1B}" presName="text" presStyleLbl="node1" presStyleIdx="2" presStyleCnt="3">
        <dgm:presLayoutVars>
          <dgm:bulletEnabled val="1"/>
        </dgm:presLayoutVars>
      </dgm:prSet>
      <dgm:spPr/>
      <dgm:t>
        <a:bodyPr/>
        <a:lstStyle/>
        <a:p>
          <a:endParaRPr lang="en-US"/>
        </a:p>
      </dgm:t>
    </dgm:pt>
  </dgm:ptLst>
  <dgm:cxnLst>
    <dgm:cxn modelId="{7B97CA37-C8FC-4B59-83F6-AB62A0A51F03}" srcId="{EAE0057E-65D2-4737-9F00-5272E7F1534A}" destId="{0CB3BB1F-0485-49E7-A09B-D3633A497ED4}" srcOrd="0" destOrd="0" parTransId="{9364E8A7-7FD4-494C-A205-F5DD5F4F8700}" sibTransId="{81D9FA2E-2082-44B4-8B3D-2FF440149CEE}"/>
    <dgm:cxn modelId="{3D666D3E-F194-4982-98B7-9139198BC671}" type="presOf" srcId="{4199DCAF-083A-4D7C-B0B4-25D814A0AF1B}" destId="{DDCB1C67-69EF-4063-9492-C92571B39078}" srcOrd="0" destOrd="0" presId="urn:diagrams.loki3.com/VaryingWidthList+Icon"/>
    <dgm:cxn modelId="{4F05B435-96DA-4EA7-A278-4DF5AFEEA980}" type="presOf" srcId="{0CB3BB1F-0485-49E7-A09B-D3633A497ED4}" destId="{76D5F067-7EBB-465A-AD9B-441826B28E80}" srcOrd="0" destOrd="0" presId="urn:diagrams.loki3.com/VaryingWidthList+Icon"/>
    <dgm:cxn modelId="{51070CD8-6020-4E22-8518-D3691D5EC879}" srcId="{EAE0057E-65D2-4737-9F00-5272E7F1534A}" destId="{A281DD31-1E63-47DC-AE5B-0763D6E0DC8A}" srcOrd="1" destOrd="0" parTransId="{FCDA8967-A6D0-4231-AA98-BCFD6BB16EDC}" sibTransId="{DA308A7F-0E5E-4C1D-B60C-AE8975F46B86}"/>
    <dgm:cxn modelId="{7E867BBC-3B56-40BF-9023-9AC2A4458089}" srcId="{EAE0057E-65D2-4737-9F00-5272E7F1534A}" destId="{4199DCAF-083A-4D7C-B0B4-25D814A0AF1B}" srcOrd="2" destOrd="0" parTransId="{C4D79B18-9102-4DED-A764-3AFCD3EAAFDE}" sibTransId="{699A2300-11B1-4D54-91BC-0982BB688E33}"/>
    <dgm:cxn modelId="{D134788E-452A-4988-8B87-68F62139407C}" type="presOf" srcId="{A281DD31-1E63-47DC-AE5B-0763D6E0DC8A}" destId="{05FB9690-797F-42C3-B58F-1C99B6FBE7A9}" srcOrd="0" destOrd="0" presId="urn:diagrams.loki3.com/VaryingWidthList+Icon"/>
    <dgm:cxn modelId="{924EC466-D12D-46BF-8770-DFA729595AA7}" type="presOf" srcId="{EAE0057E-65D2-4737-9F00-5272E7F1534A}" destId="{B8D98868-1743-45A2-876B-F3CAA3E7D1B5}" srcOrd="0" destOrd="0" presId="urn:diagrams.loki3.com/VaryingWidthList+Icon"/>
    <dgm:cxn modelId="{2AA5ED63-6010-4141-939C-D213EC3993C8}" type="presParOf" srcId="{B8D98868-1743-45A2-876B-F3CAA3E7D1B5}" destId="{76D5F067-7EBB-465A-AD9B-441826B28E80}" srcOrd="0" destOrd="0" presId="urn:diagrams.loki3.com/VaryingWidthList+Icon"/>
    <dgm:cxn modelId="{CFDED4B3-F738-42CA-B724-A1FE68B805BA}" type="presParOf" srcId="{B8D98868-1743-45A2-876B-F3CAA3E7D1B5}" destId="{DFDAC415-91F2-4C4D-BCE6-EE60FD65A2F6}" srcOrd="1" destOrd="0" presId="urn:diagrams.loki3.com/VaryingWidthList+Icon"/>
    <dgm:cxn modelId="{3232BF8F-8EA2-4E36-80A2-5C33353550BE}" type="presParOf" srcId="{B8D98868-1743-45A2-876B-F3CAA3E7D1B5}" destId="{05FB9690-797F-42C3-B58F-1C99B6FBE7A9}" srcOrd="2" destOrd="0" presId="urn:diagrams.loki3.com/VaryingWidthList+Icon"/>
    <dgm:cxn modelId="{E61EA119-B8B6-49FF-B6E9-03590A3591B0}" type="presParOf" srcId="{B8D98868-1743-45A2-876B-F3CAA3E7D1B5}" destId="{6A194A10-E2EB-4612-AEC7-E8BDB76F2BE9}" srcOrd="3" destOrd="0" presId="urn:diagrams.loki3.com/VaryingWidthList+Icon"/>
    <dgm:cxn modelId="{5EA3E4CF-1EB8-4C41-AF56-C0AF6C355DFC}" type="presParOf" srcId="{B8D98868-1743-45A2-876B-F3CAA3E7D1B5}" destId="{DDCB1C67-69EF-4063-9492-C92571B39078}"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E25274CC-E776-4FFF-A46F-53819BE46E5D}"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0E44F245-CC4F-4F19-930C-DECFF6113C06}">
      <dgm:prSet phldrT="[Text]"/>
      <dgm:spPr/>
      <dgm:t>
        <a:bodyPr/>
        <a:lstStyle/>
        <a:p>
          <a:r>
            <a:rPr lang="en-US" dirty="0" smtClean="0"/>
            <a:t>No clear deadline</a:t>
          </a:r>
          <a:endParaRPr lang="en-US" dirty="0"/>
        </a:p>
      </dgm:t>
    </dgm:pt>
    <dgm:pt modelId="{D15703C9-1D9B-4B0C-A21B-7A92369FAE1D}" type="parTrans" cxnId="{246B65D4-AC5E-4887-80B0-DD68B68D7A55}">
      <dgm:prSet/>
      <dgm:spPr/>
      <dgm:t>
        <a:bodyPr/>
        <a:lstStyle/>
        <a:p>
          <a:endParaRPr lang="en-US"/>
        </a:p>
      </dgm:t>
    </dgm:pt>
    <dgm:pt modelId="{4C5B2F19-4DC1-41ED-8EC8-76EF382C9BD3}" type="sibTrans" cxnId="{246B65D4-AC5E-4887-80B0-DD68B68D7A55}">
      <dgm:prSet/>
      <dgm:spPr/>
      <dgm:t>
        <a:bodyPr/>
        <a:lstStyle/>
        <a:p>
          <a:endParaRPr lang="en-US"/>
        </a:p>
      </dgm:t>
    </dgm:pt>
    <dgm:pt modelId="{78942E25-DCD7-4510-87C1-6AFA9C56E21B}">
      <dgm:prSet phldrT="[Text]"/>
      <dgm:spPr/>
      <dgm:t>
        <a:bodyPr/>
        <a:lstStyle/>
        <a:p>
          <a:r>
            <a:rPr lang="en-US" dirty="0" smtClean="0"/>
            <a:t>Inadequate resources available</a:t>
          </a:r>
          <a:endParaRPr lang="en-US" dirty="0"/>
        </a:p>
      </dgm:t>
    </dgm:pt>
    <dgm:pt modelId="{D6BB7536-A25D-46AB-8A8B-AED780CB20D8}" type="parTrans" cxnId="{82BFFE3E-9434-4C27-94DD-6F533237AD75}">
      <dgm:prSet/>
      <dgm:spPr/>
      <dgm:t>
        <a:bodyPr/>
        <a:lstStyle/>
        <a:p>
          <a:endParaRPr lang="en-US"/>
        </a:p>
      </dgm:t>
    </dgm:pt>
    <dgm:pt modelId="{5A0C3CFD-217E-4346-BBDB-665748ABD31E}" type="sibTrans" cxnId="{82BFFE3E-9434-4C27-94DD-6F533237AD75}">
      <dgm:prSet/>
      <dgm:spPr/>
      <dgm:t>
        <a:bodyPr/>
        <a:lstStyle/>
        <a:p>
          <a:endParaRPr lang="en-US"/>
        </a:p>
      </dgm:t>
    </dgm:pt>
    <dgm:pt modelId="{F1C5F548-DAB4-4F93-896B-AE633785D105}">
      <dgm:prSet phldrT="[Text]"/>
      <dgm:spPr/>
      <dgm:t>
        <a:bodyPr/>
        <a:lstStyle/>
        <a:p>
          <a:r>
            <a:rPr lang="en-US" dirty="0" smtClean="0"/>
            <a:t>Task feels overwhelming</a:t>
          </a:r>
          <a:endParaRPr lang="en-US" dirty="0"/>
        </a:p>
      </dgm:t>
    </dgm:pt>
    <dgm:pt modelId="{A5F83464-BAED-4DB3-9080-144A14B942CE}" type="parTrans" cxnId="{8150DD27-8140-4913-BBD2-313F79E7D99B}">
      <dgm:prSet/>
      <dgm:spPr/>
      <dgm:t>
        <a:bodyPr/>
        <a:lstStyle/>
        <a:p>
          <a:endParaRPr lang="en-US"/>
        </a:p>
      </dgm:t>
    </dgm:pt>
    <dgm:pt modelId="{389D28C2-E476-4634-9BB2-EFC9666A97FD}" type="sibTrans" cxnId="{8150DD27-8140-4913-BBD2-313F79E7D99B}">
      <dgm:prSet/>
      <dgm:spPr/>
      <dgm:t>
        <a:bodyPr/>
        <a:lstStyle/>
        <a:p>
          <a:endParaRPr lang="en-US"/>
        </a:p>
      </dgm:t>
    </dgm:pt>
    <dgm:pt modelId="{695604C3-BAD2-4F25-BD12-87C5CB2A61F1}" type="pres">
      <dgm:prSet presAssocID="{E25274CC-E776-4FFF-A46F-53819BE46E5D}" presName="Name0" presStyleCnt="0">
        <dgm:presLayoutVars>
          <dgm:chMax val="7"/>
          <dgm:chPref val="7"/>
          <dgm:dir/>
        </dgm:presLayoutVars>
      </dgm:prSet>
      <dgm:spPr/>
      <dgm:t>
        <a:bodyPr/>
        <a:lstStyle/>
        <a:p>
          <a:endParaRPr lang="en-US"/>
        </a:p>
      </dgm:t>
    </dgm:pt>
    <dgm:pt modelId="{D1AD8109-6B8C-4A66-BEBA-BE0ACC3A8E0C}" type="pres">
      <dgm:prSet presAssocID="{E25274CC-E776-4FFF-A46F-53819BE46E5D}" presName="Name1" presStyleCnt="0"/>
      <dgm:spPr/>
    </dgm:pt>
    <dgm:pt modelId="{8595E9CA-6B2E-440A-932E-5EC35E754872}" type="pres">
      <dgm:prSet presAssocID="{E25274CC-E776-4FFF-A46F-53819BE46E5D}" presName="cycle" presStyleCnt="0"/>
      <dgm:spPr/>
    </dgm:pt>
    <dgm:pt modelId="{D1A48666-55D4-47F5-8D00-154F53190C8D}" type="pres">
      <dgm:prSet presAssocID="{E25274CC-E776-4FFF-A46F-53819BE46E5D}" presName="srcNode" presStyleLbl="node1" presStyleIdx="0" presStyleCnt="3"/>
      <dgm:spPr/>
    </dgm:pt>
    <dgm:pt modelId="{2A287637-FC03-48D2-96BA-3C1C46438095}" type="pres">
      <dgm:prSet presAssocID="{E25274CC-E776-4FFF-A46F-53819BE46E5D}" presName="conn" presStyleLbl="parChTrans1D2" presStyleIdx="0" presStyleCnt="1"/>
      <dgm:spPr/>
      <dgm:t>
        <a:bodyPr/>
        <a:lstStyle/>
        <a:p>
          <a:endParaRPr lang="en-US"/>
        </a:p>
      </dgm:t>
    </dgm:pt>
    <dgm:pt modelId="{D1237185-020E-48EC-82EE-116FC1218D3C}" type="pres">
      <dgm:prSet presAssocID="{E25274CC-E776-4FFF-A46F-53819BE46E5D}" presName="extraNode" presStyleLbl="node1" presStyleIdx="0" presStyleCnt="3"/>
      <dgm:spPr/>
    </dgm:pt>
    <dgm:pt modelId="{636EBEF4-3A22-454E-BD52-054259D51A1C}" type="pres">
      <dgm:prSet presAssocID="{E25274CC-E776-4FFF-A46F-53819BE46E5D}" presName="dstNode" presStyleLbl="node1" presStyleIdx="0" presStyleCnt="3"/>
      <dgm:spPr/>
    </dgm:pt>
    <dgm:pt modelId="{964D07F4-D387-4F9E-89C8-821203A0F91A}" type="pres">
      <dgm:prSet presAssocID="{0E44F245-CC4F-4F19-930C-DECFF6113C06}" presName="text_1" presStyleLbl="node1" presStyleIdx="0" presStyleCnt="3">
        <dgm:presLayoutVars>
          <dgm:bulletEnabled val="1"/>
        </dgm:presLayoutVars>
      </dgm:prSet>
      <dgm:spPr/>
      <dgm:t>
        <a:bodyPr/>
        <a:lstStyle/>
        <a:p>
          <a:endParaRPr lang="en-US"/>
        </a:p>
      </dgm:t>
    </dgm:pt>
    <dgm:pt modelId="{E348614B-F3BE-4E0F-BF87-B36C1A00C039}" type="pres">
      <dgm:prSet presAssocID="{0E44F245-CC4F-4F19-930C-DECFF6113C06}" presName="accent_1" presStyleCnt="0"/>
      <dgm:spPr/>
    </dgm:pt>
    <dgm:pt modelId="{00FFE6E3-6A21-443D-9258-9EAB6B72FFE5}" type="pres">
      <dgm:prSet presAssocID="{0E44F245-CC4F-4F19-930C-DECFF6113C06}" presName="accentRepeatNode" presStyleLbl="solidFgAcc1" presStyleIdx="0" presStyleCnt="3"/>
      <dgm:spPr/>
    </dgm:pt>
    <dgm:pt modelId="{EC1A3556-7CBD-4149-9CCC-335002E81F4C}" type="pres">
      <dgm:prSet presAssocID="{78942E25-DCD7-4510-87C1-6AFA9C56E21B}" presName="text_2" presStyleLbl="node1" presStyleIdx="1" presStyleCnt="3">
        <dgm:presLayoutVars>
          <dgm:bulletEnabled val="1"/>
        </dgm:presLayoutVars>
      </dgm:prSet>
      <dgm:spPr/>
      <dgm:t>
        <a:bodyPr/>
        <a:lstStyle/>
        <a:p>
          <a:endParaRPr lang="en-US"/>
        </a:p>
      </dgm:t>
    </dgm:pt>
    <dgm:pt modelId="{2F3BA404-E10D-45F3-A85A-574A35BB5CAF}" type="pres">
      <dgm:prSet presAssocID="{78942E25-DCD7-4510-87C1-6AFA9C56E21B}" presName="accent_2" presStyleCnt="0"/>
      <dgm:spPr/>
    </dgm:pt>
    <dgm:pt modelId="{13C47B35-2125-4ADA-9135-DA33885871A4}" type="pres">
      <dgm:prSet presAssocID="{78942E25-DCD7-4510-87C1-6AFA9C56E21B}" presName="accentRepeatNode" presStyleLbl="solidFgAcc1" presStyleIdx="1" presStyleCnt="3"/>
      <dgm:spPr/>
    </dgm:pt>
    <dgm:pt modelId="{81212955-77F2-491F-8D21-9FEE59939A18}" type="pres">
      <dgm:prSet presAssocID="{F1C5F548-DAB4-4F93-896B-AE633785D105}" presName="text_3" presStyleLbl="node1" presStyleIdx="2" presStyleCnt="3">
        <dgm:presLayoutVars>
          <dgm:bulletEnabled val="1"/>
        </dgm:presLayoutVars>
      </dgm:prSet>
      <dgm:spPr/>
      <dgm:t>
        <a:bodyPr/>
        <a:lstStyle/>
        <a:p>
          <a:endParaRPr lang="en-US"/>
        </a:p>
      </dgm:t>
    </dgm:pt>
    <dgm:pt modelId="{D874CA79-913C-4C75-93D3-9EA060566535}" type="pres">
      <dgm:prSet presAssocID="{F1C5F548-DAB4-4F93-896B-AE633785D105}" presName="accent_3" presStyleCnt="0"/>
      <dgm:spPr/>
    </dgm:pt>
    <dgm:pt modelId="{F8AB1C9D-EAFF-4F1A-84E6-625C7185A42C}" type="pres">
      <dgm:prSet presAssocID="{F1C5F548-DAB4-4F93-896B-AE633785D105}" presName="accentRepeatNode" presStyleLbl="solidFgAcc1" presStyleIdx="2" presStyleCnt="3"/>
      <dgm:spPr/>
    </dgm:pt>
  </dgm:ptLst>
  <dgm:cxnLst>
    <dgm:cxn modelId="{8150DD27-8140-4913-BBD2-313F79E7D99B}" srcId="{E25274CC-E776-4FFF-A46F-53819BE46E5D}" destId="{F1C5F548-DAB4-4F93-896B-AE633785D105}" srcOrd="2" destOrd="0" parTransId="{A5F83464-BAED-4DB3-9080-144A14B942CE}" sibTransId="{389D28C2-E476-4634-9BB2-EFC9666A97FD}"/>
    <dgm:cxn modelId="{82BFFE3E-9434-4C27-94DD-6F533237AD75}" srcId="{E25274CC-E776-4FFF-A46F-53819BE46E5D}" destId="{78942E25-DCD7-4510-87C1-6AFA9C56E21B}" srcOrd="1" destOrd="0" parTransId="{D6BB7536-A25D-46AB-8A8B-AED780CB20D8}" sibTransId="{5A0C3CFD-217E-4346-BBDB-665748ABD31E}"/>
    <dgm:cxn modelId="{64BE83B7-0239-4067-9759-7C1C2286A4F3}" type="presOf" srcId="{4C5B2F19-4DC1-41ED-8EC8-76EF382C9BD3}" destId="{2A287637-FC03-48D2-96BA-3C1C46438095}" srcOrd="0" destOrd="0" presId="urn:microsoft.com/office/officeart/2008/layout/VerticalCurvedList"/>
    <dgm:cxn modelId="{BF5E3B56-64FD-4717-9A0C-99B9D07D1583}" type="presOf" srcId="{78942E25-DCD7-4510-87C1-6AFA9C56E21B}" destId="{EC1A3556-7CBD-4149-9CCC-335002E81F4C}" srcOrd="0" destOrd="0" presId="urn:microsoft.com/office/officeart/2008/layout/VerticalCurvedList"/>
    <dgm:cxn modelId="{246B65D4-AC5E-4887-80B0-DD68B68D7A55}" srcId="{E25274CC-E776-4FFF-A46F-53819BE46E5D}" destId="{0E44F245-CC4F-4F19-930C-DECFF6113C06}" srcOrd="0" destOrd="0" parTransId="{D15703C9-1D9B-4B0C-A21B-7A92369FAE1D}" sibTransId="{4C5B2F19-4DC1-41ED-8EC8-76EF382C9BD3}"/>
    <dgm:cxn modelId="{78614FF8-1988-464F-9C43-08215509F903}" type="presOf" srcId="{0E44F245-CC4F-4F19-930C-DECFF6113C06}" destId="{964D07F4-D387-4F9E-89C8-821203A0F91A}" srcOrd="0" destOrd="0" presId="urn:microsoft.com/office/officeart/2008/layout/VerticalCurvedList"/>
    <dgm:cxn modelId="{A3492F71-1DA9-4A8E-8A16-532FB8D101B5}" type="presOf" srcId="{E25274CC-E776-4FFF-A46F-53819BE46E5D}" destId="{695604C3-BAD2-4F25-BD12-87C5CB2A61F1}" srcOrd="0" destOrd="0" presId="urn:microsoft.com/office/officeart/2008/layout/VerticalCurvedList"/>
    <dgm:cxn modelId="{608FAEC4-11F1-4B05-AA6E-C11B24D69D15}" type="presOf" srcId="{F1C5F548-DAB4-4F93-896B-AE633785D105}" destId="{81212955-77F2-491F-8D21-9FEE59939A18}" srcOrd="0" destOrd="0" presId="urn:microsoft.com/office/officeart/2008/layout/VerticalCurvedList"/>
    <dgm:cxn modelId="{D4D891E3-E277-42F6-B46B-0BBE9A21622B}" type="presParOf" srcId="{695604C3-BAD2-4F25-BD12-87C5CB2A61F1}" destId="{D1AD8109-6B8C-4A66-BEBA-BE0ACC3A8E0C}" srcOrd="0" destOrd="0" presId="urn:microsoft.com/office/officeart/2008/layout/VerticalCurvedList"/>
    <dgm:cxn modelId="{14FB4D21-2BF8-4ABB-971B-AE9939FE8B2E}" type="presParOf" srcId="{D1AD8109-6B8C-4A66-BEBA-BE0ACC3A8E0C}" destId="{8595E9CA-6B2E-440A-932E-5EC35E754872}" srcOrd="0" destOrd="0" presId="urn:microsoft.com/office/officeart/2008/layout/VerticalCurvedList"/>
    <dgm:cxn modelId="{321166D2-5A05-4E0D-82CC-81B7CF0B4776}" type="presParOf" srcId="{8595E9CA-6B2E-440A-932E-5EC35E754872}" destId="{D1A48666-55D4-47F5-8D00-154F53190C8D}" srcOrd="0" destOrd="0" presId="urn:microsoft.com/office/officeart/2008/layout/VerticalCurvedList"/>
    <dgm:cxn modelId="{53A2490E-45CA-4DE1-A0B6-CA9B40B3775A}" type="presParOf" srcId="{8595E9CA-6B2E-440A-932E-5EC35E754872}" destId="{2A287637-FC03-48D2-96BA-3C1C46438095}" srcOrd="1" destOrd="0" presId="urn:microsoft.com/office/officeart/2008/layout/VerticalCurvedList"/>
    <dgm:cxn modelId="{D57FEE08-7219-4AB0-BAFB-44B6FDB32ED9}" type="presParOf" srcId="{8595E9CA-6B2E-440A-932E-5EC35E754872}" destId="{D1237185-020E-48EC-82EE-116FC1218D3C}" srcOrd="2" destOrd="0" presId="urn:microsoft.com/office/officeart/2008/layout/VerticalCurvedList"/>
    <dgm:cxn modelId="{4D536B20-F815-4337-A212-241A50094673}" type="presParOf" srcId="{8595E9CA-6B2E-440A-932E-5EC35E754872}" destId="{636EBEF4-3A22-454E-BD52-054259D51A1C}" srcOrd="3" destOrd="0" presId="urn:microsoft.com/office/officeart/2008/layout/VerticalCurvedList"/>
    <dgm:cxn modelId="{54A47B4B-D041-49C9-8742-305A9614BED5}" type="presParOf" srcId="{D1AD8109-6B8C-4A66-BEBA-BE0ACC3A8E0C}" destId="{964D07F4-D387-4F9E-89C8-821203A0F91A}" srcOrd="1" destOrd="0" presId="urn:microsoft.com/office/officeart/2008/layout/VerticalCurvedList"/>
    <dgm:cxn modelId="{3B68E938-8FD1-4255-833C-ECB0F2616D19}" type="presParOf" srcId="{D1AD8109-6B8C-4A66-BEBA-BE0ACC3A8E0C}" destId="{E348614B-F3BE-4E0F-BF87-B36C1A00C039}" srcOrd="2" destOrd="0" presId="urn:microsoft.com/office/officeart/2008/layout/VerticalCurvedList"/>
    <dgm:cxn modelId="{66B52DF9-5734-493D-B1D2-5CC24720202C}" type="presParOf" srcId="{E348614B-F3BE-4E0F-BF87-B36C1A00C039}" destId="{00FFE6E3-6A21-443D-9258-9EAB6B72FFE5}" srcOrd="0" destOrd="0" presId="urn:microsoft.com/office/officeart/2008/layout/VerticalCurvedList"/>
    <dgm:cxn modelId="{DEBA7EC2-4AB7-4424-8D3D-6F483ED66DEB}" type="presParOf" srcId="{D1AD8109-6B8C-4A66-BEBA-BE0ACC3A8E0C}" destId="{EC1A3556-7CBD-4149-9CCC-335002E81F4C}" srcOrd="3" destOrd="0" presId="urn:microsoft.com/office/officeart/2008/layout/VerticalCurvedList"/>
    <dgm:cxn modelId="{12964028-5DE9-4D7A-ADD9-1ED2C40D48A3}" type="presParOf" srcId="{D1AD8109-6B8C-4A66-BEBA-BE0ACC3A8E0C}" destId="{2F3BA404-E10D-45F3-A85A-574A35BB5CAF}" srcOrd="4" destOrd="0" presId="urn:microsoft.com/office/officeart/2008/layout/VerticalCurvedList"/>
    <dgm:cxn modelId="{1A07C768-5644-458E-A1C2-123C1DBA9FD9}" type="presParOf" srcId="{2F3BA404-E10D-45F3-A85A-574A35BB5CAF}" destId="{13C47B35-2125-4ADA-9135-DA33885871A4}" srcOrd="0" destOrd="0" presId="urn:microsoft.com/office/officeart/2008/layout/VerticalCurvedList"/>
    <dgm:cxn modelId="{35E8D5C2-14C3-4836-9D0A-E86E3F0CC9C3}" type="presParOf" srcId="{D1AD8109-6B8C-4A66-BEBA-BE0ACC3A8E0C}" destId="{81212955-77F2-491F-8D21-9FEE59939A18}" srcOrd="5" destOrd="0" presId="urn:microsoft.com/office/officeart/2008/layout/VerticalCurvedList"/>
    <dgm:cxn modelId="{15BB6BC6-FF0C-40F6-BCA9-D178DE79B59B}" type="presParOf" srcId="{D1AD8109-6B8C-4A66-BEBA-BE0ACC3A8E0C}" destId="{D874CA79-913C-4C75-93D3-9EA060566535}" srcOrd="6" destOrd="0" presId="urn:microsoft.com/office/officeart/2008/layout/VerticalCurvedList"/>
    <dgm:cxn modelId="{A5A4D5F9-2DA9-45E4-B08D-A0DF019E160B}" type="presParOf" srcId="{D874CA79-913C-4C75-93D3-9EA060566535}" destId="{F8AB1C9D-EAFF-4F1A-84E6-625C7185A42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EFE27E32-A19E-4878-ADA9-85B7174C99F8}"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2700A191-02D3-4244-B708-5B1ACB704CD9}">
      <dgm:prSet phldrT="[Text]"/>
      <dgm:spPr/>
      <dgm:t>
        <a:bodyPr/>
        <a:lstStyle/>
        <a:p>
          <a:r>
            <a:rPr lang="en-US" b="0" dirty="0" smtClean="0"/>
            <a:t>Delete it</a:t>
          </a:r>
          <a:endParaRPr lang="en-US" b="0" dirty="0"/>
        </a:p>
      </dgm:t>
    </dgm:pt>
    <dgm:pt modelId="{2B3A2411-EF29-41E6-BF9F-6DD2D984343F}" type="parTrans" cxnId="{71CE5956-0570-47F5-805F-CB3B6A0CF2B5}">
      <dgm:prSet/>
      <dgm:spPr/>
      <dgm:t>
        <a:bodyPr/>
        <a:lstStyle/>
        <a:p>
          <a:endParaRPr lang="en-US"/>
        </a:p>
      </dgm:t>
    </dgm:pt>
    <dgm:pt modelId="{E85F6D35-94B3-4241-B5D7-CB9E344C62D4}" type="sibTrans" cxnId="{71CE5956-0570-47F5-805F-CB3B6A0CF2B5}">
      <dgm:prSet/>
      <dgm:spPr/>
      <dgm:t>
        <a:bodyPr/>
        <a:lstStyle/>
        <a:p>
          <a:endParaRPr lang="en-US"/>
        </a:p>
      </dgm:t>
    </dgm:pt>
    <dgm:pt modelId="{A7B4D321-2211-41A4-89F6-F3A991EB0628}">
      <dgm:prSet phldrT="[Text]"/>
      <dgm:spPr/>
      <dgm:t>
        <a:bodyPr/>
        <a:lstStyle/>
        <a:p>
          <a:r>
            <a:rPr lang="en-US" b="0" dirty="0" smtClean="0"/>
            <a:t>Ask for advice</a:t>
          </a:r>
          <a:endParaRPr lang="en-US" b="0" dirty="0"/>
        </a:p>
      </dgm:t>
    </dgm:pt>
    <dgm:pt modelId="{7F5A3124-68B3-48D0-898C-8278BC96B89B}" type="parTrans" cxnId="{60BCC651-7301-4CAC-BF27-13CC55E10301}">
      <dgm:prSet/>
      <dgm:spPr/>
      <dgm:t>
        <a:bodyPr/>
        <a:lstStyle/>
        <a:p>
          <a:endParaRPr lang="en-US"/>
        </a:p>
      </dgm:t>
    </dgm:pt>
    <dgm:pt modelId="{788560E7-9EB1-4FAA-B3EA-D2CF88AF40BE}" type="sibTrans" cxnId="{60BCC651-7301-4CAC-BF27-13CC55E10301}">
      <dgm:prSet/>
      <dgm:spPr/>
      <dgm:t>
        <a:bodyPr/>
        <a:lstStyle/>
        <a:p>
          <a:endParaRPr lang="en-US"/>
        </a:p>
      </dgm:t>
    </dgm:pt>
    <dgm:pt modelId="{D43325B9-F672-4612-868A-5DDCCEB30045}">
      <dgm:prSet phldrT="[Text]"/>
      <dgm:spPr/>
      <dgm:t>
        <a:bodyPr/>
        <a:lstStyle/>
        <a:p>
          <a:r>
            <a:rPr lang="en-US" b="0" dirty="0" smtClean="0"/>
            <a:t>Clear deadline</a:t>
          </a:r>
          <a:endParaRPr lang="en-US" b="0" dirty="0"/>
        </a:p>
      </dgm:t>
    </dgm:pt>
    <dgm:pt modelId="{14AB2BB3-071F-4997-BA30-740C22A73002}" type="parTrans" cxnId="{466F4FFE-53F6-434F-8F7F-176263A8A3B3}">
      <dgm:prSet/>
      <dgm:spPr/>
      <dgm:t>
        <a:bodyPr/>
        <a:lstStyle/>
        <a:p>
          <a:endParaRPr lang="en-US"/>
        </a:p>
      </dgm:t>
    </dgm:pt>
    <dgm:pt modelId="{F7547393-E363-4A04-BCB6-86BAED1C6A60}" type="sibTrans" cxnId="{466F4FFE-53F6-434F-8F7F-176263A8A3B3}">
      <dgm:prSet/>
      <dgm:spPr/>
      <dgm:t>
        <a:bodyPr/>
        <a:lstStyle/>
        <a:p>
          <a:endParaRPr lang="en-US"/>
        </a:p>
      </dgm:t>
    </dgm:pt>
    <dgm:pt modelId="{9F1BD684-C9D8-4F43-A268-9562904DA84D}">
      <dgm:prSet phldrT="[Text]"/>
      <dgm:spPr/>
      <dgm:t>
        <a:bodyPr/>
        <a:lstStyle/>
        <a:p>
          <a:r>
            <a:rPr lang="en-US" b="0" dirty="0" smtClean="0"/>
            <a:t>Delegate</a:t>
          </a:r>
          <a:endParaRPr lang="en-US" b="0" dirty="0"/>
        </a:p>
      </dgm:t>
    </dgm:pt>
    <dgm:pt modelId="{2E7E4D11-9AC7-4D53-AF4A-A442103B1874}" type="parTrans" cxnId="{62CAC1BE-B6AA-43C9-9ADC-A00D3470AE86}">
      <dgm:prSet/>
      <dgm:spPr/>
      <dgm:t>
        <a:bodyPr/>
        <a:lstStyle/>
        <a:p>
          <a:endParaRPr lang="en-US"/>
        </a:p>
      </dgm:t>
    </dgm:pt>
    <dgm:pt modelId="{64E961B8-1E88-4BFC-B75E-0AB2B20D34EA}" type="sibTrans" cxnId="{62CAC1BE-B6AA-43C9-9ADC-A00D3470AE86}">
      <dgm:prSet/>
      <dgm:spPr/>
      <dgm:t>
        <a:bodyPr/>
        <a:lstStyle/>
        <a:p>
          <a:endParaRPr lang="en-US"/>
        </a:p>
      </dgm:t>
    </dgm:pt>
    <dgm:pt modelId="{0247272D-D4C6-497A-B9F3-1E30EDCCB0C2}">
      <dgm:prSet phldrT="[Text]"/>
      <dgm:spPr/>
      <dgm:t>
        <a:bodyPr/>
        <a:lstStyle/>
        <a:p>
          <a:r>
            <a:rPr lang="en-US" b="0" dirty="0" smtClean="0"/>
            <a:t>Chop it up</a:t>
          </a:r>
          <a:endParaRPr lang="en-US" b="0" dirty="0"/>
        </a:p>
      </dgm:t>
    </dgm:pt>
    <dgm:pt modelId="{40179A6A-1FFA-4B2D-9F35-28953FB7B3A6}" type="parTrans" cxnId="{CFBFB29C-2909-4831-8881-10631F1D096E}">
      <dgm:prSet/>
      <dgm:spPr/>
      <dgm:t>
        <a:bodyPr/>
        <a:lstStyle/>
        <a:p>
          <a:endParaRPr lang="en-US"/>
        </a:p>
      </dgm:t>
    </dgm:pt>
    <dgm:pt modelId="{F4865FF8-4494-4383-800D-F3DDC7195FE4}" type="sibTrans" cxnId="{CFBFB29C-2909-4831-8881-10631F1D096E}">
      <dgm:prSet/>
      <dgm:spPr/>
      <dgm:t>
        <a:bodyPr/>
        <a:lstStyle/>
        <a:p>
          <a:endParaRPr lang="en-US"/>
        </a:p>
      </dgm:t>
    </dgm:pt>
    <dgm:pt modelId="{5F497742-1AF7-4635-91A4-B87952057F89}">
      <dgm:prSet phldrT="[Text]"/>
      <dgm:spPr/>
      <dgm:t>
        <a:bodyPr/>
        <a:lstStyle/>
        <a:p>
          <a:r>
            <a:rPr lang="en-US" b="0" dirty="0" smtClean="0"/>
            <a:t>Remove distractions</a:t>
          </a:r>
          <a:endParaRPr lang="en-US" b="0" dirty="0"/>
        </a:p>
      </dgm:t>
    </dgm:pt>
    <dgm:pt modelId="{7DD229D7-3E91-44BE-A9C6-1AAD3DC33180}" type="parTrans" cxnId="{094E7FB5-D329-4D60-AA89-6BA306F5F9AF}">
      <dgm:prSet/>
      <dgm:spPr/>
    </dgm:pt>
    <dgm:pt modelId="{67FEC31D-216D-48B7-BC52-4B769831A5E1}" type="sibTrans" cxnId="{094E7FB5-D329-4D60-AA89-6BA306F5F9AF}">
      <dgm:prSet/>
      <dgm:spPr/>
    </dgm:pt>
    <dgm:pt modelId="{8436703D-E80A-4F16-868A-906382E3BE65}">
      <dgm:prSet phldrT="[Text]"/>
      <dgm:spPr/>
      <dgm:t>
        <a:bodyPr/>
        <a:lstStyle/>
        <a:p>
          <a:r>
            <a:rPr lang="en-US" b="0" dirty="0" smtClean="0"/>
            <a:t>Reward</a:t>
          </a:r>
          <a:endParaRPr lang="en-US" b="0" dirty="0"/>
        </a:p>
      </dgm:t>
    </dgm:pt>
    <dgm:pt modelId="{30110975-549F-44E5-BE14-2324463602E2}" type="parTrans" cxnId="{9C217E45-E8A4-45FF-A6D7-24429FCC8CAA}">
      <dgm:prSet/>
      <dgm:spPr/>
    </dgm:pt>
    <dgm:pt modelId="{3CA68512-8F5A-46F4-990A-C024E9FC3D60}" type="sibTrans" cxnId="{9C217E45-E8A4-45FF-A6D7-24429FCC8CAA}">
      <dgm:prSet/>
      <dgm:spPr/>
    </dgm:pt>
    <dgm:pt modelId="{402A055D-4BB6-4189-AA01-ADDB9713BE38}">
      <dgm:prSet phldrT="[Text]"/>
      <dgm:spPr/>
      <dgm:t>
        <a:bodyPr/>
        <a:lstStyle/>
        <a:p>
          <a:r>
            <a:rPr lang="en-US" b="0" dirty="0" smtClean="0"/>
            <a:t>Do it now</a:t>
          </a:r>
          <a:endParaRPr lang="en-US" b="0" dirty="0"/>
        </a:p>
      </dgm:t>
    </dgm:pt>
    <dgm:pt modelId="{C4DCCEC1-BB3B-481B-BF4E-E916CAAAEF88}" type="parTrans" cxnId="{3B4214A8-FAF3-483C-B7F6-63F53346CBC7}">
      <dgm:prSet/>
      <dgm:spPr/>
    </dgm:pt>
    <dgm:pt modelId="{662C7C9E-EF58-4949-BF93-3E9273770584}" type="sibTrans" cxnId="{3B4214A8-FAF3-483C-B7F6-63F53346CBC7}">
      <dgm:prSet/>
      <dgm:spPr/>
    </dgm:pt>
    <dgm:pt modelId="{ADC82381-41F6-4058-B60C-6AE7DAABB9A3}">
      <dgm:prSet phldrT="[Text]"/>
      <dgm:spPr/>
      <dgm:t>
        <a:bodyPr/>
        <a:lstStyle/>
        <a:p>
          <a:r>
            <a:rPr lang="en-US" b="0" dirty="0" smtClean="0"/>
            <a:t>15 minute rule</a:t>
          </a:r>
          <a:endParaRPr lang="en-US" b="0" dirty="0"/>
        </a:p>
      </dgm:t>
    </dgm:pt>
    <dgm:pt modelId="{C060710D-25F8-4362-BE6D-AF4938059AC2}" type="parTrans" cxnId="{008172A8-AD29-4CF8-B04F-A70556CB8E63}">
      <dgm:prSet/>
      <dgm:spPr/>
    </dgm:pt>
    <dgm:pt modelId="{20A6ED81-CE1C-44C4-82FA-D4587BBF0B78}" type="sibTrans" cxnId="{008172A8-AD29-4CF8-B04F-A70556CB8E63}">
      <dgm:prSet/>
      <dgm:spPr/>
    </dgm:pt>
    <dgm:pt modelId="{055F308D-FB6A-4CC8-BF6F-907564FD8532}" type="pres">
      <dgm:prSet presAssocID="{EFE27E32-A19E-4878-ADA9-85B7174C99F8}" presName="diagram" presStyleCnt="0">
        <dgm:presLayoutVars>
          <dgm:dir/>
          <dgm:resizeHandles val="exact"/>
        </dgm:presLayoutVars>
      </dgm:prSet>
      <dgm:spPr/>
      <dgm:t>
        <a:bodyPr/>
        <a:lstStyle/>
        <a:p>
          <a:endParaRPr lang="en-US"/>
        </a:p>
      </dgm:t>
    </dgm:pt>
    <dgm:pt modelId="{B7923C0D-2D95-4E2A-97B2-030FA2E12608}" type="pres">
      <dgm:prSet presAssocID="{2700A191-02D3-4244-B708-5B1ACB704CD9}" presName="node" presStyleLbl="node1" presStyleIdx="0" presStyleCnt="9">
        <dgm:presLayoutVars>
          <dgm:bulletEnabled val="1"/>
        </dgm:presLayoutVars>
      </dgm:prSet>
      <dgm:spPr/>
      <dgm:t>
        <a:bodyPr/>
        <a:lstStyle/>
        <a:p>
          <a:endParaRPr lang="en-US"/>
        </a:p>
      </dgm:t>
    </dgm:pt>
    <dgm:pt modelId="{BD30208A-E2FE-4ECD-A21E-2F76C128732D}" type="pres">
      <dgm:prSet presAssocID="{E85F6D35-94B3-4241-B5D7-CB9E344C62D4}" presName="sibTrans" presStyleCnt="0"/>
      <dgm:spPr/>
    </dgm:pt>
    <dgm:pt modelId="{997BC5D6-14A1-47F2-A6AD-60B77B2D1C5C}" type="pres">
      <dgm:prSet presAssocID="{A7B4D321-2211-41A4-89F6-F3A991EB0628}" presName="node" presStyleLbl="node1" presStyleIdx="1" presStyleCnt="9">
        <dgm:presLayoutVars>
          <dgm:bulletEnabled val="1"/>
        </dgm:presLayoutVars>
      </dgm:prSet>
      <dgm:spPr/>
      <dgm:t>
        <a:bodyPr/>
        <a:lstStyle/>
        <a:p>
          <a:endParaRPr lang="en-US"/>
        </a:p>
      </dgm:t>
    </dgm:pt>
    <dgm:pt modelId="{9B2A63A0-C3AD-45CD-BC33-907A6734D438}" type="pres">
      <dgm:prSet presAssocID="{788560E7-9EB1-4FAA-B3EA-D2CF88AF40BE}" presName="sibTrans" presStyleCnt="0"/>
      <dgm:spPr/>
    </dgm:pt>
    <dgm:pt modelId="{010E2FCA-FFA6-495F-A3B2-F9B8F829F329}" type="pres">
      <dgm:prSet presAssocID="{D43325B9-F672-4612-868A-5DDCCEB30045}" presName="node" presStyleLbl="node1" presStyleIdx="2" presStyleCnt="9">
        <dgm:presLayoutVars>
          <dgm:bulletEnabled val="1"/>
        </dgm:presLayoutVars>
      </dgm:prSet>
      <dgm:spPr/>
      <dgm:t>
        <a:bodyPr/>
        <a:lstStyle/>
        <a:p>
          <a:endParaRPr lang="en-US"/>
        </a:p>
      </dgm:t>
    </dgm:pt>
    <dgm:pt modelId="{C085F5E5-9EDF-4378-BAB4-A0797E25C628}" type="pres">
      <dgm:prSet presAssocID="{F7547393-E363-4A04-BCB6-86BAED1C6A60}" presName="sibTrans" presStyleCnt="0"/>
      <dgm:spPr/>
    </dgm:pt>
    <dgm:pt modelId="{2D6265F5-9DF7-42FF-B907-5EF6F1A286DF}" type="pres">
      <dgm:prSet presAssocID="{9F1BD684-C9D8-4F43-A268-9562904DA84D}" presName="node" presStyleLbl="node1" presStyleIdx="3" presStyleCnt="9">
        <dgm:presLayoutVars>
          <dgm:bulletEnabled val="1"/>
        </dgm:presLayoutVars>
      </dgm:prSet>
      <dgm:spPr/>
      <dgm:t>
        <a:bodyPr/>
        <a:lstStyle/>
        <a:p>
          <a:endParaRPr lang="en-US"/>
        </a:p>
      </dgm:t>
    </dgm:pt>
    <dgm:pt modelId="{B198E12B-B757-4278-A82D-B8A59568FD1C}" type="pres">
      <dgm:prSet presAssocID="{64E961B8-1E88-4BFC-B75E-0AB2B20D34EA}" presName="sibTrans" presStyleCnt="0"/>
      <dgm:spPr/>
    </dgm:pt>
    <dgm:pt modelId="{57F5D991-9D82-4604-A72F-A80D3044B019}" type="pres">
      <dgm:prSet presAssocID="{0247272D-D4C6-497A-B9F3-1E30EDCCB0C2}" presName="node" presStyleLbl="node1" presStyleIdx="4" presStyleCnt="9">
        <dgm:presLayoutVars>
          <dgm:bulletEnabled val="1"/>
        </dgm:presLayoutVars>
      </dgm:prSet>
      <dgm:spPr/>
      <dgm:t>
        <a:bodyPr/>
        <a:lstStyle/>
        <a:p>
          <a:endParaRPr lang="en-US"/>
        </a:p>
      </dgm:t>
    </dgm:pt>
    <dgm:pt modelId="{7220B01C-0C6D-44DD-9F99-A58CAC2B9840}" type="pres">
      <dgm:prSet presAssocID="{F4865FF8-4494-4383-800D-F3DDC7195FE4}" presName="sibTrans" presStyleCnt="0"/>
      <dgm:spPr/>
    </dgm:pt>
    <dgm:pt modelId="{D3A748C2-0663-4278-9B13-34AD373E75D7}" type="pres">
      <dgm:prSet presAssocID="{8436703D-E80A-4F16-868A-906382E3BE65}" presName="node" presStyleLbl="node1" presStyleIdx="5" presStyleCnt="9">
        <dgm:presLayoutVars>
          <dgm:bulletEnabled val="1"/>
        </dgm:presLayoutVars>
      </dgm:prSet>
      <dgm:spPr/>
      <dgm:t>
        <a:bodyPr/>
        <a:lstStyle/>
        <a:p>
          <a:endParaRPr lang="en-US"/>
        </a:p>
      </dgm:t>
    </dgm:pt>
    <dgm:pt modelId="{8D35A0A2-6CD5-4702-99E0-8B9EE2AD5DA8}" type="pres">
      <dgm:prSet presAssocID="{3CA68512-8F5A-46F4-990A-C024E9FC3D60}" presName="sibTrans" presStyleCnt="0"/>
      <dgm:spPr/>
    </dgm:pt>
    <dgm:pt modelId="{2E139FCD-32AE-4537-BFD4-47A40A8C085A}" type="pres">
      <dgm:prSet presAssocID="{402A055D-4BB6-4189-AA01-ADDB9713BE38}" presName="node" presStyleLbl="node1" presStyleIdx="6" presStyleCnt="9">
        <dgm:presLayoutVars>
          <dgm:bulletEnabled val="1"/>
        </dgm:presLayoutVars>
      </dgm:prSet>
      <dgm:spPr/>
      <dgm:t>
        <a:bodyPr/>
        <a:lstStyle/>
        <a:p>
          <a:endParaRPr lang="en-US"/>
        </a:p>
      </dgm:t>
    </dgm:pt>
    <dgm:pt modelId="{B95BEF78-1C67-4A54-B7EA-A3C08101E880}" type="pres">
      <dgm:prSet presAssocID="{662C7C9E-EF58-4949-BF93-3E9273770584}" presName="sibTrans" presStyleCnt="0"/>
      <dgm:spPr/>
    </dgm:pt>
    <dgm:pt modelId="{2678FC54-03E1-453D-B351-15DB42A00D32}" type="pres">
      <dgm:prSet presAssocID="{ADC82381-41F6-4058-B60C-6AE7DAABB9A3}" presName="node" presStyleLbl="node1" presStyleIdx="7" presStyleCnt="9">
        <dgm:presLayoutVars>
          <dgm:bulletEnabled val="1"/>
        </dgm:presLayoutVars>
      </dgm:prSet>
      <dgm:spPr/>
      <dgm:t>
        <a:bodyPr/>
        <a:lstStyle/>
        <a:p>
          <a:endParaRPr lang="en-US"/>
        </a:p>
      </dgm:t>
    </dgm:pt>
    <dgm:pt modelId="{F2064F34-48C8-456A-92AF-85F805394949}" type="pres">
      <dgm:prSet presAssocID="{20A6ED81-CE1C-44C4-82FA-D4587BBF0B78}" presName="sibTrans" presStyleCnt="0"/>
      <dgm:spPr/>
    </dgm:pt>
    <dgm:pt modelId="{466EA461-089E-4ECB-BF34-18839199D9E6}" type="pres">
      <dgm:prSet presAssocID="{5F497742-1AF7-4635-91A4-B87952057F89}" presName="node" presStyleLbl="node1" presStyleIdx="8" presStyleCnt="9">
        <dgm:presLayoutVars>
          <dgm:bulletEnabled val="1"/>
        </dgm:presLayoutVars>
      </dgm:prSet>
      <dgm:spPr/>
      <dgm:t>
        <a:bodyPr/>
        <a:lstStyle/>
        <a:p>
          <a:endParaRPr lang="en-US"/>
        </a:p>
      </dgm:t>
    </dgm:pt>
  </dgm:ptLst>
  <dgm:cxnLst>
    <dgm:cxn modelId="{62CAC1BE-B6AA-43C9-9ADC-A00D3470AE86}" srcId="{EFE27E32-A19E-4878-ADA9-85B7174C99F8}" destId="{9F1BD684-C9D8-4F43-A268-9562904DA84D}" srcOrd="3" destOrd="0" parTransId="{2E7E4D11-9AC7-4D53-AF4A-A442103B1874}" sibTransId="{64E961B8-1E88-4BFC-B75E-0AB2B20D34EA}"/>
    <dgm:cxn modelId="{71CE5956-0570-47F5-805F-CB3B6A0CF2B5}" srcId="{EFE27E32-A19E-4878-ADA9-85B7174C99F8}" destId="{2700A191-02D3-4244-B708-5B1ACB704CD9}" srcOrd="0" destOrd="0" parTransId="{2B3A2411-EF29-41E6-BF9F-6DD2D984343F}" sibTransId="{E85F6D35-94B3-4241-B5D7-CB9E344C62D4}"/>
    <dgm:cxn modelId="{D87B24C1-F6FA-4029-B4FB-C3D2796858AD}" type="presOf" srcId="{2700A191-02D3-4244-B708-5B1ACB704CD9}" destId="{B7923C0D-2D95-4E2A-97B2-030FA2E12608}" srcOrd="0" destOrd="0" presId="urn:microsoft.com/office/officeart/2005/8/layout/default"/>
    <dgm:cxn modelId="{3B4214A8-FAF3-483C-B7F6-63F53346CBC7}" srcId="{EFE27E32-A19E-4878-ADA9-85B7174C99F8}" destId="{402A055D-4BB6-4189-AA01-ADDB9713BE38}" srcOrd="6" destOrd="0" parTransId="{C4DCCEC1-BB3B-481B-BF4E-E916CAAAEF88}" sibTransId="{662C7C9E-EF58-4949-BF93-3E9273770584}"/>
    <dgm:cxn modelId="{D2F36817-4321-4267-8F29-87B06CC638C6}" type="presOf" srcId="{0247272D-D4C6-497A-B9F3-1E30EDCCB0C2}" destId="{57F5D991-9D82-4604-A72F-A80D3044B019}" srcOrd="0" destOrd="0" presId="urn:microsoft.com/office/officeart/2005/8/layout/default"/>
    <dgm:cxn modelId="{FADBE354-FA54-4B7F-AFE0-3F0734FC6E8A}" type="presOf" srcId="{D43325B9-F672-4612-868A-5DDCCEB30045}" destId="{010E2FCA-FFA6-495F-A3B2-F9B8F829F329}" srcOrd="0" destOrd="0" presId="urn:microsoft.com/office/officeart/2005/8/layout/default"/>
    <dgm:cxn modelId="{E8369ECD-F21A-47EE-867F-C51A53455CFC}" type="presOf" srcId="{A7B4D321-2211-41A4-89F6-F3A991EB0628}" destId="{997BC5D6-14A1-47F2-A6AD-60B77B2D1C5C}" srcOrd="0" destOrd="0" presId="urn:microsoft.com/office/officeart/2005/8/layout/default"/>
    <dgm:cxn modelId="{60BCC651-7301-4CAC-BF27-13CC55E10301}" srcId="{EFE27E32-A19E-4878-ADA9-85B7174C99F8}" destId="{A7B4D321-2211-41A4-89F6-F3A991EB0628}" srcOrd="1" destOrd="0" parTransId="{7F5A3124-68B3-48D0-898C-8278BC96B89B}" sibTransId="{788560E7-9EB1-4FAA-B3EA-D2CF88AF40BE}"/>
    <dgm:cxn modelId="{FD26832C-B221-4801-87D7-83DC8C6F4B67}" type="presOf" srcId="{EFE27E32-A19E-4878-ADA9-85B7174C99F8}" destId="{055F308D-FB6A-4CC8-BF6F-907564FD8532}" srcOrd="0" destOrd="0" presId="urn:microsoft.com/office/officeart/2005/8/layout/default"/>
    <dgm:cxn modelId="{466F4FFE-53F6-434F-8F7F-176263A8A3B3}" srcId="{EFE27E32-A19E-4878-ADA9-85B7174C99F8}" destId="{D43325B9-F672-4612-868A-5DDCCEB30045}" srcOrd="2" destOrd="0" parTransId="{14AB2BB3-071F-4997-BA30-740C22A73002}" sibTransId="{F7547393-E363-4A04-BCB6-86BAED1C6A60}"/>
    <dgm:cxn modelId="{C62CC89A-EC3A-48FF-A3DA-1EDCA26B26E7}" type="presOf" srcId="{402A055D-4BB6-4189-AA01-ADDB9713BE38}" destId="{2E139FCD-32AE-4537-BFD4-47A40A8C085A}" srcOrd="0" destOrd="0" presId="urn:microsoft.com/office/officeart/2005/8/layout/default"/>
    <dgm:cxn modelId="{CF00E6F8-904D-466B-AF0F-18EB36652A2F}" type="presOf" srcId="{9F1BD684-C9D8-4F43-A268-9562904DA84D}" destId="{2D6265F5-9DF7-42FF-B907-5EF6F1A286DF}" srcOrd="0" destOrd="0" presId="urn:microsoft.com/office/officeart/2005/8/layout/default"/>
    <dgm:cxn modelId="{3D5CC23B-786F-447A-A879-37B349A60756}" type="presOf" srcId="{8436703D-E80A-4F16-868A-906382E3BE65}" destId="{D3A748C2-0663-4278-9B13-34AD373E75D7}" srcOrd="0" destOrd="0" presId="urn:microsoft.com/office/officeart/2005/8/layout/default"/>
    <dgm:cxn modelId="{26BD63C9-9BE6-45DA-B012-D972844316CB}" type="presOf" srcId="{ADC82381-41F6-4058-B60C-6AE7DAABB9A3}" destId="{2678FC54-03E1-453D-B351-15DB42A00D32}" srcOrd="0" destOrd="0" presId="urn:microsoft.com/office/officeart/2005/8/layout/default"/>
    <dgm:cxn modelId="{008172A8-AD29-4CF8-B04F-A70556CB8E63}" srcId="{EFE27E32-A19E-4878-ADA9-85B7174C99F8}" destId="{ADC82381-41F6-4058-B60C-6AE7DAABB9A3}" srcOrd="7" destOrd="0" parTransId="{C060710D-25F8-4362-BE6D-AF4938059AC2}" sibTransId="{20A6ED81-CE1C-44C4-82FA-D4587BBF0B78}"/>
    <dgm:cxn modelId="{CFBFB29C-2909-4831-8881-10631F1D096E}" srcId="{EFE27E32-A19E-4878-ADA9-85B7174C99F8}" destId="{0247272D-D4C6-497A-B9F3-1E30EDCCB0C2}" srcOrd="4" destOrd="0" parTransId="{40179A6A-1FFA-4B2D-9F35-28953FB7B3A6}" sibTransId="{F4865FF8-4494-4383-800D-F3DDC7195FE4}"/>
    <dgm:cxn modelId="{9C217E45-E8A4-45FF-A6D7-24429FCC8CAA}" srcId="{EFE27E32-A19E-4878-ADA9-85B7174C99F8}" destId="{8436703D-E80A-4F16-868A-906382E3BE65}" srcOrd="5" destOrd="0" parTransId="{30110975-549F-44E5-BE14-2324463602E2}" sibTransId="{3CA68512-8F5A-46F4-990A-C024E9FC3D60}"/>
    <dgm:cxn modelId="{094E7FB5-D329-4D60-AA89-6BA306F5F9AF}" srcId="{EFE27E32-A19E-4878-ADA9-85B7174C99F8}" destId="{5F497742-1AF7-4635-91A4-B87952057F89}" srcOrd="8" destOrd="0" parTransId="{7DD229D7-3E91-44BE-A9C6-1AAD3DC33180}" sibTransId="{67FEC31D-216D-48B7-BC52-4B769831A5E1}"/>
    <dgm:cxn modelId="{9EB2E15F-DDB1-4999-A4EE-65D9D948F3F8}" type="presOf" srcId="{5F497742-1AF7-4635-91A4-B87952057F89}" destId="{466EA461-089E-4ECB-BF34-18839199D9E6}" srcOrd="0" destOrd="0" presId="urn:microsoft.com/office/officeart/2005/8/layout/default"/>
    <dgm:cxn modelId="{C453C9AA-11DA-4DFC-A240-E584428603F3}" type="presParOf" srcId="{055F308D-FB6A-4CC8-BF6F-907564FD8532}" destId="{B7923C0D-2D95-4E2A-97B2-030FA2E12608}" srcOrd="0" destOrd="0" presId="urn:microsoft.com/office/officeart/2005/8/layout/default"/>
    <dgm:cxn modelId="{4EAF7921-4F6B-4509-873A-68ABBFDE2689}" type="presParOf" srcId="{055F308D-FB6A-4CC8-BF6F-907564FD8532}" destId="{BD30208A-E2FE-4ECD-A21E-2F76C128732D}" srcOrd="1" destOrd="0" presId="urn:microsoft.com/office/officeart/2005/8/layout/default"/>
    <dgm:cxn modelId="{FD14486E-9065-422D-8BE0-2F26782B2756}" type="presParOf" srcId="{055F308D-FB6A-4CC8-BF6F-907564FD8532}" destId="{997BC5D6-14A1-47F2-A6AD-60B77B2D1C5C}" srcOrd="2" destOrd="0" presId="urn:microsoft.com/office/officeart/2005/8/layout/default"/>
    <dgm:cxn modelId="{23073E2C-A8F7-4081-BDBE-E60EA4BBCFEF}" type="presParOf" srcId="{055F308D-FB6A-4CC8-BF6F-907564FD8532}" destId="{9B2A63A0-C3AD-45CD-BC33-907A6734D438}" srcOrd="3" destOrd="0" presId="urn:microsoft.com/office/officeart/2005/8/layout/default"/>
    <dgm:cxn modelId="{64988440-CE51-416D-B950-3C86013B9743}" type="presParOf" srcId="{055F308D-FB6A-4CC8-BF6F-907564FD8532}" destId="{010E2FCA-FFA6-495F-A3B2-F9B8F829F329}" srcOrd="4" destOrd="0" presId="urn:microsoft.com/office/officeart/2005/8/layout/default"/>
    <dgm:cxn modelId="{A74EA528-52F8-4C07-AB58-A0B3DC079331}" type="presParOf" srcId="{055F308D-FB6A-4CC8-BF6F-907564FD8532}" destId="{C085F5E5-9EDF-4378-BAB4-A0797E25C628}" srcOrd="5" destOrd="0" presId="urn:microsoft.com/office/officeart/2005/8/layout/default"/>
    <dgm:cxn modelId="{40CAAC7F-30D1-4155-8886-8757C6BFEE20}" type="presParOf" srcId="{055F308D-FB6A-4CC8-BF6F-907564FD8532}" destId="{2D6265F5-9DF7-42FF-B907-5EF6F1A286DF}" srcOrd="6" destOrd="0" presId="urn:microsoft.com/office/officeart/2005/8/layout/default"/>
    <dgm:cxn modelId="{D4EA089A-AE70-403E-8F3A-C7503DB9F5DB}" type="presParOf" srcId="{055F308D-FB6A-4CC8-BF6F-907564FD8532}" destId="{B198E12B-B757-4278-A82D-B8A59568FD1C}" srcOrd="7" destOrd="0" presId="urn:microsoft.com/office/officeart/2005/8/layout/default"/>
    <dgm:cxn modelId="{74DC0420-E004-4CB2-B2D6-60EC8FDD6961}" type="presParOf" srcId="{055F308D-FB6A-4CC8-BF6F-907564FD8532}" destId="{57F5D991-9D82-4604-A72F-A80D3044B019}" srcOrd="8" destOrd="0" presId="urn:microsoft.com/office/officeart/2005/8/layout/default"/>
    <dgm:cxn modelId="{A91C330A-4229-432D-9B7D-9593A1551BD7}" type="presParOf" srcId="{055F308D-FB6A-4CC8-BF6F-907564FD8532}" destId="{7220B01C-0C6D-44DD-9F99-A58CAC2B9840}" srcOrd="9" destOrd="0" presId="urn:microsoft.com/office/officeart/2005/8/layout/default"/>
    <dgm:cxn modelId="{8A27E740-E47C-444C-A6E8-1C8FED4C45E6}" type="presParOf" srcId="{055F308D-FB6A-4CC8-BF6F-907564FD8532}" destId="{D3A748C2-0663-4278-9B13-34AD373E75D7}" srcOrd="10" destOrd="0" presId="urn:microsoft.com/office/officeart/2005/8/layout/default"/>
    <dgm:cxn modelId="{31640C34-E1FF-4C63-9DCF-A1998C4F56AF}" type="presParOf" srcId="{055F308D-FB6A-4CC8-BF6F-907564FD8532}" destId="{8D35A0A2-6CD5-4702-99E0-8B9EE2AD5DA8}" srcOrd="11" destOrd="0" presId="urn:microsoft.com/office/officeart/2005/8/layout/default"/>
    <dgm:cxn modelId="{A20F96C1-C019-410D-823A-65305EB70A37}" type="presParOf" srcId="{055F308D-FB6A-4CC8-BF6F-907564FD8532}" destId="{2E139FCD-32AE-4537-BFD4-47A40A8C085A}" srcOrd="12" destOrd="0" presId="urn:microsoft.com/office/officeart/2005/8/layout/default"/>
    <dgm:cxn modelId="{9438AD61-930D-494F-820B-63EBD81CE9E4}" type="presParOf" srcId="{055F308D-FB6A-4CC8-BF6F-907564FD8532}" destId="{B95BEF78-1C67-4A54-B7EA-A3C08101E880}" srcOrd="13" destOrd="0" presId="urn:microsoft.com/office/officeart/2005/8/layout/default"/>
    <dgm:cxn modelId="{2C56D57B-0FB7-47FB-94EF-9CDF6CFD4889}" type="presParOf" srcId="{055F308D-FB6A-4CC8-BF6F-907564FD8532}" destId="{2678FC54-03E1-453D-B351-15DB42A00D32}" srcOrd="14" destOrd="0" presId="urn:microsoft.com/office/officeart/2005/8/layout/default"/>
    <dgm:cxn modelId="{DD0E4BB4-B6CD-44BE-B80F-1D22DCA9ACC7}" type="presParOf" srcId="{055F308D-FB6A-4CC8-BF6F-907564FD8532}" destId="{F2064F34-48C8-456A-92AF-85F805394949}" srcOrd="15" destOrd="0" presId="urn:microsoft.com/office/officeart/2005/8/layout/default"/>
    <dgm:cxn modelId="{78EADFDF-325F-4F12-B1BA-F147B89EB61F}" type="presParOf" srcId="{055F308D-FB6A-4CC8-BF6F-907564FD8532}" destId="{466EA461-089E-4ECB-BF34-18839199D9E6}"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ABF343F6-1FCB-4B0C-B501-72AA3239BEB6}"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D27C83C9-AB6D-4FAF-BB4E-9C7345B56178}">
      <dgm:prSet phldrT="[Text]"/>
      <dgm:spPr/>
      <dgm:t>
        <a:bodyPr/>
        <a:lstStyle/>
        <a:p>
          <a:r>
            <a:rPr lang="en-US" dirty="0" smtClean="0"/>
            <a:t>"If the first thing you have to do each morning is to eat a live frog, you can go through the day with the satisfaction of knowing that that is probably the worst thing that is going to happen to you all day long!" </a:t>
          </a:r>
          <a:endParaRPr lang="en-US" dirty="0"/>
        </a:p>
      </dgm:t>
    </dgm:pt>
    <dgm:pt modelId="{19F9D43C-002F-4C0D-A746-3DDE0AFC67E5}" type="parTrans" cxnId="{25FFCAFE-BAC9-4C62-AA98-21CB816ED5CC}">
      <dgm:prSet/>
      <dgm:spPr/>
      <dgm:t>
        <a:bodyPr/>
        <a:lstStyle/>
        <a:p>
          <a:endParaRPr lang="en-US"/>
        </a:p>
      </dgm:t>
    </dgm:pt>
    <dgm:pt modelId="{295052BC-BCAA-439D-92BA-B6F41AD5B567}" type="sibTrans" cxnId="{25FFCAFE-BAC9-4C62-AA98-21CB816ED5CC}">
      <dgm:prSet/>
      <dgm:spPr/>
      <dgm:t>
        <a:bodyPr/>
        <a:lstStyle/>
        <a:p>
          <a:endParaRPr lang="en-US"/>
        </a:p>
      </dgm:t>
    </dgm:pt>
    <dgm:pt modelId="{3322669A-3BCA-4B3B-AAEF-F19606B87839}">
      <dgm:prSet phldrT="[Text]"/>
      <dgm:spPr/>
      <dgm:t>
        <a:bodyPr/>
        <a:lstStyle/>
        <a:p>
          <a:r>
            <a:rPr lang="en-US" dirty="0" smtClean="0"/>
            <a:t>"If you have to eat two frogs, eat the ugliest one first!" </a:t>
          </a:r>
          <a:endParaRPr lang="en-US" dirty="0"/>
        </a:p>
      </dgm:t>
    </dgm:pt>
    <dgm:pt modelId="{EEFE6F01-1E34-4C53-B2C7-CBC93275E9DE}" type="parTrans" cxnId="{9D0E048A-B7D3-40EF-9484-D76127E1814E}">
      <dgm:prSet/>
      <dgm:spPr/>
      <dgm:t>
        <a:bodyPr/>
        <a:lstStyle/>
        <a:p>
          <a:endParaRPr lang="en-US"/>
        </a:p>
      </dgm:t>
    </dgm:pt>
    <dgm:pt modelId="{5B82CAC0-0BC5-4A5C-B476-3F79392BAC17}" type="sibTrans" cxnId="{9D0E048A-B7D3-40EF-9484-D76127E1814E}">
      <dgm:prSet/>
      <dgm:spPr/>
      <dgm:t>
        <a:bodyPr/>
        <a:lstStyle/>
        <a:p>
          <a:endParaRPr lang="en-US"/>
        </a:p>
      </dgm:t>
    </dgm:pt>
    <dgm:pt modelId="{2C3138A8-7903-44AC-93E6-76EF58BB4D2B}" type="pres">
      <dgm:prSet presAssocID="{ABF343F6-1FCB-4B0C-B501-72AA3239BEB6}" presName="linear" presStyleCnt="0">
        <dgm:presLayoutVars>
          <dgm:animLvl val="lvl"/>
          <dgm:resizeHandles val="exact"/>
        </dgm:presLayoutVars>
      </dgm:prSet>
      <dgm:spPr/>
      <dgm:t>
        <a:bodyPr/>
        <a:lstStyle/>
        <a:p>
          <a:endParaRPr lang="en-US"/>
        </a:p>
      </dgm:t>
    </dgm:pt>
    <dgm:pt modelId="{7C975406-9587-43A2-83E2-3BC28BBE1ED3}" type="pres">
      <dgm:prSet presAssocID="{D27C83C9-AB6D-4FAF-BB4E-9C7345B56178}" presName="parentText" presStyleLbl="node1" presStyleIdx="0" presStyleCnt="2">
        <dgm:presLayoutVars>
          <dgm:chMax val="0"/>
          <dgm:bulletEnabled val="1"/>
        </dgm:presLayoutVars>
      </dgm:prSet>
      <dgm:spPr/>
      <dgm:t>
        <a:bodyPr/>
        <a:lstStyle/>
        <a:p>
          <a:endParaRPr lang="en-US"/>
        </a:p>
      </dgm:t>
    </dgm:pt>
    <dgm:pt modelId="{82CD3DE7-2E60-423A-929F-FC7271DDA87B}" type="pres">
      <dgm:prSet presAssocID="{295052BC-BCAA-439D-92BA-B6F41AD5B567}" presName="spacer" presStyleCnt="0"/>
      <dgm:spPr/>
    </dgm:pt>
    <dgm:pt modelId="{7FAD72A5-E6D7-4BD3-A369-484FEEA78CD5}" type="pres">
      <dgm:prSet presAssocID="{3322669A-3BCA-4B3B-AAEF-F19606B87839}" presName="parentText" presStyleLbl="node1" presStyleIdx="1" presStyleCnt="2">
        <dgm:presLayoutVars>
          <dgm:chMax val="0"/>
          <dgm:bulletEnabled val="1"/>
        </dgm:presLayoutVars>
      </dgm:prSet>
      <dgm:spPr/>
      <dgm:t>
        <a:bodyPr/>
        <a:lstStyle/>
        <a:p>
          <a:endParaRPr lang="en-US"/>
        </a:p>
      </dgm:t>
    </dgm:pt>
  </dgm:ptLst>
  <dgm:cxnLst>
    <dgm:cxn modelId="{1554D004-6B98-4DF0-8234-686652130B8A}" type="presOf" srcId="{3322669A-3BCA-4B3B-AAEF-F19606B87839}" destId="{7FAD72A5-E6D7-4BD3-A369-484FEEA78CD5}" srcOrd="0" destOrd="0" presId="urn:microsoft.com/office/officeart/2005/8/layout/vList2"/>
    <dgm:cxn modelId="{9D0E048A-B7D3-40EF-9484-D76127E1814E}" srcId="{ABF343F6-1FCB-4B0C-B501-72AA3239BEB6}" destId="{3322669A-3BCA-4B3B-AAEF-F19606B87839}" srcOrd="1" destOrd="0" parTransId="{EEFE6F01-1E34-4C53-B2C7-CBC93275E9DE}" sibTransId="{5B82CAC0-0BC5-4A5C-B476-3F79392BAC17}"/>
    <dgm:cxn modelId="{75FC03DA-0E48-406B-9185-9DF912468C62}" type="presOf" srcId="{ABF343F6-1FCB-4B0C-B501-72AA3239BEB6}" destId="{2C3138A8-7903-44AC-93E6-76EF58BB4D2B}" srcOrd="0" destOrd="0" presId="urn:microsoft.com/office/officeart/2005/8/layout/vList2"/>
    <dgm:cxn modelId="{7615A04F-8285-44D1-B3F2-E7B09234B99C}" type="presOf" srcId="{D27C83C9-AB6D-4FAF-BB4E-9C7345B56178}" destId="{7C975406-9587-43A2-83E2-3BC28BBE1ED3}" srcOrd="0" destOrd="0" presId="urn:microsoft.com/office/officeart/2005/8/layout/vList2"/>
    <dgm:cxn modelId="{25FFCAFE-BAC9-4C62-AA98-21CB816ED5CC}" srcId="{ABF343F6-1FCB-4B0C-B501-72AA3239BEB6}" destId="{D27C83C9-AB6D-4FAF-BB4E-9C7345B56178}" srcOrd="0" destOrd="0" parTransId="{19F9D43C-002F-4C0D-A746-3DDE0AFC67E5}" sibTransId="{295052BC-BCAA-439D-92BA-B6F41AD5B567}"/>
    <dgm:cxn modelId="{A248B6B6-7D9A-474D-8E31-A3643ABA9803}" type="presParOf" srcId="{2C3138A8-7903-44AC-93E6-76EF58BB4D2B}" destId="{7C975406-9587-43A2-83E2-3BC28BBE1ED3}" srcOrd="0" destOrd="0" presId="urn:microsoft.com/office/officeart/2005/8/layout/vList2"/>
    <dgm:cxn modelId="{AEC607DE-17C4-45E7-A23B-0D4995DDDB88}" type="presParOf" srcId="{2C3138A8-7903-44AC-93E6-76EF58BB4D2B}" destId="{82CD3DE7-2E60-423A-929F-FC7271DDA87B}" srcOrd="1" destOrd="0" presId="urn:microsoft.com/office/officeart/2005/8/layout/vList2"/>
    <dgm:cxn modelId="{CA0B872D-EEA3-4536-B7DA-4B79F1F324B0}" type="presParOf" srcId="{2C3138A8-7903-44AC-93E6-76EF58BB4D2B}" destId="{7FAD72A5-E6D7-4BD3-A369-484FEEA78CD5}"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4823BB07-2655-4F10-9C18-F304FAE82FE0}"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48B023ED-2C5F-4E66-8F7B-ED7350F1BF81}">
      <dgm:prSet phldrT="[Text]"/>
      <dgm:spPr/>
      <dgm:t>
        <a:bodyPr/>
        <a:lstStyle/>
        <a:p>
          <a:r>
            <a:rPr lang="en-US" b="1" dirty="0" smtClean="0"/>
            <a:t>Will Rogers</a:t>
          </a:r>
          <a:endParaRPr lang="en-US" dirty="0"/>
        </a:p>
      </dgm:t>
    </dgm:pt>
    <dgm:pt modelId="{47E8A614-22BB-40EB-83CE-679097961271}" type="parTrans" cxnId="{08F99ED4-1A56-4ACD-AFE1-C2DFDFDA8FAB}">
      <dgm:prSet/>
      <dgm:spPr/>
      <dgm:t>
        <a:bodyPr/>
        <a:lstStyle/>
        <a:p>
          <a:endParaRPr lang="en-US"/>
        </a:p>
      </dgm:t>
    </dgm:pt>
    <dgm:pt modelId="{163A57F7-C9E3-40A8-BD3D-C9EC7B5FD6C0}" type="sibTrans" cxnId="{08F99ED4-1A56-4ACD-AFE1-C2DFDFDA8FAB}">
      <dgm:prSet/>
      <dgm:spPr/>
      <dgm:t>
        <a:bodyPr/>
        <a:lstStyle/>
        <a:p>
          <a:endParaRPr lang="en-US"/>
        </a:p>
      </dgm:t>
    </dgm:pt>
    <dgm:pt modelId="{9CD681F7-743A-4D76-A82B-1BFB101AD92C}">
      <dgm:prSet phldrT="[Text]"/>
      <dgm:spPr/>
      <dgm:t>
        <a:bodyPr/>
        <a:lstStyle/>
        <a:p>
          <a:r>
            <a:rPr lang="en-US" dirty="0" smtClean="0"/>
            <a:t>Even if you are on the right track, you'll get run over if you just sit there. </a:t>
          </a:r>
          <a:endParaRPr lang="en-US" dirty="0"/>
        </a:p>
      </dgm:t>
    </dgm:pt>
    <dgm:pt modelId="{5CE07CD7-B7BA-4AFF-9E0C-57BC4FD24F52}" type="parTrans" cxnId="{AE2B81F0-FD7D-404C-AA87-19F72D4D97DD}">
      <dgm:prSet/>
      <dgm:spPr/>
      <dgm:t>
        <a:bodyPr/>
        <a:lstStyle/>
        <a:p>
          <a:endParaRPr lang="en-US"/>
        </a:p>
      </dgm:t>
    </dgm:pt>
    <dgm:pt modelId="{4B2A2EA3-0F65-42D5-B2F7-61B2AC3C2E6F}" type="sibTrans" cxnId="{AE2B81F0-FD7D-404C-AA87-19F72D4D97DD}">
      <dgm:prSet/>
      <dgm:spPr/>
      <dgm:t>
        <a:bodyPr/>
        <a:lstStyle/>
        <a:p>
          <a:endParaRPr lang="en-US"/>
        </a:p>
      </dgm:t>
    </dgm:pt>
    <dgm:pt modelId="{6723D591-3D26-4E58-9B68-A0691DFCE5BB}">
      <dgm:prSet phldrT="[Text]"/>
      <dgm:spPr/>
      <dgm:t>
        <a:bodyPr/>
        <a:lstStyle/>
        <a:p>
          <a:r>
            <a:rPr lang="en-US" b="1" dirty="0" smtClean="0"/>
            <a:t>Newell D. Hillis</a:t>
          </a:r>
          <a:endParaRPr lang="en-US" dirty="0"/>
        </a:p>
      </dgm:t>
    </dgm:pt>
    <dgm:pt modelId="{E053F039-CF85-4ECD-BC5F-6D033C4C434C}" type="parTrans" cxnId="{553984E6-FEE5-4B45-8E24-FCDEC1971609}">
      <dgm:prSet/>
      <dgm:spPr/>
      <dgm:t>
        <a:bodyPr/>
        <a:lstStyle/>
        <a:p>
          <a:endParaRPr lang="en-US"/>
        </a:p>
      </dgm:t>
    </dgm:pt>
    <dgm:pt modelId="{A2197573-BE63-4E3F-91AA-986D67A502C9}" type="sibTrans" cxnId="{553984E6-FEE5-4B45-8E24-FCDEC1971609}">
      <dgm:prSet/>
      <dgm:spPr/>
      <dgm:t>
        <a:bodyPr/>
        <a:lstStyle/>
        <a:p>
          <a:endParaRPr lang="en-US"/>
        </a:p>
      </dgm:t>
    </dgm:pt>
    <dgm:pt modelId="{BD8C0EFD-F407-40F9-BC8D-7F9B2E4F733A}">
      <dgm:prSet phldrT="[Text]"/>
      <dgm:spPr/>
      <dgm:t>
        <a:bodyPr/>
        <a:lstStyle/>
        <a:p>
          <a:r>
            <a:rPr lang="en-US" dirty="0" smtClean="0"/>
            <a:t>Man must make his choice between ease and wealth; either may be his, but not both. </a:t>
          </a:r>
          <a:endParaRPr lang="en-US" dirty="0"/>
        </a:p>
      </dgm:t>
    </dgm:pt>
    <dgm:pt modelId="{63826A25-4E16-4949-A4CE-6C84FEEB333B}" type="parTrans" cxnId="{C910187A-6F51-438E-9257-8FE4A0996113}">
      <dgm:prSet/>
      <dgm:spPr/>
      <dgm:t>
        <a:bodyPr/>
        <a:lstStyle/>
        <a:p>
          <a:endParaRPr lang="en-US"/>
        </a:p>
      </dgm:t>
    </dgm:pt>
    <dgm:pt modelId="{E43FAFCA-ADFD-4BC5-B66B-A3E8772F76FC}" type="sibTrans" cxnId="{C910187A-6F51-438E-9257-8FE4A0996113}">
      <dgm:prSet/>
      <dgm:spPr/>
      <dgm:t>
        <a:bodyPr/>
        <a:lstStyle/>
        <a:p>
          <a:endParaRPr lang="en-US"/>
        </a:p>
      </dgm:t>
    </dgm:pt>
    <dgm:pt modelId="{395B8780-1CFB-4279-B381-6BD9AE71F96C}" type="pres">
      <dgm:prSet presAssocID="{4823BB07-2655-4F10-9C18-F304FAE82FE0}" presName="Name0" presStyleCnt="0">
        <dgm:presLayoutVars>
          <dgm:dir/>
          <dgm:animLvl val="lvl"/>
          <dgm:resizeHandles val="exact"/>
        </dgm:presLayoutVars>
      </dgm:prSet>
      <dgm:spPr/>
      <dgm:t>
        <a:bodyPr/>
        <a:lstStyle/>
        <a:p>
          <a:endParaRPr lang="en-US"/>
        </a:p>
      </dgm:t>
    </dgm:pt>
    <dgm:pt modelId="{0EC49A44-F0E1-4C9D-BA08-040366B85B2C}" type="pres">
      <dgm:prSet presAssocID="{48B023ED-2C5F-4E66-8F7B-ED7350F1BF81}" presName="linNode" presStyleCnt="0"/>
      <dgm:spPr/>
    </dgm:pt>
    <dgm:pt modelId="{73B884DB-FCFF-4644-9A9F-65C864856213}" type="pres">
      <dgm:prSet presAssocID="{48B023ED-2C5F-4E66-8F7B-ED7350F1BF81}" presName="parTx" presStyleLbl="revTx" presStyleIdx="0" presStyleCnt="2">
        <dgm:presLayoutVars>
          <dgm:chMax val="1"/>
          <dgm:bulletEnabled val="1"/>
        </dgm:presLayoutVars>
      </dgm:prSet>
      <dgm:spPr/>
      <dgm:t>
        <a:bodyPr/>
        <a:lstStyle/>
        <a:p>
          <a:endParaRPr lang="en-US"/>
        </a:p>
      </dgm:t>
    </dgm:pt>
    <dgm:pt modelId="{76E7210A-4AF9-4D03-8897-0A9A5C28805E}" type="pres">
      <dgm:prSet presAssocID="{48B023ED-2C5F-4E66-8F7B-ED7350F1BF81}" presName="bracket" presStyleLbl="parChTrans1D1" presStyleIdx="0" presStyleCnt="2"/>
      <dgm:spPr/>
    </dgm:pt>
    <dgm:pt modelId="{425CCE64-2CAF-4B22-A0E6-3560970212F2}" type="pres">
      <dgm:prSet presAssocID="{48B023ED-2C5F-4E66-8F7B-ED7350F1BF81}" presName="spH" presStyleCnt="0"/>
      <dgm:spPr/>
    </dgm:pt>
    <dgm:pt modelId="{4DBB06AF-824F-4E22-A02A-CCCD12EFEBE7}" type="pres">
      <dgm:prSet presAssocID="{48B023ED-2C5F-4E66-8F7B-ED7350F1BF81}" presName="desTx" presStyleLbl="node1" presStyleIdx="0" presStyleCnt="2">
        <dgm:presLayoutVars>
          <dgm:bulletEnabled val="1"/>
        </dgm:presLayoutVars>
      </dgm:prSet>
      <dgm:spPr/>
      <dgm:t>
        <a:bodyPr/>
        <a:lstStyle/>
        <a:p>
          <a:endParaRPr lang="en-US"/>
        </a:p>
      </dgm:t>
    </dgm:pt>
    <dgm:pt modelId="{A9867880-B73C-4272-A4B2-A60C70D757F1}" type="pres">
      <dgm:prSet presAssocID="{163A57F7-C9E3-40A8-BD3D-C9EC7B5FD6C0}" presName="spV" presStyleCnt="0"/>
      <dgm:spPr/>
    </dgm:pt>
    <dgm:pt modelId="{C512888C-43FE-43B2-8F84-E3995104A93E}" type="pres">
      <dgm:prSet presAssocID="{6723D591-3D26-4E58-9B68-A0691DFCE5BB}" presName="linNode" presStyleCnt="0"/>
      <dgm:spPr/>
    </dgm:pt>
    <dgm:pt modelId="{C3D2EC6E-DE2F-4894-90FB-924F57BD39AC}" type="pres">
      <dgm:prSet presAssocID="{6723D591-3D26-4E58-9B68-A0691DFCE5BB}" presName="parTx" presStyleLbl="revTx" presStyleIdx="1" presStyleCnt="2">
        <dgm:presLayoutVars>
          <dgm:chMax val="1"/>
          <dgm:bulletEnabled val="1"/>
        </dgm:presLayoutVars>
      </dgm:prSet>
      <dgm:spPr/>
      <dgm:t>
        <a:bodyPr/>
        <a:lstStyle/>
        <a:p>
          <a:endParaRPr lang="en-US"/>
        </a:p>
      </dgm:t>
    </dgm:pt>
    <dgm:pt modelId="{D90FEDDC-8BB8-4BE8-BE0B-7C840250A158}" type="pres">
      <dgm:prSet presAssocID="{6723D591-3D26-4E58-9B68-A0691DFCE5BB}" presName="bracket" presStyleLbl="parChTrans1D1" presStyleIdx="1" presStyleCnt="2"/>
      <dgm:spPr/>
    </dgm:pt>
    <dgm:pt modelId="{82AFB36F-6BB4-4F76-93C1-4984C3C25D99}" type="pres">
      <dgm:prSet presAssocID="{6723D591-3D26-4E58-9B68-A0691DFCE5BB}" presName="spH" presStyleCnt="0"/>
      <dgm:spPr/>
    </dgm:pt>
    <dgm:pt modelId="{8F34698B-6C0D-450A-A956-4E929EEA0C38}" type="pres">
      <dgm:prSet presAssocID="{6723D591-3D26-4E58-9B68-A0691DFCE5BB}" presName="desTx" presStyleLbl="node1" presStyleIdx="1" presStyleCnt="2">
        <dgm:presLayoutVars>
          <dgm:bulletEnabled val="1"/>
        </dgm:presLayoutVars>
      </dgm:prSet>
      <dgm:spPr/>
      <dgm:t>
        <a:bodyPr/>
        <a:lstStyle/>
        <a:p>
          <a:endParaRPr lang="en-US"/>
        </a:p>
      </dgm:t>
    </dgm:pt>
  </dgm:ptLst>
  <dgm:cxnLst>
    <dgm:cxn modelId="{080FE8D4-C13C-4387-AD8A-C968B714623D}" type="presOf" srcId="{9CD681F7-743A-4D76-A82B-1BFB101AD92C}" destId="{4DBB06AF-824F-4E22-A02A-CCCD12EFEBE7}" srcOrd="0" destOrd="0" presId="urn:diagrams.loki3.com/BracketList+Icon"/>
    <dgm:cxn modelId="{1CDE2C21-7C12-42CC-A7BD-5E638DCACD94}" type="presOf" srcId="{4823BB07-2655-4F10-9C18-F304FAE82FE0}" destId="{395B8780-1CFB-4279-B381-6BD9AE71F96C}" srcOrd="0" destOrd="0" presId="urn:diagrams.loki3.com/BracketList+Icon"/>
    <dgm:cxn modelId="{AE2B81F0-FD7D-404C-AA87-19F72D4D97DD}" srcId="{48B023ED-2C5F-4E66-8F7B-ED7350F1BF81}" destId="{9CD681F7-743A-4D76-A82B-1BFB101AD92C}" srcOrd="0" destOrd="0" parTransId="{5CE07CD7-B7BA-4AFF-9E0C-57BC4FD24F52}" sibTransId="{4B2A2EA3-0F65-42D5-B2F7-61B2AC3C2E6F}"/>
    <dgm:cxn modelId="{08F99ED4-1A56-4ACD-AFE1-C2DFDFDA8FAB}" srcId="{4823BB07-2655-4F10-9C18-F304FAE82FE0}" destId="{48B023ED-2C5F-4E66-8F7B-ED7350F1BF81}" srcOrd="0" destOrd="0" parTransId="{47E8A614-22BB-40EB-83CE-679097961271}" sibTransId="{163A57F7-C9E3-40A8-BD3D-C9EC7B5FD6C0}"/>
    <dgm:cxn modelId="{435F72B6-743E-4430-95DD-7DF58CBCCE0D}" type="presOf" srcId="{BD8C0EFD-F407-40F9-BC8D-7F9B2E4F733A}" destId="{8F34698B-6C0D-450A-A956-4E929EEA0C38}" srcOrd="0" destOrd="0" presId="urn:diagrams.loki3.com/BracketList+Icon"/>
    <dgm:cxn modelId="{34DDCD57-5AFA-4489-A7CF-AF2C1E6D17F6}" type="presOf" srcId="{48B023ED-2C5F-4E66-8F7B-ED7350F1BF81}" destId="{73B884DB-FCFF-4644-9A9F-65C864856213}" srcOrd="0" destOrd="0" presId="urn:diagrams.loki3.com/BracketList+Icon"/>
    <dgm:cxn modelId="{8E40F2B0-0371-4677-8D64-6BD528BD819D}" type="presOf" srcId="{6723D591-3D26-4E58-9B68-A0691DFCE5BB}" destId="{C3D2EC6E-DE2F-4894-90FB-924F57BD39AC}" srcOrd="0" destOrd="0" presId="urn:diagrams.loki3.com/BracketList+Icon"/>
    <dgm:cxn modelId="{553984E6-FEE5-4B45-8E24-FCDEC1971609}" srcId="{4823BB07-2655-4F10-9C18-F304FAE82FE0}" destId="{6723D591-3D26-4E58-9B68-A0691DFCE5BB}" srcOrd="1" destOrd="0" parTransId="{E053F039-CF85-4ECD-BC5F-6D033C4C434C}" sibTransId="{A2197573-BE63-4E3F-91AA-986D67A502C9}"/>
    <dgm:cxn modelId="{C910187A-6F51-438E-9257-8FE4A0996113}" srcId="{6723D591-3D26-4E58-9B68-A0691DFCE5BB}" destId="{BD8C0EFD-F407-40F9-BC8D-7F9B2E4F733A}" srcOrd="0" destOrd="0" parTransId="{63826A25-4E16-4949-A4CE-6C84FEEB333B}" sibTransId="{E43FAFCA-ADFD-4BC5-B66B-A3E8772F76FC}"/>
    <dgm:cxn modelId="{B6D15B39-54A4-40F8-977C-C6E71AADC6CE}" type="presParOf" srcId="{395B8780-1CFB-4279-B381-6BD9AE71F96C}" destId="{0EC49A44-F0E1-4C9D-BA08-040366B85B2C}" srcOrd="0" destOrd="0" presId="urn:diagrams.loki3.com/BracketList+Icon"/>
    <dgm:cxn modelId="{61ECD5DA-2E12-4994-A9E7-7E6CF68B1C0D}" type="presParOf" srcId="{0EC49A44-F0E1-4C9D-BA08-040366B85B2C}" destId="{73B884DB-FCFF-4644-9A9F-65C864856213}" srcOrd="0" destOrd="0" presId="urn:diagrams.loki3.com/BracketList+Icon"/>
    <dgm:cxn modelId="{345D15B6-5668-4896-A41F-4EC676A40056}" type="presParOf" srcId="{0EC49A44-F0E1-4C9D-BA08-040366B85B2C}" destId="{76E7210A-4AF9-4D03-8897-0A9A5C28805E}" srcOrd="1" destOrd="0" presId="urn:diagrams.loki3.com/BracketList+Icon"/>
    <dgm:cxn modelId="{851C8E50-E4E7-4A1E-94E0-9E9BADD7C5FE}" type="presParOf" srcId="{0EC49A44-F0E1-4C9D-BA08-040366B85B2C}" destId="{425CCE64-2CAF-4B22-A0E6-3560970212F2}" srcOrd="2" destOrd="0" presId="urn:diagrams.loki3.com/BracketList+Icon"/>
    <dgm:cxn modelId="{73E064CA-7761-4374-BE60-1393FAA0CF9E}" type="presParOf" srcId="{0EC49A44-F0E1-4C9D-BA08-040366B85B2C}" destId="{4DBB06AF-824F-4E22-A02A-CCCD12EFEBE7}" srcOrd="3" destOrd="0" presId="urn:diagrams.loki3.com/BracketList+Icon"/>
    <dgm:cxn modelId="{BD107585-5391-4CFB-9264-536A96D3CB09}" type="presParOf" srcId="{395B8780-1CFB-4279-B381-6BD9AE71F96C}" destId="{A9867880-B73C-4272-A4B2-A60C70D757F1}" srcOrd="1" destOrd="0" presId="urn:diagrams.loki3.com/BracketList+Icon"/>
    <dgm:cxn modelId="{104782C2-9217-4703-8DD0-6DA7D0025649}" type="presParOf" srcId="{395B8780-1CFB-4279-B381-6BD9AE71F96C}" destId="{C512888C-43FE-43B2-8F84-E3995104A93E}" srcOrd="2" destOrd="0" presId="urn:diagrams.loki3.com/BracketList+Icon"/>
    <dgm:cxn modelId="{A1B4E3C5-7A97-40CE-8BAC-FFB1F8752367}" type="presParOf" srcId="{C512888C-43FE-43B2-8F84-E3995104A93E}" destId="{C3D2EC6E-DE2F-4894-90FB-924F57BD39AC}" srcOrd="0" destOrd="0" presId="urn:diagrams.loki3.com/BracketList+Icon"/>
    <dgm:cxn modelId="{34356F9F-FD1E-4353-9394-0E2B3786B3EE}" type="presParOf" srcId="{C512888C-43FE-43B2-8F84-E3995104A93E}" destId="{D90FEDDC-8BB8-4BE8-BE0B-7C840250A158}" srcOrd="1" destOrd="0" presId="urn:diagrams.loki3.com/BracketList+Icon"/>
    <dgm:cxn modelId="{946340D1-5349-4106-803D-7A4D90934592}" type="presParOf" srcId="{C512888C-43FE-43B2-8F84-E3995104A93E}" destId="{82AFB36F-6BB4-4F76-93C1-4984C3C25D99}" srcOrd="2" destOrd="0" presId="urn:diagrams.loki3.com/BracketList+Icon"/>
    <dgm:cxn modelId="{1F733389-E89F-4D06-9733-4B5F62D43DA3}" type="presParOf" srcId="{C512888C-43FE-43B2-8F84-E3995104A93E}" destId="{8F34698B-6C0D-450A-A956-4E929EEA0C38}"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32D8099-CAD3-4FE0-84B8-CFD3FC32AD37}"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8954031C-B20D-48C2-9091-9468FCD1F0A3}">
      <dgm:prSet phldrT="[Text]"/>
      <dgm:spPr/>
      <dgm:t>
        <a:bodyPr/>
        <a:lstStyle/>
        <a:p>
          <a:pPr algn="r"/>
          <a:r>
            <a:rPr lang="en-US" dirty="0" smtClean="0"/>
            <a:t>Provides focus</a:t>
          </a:r>
          <a:endParaRPr lang="en-US" dirty="0"/>
        </a:p>
      </dgm:t>
    </dgm:pt>
    <dgm:pt modelId="{42E0B623-C5B8-4997-A1EB-2292995B97F4}" type="parTrans" cxnId="{6E837D4B-18FA-4C53-B3FD-2A7CBFF05C5A}">
      <dgm:prSet/>
      <dgm:spPr/>
      <dgm:t>
        <a:bodyPr/>
        <a:lstStyle/>
        <a:p>
          <a:endParaRPr lang="en-US"/>
        </a:p>
      </dgm:t>
    </dgm:pt>
    <dgm:pt modelId="{FA8F6819-60F2-4D96-BD8B-7325B0D19996}" type="sibTrans" cxnId="{6E837D4B-18FA-4C53-B3FD-2A7CBFF05C5A}">
      <dgm:prSet/>
      <dgm:spPr/>
      <dgm:t>
        <a:bodyPr/>
        <a:lstStyle/>
        <a:p>
          <a:endParaRPr lang="en-US"/>
        </a:p>
      </dgm:t>
    </dgm:pt>
    <dgm:pt modelId="{8E9104DC-336C-4AE3-9FA9-6861F0949D8B}">
      <dgm:prSet phldrT="[Text]"/>
      <dgm:spPr/>
      <dgm:t>
        <a:bodyPr/>
        <a:lstStyle/>
        <a:p>
          <a:pPr algn="r"/>
          <a:r>
            <a:rPr lang="en-US" dirty="0" smtClean="0"/>
            <a:t>Greatest impact</a:t>
          </a:r>
          <a:endParaRPr lang="en-US" dirty="0"/>
        </a:p>
      </dgm:t>
    </dgm:pt>
    <dgm:pt modelId="{E0469293-6B43-45D3-BA3E-7B50C887FD73}" type="parTrans" cxnId="{F0230C4C-0CCA-4ABA-97EF-66621C5369AE}">
      <dgm:prSet/>
      <dgm:spPr/>
      <dgm:t>
        <a:bodyPr/>
        <a:lstStyle/>
        <a:p>
          <a:endParaRPr lang="en-US"/>
        </a:p>
      </dgm:t>
    </dgm:pt>
    <dgm:pt modelId="{CA9B821D-89AC-4EF6-BBD0-E35EB2CA5638}" type="sibTrans" cxnId="{F0230C4C-0CCA-4ABA-97EF-66621C5369AE}">
      <dgm:prSet/>
      <dgm:spPr/>
      <dgm:t>
        <a:bodyPr/>
        <a:lstStyle/>
        <a:p>
          <a:endParaRPr lang="en-US"/>
        </a:p>
      </dgm:t>
    </dgm:pt>
    <dgm:pt modelId="{A223FF82-5A6B-4902-AB83-158B3666FF7C}">
      <dgm:prSet phldrT="[Text]"/>
      <dgm:spPr/>
      <dgm:t>
        <a:bodyPr/>
        <a:lstStyle/>
        <a:p>
          <a:pPr algn="r"/>
          <a:r>
            <a:rPr lang="en-US" dirty="0" smtClean="0"/>
            <a:t>Conscious decision</a:t>
          </a:r>
          <a:endParaRPr lang="en-US" dirty="0"/>
        </a:p>
      </dgm:t>
    </dgm:pt>
    <dgm:pt modelId="{CFB309F0-9A61-46E2-8B14-4F1BFFA21205}" type="parTrans" cxnId="{610ED86C-D9A2-4DA5-A4C0-B08053A1E22C}">
      <dgm:prSet/>
      <dgm:spPr/>
      <dgm:t>
        <a:bodyPr/>
        <a:lstStyle/>
        <a:p>
          <a:endParaRPr lang="en-US"/>
        </a:p>
      </dgm:t>
    </dgm:pt>
    <dgm:pt modelId="{CE2EE9A6-00D0-4D5B-911E-2E849792DA0F}" type="sibTrans" cxnId="{610ED86C-D9A2-4DA5-A4C0-B08053A1E22C}">
      <dgm:prSet/>
      <dgm:spPr/>
      <dgm:t>
        <a:bodyPr/>
        <a:lstStyle/>
        <a:p>
          <a:endParaRPr lang="en-US"/>
        </a:p>
      </dgm:t>
    </dgm:pt>
    <dgm:pt modelId="{6300A7F2-BE79-4A7C-B712-602DE8F10A13}" type="pres">
      <dgm:prSet presAssocID="{332D8099-CAD3-4FE0-84B8-CFD3FC32AD37}" presName="Name0" presStyleCnt="0">
        <dgm:presLayoutVars>
          <dgm:dir/>
          <dgm:animLvl val="lvl"/>
          <dgm:resizeHandles/>
        </dgm:presLayoutVars>
      </dgm:prSet>
      <dgm:spPr/>
      <dgm:t>
        <a:bodyPr/>
        <a:lstStyle/>
        <a:p>
          <a:endParaRPr lang="en-US"/>
        </a:p>
      </dgm:t>
    </dgm:pt>
    <dgm:pt modelId="{40C0A874-FF78-44E7-BBDD-DEB25C86C274}" type="pres">
      <dgm:prSet presAssocID="{8954031C-B20D-48C2-9091-9468FCD1F0A3}" presName="linNode" presStyleCnt="0"/>
      <dgm:spPr/>
    </dgm:pt>
    <dgm:pt modelId="{08B3B3AF-5F2A-448E-9AAF-423CD17BF3FE}" type="pres">
      <dgm:prSet presAssocID="{8954031C-B20D-48C2-9091-9468FCD1F0A3}" presName="parentShp" presStyleLbl="node1" presStyleIdx="0" presStyleCnt="3" custScaleX="285313">
        <dgm:presLayoutVars>
          <dgm:bulletEnabled val="1"/>
        </dgm:presLayoutVars>
      </dgm:prSet>
      <dgm:spPr/>
      <dgm:t>
        <a:bodyPr/>
        <a:lstStyle/>
        <a:p>
          <a:endParaRPr lang="en-US"/>
        </a:p>
      </dgm:t>
    </dgm:pt>
    <dgm:pt modelId="{CBB6E479-C0D7-4478-8AC8-71945DC23583}" type="pres">
      <dgm:prSet presAssocID="{8954031C-B20D-48C2-9091-9468FCD1F0A3}" presName="childShp" presStyleLbl="bgAccFollowNode1" presStyleIdx="0" presStyleCnt="3">
        <dgm:presLayoutVars>
          <dgm:bulletEnabled val="1"/>
        </dgm:presLayoutVars>
      </dgm:prSet>
      <dgm:spPr/>
    </dgm:pt>
    <dgm:pt modelId="{EB243946-1047-413C-8E53-DDD59DEB74F1}" type="pres">
      <dgm:prSet presAssocID="{FA8F6819-60F2-4D96-BD8B-7325B0D19996}" presName="spacing" presStyleCnt="0"/>
      <dgm:spPr/>
    </dgm:pt>
    <dgm:pt modelId="{AE8E2AE3-971D-422B-A098-5F9A21BA996E}" type="pres">
      <dgm:prSet presAssocID="{8E9104DC-336C-4AE3-9FA9-6861F0949D8B}" presName="linNode" presStyleCnt="0"/>
      <dgm:spPr/>
    </dgm:pt>
    <dgm:pt modelId="{C171821C-696D-41D8-AE59-11F7862FFC4F}" type="pres">
      <dgm:prSet presAssocID="{8E9104DC-336C-4AE3-9FA9-6861F0949D8B}" presName="parentShp" presStyleLbl="node1" presStyleIdx="1" presStyleCnt="3" custScaleX="285313">
        <dgm:presLayoutVars>
          <dgm:bulletEnabled val="1"/>
        </dgm:presLayoutVars>
      </dgm:prSet>
      <dgm:spPr/>
      <dgm:t>
        <a:bodyPr/>
        <a:lstStyle/>
        <a:p>
          <a:endParaRPr lang="en-US"/>
        </a:p>
      </dgm:t>
    </dgm:pt>
    <dgm:pt modelId="{682D21A0-6DE8-42E2-81C1-A01AA402CF92}" type="pres">
      <dgm:prSet presAssocID="{8E9104DC-336C-4AE3-9FA9-6861F0949D8B}" presName="childShp" presStyleLbl="bgAccFollowNode1" presStyleIdx="1" presStyleCnt="3">
        <dgm:presLayoutVars>
          <dgm:bulletEnabled val="1"/>
        </dgm:presLayoutVars>
      </dgm:prSet>
      <dgm:spPr/>
    </dgm:pt>
    <dgm:pt modelId="{47D32344-978C-4D1F-9314-4A9839B6ABE1}" type="pres">
      <dgm:prSet presAssocID="{CA9B821D-89AC-4EF6-BBD0-E35EB2CA5638}" presName="spacing" presStyleCnt="0"/>
      <dgm:spPr/>
    </dgm:pt>
    <dgm:pt modelId="{924E07A8-9C3B-43B1-846C-E4C77F0A3350}" type="pres">
      <dgm:prSet presAssocID="{A223FF82-5A6B-4902-AB83-158B3666FF7C}" presName="linNode" presStyleCnt="0"/>
      <dgm:spPr/>
    </dgm:pt>
    <dgm:pt modelId="{629267DC-AF5C-4787-8200-B52DD1B04356}" type="pres">
      <dgm:prSet presAssocID="{A223FF82-5A6B-4902-AB83-158B3666FF7C}" presName="parentShp" presStyleLbl="node1" presStyleIdx="2" presStyleCnt="3" custScaleX="285313">
        <dgm:presLayoutVars>
          <dgm:bulletEnabled val="1"/>
        </dgm:presLayoutVars>
      </dgm:prSet>
      <dgm:spPr/>
      <dgm:t>
        <a:bodyPr/>
        <a:lstStyle/>
        <a:p>
          <a:endParaRPr lang="en-US"/>
        </a:p>
      </dgm:t>
    </dgm:pt>
    <dgm:pt modelId="{A7470B97-691F-4D01-A5CA-FBA20E789630}" type="pres">
      <dgm:prSet presAssocID="{A223FF82-5A6B-4902-AB83-158B3666FF7C}" presName="childShp" presStyleLbl="bgAccFollowNode1" presStyleIdx="2" presStyleCnt="3">
        <dgm:presLayoutVars>
          <dgm:bulletEnabled val="1"/>
        </dgm:presLayoutVars>
      </dgm:prSet>
      <dgm:spPr/>
    </dgm:pt>
  </dgm:ptLst>
  <dgm:cxnLst>
    <dgm:cxn modelId="{CC8DD5A0-8388-4DD7-B7AA-222B53C7BFDD}" type="presOf" srcId="{332D8099-CAD3-4FE0-84B8-CFD3FC32AD37}" destId="{6300A7F2-BE79-4A7C-B712-602DE8F10A13}" srcOrd="0" destOrd="0" presId="urn:microsoft.com/office/officeart/2005/8/layout/vList6"/>
    <dgm:cxn modelId="{AFA5139F-7308-4DC0-B5A1-9BFC81E0412D}" type="presOf" srcId="{A223FF82-5A6B-4902-AB83-158B3666FF7C}" destId="{629267DC-AF5C-4787-8200-B52DD1B04356}" srcOrd="0" destOrd="0" presId="urn:microsoft.com/office/officeart/2005/8/layout/vList6"/>
    <dgm:cxn modelId="{F0230C4C-0CCA-4ABA-97EF-66621C5369AE}" srcId="{332D8099-CAD3-4FE0-84B8-CFD3FC32AD37}" destId="{8E9104DC-336C-4AE3-9FA9-6861F0949D8B}" srcOrd="1" destOrd="0" parTransId="{E0469293-6B43-45D3-BA3E-7B50C887FD73}" sibTransId="{CA9B821D-89AC-4EF6-BBD0-E35EB2CA5638}"/>
    <dgm:cxn modelId="{68DE40EF-F907-42EA-BFC4-11B5E20623FB}" type="presOf" srcId="{8954031C-B20D-48C2-9091-9468FCD1F0A3}" destId="{08B3B3AF-5F2A-448E-9AAF-423CD17BF3FE}" srcOrd="0" destOrd="0" presId="urn:microsoft.com/office/officeart/2005/8/layout/vList6"/>
    <dgm:cxn modelId="{610ED86C-D9A2-4DA5-A4C0-B08053A1E22C}" srcId="{332D8099-CAD3-4FE0-84B8-CFD3FC32AD37}" destId="{A223FF82-5A6B-4902-AB83-158B3666FF7C}" srcOrd="2" destOrd="0" parTransId="{CFB309F0-9A61-46E2-8B14-4F1BFFA21205}" sibTransId="{CE2EE9A6-00D0-4D5B-911E-2E849792DA0F}"/>
    <dgm:cxn modelId="{4E6BEEF9-00FF-4779-82F8-3A63BECF8894}" type="presOf" srcId="{8E9104DC-336C-4AE3-9FA9-6861F0949D8B}" destId="{C171821C-696D-41D8-AE59-11F7862FFC4F}" srcOrd="0" destOrd="0" presId="urn:microsoft.com/office/officeart/2005/8/layout/vList6"/>
    <dgm:cxn modelId="{6E837D4B-18FA-4C53-B3FD-2A7CBFF05C5A}" srcId="{332D8099-CAD3-4FE0-84B8-CFD3FC32AD37}" destId="{8954031C-B20D-48C2-9091-9468FCD1F0A3}" srcOrd="0" destOrd="0" parTransId="{42E0B623-C5B8-4997-A1EB-2292995B97F4}" sibTransId="{FA8F6819-60F2-4D96-BD8B-7325B0D19996}"/>
    <dgm:cxn modelId="{9E534650-0706-43C8-9F78-BB5E58D5BB0B}" type="presParOf" srcId="{6300A7F2-BE79-4A7C-B712-602DE8F10A13}" destId="{40C0A874-FF78-44E7-BBDD-DEB25C86C274}" srcOrd="0" destOrd="0" presId="urn:microsoft.com/office/officeart/2005/8/layout/vList6"/>
    <dgm:cxn modelId="{811D497E-4432-49DB-9118-7C4755628A6F}" type="presParOf" srcId="{40C0A874-FF78-44E7-BBDD-DEB25C86C274}" destId="{08B3B3AF-5F2A-448E-9AAF-423CD17BF3FE}" srcOrd="0" destOrd="0" presId="urn:microsoft.com/office/officeart/2005/8/layout/vList6"/>
    <dgm:cxn modelId="{E61A71CF-B12E-4B83-B219-72D2AE0AD224}" type="presParOf" srcId="{40C0A874-FF78-44E7-BBDD-DEB25C86C274}" destId="{CBB6E479-C0D7-4478-8AC8-71945DC23583}" srcOrd="1" destOrd="0" presId="urn:microsoft.com/office/officeart/2005/8/layout/vList6"/>
    <dgm:cxn modelId="{F7AF776E-327E-4D65-985C-3A1CE09E90AE}" type="presParOf" srcId="{6300A7F2-BE79-4A7C-B712-602DE8F10A13}" destId="{EB243946-1047-413C-8E53-DDD59DEB74F1}" srcOrd="1" destOrd="0" presId="urn:microsoft.com/office/officeart/2005/8/layout/vList6"/>
    <dgm:cxn modelId="{580F4830-CF8E-47B6-BDAC-76859B4E5680}" type="presParOf" srcId="{6300A7F2-BE79-4A7C-B712-602DE8F10A13}" destId="{AE8E2AE3-971D-422B-A098-5F9A21BA996E}" srcOrd="2" destOrd="0" presId="urn:microsoft.com/office/officeart/2005/8/layout/vList6"/>
    <dgm:cxn modelId="{CA1363C8-49F2-412E-96E1-B6382CA97FB8}" type="presParOf" srcId="{AE8E2AE3-971D-422B-A098-5F9A21BA996E}" destId="{C171821C-696D-41D8-AE59-11F7862FFC4F}" srcOrd="0" destOrd="0" presId="urn:microsoft.com/office/officeart/2005/8/layout/vList6"/>
    <dgm:cxn modelId="{1B723B91-AF9F-49AD-86EE-ED3BFF09DCA3}" type="presParOf" srcId="{AE8E2AE3-971D-422B-A098-5F9A21BA996E}" destId="{682D21A0-6DE8-42E2-81C1-A01AA402CF92}" srcOrd="1" destOrd="0" presId="urn:microsoft.com/office/officeart/2005/8/layout/vList6"/>
    <dgm:cxn modelId="{DAF4141B-6FE8-497F-BAA8-2490CCB715FE}" type="presParOf" srcId="{6300A7F2-BE79-4A7C-B712-602DE8F10A13}" destId="{47D32344-978C-4D1F-9314-4A9839B6ABE1}" srcOrd="3" destOrd="0" presId="urn:microsoft.com/office/officeart/2005/8/layout/vList6"/>
    <dgm:cxn modelId="{CC6A08A4-9E5C-46DB-98B0-32751E1A5FA2}" type="presParOf" srcId="{6300A7F2-BE79-4A7C-B712-602DE8F10A13}" destId="{924E07A8-9C3B-43B1-846C-E4C77F0A3350}" srcOrd="4" destOrd="0" presId="urn:microsoft.com/office/officeart/2005/8/layout/vList6"/>
    <dgm:cxn modelId="{F8C1F0EF-82BE-4343-8254-68AC2A311800}" type="presParOf" srcId="{924E07A8-9C3B-43B1-846C-E4C77F0A3350}" destId="{629267DC-AF5C-4787-8200-B52DD1B04356}" srcOrd="0" destOrd="0" presId="urn:microsoft.com/office/officeart/2005/8/layout/vList6"/>
    <dgm:cxn modelId="{92F7F6C7-856C-4A84-9B01-C38056BF9EB6}" type="presParOf" srcId="{924E07A8-9C3B-43B1-846C-E4C77F0A3350}" destId="{A7470B97-691F-4D01-A5CA-FBA20E789630}"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7CC1FDD-2349-4937-9F58-89CF968296A3}"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34C985A7-D640-4504-9A05-2A9929BBE7E4}">
      <dgm:prSet phldrT="[Text]" custT="1"/>
      <dgm:spPr/>
      <dgm:t>
        <a:bodyPr/>
        <a:lstStyle/>
        <a:p>
          <a:r>
            <a:rPr lang="en-US" sz="3200" dirty="0" smtClean="0"/>
            <a:t>What percentage of my goal did I achieve?</a:t>
          </a:r>
          <a:endParaRPr lang="en-US" sz="3200" dirty="0"/>
        </a:p>
      </dgm:t>
    </dgm:pt>
    <dgm:pt modelId="{2CA2F611-1F16-4869-8EBA-6C208C739FD8}" type="parTrans" cxnId="{85612657-3B56-4C14-8AD1-C41B4840D779}">
      <dgm:prSet/>
      <dgm:spPr/>
      <dgm:t>
        <a:bodyPr/>
        <a:lstStyle/>
        <a:p>
          <a:endParaRPr lang="en-US"/>
        </a:p>
      </dgm:t>
    </dgm:pt>
    <dgm:pt modelId="{E69151CB-BB44-4C42-92B8-16CB2843C32B}" type="sibTrans" cxnId="{85612657-3B56-4C14-8AD1-C41B4840D779}">
      <dgm:prSet/>
      <dgm:spPr/>
      <dgm:t>
        <a:bodyPr/>
        <a:lstStyle/>
        <a:p>
          <a:endParaRPr lang="en-US"/>
        </a:p>
      </dgm:t>
    </dgm:pt>
    <dgm:pt modelId="{D4016031-59D2-4F23-A66C-8D80CC82E237}">
      <dgm:prSet phldrT="[Text]" custT="1"/>
      <dgm:spPr/>
      <dgm:t>
        <a:bodyPr/>
        <a:lstStyle/>
        <a:p>
          <a:r>
            <a:rPr lang="en-US" sz="3200" dirty="0" smtClean="0"/>
            <a:t>What would I do differently next time?</a:t>
          </a:r>
          <a:endParaRPr lang="en-US" sz="3200" dirty="0"/>
        </a:p>
      </dgm:t>
    </dgm:pt>
    <dgm:pt modelId="{0FD7AE5E-5F41-4081-92A3-9826D05FD6AE}" type="parTrans" cxnId="{D19D2E14-39BA-4A48-913C-BF16F57B220A}">
      <dgm:prSet/>
      <dgm:spPr/>
      <dgm:t>
        <a:bodyPr/>
        <a:lstStyle/>
        <a:p>
          <a:endParaRPr lang="en-US"/>
        </a:p>
      </dgm:t>
    </dgm:pt>
    <dgm:pt modelId="{A62969A6-D1EB-4A3D-9E09-A9F57EE9F616}" type="sibTrans" cxnId="{D19D2E14-39BA-4A48-913C-BF16F57B220A}">
      <dgm:prSet/>
      <dgm:spPr/>
      <dgm:t>
        <a:bodyPr/>
        <a:lstStyle/>
        <a:p>
          <a:endParaRPr lang="en-US"/>
        </a:p>
      </dgm:t>
    </dgm:pt>
    <dgm:pt modelId="{61A9F447-9BE4-43FC-8E24-C8CCB27DC349}">
      <dgm:prSet phldrT="[Text]" custT="1"/>
      <dgm:spPr/>
      <dgm:t>
        <a:bodyPr/>
        <a:lstStyle/>
        <a:p>
          <a:r>
            <a:rPr lang="en-US" sz="3200" dirty="0" smtClean="0"/>
            <a:t>What is my next step?</a:t>
          </a:r>
          <a:endParaRPr lang="en-US" sz="3200" dirty="0"/>
        </a:p>
      </dgm:t>
    </dgm:pt>
    <dgm:pt modelId="{0A843FAC-D674-427E-AB25-6A7BE3F0B7FB}" type="parTrans" cxnId="{F46DB319-0F82-4D1F-853A-4C55C19635B9}">
      <dgm:prSet/>
      <dgm:spPr/>
      <dgm:t>
        <a:bodyPr/>
        <a:lstStyle/>
        <a:p>
          <a:endParaRPr lang="en-US"/>
        </a:p>
      </dgm:t>
    </dgm:pt>
    <dgm:pt modelId="{EBB221FC-E559-440A-A3D2-FE8CF9925D33}" type="sibTrans" cxnId="{F46DB319-0F82-4D1F-853A-4C55C19635B9}">
      <dgm:prSet/>
      <dgm:spPr/>
      <dgm:t>
        <a:bodyPr/>
        <a:lstStyle/>
        <a:p>
          <a:endParaRPr lang="en-US"/>
        </a:p>
      </dgm:t>
    </dgm:pt>
    <dgm:pt modelId="{54339E64-5F4E-45EE-8E9B-F3F4CBA6DCA0}" type="pres">
      <dgm:prSet presAssocID="{E7CC1FDD-2349-4937-9F58-89CF968296A3}" presName="linear" presStyleCnt="0">
        <dgm:presLayoutVars>
          <dgm:dir/>
          <dgm:animLvl val="lvl"/>
          <dgm:resizeHandles val="exact"/>
        </dgm:presLayoutVars>
      </dgm:prSet>
      <dgm:spPr/>
      <dgm:t>
        <a:bodyPr/>
        <a:lstStyle/>
        <a:p>
          <a:endParaRPr lang="en-US"/>
        </a:p>
      </dgm:t>
    </dgm:pt>
    <dgm:pt modelId="{5A3408FC-BE5B-406D-96BB-7B00D11C09C8}" type="pres">
      <dgm:prSet presAssocID="{34C985A7-D640-4504-9A05-2A9929BBE7E4}" presName="parentLin" presStyleCnt="0"/>
      <dgm:spPr/>
    </dgm:pt>
    <dgm:pt modelId="{700FD1A1-4127-4BDE-9BCB-A415FC6E2C16}" type="pres">
      <dgm:prSet presAssocID="{34C985A7-D640-4504-9A05-2A9929BBE7E4}" presName="parentLeftMargin" presStyleLbl="node1" presStyleIdx="0" presStyleCnt="3"/>
      <dgm:spPr/>
      <dgm:t>
        <a:bodyPr/>
        <a:lstStyle/>
        <a:p>
          <a:endParaRPr lang="en-US"/>
        </a:p>
      </dgm:t>
    </dgm:pt>
    <dgm:pt modelId="{B9379743-9362-4767-A4F1-9676AC5362F0}" type="pres">
      <dgm:prSet presAssocID="{34C985A7-D640-4504-9A05-2A9929BBE7E4}" presName="parentText" presStyleLbl="node1" presStyleIdx="0" presStyleCnt="3">
        <dgm:presLayoutVars>
          <dgm:chMax val="0"/>
          <dgm:bulletEnabled val="1"/>
        </dgm:presLayoutVars>
      </dgm:prSet>
      <dgm:spPr/>
      <dgm:t>
        <a:bodyPr/>
        <a:lstStyle/>
        <a:p>
          <a:endParaRPr lang="en-US"/>
        </a:p>
      </dgm:t>
    </dgm:pt>
    <dgm:pt modelId="{84BCED13-7493-4810-A112-581CB7E73FD8}" type="pres">
      <dgm:prSet presAssocID="{34C985A7-D640-4504-9A05-2A9929BBE7E4}" presName="negativeSpace" presStyleCnt="0"/>
      <dgm:spPr/>
    </dgm:pt>
    <dgm:pt modelId="{EF9A207F-E484-4D4D-B745-E0C962E61A69}" type="pres">
      <dgm:prSet presAssocID="{34C985A7-D640-4504-9A05-2A9929BBE7E4}" presName="childText" presStyleLbl="conFgAcc1" presStyleIdx="0" presStyleCnt="3">
        <dgm:presLayoutVars>
          <dgm:bulletEnabled val="1"/>
        </dgm:presLayoutVars>
      </dgm:prSet>
      <dgm:spPr/>
    </dgm:pt>
    <dgm:pt modelId="{6B11CDE7-C09D-4458-B760-43EC5BD62693}" type="pres">
      <dgm:prSet presAssocID="{E69151CB-BB44-4C42-92B8-16CB2843C32B}" presName="spaceBetweenRectangles" presStyleCnt="0"/>
      <dgm:spPr/>
    </dgm:pt>
    <dgm:pt modelId="{8A20A22D-A15D-4C2E-8DE7-0CAF93D30ED1}" type="pres">
      <dgm:prSet presAssocID="{D4016031-59D2-4F23-A66C-8D80CC82E237}" presName="parentLin" presStyleCnt="0"/>
      <dgm:spPr/>
    </dgm:pt>
    <dgm:pt modelId="{AE98EBD2-2258-4F8A-AC6F-516DE613FEEC}" type="pres">
      <dgm:prSet presAssocID="{D4016031-59D2-4F23-A66C-8D80CC82E237}" presName="parentLeftMargin" presStyleLbl="node1" presStyleIdx="0" presStyleCnt="3"/>
      <dgm:spPr/>
      <dgm:t>
        <a:bodyPr/>
        <a:lstStyle/>
        <a:p>
          <a:endParaRPr lang="en-US"/>
        </a:p>
      </dgm:t>
    </dgm:pt>
    <dgm:pt modelId="{CAA6E448-6A69-44A3-8942-73A4B1A37D91}" type="pres">
      <dgm:prSet presAssocID="{D4016031-59D2-4F23-A66C-8D80CC82E237}" presName="parentText" presStyleLbl="node1" presStyleIdx="1" presStyleCnt="3">
        <dgm:presLayoutVars>
          <dgm:chMax val="0"/>
          <dgm:bulletEnabled val="1"/>
        </dgm:presLayoutVars>
      </dgm:prSet>
      <dgm:spPr/>
      <dgm:t>
        <a:bodyPr/>
        <a:lstStyle/>
        <a:p>
          <a:endParaRPr lang="en-US"/>
        </a:p>
      </dgm:t>
    </dgm:pt>
    <dgm:pt modelId="{E43B5082-1B8E-41FF-AFA4-6460D47ECEE9}" type="pres">
      <dgm:prSet presAssocID="{D4016031-59D2-4F23-A66C-8D80CC82E237}" presName="negativeSpace" presStyleCnt="0"/>
      <dgm:spPr/>
    </dgm:pt>
    <dgm:pt modelId="{285567B7-BA17-4441-A011-467A6B52B4A0}" type="pres">
      <dgm:prSet presAssocID="{D4016031-59D2-4F23-A66C-8D80CC82E237}" presName="childText" presStyleLbl="conFgAcc1" presStyleIdx="1" presStyleCnt="3">
        <dgm:presLayoutVars>
          <dgm:bulletEnabled val="1"/>
        </dgm:presLayoutVars>
      </dgm:prSet>
      <dgm:spPr/>
    </dgm:pt>
    <dgm:pt modelId="{74629F28-1D66-4FDC-83DA-212FC4818F4E}" type="pres">
      <dgm:prSet presAssocID="{A62969A6-D1EB-4A3D-9E09-A9F57EE9F616}" presName="spaceBetweenRectangles" presStyleCnt="0"/>
      <dgm:spPr/>
    </dgm:pt>
    <dgm:pt modelId="{9D0C7856-5BE0-4BE7-82B3-383DF0692032}" type="pres">
      <dgm:prSet presAssocID="{61A9F447-9BE4-43FC-8E24-C8CCB27DC349}" presName="parentLin" presStyleCnt="0"/>
      <dgm:spPr/>
    </dgm:pt>
    <dgm:pt modelId="{D609EF4D-F01E-4419-8526-47BFF8D9FF62}" type="pres">
      <dgm:prSet presAssocID="{61A9F447-9BE4-43FC-8E24-C8CCB27DC349}" presName="parentLeftMargin" presStyleLbl="node1" presStyleIdx="1" presStyleCnt="3"/>
      <dgm:spPr/>
      <dgm:t>
        <a:bodyPr/>
        <a:lstStyle/>
        <a:p>
          <a:endParaRPr lang="en-US"/>
        </a:p>
      </dgm:t>
    </dgm:pt>
    <dgm:pt modelId="{32611F09-5BD5-4CE2-AFAB-150037FB1401}" type="pres">
      <dgm:prSet presAssocID="{61A9F447-9BE4-43FC-8E24-C8CCB27DC349}" presName="parentText" presStyleLbl="node1" presStyleIdx="2" presStyleCnt="3">
        <dgm:presLayoutVars>
          <dgm:chMax val="0"/>
          <dgm:bulletEnabled val="1"/>
        </dgm:presLayoutVars>
      </dgm:prSet>
      <dgm:spPr/>
      <dgm:t>
        <a:bodyPr/>
        <a:lstStyle/>
        <a:p>
          <a:endParaRPr lang="en-US"/>
        </a:p>
      </dgm:t>
    </dgm:pt>
    <dgm:pt modelId="{EDC184A9-D1F8-48EE-B6C8-376A10AD14DC}" type="pres">
      <dgm:prSet presAssocID="{61A9F447-9BE4-43FC-8E24-C8CCB27DC349}" presName="negativeSpace" presStyleCnt="0"/>
      <dgm:spPr/>
    </dgm:pt>
    <dgm:pt modelId="{6B8BF8B0-9B49-4124-B8B8-D8383D223344}" type="pres">
      <dgm:prSet presAssocID="{61A9F447-9BE4-43FC-8E24-C8CCB27DC349}" presName="childText" presStyleLbl="conFgAcc1" presStyleIdx="2" presStyleCnt="3">
        <dgm:presLayoutVars>
          <dgm:bulletEnabled val="1"/>
        </dgm:presLayoutVars>
      </dgm:prSet>
      <dgm:spPr/>
    </dgm:pt>
  </dgm:ptLst>
  <dgm:cxnLst>
    <dgm:cxn modelId="{85612657-3B56-4C14-8AD1-C41B4840D779}" srcId="{E7CC1FDD-2349-4937-9F58-89CF968296A3}" destId="{34C985A7-D640-4504-9A05-2A9929BBE7E4}" srcOrd="0" destOrd="0" parTransId="{2CA2F611-1F16-4869-8EBA-6C208C739FD8}" sibTransId="{E69151CB-BB44-4C42-92B8-16CB2843C32B}"/>
    <dgm:cxn modelId="{65A95B4E-5567-4DE9-B45C-7EF142682B85}" type="presOf" srcId="{D4016031-59D2-4F23-A66C-8D80CC82E237}" destId="{AE98EBD2-2258-4F8A-AC6F-516DE613FEEC}" srcOrd="0" destOrd="0" presId="urn:microsoft.com/office/officeart/2005/8/layout/list1"/>
    <dgm:cxn modelId="{AE1C4D5A-EFCC-4EA9-82FA-ACDF4551A8EB}" type="presOf" srcId="{61A9F447-9BE4-43FC-8E24-C8CCB27DC349}" destId="{32611F09-5BD5-4CE2-AFAB-150037FB1401}" srcOrd="1" destOrd="0" presId="urn:microsoft.com/office/officeart/2005/8/layout/list1"/>
    <dgm:cxn modelId="{F46DB319-0F82-4D1F-853A-4C55C19635B9}" srcId="{E7CC1FDD-2349-4937-9F58-89CF968296A3}" destId="{61A9F447-9BE4-43FC-8E24-C8CCB27DC349}" srcOrd="2" destOrd="0" parTransId="{0A843FAC-D674-427E-AB25-6A7BE3F0B7FB}" sibTransId="{EBB221FC-E559-440A-A3D2-FE8CF9925D33}"/>
    <dgm:cxn modelId="{1397D862-826C-4161-8613-7AAF66DE0849}" type="presOf" srcId="{E7CC1FDD-2349-4937-9F58-89CF968296A3}" destId="{54339E64-5F4E-45EE-8E9B-F3F4CBA6DCA0}" srcOrd="0" destOrd="0" presId="urn:microsoft.com/office/officeart/2005/8/layout/list1"/>
    <dgm:cxn modelId="{CD7D1B66-F221-49F3-ADF5-CFE7E7146B13}" type="presOf" srcId="{34C985A7-D640-4504-9A05-2A9929BBE7E4}" destId="{B9379743-9362-4767-A4F1-9676AC5362F0}" srcOrd="1" destOrd="0" presId="urn:microsoft.com/office/officeart/2005/8/layout/list1"/>
    <dgm:cxn modelId="{1D3CDA99-0A31-4111-BA58-BF273629C746}" type="presOf" srcId="{34C985A7-D640-4504-9A05-2A9929BBE7E4}" destId="{700FD1A1-4127-4BDE-9BCB-A415FC6E2C16}" srcOrd="0" destOrd="0" presId="urn:microsoft.com/office/officeart/2005/8/layout/list1"/>
    <dgm:cxn modelId="{9103E479-DF45-48C3-8166-FFC2ABFC0702}" type="presOf" srcId="{61A9F447-9BE4-43FC-8E24-C8CCB27DC349}" destId="{D609EF4D-F01E-4419-8526-47BFF8D9FF62}" srcOrd="0" destOrd="0" presId="urn:microsoft.com/office/officeart/2005/8/layout/list1"/>
    <dgm:cxn modelId="{F30F5D36-507F-4274-95E8-A911BC95D3C0}" type="presOf" srcId="{D4016031-59D2-4F23-A66C-8D80CC82E237}" destId="{CAA6E448-6A69-44A3-8942-73A4B1A37D91}" srcOrd="1" destOrd="0" presId="urn:microsoft.com/office/officeart/2005/8/layout/list1"/>
    <dgm:cxn modelId="{D19D2E14-39BA-4A48-913C-BF16F57B220A}" srcId="{E7CC1FDD-2349-4937-9F58-89CF968296A3}" destId="{D4016031-59D2-4F23-A66C-8D80CC82E237}" srcOrd="1" destOrd="0" parTransId="{0FD7AE5E-5F41-4081-92A3-9826D05FD6AE}" sibTransId="{A62969A6-D1EB-4A3D-9E09-A9F57EE9F616}"/>
    <dgm:cxn modelId="{0472EAEF-BBC2-4FA5-9EE0-B54336DD4C15}" type="presParOf" srcId="{54339E64-5F4E-45EE-8E9B-F3F4CBA6DCA0}" destId="{5A3408FC-BE5B-406D-96BB-7B00D11C09C8}" srcOrd="0" destOrd="0" presId="urn:microsoft.com/office/officeart/2005/8/layout/list1"/>
    <dgm:cxn modelId="{6C6E38AD-A608-42B8-89BD-5A014B144ABC}" type="presParOf" srcId="{5A3408FC-BE5B-406D-96BB-7B00D11C09C8}" destId="{700FD1A1-4127-4BDE-9BCB-A415FC6E2C16}" srcOrd="0" destOrd="0" presId="urn:microsoft.com/office/officeart/2005/8/layout/list1"/>
    <dgm:cxn modelId="{21AFFDA5-6986-463A-9575-3E47AFD56861}" type="presParOf" srcId="{5A3408FC-BE5B-406D-96BB-7B00D11C09C8}" destId="{B9379743-9362-4767-A4F1-9676AC5362F0}" srcOrd="1" destOrd="0" presId="urn:microsoft.com/office/officeart/2005/8/layout/list1"/>
    <dgm:cxn modelId="{83023D69-D201-4F67-BF7A-1664795C3A24}" type="presParOf" srcId="{54339E64-5F4E-45EE-8E9B-F3F4CBA6DCA0}" destId="{84BCED13-7493-4810-A112-581CB7E73FD8}" srcOrd="1" destOrd="0" presId="urn:microsoft.com/office/officeart/2005/8/layout/list1"/>
    <dgm:cxn modelId="{D41CBF05-54D1-4EBC-9895-587E4BBD0DEE}" type="presParOf" srcId="{54339E64-5F4E-45EE-8E9B-F3F4CBA6DCA0}" destId="{EF9A207F-E484-4D4D-B745-E0C962E61A69}" srcOrd="2" destOrd="0" presId="urn:microsoft.com/office/officeart/2005/8/layout/list1"/>
    <dgm:cxn modelId="{62BDDA24-DB81-4553-82ED-9140590F4FD9}" type="presParOf" srcId="{54339E64-5F4E-45EE-8E9B-F3F4CBA6DCA0}" destId="{6B11CDE7-C09D-4458-B760-43EC5BD62693}" srcOrd="3" destOrd="0" presId="urn:microsoft.com/office/officeart/2005/8/layout/list1"/>
    <dgm:cxn modelId="{ACD4A20D-9B88-49A1-AD4F-E72524FF6FF0}" type="presParOf" srcId="{54339E64-5F4E-45EE-8E9B-F3F4CBA6DCA0}" destId="{8A20A22D-A15D-4C2E-8DE7-0CAF93D30ED1}" srcOrd="4" destOrd="0" presId="urn:microsoft.com/office/officeart/2005/8/layout/list1"/>
    <dgm:cxn modelId="{3A7D6E95-73FD-46C0-ACCD-DBA4C3E2579E}" type="presParOf" srcId="{8A20A22D-A15D-4C2E-8DE7-0CAF93D30ED1}" destId="{AE98EBD2-2258-4F8A-AC6F-516DE613FEEC}" srcOrd="0" destOrd="0" presId="urn:microsoft.com/office/officeart/2005/8/layout/list1"/>
    <dgm:cxn modelId="{7F8DDDA0-CF72-430D-89D2-2BFBF9574653}" type="presParOf" srcId="{8A20A22D-A15D-4C2E-8DE7-0CAF93D30ED1}" destId="{CAA6E448-6A69-44A3-8942-73A4B1A37D91}" srcOrd="1" destOrd="0" presId="urn:microsoft.com/office/officeart/2005/8/layout/list1"/>
    <dgm:cxn modelId="{91932DB2-FCE5-4F76-B179-7F9FFA355408}" type="presParOf" srcId="{54339E64-5F4E-45EE-8E9B-F3F4CBA6DCA0}" destId="{E43B5082-1B8E-41FF-AFA4-6460D47ECEE9}" srcOrd="5" destOrd="0" presId="urn:microsoft.com/office/officeart/2005/8/layout/list1"/>
    <dgm:cxn modelId="{4CE60962-BC6E-44CC-AD2F-8097F316A07D}" type="presParOf" srcId="{54339E64-5F4E-45EE-8E9B-F3F4CBA6DCA0}" destId="{285567B7-BA17-4441-A011-467A6B52B4A0}" srcOrd="6" destOrd="0" presId="urn:microsoft.com/office/officeart/2005/8/layout/list1"/>
    <dgm:cxn modelId="{DA3FCEDF-EB2A-4180-ABB6-7FB78A89AA50}" type="presParOf" srcId="{54339E64-5F4E-45EE-8E9B-F3F4CBA6DCA0}" destId="{74629F28-1D66-4FDC-83DA-212FC4818F4E}" srcOrd="7" destOrd="0" presId="urn:microsoft.com/office/officeart/2005/8/layout/list1"/>
    <dgm:cxn modelId="{D41EE39D-78B1-493A-A36B-543FC134F0B2}" type="presParOf" srcId="{54339E64-5F4E-45EE-8E9B-F3F4CBA6DCA0}" destId="{9D0C7856-5BE0-4BE7-82B3-383DF0692032}" srcOrd="8" destOrd="0" presId="urn:microsoft.com/office/officeart/2005/8/layout/list1"/>
    <dgm:cxn modelId="{3CAF165C-85DE-453D-AC6B-D63102D18A86}" type="presParOf" srcId="{9D0C7856-5BE0-4BE7-82B3-383DF0692032}" destId="{D609EF4D-F01E-4419-8526-47BFF8D9FF62}" srcOrd="0" destOrd="0" presId="urn:microsoft.com/office/officeart/2005/8/layout/list1"/>
    <dgm:cxn modelId="{E468ACC5-9D10-4879-AB05-89EBDB3F1EB6}" type="presParOf" srcId="{9D0C7856-5BE0-4BE7-82B3-383DF0692032}" destId="{32611F09-5BD5-4CE2-AFAB-150037FB1401}" srcOrd="1" destOrd="0" presId="urn:microsoft.com/office/officeart/2005/8/layout/list1"/>
    <dgm:cxn modelId="{95B8E63B-3A75-4BDD-A7A9-DCDFF7CC0984}" type="presParOf" srcId="{54339E64-5F4E-45EE-8E9B-F3F4CBA6DCA0}" destId="{EDC184A9-D1F8-48EE-B6C8-376A10AD14DC}" srcOrd="9" destOrd="0" presId="urn:microsoft.com/office/officeart/2005/8/layout/list1"/>
    <dgm:cxn modelId="{0BF20E06-D4E9-491D-9F8A-DC7271A0431E}" type="presParOf" srcId="{54339E64-5F4E-45EE-8E9B-F3F4CBA6DCA0}" destId="{6B8BF8B0-9B49-4124-B8B8-D8383D223344}"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5B04389-C8CE-4B46-A57B-2CF2E75120BC}" type="doc">
      <dgm:prSet loTypeId="urn:diagrams.loki3.com/VaryingWidthList+Icon" loCatId="list" qsTypeId="urn:microsoft.com/office/officeart/2005/8/quickstyle/simple1" qsCatId="simple" csTypeId="urn:microsoft.com/office/officeart/2005/8/colors/colorful2" csCatId="colorful" phldr="1"/>
      <dgm:spPr/>
    </dgm:pt>
    <dgm:pt modelId="{7D04C19F-B785-4BA5-B38E-8A916F1D38C0}">
      <dgm:prSet phldrT="[Text]"/>
      <dgm:spPr/>
      <dgm:t>
        <a:bodyPr/>
        <a:lstStyle/>
        <a:p>
          <a:r>
            <a:rPr lang="en-US" dirty="0" smtClean="0"/>
            <a:t>Identify the task</a:t>
          </a:r>
          <a:endParaRPr lang="en-US" dirty="0"/>
        </a:p>
      </dgm:t>
    </dgm:pt>
    <dgm:pt modelId="{BB213234-D2E7-4160-9CC6-018AA575281D}" type="parTrans" cxnId="{10514275-610D-4D7E-9BAF-BE043E8B6D27}">
      <dgm:prSet/>
      <dgm:spPr/>
    </dgm:pt>
    <dgm:pt modelId="{EE96D3DC-F97A-46D1-9C27-F618237976F9}" type="sibTrans" cxnId="{10514275-610D-4D7E-9BAF-BE043E8B6D27}">
      <dgm:prSet/>
      <dgm:spPr/>
    </dgm:pt>
    <dgm:pt modelId="{5DC5D5AC-B50F-4A18-8FAA-AC1ADDA6C398}">
      <dgm:prSet phldrT="[Text]"/>
      <dgm:spPr/>
      <dgm:t>
        <a:bodyPr/>
        <a:lstStyle/>
        <a:p>
          <a:r>
            <a:rPr lang="en-US" dirty="0" smtClean="0"/>
            <a:t>Identify the time and/or trigger</a:t>
          </a:r>
          <a:endParaRPr lang="en-US" dirty="0"/>
        </a:p>
      </dgm:t>
    </dgm:pt>
    <dgm:pt modelId="{E544D676-5FBB-4A6D-8DEA-BF90C255EA7E}" type="parTrans" cxnId="{5B8692BD-D077-4088-A656-C019651E9460}">
      <dgm:prSet/>
      <dgm:spPr/>
    </dgm:pt>
    <dgm:pt modelId="{B4280869-F62E-4E14-A16A-E2A53E513C83}" type="sibTrans" cxnId="{5B8692BD-D077-4088-A656-C019651E9460}">
      <dgm:prSet/>
      <dgm:spPr/>
    </dgm:pt>
    <dgm:pt modelId="{D442EACC-A36E-4894-903C-74B97B952E53}">
      <dgm:prSet phldrT="[Text]"/>
      <dgm:spPr/>
      <dgm:t>
        <a:bodyPr/>
        <a:lstStyle/>
        <a:p>
          <a:r>
            <a:rPr lang="en-US" dirty="0" smtClean="0"/>
            <a:t>Identify the sub-tasks</a:t>
          </a:r>
          <a:endParaRPr lang="en-US" dirty="0"/>
        </a:p>
      </dgm:t>
    </dgm:pt>
    <dgm:pt modelId="{4791C3D4-BADC-45F2-955D-F3F79FFCE018}" type="parTrans" cxnId="{B8D094EC-BE37-408F-9D13-DF81C8F5DE3B}">
      <dgm:prSet/>
      <dgm:spPr/>
    </dgm:pt>
    <dgm:pt modelId="{3086F636-A7E2-4994-8480-270244EA5B52}" type="sibTrans" cxnId="{B8D094EC-BE37-408F-9D13-DF81C8F5DE3B}">
      <dgm:prSet/>
      <dgm:spPr/>
    </dgm:pt>
    <dgm:pt modelId="{AC8CF6C1-2258-4273-AE0A-F0FE9B541C78}" type="pres">
      <dgm:prSet presAssocID="{45B04389-C8CE-4B46-A57B-2CF2E75120BC}" presName="Name0" presStyleCnt="0">
        <dgm:presLayoutVars>
          <dgm:resizeHandles/>
        </dgm:presLayoutVars>
      </dgm:prSet>
      <dgm:spPr/>
    </dgm:pt>
    <dgm:pt modelId="{4FEE78D9-7FCD-462B-8BEA-6B3D92020EAA}" type="pres">
      <dgm:prSet presAssocID="{7D04C19F-B785-4BA5-B38E-8A916F1D38C0}" presName="text" presStyleLbl="node1" presStyleIdx="0" presStyleCnt="3">
        <dgm:presLayoutVars>
          <dgm:bulletEnabled val="1"/>
        </dgm:presLayoutVars>
      </dgm:prSet>
      <dgm:spPr/>
      <dgm:t>
        <a:bodyPr/>
        <a:lstStyle/>
        <a:p>
          <a:endParaRPr lang="en-US"/>
        </a:p>
      </dgm:t>
    </dgm:pt>
    <dgm:pt modelId="{53B1B90E-138A-4BD0-88BA-5FAB1B097A8E}" type="pres">
      <dgm:prSet presAssocID="{EE96D3DC-F97A-46D1-9C27-F618237976F9}" presName="space" presStyleCnt="0"/>
      <dgm:spPr/>
    </dgm:pt>
    <dgm:pt modelId="{49283430-58F4-42D8-A745-162DAF594E31}" type="pres">
      <dgm:prSet presAssocID="{5DC5D5AC-B50F-4A18-8FAA-AC1ADDA6C398}" presName="text" presStyleLbl="node1" presStyleIdx="1" presStyleCnt="3">
        <dgm:presLayoutVars>
          <dgm:bulletEnabled val="1"/>
        </dgm:presLayoutVars>
      </dgm:prSet>
      <dgm:spPr/>
      <dgm:t>
        <a:bodyPr/>
        <a:lstStyle/>
        <a:p>
          <a:endParaRPr lang="en-US"/>
        </a:p>
      </dgm:t>
    </dgm:pt>
    <dgm:pt modelId="{F297F392-B412-4D1E-BAEE-FAB89C1F319A}" type="pres">
      <dgm:prSet presAssocID="{B4280869-F62E-4E14-A16A-E2A53E513C83}" presName="space" presStyleCnt="0"/>
      <dgm:spPr/>
    </dgm:pt>
    <dgm:pt modelId="{2AB33440-BEF8-48A8-BBB3-83DEC3377BA2}" type="pres">
      <dgm:prSet presAssocID="{D442EACC-A36E-4894-903C-74B97B952E53}" presName="text" presStyleLbl="node1" presStyleIdx="2" presStyleCnt="3">
        <dgm:presLayoutVars>
          <dgm:bulletEnabled val="1"/>
        </dgm:presLayoutVars>
      </dgm:prSet>
      <dgm:spPr/>
      <dgm:t>
        <a:bodyPr/>
        <a:lstStyle/>
        <a:p>
          <a:endParaRPr lang="en-US"/>
        </a:p>
      </dgm:t>
    </dgm:pt>
  </dgm:ptLst>
  <dgm:cxnLst>
    <dgm:cxn modelId="{B8D094EC-BE37-408F-9D13-DF81C8F5DE3B}" srcId="{45B04389-C8CE-4B46-A57B-2CF2E75120BC}" destId="{D442EACC-A36E-4894-903C-74B97B952E53}" srcOrd="2" destOrd="0" parTransId="{4791C3D4-BADC-45F2-955D-F3F79FFCE018}" sibTransId="{3086F636-A7E2-4994-8480-270244EA5B52}"/>
    <dgm:cxn modelId="{C67CDD8C-60B1-49AD-91C9-C71FFBF91D82}" type="presOf" srcId="{45B04389-C8CE-4B46-A57B-2CF2E75120BC}" destId="{AC8CF6C1-2258-4273-AE0A-F0FE9B541C78}" srcOrd="0" destOrd="0" presId="urn:diagrams.loki3.com/VaryingWidthList+Icon"/>
    <dgm:cxn modelId="{6BEEFA25-C315-44DC-82A1-48E688E7BFBA}" type="presOf" srcId="{5DC5D5AC-B50F-4A18-8FAA-AC1ADDA6C398}" destId="{49283430-58F4-42D8-A745-162DAF594E31}" srcOrd="0" destOrd="0" presId="urn:diagrams.loki3.com/VaryingWidthList+Icon"/>
    <dgm:cxn modelId="{40612D85-C969-4043-9AF7-D951E80DA427}" type="presOf" srcId="{D442EACC-A36E-4894-903C-74B97B952E53}" destId="{2AB33440-BEF8-48A8-BBB3-83DEC3377BA2}" srcOrd="0" destOrd="0" presId="urn:diagrams.loki3.com/VaryingWidthList+Icon"/>
    <dgm:cxn modelId="{5B8692BD-D077-4088-A656-C019651E9460}" srcId="{45B04389-C8CE-4B46-A57B-2CF2E75120BC}" destId="{5DC5D5AC-B50F-4A18-8FAA-AC1ADDA6C398}" srcOrd="1" destOrd="0" parTransId="{E544D676-5FBB-4A6D-8DEA-BF90C255EA7E}" sibTransId="{B4280869-F62E-4E14-A16A-E2A53E513C83}"/>
    <dgm:cxn modelId="{CF23C589-99B6-4B0D-827F-0096F82EBE1E}" type="presOf" srcId="{7D04C19F-B785-4BA5-B38E-8A916F1D38C0}" destId="{4FEE78D9-7FCD-462B-8BEA-6B3D92020EAA}" srcOrd="0" destOrd="0" presId="urn:diagrams.loki3.com/VaryingWidthList+Icon"/>
    <dgm:cxn modelId="{10514275-610D-4D7E-9BAF-BE043E8B6D27}" srcId="{45B04389-C8CE-4B46-A57B-2CF2E75120BC}" destId="{7D04C19F-B785-4BA5-B38E-8A916F1D38C0}" srcOrd="0" destOrd="0" parTransId="{BB213234-D2E7-4160-9CC6-018AA575281D}" sibTransId="{EE96D3DC-F97A-46D1-9C27-F618237976F9}"/>
    <dgm:cxn modelId="{AA843EE6-73AF-4B59-97D4-A7730579B970}" type="presParOf" srcId="{AC8CF6C1-2258-4273-AE0A-F0FE9B541C78}" destId="{4FEE78D9-7FCD-462B-8BEA-6B3D92020EAA}" srcOrd="0" destOrd="0" presId="urn:diagrams.loki3.com/VaryingWidthList+Icon"/>
    <dgm:cxn modelId="{7710ABED-DBD7-49B8-81CA-8037EF574C2E}" type="presParOf" srcId="{AC8CF6C1-2258-4273-AE0A-F0FE9B541C78}" destId="{53B1B90E-138A-4BD0-88BA-5FAB1B097A8E}" srcOrd="1" destOrd="0" presId="urn:diagrams.loki3.com/VaryingWidthList+Icon"/>
    <dgm:cxn modelId="{D153B31F-E9F6-4E40-BDD6-69EF8FBFD024}" type="presParOf" srcId="{AC8CF6C1-2258-4273-AE0A-F0FE9B541C78}" destId="{49283430-58F4-42D8-A745-162DAF594E31}" srcOrd="2" destOrd="0" presId="urn:diagrams.loki3.com/VaryingWidthList+Icon"/>
    <dgm:cxn modelId="{44B7F9BD-2294-4FCC-B205-421A8C9B5D7F}" type="presParOf" srcId="{AC8CF6C1-2258-4273-AE0A-F0FE9B541C78}" destId="{F297F392-B412-4D1E-BAEE-FAB89C1F319A}" srcOrd="3" destOrd="0" presId="urn:diagrams.loki3.com/VaryingWidthList+Icon"/>
    <dgm:cxn modelId="{EC6B6CE8-89E2-4A57-839D-92C121DEF55C}" type="presParOf" srcId="{AC8CF6C1-2258-4273-AE0A-F0FE9B541C78}" destId="{2AB33440-BEF8-48A8-BBB3-83DEC3377BA2}"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DC864B1-1D7C-44BE-B80C-31607112FCED}" type="doc">
      <dgm:prSet loTypeId="urn:microsoft.com/office/officeart/2005/8/layout/process4" loCatId="process" qsTypeId="urn:microsoft.com/office/officeart/2005/8/quickstyle/simple1" qsCatId="simple" csTypeId="urn:microsoft.com/office/officeart/2005/8/colors/colorful2" csCatId="colorful" phldr="1"/>
      <dgm:spPr/>
      <dgm:t>
        <a:bodyPr/>
        <a:lstStyle/>
        <a:p>
          <a:endParaRPr lang="en-US"/>
        </a:p>
      </dgm:t>
    </dgm:pt>
    <dgm:pt modelId="{4ADBE38C-AEED-453A-BBF6-9B5B69C5FFE5}">
      <dgm:prSet phldrT="[Text]"/>
      <dgm:spPr/>
      <dgm:t>
        <a:bodyPr/>
        <a:lstStyle/>
        <a:p>
          <a:r>
            <a:rPr lang="en-US" b="1" dirty="0" smtClean="0"/>
            <a:t>Sleep:</a:t>
          </a:r>
          <a:r>
            <a:rPr lang="en-US" dirty="0" smtClean="0"/>
            <a:t> Establish a routine for half an hour before you sleep</a:t>
          </a:r>
          <a:endParaRPr lang="en-US" dirty="0"/>
        </a:p>
      </dgm:t>
    </dgm:pt>
    <dgm:pt modelId="{0289C257-1A93-4D67-B67A-308A078CB5B0}" type="parTrans" cxnId="{12D338DE-406B-45F9-AD26-CA44783741E4}">
      <dgm:prSet/>
      <dgm:spPr/>
      <dgm:t>
        <a:bodyPr/>
        <a:lstStyle/>
        <a:p>
          <a:endParaRPr lang="en-US"/>
        </a:p>
      </dgm:t>
    </dgm:pt>
    <dgm:pt modelId="{BD6D3A54-38EF-46B9-9A4C-BDAE9E4F1F70}" type="sibTrans" cxnId="{12D338DE-406B-45F9-AD26-CA44783741E4}">
      <dgm:prSet/>
      <dgm:spPr/>
      <dgm:t>
        <a:bodyPr/>
        <a:lstStyle/>
        <a:p>
          <a:endParaRPr lang="en-US"/>
        </a:p>
      </dgm:t>
    </dgm:pt>
    <dgm:pt modelId="{792DF6DD-52AF-4124-8466-3701AA19E73D}">
      <dgm:prSet phldrT="[Text]"/>
      <dgm:spPr/>
      <dgm:t>
        <a:bodyPr/>
        <a:lstStyle/>
        <a:p>
          <a:r>
            <a:rPr lang="en-US" b="1" dirty="0" smtClean="0"/>
            <a:t>Meals:</a:t>
          </a:r>
          <a:r>
            <a:rPr lang="en-US" dirty="0" smtClean="0"/>
            <a:t> Take a half hour each weekend to plan for the next week</a:t>
          </a:r>
          <a:endParaRPr lang="en-US" dirty="0"/>
        </a:p>
      </dgm:t>
    </dgm:pt>
    <dgm:pt modelId="{4DA96DF3-1C51-41FE-B9D1-CCE4F51DD504}" type="parTrans" cxnId="{CEF89C4C-27A3-476A-A05A-615FEB5369F1}">
      <dgm:prSet/>
      <dgm:spPr/>
      <dgm:t>
        <a:bodyPr/>
        <a:lstStyle/>
        <a:p>
          <a:endParaRPr lang="en-US"/>
        </a:p>
      </dgm:t>
    </dgm:pt>
    <dgm:pt modelId="{1FCE54E2-B097-4C24-8C36-1782441A3D08}" type="sibTrans" cxnId="{CEF89C4C-27A3-476A-A05A-615FEB5369F1}">
      <dgm:prSet/>
      <dgm:spPr/>
      <dgm:t>
        <a:bodyPr/>
        <a:lstStyle/>
        <a:p>
          <a:endParaRPr lang="en-US"/>
        </a:p>
      </dgm:t>
    </dgm:pt>
    <dgm:pt modelId="{0169C621-501D-4B32-8989-78D631D796FE}">
      <dgm:prSet phldrT="[Text]"/>
      <dgm:spPr/>
      <dgm:t>
        <a:bodyPr/>
        <a:lstStyle/>
        <a:p>
          <a:r>
            <a:rPr lang="en-US" b="1" dirty="0" smtClean="0"/>
            <a:t>Exercise:</a:t>
          </a:r>
          <a:r>
            <a:rPr lang="en-US" dirty="0" smtClean="0"/>
            <a:t> Try to exercise for one hour three times a week</a:t>
          </a:r>
          <a:endParaRPr lang="en-US" dirty="0"/>
        </a:p>
      </dgm:t>
    </dgm:pt>
    <dgm:pt modelId="{754D0BD9-1BF2-49FE-A15A-774D43F8C2F7}" type="parTrans" cxnId="{D4282A5E-58D6-4625-86D8-A5262AC6E32C}">
      <dgm:prSet/>
      <dgm:spPr/>
      <dgm:t>
        <a:bodyPr/>
        <a:lstStyle/>
        <a:p>
          <a:endParaRPr lang="en-US"/>
        </a:p>
      </dgm:t>
    </dgm:pt>
    <dgm:pt modelId="{6E775B16-D2E4-4FCF-B6BE-E8B2E3EC3DF1}" type="sibTrans" cxnId="{D4282A5E-58D6-4625-86D8-A5262AC6E32C}">
      <dgm:prSet/>
      <dgm:spPr/>
      <dgm:t>
        <a:bodyPr/>
        <a:lstStyle/>
        <a:p>
          <a:endParaRPr lang="en-US"/>
        </a:p>
      </dgm:t>
    </dgm:pt>
    <dgm:pt modelId="{13D31637-58EF-4721-8A2B-C4E20882D7AB}" type="pres">
      <dgm:prSet presAssocID="{ADC864B1-1D7C-44BE-B80C-31607112FCED}" presName="Name0" presStyleCnt="0">
        <dgm:presLayoutVars>
          <dgm:dir/>
          <dgm:animLvl val="lvl"/>
          <dgm:resizeHandles val="exact"/>
        </dgm:presLayoutVars>
      </dgm:prSet>
      <dgm:spPr/>
      <dgm:t>
        <a:bodyPr/>
        <a:lstStyle/>
        <a:p>
          <a:endParaRPr lang="en-US"/>
        </a:p>
      </dgm:t>
    </dgm:pt>
    <dgm:pt modelId="{3E560CEB-1BDE-4706-A742-B430732B2E9B}" type="pres">
      <dgm:prSet presAssocID="{0169C621-501D-4B32-8989-78D631D796FE}" presName="boxAndChildren" presStyleCnt="0"/>
      <dgm:spPr/>
    </dgm:pt>
    <dgm:pt modelId="{570F7941-9601-41FD-9597-9046C1F31E0D}" type="pres">
      <dgm:prSet presAssocID="{0169C621-501D-4B32-8989-78D631D796FE}" presName="parentTextBox" presStyleLbl="node1" presStyleIdx="0" presStyleCnt="3"/>
      <dgm:spPr/>
      <dgm:t>
        <a:bodyPr/>
        <a:lstStyle/>
        <a:p>
          <a:endParaRPr lang="en-US"/>
        </a:p>
      </dgm:t>
    </dgm:pt>
    <dgm:pt modelId="{BD16879D-FE75-4AA8-99DE-7F5724E8B8F1}" type="pres">
      <dgm:prSet presAssocID="{1FCE54E2-B097-4C24-8C36-1782441A3D08}" presName="sp" presStyleCnt="0"/>
      <dgm:spPr/>
    </dgm:pt>
    <dgm:pt modelId="{C0944D66-CD0A-46D3-9CE9-5F44FB9F49FA}" type="pres">
      <dgm:prSet presAssocID="{792DF6DD-52AF-4124-8466-3701AA19E73D}" presName="arrowAndChildren" presStyleCnt="0"/>
      <dgm:spPr/>
    </dgm:pt>
    <dgm:pt modelId="{D2B24479-8D53-4A9A-A0AC-5FD40D989088}" type="pres">
      <dgm:prSet presAssocID="{792DF6DD-52AF-4124-8466-3701AA19E73D}" presName="parentTextArrow" presStyleLbl="node1" presStyleIdx="1" presStyleCnt="3"/>
      <dgm:spPr/>
      <dgm:t>
        <a:bodyPr/>
        <a:lstStyle/>
        <a:p>
          <a:endParaRPr lang="en-US"/>
        </a:p>
      </dgm:t>
    </dgm:pt>
    <dgm:pt modelId="{FF3776A9-73EE-453C-A4B2-241344FC587F}" type="pres">
      <dgm:prSet presAssocID="{BD6D3A54-38EF-46B9-9A4C-BDAE9E4F1F70}" presName="sp" presStyleCnt="0"/>
      <dgm:spPr/>
    </dgm:pt>
    <dgm:pt modelId="{FA17E034-59AA-49A0-B717-702EDEC55F1B}" type="pres">
      <dgm:prSet presAssocID="{4ADBE38C-AEED-453A-BBF6-9B5B69C5FFE5}" presName="arrowAndChildren" presStyleCnt="0"/>
      <dgm:spPr/>
    </dgm:pt>
    <dgm:pt modelId="{83532454-5110-4982-ADFF-33E7FEBAAE06}" type="pres">
      <dgm:prSet presAssocID="{4ADBE38C-AEED-453A-BBF6-9B5B69C5FFE5}" presName="parentTextArrow" presStyleLbl="node1" presStyleIdx="2" presStyleCnt="3"/>
      <dgm:spPr/>
      <dgm:t>
        <a:bodyPr/>
        <a:lstStyle/>
        <a:p>
          <a:endParaRPr lang="en-US"/>
        </a:p>
      </dgm:t>
    </dgm:pt>
  </dgm:ptLst>
  <dgm:cxnLst>
    <dgm:cxn modelId="{D116B07B-AF53-4CC2-B999-9A6E46D5C4E9}" type="presOf" srcId="{792DF6DD-52AF-4124-8466-3701AA19E73D}" destId="{D2B24479-8D53-4A9A-A0AC-5FD40D989088}" srcOrd="0" destOrd="0" presId="urn:microsoft.com/office/officeart/2005/8/layout/process4"/>
    <dgm:cxn modelId="{6876EE6B-F984-4986-86B0-157F32025091}" type="presOf" srcId="{0169C621-501D-4B32-8989-78D631D796FE}" destId="{570F7941-9601-41FD-9597-9046C1F31E0D}" srcOrd="0" destOrd="0" presId="urn:microsoft.com/office/officeart/2005/8/layout/process4"/>
    <dgm:cxn modelId="{12D338DE-406B-45F9-AD26-CA44783741E4}" srcId="{ADC864B1-1D7C-44BE-B80C-31607112FCED}" destId="{4ADBE38C-AEED-453A-BBF6-9B5B69C5FFE5}" srcOrd="0" destOrd="0" parTransId="{0289C257-1A93-4D67-B67A-308A078CB5B0}" sibTransId="{BD6D3A54-38EF-46B9-9A4C-BDAE9E4F1F70}"/>
    <dgm:cxn modelId="{96800CA4-3417-48C8-A3DB-929B401A1F63}" type="presOf" srcId="{4ADBE38C-AEED-453A-BBF6-9B5B69C5FFE5}" destId="{83532454-5110-4982-ADFF-33E7FEBAAE06}" srcOrd="0" destOrd="0" presId="urn:microsoft.com/office/officeart/2005/8/layout/process4"/>
    <dgm:cxn modelId="{CEF89C4C-27A3-476A-A05A-615FEB5369F1}" srcId="{ADC864B1-1D7C-44BE-B80C-31607112FCED}" destId="{792DF6DD-52AF-4124-8466-3701AA19E73D}" srcOrd="1" destOrd="0" parTransId="{4DA96DF3-1C51-41FE-B9D1-CCE4F51DD504}" sibTransId="{1FCE54E2-B097-4C24-8C36-1782441A3D08}"/>
    <dgm:cxn modelId="{D4282A5E-58D6-4625-86D8-A5262AC6E32C}" srcId="{ADC864B1-1D7C-44BE-B80C-31607112FCED}" destId="{0169C621-501D-4B32-8989-78D631D796FE}" srcOrd="2" destOrd="0" parTransId="{754D0BD9-1BF2-49FE-A15A-774D43F8C2F7}" sibTransId="{6E775B16-D2E4-4FCF-B6BE-E8B2E3EC3DF1}"/>
    <dgm:cxn modelId="{CDEF6E29-39D4-489B-8CFE-3E0CDE71A059}" type="presOf" srcId="{ADC864B1-1D7C-44BE-B80C-31607112FCED}" destId="{13D31637-58EF-4721-8A2B-C4E20882D7AB}" srcOrd="0" destOrd="0" presId="urn:microsoft.com/office/officeart/2005/8/layout/process4"/>
    <dgm:cxn modelId="{98CCACB5-040B-4F30-B4D3-70E25AA9CE71}" type="presParOf" srcId="{13D31637-58EF-4721-8A2B-C4E20882D7AB}" destId="{3E560CEB-1BDE-4706-A742-B430732B2E9B}" srcOrd="0" destOrd="0" presId="urn:microsoft.com/office/officeart/2005/8/layout/process4"/>
    <dgm:cxn modelId="{013F3685-F25E-4410-8C30-5B9323119CFE}" type="presParOf" srcId="{3E560CEB-1BDE-4706-A742-B430732B2E9B}" destId="{570F7941-9601-41FD-9597-9046C1F31E0D}" srcOrd="0" destOrd="0" presId="urn:microsoft.com/office/officeart/2005/8/layout/process4"/>
    <dgm:cxn modelId="{524F9F66-79E9-48B8-B6B9-DA491C816695}" type="presParOf" srcId="{13D31637-58EF-4721-8A2B-C4E20882D7AB}" destId="{BD16879D-FE75-4AA8-99DE-7F5724E8B8F1}" srcOrd="1" destOrd="0" presId="urn:microsoft.com/office/officeart/2005/8/layout/process4"/>
    <dgm:cxn modelId="{A28C27DA-B036-4DC6-BF7F-C77630A77157}" type="presParOf" srcId="{13D31637-58EF-4721-8A2B-C4E20882D7AB}" destId="{C0944D66-CD0A-46D3-9CE9-5F44FB9F49FA}" srcOrd="2" destOrd="0" presId="urn:microsoft.com/office/officeart/2005/8/layout/process4"/>
    <dgm:cxn modelId="{E7620C4F-DEC1-42BB-A965-D2198AF28ED0}" type="presParOf" srcId="{C0944D66-CD0A-46D3-9CE9-5F44FB9F49FA}" destId="{D2B24479-8D53-4A9A-A0AC-5FD40D989088}" srcOrd="0" destOrd="0" presId="urn:microsoft.com/office/officeart/2005/8/layout/process4"/>
    <dgm:cxn modelId="{000F6B29-3424-4E06-9E9B-707BD3C72B6B}" type="presParOf" srcId="{13D31637-58EF-4721-8A2B-C4E20882D7AB}" destId="{FF3776A9-73EE-453C-A4B2-241344FC587F}" srcOrd="3" destOrd="0" presId="urn:microsoft.com/office/officeart/2005/8/layout/process4"/>
    <dgm:cxn modelId="{41920BE2-B875-4965-AA17-F125177536DC}" type="presParOf" srcId="{13D31637-58EF-4721-8A2B-C4E20882D7AB}" destId="{FA17E034-59AA-49A0-B717-702EDEC55F1B}" srcOrd="4" destOrd="0" presId="urn:microsoft.com/office/officeart/2005/8/layout/process4"/>
    <dgm:cxn modelId="{4F416891-B389-48E5-BD2E-91E43453CA40}" type="presParOf" srcId="{FA17E034-59AA-49A0-B717-702EDEC55F1B}" destId="{83532454-5110-4982-ADFF-33E7FEBAAE06}"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022BF7F-2730-438C-B4A1-3CF9ED3E9F6B}"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A9210EF7-DE66-445E-BF58-91E22E15BD5C}">
      <dgm:prSet phldrT="[Text]"/>
      <dgm:spPr/>
      <dgm:t>
        <a:bodyPr/>
        <a:lstStyle/>
        <a:p>
          <a:r>
            <a:rPr lang="en-US" dirty="0" smtClean="0"/>
            <a:t>Set aside  a specific time to check email and news</a:t>
          </a:r>
          <a:endParaRPr lang="en-US" dirty="0"/>
        </a:p>
      </dgm:t>
    </dgm:pt>
    <dgm:pt modelId="{092A70A8-1702-4649-BFC8-2E1F8BD95E01}" type="parTrans" cxnId="{89034CF6-E43F-4ABA-A6F5-4CA9BBB7E35C}">
      <dgm:prSet/>
      <dgm:spPr/>
      <dgm:t>
        <a:bodyPr/>
        <a:lstStyle/>
        <a:p>
          <a:endParaRPr lang="en-US"/>
        </a:p>
      </dgm:t>
    </dgm:pt>
    <dgm:pt modelId="{20A90239-8A5D-4DBF-A561-078784CFA363}" type="sibTrans" cxnId="{89034CF6-E43F-4ABA-A6F5-4CA9BBB7E35C}">
      <dgm:prSet/>
      <dgm:spPr/>
      <dgm:t>
        <a:bodyPr/>
        <a:lstStyle/>
        <a:p>
          <a:endParaRPr lang="en-US"/>
        </a:p>
      </dgm:t>
    </dgm:pt>
    <dgm:pt modelId="{5E736F6E-31EE-4D78-B846-84517570C2F7}">
      <dgm:prSet phldrT="[Text]"/>
      <dgm:spPr/>
      <dgm:t>
        <a:bodyPr/>
        <a:lstStyle/>
        <a:p>
          <a:r>
            <a:rPr lang="en-US" dirty="0" smtClean="0"/>
            <a:t>Set up a system for maintaining your task tracking system</a:t>
          </a:r>
          <a:endParaRPr lang="en-US" dirty="0"/>
        </a:p>
      </dgm:t>
    </dgm:pt>
    <dgm:pt modelId="{BB4A6B70-EA9E-42BF-9D61-CCE0FB1EFB92}" type="parTrans" cxnId="{3BE8FE19-F238-4B94-9162-945EDAFB0075}">
      <dgm:prSet/>
      <dgm:spPr/>
      <dgm:t>
        <a:bodyPr/>
        <a:lstStyle/>
        <a:p>
          <a:endParaRPr lang="en-US"/>
        </a:p>
      </dgm:t>
    </dgm:pt>
    <dgm:pt modelId="{B6DE4302-A36D-4C2A-A808-CBA044C86399}" type="sibTrans" cxnId="{3BE8FE19-F238-4B94-9162-945EDAFB0075}">
      <dgm:prSet/>
      <dgm:spPr/>
      <dgm:t>
        <a:bodyPr/>
        <a:lstStyle/>
        <a:p>
          <a:endParaRPr lang="en-US"/>
        </a:p>
      </dgm:t>
    </dgm:pt>
    <dgm:pt modelId="{C7F934F2-5B5F-4D18-BC15-83ECFD8BA3EC}">
      <dgm:prSet phldrT="[Text]"/>
      <dgm:spPr/>
      <dgm:t>
        <a:bodyPr/>
        <a:lstStyle/>
        <a:p>
          <a:r>
            <a:rPr lang="en-US" dirty="0" smtClean="0"/>
            <a:t>In the morning, perform your tasks in an organized, routine manner</a:t>
          </a:r>
          <a:endParaRPr lang="en-US" dirty="0"/>
        </a:p>
      </dgm:t>
    </dgm:pt>
    <dgm:pt modelId="{BB8BC53E-0814-4D60-948F-5DD7B18EB183}" type="parTrans" cxnId="{B6938EFF-1544-4082-A631-8FFDE187468A}">
      <dgm:prSet/>
      <dgm:spPr/>
      <dgm:t>
        <a:bodyPr/>
        <a:lstStyle/>
        <a:p>
          <a:endParaRPr lang="en-US"/>
        </a:p>
      </dgm:t>
    </dgm:pt>
    <dgm:pt modelId="{647C306D-AC57-4730-A05C-4BC4149B9F82}" type="sibTrans" cxnId="{B6938EFF-1544-4082-A631-8FFDE187468A}">
      <dgm:prSet/>
      <dgm:spPr/>
      <dgm:t>
        <a:bodyPr/>
        <a:lstStyle/>
        <a:p>
          <a:endParaRPr lang="en-US"/>
        </a:p>
      </dgm:t>
    </dgm:pt>
    <dgm:pt modelId="{6CD4B60F-C953-44DE-BD89-87DAD9CEC89D}" type="pres">
      <dgm:prSet presAssocID="{E022BF7F-2730-438C-B4A1-3CF9ED3E9F6B}" presName="Name0" presStyleCnt="0">
        <dgm:presLayoutVars>
          <dgm:chMax val="7"/>
          <dgm:chPref val="7"/>
          <dgm:dir/>
        </dgm:presLayoutVars>
      </dgm:prSet>
      <dgm:spPr/>
      <dgm:t>
        <a:bodyPr/>
        <a:lstStyle/>
        <a:p>
          <a:endParaRPr lang="en-US"/>
        </a:p>
      </dgm:t>
    </dgm:pt>
    <dgm:pt modelId="{0A9A066B-F808-49BB-939D-FED58ED617E2}" type="pres">
      <dgm:prSet presAssocID="{E022BF7F-2730-438C-B4A1-3CF9ED3E9F6B}" presName="Name1" presStyleCnt="0"/>
      <dgm:spPr/>
    </dgm:pt>
    <dgm:pt modelId="{CBDC3AFE-BEBA-4DD7-A1D1-1F7C56EBD7D7}" type="pres">
      <dgm:prSet presAssocID="{E022BF7F-2730-438C-B4A1-3CF9ED3E9F6B}" presName="cycle" presStyleCnt="0"/>
      <dgm:spPr/>
    </dgm:pt>
    <dgm:pt modelId="{905E4BDC-388C-41B9-922B-087295C9B1CA}" type="pres">
      <dgm:prSet presAssocID="{E022BF7F-2730-438C-B4A1-3CF9ED3E9F6B}" presName="srcNode" presStyleLbl="node1" presStyleIdx="0" presStyleCnt="3"/>
      <dgm:spPr/>
    </dgm:pt>
    <dgm:pt modelId="{782C5537-8775-4209-8A7A-D54B1CCC425F}" type="pres">
      <dgm:prSet presAssocID="{E022BF7F-2730-438C-B4A1-3CF9ED3E9F6B}" presName="conn" presStyleLbl="parChTrans1D2" presStyleIdx="0" presStyleCnt="1"/>
      <dgm:spPr/>
      <dgm:t>
        <a:bodyPr/>
        <a:lstStyle/>
        <a:p>
          <a:endParaRPr lang="en-US"/>
        </a:p>
      </dgm:t>
    </dgm:pt>
    <dgm:pt modelId="{0E8B2C43-6F3C-4651-994A-791E92C328E4}" type="pres">
      <dgm:prSet presAssocID="{E022BF7F-2730-438C-B4A1-3CF9ED3E9F6B}" presName="extraNode" presStyleLbl="node1" presStyleIdx="0" presStyleCnt="3"/>
      <dgm:spPr/>
    </dgm:pt>
    <dgm:pt modelId="{6166A394-6EDD-428A-95C3-2D61B82D4605}" type="pres">
      <dgm:prSet presAssocID="{E022BF7F-2730-438C-B4A1-3CF9ED3E9F6B}" presName="dstNode" presStyleLbl="node1" presStyleIdx="0" presStyleCnt="3"/>
      <dgm:spPr/>
    </dgm:pt>
    <dgm:pt modelId="{AD274D4D-1C4E-40D7-8254-FE17AD376C0C}" type="pres">
      <dgm:prSet presAssocID="{A9210EF7-DE66-445E-BF58-91E22E15BD5C}" presName="text_1" presStyleLbl="node1" presStyleIdx="0" presStyleCnt="3">
        <dgm:presLayoutVars>
          <dgm:bulletEnabled val="1"/>
        </dgm:presLayoutVars>
      </dgm:prSet>
      <dgm:spPr/>
      <dgm:t>
        <a:bodyPr/>
        <a:lstStyle/>
        <a:p>
          <a:endParaRPr lang="en-US"/>
        </a:p>
      </dgm:t>
    </dgm:pt>
    <dgm:pt modelId="{35162097-5ABD-4189-9BFB-5DA1E6B7582C}" type="pres">
      <dgm:prSet presAssocID="{A9210EF7-DE66-445E-BF58-91E22E15BD5C}" presName="accent_1" presStyleCnt="0"/>
      <dgm:spPr/>
    </dgm:pt>
    <dgm:pt modelId="{2F8BE53F-7846-4328-9124-FE8AF6C585D3}" type="pres">
      <dgm:prSet presAssocID="{A9210EF7-DE66-445E-BF58-91E22E15BD5C}" presName="accentRepeatNode" presStyleLbl="solidFgAcc1" presStyleIdx="0" presStyleCnt="3"/>
      <dgm:spPr/>
    </dgm:pt>
    <dgm:pt modelId="{0F91AC2E-45A9-40B9-BD11-0F58FBB30ED1}" type="pres">
      <dgm:prSet presAssocID="{5E736F6E-31EE-4D78-B846-84517570C2F7}" presName="text_2" presStyleLbl="node1" presStyleIdx="1" presStyleCnt="3">
        <dgm:presLayoutVars>
          <dgm:bulletEnabled val="1"/>
        </dgm:presLayoutVars>
      </dgm:prSet>
      <dgm:spPr/>
      <dgm:t>
        <a:bodyPr/>
        <a:lstStyle/>
        <a:p>
          <a:endParaRPr lang="en-US"/>
        </a:p>
      </dgm:t>
    </dgm:pt>
    <dgm:pt modelId="{135944EF-48CE-4A3C-B186-D8AAD1CE5EB1}" type="pres">
      <dgm:prSet presAssocID="{5E736F6E-31EE-4D78-B846-84517570C2F7}" presName="accent_2" presStyleCnt="0"/>
      <dgm:spPr/>
    </dgm:pt>
    <dgm:pt modelId="{BA14F418-D9CD-4A41-AC81-30E6BAEFF2E8}" type="pres">
      <dgm:prSet presAssocID="{5E736F6E-31EE-4D78-B846-84517570C2F7}" presName="accentRepeatNode" presStyleLbl="solidFgAcc1" presStyleIdx="1" presStyleCnt="3"/>
      <dgm:spPr/>
    </dgm:pt>
    <dgm:pt modelId="{A9D7B56D-0BB8-4CE4-B5CE-CD2D84AED656}" type="pres">
      <dgm:prSet presAssocID="{C7F934F2-5B5F-4D18-BC15-83ECFD8BA3EC}" presName="text_3" presStyleLbl="node1" presStyleIdx="2" presStyleCnt="3">
        <dgm:presLayoutVars>
          <dgm:bulletEnabled val="1"/>
        </dgm:presLayoutVars>
      </dgm:prSet>
      <dgm:spPr/>
      <dgm:t>
        <a:bodyPr/>
        <a:lstStyle/>
        <a:p>
          <a:endParaRPr lang="en-US"/>
        </a:p>
      </dgm:t>
    </dgm:pt>
    <dgm:pt modelId="{4B248846-96CB-428F-BC48-7C00804DA040}" type="pres">
      <dgm:prSet presAssocID="{C7F934F2-5B5F-4D18-BC15-83ECFD8BA3EC}" presName="accent_3" presStyleCnt="0"/>
      <dgm:spPr/>
    </dgm:pt>
    <dgm:pt modelId="{020D2C9A-7B0D-43CF-B771-12CECDBE5E2C}" type="pres">
      <dgm:prSet presAssocID="{C7F934F2-5B5F-4D18-BC15-83ECFD8BA3EC}" presName="accentRepeatNode" presStyleLbl="solidFgAcc1" presStyleIdx="2" presStyleCnt="3"/>
      <dgm:spPr/>
    </dgm:pt>
  </dgm:ptLst>
  <dgm:cxnLst>
    <dgm:cxn modelId="{B6938EFF-1544-4082-A631-8FFDE187468A}" srcId="{E022BF7F-2730-438C-B4A1-3CF9ED3E9F6B}" destId="{C7F934F2-5B5F-4D18-BC15-83ECFD8BA3EC}" srcOrd="2" destOrd="0" parTransId="{BB8BC53E-0814-4D60-948F-5DD7B18EB183}" sibTransId="{647C306D-AC57-4730-A05C-4BC4149B9F82}"/>
    <dgm:cxn modelId="{6BF1BD13-D151-45AE-B019-E6983BC6AC51}" type="presOf" srcId="{5E736F6E-31EE-4D78-B846-84517570C2F7}" destId="{0F91AC2E-45A9-40B9-BD11-0F58FBB30ED1}" srcOrd="0" destOrd="0" presId="urn:microsoft.com/office/officeart/2008/layout/VerticalCurvedList"/>
    <dgm:cxn modelId="{C212FA0B-BBCA-4DFB-8559-7691E1E612E0}" type="presOf" srcId="{A9210EF7-DE66-445E-BF58-91E22E15BD5C}" destId="{AD274D4D-1C4E-40D7-8254-FE17AD376C0C}" srcOrd="0" destOrd="0" presId="urn:microsoft.com/office/officeart/2008/layout/VerticalCurvedList"/>
    <dgm:cxn modelId="{3BE8FE19-F238-4B94-9162-945EDAFB0075}" srcId="{E022BF7F-2730-438C-B4A1-3CF9ED3E9F6B}" destId="{5E736F6E-31EE-4D78-B846-84517570C2F7}" srcOrd="1" destOrd="0" parTransId="{BB4A6B70-EA9E-42BF-9D61-CCE0FB1EFB92}" sibTransId="{B6DE4302-A36D-4C2A-A808-CBA044C86399}"/>
    <dgm:cxn modelId="{50B099E7-7768-4C95-8EFD-9BE13C353D93}" type="presOf" srcId="{E022BF7F-2730-438C-B4A1-3CF9ED3E9F6B}" destId="{6CD4B60F-C953-44DE-BD89-87DAD9CEC89D}" srcOrd="0" destOrd="0" presId="urn:microsoft.com/office/officeart/2008/layout/VerticalCurvedList"/>
    <dgm:cxn modelId="{F062F64D-AB07-4ACC-814D-8D903D62B1DF}" type="presOf" srcId="{20A90239-8A5D-4DBF-A561-078784CFA363}" destId="{782C5537-8775-4209-8A7A-D54B1CCC425F}" srcOrd="0" destOrd="0" presId="urn:microsoft.com/office/officeart/2008/layout/VerticalCurvedList"/>
    <dgm:cxn modelId="{3A3282D8-984F-45FC-A6A9-23F1426FE7A2}" type="presOf" srcId="{C7F934F2-5B5F-4D18-BC15-83ECFD8BA3EC}" destId="{A9D7B56D-0BB8-4CE4-B5CE-CD2D84AED656}" srcOrd="0" destOrd="0" presId="urn:microsoft.com/office/officeart/2008/layout/VerticalCurvedList"/>
    <dgm:cxn modelId="{89034CF6-E43F-4ABA-A6F5-4CA9BBB7E35C}" srcId="{E022BF7F-2730-438C-B4A1-3CF9ED3E9F6B}" destId="{A9210EF7-DE66-445E-BF58-91E22E15BD5C}" srcOrd="0" destOrd="0" parTransId="{092A70A8-1702-4649-BFC8-2E1F8BD95E01}" sibTransId="{20A90239-8A5D-4DBF-A561-078784CFA363}"/>
    <dgm:cxn modelId="{F0D779B6-6DFE-4EC8-8D8E-1C726457E563}" type="presParOf" srcId="{6CD4B60F-C953-44DE-BD89-87DAD9CEC89D}" destId="{0A9A066B-F808-49BB-939D-FED58ED617E2}" srcOrd="0" destOrd="0" presId="urn:microsoft.com/office/officeart/2008/layout/VerticalCurvedList"/>
    <dgm:cxn modelId="{767FD49F-55F6-4F17-8CD4-C3ADD6E307B9}" type="presParOf" srcId="{0A9A066B-F808-49BB-939D-FED58ED617E2}" destId="{CBDC3AFE-BEBA-4DD7-A1D1-1F7C56EBD7D7}" srcOrd="0" destOrd="0" presId="urn:microsoft.com/office/officeart/2008/layout/VerticalCurvedList"/>
    <dgm:cxn modelId="{804022CD-8EE4-46E2-8EA9-3C2EAE27AE83}" type="presParOf" srcId="{CBDC3AFE-BEBA-4DD7-A1D1-1F7C56EBD7D7}" destId="{905E4BDC-388C-41B9-922B-087295C9B1CA}" srcOrd="0" destOrd="0" presId="urn:microsoft.com/office/officeart/2008/layout/VerticalCurvedList"/>
    <dgm:cxn modelId="{DC327DF3-A925-4E50-BEB4-A4F981D68F69}" type="presParOf" srcId="{CBDC3AFE-BEBA-4DD7-A1D1-1F7C56EBD7D7}" destId="{782C5537-8775-4209-8A7A-D54B1CCC425F}" srcOrd="1" destOrd="0" presId="urn:microsoft.com/office/officeart/2008/layout/VerticalCurvedList"/>
    <dgm:cxn modelId="{AC9B3657-91B0-411C-BC94-DDB4018F6748}" type="presParOf" srcId="{CBDC3AFE-BEBA-4DD7-A1D1-1F7C56EBD7D7}" destId="{0E8B2C43-6F3C-4651-994A-791E92C328E4}" srcOrd="2" destOrd="0" presId="urn:microsoft.com/office/officeart/2008/layout/VerticalCurvedList"/>
    <dgm:cxn modelId="{13952219-365C-4881-B68A-2DBDB01BAC11}" type="presParOf" srcId="{CBDC3AFE-BEBA-4DD7-A1D1-1F7C56EBD7D7}" destId="{6166A394-6EDD-428A-95C3-2D61B82D4605}" srcOrd="3" destOrd="0" presId="urn:microsoft.com/office/officeart/2008/layout/VerticalCurvedList"/>
    <dgm:cxn modelId="{3B0B3B70-3FF3-4E46-96F0-6DF081BD4763}" type="presParOf" srcId="{0A9A066B-F808-49BB-939D-FED58ED617E2}" destId="{AD274D4D-1C4E-40D7-8254-FE17AD376C0C}" srcOrd="1" destOrd="0" presId="urn:microsoft.com/office/officeart/2008/layout/VerticalCurvedList"/>
    <dgm:cxn modelId="{04E2CD85-D0DA-482D-8E92-7BE45DB6D6C7}" type="presParOf" srcId="{0A9A066B-F808-49BB-939D-FED58ED617E2}" destId="{35162097-5ABD-4189-9BFB-5DA1E6B7582C}" srcOrd="2" destOrd="0" presId="urn:microsoft.com/office/officeart/2008/layout/VerticalCurvedList"/>
    <dgm:cxn modelId="{1C6BF843-A1AA-45A7-8F7A-5CD340694D11}" type="presParOf" srcId="{35162097-5ABD-4189-9BFB-5DA1E6B7582C}" destId="{2F8BE53F-7846-4328-9124-FE8AF6C585D3}" srcOrd="0" destOrd="0" presId="urn:microsoft.com/office/officeart/2008/layout/VerticalCurvedList"/>
    <dgm:cxn modelId="{655A14EA-F559-4BEB-95A5-5C68B6AC6C77}" type="presParOf" srcId="{0A9A066B-F808-49BB-939D-FED58ED617E2}" destId="{0F91AC2E-45A9-40B9-BD11-0F58FBB30ED1}" srcOrd="3" destOrd="0" presId="urn:microsoft.com/office/officeart/2008/layout/VerticalCurvedList"/>
    <dgm:cxn modelId="{9964B46A-3F31-4D52-A532-59B0B2231E43}" type="presParOf" srcId="{0A9A066B-F808-49BB-939D-FED58ED617E2}" destId="{135944EF-48CE-4A3C-B186-D8AAD1CE5EB1}" srcOrd="4" destOrd="0" presId="urn:microsoft.com/office/officeart/2008/layout/VerticalCurvedList"/>
    <dgm:cxn modelId="{7F5534F0-E642-47D8-9ED0-5EC216F6C804}" type="presParOf" srcId="{135944EF-48CE-4A3C-B186-D8AAD1CE5EB1}" destId="{BA14F418-D9CD-4A41-AC81-30E6BAEFF2E8}" srcOrd="0" destOrd="0" presId="urn:microsoft.com/office/officeart/2008/layout/VerticalCurvedList"/>
    <dgm:cxn modelId="{01E4F4CF-73E0-4323-97E4-C0BC0666D751}" type="presParOf" srcId="{0A9A066B-F808-49BB-939D-FED58ED617E2}" destId="{A9D7B56D-0BB8-4CE4-B5CE-CD2D84AED656}" srcOrd="5" destOrd="0" presId="urn:microsoft.com/office/officeart/2008/layout/VerticalCurvedList"/>
    <dgm:cxn modelId="{25198086-672E-4F79-B873-60AF8D3CD93F}" type="presParOf" srcId="{0A9A066B-F808-49BB-939D-FED58ED617E2}" destId="{4B248846-96CB-428F-BC48-7C00804DA040}" srcOrd="6" destOrd="0" presId="urn:microsoft.com/office/officeart/2008/layout/VerticalCurvedList"/>
    <dgm:cxn modelId="{6832F687-4379-4A35-9F43-558A78597B4C}" type="presParOf" srcId="{4B248846-96CB-428F-BC48-7C00804DA040}" destId="{020D2C9A-7B0D-43CF-B771-12CECDBE5E2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9EA81A9-CA6D-4FC5-8D23-0E80BD3DF4F1}"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D97E5B19-A4F2-4AC9-9128-77274E1868D0}">
      <dgm:prSet phldrT="[Text]"/>
      <dgm:spPr/>
      <dgm:t>
        <a:bodyPr/>
        <a:lstStyle/>
        <a:p>
          <a:r>
            <a:rPr lang="en-US" b="0" dirty="0" smtClean="0"/>
            <a:t>Pay someone else to do it</a:t>
          </a:r>
          <a:endParaRPr lang="en-US" b="0" dirty="0"/>
        </a:p>
      </dgm:t>
    </dgm:pt>
    <dgm:pt modelId="{ADF27E5A-68B7-447C-B2DD-73D0DA4298D7}" type="parTrans" cxnId="{1B1A7002-16E7-4B87-8B9B-FF0C70521990}">
      <dgm:prSet/>
      <dgm:spPr/>
      <dgm:t>
        <a:bodyPr/>
        <a:lstStyle/>
        <a:p>
          <a:endParaRPr lang="en-US"/>
        </a:p>
      </dgm:t>
    </dgm:pt>
    <dgm:pt modelId="{5290B4E0-9926-44DD-88E0-164224573A21}" type="sibTrans" cxnId="{1B1A7002-16E7-4B87-8B9B-FF0C70521990}">
      <dgm:prSet/>
      <dgm:spPr/>
      <dgm:t>
        <a:bodyPr/>
        <a:lstStyle/>
        <a:p>
          <a:endParaRPr lang="en-US"/>
        </a:p>
      </dgm:t>
    </dgm:pt>
    <dgm:pt modelId="{E6CA1978-1443-47B9-A115-4B9C2C73D4DD}">
      <dgm:prSet phldrT="[Text]"/>
      <dgm:spPr/>
      <dgm:t>
        <a:bodyPr/>
        <a:lstStyle/>
        <a:p>
          <a:r>
            <a:rPr lang="en-US" b="0" dirty="0" smtClean="0"/>
            <a:t>Use electronic banking</a:t>
          </a:r>
          <a:endParaRPr lang="en-US" b="0" dirty="0"/>
        </a:p>
      </dgm:t>
    </dgm:pt>
    <dgm:pt modelId="{9DC08D48-C290-490C-AE5C-D440D322413A}" type="parTrans" cxnId="{17ABD9C0-BF99-4AF1-BDE7-591E07C32EA8}">
      <dgm:prSet/>
      <dgm:spPr/>
      <dgm:t>
        <a:bodyPr/>
        <a:lstStyle/>
        <a:p>
          <a:endParaRPr lang="en-US"/>
        </a:p>
      </dgm:t>
    </dgm:pt>
    <dgm:pt modelId="{BA64150B-F13B-462E-BA0A-312CF9815AC7}" type="sibTrans" cxnId="{17ABD9C0-BF99-4AF1-BDE7-591E07C32EA8}">
      <dgm:prSet/>
      <dgm:spPr/>
      <dgm:t>
        <a:bodyPr/>
        <a:lstStyle/>
        <a:p>
          <a:endParaRPr lang="en-US"/>
        </a:p>
      </dgm:t>
    </dgm:pt>
    <dgm:pt modelId="{A976A818-D0B7-423E-BA53-AA37950D1492}">
      <dgm:prSet phldrT="[Text]"/>
      <dgm:spPr/>
      <dgm:t>
        <a:bodyPr/>
        <a:lstStyle/>
        <a:p>
          <a:r>
            <a:rPr lang="en-US" b="0" dirty="0" smtClean="0"/>
            <a:t>Keep everyone organized</a:t>
          </a:r>
          <a:endParaRPr lang="en-US" b="0" dirty="0"/>
        </a:p>
      </dgm:t>
    </dgm:pt>
    <dgm:pt modelId="{D806D004-6824-40FE-A660-B0CAD8A29AA4}" type="parTrans" cxnId="{FD7D7148-0704-44B9-B1BA-C6A5A9EEB9A9}">
      <dgm:prSet/>
      <dgm:spPr/>
      <dgm:t>
        <a:bodyPr/>
        <a:lstStyle/>
        <a:p>
          <a:endParaRPr lang="en-US"/>
        </a:p>
      </dgm:t>
    </dgm:pt>
    <dgm:pt modelId="{9C5D471F-EE81-40B5-BEDB-FB4F1DB86419}" type="sibTrans" cxnId="{FD7D7148-0704-44B9-B1BA-C6A5A9EEB9A9}">
      <dgm:prSet/>
      <dgm:spPr/>
      <dgm:t>
        <a:bodyPr/>
        <a:lstStyle/>
        <a:p>
          <a:endParaRPr lang="en-US"/>
        </a:p>
      </dgm:t>
    </dgm:pt>
    <dgm:pt modelId="{3EFCB657-83B5-4663-82BF-D7EDA6AE54E7}">
      <dgm:prSet phldrT="[Text]"/>
      <dgm:spPr/>
      <dgm:t>
        <a:bodyPr/>
        <a:lstStyle/>
        <a:p>
          <a:r>
            <a:rPr lang="en-US" b="0" dirty="0" smtClean="0"/>
            <a:t>Plan your meals</a:t>
          </a:r>
          <a:endParaRPr lang="en-US" b="0" dirty="0"/>
        </a:p>
      </dgm:t>
    </dgm:pt>
    <dgm:pt modelId="{79EB31D5-374D-4833-AD7F-C8B6FFD504EA}" type="parTrans" cxnId="{7AA1C85C-9245-48D6-BEFA-31AD54084EAE}">
      <dgm:prSet/>
      <dgm:spPr/>
      <dgm:t>
        <a:bodyPr/>
        <a:lstStyle/>
        <a:p>
          <a:endParaRPr lang="en-US"/>
        </a:p>
      </dgm:t>
    </dgm:pt>
    <dgm:pt modelId="{C80240BF-4085-4ECA-A870-2982CECCB777}" type="sibTrans" cxnId="{7AA1C85C-9245-48D6-BEFA-31AD54084EAE}">
      <dgm:prSet/>
      <dgm:spPr/>
      <dgm:t>
        <a:bodyPr/>
        <a:lstStyle/>
        <a:p>
          <a:endParaRPr lang="en-US"/>
        </a:p>
      </dgm:t>
    </dgm:pt>
    <dgm:pt modelId="{FA4889ED-76F8-4A6C-9E72-1161A64EEFB0}">
      <dgm:prSet phldrT="[Text]"/>
      <dgm:spPr/>
      <dgm:t>
        <a:bodyPr/>
        <a:lstStyle/>
        <a:p>
          <a:r>
            <a:rPr lang="en-US" b="0" dirty="0" smtClean="0"/>
            <a:t>Take advantage of shortcuts</a:t>
          </a:r>
          <a:endParaRPr lang="en-US" b="0" dirty="0"/>
        </a:p>
      </dgm:t>
    </dgm:pt>
    <dgm:pt modelId="{1D68863B-E833-4DC4-BE3A-5DEF8F9D499C}" type="parTrans" cxnId="{0BF9415A-E212-4688-85E4-E51356B0655B}">
      <dgm:prSet/>
      <dgm:spPr/>
      <dgm:t>
        <a:bodyPr/>
        <a:lstStyle/>
        <a:p>
          <a:endParaRPr lang="en-US"/>
        </a:p>
      </dgm:t>
    </dgm:pt>
    <dgm:pt modelId="{740D42AC-57B5-497A-AEFF-E7CB569D624D}" type="sibTrans" cxnId="{0BF9415A-E212-4688-85E4-E51356B0655B}">
      <dgm:prSet/>
      <dgm:spPr/>
      <dgm:t>
        <a:bodyPr/>
        <a:lstStyle/>
        <a:p>
          <a:endParaRPr lang="en-US"/>
        </a:p>
      </dgm:t>
    </dgm:pt>
    <dgm:pt modelId="{4A69BBCC-3892-43E6-BE93-8D957693E5C1}">
      <dgm:prSet phldrT="[Text]"/>
      <dgm:spPr/>
      <dgm:t>
        <a:bodyPr/>
        <a:lstStyle/>
        <a:p>
          <a:r>
            <a:rPr lang="en-US" b="0" dirty="0" smtClean="0"/>
            <a:t>Save the difference</a:t>
          </a:r>
          <a:endParaRPr lang="en-US" b="0" dirty="0"/>
        </a:p>
      </dgm:t>
    </dgm:pt>
    <dgm:pt modelId="{3B3F54A0-A36C-44B5-A8F9-1BD10853AEAA}" type="parTrans" cxnId="{22A1A2B3-7BF0-4CA9-965B-8F73A5EE5186}">
      <dgm:prSet/>
      <dgm:spPr/>
    </dgm:pt>
    <dgm:pt modelId="{015457EA-53FF-4EEF-85FE-D89797E591EF}" type="sibTrans" cxnId="{22A1A2B3-7BF0-4CA9-965B-8F73A5EE5186}">
      <dgm:prSet/>
      <dgm:spPr/>
    </dgm:pt>
    <dgm:pt modelId="{1FA996D3-B0C5-408A-ABF2-4F3C6823A7D6}" type="pres">
      <dgm:prSet presAssocID="{F9EA81A9-CA6D-4FC5-8D23-0E80BD3DF4F1}" presName="diagram" presStyleCnt="0">
        <dgm:presLayoutVars>
          <dgm:dir/>
          <dgm:resizeHandles val="exact"/>
        </dgm:presLayoutVars>
      </dgm:prSet>
      <dgm:spPr/>
      <dgm:t>
        <a:bodyPr/>
        <a:lstStyle/>
        <a:p>
          <a:endParaRPr lang="en-US"/>
        </a:p>
      </dgm:t>
    </dgm:pt>
    <dgm:pt modelId="{260AAD43-1FA7-4F22-9646-9C6A1B3BD968}" type="pres">
      <dgm:prSet presAssocID="{D97E5B19-A4F2-4AC9-9128-77274E1868D0}" presName="node" presStyleLbl="node1" presStyleIdx="0" presStyleCnt="6">
        <dgm:presLayoutVars>
          <dgm:bulletEnabled val="1"/>
        </dgm:presLayoutVars>
      </dgm:prSet>
      <dgm:spPr/>
      <dgm:t>
        <a:bodyPr/>
        <a:lstStyle/>
        <a:p>
          <a:endParaRPr lang="en-US"/>
        </a:p>
      </dgm:t>
    </dgm:pt>
    <dgm:pt modelId="{5F6533E3-C24C-4E69-98A5-86DB2CBE15D4}" type="pres">
      <dgm:prSet presAssocID="{5290B4E0-9926-44DD-88E0-164224573A21}" presName="sibTrans" presStyleCnt="0"/>
      <dgm:spPr/>
    </dgm:pt>
    <dgm:pt modelId="{5B2D9A04-695C-4337-ACE0-3405F20C7F92}" type="pres">
      <dgm:prSet presAssocID="{E6CA1978-1443-47B9-A115-4B9C2C73D4DD}" presName="node" presStyleLbl="node1" presStyleIdx="1" presStyleCnt="6">
        <dgm:presLayoutVars>
          <dgm:bulletEnabled val="1"/>
        </dgm:presLayoutVars>
      </dgm:prSet>
      <dgm:spPr/>
      <dgm:t>
        <a:bodyPr/>
        <a:lstStyle/>
        <a:p>
          <a:endParaRPr lang="en-US"/>
        </a:p>
      </dgm:t>
    </dgm:pt>
    <dgm:pt modelId="{5BE5E3A7-9892-41C5-9432-BBD3023FFE41}" type="pres">
      <dgm:prSet presAssocID="{BA64150B-F13B-462E-BA0A-312CF9815AC7}" presName="sibTrans" presStyleCnt="0"/>
      <dgm:spPr/>
    </dgm:pt>
    <dgm:pt modelId="{3D9998FE-7930-447E-A012-FF3C552AAC14}" type="pres">
      <dgm:prSet presAssocID="{A976A818-D0B7-423E-BA53-AA37950D1492}" presName="node" presStyleLbl="node1" presStyleIdx="2" presStyleCnt="6">
        <dgm:presLayoutVars>
          <dgm:bulletEnabled val="1"/>
        </dgm:presLayoutVars>
      </dgm:prSet>
      <dgm:spPr/>
      <dgm:t>
        <a:bodyPr/>
        <a:lstStyle/>
        <a:p>
          <a:endParaRPr lang="en-US"/>
        </a:p>
      </dgm:t>
    </dgm:pt>
    <dgm:pt modelId="{E9B796AB-EE04-48F4-9CE2-59C04DD01F77}" type="pres">
      <dgm:prSet presAssocID="{9C5D471F-EE81-40B5-BEDB-FB4F1DB86419}" presName="sibTrans" presStyleCnt="0"/>
      <dgm:spPr/>
    </dgm:pt>
    <dgm:pt modelId="{DB86B437-06DA-489B-ACB0-2F9107F2A033}" type="pres">
      <dgm:prSet presAssocID="{3EFCB657-83B5-4663-82BF-D7EDA6AE54E7}" presName="node" presStyleLbl="node1" presStyleIdx="3" presStyleCnt="6">
        <dgm:presLayoutVars>
          <dgm:bulletEnabled val="1"/>
        </dgm:presLayoutVars>
      </dgm:prSet>
      <dgm:spPr/>
      <dgm:t>
        <a:bodyPr/>
        <a:lstStyle/>
        <a:p>
          <a:endParaRPr lang="en-US"/>
        </a:p>
      </dgm:t>
    </dgm:pt>
    <dgm:pt modelId="{2DBFF3EB-BAC6-4BD1-A0D2-6C3E1AF2CD85}" type="pres">
      <dgm:prSet presAssocID="{C80240BF-4085-4ECA-A870-2982CECCB777}" presName="sibTrans" presStyleCnt="0"/>
      <dgm:spPr/>
    </dgm:pt>
    <dgm:pt modelId="{4DF123D8-30DD-439B-852D-ACD83B0DB1BE}" type="pres">
      <dgm:prSet presAssocID="{FA4889ED-76F8-4A6C-9E72-1161A64EEFB0}" presName="node" presStyleLbl="node1" presStyleIdx="4" presStyleCnt="6">
        <dgm:presLayoutVars>
          <dgm:bulletEnabled val="1"/>
        </dgm:presLayoutVars>
      </dgm:prSet>
      <dgm:spPr/>
      <dgm:t>
        <a:bodyPr/>
        <a:lstStyle/>
        <a:p>
          <a:endParaRPr lang="en-US"/>
        </a:p>
      </dgm:t>
    </dgm:pt>
    <dgm:pt modelId="{C87E4E25-18EF-4902-AA41-4DB593B5B0EB}" type="pres">
      <dgm:prSet presAssocID="{740D42AC-57B5-497A-AEFF-E7CB569D624D}" presName="sibTrans" presStyleCnt="0"/>
      <dgm:spPr/>
    </dgm:pt>
    <dgm:pt modelId="{581C8B00-AEDF-4F36-91AF-76C7DA550752}" type="pres">
      <dgm:prSet presAssocID="{4A69BBCC-3892-43E6-BE93-8D957693E5C1}" presName="node" presStyleLbl="node1" presStyleIdx="5" presStyleCnt="6">
        <dgm:presLayoutVars>
          <dgm:bulletEnabled val="1"/>
        </dgm:presLayoutVars>
      </dgm:prSet>
      <dgm:spPr/>
      <dgm:t>
        <a:bodyPr/>
        <a:lstStyle/>
        <a:p>
          <a:endParaRPr lang="en-US"/>
        </a:p>
      </dgm:t>
    </dgm:pt>
  </dgm:ptLst>
  <dgm:cxnLst>
    <dgm:cxn modelId="{3A24B423-F37C-4CA8-BFD2-0CBD89D50CFF}" type="presOf" srcId="{3EFCB657-83B5-4663-82BF-D7EDA6AE54E7}" destId="{DB86B437-06DA-489B-ACB0-2F9107F2A033}" srcOrd="0" destOrd="0" presId="urn:microsoft.com/office/officeart/2005/8/layout/default"/>
    <dgm:cxn modelId="{17ABD9C0-BF99-4AF1-BDE7-591E07C32EA8}" srcId="{F9EA81A9-CA6D-4FC5-8D23-0E80BD3DF4F1}" destId="{E6CA1978-1443-47B9-A115-4B9C2C73D4DD}" srcOrd="1" destOrd="0" parTransId="{9DC08D48-C290-490C-AE5C-D440D322413A}" sibTransId="{BA64150B-F13B-462E-BA0A-312CF9815AC7}"/>
    <dgm:cxn modelId="{7AA1C85C-9245-48D6-BEFA-31AD54084EAE}" srcId="{F9EA81A9-CA6D-4FC5-8D23-0E80BD3DF4F1}" destId="{3EFCB657-83B5-4663-82BF-D7EDA6AE54E7}" srcOrd="3" destOrd="0" parTransId="{79EB31D5-374D-4833-AD7F-C8B6FFD504EA}" sibTransId="{C80240BF-4085-4ECA-A870-2982CECCB777}"/>
    <dgm:cxn modelId="{0BF9415A-E212-4688-85E4-E51356B0655B}" srcId="{F9EA81A9-CA6D-4FC5-8D23-0E80BD3DF4F1}" destId="{FA4889ED-76F8-4A6C-9E72-1161A64EEFB0}" srcOrd="4" destOrd="0" parTransId="{1D68863B-E833-4DC4-BE3A-5DEF8F9D499C}" sibTransId="{740D42AC-57B5-497A-AEFF-E7CB569D624D}"/>
    <dgm:cxn modelId="{1B1A7002-16E7-4B87-8B9B-FF0C70521990}" srcId="{F9EA81A9-CA6D-4FC5-8D23-0E80BD3DF4F1}" destId="{D97E5B19-A4F2-4AC9-9128-77274E1868D0}" srcOrd="0" destOrd="0" parTransId="{ADF27E5A-68B7-447C-B2DD-73D0DA4298D7}" sibTransId="{5290B4E0-9926-44DD-88E0-164224573A21}"/>
    <dgm:cxn modelId="{B694B199-8D8F-40D9-8FA5-6A12005C67B0}" type="presOf" srcId="{E6CA1978-1443-47B9-A115-4B9C2C73D4DD}" destId="{5B2D9A04-695C-4337-ACE0-3405F20C7F92}" srcOrd="0" destOrd="0" presId="urn:microsoft.com/office/officeart/2005/8/layout/default"/>
    <dgm:cxn modelId="{5EEDA236-DE07-4734-94FC-100444B66010}" type="presOf" srcId="{4A69BBCC-3892-43E6-BE93-8D957693E5C1}" destId="{581C8B00-AEDF-4F36-91AF-76C7DA550752}" srcOrd="0" destOrd="0" presId="urn:microsoft.com/office/officeart/2005/8/layout/default"/>
    <dgm:cxn modelId="{22A1A2B3-7BF0-4CA9-965B-8F73A5EE5186}" srcId="{F9EA81A9-CA6D-4FC5-8D23-0E80BD3DF4F1}" destId="{4A69BBCC-3892-43E6-BE93-8D957693E5C1}" srcOrd="5" destOrd="0" parTransId="{3B3F54A0-A36C-44B5-A8F9-1BD10853AEAA}" sibTransId="{015457EA-53FF-4EEF-85FE-D89797E591EF}"/>
    <dgm:cxn modelId="{B183BE7D-84E3-4169-8A28-EF0010D7600D}" type="presOf" srcId="{FA4889ED-76F8-4A6C-9E72-1161A64EEFB0}" destId="{4DF123D8-30DD-439B-852D-ACD83B0DB1BE}" srcOrd="0" destOrd="0" presId="urn:microsoft.com/office/officeart/2005/8/layout/default"/>
    <dgm:cxn modelId="{75962ADC-5742-4C48-9504-B85621C6601D}" type="presOf" srcId="{F9EA81A9-CA6D-4FC5-8D23-0E80BD3DF4F1}" destId="{1FA996D3-B0C5-408A-ABF2-4F3C6823A7D6}" srcOrd="0" destOrd="0" presId="urn:microsoft.com/office/officeart/2005/8/layout/default"/>
    <dgm:cxn modelId="{0D5345E3-B39F-4DE2-BE46-A166477478E9}" type="presOf" srcId="{D97E5B19-A4F2-4AC9-9128-77274E1868D0}" destId="{260AAD43-1FA7-4F22-9646-9C6A1B3BD968}" srcOrd="0" destOrd="0" presId="urn:microsoft.com/office/officeart/2005/8/layout/default"/>
    <dgm:cxn modelId="{F32F1A6B-0298-4325-A72E-DAFF1183E60B}" type="presOf" srcId="{A976A818-D0B7-423E-BA53-AA37950D1492}" destId="{3D9998FE-7930-447E-A012-FF3C552AAC14}" srcOrd="0" destOrd="0" presId="urn:microsoft.com/office/officeart/2005/8/layout/default"/>
    <dgm:cxn modelId="{FD7D7148-0704-44B9-B1BA-C6A5A9EEB9A9}" srcId="{F9EA81A9-CA6D-4FC5-8D23-0E80BD3DF4F1}" destId="{A976A818-D0B7-423E-BA53-AA37950D1492}" srcOrd="2" destOrd="0" parTransId="{D806D004-6824-40FE-A660-B0CAD8A29AA4}" sibTransId="{9C5D471F-EE81-40B5-BEDB-FB4F1DB86419}"/>
    <dgm:cxn modelId="{3694C633-0AB9-438C-B9CE-807D247E5783}" type="presParOf" srcId="{1FA996D3-B0C5-408A-ABF2-4F3C6823A7D6}" destId="{260AAD43-1FA7-4F22-9646-9C6A1B3BD968}" srcOrd="0" destOrd="0" presId="urn:microsoft.com/office/officeart/2005/8/layout/default"/>
    <dgm:cxn modelId="{BF1C4472-1F9C-4FAF-941C-3E5B95BF5F41}" type="presParOf" srcId="{1FA996D3-B0C5-408A-ABF2-4F3C6823A7D6}" destId="{5F6533E3-C24C-4E69-98A5-86DB2CBE15D4}" srcOrd="1" destOrd="0" presId="urn:microsoft.com/office/officeart/2005/8/layout/default"/>
    <dgm:cxn modelId="{5371735B-3FD9-4213-80C0-6336ED91ACB8}" type="presParOf" srcId="{1FA996D3-B0C5-408A-ABF2-4F3C6823A7D6}" destId="{5B2D9A04-695C-4337-ACE0-3405F20C7F92}" srcOrd="2" destOrd="0" presId="urn:microsoft.com/office/officeart/2005/8/layout/default"/>
    <dgm:cxn modelId="{FD20167A-BFAB-4AA9-B79C-5B852F89D74F}" type="presParOf" srcId="{1FA996D3-B0C5-408A-ABF2-4F3C6823A7D6}" destId="{5BE5E3A7-9892-41C5-9432-BBD3023FFE41}" srcOrd="3" destOrd="0" presId="urn:microsoft.com/office/officeart/2005/8/layout/default"/>
    <dgm:cxn modelId="{47D3F8F7-9353-4FFB-90C4-39818E55E2D8}" type="presParOf" srcId="{1FA996D3-B0C5-408A-ABF2-4F3C6823A7D6}" destId="{3D9998FE-7930-447E-A012-FF3C552AAC14}" srcOrd="4" destOrd="0" presId="urn:microsoft.com/office/officeart/2005/8/layout/default"/>
    <dgm:cxn modelId="{8637BEE9-F758-4421-AA57-9BF0A5342508}" type="presParOf" srcId="{1FA996D3-B0C5-408A-ABF2-4F3C6823A7D6}" destId="{E9B796AB-EE04-48F4-9CE2-59C04DD01F77}" srcOrd="5" destOrd="0" presId="urn:microsoft.com/office/officeart/2005/8/layout/default"/>
    <dgm:cxn modelId="{CA295292-2D17-4DF9-87D1-5056A7BE144E}" type="presParOf" srcId="{1FA996D3-B0C5-408A-ABF2-4F3C6823A7D6}" destId="{DB86B437-06DA-489B-ACB0-2F9107F2A033}" srcOrd="6" destOrd="0" presId="urn:microsoft.com/office/officeart/2005/8/layout/default"/>
    <dgm:cxn modelId="{AF6775E5-2CBC-4C1D-A8D0-71686CE5C520}" type="presParOf" srcId="{1FA996D3-B0C5-408A-ABF2-4F3C6823A7D6}" destId="{2DBFF3EB-BAC6-4BD1-A0D2-6C3E1AF2CD85}" srcOrd="7" destOrd="0" presId="urn:microsoft.com/office/officeart/2005/8/layout/default"/>
    <dgm:cxn modelId="{14245787-4A5D-4EB1-B9A3-627FC81DBC0F}" type="presParOf" srcId="{1FA996D3-B0C5-408A-ABF2-4F3C6823A7D6}" destId="{4DF123D8-30DD-439B-852D-ACD83B0DB1BE}" srcOrd="8" destOrd="0" presId="urn:microsoft.com/office/officeart/2005/8/layout/default"/>
    <dgm:cxn modelId="{8575BABD-2254-40C7-9B1F-516AB583ED6E}" type="presParOf" srcId="{1FA996D3-B0C5-408A-ABF2-4F3C6823A7D6}" destId="{C87E4E25-18EF-4902-AA41-4DB593B5B0EB}" srcOrd="9" destOrd="0" presId="urn:microsoft.com/office/officeart/2005/8/layout/default"/>
    <dgm:cxn modelId="{E8A576FF-8D4A-4293-9B35-92C4CE9D82A7}" type="presParOf" srcId="{1FA996D3-B0C5-408A-ABF2-4F3C6823A7D6}" destId="{581C8B00-AEDF-4F36-91AF-76C7DA550752}"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8995B2-1ED1-405E-A14F-8CB43E0C4DD2}">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8253" bIns="0" numCol="1" spcCol="1270" anchor="ctr" anchorCtr="0">
          <a:noAutofit/>
        </a:bodyPr>
        <a:lstStyle/>
        <a:p>
          <a:pPr lvl="0" algn="ctr" defTabSz="1244600">
            <a:lnSpc>
              <a:spcPct val="90000"/>
            </a:lnSpc>
            <a:spcBef>
              <a:spcPct val="0"/>
            </a:spcBef>
            <a:spcAft>
              <a:spcPct val="35000"/>
            </a:spcAft>
          </a:pPr>
          <a:r>
            <a:rPr lang="en-US" sz="2800" kern="1200" dirty="0" smtClean="0"/>
            <a:t>Set goals</a:t>
          </a:r>
          <a:endParaRPr lang="en-US" sz="2800" kern="1200" dirty="0"/>
        </a:p>
      </dsp:txBody>
      <dsp:txXfrm rot="5400000">
        <a:off x="1005" y="905192"/>
        <a:ext cx="2611933" cy="2715577"/>
      </dsp:txXfrm>
    </dsp:sp>
    <dsp:sp modelId="{C403C339-95FF-4005-BAD3-0FBF9F8F41E3}">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8253" bIns="0" numCol="1" spcCol="1270" anchor="ctr" anchorCtr="0">
          <a:noAutofit/>
        </a:bodyPr>
        <a:lstStyle/>
        <a:p>
          <a:pPr lvl="0" algn="ctr" defTabSz="1244600">
            <a:lnSpc>
              <a:spcPct val="90000"/>
            </a:lnSpc>
            <a:spcBef>
              <a:spcPct val="0"/>
            </a:spcBef>
            <a:spcAft>
              <a:spcPct val="35000"/>
            </a:spcAft>
          </a:pPr>
          <a:r>
            <a:rPr lang="en-US" sz="2800" kern="1200" dirty="0" smtClean="0"/>
            <a:t>Use scheduling tools</a:t>
          </a:r>
          <a:endParaRPr lang="en-US" sz="2800" kern="1200" dirty="0"/>
        </a:p>
      </dsp:txBody>
      <dsp:txXfrm rot="5400000">
        <a:off x="2808833" y="905192"/>
        <a:ext cx="2611933" cy="2715577"/>
      </dsp:txXfrm>
    </dsp:sp>
    <dsp:sp modelId="{E2983E91-246C-4B8D-ADCD-CC92D72D17CB}">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8253" bIns="0" numCol="1" spcCol="1270" anchor="ctr" anchorCtr="0">
          <a:noAutofit/>
        </a:bodyPr>
        <a:lstStyle/>
        <a:p>
          <a:pPr lvl="0" algn="ctr" defTabSz="1244600">
            <a:lnSpc>
              <a:spcPct val="90000"/>
            </a:lnSpc>
            <a:spcBef>
              <a:spcPct val="0"/>
            </a:spcBef>
            <a:spcAft>
              <a:spcPct val="35000"/>
            </a:spcAft>
          </a:pPr>
          <a:r>
            <a:rPr lang="en-US" sz="2800" kern="1200" dirty="0" smtClean="0"/>
            <a:t>Beat procrastination</a:t>
          </a:r>
          <a:endParaRPr lang="en-US" sz="2800" kern="1200" dirty="0"/>
        </a:p>
      </dsp:txBody>
      <dsp:txXfrm rot="5400000">
        <a:off x="5616662" y="905192"/>
        <a:ext cx="2611933"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0EE2B0-C0B1-4F09-9598-60F533A2A74E}">
      <dsp:nvSpPr>
        <dsp:cNvPr id="0" name=""/>
        <dsp:cNvSpPr/>
      </dsp:nvSpPr>
      <dsp:spPr>
        <a:xfrm>
          <a:off x="0" y="164676"/>
          <a:ext cx="8229600" cy="129519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lvl="0" algn="l" defTabSz="2400300">
            <a:lnSpc>
              <a:spcPct val="90000"/>
            </a:lnSpc>
            <a:spcBef>
              <a:spcPct val="0"/>
            </a:spcBef>
            <a:spcAft>
              <a:spcPct val="35000"/>
            </a:spcAft>
          </a:pPr>
          <a:r>
            <a:rPr lang="en-US" sz="5400" kern="1200" dirty="0" smtClean="0"/>
            <a:t>No one-size-fits-all solution</a:t>
          </a:r>
          <a:endParaRPr lang="en-US" sz="5400" kern="1200" dirty="0"/>
        </a:p>
      </dsp:txBody>
      <dsp:txXfrm>
        <a:off x="63226" y="227902"/>
        <a:ext cx="8103148" cy="1168738"/>
      </dsp:txXfrm>
    </dsp:sp>
    <dsp:sp modelId="{476C992B-0D22-4D2C-9AD5-D0B8C09B2E02}">
      <dsp:nvSpPr>
        <dsp:cNvPr id="0" name=""/>
        <dsp:cNvSpPr/>
      </dsp:nvSpPr>
      <dsp:spPr>
        <a:xfrm>
          <a:off x="0" y="1615386"/>
          <a:ext cx="8229600" cy="129519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lvl="0" algn="l" defTabSz="2400300">
            <a:lnSpc>
              <a:spcPct val="90000"/>
            </a:lnSpc>
            <a:spcBef>
              <a:spcPct val="0"/>
            </a:spcBef>
            <a:spcAft>
              <a:spcPct val="35000"/>
            </a:spcAft>
          </a:pPr>
          <a:r>
            <a:rPr lang="en-US" sz="5400" kern="1200" dirty="0" smtClean="0"/>
            <a:t>Explore different methods</a:t>
          </a:r>
          <a:endParaRPr lang="en-US" sz="5400" kern="1200" dirty="0"/>
        </a:p>
      </dsp:txBody>
      <dsp:txXfrm>
        <a:off x="63226" y="1678612"/>
        <a:ext cx="8103148" cy="1168738"/>
      </dsp:txXfrm>
    </dsp:sp>
    <dsp:sp modelId="{508FE119-842E-445B-86DF-E2BB16D6B2B9}">
      <dsp:nvSpPr>
        <dsp:cNvPr id="0" name=""/>
        <dsp:cNvSpPr/>
      </dsp:nvSpPr>
      <dsp:spPr>
        <a:xfrm>
          <a:off x="0" y="3066096"/>
          <a:ext cx="8229600" cy="129519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lvl="0" algn="l" defTabSz="2400300">
            <a:lnSpc>
              <a:spcPct val="90000"/>
            </a:lnSpc>
            <a:spcBef>
              <a:spcPct val="0"/>
            </a:spcBef>
            <a:spcAft>
              <a:spcPct val="35000"/>
            </a:spcAft>
          </a:pPr>
          <a:r>
            <a:rPr lang="en-US" sz="5400" kern="1200" dirty="0" smtClean="0"/>
            <a:t>Find what works for you</a:t>
          </a:r>
          <a:endParaRPr lang="en-US" sz="5400" kern="1200" dirty="0"/>
        </a:p>
      </dsp:txBody>
      <dsp:txXfrm>
        <a:off x="63226" y="3129322"/>
        <a:ext cx="8103148" cy="116873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7E9A54-1658-4DEB-8EAD-DD6329D2F1B3}">
      <dsp:nvSpPr>
        <dsp:cNvPr id="0" name=""/>
        <dsp:cNvSpPr/>
      </dsp:nvSpPr>
      <dsp:spPr>
        <a:xfrm>
          <a:off x="1851818" y="0"/>
          <a:ext cx="4525963" cy="4525963"/>
        </a:xfrm>
        <a:prstGeom prst="quadArrow">
          <a:avLst>
            <a:gd name="adj1" fmla="val 2000"/>
            <a:gd name="adj2" fmla="val 4000"/>
            <a:gd name="adj3" fmla="val 5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64C39A-D815-4250-B9AB-62AA2C4C6BE8}">
      <dsp:nvSpPr>
        <dsp:cNvPr id="0" name=""/>
        <dsp:cNvSpPr/>
      </dsp:nvSpPr>
      <dsp:spPr>
        <a:xfrm>
          <a:off x="2146006" y="294187"/>
          <a:ext cx="1810385" cy="181038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t>Urgent and Important</a:t>
          </a:r>
          <a:endParaRPr lang="en-US" sz="2500" kern="1200" dirty="0"/>
        </a:p>
      </dsp:txBody>
      <dsp:txXfrm>
        <a:off x="2234382" y="382563"/>
        <a:ext cx="1633633" cy="1633633"/>
      </dsp:txXfrm>
    </dsp:sp>
    <dsp:sp modelId="{244B153E-FAC5-4B44-9525-A0C1538CD59D}">
      <dsp:nvSpPr>
        <dsp:cNvPr id="0" name=""/>
        <dsp:cNvSpPr/>
      </dsp:nvSpPr>
      <dsp:spPr>
        <a:xfrm>
          <a:off x="4273208" y="294187"/>
          <a:ext cx="1810385" cy="1810385"/>
        </a:xfrm>
        <a:prstGeom prst="round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t>Important, Not Urgent</a:t>
          </a:r>
          <a:endParaRPr lang="en-US" sz="2500" kern="1200" dirty="0"/>
        </a:p>
      </dsp:txBody>
      <dsp:txXfrm>
        <a:off x="4361584" y="382563"/>
        <a:ext cx="1633633" cy="1633633"/>
      </dsp:txXfrm>
    </dsp:sp>
    <dsp:sp modelId="{8576E307-95AF-4A2B-8FEF-3E7C85E554D1}">
      <dsp:nvSpPr>
        <dsp:cNvPr id="0" name=""/>
        <dsp:cNvSpPr/>
      </dsp:nvSpPr>
      <dsp:spPr>
        <a:xfrm>
          <a:off x="2146006" y="2421390"/>
          <a:ext cx="1810385" cy="1810385"/>
        </a:xfrm>
        <a:prstGeom prst="round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t>Urgent, Not Important</a:t>
          </a:r>
          <a:endParaRPr lang="en-US" sz="2500" kern="1200" dirty="0"/>
        </a:p>
      </dsp:txBody>
      <dsp:txXfrm>
        <a:off x="2234382" y="2509766"/>
        <a:ext cx="1633633" cy="1633633"/>
      </dsp:txXfrm>
    </dsp:sp>
    <dsp:sp modelId="{324F00FF-D2AE-4733-8E47-B2D90612FF3F}">
      <dsp:nvSpPr>
        <dsp:cNvPr id="0" name=""/>
        <dsp:cNvSpPr/>
      </dsp:nvSpPr>
      <dsp:spPr>
        <a:xfrm>
          <a:off x="4273208" y="2421390"/>
          <a:ext cx="1810385" cy="1810385"/>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t>Not Urgent, Not Important</a:t>
          </a:r>
          <a:endParaRPr lang="en-US" sz="2500" kern="1200" dirty="0"/>
        </a:p>
      </dsp:txBody>
      <dsp:txXfrm>
        <a:off x="4361584" y="2509766"/>
        <a:ext cx="1633633" cy="163363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9134E0-FBF9-458A-A8B6-64E037FFF350}">
      <dsp:nvSpPr>
        <dsp:cNvPr id="0" name=""/>
        <dsp:cNvSpPr/>
      </dsp:nvSpPr>
      <dsp:spPr>
        <a:xfrm>
          <a:off x="1719000" y="2265"/>
          <a:ext cx="4791600" cy="108950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lvl="0" algn="ctr" defTabSz="1422400">
            <a:lnSpc>
              <a:spcPct val="90000"/>
            </a:lnSpc>
            <a:spcBef>
              <a:spcPct val="0"/>
            </a:spcBef>
            <a:spcAft>
              <a:spcPct val="35000"/>
            </a:spcAft>
          </a:pPr>
          <a:r>
            <a:rPr lang="en-US" sz="3200" kern="1200" dirty="0" smtClean="0"/>
            <a:t>Block off quiet time to work at your desk </a:t>
          </a:r>
          <a:endParaRPr lang="en-US" sz="3200" kern="1200" dirty="0"/>
        </a:p>
      </dsp:txBody>
      <dsp:txXfrm>
        <a:off x="1719000" y="2265"/>
        <a:ext cx="4791600" cy="1089501"/>
      </dsp:txXfrm>
    </dsp:sp>
    <dsp:sp modelId="{A00F9549-20FD-43D6-B437-8B078323FAD3}">
      <dsp:nvSpPr>
        <dsp:cNvPr id="0" name=""/>
        <dsp:cNvSpPr/>
      </dsp:nvSpPr>
      <dsp:spPr>
        <a:xfrm>
          <a:off x="700785" y="1146242"/>
          <a:ext cx="6828030" cy="1089501"/>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lvl="0" algn="ctr" defTabSz="1422400">
            <a:lnSpc>
              <a:spcPct val="90000"/>
            </a:lnSpc>
            <a:spcBef>
              <a:spcPct val="0"/>
            </a:spcBef>
            <a:spcAft>
              <a:spcPct val="35000"/>
            </a:spcAft>
          </a:pPr>
          <a:r>
            <a:rPr lang="en-US" sz="3200" kern="1200" dirty="0" smtClean="0"/>
            <a:t>Leave the best time for callers to call on your voice mail</a:t>
          </a:r>
          <a:endParaRPr lang="en-US" sz="3200" kern="1200" dirty="0"/>
        </a:p>
      </dsp:txBody>
      <dsp:txXfrm>
        <a:off x="700785" y="1146242"/>
        <a:ext cx="6828030" cy="1089501"/>
      </dsp:txXfrm>
    </dsp:sp>
    <dsp:sp modelId="{A055F85D-BD21-4F85-BA4A-FE8C92A659FB}">
      <dsp:nvSpPr>
        <dsp:cNvPr id="0" name=""/>
        <dsp:cNvSpPr/>
      </dsp:nvSpPr>
      <dsp:spPr>
        <a:xfrm>
          <a:off x="1055487" y="2290219"/>
          <a:ext cx="6072454" cy="1089501"/>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lvl="0" algn="ctr" defTabSz="1422400">
            <a:lnSpc>
              <a:spcPct val="90000"/>
            </a:lnSpc>
            <a:spcBef>
              <a:spcPct val="0"/>
            </a:spcBef>
            <a:spcAft>
              <a:spcPct val="35000"/>
            </a:spcAft>
          </a:pPr>
          <a:r>
            <a:rPr lang="en-US" sz="3200" kern="1200" dirty="0" smtClean="0"/>
            <a:t>Strictly adhere to start and finish times for meetings</a:t>
          </a:r>
          <a:endParaRPr lang="en-US" sz="3200" kern="1200" dirty="0"/>
        </a:p>
      </dsp:txBody>
      <dsp:txXfrm>
        <a:off x="1055487" y="2290219"/>
        <a:ext cx="6072454" cy="1089501"/>
      </dsp:txXfrm>
    </dsp:sp>
    <dsp:sp modelId="{F06ECF91-5578-43D7-9433-A290C58C50AF}">
      <dsp:nvSpPr>
        <dsp:cNvPr id="0" name=""/>
        <dsp:cNvSpPr/>
      </dsp:nvSpPr>
      <dsp:spPr>
        <a:xfrm>
          <a:off x="1743946" y="3434195"/>
          <a:ext cx="4741707" cy="1089501"/>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lvl="0" algn="ctr" defTabSz="1422400">
            <a:lnSpc>
              <a:spcPct val="90000"/>
            </a:lnSpc>
            <a:spcBef>
              <a:spcPct val="0"/>
            </a:spcBef>
            <a:spcAft>
              <a:spcPct val="35000"/>
            </a:spcAft>
          </a:pPr>
          <a:r>
            <a:rPr lang="en-US" sz="3200" kern="1200" dirty="0" smtClean="0"/>
            <a:t>Prepare a meeting agenda in advance</a:t>
          </a:r>
          <a:endParaRPr lang="en-US" sz="3200" kern="1200" dirty="0"/>
        </a:p>
      </dsp:txBody>
      <dsp:txXfrm>
        <a:off x="1743946" y="3434195"/>
        <a:ext cx="4741707" cy="1089501"/>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CBE682-A448-4CA9-AE12-E3C3B73B825E}">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7F556D8-194F-4B0D-BC93-EB4139D0DEEA}">
      <dsp:nvSpPr>
        <dsp:cNvPr id="0" name=""/>
        <dsp:cNvSpPr/>
      </dsp:nvSpPr>
      <dsp:spPr>
        <a:xfrm>
          <a:off x="411480" y="4142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kern="1200" dirty="0" smtClean="0"/>
            <a:t>Break up large projects</a:t>
          </a:r>
          <a:endParaRPr lang="en-US" sz="2800" kern="1200" dirty="0"/>
        </a:p>
      </dsp:txBody>
      <dsp:txXfrm>
        <a:off x="460476" y="90417"/>
        <a:ext cx="5662728" cy="905688"/>
      </dsp:txXfrm>
    </dsp:sp>
    <dsp:sp modelId="{5803672D-BFBA-4B01-86EC-88A53E49BAB2}">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3A30225A-FFC8-44C5-9ED4-27DDDD1F5898}">
      <dsp:nvSpPr>
        <dsp:cNvPr id="0" name=""/>
        <dsp:cNvSpPr/>
      </dsp:nvSpPr>
      <dsp:spPr>
        <a:xfrm>
          <a:off x="411480" y="1583661"/>
          <a:ext cx="5760720" cy="100368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kern="1200" dirty="0" smtClean="0"/>
            <a:t>Delegate</a:t>
          </a:r>
          <a:endParaRPr lang="en-US" sz="2800" kern="1200" dirty="0"/>
        </a:p>
      </dsp:txBody>
      <dsp:txXfrm>
        <a:off x="460476" y="1632657"/>
        <a:ext cx="5662728" cy="905688"/>
      </dsp:txXfrm>
    </dsp:sp>
    <dsp:sp modelId="{754F276D-CF8E-4ABA-BD79-80A579A4C165}">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7161A18F-797C-41DE-B899-01FD8842E906}">
      <dsp:nvSpPr>
        <dsp:cNvPr id="0" name=""/>
        <dsp:cNvSpPr/>
      </dsp:nvSpPr>
      <dsp:spPr>
        <a:xfrm>
          <a:off x="411480" y="3125901"/>
          <a:ext cx="5760720" cy="100368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kern="1200" dirty="0" smtClean="0"/>
            <a:t>Allow for extra time when dealing with external parties</a:t>
          </a:r>
          <a:endParaRPr lang="en-US" sz="2800" kern="1200" dirty="0"/>
        </a:p>
      </dsp:txBody>
      <dsp:txXfrm>
        <a:off x="460476" y="3174897"/>
        <a:ext cx="5662728" cy="90568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77A620-10D1-4593-B02D-B5197F3C76E3}">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ABAE15-3D83-4CD5-BB31-AAAA8A0E619B}">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kern="1200" dirty="0" smtClean="0"/>
            <a:t>Quick replies to e-mails</a:t>
          </a:r>
          <a:endParaRPr lang="en-US" sz="4000" kern="1200" dirty="0"/>
        </a:p>
      </dsp:txBody>
      <dsp:txXfrm>
        <a:off x="2262981" y="0"/>
        <a:ext cx="5966618" cy="1357791"/>
      </dsp:txXfrm>
    </dsp:sp>
    <dsp:sp modelId="{664C1C86-D512-4AFE-AC57-F091EEF07C1F}">
      <dsp:nvSpPr>
        <dsp:cNvPr id="0" name=""/>
        <dsp:cNvSpPr/>
      </dsp:nvSpPr>
      <dsp:spPr>
        <a:xfrm>
          <a:off x="792044" y="1357791"/>
          <a:ext cx="2941873" cy="2941873"/>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28B76A-525C-41B9-A355-E0D6578EF6B2}">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kern="1200" dirty="0" smtClean="0"/>
            <a:t>Accept a meeting invitation</a:t>
          </a:r>
          <a:endParaRPr lang="en-US" sz="4000" kern="1200" dirty="0"/>
        </a:p>
      </dsp:txBody>
      <dsp:txXfrm>
        <a:off x="2262981" y="1357791"/>
        <a:ext cx="5966618" cy="1357787"/>
      </dsp:txXfrm>
    </dsp:sp>
    <dsp:sp modelId="{41A23D9E-E727-4926-82B9-D0776FE88FAF}">
      <dsp:nvSpPr>
        <dsp:cNvPr id="0" name=""/>
        <dsp:cNvSpPr/>
      </dsp:nvSpPr>
      <dsp:spPr>
        <a:xfrm>
          <a:off x="1584087" y="2715579"/>
          <a:ext cx="1357787" cy="1357787"/>
        </a:xfrm>
        <a:prstGeom prst="pie">
          <a:avLst>
            <a:gd name="adj1" fmla="val 5400000"/>
            <a:gd name="adj2" fmla="val 1620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921EC7-CF52-4878-A9D3-4FF446F9684D}">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kern="1200" dirty="0" smtClean="0"/>
            <a:t>Quick stretches</a:t>
          </a:r>
          <a:endParaRPr lang="en-US" sz="4000" kern="1200" dirty="0"/>
        </a:p>
      </dsp:txBody>
      <dsp:txXfrm>
        <a:off x="2262981" y="2715579"/>
        <a:ext cx="5966618" cy="135778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532AC2-1705-4888-84DB-02E442E8DB6F}">
      <dsp:nvSpPr>
        <dsp:cNvPr id="0" name=""/>
        <dsp:cNvSpPr/>
      </dsp:nvSpPr>
      <dsp:spPr>
        <a:xfrm>
          <a:off x="617219" y="0"/>
          <a:ext cx="6995160" cy="4525963"/>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A9E273-75DD-4232-BC79-4B9942ACCD1A}">
      <dsp:nvSpPr>
        <dsp:cNvPr id="0" name=""/>
        <dsp:cNvSpPr/>
      </dsp:nvSpPr>
      <dsp:spPr>
        <a:xfrm>
          <a:off x="278874" y="1357788"/>
          <a:ext cx="2468880" cy="181038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smtClean="0"/>
            <a:t>Clean your desk</a:t>
          </a:r>
          <a:endParaRPr lang="en-US" sz="3300" kern="1200" dirty="0"/>
        </a:p>
      </dsp:txBody>
      <dsp:txXfrm>
        <a:off x="367250" y="1446164"/>
        <a:ext cx="2292128" cy="1633633"/>
      </dsp:txXfrm>
    </dsp:sp>
    <dsp:sp modelId="{F342BE69-4607-47E5-9F94-D48996D5BCC9}">
      <dsp:nvSpPr>
        <dsp:cNvPr id="0" name=""/>
        <dsp:cNvSpPr/>
      </dsp:nvSpPr>
      <dsp:spPr>
        <a:xfrm>
          <a:off x="2880359" y="1357788"/>
          <a:ext cx="2468880" cy="181038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smtClean="0"/>
            <a:t>Work on a stuck project</a:t>
          </a:r>
          <a:endParaRPr lang="en-US" sz="3300" kern="1200" dirty="0"/>
        </a:p>
      </dsp:txBody>
      <dsp:txXfrm>
        <a:off x="2968735" y="1446164"/>
        <a:ext cx="2292128" cy="1633633"/>
      </dsp:txXfrm>
    </dsp:sp>
    <dsp:sp modelId="{31B385CE-1893-4BED-8DFB-657794D322D6}">
      <dsp:nvSpPr>
        <dsp:cNvPr id="0" name=""/>
        <dsp:cNvSpPr/>
      </dsp:nvSpPr>
      <dsp:spPr>
        <a:xfrm>
          <a:off x="5481845" y="1357788"/>
          <a:ext cx="2468880" cy="181038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smtClean="0"/>
            <a:t>Clear out your inbox</a:t>
          </a:r>
          <a:endParaRPr lang="en-US" sz="3300" kern="1200" dirty="0"/>
        </a:p>
      </dsp:txBody>
      <dsp:txXfrm>
        <a:off x="5570221" y="1446164"/>
        <a:ext cx="2292128" cy="1633633"/>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314D43-30FA-4C24-BCB2-4AB6DEA36D06}">
      <dsp:nvSpPr>
        <dsp:cNvPr id="0" name=""/>
        <dsp:cNvSpPr/>
      </dsp:nvSpPr>
      <dsp:spPr>
        <a:xfrm>
          <a:off x="5739545" y="1546"/>
          <a:ext cx="2483346" cy="837568"/>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C205782-2C33-473B-8E75-0BE2439EC770}">
      <dsp:nvSpPr>
        <dsp:cNvPr id="0" name=""/>
        <dsp:cNvSpPr/>
      </dsp:nvSpPr>
      <dsp:spPr>
        <a:xfrm>
          <a:off x="6708" y="1546"/>
          <a:ext cx="5732837" cy="83756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r" defTabSz="1244600">
            <a:lnSpc>
              <a:spcPct val="90000"/>
            </a:lnSpc>
            <a:spcBef>
              <a:spcPct val="0"/>
            </a:spcBef>
            <a:spcAft>
              <a:spcPct val="35000"/>
            </a:spcAft>
          </a:pPr>
          <a:r>
            <a:rPr lang="en-US" sz="2800" kern="1200" dirty="0" smtClean="0"/>
            <a:t>First, take a deep breath</a:t>
          </a:r>
          <a:endParaRPr lang="en-US" sz="2800" kern="1200" dirty="0"/>
        </a:p>
      </dsp:txBody>
      <dsp:txXfrm>
        <a:off x="47595" y="42433"/>
        <a:ext cx="5651063" cy="755794"/>
      </dsp:txXfrm>
    </dsp:sp>
    <dsp:sp modelId="{E5FC2DEF-57A0-475C-A83C-4EFF17CD8A5C}">
      <dsp:nvSpPr>
        <dsp:cNvPr id="0" name=""/>
        <dsp:cNvSpPr/>
      </dsp:nvSpPr>
      <dsp:spPr>
        <a:xfrm>
          <a:off x="5739545" y="922872"/>
          <a:ext cx="2483346" cy="837568"/>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8650446-965B-47E1-BC5A-02F7944A1D20}">
      <dsp:nvSpPr>
        <dsp:cNvPr id="0" name=""/>
        <dsp:cNvSpPr/>
      </dsp:nvSpPr>
      <dsp:spPr>
        <a:xfrm>
          <a:off x="6708" y="922872"/>
          <a:ext cx="5732837" cy="837568"/>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r" defTabSz="1244600">
            <a:lnSpc>
              <a:spcPct val="90000"/>
            </a:lnSpc>
            <a:spcBef>
              <a:spcPct val="0"/>
            </a:spcBef>
            <a:spcAft>
              <a:spcPct val="35000"/>
            </a:spcAft>
          </a:pPr>
          <a:r>
            <a:rPr lang="en-US" sz="2800" kern="1200" dirty="0" smtClean="0"/>
            <a:t>Make a list of all the tasks that are outstanding</a:t>
          </a:r>
          <a:endParaRPr lang="en-US" sz="2800" kern="1200" dirty="0"/>
        </a:p>
      </dsp:txBody>
      <dsp:txXfrm>
        <a:off x="47595" y="963759"/>
        <a:ext cx="5651063" cy="755794"/>
      </dsp:txXfrm>
    </dsp:sp>
    <dsp:sp modelId="{B61642E2-8929-4A4B-8273-E10202F3E6B6}">
      <dsp:nvSpPr>
        <dsp:cNvPr id="0" name=""/>
        <dsp:cNvSpPr/>
      </dsp:nvSpPr>
      <dsp:spPr>
        <a:xfrm>
          <a:off x="5739545" y="1844197"/>
          <a:ext cx="2483346" cy="837568"/>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C3C12F8-9CE2-4774-91A2-57CCAB8FB9C3}">
      <dsp:nvSpPr>
        <dsp:cNvPr id="0" name=""/>
        <dsp:cNvSpPr/>
      </dsp:nvSpPr>
      <dsp:spPr>
        <a:xfrm>
          <a:off x="6708" y="1844197"/>
          <a:ext cx="5732837" cy="837568"/>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r" defTabSz="1244600">
            <a:lnSpc>
              <a:spcPct val="90000"/>
            </a:lnSpc>
            <a:spcBef>
              <a:spcPct val="0"/>
            </a:spcBef>
            <a:spcAft>
              <a:spcPct val="35000"/>
            </a:spcAft>
          </a:pPr>
          <a:r>
            <a:rPr lang="en-US" sz="2800" kern="1200" dirty="0" smtClean="0"/>
            <a:t>Look at your calendar</a:t>
          </a:r>
          <a:endParaRPr lang="en-US" sz="2800" kern="1200" dirty="0"/>
        </a:p>
      </dsp:txBody>
      <dsp:txXfrm>
        <a:off x="47595" y="1885084"/>
        <a:ext cx="5651063" cy="755794"/>
      </dsp:txXfrm>
    </dsp:sp>
    <dsp:sp modelId="{EA215629-FE24-4437-A5D8-87CE2AF68862}">
      <dsp:nvSpPr>
        <dsp:cNvPr id="0" name=""/>
        <dsp:cNvSpPr/>
      </dsp:nvSpPr>
      <dsp:spPr>
        <a:xfrm>
          <a:off x="5739545" y="2765522"/>
          <a:ext cx="2483346" cy="837568"/>
        </a:xfrm>
        <a:prstGeom prst="rightArrow">
          <a:avLst>
            <a:gd name="adj1" fmla="val 75000"/>
            <a:gd name="adj2" fmla="val 50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F77A6FC-732D-438A-AE1D-E829238CB440}">
      <dsp:nvSpPr>
        <dsp:cNvPr id="0" name=""/>
        <dsp:cNvSpPr/>
      </dsp:nvSpPr>
      <dsp:spPr>
        <a:xfrm>
          <a:off x="6708" y="2765522"/>
          <a:ext cx="5732837" cy="837568"/>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r" defTabSz="1244600">
            <a:lnSpc>
              <a:spcPct val="90000"/>
            </a:lnSpc>
            <a:spcBef>
              <a:spcPct val="0"/>
            </a:spcBef>
            <a:spcAft>
              <a:spcPct val="35000"/>
            </a:spcAft>
          </a:pPr>
          <a:r>
            <a:rPr lang="en-US" sz="2800" kern="1200" dirty="0" smtClean="0"/>
            <a:t>Identify the three most important</a:t>
          </a:r>
          <a:endParaRPr lang="en-US" sz="2800" kern="1200" dirty="0"/>
        </a:p>
      </dsp:txBody>
      <dsp:txXfrm>
        <a:off x="47595" y="2806409"/>
        <a:ext cx="5651063" cy="755794"/>
      </dsp:txXfrm>
    </dsp:sp>
    <dsp:sp modelId="{502E9EC8-FABE-48B1-9533-96B8FDC9769D}">
      <dsp:nvSpPr>
        <dsp:cNvPr id="0" name=""/>
        <dsp:cNvSpPr/>
      </dsp:nvSpPr>
      <dsp:spPr>
        <a:xfrm>
          <a:off x="5739545" y="3686847"/>
          <a:ext cx="2483346" cy="837568"/>
        </a:xfrm>
        <a:prstGeom prst="rightArrow">
          <a:avLst>
            <a:gd name="adj1" fmla="val 75000"/>
            <a:gd name="adj2" fmla="val 50000"/>
          </a:avLst>
        </a:prstGeom>
        <a:solidFill>
          <a:schemeClr val="accent6">
            <a:tint val="40000"/>
            <a:alpha val="90000"/>
            <a:hueOff val="0"/>
            <a:satOff val="0"/>
            <a:lumOff val="0"/>
            <a:alphaOff val="0"/>
          </a:schemeClr>
        </a:solidFill>
        <a:ln w="25400" cap="flat" cmpd="sng" algn="ctr">
          <a:solidFill>
            <a:schemeClr val="accent6">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DB5C5B-AAB6-4E02-8140-42342B2BE2B6}">
      <dsp:nvSpPr>
        <dsp:cNvPr id="0" name=""/>
        <dsp:cNvSpPr/>
      </dsp:nvSpPr>
      <dsp:spPr>
        <a:xfrm>
          <a:off x="6708" y="3686847"/>
          <a:ext cx="5732837" cy="837568"/>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r" defTabSz="1244600">
            <a:lnSpc>
              <a:spcPct val="90000"/>
            </a:lnSpc>
            <a:spcBef>
              <a:spcPct val="0"/>
            </a:spcBef>
            <a:spcAft>
              <a:spcPct val="35000"/>
            </a:spcAft>
          </a:pPr>
          <a:r>
            <a:rPr lang="en-US" sz="2800" kern="1200" dirty="0" smtClean="0"/>
            <a:t>Start work on the most critical item</a:t>
          </a:r>
          <a:endParaRPr lang="en-US" sz="2800" kern="1200" dirty="0"/>
        </a:p>
      </dsp:txBody>
      <dsp:txXfrm>
        <a:off x="47595" y="3727734"/>
        <a:ext cx="5651063" cy="755794"/>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C97C7F-A0EC-4DF1-8CA4-F093F1F08475}">
      <dsp:nvSpPr>
        <dsp:cNvPr id="0" name=""/>
        <dsp:cNvSpPr/>
      </dsp:nvSpPr>
      <dsp:spPr>
        <a:xfrm>
          <a:off x="1208019" y="2152"/>
          <a:ext cx="2583805" cy="129190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295" tIns="49530" rIns="74295" bIns="49530" numCol="1" spcCol="1270" anchor="ctr" anchorCtr="0">
          <a:noAutofit/>
        </a:bodyPr>
        <a:lstStyle/>
        <a:p>
          <a:pPr lvl="0" algn="ctr" defTabSz="1733550">
            <a:lnSpc>
              <a:spcPct val="90000"/>
            </a:lnSpc>
            <a:spcBef>
              <a:spcPct val="0"/>
            </a:spcBef>
            <a:spcAft>
              <a:spcPct val="35000"/>
            </a:spcAft>
          </a:pPr>
          <a:r>
            <a:rPr lang="en-US" sz="3900" kern="1200" dirty="0" smtClean="0"/>
            <a:t>Medium projects</a:t>
          </a:r>
          <a:endParaRPr lang="en-US" sz="3900" kern="1200" dirty="0"/>
        </a:p>
      </dsp:txBody>
      <dsp:txXfrm>
        <a:off x="1245858" y="39991"/>
        <a:ext cx="2508127" cy="1216224"/>
      </dsp:txXfrm>
    </dsp:sp>
    <dsp:sp modelId="{EC0F6EAD-ADDD-4CD4-AE54-96B67D9BA6C1}">
      <dsp:nvSpPr>
        <dsp:cNvPr id="0" name=""/>
        <dsp:cNvSpPr/>
      </dsp:nvSpPr>
      <dsp:spPr>
        <a:xfrm>
          <a:off x="1466399" y="1294054"/>
          <a:ext cx="258380" cy="968926"/>
        </a:xfrm>
        <a:custGeom>
          <a:avLst/>
          <a:gdLst/>
          <a:ahLst/>
          <a:cxnLst/>
          <a:rect l="0" t="0" r="0" b="0"/>
          <a:pathLst>
            <a:path>
              <a:moveTo>
                <a:pt x="0" y="0"/>
              </a:moveTo>
              <a:lnTo>
                <a:pt x="0" y="968926"/>
              </a:lnTo>
              <a:lnTo>
                <a:pt x="258380" y="968926"/>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8BB120C-4333-4FEE-8A5E-56D25736119A}">
      <dsp:nvSpPr>
        <dsp:cNvPr id="0" name=""/>
        <dsp:cNvSpPr/>
      </dsp:nvSpPr>
      <dsp:spPr>
        <a:xfrm>
          <a:off x="1724780" y="1617030"/>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lvl="0" algn="ctr" defTabSz="1422400">
            <a:lnSpc>
              <a:spcPct val="90000"/>
            </a:lnSpc>
            <a:spcBef>
              <a:spcPct val="0"/>
            </a:spcBef>
            <a:spcAft>
              <a:spcPct val="35000"/>
            </a:spcAft>
          </a:pPr>
          <a:r>
            <a:rPr lang="en-US" sz="3200" kern="1200" dirty="0" smtClean="0"/>
            <a:t>Visual timeline</a:t>
          </a:r>
          <a:endParaRPr lang="en-US" sz="3200" kern="1200" dirty="0"/>
        </a:p>
      </dsp:txBody>
      <dsp:txXfrm>
        <a:off x="1762619" y="1654869"/>
        <a:ext cx="1991366" cy="1216224"/>
      </dsp:txXfrm>
    </dsp:sp>
    <dsp:sp modelId="{B8891786-90D8-4B3E-9EFD-23A4B7DF0A16}">
      <dsp:nvSpPr>
        <dsp:cNvPr id="0" name=""/>
        <dsp:cNvSpPr/>
      </dsp:nvSpPr>
      <dsp:spPr>
        <a:xfrm>
          <a:off x="1466399" y="1294054"/>
          <a:ext cx="258380" cy="2583805"/>
        </a:xfrm>
        <a:custGeom>
          <a:avLst/>
          <a:gdLst/>
          <a:ahLst/>
          <a:cxnLst/>
          <a:rect l="0" t="0" r="0" b="0"/>
          <a:pathLst>
            <a:path>
              <a:moveTo>
                <a:pt x="0" y="0"/>
              </a:moveTo>
              <a:lnTo>
                <a:pt x="0" y="2583805"/>
              </a:lnTo>
              <a:lnTo>
                <a:pt x="258380" y="2583805"/>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892BD65-56F7-47F1-BC51-6158CEA9A0DC}">
      <dsp:nvSpPr>
        <dsp:cNvPr id="0" name=""/>
        <dsp:cNvSpPr/>
      </dsp:nvSpPr>
      <dsp:spPr>
        <a:xfrm>
          <a:off x="1724780" y="3231908"/>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1560506"/>
              <a:satOff val="-1946"/>
              <a:lumOff val="4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lvl="0" algn="ctr" defTabSz="1422400">
            <a:lnSpc>
              <a:spcPct val="90000"/>
            </a:lnSpc>
            <a:spcBef>
              <a:spcPct val="0"/>
            </a:spcBef>
            <a:spcAft>
              <a:spcPct val="35000"/>
            </a:spcAft>
          </a:pPr>
          <a:r>
            <a:rPr lang="en-US" sz="3200" kern="1200" dirty="0" smtClean="0"/>
            <a:t>Storyboard</a:t>
          </a:r>
          <a:endParaRPr lang="en-US" sz="3200" kern="1200" dirty="0"/>
        </a:p>
      </dsp:txBody>
      <dsp:txXfrm>
        <a:off x="1762619" y="3269747"/>
        <a:ext cx="1991366" cy="1216224"/>
      </dsp:txXfrm>
    </dsp:sp>
    <dsp:sp modelId="{B617DA57-D909-4376-BB17-A4B7B30DCB2D}">
      <dsp:nvSpPr>
        <dsp:cNvPr id="0" name=""/>
        <dsp:cNvSpPr/>
      </dsp:nvSpPr>
      <dsp:spPr>
        <a:xfrm>
          <a:off x="4437775" y="2152"/>
          <a:ext cx="2583805" cy="1291902"/>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295" tIns="49530" rIns="74295" bIns="49530" numCol="1" spcCol="1270" anchor="ctr" anchorCtr="0">
          <a:noAutofit/>
        </a:bodyPr>
        <a:lstStyle/>
        <a:p>
          <a:pPr lvl="0" algn="ctr" defTabSz="1733550">
            <a:lnSpc>
              <a:spcPct val="90000"/>
            </a:lnSpc>
            <a:spcBef>
              <a:spcPct val="0"/>
            </a:spcBef>
            <a:spcAft>
              <a:spcPct val="35000"/>
            </a:spcAft>
          </a:pPr>
          <a:r>
            <a:rPr lang="en-US" sz="3900" kern="1200" dirty="0" smtClean="0"/>
            <a:t>Large projects</a:t>
          </a:r>
          <a:endParaRPr lang="en-US" sz="3900" kern="1200" dirty="0"/>
        </a:p>
      </dsp:txBody>
      <dsp:txXfrm>
        <a:off x="4475614" y="39991"/>
        <a:ext cx="2508127" cy="1216224"/>
      </dsp:txXfrm>
    </dsp:sp>
    <dsp:sp modelId="{522A5B41-072C-4168-822E-1A10E1CD4CD3}">
      <dsp:nvSpPr>
        <dsp:cNvPr id="0" name=""/>
        <dsp:cNvSpPr/>
      </dsp:nvSpPr>
      <dsp:spPr>
        <a:xfrm>
          <a:off x="4696156" y="1294054"/>
          <a:ext cx="258380" cy="968926"/>
        </a:xfrm>
        <a:custGeom>
          <a:avLst/>
          <a:gdLst/>
          <a:ahLst/>
          <a:cxnLst/>
          <a:rect l="0" t="0" r="0" b="0"/>
          <a:pathLst>
            <a:path>
              <a:moveTo>
                <a:pt x="0" y="0"/>
              </a:moveTo>
              <a:lnTo>
                <a:pt x="0" y="968926"/>
              </a:lnTo>
              <a:lnTo>
                <a:pt x="258380" y="968926"/>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B88425B-DB68-4921-AA68-F8651C07650A}">
      <dsp:nvSpPr>
        <dsp:cNvPr id="0" name=""/>
        <dsp:cNvSpPr/>
      </dsp:nvSpPr>
      <dsp:spPr>
        <a:xfrm>
          <a:off x="4954536" y="1617030"/>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3121013"/>
              <a:satOff val="-3893"/>
              <a:lumOff val="91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lvl="0" algn="ctr" defTabSz="1422400">
            <a:lnSpc>
              <a:spcPct val="90000"/>
            </a:lnSpc>
            <a:spcBef>
              <a:spcPct val="0"/>
            </a:spcBef>
            <a:spcAft>
              <a:spcPct val="35000"/>
            </a:spcAft>
          </a:pPr>
          <a:r>
            <a:rPr lang="en-US" sz="3200" kern="1200" dirty="0" smtClean="0"/>
            <a:t>Gantt chart</a:t>
          </a:r>
          <a:endParaRPr lang="en-US" sz="3200" kern="1200" dirty="0"/>
        </a:p>
      </dsp:txBody>
      <dsp:txXfrm>
        <a:off x="4992375" y="1654869"/>
        <a:ext cx="1991366" cy="1216224"/>
      </dsp:txXfrm>
    </dsp:sp>
    <dsp:sp modelId="{8FA236F0-AF27-4987-B399-4F3F9005C213}">
      <dsp:nvSpPr>
        <dsp:cNvPr id="0" name=""/>
        <dsp:cNvSpPr/>
      </dsp:nvSpPr>
      <dsp:spPr>
        <a:xfrm>
          <a:off x="4696156" y="1294054"/>
          <a:ext cx="258380" cy="2583805"/>
        </a:xfrm>
        <a:custGeom>
          <a:avLst/>
          <a:gdLst/>
          <a:ahLst/>
          <a:cxnLst/>
          <a:rect l="0" t="0" r="0" b="0"/>
          <a:pathLst>
            <a:path>
              <a:moveTo>
                <a:pt x="0" y="0"/>
              </a:moveTo>
              <a:lnTo>
                <a:pt x="0" y="2583805"/>
              </a:lnTo>
              <a:lnTo>
                <a:pt x="258380" y="2583805"/>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0A0E05A-3FCE-4BB8-8532-51FA189B962C}">
      <dsp:nvSpPr>
        <dsp:cNvPr id="0" name=""/>
        <dsp:cNvSpPr/>
      </dsp:nvSpPr>
      <dsp:spPr>
        <a:xfrm>
          <a:off x="4954536" y="3231908"/>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lvl="0" algn="ctr" defTabSz="1422400">
            <a:lnSpc>
              <a:spcPct val="90000"/>
            </a:lnSpc>
            <a:spcBef>
              <a:spcPct val="0"/>
            </a:spcBef>
            <a:spcAft>
              <a:spcPct val="35000"/>
            </a:spcAft>
          </a:pPr>
          <a:r>
            <a:rPr lang="en-US" sz="3200" kern="1200" dirty="0" smtClean="0"/>
            <a:t>Tracking dashboard</a:t>
          </a:r>
          <a:endParaRPr lang="en-US" sz="3200" kern="1200" dirty="0"/>
        </a:p>
      </dsp:txBody>
      <dsp:txXfrm>
        <a:off x="4992375" y="3269747"/>
        <a:ext cx="1991366" cy="1216224"/>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397CBE-E028-47B1-9B27-09E48E1CD493}">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69EE690-BFE2-4827-8082-F8ADE47ACE1F}">
      <dsp:nvSpPr>
        <dsp:cNvPr id="0" name=""/>
        <dsp:cNvSpPr/>
      </dsp:nvSpPr>
      <dsp:spPr>
        <a:xfrm>
          <a:off x="511409" y="347956"/>
          <a:ext cx="7655707" cy="69627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60960" rIns="60960" bIns="60960" numCol="1" spcCol="1270" anchor="ctr" anchorCtr="0">
          <a:noAutofit/>
        </a:bodyPr>
        <a:lstStyle/>
        <a:p>
          <a:pPr lvl="0" algn="l" defTabSz="1066800">
            <a:lnSpc>
              <a:spcPct val="90000"/>
            </a:lnSpc>
            <a:spcBef>
              <a:spcPct val="0"/>
            </a:spcBef>
            <a:spcAft>
              <a:spcPct val="35000"/>
            </a:spcAft>
          </a:pPr>
          <a:r>
            <a:rPr lang="en-US" sz="2400" kern="1200" dirty="0" smtClean="0"/>
            <a:t>What is the date I will start this task?</a:t>
          </a:r>
          <a:endParaRPr lang="en-US" sz="2400" kern="1200" dirty="0"/>
        </a:p>
      </dsp:txBody>
      <dsp:txXfrm>
        <a:off x="511409" y="347956"/>
        <a:ext cx="7655707" cy="696274"/>
      </dsp:txXfrm>
    </dsp:sp>
    <dsp:sp modelId="{9DE36647-3062-4B95-8AAE-5729AA39EE12}">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03223B1-1203-40F5-8851-58F3D074C22D}">
      <dsp:nvSpPr>
        <dsp:cNvPr id="0" name=""/>
        <dsp:cNvSpPr/>
      </dsp:nvSpPr>
      <dsp:spPr>
        <a:xfrm>
          <a:off x="910599" y="1392548"/>
          <a:ext cx="7256517" cy="696274"/>
        </a:xfrm>
        <a:prstGeom prst="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60960" rIns="60960" bIns="60960" numCol="1" spcCol="1270" anchor="ctr" anchorCtr="0">
          <a:noAutofit/>
        </a:bodyPr>
        <a:lstStyle/>
        <a:p>
          <a:pPr lvl="0" algn="l" defTabSz="1066800">
            <a:lnSpc>
              <a:spcPct val="90000"/>
            </a:lnSpc>
            <a:spcBef>
              <a:spcPct val="0"/>
            </a:spcBef>
            <a:spcAft>
              <a:spcPct val="35000"/>
            </a:spcAft>
          </a:pPr>
          <a:r>
            <a:rPr lang="en-US" sz="2400" kern="1200" dirty="0" smtClean="0"/>
            <a:t>What is the deadline?</a:t>
          </a:r>
          <a:endParaRPr lang="en-US" sz="2400" kern="1200" dirty="0"/>
        </a:p>
      </dsp:txBody>
      <dsp:txXfrm>
        <a:off x="910599" y="1392548"/>
        <a:ext cx="7256517" cy="696274"/>
      </dsp:txXfrm>
    </dsp:sp>
    <dsp:sp modelId="{9C3226EF-9BE2-4623-B95A-B862218A4165}">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2">
              <a:hueOff val="1560506"/>
              <a:satOff val="-1946"/>
              <a:lumOff val="458"/>
              <a:alphaOff val="0"/>
            </a:schemeClr>
          </a:solidFill>
          <a:prstDash val="solid"/>
        </a:ln>
        <a:effectLst/>
      </dsp:spPr>
      <dsp:style>
        <a:lnRef idx="2">
          <a:scrgbClr r="0" g="0" b="0"/>
        </a:lnRef>
        <a:fillRef idx="1">
          <a:scrgbClr r="0" g="0" b="0"/>
        </a:fillRef>
        <a:effectRef idx="0">
          <a:scrgbClr r="0" g="0" b="0"/>
        </a:effectRef>
        <a:fontRef idx="minor"/>
      </dsp:style>
    </dsp:sp>
    <dsp:sp modelId="{8A82CC06-9E4E-42DD-8363-4AFB5B11ABBD}">
      <dsp:nvSpPr>
        <dsp:cNvPr id="0" name=""/>
        <dsp:cNvSpPr/>
      </dsp:nvSpPr>
      <dsp:spPr>
        <a:xfrm>
          <a:off x="910599" y="2437140"/>
          <a:ext cx="7256517" cy="696274"/>
        </a:xfrm>
        <a:prstGeom prst="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60960" rIns="60960" bIns="60960" numCol="1" spcCol="1270" anchor="ctr" anchorCtr="0">
          <a:noAutofit/>
        </a:bodyPr>
        <a:lstStyle/>
        <a:p>
          <a:pPr lvl="0" algn="l" defTabSz="1066800">
            <a:lnSpc>
              <a:spcPct val="90000"/>
            </a:lnSpc>
            <a:spcBef>
              <a:spcPct val="0"/>
            </a:spcBef>
            <a:spcAft>
              <a:spcPct val="35000"/>
            </a:spcAft>
          </a:pPr>
          <a:r>
            <a:rPr lang="en-US" sz="2400" kern="1200" dirty="0" smtClean="0"/>
            <a:t>What are the major things that need to be completed?</a:t>
          </a:r>
          <a:endParaRPr lang="en-US" sz="2400" kern="1200" dirty="0"/>
        </a:p>
      </dsp:txBody>
      <dsp:txXfrm>
        <a:off x="910599" y="2437140"/>
        <a:ext cx="7256517" cy="696274"/>
      </dsp:txXfrm>
    </dsp:sp>
    <dsp:sp modelId="{C92FB8FA-F6B0-42CF-A682-691660049AC2}">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2">
              <a:hueOff val="3121013"/>
              <a:satOff val="-3893"/>
              <a:lumOff val="915"/>
              <a:alphaOff val="0"/>
            </a:schemeClr>
          </a:solidFill>
          <a:prstDash val="solid"/>
        </a:ln>
        <a:effectLst/>
      </dsp:spPr>
      <dsp:style>
        <a:lnRef idx="2">
          <a:scrgbClr r="0" g="0" b="0"/>
        </a:lnRef>
        <a:fillRef idx="1">
          <a:scrgbClr r="0" g="0" b="0"/>
        </a:fillRef>
        <a:effectRef idx="0">
          <a:scrgbClr r="0" g="0" b="0"/>
        </a:effectRef>
        <a:fontRef idx="minor"/>
      </dsp:style>
    </dsp:sp>
    <dsp:sp modelId="{77903CD7-E3EE-485D-B78E-E9AEB5DC8918}">
      <dsp:nvSpPr>
        <dsp:cNvPr id="0" name=""/>
        <dsp:cNvSpPr/>
      </dsp:nvSpPr>
      <dsp:spPr>
        <a:xfrm>
          <a:off x="511409" y="3481732"/>
          <a:ext cx="7655707" cy="696274"/>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60960" rIns="60960" bIns="60960" numCol="1" spcCol="1270" anchor="ctr" anchorCtr="0">
          <a:noAutofit/>
        </a:bodyPr>
        <a:lstStyle/>
        <a:p>
          <a:pPr lvl="0" algn="l" defTabSz="1066800">
            <a:lnSpc>
              <a:spcPct val="90000"/>
            </a:lnSpc>
            <a:spcBef>
              <a:spcPct val="0"/>
            </a:spcBef>
            <a:spcAft>
              <a:spcPct val="35000"/>
            </a:spcAft>
          </a:pPr>
          <a:r>
            <a:rPr lang="en-US" sz="2400" kern="1200" dirty="0" smtClean="0"/>
            <a:t>What work has already been completed?</a:t>
          </a:r>
          <a:endParaRPr lang="en-US" sz="2400" kern="1200" dirty="0"/>
        </a:p>
      </dsp:txBody>
      <dsp:txXfrm>
        <a:off x="511409" y="3481732"/>
        <a:ext cx="7655707" cy="696274"/>
      </dsp:txXfrm>
    </dsp:sp>
    <dsp:sp modelId="{1303CA1E-A9E4-4B2F-9A1B-AF7CCE09F15B}">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E940C6-2A31-45FD-B427-AF2BB1FE6A4F}">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lvl="0" algn="ctr" defTabSz="2400300">
            <a:lnSpc>
              <a:spcPct val="90000"/>
            </a:lnSpc>
            <a:spcBef>
              <a:spcPct val="0"/>
            </a:spcBef>
            <a:spcAft>
              <a:spcPct val="35000"/>
            </a:spcAft>
          </a:pPr>
          <a:r>
            <a:rPr lang="en-US" sz="5400" kern="1200" dirty="0" smtClean="0"/>
            <a:t>Milestones</a:t>
          </a:r>
          <a:endParaRPr lang="en-US" sz="5400" kern="1200" dirty="0"/>
        </a:p>
      </dsp:txBody>
      <dsp:txXfrm>
        <a:off x="460905" y="1047"/>
        <a:ext cx="3479899" cy="2087939"/>
      </dsp:txXfrm>
    </dsp:sp>
    <dsp:sp modelId="{074FDB48-3D9E-4B3B-9166-DD24B8DFC6FB}">
      <dsp:nvSpPr>
        <dsp:cNvPr id="0" name=""/>
        <dsp:cNvSpPr/>
      </dsp:nvSpPr>
      <dsp:spPr>
        <a:xfrm>
          <a:off x="4288794" y="1047"/>
          <a:ext cx="3479899" cy="2087939"/>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lvl="0" algn="ctr" defTabSz="2400300">
            <a:lnSpc>
              <a:spcPct val="90000"/>
            </a:lnSpc>
            <a:spcBef>
              <a:spcPct val="0"/>
            </a:spcBef>
            <a:spcAft>
              <a:spcPct val="35000"/>
            </a:spcAft>
          </a:pPr>
          <a:r>
            <a:rPr lang="en-US" sz="5400" kern="1200" dirty="0" smtClean="0"/>
            <a:t>Review your plan</a:t>
          </a:r>
          <a:endParaRPr lang="en-US" sz="5400" kern="1200" dirty="0"/>
        </a:p>
      </dsp:txBody>
      <dsp:txXfrm>
        <a:off x="4288794" y="1047"/>
        <a:ext cx="3479899" cy="2087939"/>
      </dsp:txXfrm>
    </dsp:sp>
    <dsp:sp modelId="{A2E361DA-EC6D-4776-BBF9-4C319083092B}">
      <dsp:nvSpPr>
        <dsp:cNvPr id="0" name=""/>
        <dsp:cNvSpPr/>
      </dsp:nvSpPr>
      <dsp:spPr>
        <a:xfrm>
          <a:off x="2374850"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lvl="0" algn="ctr" defTabSz="2400300">
            <a:lnSpc>
              <a:spcPct val="90000"/>
            </a:lnSpc>
            <a:spcBef>
              <a:spcPct val="0"/>
            </a:spcBef>
            <a:spcAft>
              <a:spcPct val="35000"/>
            </a:spcAft>
          </a:pPr>
          <a:r>
            <a:rPr lang="en-US" sz="5400" kern="1200" dirty="0" smtClean="0"/>
            <a:t>Falling behind?</a:t>
          </a:r>
          <a:endParaRPr lang="en-US" sz="5400" kern="1200" dirty="0"/>
        </a:p>
      </dsp:txBody>
      <dsp:txXfrm>
        <a:off x="2374850" y="2436976"/>
        <a:ext cx="3479899" cy="20879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5B372D-6BBA-4787-8CA4-86F715CFCD90}">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n-US" sz="6500" b="0" kern="1200" dirty="0" smtClean="0"/>
            <a:t>Positive</a:t>
          </a:r>
          <a:endParaRPr lang="en-US" sz="6500" b="0" kern="1200" dirty="0"/>
        </a:p>
      </dsp:txBody>
      <dsp:txXfrm>
        <a:off x="460905" y="1047"/>
        <a:ext cx="3479899" cy="2087939"/>
      </dsp:txXfrm>
    </dsp:sp>
    <dsp:sp modelId="{CA2CC117-A745-4309-A090-E2614B513F55}">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n-US" sz="6500" b="0" kern="1200" dirty="0" smtClean="0"/>
            <a:t>Personal</a:t>
          </a:r>
          <a:endParaRPr lang="en-US" sz="6500" b="0" kern="1200" dirty="0"/>
        </a:p>
      </dsp:txBody>
      <dsp:txXfrm>
        <a:off x="4288794" y="1047"/>
        <a:ext cx="3479899" cy="2087939"/>
      </dsp:txXfrm>
    </dsp:sp>
    <dsp:sp modelId="{CBA2270D-A0ED-4471-AFEB-8CD18DA76A42}">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n-US" sz="6500" b="0" kern="1200" dirty="0" smtClean="0"/>
            <a:t>Possible</a:t>
          </a:r>
          <a:endParaRPr lang="en-US" sz="6500" b="0" kern="1200" dirty="0"/>
        </a:p>
      </dsp:txBody>
      <dsp:txXfrm>
        <a:off x="2374850" y="2436976"/>
        <a:ext cx="3479899" cy="208793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FBFDA-EEE7-4582-9101-9BDC20347B73}">
      <dsp:nvSpPr>
        <dsp:cNvPr id="0" name=""/>
        <dsp:cNvSpPr/>
      </dsp:nvSpPr>
      <dsp:spPr>
        <a:xfrm>
          <a:off x="2983309" y="0"/>
          <a:ext cx="2262981" cy="2262981"/>
        </a:xfrm>
        <a:prstGeom prst="triangl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CA" sz="2400" kern="1200" dirty="0" smtClean="0"/>
            <a:t>Time</a:t>
          </a:r>
          <a:endParaRPr lang="en-CA" sz="2400" kern="1200" dirty="0"/>
        </a:p>
      </dsp:txBody>
      <dsp:txXfrm>
        <a:off x="3549054" y="1131491"/>
        <a:ext cx="1131491" cy="1131490"/>
      </dsp:txXfrm>
    </dsp:sp>
    <dsp:sp modelId="{D23F4223-2B82-41A5-A94D-BFA021FD1466}">
      <dsp:nvSpPr>
        <dsp:cNvPr id="0" name=""/>
        <dsp:cNvSpPr/>
      </dsp:nvSpPr>
      <dsp:spPr>
        <a:xfrm>
          <a:off x="1851818" y="2262981"/>
          <a:ext cx="2262981" cy="2262981"/>
        </a:xfrm>
        <a:prstGeom prst="triangle">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CA" sz="2400" kern="1200" dirty="0" smtClean="0"/>
            <a:t>Scope</a:t>
          </a:r>
          <a:endParaRPr lang="en-CA" sz="2400" kern="1200" dirty="0"/>
        </a:p>
      </dsp:txBody>
      <dsp:txXfrm>
        <a:off x="2417563" y="3394472"/>
        <a:ext cx="1131491" cy="1131490"/>
      </dsp:txXfrm>
    </dsp:sp>
    <dsp:sp modelId="{A10E6843-0DB9-4F32-A47C-FEB2B2B5301E}">
      <dsp:nvSpPr>
        <dsp:cNvPr id="0" name=""/>
        <dsp:cNvSpPr/>
      </dsp:nvSpPr>
      <dsp:spPr>
        <a:xfrm rot="10800000">
          <a:off x="2983309" y="2262981"/>
          <a:ext cx="2262981" cy="2262981"/>
        </a:xfrm>
        <a:prstGeom prst="triangle">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CA" sz="2400" kern="1200" dirty="0" smtClean="0"/>
            <a:t>Quality</a:t>
          </a:r>
          <a:endParaRPr lang="en-CA" sz="2400" kern="1200" dirty="0"/>
        </a:p>
      </dsp:txBody>
      <dsp:txXfrm rot="10800000">
        <a:off x="3549054" y="2262981"/>
        <a:ext cx="1131491" cy="1131490"/>
      </dsp:txXfrm>
    </dsp:sp>
    <dsp:sp modelId="{FD55D2CF-E324-4738-9594-29157AA324F4}">
      <dsp:nvSpPr>
        <dsp:cNvPr id="0" name=""/>
        <dsp:cNvSpPr/>
      </dsp:nvSpPr>
      <dsp:spPr>
        <a:xfrm>
          <a:off x="4114800" y="2262981"/>
          <a:ext cx="2262981" cy="2262981"/>
        </a:xfrm>
        <a:prstGeom prst="triangle">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CA" sz="2400" kern="1200" dirty="0" smtClean="0"/>
            <a:t>Cost</a:t>
          </a:r>
          <a:endParaRPr lang="en-CA" sz="2400" kern="1200" dirty="0"/>
        </a:p>
      </dsp:txBody>
      <dsp:txXfrm>
        <a:off x="4680545" y="3394472"/>
        <a:ext cx="1131491" cy="113149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CF3811-6421-46D7-8344-C5705EFFA4B5}">
      <dsp:nvSpPr>
        <dsp:cNvPr id="0" name=""/>
        <dsp:cNvSpPr/>
      </dsp:nvSpPr>
      <dsp:spPr>
        <a:xfrm>
          <a:off x="0" y="0"/>
          <a:ext cx="6583680" cy="99571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t>Resources can perform activities simultaneously</a:t>
          </a:r>
          <a:endParaRPr lang="en-US" sz="2600" kern="1200" dirty="0"/>
        </a:p>
      </dsp:txBody>
      <dsp:txXfrm>
        <a:off x="29163" y="29163"/>
        <a:ext cx="5425092" cy="937385"/>
      </dsp:txXfrm>
    </dsp:sp>
    <dsp:sp modelId="{57388BC9-78FB-4310-BD3A-8D4D2BD7CA70}">
      <dsp:nvSpPr>
        <dsp:cNvPr id="0" name=""/>
        <dsp:cNvSpPr/>
      </dsp:nvSpPr>
      <dsp:spPr>
        <a:xfrm>
          <a:off x="551383" y="1176750"/>
          <a:ext cx="6583680" cy="995711"/>
        </a:xfrm>
        <a:prstGeom prst="roundRect">
          <a:avLst>
            <a:gd name="adj" fmla="val 10000"/>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t>Indicate milestones in your schedule</a:t>
          </a:r>
          <a:endParaRPr lang="en-US" sz="2600" kern="1200" dirty="0"/>
        </a:p>
      </dsp:txBody>
      <dsp:txXfrm>
        <a:off x="580546" y="1205913"/>
        <a:ext cx="5326758" cy="937385"/>
      </dsp:txXfrm>
    </dsp:sp>
    <dsp:sp modelId="{91EB4591-B260-4966-A63B-96270CB27CCE}">
      <dsp:nvSpPr>
        <dsp:cNvPr id="0" name=""/>
        <dsp:cNvSpPr/>
      </dsp:nvSpPr>
      <dsp:spPr>
        <a:xfrm>
          <a:off x="1094536" y="2353500"/>
          <a:ext cx="6583680" cy="995711"/>
        </a:xfrm>
        <a:prstGeom prst="roundRect">
          <a:avLst>
            <a:gd name="adj" fmla="val 10000"/>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t>Include deliverables with the milestones</a:t>
          </a:r>
          <a:endParaRPr lang="en-US" sz="2600" kern="1200" dirty="0"/>
        </a:p>
      </dsp:txBody>
      <dsp:txXfrm>
        <a:off x="1123699" y="2382663"/>
        <a:ext cx="5334987" cy="937385"/>
      </dsp:txXfrm>
    </dsp:sp>
    <dsp:sp modelId="{7380E966-3FE0-428D-858D-1E45BFF9E959}">
      <dsp:nvSpPr>
        <dsp:cNvPr id="0" name=""/>
        <dsp:cNvSpPr/>
      </dsp:nvSpPr>
      <dsp:spPr>
        <a:xfrm>
          <a:off x="1645920" y="3530251"/>
          <a:ext cx="6583680" cy="995711"/>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t>Include lag and lead time in your tasks</a:t>
          </a:r>
          <a:endParaRPr lang="en-US" sz="2600" kern="1200" dirty="0"/>
        </a:p>
      </dsp:txBody>
      <dsp:txXfrm>
        <a:off x="1675083" y="3559414"/>
        <a:ext cx="5326758" cy="937385"/>
      </dsp:txXfrm>
    </dsp:sp>
    <dsp:sp modelId="{2E10C406-A868-440B-88EB-852109A544B9}">
      <dsp:nvSpPr>
        <dsp:cNvPr id="0" name=""/>
        <dsp:cNvSpPr/>
      </dsp:nvSpPr>
      <dsp:spPr>
        <a:xfrm>
          <a:off x="5936467" y="762624"/>
          <a:ext cx="647212" cy="64721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dirty="0"/>
        </a:p>
      </dsp:txBody>
      <dsp:txXfrm>
        <a:off x="6082090" y="762624"/>
        <a:ext cx="355966" cy="487027"/>
      </dsp:txXfrm>
    </dsp:sp>
    <dsp:sp modelId="{96E95FEE-8B92-4F37-B964-CB7D60F0A4C2}">
      <dsp:nvSpPr>
        <dsp:cNvPr id="0" name=""/>
        <dsp:cNvSpPr/>
      </dsp:nvSpPr>
      <dsp:spPr>
        <a:xfrm>
          <a:off x="6487850" y="1939375"/>
          <a:ext cx="647212" cy="647212"/>
        </a:xfrm>
        <a:prstGeom prst="downArrow">
          <a:avLst>
            <a:gd name="adj1" fmla="val 55000"/>
            <a:gd name="adj2" fmla="val 45000"/>
          </a:avLst>
        </a:prstGeom>
        <a:solidFill>
          <a:schemeClr val="accent3">
            <a:tint val="40000"/>
            <a:alpha val="90000"/>
            <a:hueOff val="5358425"/>
            <a:satOff val="-6896"/>
            <a:lumOff val="-537"/>
            <a:alphaOff val="0"/>
          </a:schemeClr>
        </a:solidFill>
        <a:ln w="25400" cap="flat" cmpd="sng" algn="ctr">
          <a:solidFill>
            <a:schemeClr val="accent3">
              <a:tint val="40000"/>
              <a:alpha val="90000"/>
              <a:hueOff val="5358425"/>
              <a:satOff val="-6896"/>
              <a:lumOff val="-53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dirty="0"/>
        </a:p>
      </dsp:txBody>
      <dsp:txXfrm>
        <a:off x="6633473" y="1939375"/>
        <a:ext cx="355966" cy="487027"/>
      </dsp:txXfrm>
    </dsp:sp>
    <dsp:sp modelId="{F6BB4F43-6EDC-4F66-8EBB-CAA61081797E}">
      <dsp:nvSpPr>
        <dsp:cNvPr id="0" name=""/>
        <dsp:cNvSpPr/>
      </dsp:nvSpPr>
      <dsp:spPr>
        <a:xfrm>
          <a:off x="7031004" y="3116125"/>
          <a:ext cx="647212" cy="647212"/>
        </a:xfrm>
        <a:prstGeom prst="downArrow">
          <a:avLst>
            <a:gd name="adj1" fmla="val 55000"/>
            <a:gd name="adj2" fmla="val 45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dirty="0"/>
        </a:p>
      </dsp:txBody>
      <dsp:txXfrm>
        <a:off x="7176627" y="3116125"/>
        <a:ext cx="355966" cy="487027"/>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FF8AEC-06CC-4A83-9099-1DA4BF045A2A}">
      <dsp:nvSpPr>
        <dsp:cNvPr id="0" name=""/>
        <dsp:cNvSpPr/>
      </dsp:nvSpPr>
      <dsp:spPr>
        <a:xfrm>
          <a:off x="0" y="786396"/>
          <a:ext cx="8229600" cy="91143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a:lnSpc>
              <a:spcPct val="90000"/>
            </a:lnSpc>
            <a:spcBef>
              <a:spcPct val="0"/>
            </a:spcBef>
            <a:spcAft>
              <a:spcPct val="35000"/>
            </a:spcAft>
          </a:pPr>
          <a:r>
            <a:rPr lang="en-US" sz="3800" kern="1200" dirty="0" smtClean="0"/>
            <a:t>Do a complete clean and reorganization</a:t>
          </a:r>
          <a:endParaRPr lang="en-US" sz="3800" kern="1200" dirty="0"/>
        </a:p>
      </dsp:txBody>
      <dsp:txXfrm>
        <a:off x="44492" y="830888"/>
        <a:ext cx="8140616" cy="822446"/>
      </dsp:txXfrm>
    </dsp:sp>
    <dsp:sp modelId="{EECA0942-B0EC-478D-8B65-257F5A70AB23}">
      <dsp:nvSpPr>
        <dsp:cNvPr id="0" name=""/>
        <dsp:cNvSpPr/>
      </dsp:nvSpPr>
      <dsp:spPr>
        <a:xfrm>
          <a:off x="0" y="1807266"/>
          <a:ext cx="8229600" cy="91143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a:lnSpc>
              <a:spcPct val="90000"/>
            </a:lnSpc>
            <a:spcBef>
              <a:spcPct val="0"/>
            </a:spcBef>
            <a:spcAft>
              <a:spcPct val="35000"/>
            </a:spcAft>
          </a:pPr>
          <a:r>
            <a:rPr lang="en-US" sz="3800" kern="1200" dirty="0" smtClean="0"/>
            <a:t>Keep your desk as clear as possible</a:t>
          </a:r>
          <a:endParaRPr lang="en-US" sz="3800" kern="1200" dirty="0"/>
        </a:p>
      </dsp:txBody>
      <dsp:txXfrm>
        <a:off x="44492" y="1851758"/>
        <a:ext cx="8140616" cy="822446"/>
      </dsp:txXfrm>
    </dsp:sp>
    <dsp:sp modelId="{3BC5EA1B-1C79-48B9-82C6-BF15A3D38A8A}">
      <dsp:nvSpPr>
        <dsp:cNvPr id="0" name=""/>
        <dsp:cNvSpPr/>
      </dsp:nvSpPr>
      <dsp:spPr>
        <a:xfrm>
          <a:off x="0" y="2828136"/>
          <a:ext cx="8229600" cy="91143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a:lnSpc>
              <a:spcPct val="90000"/>
            </a:lnSpc>
            <a:spcBef>
              <a:spcPct val="0"/>
            </a:spcBef>
            <a:spcAft>
              <a:spcPct val="35000"/>
            </a:spcAft>
          </a:pPr>
          <a:r>
            <a:rPr lang="en-US" sz="3800" kern="1200" dirty="0" smtClean="0"/>
            <a:t>Make your workspace a pleasant place</a:t>
          </a:r>
          <a:endParaRPr lang="en-US" sz="3800" kern="1200" dirty="0"/>
        </a:p>
      </dsp:txBody>
      <dsp:txXfrm>
        <a:off x="44492" y="2872628"/>
        <a:ext cx="8140616" cy="822446"/>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5BCB10-BB60-4DFE-A850-9EA487F404D0}">
      <dsp:nvSpPr>
        <dsp:cNvPr id="0" name=""/>
        <dsp:cNvSpPr/>
      </dsp:nvSpPr>
      <dsp:spPr>
        <a:xfrm>
          <a:off x="5213570" y="0"/>
          <a:ext cx="3013769"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C8C6B25-DF71-4C22-9757-2FAF8C4CC302}">
      <dsp:nvSpPr>
        <dsp:cNvPr id="0" name=""/>
        <dsp:cNvSpPr/>
      </dsp:nvSpPr>
      <dsp:spPr>
        <a:xfrm>
          <a:off x="0" y="64289"/>
          <a:ext cx="5211309" cy="128578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US" sz="3600" kern="1200" dirty="0" smtClean="0"/>
            <a:t>Keep your back straight</a:t>
          </a:r>
          <a:endParaRPr lang="en-US" sz="3600" kern="1200" dirty="0"/>
        </a:p>
      </dsp:txBody>
      <dsp:txXfrm>
        <a:off x="62767" y="127056"/>
        <a:ext cx="5085775" cy="1160249"/>
      </dsp:txXfrm>
    </dsp:sp>
    <dsp:sp modelId="{A4B8326F-C2DB-4343-BC75-382D35F4F6A1}">
      <dsp:nvSpPr>
        <dsp:cNvPr id="0" name=""/>
        <dsp:cNvSpPr/>
      </dsp:nvSpPr>
      <dsp:spPr>
        <a:xfrm>
          <a:off x="5213570" y="1555799"/>
          <a:ext cx="3013769"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1A90596-5F00-438C-A5B7-C7D91A002707}">
      <dsp:nvSpPr>
        <dsp:cNvPr id="0" name=""/>
        <dsp:cNvSpPr/>
      </dsp:nvSpPr>
      <dsp:spPr>
        <a:xfrm>
          <a:off x="0" y="1620089"/>
          <a:ext cx="5211309" cy="128578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US" sz="3600" kern="1200" dirty="0" smtClean="0"/>
            <a:t>Monitor viewing angle</a:t>
          </a:r>
          <a:endParaRPr lang="en-US" sz="3600" kern="1200" dirty="0"/>
        </a:p>
      </dsp:txBody>
      <dsp:txXfrm>
        <a:off x="62767" y="1682856"/>
        <a:ext cx="5085775" cy="1160249"/>
      </dsp:txXfrm>
    </dsp:sp>
    <dsp:sp modelId="{BA895B4C-B17D-4D07-8D4C-66A439913F85}">
      <dsp:nvSpPr>
        <dsp:cNvPr id="0" name=""/>
        <dsp:cNvSpPr/>
      </dsp:nvSpPr>
      <dsp:spPr>
        <a:xfrm>
          <a:off x="5213570" y="3111599"/>
          <a:ext cx="3013769"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020DC4-4B79-4C3E-8AAA-6F06318C9B41}">
      <dsp:nvSpPr>
        <dsp:cNvPr id="0" name=""/>
        <dsp:cNvSpPr/>
      </dsp:nvSpPr>
      <dsp:spPr>
        <a:xfrm>
          <a:off x="2260" y="3175889"/>
          <a:ext cx="5211309" cy="128578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US" sz="3600" kern="1200" dirty="0" smtClean="0"/>
            <a:t>Pay attention to your body </a:t>
          </a:r>
          <a:endParaRPr lang="en-US" sz="3600" kern="1200" dirty="0"/>
        </a:p>
      </dsp:txBody>
      <dsp:txXfrm>
        <a:off x="65027" y="3238656"/>
        <a:ext cx="5085775" cy="1160249"/>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EEBAFE-7975-4F59-935E-8E1E35240CCC}">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Organize your Start menu</a:t>
          </a:r>
          <a:endParaRPr lang="en-US" sz="3200" kern="1200" dirty="0"/>
        </a:p>
      </dsp:txBody>
      <dsp:txXfrm>
        <a:off x="460905" y="1047"/>
        <a:ext cx="3479899" cy="2087939"/>
      </dsp:txXfrm>
    </dsp:sp>
    <dsp:sp modelId="{96E30456-F854-4963-B94C-B4B79229D1FF}">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Keep your virtual desktop like your real desk </a:t>
          </a:r>
          <a:endParaRPr lang="en-US" sz="3200" kern="1200" dirty="0"/>
        </a:p>
      </dsp:txBody>
      <dsp:txXfrm>
        <a:off x="4288794" y="1047"/>
        <a:ext cx="3479899" cy="2087939"/>
      </dsp:txXfrm>
    </dsp:sp>
    <dsp:sp modelId="{A4743C61-6380-419E-B12B-13E8B0C83101}">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Make use of applications that automate tasks for you</a:t>
          </a:r>
          <a:endParaRPr lang="en-US" sz="3200" kern="1200" dirty="0"/>
        </a:p>
      </dsp:txBody>
      <dsp:txXfrm>
        <a:off x="2374850" y="2436976"/>
        <a:ext cx="3479899" cy="2087939"/>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D84E45-4A09-43E7-8CA0-FC9FADC76F15}">
      <dsp:nvSpPr>
        <dsp:cNvPr id="0" name=""/>
        <dsp:cNvSpPr/>
      </dsp:nvSpPr>
      <dsp:spPr>
        <a:xfrm>
          <a:off x="0" y="3406931"/>
          <a:ext cx="8229600" cy="111823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lvl="0" algn="ctr" defTabSz="1733550">
            <a:lnSpc>
              <a:spcPct val="90000"/>
            </a:lnSpc>
            <a:spcBef>
              <a:spcPct val="0"/>
            </a:spcBef>
            <a:spcAft>
              <a:spcPct val="35000"/>
            </a:spcAft>
          </a:pPr>
          <a:r>
            <a:rPr lang="en-US" sz="3900" b="0" kern="1200" dirty="0" smtClean="0"/>
            <a:t>Archival files</a:t>
          </a:r>
          <a:endParaRPr lang="en-US" sz="3900" b="0" kern="1200" dirty="0"/>
        </a:p>
      </dsp:txBody>
      <dsp:txXfrm>
        <a:off x="0" y="3406931"/>
        <a:ext cx="8229600" cy="1118231"/>
      </dsp:txXfrm>
    </dsp:sp>
    <dsp:sp modelId="{51780977-D361-43A3-9A92-488FB23903E5}">
      <dsp:nvSpPr>
        <dsp:cNvPr id="0" name=""/>
        <dsp:cNvSpPr/>
      </dsp:nvSpPr>
      <dsp:spPr>
        <a:xfrm rot="10800000">
          <a:off x="0" y="1703865"/>
          <a:ext cx="8229600" cy="1719839"/>
        </a:xfrm>
        <a:prstGeom prst="upArrowCallou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lvl="0" algn="ctr" defTabSz="1733550">
            <a:lnSpc>
              <a:spcPct val="90000"/>
            </a:lnSpc>
            <a:spcBef>
              <a:spcPct val="0"/>
            </a:spcBef>
            <a:spcAft>
              <a:spcPct val="35000"/>
            </a:spcAft>
          </a:pPr>
          <a:r>
            <a:rPr lang="en-US" sz="3900" b="0" kern="1200" dirty="0" smtClean="0"/>
            <a:t>Reference files</a:t>
          </a:r>
          <a:endParaRPr lang="en-US" sz="3900" b="0" kern="1200" dirty="0"/>
        </a:p>
      </dsp:txBody>
      <dsp:txXfrm rot="10800000">
        <a:off x="0" y="1703865"/>
        <a:ext cx="8229600" cy="1117500"/>
      </dsp:txXfrm>
    </dsp:sp>
    <dsp:sp modelId="{40C337B7-D6F4-475B-BBEA-56941935D5AC}">
      <dsp:nvSpPr>
        <dsp:cNvPr id="0" name=""/>
        <dsp:cNvSpPr/>
      </dsp:nvSpPr>
      <dsp:spPr>
        <a:xfrm rot="10800000">
          <a:off x="0" y="799"/>
          <a:ext cx="8229600" cy="1719839"/>
        </a:xfrm>
        <a:prstGeom prst="upArrowCallou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lvl="0" algn="ctr" defTabSz="1733550">
            <a:lnSpc>
              <a:spcPct val="90000"/>
            </a:lnSpc>
            <a:spcBef>
              <a:spcPct val="0"/>
            </a:spcBef>
            <a:spcAft>
              <a:spcPct val="35000"/>
            </a:spcAft>
          </a:pPr>
          <a:r>
            <a:rPr lang="en-US" sz="3900" b="0" kern="1200" dirty="0" smtClean="0"/>
            <a:t>Working files</a:t>
          </a:r>
          <a:endParaRPr lang="en-US" sz="3900" b="0" kern="1200" dirty="0"/>
        </a:p>
      </dsp:txBody>
      <dsp:txXfrm rot="10800000">
        <a:off x="0" y="799"/>
        <a:ext cx="8229600" cy="111750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53E3E4-E08C-4C06-9B93-22DA1222269B}">
      <dsp:nvSpPr>
        <dsp:cNvPr id="0" name=""/>
        <dsp:cNvSpPr/>
      </dsp:nvSpPr>
      <dsp:spPr>
        <a:xfrm>
          <a:off x="467774" y="2209"/>
          <a:ext cx="729405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2133600">
            <a:lnSpc>
              <a:spcPct val="90000"/>
            </a:lnSpc>
            <a:spcBef>
              <a:spcPct val="0"/>
            </a:spcBef>
            <a:spcAft>
              <a:spcPct val="35000"/>
            </a:spcAft>
          </a:pPr>
          <a:r>
            <a:rPr lang="en-US" sz="4800" kern="1200" dirty="0" smtClean="0"/>
            <a:t>Retrieve information quickly</a:t>
          </a:r>
          <a:endParaRPr lang="en-US" sz="4800" kern="1200" dirty="0"/>
        </a:p>
      </dsp:txBody>
      <dsp:txXfrm>
        <a:off x="467774" y="2209"/>
        <a:ext cx="7294050" cy="1458562"/>
      </dsp:txXfrm>
    </dsp:sp>
    <dsp:sp modelId="{D0C2547E-9286-4732-8646-E9672F0110D4}">
      <dsp:nvSpPr>
        <dsp:cNvPr id="0" name=""/>
        <dsp:cNvSpPr/>
      </dsp:nvSpPr>
      <dsp:spPr>
        <a:xfrm>
          <a:off x="969468" y="1533700"/>
          <a:ext cx="6290662"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2133600">
            <a:lnSpc>
              <a:spcPct val="90000"/>
            </a:lnSpc>
            <a:spcBef>
              <a:spcPct val="0"/>
            </a:spcBef>
            <a:spcAft>
              <a:spcPct val="35000"/>
            </a:spcAft>
          </a:pPr>
          <a:r>
            <a:rPr lang="en-US" sz="4800" kern="1200" dirty="0" smtClean="0"/>
            <a:t>A folder for each project</a:t>
          </a:r>
          <a:endParaRPr lang="en-US" sz="4800" kern="1200" dirty="0"/>
        </a:p>
      </dsp:txBody>
      <dsp:txXfrm>
        <a:off x="969468" y="1533700"/>
        <a:ext cx="6290662" cy="1458562"/>
      </dsp:txXfrm>
    </dsp:sp>
    <dsp:sp modelId="{773DEA87-A3EA-49D6-90B5-B0EE9FC8366B}">
      <dsp:nvSpPr>
        <dsp:cNvPr id="0" name=""/>
        <dsp:cNvSpPr/>
      </dsp:nvSpPr>
      <dsp:spPr>
        <a:xfrm>
          <a:off x="1013512" y="3065190"/>
          <a:ext cx="6202575"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2133600">
            <a:lnSpc>
              <a:spcPct val="90000"/>
            </a:lnSpc>
            <a:spcBef>
              <a:spcPct val="0"/>
            </a:spcBef>
            <a:spcAft>
              <a:spcPct val="35000"/>
            </a:spcAft>
          </a:pPr>
          <a:r>
            <a:rPr lang="en-US" sz="4800" kern="1200" dirty="0" smtClean="0"/>
            <a:t>Appropriate sub-folders</a:t>
          </a:r>
          <a:endParaRPr lang="en-US" sz="4800" kern="1200" dirty="0"/>
        </a:p>
      </dsp:txBody>
      <dsp:txXfrm>
        <a:off x="1013512" y="3065190"/>
        <a:ext cx="6202575" cy="1458562"/>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B27FA0-1BE8-41F2-99F3-C054A39951E4}">
      <dsp:nvSpPr>
        <dsp:cNvPr id="0" name=""/>
        <dsp:cNvSpPr/>
      </dsp:nvSpPr>
      <dsp:spPr>
        <a:xfrm rot="16200000">
          <a:off x="-956010" y="957014"/>
          <a:ext cx="4525963" cy="2611933"/>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0" rIns="246063" bIns="0" numCol="1" spcCol="1270" anchor="ctr" anchorCtr="0">
          <a:noAutofit/>
        </a:bodyPr>
        <a:lstStyle/>
        <a:p>
          <a:pPr lvl="0" algn="ctr" defTabSz="1733550">
            <a:lnSpc>
              <a:spcPct val="90000"/>
            </a:lnSpc>
            <a:spcBef>
              <a:spcPct val="0"/>
            </a:spcBef>
            <a:spcAft>
              <a:spcPct val="35000"/>
            </a:spcAft>
          </a:pPr>
          <a:r>
            <a:rPr lang="en-US" sz="3900" kern="1200" dirty="0" smtClean="0"/>
            <a:t>Consistent date</a:t>
          </a:r>
          <a:endParaRPr lang="en-US" sz="3900" kern="1200" dirty="0"/>
        </a:p>
      </dsp:txBody>
      <dsp:txXfrm rot="5400000">
        <a:off x="1005" y="905192"/>
        <a:ext cx="2611933" cy="2715577"/>
      </dsp:txXfrm>
    </dsp:sp>
    <dsp:sp modelId="{FDD0E1C8-3D98-4073-9435-3C96BF3B1F5F}">
      <dsp:nvSpPr>
        <dsp:cNvPr id="0" name=""/>
        <dsp:cNvSpPr/>
      </dsp:nvSpPr>
      <dsp:spPr>
        <a:xfrm rot="16200000">
          <a:off x="1851818" y="957014"/>
          <a:ext cx="4525963" cy="2611933"/>
        </a:xfrm>
        <a:prstGeom prst="flowChartManualOperation">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0" rIns="246063" bIns="0" numCol="1" spcCol="1270" anchor="ctr" anchorCtr="0">
          <a:noAutofit/>
        </a:bodyPr>
        <a:lstStyle/>
        <a:p>
          <a:pPr lvl="0" algn="ctr" defTabSz="1733550">
            <a:lnSpc>
              <a:spcPct val="90000"/>
            </a:lnSpc>
            <a:spcBef>
              <a:spcPct val="0"/>
            </a:spcBef>
            <a:spcAft>
              <a:spcPct val="35000"/>
            </a:spcAft>
          </a:pPr>
          <a:r>
            <a:rPr lang="en-US" sz="3900" kern="1200" dirty="0" smtClean="0"/>
            <a:t>Quarterly</a:t>
          </a:r>
          <a:endParaRPr lang="en-US" sz="3900" kern="1200" dirty="0"/>
        </a:p>
      </dsp:txBody>
      <dsp:txXfrm rot="5400000">
        <a:off x="2808833" y="905192"/>
        <a:ext cx="2611933" cy="2715577"/>
      </dsp:txXfrm>
    </dsp:sp>
    <dsp:sp modelId="{9E416E02-6B7D-4D85-A87C-97159E6D82B2}">
      <dsp:nvSpPr>
        <dsp:cNvPr id="0" name=""/>
        <dsp:cNvSpPr/>
      </dsp:nvSpPr>
      <dsp:spPr>
        <a:xfrm rot="16200000">
          <a:off x="4659647" y="957014"/>
          <a:ext cx="4525963" cy="2611933"/>
        </a:xfrm>
        <a:prstGeom prst="flowChartManualOperati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0" rIns="246063" bIns="0" numCol="1" spcCol="1270" anchor="ctr" anchorCtr="0">
          <a:noAutofit/>
        </a:bodyPr>
        <a:lstStyle/>
        <a:p>
          <a:pPr lvl="0" algn="ctr" defTabSz="1733550">
            <a:lnSpc>
              <a:spcPct val="90000"/>
            </a:lnSpc>
            <a:spcBef>
              <a:spcPct val="0"/>
            </a:spcBef>
            <a:spcAft>
              <a:spcPct val="35000"/>
            </a:spcAft>
          </a:pPr>
          <a:r>
            <a:rPr lang="en-US" sz="3900" kern="1200" dirty="0" smtClean="0"/>
            <a:t>Good time to backup</a:t>
          </a:r>
          <a:endParaRPr lang="en-US" sz="3900" kern="1200" dirty="0"/>
        </a:p>
      </dsp:txBody>
      <dsp:txXfrm rot="5400000">
        <a:off x="5616662" y="905192"/>
        <a:ext cx="2611933" cy="2715577"/>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732380-64CC-4C1C-9A9B-5E2C091C8286}">
      <dsp:nvSpPr>
        <dsp:cNvPr id="0" name=""/>
        <dsp:cNvSpPr/>
      </dsp:nvSpPr>
      <dsp:spPr>
        <a:xfrm>
          <a:off x="1004" y="1087611"/>
          <a:ext cx="3917900" cy="235074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en-US" sz="4700" kern="1200" dirty="0" smtClean="0"/>
            <a:t>Best handled in batches</a:t>
          </a:r>
          <a:endParaRPr lang="en-US" sz="4700" kern="1200" dirty="0"/>
        </a:p>
      </dsp:txBody>
      <dsp:txXfrm>
        <a:off x="1004" y="1087611"/>
        <a:ext cx="3917900" cy="2350740"/>
      </dsp:txXfrm>
    </dsp:sp>
    <dsp:sp modelId="{82E94AAA-4601-4329-BB02-09E231C905C7}">
      <dsp:nvSpPr>
        <dsp:cNvPr id="0" name=""/>
        <dsp:cNvSpPr/>
      </dsp:nvSpPr>
      <dsp:spPr>
        <a:xfrm>
          <a:off x="4310695" y="1087611"/>
          <a:ext cx="3917900" cy="2350740"/>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en-US" sz="4700" kern="1200" dirty="0" smtClean="0"/>
            <a:t>Regularly scheduled times </a:t>
          </a:r>
          <a:endParaRPr lang="en-US" sz="4700" kern="1200" dirty="0"/>
        </a:p>
      </dsp:txBody>
      <dsp:txXfrm>
        <a:off x="4310695" y="1087611"/>
        <a:ext cx="3917900" cy="2350740"/>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1EF5E7-4BEC-4A07-AFE1-3FEDE223E712}">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lvl="0" algn="l" defTabSz="2622550">
            <a:lnSpc>
              <a:spcPct val="90000"/>
            </a:lnSpc>
            <a:spcBef>
              <a:spcPct val="0"/>
            </a:spcBef>
            <a:spcAft>
              <a:spcPct val="35000"/>
            </a:spcAft>
          </a:pPr>
          <a:r>
            <a:rPr lang="en-US" sz="5900" kern="1200" dirty="0" smtClean="0"/>
            <a:t>Read it</a:t>
          </a:r>
          <a:endParaRPr lang="en-US" sz="5900" kern="1200" dirty="0"/>
        </a:p>
      </dsp:txBody>
      <dsp:txXfrm>
        <a:off x="39768" y="39768"/>
        <a:ext cx="5530000" cy="1278252"/>
      </dsp:txXfrm>
    </dsp:sp>
    <dsp:sp modelId="{82DB6576-03BA-49EC-A278-F27A694DD244}">
      <dsp:nvSpPr>
        <dsp:cNvPr id="0" name=""/>
        <dsp:cNvSpPr/>
      </dsp:nvSpPr>
      <dsp:spPr>
        <a:xfrm>
          <a:off x="617219" y="1584087"/>
          <a:ext cx="6995160" cy="1357788"/>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lvl="0" algn="l" defTabSz="2622550">
            <a:lnSpc>
              <a:spcPct val="90000"/>
            </a:lnSpc>
            <a:spcBef>
              <a:spcPct val="0"/>
            </a:spcBef>
            <a:spcAft>
              <a:spcPct val="35000"/>
            </a:spcAft>
          </a:pPr>
          <a:r>
            <a:rPr lang="en-US" sz="5900" kern="1200" dirty="0" smtClean="0"/>
            <a:t>File it</a:t>
          </a:r>
          <a:endParaRPr lang="en-US" sz="5900" kern="1200" dirty="0"/>
        </a:p>
      </dsp:txBody>
      <dsp:txXfrm>
        <a:off x="656987" y="1623855"/>
        <a:ext cx="5415841" cy="1278252"/>
      </dsp:txXfrm>
    </dsp:sp>
    <dsp:sp modelId="{B3A2C71F-0889-4D5C-9A77-120CBBB6FC3E}">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lvl="0" algn="l" defTabSz="2622550">
            <a:lnSpc>
              <a:spcPct val="90000"/>
            </a:lnSpc>
            <a:spcBef>
              <a:spcPct val="0"/>
            </a:spcBef>
            <a:spcAft>
              <a:spcPct val="35000"/>
            </a:spcAft>
          </a:pPr>
          <a:r>
            <a:rPr lang="en-US" sz="5900" kern="1200" dirty="0" smtClean="0"/>
            <a:t>Delete it</a:t>
          </a:r>
          <a:endParaRPr lang="en-US" sz="5900" kern="1200" dirty="0"/>
        </a:p>
      </dsp:txBody>
      <dsp:txXfrm>
        <a:off x="1274207" y="3207942"/>
        <a:ext cx="5415841" cy="1278252"/>
      </dsp:txXfrm>
    </dsp:sp>
    <dsp:sp modelId="{00AF3FFC-A35C-4934-96D5-A776476CA62F}">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311173" y="1029656"/>
        <a:ext cx="485410" cy="664128"/>
      </dsp:txXfrm>
    </dsp:sp>
    <dsp:sp modelId="{F120A1EC-050F-49EB-ABE2-64D30A1DD365}">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928393" y="2604691"/>
        <a:ext cx="485410" cy="66412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C0F5DE-8E21-4B91-96A1-64A2325D15B2}">
      <dsp:nvSpPr>
        <dsp:cNvPr id="0" name=""/>
        <dsp:cNvSpPr/>
      </dsp:nvSpPr>
      <dsp:spPr>
        <a:xfrm>
          <a:off x="0" y="0"/>
          <a:ext cx="6336792" cy="81467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a:lnSpc>
              <a:spcPct val="90000"/>
            </a:lnSpc>
            <a:spcBef>
              <a:spcPct val="0"/>
            </a:spcBef>
            <a:spcAft>
              <a:spcPct val="35000"/>
            </a:spcAft>
          </a:pPr>
          <a:r>
            <a:rPr lang="en-US" sz="4000" b="1" kern="1200" dirty="0" smtClean="0"/>
            <a:t>S</a:t>
          </a:r>
          <a:r>
            <a:rPr lang="en-US" sz="4000" b="0" kern="1200" dirty="0" smtClean="0"/>
            <a:t>pecific</a:t>
          </a:r>
          <a:endParaRPr lang="en-US" sz="4000" b="0" kern="1200" dirty="0"/>
        </a:p>
      </dsp:txBody>
      <dsp:txXfrm>
        <a:off x="23861" y="23861"/>
        <a:ext cx="5362379" cy="766951"/>
      </dsp:txXfrm>
    </dsp:sp>
    <dsp:sp modelId="{D199BB0E-AAA9-44EC-AABC-5E2CE24AABA6}">
      <dsp:nvSpPr>
        <dsp:cNvPr id="0" name=""/>
        <dsp:cNvSpPr/>
      </dsp:nvSpPr>
      <dsp:spPr>
        <a:xfrm>
          <a:off x="473202" y="927822"/>
          <a:ext cx="6336792" cy="81467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a:lnSpc>
              <a:spcPct val="90000"/>
            </a:lnSpc>
            <a:spcBef>
              <a:spcPct val="0"/>
            </a:spcBef>
            <a:spcAft>
              <a:spcPct val="35000"/>
            </a:spcAft>
          </a:pPr>
          <a:r>
            <a:rPr lang="en-US" sz="4000" b="1" kern="1200" dirty="0" smtClean="0"/>
            <a:t>M</a:t>
          </a:r>
          <a:r>
            <a:rPr lang="en-US" sz="4000" b="0" kern="1200" dirty="0" smtClean="0"/>
            <a:t>easurable</a:t>
          </a:r>
          <a:endParaRPr lang="en-US" sz="4000" b="0" kern="1200" dirty="0"/>
        </a:p>
      </dsp:txBody>
      <dsp:txXfrm>
        <a:off x="497063" y="951683"/>
        <a:ext cx="5286330" cy="766951"/>
      </dsp:txXfrm>
    </dsp:sp>
    <dsp:sp modelId="{7A567496-7C07-4A5E-AD10-12DC23C45D98}">
      <dsp:nvSpPr>
        <dsp:cNvPr id="0" name=""/>
        <dsp:cNvSpPr/>
      </dsp:nvSpPr>
      <dsp:spPr>
        <a:xfrm>
          <a:off x="946403" y="1855644"/>
          <a:ext cx="6336792" cy="81467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a:lnSpc>
              <a:spcPct val="90000"/>
            </a:lnSpc>
            <a:spcBef>
              <a:spcPct val="0"/>
            </a:spcBef>
            <a:spcAft>
              <a:spcPct val="35000"/>
            </a:spcAft>
          </a:pPr>
          <a:r>
            <a:rPr lang="en-US" sz="4000" b="1" kern="1200" dirty="0" smtClean="0"/>
            <a:t>A</a:t>
          </a:r>
          <a:r>
            <a:rPr lang="en-US" sz="4000" b="0" kern="1200" dirty="0" smtClean="0"/>
            <a:t>chievable</a:t>
          </a:r>
          <a:endParaRPr lang="en-US" sz="4000" b="0" kern="1200" dirty="0"/>
        </a:p>
      </dsp:txBody>
      <dsp:txXfrm>
        <a:off x="970264" y="1879505"/>
        <a:ext cx="5286330" cy="766951"/>
      </dsp:txXfrm>
    </dsp:sp>
    <dsp:sp modelId="{3FFC3B7D-EE44-41F3-893C-35043FED17DC}">
      <dsp:nvSpPr>
        <dsp:cNvPr id="0" name=""/>
        <dsp:cNvSpPr/>
      </dsp:nvSpPr>
      <dsp:spPr>
        <a:xfrm>
          <a:off x="1419605" y="2783467"/>
          <a:ext cx="6336792" cy="814673"/>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a:lnSpc>
              <a:spcPct val="90000"/>
            </a:lnSpc>
            <a:spcBef>
              <a:spcPct val="0"/>
            </a:spcBef>
            <a:spcAft>
              <a:spcPct val="35000"/>
            </a:spcAft>
          </a:pPr>
          <a:r>
            <a:rPr lang="en-US" sz="4000" b="1" kern="1200" dirty="0" smtClean="0"/>
            <a:t>R</a:t>
          </a:r>
          <a:r>
            <a:rPr lang="en-US" sz="4000" b="0" kern="1200" dirty="0" smtClean="0"/>
            <a:t>elevant</a:t>
          </a:r>
          <a:endParaRPr lang="en-US" sz="4000" b="0" kern="1200" dirty="0"/>
        </a:p>
      </dsp:txBody>
      <dsp:txXfrm>
        <a:off x="1443466" y="2807328"/>
        <a:ext cx="5286330" cy="766951"/>
      </dsp:txXfrm>
    </dsp:sp>
    <dsp:sp modelId="{2EE809E3-DA61-48B0-B758-516A25EA7D40}">
      <dsp:nvSpPr>
        <dsp:cNvPr id="0" name=""/>
        <dsp:cNvSpPr/>
      </dsp:nvSpPr>
      <dsp:spPr>
        <a:xfrm>
          <a:off x="1892807" y="3711289"/>
          <a:ext cx="6336792" cy="814673"/>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l" defTabSz="1778000">
            <a:lnSpc>
              <a:spcPct val="90000"/>
            </a:lnSpc>
            <a:spcBef>
              <a:spcPct val="0"/>
            </a:spcBef>
            <a:spcAft>
              <a:spcPct val="35000"/>
            </a:spcAft>
          </a:pPr>
          <a:r>
            <a:rPr lang="en-US" sz="4000" b="1" kern="1200" dirty="0" smtClean="0"/>
            <a:t>T</a:t>
          </a:r>
          <a:r>
            <a:rPr lang="en-US" sz="4000" b="0" kern="1200" dirty="0" smtClean="0"/>
            <a:t>imed</a:t>
          </a:r>
          <a:endParaRPr lang="en-US" sz="4000" b="0" kern="1200" dirty="0"/>
        </a:p>
      </dsp:txBody>
      <dsp:txXfrm>
        <a:off x="1916668" y="3735150"/>
        <a:ext cx="5286330" cy="766951"/>
      </dsp:txXfrm>
    </dsp:sp>
    <dsp:sp modelId="{059BA7FB-0173-44D2-A130-71BEC5EB6D27}">
      <dsp:nvSpPr>
        <dsp:cNvPr id="0" name=""/>
        <dsp:cNvSpPr/>
      </dsp:nvSpPr>
      <dsp:spPr>
        <a:xfrm>
          <a:off x="5807254" y="595164"/>
          <a:ext cx="529537" cy="529537"/>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dirty="0"/>
        </a:p>
      </dsp:txBody>
      <dsp:txXfrm>
        <a:off x="5926400" y="595164"/>
        <a:ext cx="291245" cy="398477"/>
      </dsp:txXfrm>
    </dsp:sp>
    <dsp:sp modelId="{655BBA8A-2E11-4FFC-898E-AE143EEE0A35}">
      <dsp:nvSpPr>
        <dsp:cNvPr id="0" name=""/>
        <dsp:cNvSpPr/>
      </dsp:nvSpPr>
      <dsp:spPr>
        <a:xfrm>
          <a:off x="6280456" y="1522986"/>
          <a:ext cx="529537" cy="529537"/>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dirty="0"/>
        </a:p>
      </dsp:txBody>
      <dsp:txXfrm>
        <a:off x="6399602" y="1522986"/>
        <a:ext cx="291245" cy="398477"/>
      </dsp:txXfrm>
    </dsp:sp>
    <dsp:sp modelId="{14AE2D4E-F381-44A9-8303-E1C6F5CC0796}">
      <dsp:nvSpPr>
        <dsp:cNvPr id="0" name=""/>
        <dsp:cNvSpPr/>
      </dsp:nvSpPr>
      <dsp:spPr>
        <a:xfrm>
          <a:off x="6753658" y="2437231"/>
          <a:ext cx="529537" cy="529537"/>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dirty="0"/>
        </a:p>
      </dsp:txBody>
      <dsp:txXfrm>
        <a:off x="6872804" y="2437231"/>
        <a:ext cx="291245" cy="398477"/>
      </dsp:txXfrm>
    </dsp:sp>
    <dsp:sp modelId="{284B3F4B-C501-419E-B5D5-B754ABE482A1}">
      <dsp:nvSpPr>
        <dsp:cNvPr id="0" name=""/>
        <dsp:cNvSpPr/>
      </dsp:nvSpPr>
      <dsp:spPr>
        <a:xfrm>
          <a:off x="7226860" y="3374105"/>
          <a:ext cx="529537" cy="529537"/>
        </a:xfrm>
        <a:prstGeom prst="downArrow">
          <a:avLst>
            <a:gd name="adj1" fmla="val 55000"/>
            <a:gd name="adj2" fmla="val 45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dirty="0"/>
        </a:p>
      </dsp:txBody>
      <dsp:txXfrm>
        <a:off x="7346006" y="3374105"/>
        <a:ext cx="291245" cy="398477"/>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8F378A-E020-41AF-A49F-CD5ABE6EA0F3}">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FC9CFDF-94AB-4FD9-8F76-835A66AB55C2}">
      <dsp:nvSpPr>
        <dsp:cNvPr id="0" name=""/>
        <dsp:cNvSpPr/>
      </dsp:nvSpPr>
      <dsp:spPr>
        <a:xfrm>
          <a:off x="411480" y="4142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Custom folders </a:t>
          </a:r>
          <a:endParaRPr lang="en-US" sz="3400" kern="1200" dirty="0"/>
        </a:p>
      </dsp:txBody>
      <dsp:txXfrm>
        <a:off x="460476" y="90417"/>
        <a:ext cx="5662728" cy="905688"/>
      </dsp:txXfrm>
    </dsp:sp>
    <dsp:sp modelId="{2BE24F7A-DD9E-4CED-B96D-9E48A132CF0B}">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38D94493-F75C-4E1F-860F-48E57F12AD20}">
      <dsp:nvSpPr>
        <dsp:cNvPr id="0" name=""/>
        <dsp:cNvSpPr/>
      </dsp:nvSpPr>
      <dsp:spPr>
        <a:xfrm>
          <a:off x="411480" y="1583661"/>
          <a:ext cx="5760720" cy="100368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Rules to move e-mails</a:t>
          </a:r>
          <a:endParaRPr lang="en-US" sz="3400" kern="1200" dirty="0"/>
        </a:p>
      </dsp:txBody>
      <dsp:txXfrm>
        <a:off x="460476" y="1632657"/>
        <a:ext cx="5662728" cy="905688"/>
      </dsp:txXfrm>
    </dsp:sp>
    <dsp:sp modelId="{D019D4FF-2664-4E4B-883F-EF149E3389D6}">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61BA7C87-C8CC-4427-9695-D70BB216016E}">
      <dsp:nvSpPr>
        <dsp:cNvPr id="0" name=""/>
        <dsp:cNvSpPr/>
      </dsp:nvSpPr>
      <dsp:spPr>
        <a:xfrm>
          <a:off x="411480" y="3125901"/>
          <a:ext cx="5760720" cy="100368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Colored flags</a:t>
          </a:r>
          <a:endParaRPr lang="en-US" sz="3400" kern="1200" dirty="0"/>
        </a:p>
      </dsp:txBody>
      <dsp:txXfrm>
        <a:off x="460476" y="3174897"/>
        <a:ext cx="5662728" cy="905688"/>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D5F067-7EBB-465A-AD9B-441826B28E80}">
      <dsp:nvSpPr>
        <dsp:cNvPr id="0" name=""/>
        <dsp:cNvSpPr/>
      </dsp:nvSpPr>
      <dsp:spPr>
        <a:xfrm>
          <a:off x="1279799" y="2209"/>
          <a:ext cx="567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lvl="0" algn="ctr" defTabSz="1955800">
            <a:lnSpc>
              <a:spcPct val="90000"/>
            </a:lnSpc>
            <a:spcBef>
              <a:spcPct val="0"/>
            </a:spcBef>
            <a:spcAft>
              <a:spcPct val="35000"/>
            </a:spcAft>
          </a:pPr>
          <a:r>
            <a:rPr lang="en-US" sz="4400" kern="1200" dirty="0" smtClean="0"/>
            <a:t>Turn off as many notifications as possible</a:t>
          </a:r>
          <a:endParaRPr lang="en-US" sz="4400" kern="1200" dirty="0"/>
        </a:p>
      </dsp:txBody>
      <dsp:txXfrm>
        <a:off x="1279799" y="2209"/>
        <a:ext cx="5670000" cy="1458562"/>
      </dsp:txXfrm>
    </dsp:sp>
    <dsp:sp modelId="{05FB9690-797F-42C3-B58F-1C99B6FBE7A9}">
      <dsp:nvSpPr>
        <dsp:cNvPr id="0" name=""/>
        <dsp:cNvSpPr/>
      </dsp:nvSpPr>
      <dsp:spPr>
        <a:xfrm>
          <a:off x="1594799" y="1533700"/>
          <a:ext cx="5040000" cy="145856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lvl="0" algn="ctr" defTabSz="1955800">
            <a:lnSpc>
              <a:spcPct val="90000"/>
            </a:lnSpc>
            <a:spcBef>
              <a:spcPct val="0"/>
            </a:spcBef>
            <a:spcAft>
              <a:spcPct val="35000"/>
            </a:spcAft>
          </a:pPr>
          <a:r>
            <a:rPr lang="en-US" sz="4400" kern="1200" dirty="0" smtClean="0"/>
            <a:t>Give your number to essential people only</a:t>
          </a:r>
          <a:endParaRPr lang="en-US" sz="4400" kern="1200" dirty="0"/>
        </a:p>
      </dsp:txBody>
      <dsp:txXfrm>
        <a:off x="1594799" y="1533700"/>
        <a:ext cx="5040000" cy="1458562"/>
      </dsp:txXfrm>
    </dsp:sp>
    <dsp:sp modelId="{DDCB1C67-69EF-4063-9492-C92571B39078}">
      <dsp:nvSpPr>
        <dsp:cNvPr id="0" name=""/>
        <dsp:cNvSpPr/>
      </dsp:nvSpPr>
      <dsp:spPr>
        <a:xfrm>
          <a:off x="211049" y="3065190"/>
          <a:ext cx="7807500" cy="145856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lvl="0" algn="ctr" defTabSz="1955800">
            <a:lnSpc>
              <a:spcPct val="90000"/>
            </a:lnSpc>
            <a:spcBef>
              <a:spcPct val="0"/>
            </a:spcBef>
            <a:spcAft>
              <a:spcPct val="35000"/>
            </a:spcAft>
          </a:pPr>
          <a:r>
            <a:rPr lang="en-US" sz="4400" kern="1200" dirty="0" smtClean="0"/>
            <a:t>Set your device to vibrate in meetings, or turn it off if possible</a:t>
          </a:r>
          <a:endParaRPr lang="en-US" sz="4400" kern="1200" dirty="0"/>
        </a:p>
      </dsp:txBody>
      <dsp:txXfrm>
        <a:off x="211049" y="3065190"/>
        <a:ext cx="7807500" cy="1458562"/>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287637-FC03-48D2-96BA-3C1C46438095}">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64D07F4-D387-4F9E-89C8-821203A0F91A}">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01600" rIns="101600" bIns="101600" numCol="1" spcCol="1270" anchor="ctr" anchorCtr="0">
          <a:noAutofit/>
        </a:bodyPr>
        <a:lstStyle/>
        <a:p>
          <a:pPr lvl="0" algn="l" defTabSz="1778000">
            <a:lnSpc>
              <a:spcPct val="90000"/>
            </a:lnSpc>
            <a:spcBef>
              <a:spcPct val="0"/>
            </a:spcBef>
            <a:spcAft>
              <a:spcPct val="35000"/>
            </a:spcAft>
          </a:pPr>
          <a:r>
            <a:rPr lang="en-US" sz="4000" kern="1200" dirty="0" smtClean="0"/>
            <a:t>No clear deadline</a:t>
          </a:r>
          <a:endParaRPr lang="en-US" sz="4000" kern="1200" dirty="0"/>
        </a:p>
      </dsp:txBody>
      <dsp:txXfrm>
        <a:off x="628203" y="452596"/>
        <a:ext cx="7538938" cy="905192"/>
      </dsp:txXfrm>
    </dsp:sp>
    <dsp:sp modelId="{00FFE6E3-6A21-443D-9258-9EAB6B72FFE5}">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C1A3556-7CBD-4149-9CCC-335002E81F4C}">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01600" rIns="101600" bIns="101600" numCol="1" spcCol="1270" anchor="ctr" anchorCtr="0">
          <a:noAutofit/>
        </a:bodyPr>
        <a:lstStyle/>
        <a:p>
          <a:pPr lvl="0" algn="l" defTabSz="1778000">
            <a:lnSpc>
              <a:spcPct val="90000"/>
            </a:lnSpc>
            <a:spcBef>
              <a:spcPct val="0"/>
            </a:spcBef>
            <a:spcAft>
              <a:spcPct val="35000"/>
            </a:spcAft>
          </a:pPr>
          <a:r>
            <a:rPr lang="en-US" sz="4000" kern="1200" dirty="0" smtClean="0"/>
            <a:t>Inadequate resources available</a:t>
          </a:r>
          <a:endParaRPr lang="en-US" sz="4000" kern="1200" dirty="0"/>
        </a:p>
      </dsp:txBody>
      <dsp:txXfrm>
        <a:off x="957241" y="1810385"/>
        <a:ext cx="7209900" cy="905192"/>
      </dsp:txXfrm>
    </dsp:sp>
    <dsp:sp modelId="{13C47B35-2125-4ADA-9135-DA33885871A4}">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212955-77F2-491F-8D21-9FEE59939A18}">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01600" rIns="101600" bIns="101600" numCol="1" spcCol="1270" anchor="ctr" anchorCtr="0">
          <a:noAutofit/>
        </a:bodyPr>
        <a:lstStyle/>
        <a:p>
          <a:pPr lvl="0" algn="l" defTabSz="1778000">
            <a:lnSpc>
              <a:spcPct val="90000"/>
            </a:lnSpc>
            <a:spcBef>
              <a:spcPct val="0"/>
            </a:spcBef>
            <a:spcAft>
              <a:spcPct val="35000"/>
            </a:spcAft>
          </a:pPr>
          <a:r>
            <a:rPr lang="en-US" sz="4000" kern="1200" dirty="0" smtClean="0"/>
            <a:t>Task feels overwhelming</a:t>
          </a:r>
          <a:endParaRPr lang="en-US" sz="4000" kern="1200" dirty="0"/>
        </a:p>
      </dsp:txBody>
      <dsp:txXfrm>
        <a:off x="628203" y="3168174"/>
        <a:ext cx="7538938" cy="905192"/>
      </dsp:txXfrm>
    </dsp:sp>
    <dsp:sp modelId="{F8AB1C9D-EAFF-4F1A-84E6-625C7185A42C}">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923C0D-2D95-4E2A-97B2-030FA2E12608}">
      <dsp:nvSpPr>
        <dsp:cNvPr id="0" name=""/>
        <dsp:cNvSpPr/>
      </dsp:nvSpPr>
      <dsp:spPr>
        <a:xfrm>
          <a:off x="495061" y="645"/>
          <a:ext cx="2262336" cy="135740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b="0" kern="1200" dirty="0" smtClean="0"/>
            <a:t>Delete it</a:t>
          </a:r>
          <a:endParaRPr lang="en-US" sz="3300" b="0" kern="1200" dirty="0"/>
        </a:p>
      </dsp:txBody>
      <dsp:txXfrm>
        <a:off x="495061" y="645"/>
        <a:ext cx="2262336" cy="1357401"/>
      </dsp:txXfrm>
    </dsp:sp>
    <dsp:sp modelId="{997BC5D6-14A1-47F2-A6AD-60B77B2D1C5C}">
      <dsp:nvSpPr>
        <dsp:cNvPr id="0" name=""/>
        <dsp:cNvSpPr/>
      </dsp:nvSpPr>
      <dsp:spPr>
        <a:xfrm>
          <a:off x="2983631" y="645"/>
          <a:ext cx="2262336" cy="135740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b="0" kern="1200" dirty="0" smtClean="0"/>
            <a:t>Ask for advice</a:t>
          </a:r>
          <a:endParaRPr lang="en-US" sz="3300" b="0" kern="1200" dirty="0"/>
        </a:p>
      </dsp:txBody>
      <dsp:txXfrm>
        <a:off x="2983631" y="645"/>
        <a:ext cx="2262336" cy="1357401"/>
      </dsp:txXfrm>
    </dsp:sp>
    <dsp:sp modelId="{010E2FCA-FFA6-495F-A3B2-F9B8F829F329}">
      <dsp:nvSpPr>
        <dsp:cNvPr id="0" name=""/>
        <dsp:cNvSpPr/>
      </dsp:nvSpPr>
      <dsp:spPr>
        <a:xfrm>
          <a:off x="5472201" y="645"/>
          <a:ext cx="2262336" cy="1357401"/>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b="0" kern="1200" dirty="0" smtClean="0"/>
            <a:t>Clear deadline</a:t>
          </a:r>
          <a:endParaRPr lang="en-US" sz="3300" b="0" kern="1200" dirty="0"/>
        </a:p>
      </dsp:txBody>
      <dsp:txXfrm>
        <a:off x="5472201" y="645"/>
        <a:ext cx="2262336" cy="1357401"/>
      </dsp:txXfrm>
    </dsp:sp>
    <dsp:sp modelId="{2D6265F5-9DF7-42FF-B907-5EF6F1A286DF}">
      <dsp:nvSpPr>
        <dsp:cNvPr id="0" name=""/>
        <dsp:cNvSpPr/>
      </dsp:nvSpPr>
      <dsp:spPr>
        <a:xfrm>
          <a:off x="495061" y="1584280"/>
          <a:ext cx="2262336" cy="1357401"/>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b="0" kern="1200" dirty="0" smtClean="0"/>
            <a:t>Delegate</a:t>
          </a:r>
          <a:endParaRPr lang="en-US" sz="3300" b="0" kern="1200" dirty="0"/>
        </a:p>
      </dsp:txBody>
      <dsp:txXfrm>
        <a:off x="495061" y="1584280"/>
        <a:ext cx="2262336" cy="1357401"/>
      </dsp:txXfrm>
    </dsp:sp>
    <dsp:sp modelId="{57F5D991-9D82-4604-A72F-A80D3044B019}">
      <dsp:nvSpPr>
        <dsp:cNvPr id="0" name=""/>
        <dsp:cNvSpPr/>
      </dsp:nvSpPr>
      <dsp:spPr>
        <a:xfrm>
          <a:off x="2983631" y="1584280"/>
          <a:ext cx="2262336" cy="1357401"/>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b="0" kern="1200" dirty="0" smtClean="0"/>
            <a:t>Chop it up</a:t>
          </a:r>
          <a:endParaRPr lang="en-US" sz="3300" b="0" kern="1200" dirty="0"/>
        </a:p>
      </dsp:txBody>
      <dsp:txXfrm>
        <a:off x="2983631" y="1584280"/>
        <a:ext cx="2262336" cy="1357401"/>
      </dsp:txXfrm>
    </dsp:sp>
    <dsp:sp modelId="{D3A748C2-0663-4278-9B13-34AD373E75D7}">
      <dsp:nvSpPr>
        <dsp:cNvPr id="0" name=""/>
        <dsp:cNvSpPr/>
      </dsp:nvSpPr>
      <dsp:spPr>
        <a:xfrm>
          <a:off x="5472201" y="1584280"/>
          <a:ext cx="2262336" cy="135740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b="0" kern="1200" dirty="0" smtClean="0"/>
            <a:t>Reward</a:t>
          </a:r>
          <a:endParaRPr lang="en-US" sz="3300" b="0" kern="1200" dirty="0"/>
        </a:p>
      </dsp:txBody>
      <dsp:txXfrm>
        <a:off x="5472201" y="1584280"/>
        <a:ext cx="2262336" cy="1357401"/>
      </dsp:txXfrm>
    </dsp:sp>
    <dsp:sp modelId="{2E139FCD-32AE-4537-BFD4-47A40A8C085A}">
      <dsp:nvSpPr>
        <dsp:cNvPr id="0" name=""/>
        <dsp:cNvSpPr/>
      </dsp:nvSpPr>
      <dsp:spPr>
        <a:xfrm>
          <a:off x="495061" y="3167916"/>
          <a:ext cx="2262336" cy="135740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b="0" kern="1200" dirty="0" smtClean="0"/>
            <a:t>Do it now</a:t>
          </a:r>
          <a:endParaRPr lang="en-US" sz="3300" b="0" kern="1200" dirty="0"/>
        </a:p>
      </dsp:txBody>
      <dsp:txXfrm>
        <a:off x="495061" y="3167916"/>
        <a:ext cx="2262336" cy="1357401"/>
      </dsp:txXfrm>
    </dsp:sp>
    <dsp:sp modelId="{2678FC54-03E1-453D-B351-15DB42A00D32}">
      <dsp:nvSpPr>
        <dsp:cNvPr id="0" name=""/>
        <dsp:cNvSpPr/>
      </dsp:nvSpPr>
      <dsp:spPr>
        <a:xfrm>
          <a:off x="2983631" y="3167916"/>
          <a:ext cx="2262336" cy="1357401"/>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b="0" kern="1200" dirty="0" smtClean="0"/>
            <a:t>15 minute rule</a:t>
          </a:r>
          <a:endParaRPr lang="en-US" sz="3300" b="0" kern="1200" dirty="0"/>
        </a:p>
      </dsp:txBody>
      <dsp:txXfrm>
        <a:off x="2983631" y="3167916"/>
        <a:ext cx="2262336" cy="1357401"/>
      </dsp:txXfrm>
    </dsp:sp>
    <dsp:sp modelId="{466EA461-089E-4ECB-BF34-18839199D9E6}">
      <dsp:nvSpPr>
        <dsp:cNvPr id="0" name=""/>
        <dsp:cNvSpPr/>
      </dsp:nvSpPr>
      <dsp:spPr>
        <a:xfrm>
          <a:off x="5472201" y="3167916"/>
          <a:ext cx="2262336" cy="1357401"/>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b="0" kern="1200" dirty="0" smtClean="0"/>
            <a:t>Remove distractions</a:t>
          </a:r>
          <a:endParaRPr lang="en-US" sz="3300" b="0" kern="1200" dirty="0"/>
        </a:p>
      </dsp:txBody>
      <dsp:txXfrm>
        <a:off x="5472201" y="3167916"/>
        <a:ext cx="2262336" cy="1357401"/>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975406-9587-43A2-83E2-3BC28BBE1ED3}">
      <dsp:nvSpPr>
        <dsp:cNvPr id="0" name=""/>
        <dsp:cNvSpPr/>
      </dsp:nvSpPr>
      <dsp:spPr>
        <a:xfrm>
          <a:off x="0" y="224301"/>
          <a:ext cx="8229600" cy="19983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t>"If the first thing you have to do each morning is to eat a live frog, you can go through the day with the satisfaction of knowing that that is probably the worst thing that is going to happen to you all day long!" </a:t>
          </a:r>
          <a:endParaRPr lang="en-US" sz="2800" kern="1200" dirty="0"/>
        </a:p>
      </dsp:txBody>
      <dsp:txXfrm>
        <a:off x="97552" y="321853"/>
        <a:ext cx="8034496" cy="1803256"/>
      </dsp:txXfrm>
    </dsp:sp>
    <dsp:sp modelId="{7FAD72A5-E6D7-4BD3-A369-484FEEA78CD5}">
      <dsp:nvSpPr>
        <dsp:cNvPr id="0" name=""/>
        <dsp:cNvSpPr/>
      </dsp:nvSpPr>
      <dsp:spPr>
        <a:xfrm>
          <a:off x="0" y="2303301"/>
          <a:ext cx="8229600" cy="199836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t>"If you have to eat two frogs, eat the ugliest one first!" </a:t>
          </a:r>
          <a:endParaRPr lang="en-US" sz="2800" kern="1200" dirty="0"/>
        </a:p>
      </dsp:txBody>
      <dsp:txXfrm>
        <a:off x="97552" y="2400853"/>
        <a:ext cx="8034496" cy="1803256"/>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B884DB-FCFF-4644-9A9F-65C864856213}">
      <dsp:nvSpPr>
        <dsp:cNvPr id="0" name=""/>
        <dsp:cNvSpPr/>
      </dsp:nvSpPr>
      <dsp:spPr>
        <a:xfrm>
          <a:off x="4018" y="349585"/>
          <a:ext cx="2055390" cy="1269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256" tIns="96520" rIns="270256" bIns="96520" numCol="1" spcCol="1270" anchor="ctr" anchorCtr="0">
          <a:noAutofit/>
        </a:bodyPr>
        <a:lstStyle/>
        <a:p>
          <a:pPr lvl="0" algn="r" defTabSz="1689100">
            <a:lnSpc>
              <a:spcPct val="90000"/>
            </a:lnSpc>
            <a:spcBef>
              <a:spcPct val="0"/>
            </a:spcBef>
            <a:spcAft>
              <a:spcPct val="35000"/>
            </a:spcAft>
          </a:pPr>
          <a:r>
            <a:rPr lang="en-US" sz="3800" b="1" kern="1200" dirty="0" smtClean="0"/>
            <a:t>Will Rogers</a:t>
          </a:r>
          <a:endParaRPr lang="en-US" sz="3800" kern="1200" dirty="0"/>
        </a:p>
      </dsp:txBody>
      <dsp:txXfrm>
        <a:off x="4018" y="349585"/>
        <a:ext cx="2055390" cy="1269675"/>
      </dsp:txXfrm>
    </dsp:sp>
    <dsp:sp modelId="{76E7210A-4AF9-4D03-8897-0A9A5C28805E}">
      <dsp:nvSpPr>
        <dsp:cNvPr id="0" name=""/>
        <dsp:cNvSpPr/>
      </dsp:nvSpPr>
      <dsp:spPr>
        <a:xfrm>
          <a:off x="2059409" y="32166"/>
          <a:ext cx="411078" cy="1904512"/>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DBB06AF-824F-4E22-A02A-CCCD12EFEBE7}">
      <dsp:nvSpPr>
        <dsp:cNvPr id="0" name=""/>
        <dsp:cNvSpPr/>
      </dsp:nvSpPr>
      <dsp:spPr>
        <a:xfrm>
          <a:off x="2634918" y="32166"/>
          <a:ext cx="5590663" cy="190451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285750" lvl="1" indent="-285750" algn="l" defTabSz="1689100">
            <a:lnSpc>
              <a:spcPct val="90000"/>
            </a:lnSpc>
            <a:spcBef>
              <a:spcPct val="0"/>
            </a:spcBef>
            <a:spcAft>
              <a:spcPct val="15000"/>
            </a:spcAft>
            <a:buChar char="••"/>
          </a:pPr>
          <a:r>
            <a:rPr lang="en-US" sz="3800" kern="1200" dirty="0" smtClean="0"/>
            <a:t>Even if you are on the right track, you'll get run over if you just sit there. </a:t>
          </a:r>
          <a:endParaRPr lang="en-US" sz="3800" kern="1200" dirty="0"/>
        </a:p>
      </dsp:txBody>
      <dsp:txXfrm>
        <a:off x="2634918" y="32166"/>
        <a:ext cx="5590663" cy="1904512"/>
      </dsp:txXfrm>
    </dsp:sp>
    <dsp:sp modelId="{C3D2EC6E-DE2F-4894-90FB-924F57BD39AC}">
      <dsp:nvSpPr>
        <dsp:cNvPr id="0" name=""/>
        <dsp:cNvSpPr/>
      </dsp:nvSpPr>
      <dsp:spPr>
        <a:xfrm>
          <a:off x="4018" y="2648800"/>
          <a:ext cx="2055390" cy="1269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256" tIns="96520" rIns="270256" bIns="96520" numCol="1" spcCol="1270" anchor="ctr" anchorCtr="0">
          <a:noAutofit/>
        </a:bodyPr>
        <a:lstStyle/>
        <a:p>
          <a:pPr lvl="0" algn="r" defTabSz="1689100">
            <a:lnSpc>
              <a:spcPct val="90000"/>
            </a:lnSpc>
            <a:spcBef>
              <a:spcPct val="0"/>
            </a:spcBef>
            <a:spcAft>
              <a:spcPct val="35000"/>
            </a:spcAft>
          </a:pPr>
          <a:r>
            <a:rPr lang="en-US" sz="3800" b="1" kern="1200" dirty="0" smtClean="0"/>
            <a:t>Newell D. Hillis</a:t>
          </a:r>
          <a:endParaRPr lang="en-US" sz="3800" kern="1200" dirty="0"/>
        </a:p>
      </dsp:txBody>
      <dsp:txXfrm>
        <a:off x="4018" y="2648800"/>
        <a:ext cx="2055390" cy="1269675"/>
      </dsp:txXfrm>
    </dsp:sp>
    <dsp:sp modelId="{D90FEDDC-8BB8-4BE8-BE0B-7C840250A158}">
      <dsp:nvSpPr>
        <dsp:cNvPr id="0" name=""/>
        <dsp:cNvSpPr/>
      </dsp:nvSpPr>
      <dsp:spPr>
        <a:xfrm>
          <a:off x="2059409" y="2073478"/>
          <a:ext cx="411078" cy="2420317"/>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34698B-6C0D-450A-A956-4E929EEA0C38}">
      <dsp:nvSpPr>
        <dsp:cNvPr id="0" name=""/>
        <dsp:cNvSpPr/>
      </dsp:nvSpPr>
      <dsp:spPr>
        <a:xfrm>
          <a:off x="2634918" y="2073478"/>
          <a:ext cx="5590663" cy="2420317"/>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285750" lvl="1" indent="-285750" algn="l" defTabSz="1689100">
            <a:lnSpc>
              <a:spcPct val="90000"/>
            </a:lnSpc>
            <a:spcBef>
              <a:spcPct val="0"/>
            </a:spcBef>
            <a:spcAft>
              <a:spcPct val="15000"/>
            </a:spcAft>
            <a:buChar char="••"/>
          </a:pPr>
          <a:r>
            <a:rPr lang="en-US" sz="3800" kern="1200" dirty="0" smtClean="0"/>
            <a:t>Man must make his choice between ease and wealth; either may be his, but not both. </a:t>
          </a:r>
          <a:endParaRPr lang="en-US" sz="3800" kern="1200" dirty="0"/>
        </a:p>
      </dsp:txBody>
      <dsp:txXfrm>
        <a:off x="2634918" y="2073478"/>
        <a:ext cx="5590663" cy="242031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B6E479-C0D7-4478-8AC8-71945DC23583}">
      <dsp:nvSpPr>
        <dsp:cNvPr id="0" name=""/>
        <dsp:cNvSpPr/>
      </dsp:nvSpPr>
      <dsp:spPr>
        <a:xfrm>
          <a:off x="5393667" y="0"/>
          <a:ext cx="2835354"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8B3B3AF-5F2A-448E-9AAF-423CD17BF3FE}">
      <dsp:nvSpPr>
        <dsp:cNvPr id="0" name=""/>
        <dsp:cNvSpPr/>
      </dsp:nvSpPr>
      <dsp:spPr>
        <a:xfrm>
          <a:off x="577" y="0"/>
          <a:ext cx="5393089"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lvl="0" algn="r" defTabSz="2222500">
            <a:lnSpc>
              <a:spcPct val="90000"/>
            </a:lnSpc>
            <a:spcBef>
              <a:spcPct val="0"/>
            </a:spcBef>
            <a:spcAft>
              <a:spcPct val="35000"/>
            </a:spcAft>
          </a:pPr>
          <a:r>
            <a:rPr lang="en-US" sz="5000" kern="1200" dirty="0" smtClean="0"/>
            <a:t>Provides focus</a:t>
          </a:r>
          <a:endParaRPr lang="en-US" sz="5000" kern="1200" dirty="0"/>
        </a:p>
      </dsp:txBody>
      <dsp:txXfrm>
        <a:off x="69621" y="69044"/>
        <a:ext cx="5255001" cy="1276275"/>
      </dsp:txXfrm>
    </dsp:sp>
    <dsp:sp modelId="{682D21A0-6DE8-42E2-81C1-A01AA402CF92}">
      <dsp:nvSpPr>
        <dsp:cNvPr id="0" name=""/>
        <dsp:cNvSpPr/>
      </dsp:nvSpPr>
      <dsp:spPr>
        <a:xfrm>
          <a:off x="5393667" y="1555799"/>
          <a:ext cx="2835354"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171821C-696D-41D8-AE59-11F7862FFC4F}">
      <dsp:nvSpPr>
        <dsp:cNvPr id="0" name=""/>
        <dsp:cNvSpPr/>
      </dsp:nvSpPr>
      <dsp:spPr>
        <a:xfrm>
          <a:off x="577" y="1555799"/>
          <a:ext cx="5393089"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lvl="0" algn="r" defTabSz="2222500">
            <a:lnSpc>
              <a:spcPct val="90000"/>
            </a:lnSpc>
            <a:spcBef>
              <a:spcPct val="0"/>
            </a:spcBef>
            <a:spcAft>
              <a:spcPct val="35000"/>
            </a:spcAft>
          </a:pPr>
          <a:r>
            <a:rPr lang="en-US" sz="5000" kern="1200" dirty="0" smtClean="0"/>
            <a:t>Greatest impact</a:t>
          </a:r>
          <a:endParaRPr lang="en-US" sz="5000" kern="1200" dirty="0"/>
        </a:p>
      </dsp:txBody>
      <dsp:txXfrm>
        <a:off x="69621" y="1624843"/>
        <a:ext cx="5255001" cy="1276275"/>
      </dsp:txXfrm>
    </dsp:sp>
    <dsp:sp modelId="{A7470B97-691F-4D01-A5CA-FBA20E789630}">
      <dsp:nvSpPr>
        <dsp:cNvPr id="0" name=""/>
        <dsp:cNvSpPr/>
      </dsp:nvSpPr>
      <dsp:spPr>
        <a:xfrm>
          <a:off x="5393667" y="3111599"/>
          <a:ext cx="2835354"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29267DC-AF5C-4787-8200-B52DD1B04356}">
      <dsp:nvSpPr>
        <dsp:cNvPr id="0" name=""/>
        <dsp:cNvSpPr/>
      </dsp:nvSpPr>
      <dsp:spPr>
        <a:xfrm>
          <a:off x="577" y="3111599"/>
          <a:ext cx="5393089" cy="141436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lvl="0" algn="r" defTabSz="2222500">
            <a:lnSpc>
              <a:spcPct val="90000"/>
            </a:lnSpc>
            <a:spcBef>
              <a:spcPct val="0"/>
            </a:spcBef>
            <a:spcAft>
              <a:spcPct val="35000"/>
            </a:spcAft>
          </a:pPr>
          <a:r>
            <a:rPr lang="en-US" sz="5000" kern="1200" dirty="0" smtClean="0"/>
            <a:t>Conscious decision</a:t>
          </a:r>
          <a:endParaRPr lang="en-US" sz="5000" kern="1200" dirty="0"/>
        </a:p>
      </dsp:txBody>
      <dsp:txXfrm>
        <a:off x="69621" y="3180643"/>
        <a:ext cx="5255001" cy="127627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9A207F-E484-4D4D-B745-E0C962E61A69}">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379743-9362-4767-A4F1-9676AC5362F0}">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kern="1200" dirty="0" smtClean="0"/>
            <a:t>What percentage of my goal did I achieve?</a:t>
          </a:r>
          <a:endParaRPr lang="en-US" sz="3200" kern="1200" dirty="0"/>
        </a:p>
      </dsp:txBody>
      <dsp:txXfrm>
        <a:off x="460476" y="90417"/>
        <a:ext cx="5662728" cy="905688"/>
      </dsp:txXfrm>
    </dsp:sp>
    <dsp:sp modelId="{285567B7-BA17-4441-A011-467A6B52B4A0}">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AA6E448-6A69-44A3-8942-73A4B1A37D91}">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kern="1200" dirty="0" smtClean="0"/>
            <a:t>What would I do differently next time?</a:t>
          </a:r>
          <a:endParaRPr lang="en-US" sz="3200" kern="1200" dirty="0"/>
        </a:p>
      </dsp:txBody>
      <dsp:txXfrm>
        <a:off x="460476" y="1632657"/>
        <a:ext cx="5662728" cy="905688"/>
      </dsp:txXfrm>
    </dsp:sp>
    <dsp:sp modelId="{6B8BF8B0-9B49-4124-B8B8-D8383D223344}">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2611F09-5BD5-4CE2-AFAB-150037FB1401}">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kern="1200" dirty="0" smtClean="0"/>
            <a:t>What is my next step?</a:t>
          </a:r>
          <a:endParaRPr lang="en-US" sz="3200" kern="1200" dirty="0"/>
        </a:p>
      </dsp:txBody>
      <dsp:txXfrm>
        <a:off x="460476" y="3174897"/>
        <a:ext cx="5662728" cy="90568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EE78D9-7FCD-462B-8BEA-6B3D92020EAA}">
      <dsp:nvSpPr>
        <dsp:cNvPr id="0" name=""/>
        <dsp:cNvSpPr/>
      </dsp:nvSpPr>
      <dsp:spPr>
        <a:xfrm>
          <a:off x="1909800" y="2209"/>
          <a:ext cx="441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4460" tIns="124460" rIns="124460" bIns="124460" numCol="1" spcCol="1270" anchor="ctr" anchorCtr="0">
          <a:noAutofit/>
        </a:bodyPr>
        <a:lstStyle/>
        <a:p>
          <a:pPr lvl="0" algn="ctr" defTabSz="2178050">
            <a:lnSpc>
              <a:spcPct val="90000"/>
            </a:lnSpc>
            <a:spcBef>
              <a:spcPct val="0"/>
            </a:spcBef>
            <a:spcAft>
              <a:spcPct val="35000"/>
            </a:spcAft>
          </a:pPr>
          <a:r>
            <a:rPr lang="en-US" sz="4900" kern="1200" dirty="0" smtClean="0"/>
            <a:t>Identify the task</a:t>
          </a:r>
          <a:endParaRPr lang="en-US" sz="4900" kern="1200" dirty="0"/>
        </a:p>
      </dsp:txBody>
      <dsp:txXfrm>
        <a:off x="1909800" y="2209"/>
        <a:ext cx="4410000" cy="1458562"/>
      </dsp:txXfrm>
    </dsp:sp>
    <dsp:sp modelId="{49283430-58F4-42D8-A745-162DAF594E31}">
      <dsp:nvSpPr>
        <dsp:cNvPr id="0" name=""/>
        <dsp:cNvSpPr/>
      </dsp:nvSpPr>
      <dsp:spPr>
        <a:xfrm>
          <a:off x="0" y="1533700"/>
          <a:ext cx="8229600"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4460" tIns="124460" rIns="124460" bIns="124460" numCol="1" spcCol="1270" anchor="ctr" anchorCtr="0">
          <a:noAutofit/>
        </a:bodyPr>
        <a:lstStyle/>
        <a:p>
          <a:pPr lvl="0" algn="ctr" defTabSz="2178050">
            <a:lnSpc>
              <a:spcPct val="90000"/>
            </a:lnSpc>
            <a:spcBef>
              <a:spcPct val="0"/>
            </a:spcBef>
            <a:spcAft>
              <a:spcPct val="35000"/>
            </a:spcAft>
          </a:pPr>
          <a:r>
            <a:rPr lang="en-US" sz="4900" kern="1200" dirty="0" smtClean="0"/>
            <a:t>Identify the time and/or trigger</a:t>
          </a:r>
          <a:endParaRPr lang="en-US" sz="4900" kern="1200" dirty="0"/>
        </a:p>
      </dsp:txBody>
      <dsp:txXfrm>
        <a:off x="0" y="1533700"/>
        <a:ext cx="8229600" cy="1458562"/>
      </dsp:txXfrm>
    </dsp:sp>
    <dsp:sp modelId="{2AB33440-BEF8-48A8-BBB3-83DEC3377BA2}">
      <dsp:nvSpPr>
        <dsp:cNvPr id="0" name=""/>
        <dsp:cNvSpPr/>
      </dsp:nvSpPr>
      <dsp:spPr>
        <a:xfrm>
          <a:off x="1279799" y="3065190"/>
          <a:ext cx="5670000"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4460" tIns="124460" rIns="124460" bIns="124460" numCol="1" spcCol="1270" anchor="ctr" anchorCtr="0">
          <a:noAutofit/>
        </a:bodyPr>
        <a:lstStyle/>
        <a:p>
          <a:pPr lvl="0" algn="ctr" defTabSz="2178050">
            <a:lnSpc>
              <a:spcPct val="90000"/>
            </a:lnSpc>
            <a:spcBef>
              <a:spcPct val="0"/>
            </a:spcBef>
            <a:spcAft>
              <a:spcPct val="35000"/>
            </a:spcAft>
          </a:pPr>
          <a:r>
            <a:rPr lang="en-US" sz="4900" kern="1200" dirty="0" smtClean="0"/>
            <a:t>Identify the sub-tasks</a:t>
          </a:r>
          <a:endParaRPr lang="en-US" sz="4900" kern="1200" dirty="0"/>
        </a:p>
      </dsp:txBody>
      <dsp:txXfrm>
        <a:off x="1279799" y="3065190"/>
        <a:ext cx="5670000" cy="145856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0F7941-9601-41FD-9597-9046C1F31E0D}">
      <dsp:nvSpPr>
        <dsp:cNvPr id="0" name=""/>
        <dsp:cNvSpPr/>
      </dsp:nvSpPr>
      <dsp:spPr>
        <a:xfrm>
          <a:off x="0" y="3406931"/>
          <a:ext cx="8229600" cy="111823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lvl="0" algn="ctr" defTabSz="1155700">
            <a:lnSpc>
              <a:spcPct val="90000"/>
            </a:lnSpc>
            <a:spcBef>
              <a:spcPct val="0"/>
            </a:spcBef>
            <a:spcAft>
              <a:spcPct val="35000"/>
            </a:spcAft>
          </a:pPr>
          <a:r>
            <a:rPr lang="en-US" sz="2600" b="1" kern="1200" dirty="0" smtClean="0"/>
            <a:t>Exercise:</a:t>
          </a:r>
          <a:r>
            <a:rPr lang="en-US" sz="2600" kern="1200" dirty="0" smtClean="0"/>
            <a:t> Try to exercise for one hour three times a week</a:t>
          </a:r>
          <a:endParaRPr lang="en-US" sz="2600" kern="1200" dirty="0"/>
        </a:p>
      </dsp:txBody>
      <dsp:txXfrm>
        <a:off x="0" y="3406931"/>
        <a:ext cx="8229600" cy="1118231"/>
      </dsp:txXfrm>
    </dsp:sp>
    <dsp:sp modelId="{D2B24479-8D53-4A9A-A0AC-5FD40D989088}">
      <dsp:nvSpPr>
        <dsp:cNvPr id="0" name=""/>
        <dsp:cNvSpPr/>
      </dsp:nvSpPr>
      <dsp:spPr>
        <a:xfrm rot="10800000">
          <a:off x="0" y="1703865"/>
          <a:ext cx="8229600" cy="1719839"/>
        </a:xfrm>
        <a:prstGeom prst="upArrowCallou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lvl="0" algn="ctr" defTabSz="1155700">
            <a:lnSpc>
              <a:spcPct val="90000"/>
            </a:lnSpc>
            <a:spcBef>
              <a:spcPct val="0"/>
            </a:spcBef>
            <a:spcAft>
              <a:spcPct val="35000"/>
            </a:spcAft>
          </a:pPr>
          <a:r>
            <a:rPr lang="en-US" sz="2600" b="1" kern="1200" dirty="0" smtClean="0"/>
            <a:t>Meals:</a:t>
          </a:r>
          <a:r>
            <a:rPr lang="en-US" sz="2600" kern="1200" dirty="0" smtClean="0"/>
            <a:t> Take a half hour each weekend to plan for the next week</a:t>
          </a:r>
          <a:endParaRPr lang="en-US" sz="2600" kern="1200" dirty="0"/>
        </a:p>
      </dsp:txBody>
      <dsp:txXfrm rot="10800000">
        <a:off x="0" y="1703865"/>
        <a:ext cx="8229600" cy="1117500"/>
      </dsp:txXfrm>
    </dsp:sp>
    <dsp:sp modelId="{83532454-5110-4982-ADFF-33E7FEBAAE06}">
      <dsp:nvSpPr>
        <dsp:cNvPr id="0" name=""/>
        <dsp:cNvSpPr/>
      </dsp:nvSpPr>
      <dsp:spPr>
        <a:xfrm rot="10800000">
          <a:off x="0" y="799"/>
          <a:ext cx="8229600" cy="1719839"/>
        </a:xfrm>
        <a:prstGeom prst="upArrowCallou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lvl="0" algn="ctr" defTabSz="1155700">
            <a:lnSpc>
              <a:spcPct val="90000"/>
            </a:lnSpc>
            <a:spcBef>
              <a:spcPct val="0"/>
            </a:spcBef>
            <a:spcAft>
              <a:spcPct val="35000"/>
            </a:spcAft>
          </a:pPr>
          <a:r>
            <a:rPr lang="en-US" sz="2600" b="1" kern="1200" dirty="0" smtClean="0"/>
            <a:t>Sleep:</a:t>
          </a:r>
          <a:r>
            <a:rPr lang="en-US" sz="2600" kern="1200" dirty="0" smtClean="0"/>
            <a:t> Establish a routine for half an hour before you sleep</a:t>
          </a:r>
          <a:endParaRPr lang="en-US" sz="2600" kern="1200" dirty="0"/>
        </a:p>
      </dsp:txBody>
      <dsp:txXfrm rot="10800000">
        <a:off x="0" y="799"/>
        <a:ext cx="8229600" cy="11175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2C5537-8775-4209-8A7A-D54B1CCC425F}">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D274D4D-1C4E-40D7-8254-FE17AD376C0C}">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lvl="0" algn="l" defTabSz="1200150">
            <a:lnSpc>
              <a:spcPct val="90000"/>
            </a:lnSpc>
            <a:spcBef>
              <a:spcPct val="0"/>
            </a:spcBef>
            <a:spcAft>
              <a:spcPct val="35000"/>
            </a:spcAft>
          </a:pPr>
          <a:r>
            <a:rPr lang="en-US" sz="2700" kern="1200" dirty="0" smtClean="0"/>
            <a:t>Set aside  a specific time to check email and news</a:t>
          </a:r>
          <a:endParaRPr lang="en-US" sz="2700" kern="1200" dirty="0"/>
        </a:p>
      </dsp:txBody>
      <dsp:txXfrm>
        <a:off x="628203" y="452596"/>
        <a:ext cx="7538938" cy="905192"/>
      </dsp:txXfrm>
    </dsp:sp>
    <dsp:sp modelId="{2F8BE53F-7846-4328-9124-FE8AF6C585D3}">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91AC2E-45A9-40B9-BD11-0F58FBB30ED1}">
      <dsp:nvSpPr>
        <dsp:cNvPr id="0" name=""/>
        <dsp:cNvSpPr/>
      </dsp:nvSpPr>
      <dsp:spPr>
        <a:xfrm>
          <a:off x="957241" y="1810385"/>
          <a:ext cx="7209900" cy="90519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lvl="0" algn="l" defTabSz="1200150">
            <a:lnSpc>
              <a:spcPct val="90000"/>
            </a:lnSpc>
            <a:spcBef>
              <a:spcPct val="0"/>
            </a:spcBef>
            <a:spcAft>
              <a:spcPct val="35000"/>
            </a:spcAft>
          </a:pPr>
          <a:r>
            <a:rPr lang="en-US" sz="2700" kern="1200" dirty="0" smtClean="0"/>
            <a:t>Set up a system for maintaining your task tracking system</a:t>
          </a:r>
          <a:endParaRPr lang="en-US" sz="2700" kern="1200" dirty="0"/>
        </a:p>
      </dsp:txBody>
      <dsp:txXfrm>
        <a:off x="957241" y="1810385"/>
        <a:ext cx="7209900" cy="905192"/>
      </dsp:txXfrm>
    </dsp:sp>
    <dsp:sp modelId="{BA14F418-D9CD-4A41-AC81-30E6BAEFF2E8}">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A9D7B56D-0BB8-4CE4-B5CE-CD2D84AED656}">
      <dsp:nvSpPr>
        <dsp:cNvPr id="0" name=""/>
        <dsp:cNvSpPr/>
      </dsp:nvSpPr>
      <dsp:spPr>
        <a:xfrm>
          <a:off x="628203" y="3168174"/>
          <a:ext cx="7538938" cy="90519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lvl="0" algn="l" defTabSz="1200150">
            <a:lnSpc>
              <a:spcPct val="90000"/>
            </a:lnSpc>
            <a:spcBef>
              <a:spcPct val="0"/>
            </a:spcBef>
            <a:spcAft>
              <a:spcPct val="35000"/>
            </a:spcAft>
          </a:pPr>
          <a:r>
            <a:rPr lang="en-US" sz="2700" kern="1200" dirty="0" smtClean="0"/>
            <a:t>In the morning, perform your tasks in an organized, routine manner</a:t>
          </a:r>
          <a:endParaRPr lang="en-US" sz="2700" kern="1200" dirty="0"/>
        </a:p>
      </dsp:txBody>
      <dsp:txXfrm>
        <a:off x="628203" y="3168174"/>
        <a:ext cx="7538938" cy="905192"/>
      </dsp:txXfrm>
    </dsp:sp>
    <dsp:sp modelId="{020D2C9A-7B0D-43CF-B771-12CECDBE5E2C}">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0AAD43-1FA7-4F22-9646-9C6A1B3BD968}">
      <dsp:nvSpPr>
        <dsp:cNvPr id="0" name=""/>
        <dsp:cNvSpPr/>
      </dsp:nvSpPr>
      <dsp:spPr>
        <a:xfrm>
          <a:off x="0" y="591343"/>
          <a:ext cx="2571749" cy="154305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b="0" kern="1200" dirty="0" smtClean="0"/>
            <a:t>Pay someone else to do it</a:t>
          </a:r>
          <a:endParaRPr lang="en-US" sz="3100" b="0" kern="1200" dirty="0"/>
        </a:p>
      </dsp:txBody>
      <dsp:txXfrm>
        <a:off x="0" y="591343"/>
        <a:ext cx="2571749" cy="1543050"/>
      </dsp:txXfrm>
    </dsp:sp>
    <dsp:sp modelId="{5B2D9A04-695C-4337-ACE0-3405F20C7F92}">
      <dsp:nvSpPr>
        <dsp:cNvPr id="0" name=""/>
        <dsp:cNvSpPr/>
      </dsp:nvSpPr>
      <dsp:spPr>
        <a:xfrm>
          <a:off x="2828925" y="591343"/>
          <a:ext cx="2571749" cy="1543050"/>
        </a:xfrm>
        <a:prstGeom prst="rect">
          <a:avLst/>
        </a:prstGeom>
        <a:solidFill>
          <a:schemeClr val="accent2">
            <a:hueOff val="936304"/>
            <a:satOff val="-1168"/>
            <a:lumOff val="2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b="0" kern="1200" dirty="0" smtClean="0"/>
            <a:t>Use electronic banking</a:t>
          </a:r>
          <a:endParaRPr lang="en-US" sz="3100" b="0" kern="1200" dirty="0"/>
        </a:p>
      </dsp:txBody>
      <dsp:txXfrm>
        <a:off x="2828925" y="591343"/>
        <a:ext cx="2571749" cy="1543050"/>
      </dsp:txXfrm>
    </dsp:sp>
    <dsp:sp modelId="{3D9998FE-7930-447E-A012-FF3C552AAC14}">
      <dsp:nvSpPr>
        <dsp:cNvPr id="0" name=""/>
        <dsp:cNvSpPr/>
      </dsp:nvSpPr>
      <dsp:spPr>
        <a:xfrm>
          <a:off x="5657849" y="591343"/>
          <a:ext cx="2571749" cy="1543050"/>
        </a:xfrm>
        <a:prstGeom prst="rect">
          <a:avLst/>
        </a:prstGeom>
        <a:solidFill>
          <a:schemeClr val="accent2">
            <a:hueOff val="1872608"/>
            <a:satOff val="-233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b="0" kern="1200" dirty="0" smtClean="0"/>
            <a:t>Keep everyone organized</a:t>
          </a:r>
          <a:endParaRPr lang="en-US" sz="3100" b="0" kern="1200" dirty="0"/>
        </a:p>
      </dsp:txBody>
      <dsp:txXfrm>
        <a:off x="5657849" y="591343"/>
        <a:ext cx="2571749" cy="1543050"/>
      </dsp:txXfrm>
    </dsp:sp>
    <dsp:sp modelId="{DB86B437-06DA-489B-ACB0-2F9107F2A033}">
      <dsp:nvSpPr>
        <dsp:cNvPr id="0" name=""/>
        <dsp:cNvSpPr/>
      </dsp:nvSpPr>
      <dsp:spPr>
        <a:xfrm>
          <a:off x="0" y="2391569"/>
          <a:ext cx="2571749" cy="1543050"/>
        </a:xfrm>
        <a:prstGeom prst="rect">
          <a:avLst/>
        </a:prstGeom>
        <a:solidFill>
          <a:schemeClr val="accent2">
            <a:hueOff val="2808911"/>
            <a:satOff val="-3503"/>
            <a:lumOff val="82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b="0" kern="1200" dirty="0" smtClean="0"/>
            <a:t>Plan your meals</a:t>
          </a:r>
          <a:endParaRPr lang="en-US" sz="3100" b="0" kern="1200" dirty="0"/>
        </a:p>
      </dsp:txBody>
      <dsp:txXfrm>
        <a:off x="0" y="2391569"/>
        <a:ext cx="2571749" cy="1543050"/>
      </dsp:txXfrm>
    </dsp:sp>
    <dsp:sp modelId="{4DF123D8-30DD-439B-852D-ACD83B0DB1BE}">
      <dsp:nvSpPr>
        <dsp:cNvPr id="0" name=""/>
        <dsp:cNvSpPr/>
      </dsp:nvSpPr>
      <dsp:spPr>
        <a:xfrm>
          <a:off x="2828925" y="2391569"/>
          <a:ext cx="2571749" cy="1543050"/>
        </a:xfrm>
        <a:prstGeom prst="rect">
          <a:avLst/>
        </a:prstGeom>
        <a:solidFill>
          <a:schemeClr val="accent2">
            <a:hueOff val="3745215"/>
            <a:satOff val="-4671"/>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b="0" kern="1200" dirty="0" smtClean="0"/>
            <a:t>Take advantage of shortcuts</a:t>
          </a:r>
          <a:endParaRPr lang="en-US" sz="3100" b="0" kern="1200" dirty="0"/>
        </a:p>
      </dsp:txBody>
      <dsp:txXfrm>
        <a:off x="2828925" y="2391569"/>
        <a:ext cx="2571749" cy="1543050"/>
      </dsp:txXfrm>
    </dsp:sp>
    <dsp:sp modelId="{581C8B00-AEDF-4F36-91AF-76C7DA550752}">
      <dsp:nvSpPr>
        <dsp:cNvPr id="0" name=""/>
        <dsp:cNvSpPr/>
      </dsp:nvSpPr>
      <dsp:spPr>
        <a:xfrm>
          <a:off x="5657849" y="2391569"/>
          <a:ext cx="2571749" cy="1543050"/>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b="0" kern="1200" dirty="0" smtClean="0"/>
            <a:t>Save the difference</a:t>
          </a:r>
          <a:endParaRPr lang="en-US" sz="3100" b="0" kern="1200" dirty="0"/>
        </a:p>
      </dsp:txBody>
      <dsp:txXfrm>
        <a:off x="5657849" y="2391569"/>
        <a:ext cx="2571749" cy="1543050"/>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2.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2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5.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AB7A7F59-5439-4B94-A381-F2DEF436478E}" type="datetimeFigureOut">
              <a:rPr lang="en-US"/>
              <a:pPr>
                <a:defRPr/>
              </a:pPr>
              <a:t>9/10/2014</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854E6F7C-8337-4842-90BB-C5AF1E45594B}" type="slidenum">
              <a:rPr lang="en-CA"/>
              <a:pPr>
                <a:defRPr/>
              </a:pPr>
              <a:t>‹#›</a:t>
            </a:fld>
            <a:endParaRPr lang="en-CA" dirty="0"/>
          </a:p>
        </p:txBody>
      </p:sp>
    </p:spTree>
    <p:extLst>
      <p:ext uri="{BB962C8B-B14F-4D97-AF65-F5344CB8AC3E}">
        <p14:creationId xmlns:p14="http://schemas.microsoft.com/office/powerpoint/2010/main" val="114860264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Most people find that they wish they had more time in a day. This workshop will show participants how to organize their lives and find those hidden moments. Participants will learn how to establish routines, set goals, create an efficient environment, and use time-honored planning and organizational tools to maximize their personal productivity.</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2</a:t>
            </a:fld>
            <a:endParaRPr lang="en-CA" dirty="0"/>
          </a:p>
        </p:txBody>
      </p:sp>
    </p:spTree>
    <p:extLst>
      <p:ext uri="{BB962C8B-B14F-4D97-AF65-F5344CB8AC3E}">
        <p14:creationId xmlns:p14="http://schemas.microsoft.com/office/powerpoint/2010/main" val="18440172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Sleep, meals, and exercise form the building blocks of our lives. Without this stable foundation, other personal productivity efforts won’t be as successful. Here are some ideas.</a:t>
            </a:r>
          </a:p>
          <a:p>
            <a:pPr lvl="0"/>
            <a:r>
              <a:rPr lang="en-US" sz="1200" b="1" kern="1200" dirty="0" smtClean="0">
                <a:solidFill>
                  <a:schemeClr val="tx1"/>
                </a:solidFill>
                <a:effectLst/>
                <a:latin typeface="+mn-lt"/>
                <a:ea typeface="+mn-ea"/>
                <a:cs typeface="+mn-cs"/>
              </a:rPr>
              <a:t>Sleep:</a:t>
            </a:r>
            <a:r>
              <a:rPr lang="en-US" sz="1200" kern="1200" dirty="0" smtClean="0">
                <a:solidFill>
                  <a:schemeClr val="tx1"/>
                </a:solidFill>
                <a:effectLst/>
                <a:latin typeface="+mn-lt"/>
                <a:ea typeface="+mn-ea"/>
                <a:cs typeface="+mn-cs"/>
              </a:rPr>
              <a:t> Establish a routine for half an hour before you sleep. This might include creating a to-do list for the next day, enjoying a cup of tea, taking a warm bath, and or performing some stretches. All of these activities will help you wind down and sleep better. It is best to try to go to bed at around the same time every night, too.</a:t>
            </a:r>
          </a:p>
          <a:p>
            <a:pPr lvl="0"/>
            <a:r>
              <a:rPr lang="en-US" sz="1200" b="1" kern="1200" dirty="0" smtClean="0">
                <a:solidFill>
                  <a:schemeClr val="tx1"/>
                </a:solidFill>
                <a:effectLst/>
                <a:latin typeface="+mn-lt"/>
                <a:ea typeface="+mn-ea"/>
                <a:cs typeface="+mn-cs"/>
              </a:rPr>
              <a:t>Meals:</a:t>
            </a:r>
            <a:r>
              <a:rPr lang="en-US" sz="1200" kern="1200" dirty="0" smtClean="0">
                <a:solidFill>
                  <a:schemeClr val="tx1"/>
                </a:solidFill>
                <a:effectLst/>
                <a:latin typeface="+mn-lt"/>
                <a:ea typeface="+mn-ea"/>
                <a:cs typeface="+mn-cs"/>
              </a:rPr>
              <a:t> Take a half hour each weekend to plan meals for the next week, including lunches and suppers. Then, make a grocery list and get everything you will need. Appliances like slow cookers and delayed-start ovens can also help you make sure supper is ready when you are.</a:t>
            </a:r>
          </a:p>
          <a:p>
            <a:pPr lvl="0"/>
            <a:r>
              <a:rPr lang="en-US" sz="1200" b="1" kern="1200" dirty="0" smtClean="0">
                <a:solidFill>
                  <a:schemeClr val="tx1"/>
                </a:solidFill>
                <a:effectLst/>
                <a:latin typeface="+mn-lt"/>
                <a:ea typeface="+mn-ea"/>
                <a:cs typeface="+mn-cs"/>
              </a:rPr>
              <a:t>Exercise:</a:t>
            </a:r>
            <a:r>
              <a:rPr lang="en-US" sz="1200" kern="1200" dirty="0" smtClean="0">
                <a:solidFill>
                  <a:schemeClr val="tx1"/>
                </a:solidFill>
                <a:effectLst/>
                <a:latin typeface="+mn-lt"/>
                <a:ea typeface="+mn-ea"/>
                <a:cs typeface="+mn-cs"/>
              </a:rPr>
              <a:t> Try to exercise for one hour three times a week, or half an hour each day. One easy way is to go for a brisk walk at lunch, or do yoga in the morning before work.</a:t>
            </a:r>
            <a:endParaRPr lang="en-US" sz="1200" kern="1200" dirty="0">
              <a:solidFill>
                <a:schemeClr val="tx1"/>
              </a:solidFill>
              <a:effectLst/>
              <a:latin typeface="+mn-lt"/>
              <a:ea typeface="+mn-ea"/>
              <a:cs typeface="+mn-cs"/>
            </a:endParaRPr>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9F6A5BD-46DA-4E1F-80C7-CAE57D6A55C6}" type="slidenum">
              <a:rPr lang="en-CA" smtClean="0"/>
              <a:pPr eaLnBrk="1" hangingPunct="1"/>
              <a:t>21</a:t>
            </a:fld>
            <a:endParaRPr lang="en-CA"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Here are some routines that many people find helpful in maximizing their time in the office:</a:t>
            </a:r>
          </a:p>
          <a:p>
            <a:pPr lvl="0"/>
            <a:r>
              <a:rPr lang="en-US" sz="1200" kern="1200" dirty="0" smtClean="0">
                <a:solidFill>
                  <a:schemeClr val="tx1"/>
                </a:solidFill>
                <a:effectLst/>
                <a:latin typeface="+mn-lt"/>
                <a:ea typeface="+mn-ea"/>
                <a:cs typeface="+mn-cs"/>
              </a:rPr>
              <a:t>Instead of checking e-mail, news, and Web sites throughout the day, set aside one or several periods (for example, morning, noon, and at the end of the day). Then, batch and sequence your activities (for example, e-mail, news, and industry journals). You can batch many types of tasks in this way for maximum efficiency. </a:t>
            </a:r>
          </a:p>
          <a:p>
            <a:pPr lvl="0"/>
            <a:r>
              <a:rPr lang="en-US" sz="1200" kern="1200" dirty="0" smtClean="0">
                <a:solidFill>
                  <a:schemeClr val="tx1"/>
                </a:solidFill>
                <a:effectLst/>
                <a:latin typeface="+mn-lt"/>
                <a:ea typeface="+mn-ea"/>
                <a:cs typeface="+mn-cs"/>
              </a:rPr>
              <a:t>Set up a system for maintaining your task tracking system. This can be as simple as five minutes in the morning to update the day’s list, five minutes at noon to update what you have done already, and five minutes at day’s end to evaluate today and create a starting list for tomorrow.</a:t>
            </a:r>
          </a:p>
          <a:p>
            <a:pPr lvl="0"/>
            <a:r>
              <a:rPr lang="en-US" sz="1200" kern="1200" dirty="0" smtClean="0">
                <a:solidFill>
                  <a:schemeClr val="tx1"/>
                </a:solidFill>
                <a:effectLst/>
                <a:latin typeface="+mn-lt"/>
                <a:ea typeface="+mn-ea"/>
                <a:cs typeface="+mn-cs"/>
              </a:rPr>
              <a:t>In the morning, perform your tasks in an organized, routine manner. You can also lay out your clothes and prepare your lunch the night before for maximum efficiency.</a:t>
            </a:r>
          </a:p>
          <a:p>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22</a:t>
            </a:fld>
            <a:endParaRPr lang="en-CA" dirty="0"/>
          </a:p>
        </p:txBody>
      </p:sp>
    </p:spTree>
    <p:extLst>
      <p:ext uri="{BB962C8B-B14F-4D97-AF65-F5344CB8AC3E}">
        <p14:creationId xmlns:p14="http://schemas.microsoft.com/office/powerpoint/2010/main" val="34020326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kern="1200" dirty="0" smtClean="0">
                <a:solidFill>
                  <a:schemeClr val="tx1"/>
                </a:solidFill>
                <a:effectLst/>
                <a:latin typeface="+mn-lt"/>
                <a:ea typeface="+mn-ea"/>
                <a:cs typeface="+mn-cs"/>
              </a:rPr>
              <a:t>With some creative thinking, you can reduce the number of items on your to-do list. Here are our top six suggestions.</a:t>
            </a:r>
          </a:p>
          <a:p>
            <a:pPr lvl="0"/>
            <a:r>
              <a:rPr lang="en-US" sz="1200" b="1" kern="1200" dirty="0" smtClean="0">
                <a:solidFill>
                  <a:schemeClr val="tx1"/>
                </a:solidFill>
                <a:effectLst/>
                <a:latin typeface="+mn-lt"/>
                <a:ea typeface="+mn-ea"/>
                <a:cs typeface="+mn-cs"/>
              </a:rPr>
              <a:t>Pay someone else to do it.</a:t>
            </a:r>
            <a:r>
              <a:rPr lang="en-US" sz="1200" kern="1200" dirty="0" smtClean="0">
                <a:solidFill>
                  <a:schemeClr val="tx1"/>
                </a:solidFill>
                <a:effectLst/>
                <a:latin typeface="+mn-lt"/>
                <a:ea typeface="+mn-ea"/>
                <a:cs typeface="+mn-cs"/>
              </a:rPr>
              <a:t> Evaluate the time you spend on household chores and decide whether it is worth it to pay someone else to do it. A service near my home will wash, dry, sort, and fold a load of laundry for only five dollars! We also pay a neighborhood kid ten dollars a week to mow our lawn.</a:t>
            </a:r>
          </a:p>
          <a:p>
            <a:pPr lvl="0"/>
            <a:r>
              <a:rPr lang="en-US" sz="1200" b="1" kern="1200" dirty="0" smtClean="0">
                <a:solidFill>
                  <a:schemeClr val="tx1"/>
                </a:solidFill>
                <a:effectLst/>
                <a:latin typeface="+mn-lt"/>
                <a:ea typeface="+mn-ea"/>
                <a:cs typeface="+mn-cs"/>
              </a:rPr>
              <a:t>Use electronic banking.</a:t>
            </a:r>
            <a:r>
              <a:rPr lang="en-US" sz="1200" kern="1200" dirty="0" smtClean="0">
                <a:solidFill>
                  <a:schemeClr val="tx1"/>
                </a:solidFill>
                <a:effectLst/>
                <a:latin typeface="+mn-lt"/>
                <a:ea typeface="+mn-ea"/>
                <a:cs typeface="+mn-cs"/>
              </a:rPr>
              <a:t> Today, nearly all banks offer automatic bill payments. If you have bills that are the same amount and due at the same time at regular intervals, set up automatic payments so you don’t have to pay it yourself. Just make sure that you have the money in your account at the required time.</a:t>
            </a:r>
          </a:p>
          <a:p>
            <a:pPr lvl="0"/>
            <a:r>
              <a:rPr lang="en-US" sz="1200" b="1" kern="1200" dirty="0" smtClean="0">
                <a:solidFill>
                  <a:schemeClr val="tx1"/>
                </a:solidFill>
                <a:effectLst/>
                <a:latin typeface="+mn-lt"/>
                <a:ea typeface="+mn-ea"/>
                <a:cs typeface="+mn-cs"/>
              </a:rPr>
              <a:t>Keep everyone organized.</a:t>
            </a:r>
            <a:r>
              <a:rPr lang="en-US" sz="1200" kern="1200" dirty="0" smtClean="0">
                <a:solidFill>
                  <a:schemeClr val="tx1"/>
                </a:solidFill>
                <a:effectLst/>
                <a:latin typeface="+mn-lt"/>
                <a:ea typeface="+mn-ea"/>
                <a:cs typeface="+mn-cs"/>
              </a:rPr>
              <a:t> If you share your household with roommates, a spouse, or children, keep a calendar in a central location (such as on the fridge) so that everyone can record important dates and appointments. Advance notice means better planning and improved efficiency.</a:t>
            </a:r>
          </a:p>
          <a:p>
            <a:pPr lvl="0"/>
            <a:r>
              <a:rPr lang="en-US" sz="1200" b="1" kern="1200" dirty="0" smtClean="0">
                <a:solidFill>
                  <a:schemeClr val="tx1"/>
                </a:solidFill>
                <a:effectLst/>
                <a:latin typeface="+mn-lt"/>
                <a:ea typeface="+mn-ea"/>
                <a:cs typeface="+mn-cs"/>
              </a:rPr>
              <a:t>Plan your meals.</a:t>
            </a:r>
            <a:r>
              <a:rPr lang="en-US" sz="1200" kern="1200" dirty="0" smtClean="0">
                <a:solidFill>
                  <a:schemeClr val="tx1"/>
                </a:solidFill>
                <a:effectLst/>
                <a:latin typeface="+mn-lt"/>
                <a:ea typeface="+mn-ea"/>
                <a:cs typeface="+mn-cs"/>
              </a:rPr>
              <a:t> Planning meals in advance (both lunches and suppers) will save you time, money, and energy. Try making soups, chili, or casseroles on the weekend and freezing them for use during the week. </a:t>
            </a:r>
          </a:p>
          <a:p>
            <a:pPr lvl="0"/>
            <a:r>
              <a:rPr lang="en-US" sz="1200" b="1" kern="1200" dirty="0" smtClean="0">
                <a:solidFill>
                  <a:schemeClr val="tx1"/>
                </a:solidFill>
                <a:effectLst/>
                <a:latin typeface="+mn-lt"/>
                <a:ea typeface="+mn-ea"/>
                <a:cs typeface="+mn-cs"/>
              </a:rPr>
              <a:t>Take advantage of shortcuts.</a:t>
            </a:r>
            <a:r>
              <a:rPr lang="en-US" sz="1200" kern="1200" dirty="0" smtClean="0">
                <a:solidFill>
                  <a:schemeClr val="tx1"/>
                </a:solidFill>
                <a:effectLst/>
                <a:latin typeface="+mn-lt"/>
                <a:ea typeface="+mn-ea"/>
                <a:cs typeface="+mn-cs"/>
              </a:rPr>
              <a:t> Our world is filled with shortcuts: everything from speed dial, to ready-made salad kits, to automatic television recording, can save you a few seconds here and there. It all adds up!</a:t>
            </a:r>
          </a:p>
          <a:p>
            <a:pPr lvl="0"/>
            <a:r>
              <a:rPr lang="en-US" sz="1200" b="1" kern="1200" dirty="0" smtClean="0">
                <a:solidFill>
                  <a:schemeClr val="tx1"/>
                </a:solidFill>
                <a:effectLst/>
                <a:latin typeface="+mn-lt"/>
                <a:ea typeface="+mn-ea"/>
                <a:cs typeface="+mn-cs"/>
              </a:rPr>
              <a:t>Save the difference.</a:t>
            </a:r>
            <a:r>
              <a:rPr lang="en-US" sz="1200" kern="1200" dirty="0" smtClean="0">
                <a:solidFill>
                  <a:schemeClr val="tx1"/>
                </a:solidFill>
                <a:effectLst/>
                <a:latin typeface="+mn-lt"/>
                <a:ea typeface="+mn-ea"/>
                <a:cs typeface="+mn-cs"/>
              </a:rPr>
              <a:t> The motto of the super-sized Duggar family is, “Buy used and save the difference.” You can do the same thing with newfound minutes: save them up during the day and use them to work towards one of your goals.</a:t>
            </a:r>
          </a:p>
          <a:p>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23</a:t>
            </a:fld>
            <a:endParaRPr lang="en-CA" dirty="0"/>
          </a:p>
        </p:txBody>
      </p:sp>
    </p:spTree>
    <p:extLst>
      <p:ext uri="{BB962C8B-B14F-4D97-AF65-F5344CB8AC3E}">
        <p14:creationId xmlns:p14="http://schemas.microsoft.com/office/powerpoint/2010/main" val="1892743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Routines and rituals should form the framework of your days at home and in the office. In addition to these key activities, you will have day to day tasks, projects to complete, and goals to work on. This module will explore how to schedule those tasks and activities in the most efficient way possible.</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34</a:t>
            </a:fld>
            <a:endParaRPr lang="en-CA" dirty="0"/>
          </a:p>
        </p:txBody>
      </p:sp>
    </p:spTree>
    <p:extLst>
      <p:ext uri="{BB962C8B-B14F-4D97-AF65-F5344CB8AC3E}">
        <p14:creationId xmlns:p14="http://schemas.microsoft.com/office/powerpoint/2010/main" val="32638638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 order to be as productive as you can be, you must remember the simple secret of time management. There is no secret, no one-size-fits-all solution, and no magic button. You must explore different methods and, through trial and error, find the solutions that work for you. Note that we said –most people find that combining several different time management and productivity methods creates a system that works for them.</a:t>
            </a:r>
          </a:p>
          <a:p>
            <a:r>
              <a:rPr lang="en-US" sz="1200" kern="1200" dirty="0" smtClean="0">
                <a:solidFill>
                  <a:schemeClr val="tx1"/>
                </a:solidFill>
                <a:effectLst/>
                <a:latin typeface="+mn-lt"/>
                <a:ea typeface="+mn-ea"/>
                <a:cs typeface="+mn-cs"/>
              </a:rPr>
              <a:t>As a last note, remember what we said earlier about growth. As you grow, and as your life changes, you may need to revise your time management system. Remember, keep an eye on what others are doing and new ideas that emerge. You might just find something that works for you.</a:t>
            </a:r>
          </a:p>
          <a:p>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35</a:t>
            </a:fld>
            <a:endParaRPr lang="en-CA" dirty="0"/>
          </a:p>
        </p:txBody>
      </p:sp>
    </p:spTree>
    <p:extLst>
      <p:ext uri="{BB962C8B-B14F-4D97-AF65-F5344CB8AC3E}">
        <p14:creationId xmlns:p14="http://schemas.microsoft.com/office/powerpoint/2010/main" val="5243779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Although there are many time management systems out there, we have found that most systems boil down to a few key principles. Here are our top three ideas.</a:t>
            </a:r>
          </a:p>
          <a:p>
            <a:r>
              <a:rPr lang="en-US" sz="1200" b="1" kern="1200" dirty="0" smtClean="0">
                <a:solidFill>
                  <a:schemeClr val="tx1"/>
                </a:solidFill>
                <a:effectLst/>
                <a:latin typeface="+mn-lt"/>
                <a:ea typeface="+mn-ea"/>
                <a:cs typeface="+mn-cs"/>
              </a:rPr>
              <a:t>Electronic Solutions: </a:t>
            </a:r>
            <a:r>
              <a:rPr lang="en-US" sz="1200" kern="1200" dirty="0" smtClean="0">
                <a:solidFill>
                  <a:schemeClr val="tx1"/>
                </a:solidFill>
                <a:effectLst/>
                <a:latin typeface="+mn-lt"/>
                <a:ea typeface="+mn-ea"/>
                <a:cs typeface="+mn-cs"/>
              </a:rPr>
              <a:t>Most e-mail applications (including Microsoft Outlook and Lotus Notes) actually fall into the category of a PIM (Personal Information Manager) application. This means that they can store calendar, task, e-mail, and contact information all in one place.</a:t>
            </a:r>
          </a:p>
          <a:p>
            <a:r>
              <a:rPr lang="en-US" sz="1200" kern="1200" dirty="0" smtClean="0">
                <a:solidFill>
                  <a:schemeClr val="tx1"/>
                </a:solidFill>
                <a:effectLst/>
                <a:latin typeface="+mn-lt"/>
                <a:ea typeface="+mn-ea"/>
                <a:cs typeface="+mn-cs"/>
              </a:rPr>
              <a:t>To make the most of your electronic solution, follow these tips:</a:t>
            </a:r>
          </a:p>
          <a:p>
            <a:pPr lvl="0"/>
            <a:r>
              <a:rPr lang="en-US" sz="1200" kern="1200" dirty="0" smtClean="0">
                <a:solidFill>
                  <a:schemeClr val="tx1"/>
                </a:solidFill>
                <a:effectLst/>
                <a:latin typeface="+mn-lt"/>
                <a:ea typeface="+mn-ea"/>
                <a:cs typeface="+mn-cs"/>
              </a:rPr>
              <a:t>Keep personal and professional information in two separate locations. (For example, you might have a computer at home and one at work, or two e-mail profiles on the same computer.)</a:t>
            </a:r>
          </a:p>
          <a:p>
            <a:pPr lvl="0"/>
            <a:r>
              <a:rPr lang="en-US" sz="1200" kern="1200" dirty="0" smtClean="0">
                <a:solidFill>
                  <a:schemeClr val="tx1"/>
                </a:solidFill>
                <a:effectLst/>
                <a:latin typeface="+mn-lt"/>
                <a:ea typeface="+mn-ea"/>
                <a:cs typeface="+mn-cs"/>
              </a:rPr>
              <a:t>Take the time to learn about the features of the application and how to use them to be more productive. We’ll look at this a bit more later on in the course.</a:t>
            </a:r>
          </a:p>
          <a:p>
            <a:pPr lvl="0"/>
            <a:r>
              <a:rPr lang="en-US" sz="1200" kern="1200" dirty="0" smtClean="0">
                <a:solidFill>
                  <a:schemeClr val="tx1"/>
                </a:solidFill>
                <a:effectLst/>
                <a:latin typeface="+mn-lt"/>
                <a:ea typeface="+mn-ea"/>
                <a:cs typeface="+mn-cs"/>
              </a:rPr>
              <a:t>Try to use just the application as much as you can. Switching between your computer and your day timer will waste time and increase the risk of missing information.</a:t>
            </a:r>
          </a:p>
          <a:p>
            <a:r>
              <a:rPr lang="en-US" sz="1200" b="1" kern="1200" dirty="0" smtClean="0">
                <a:solidFill>
                  <a:schemeClr val="tx1"/>
                </a:solidFill>
                <a:effectLst/>
                <a:latin typeface="+mn-lt"/>
                <a:ea typeface="+mn-ea"/>
                <a:cs typeface="+mn-cs"/>
              </a:rPr>
              <a:t>Productivity Journal: </a:t>
            </a:r>
            <a:r>
              <a:rPr lang="en-US" sz="1200" kern="1200" dirty="0" smtClean="0">
                <a:solidFill>
                  <a:schemeClr val="tx1"/>
                </a:solidFill>
                <a:effectLst/>
                <a:latin typeface="+mn-lt"/>
                <a:ea typeface="+mn-ea"/>
                <a:cs typeface="+mn-cs"/>
              </a:rPr>
              <a:t>If you’re more of a traditionalist and prefer using something similar to an old-fashioned day timer, try this solution.</a:t>
            </a:r>
          </a:p>
          <a:p>
            <a:r>
              <a:rPr lang="en-US" sz="1200" kern="1200" dirty="0" smtClean="0">
                <a:solidFill>
                  <a:schemeClr val="tx1"/>
                </a:solidFill>
                <a:effectLst/>
                <a:latin typeface="+mn-lt"/>
                <a:ea typeface="+mn-ea"/>
                <a:cs typeface="+mn-cs"/>
              </a:rPr>
              <a:t>To start, get yourself a spiral notebook and label it as your Personal Productivity Journal or your Professional Productivity Journal. (We recommend keeping a separate journal for work and for your personal life, so you can focus on them at separate times, thus maintaining your optimal work/life balance.) Label each page with the day and the date and what needs to be done that particular day. Next, prioritize each task in order of importance. Highlight the top three items and focus on those first. Cross off items as you complete them. Items that are not completed should be carried over to the next page.</a:t>
            </a:r>
          </a:p>
          <a:p>
            <a:r>
              <a:rPr lang="en-US" sz="1200" kern="1200" dirty="0" smtClean="0">
                <a:solidFill>
                  <a:schemeClr val="tx1"/>
                </a:solidFill>
                <a:effectLst/>
                <a:latin typeface="+mn-lt"/>
                <a:ea typeface="+mn-ea"/>
                <a:cs typeface="+mn-cs"/>
              </a:rPr>
              <a:t>You can keep a long-term calendar in the back of the book (or use a three-ring binder with sections) to record upcoming events.</a:t>
            </a:r>
          </a:p>
          <a:p>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The Urgent/Important Matrix: </a:t>
            </a:r>
            <a:r>
              <a:rPr lang="en-US" sz="1200" kern="1200" dirty="0" smtClean="0">
                <a:solidFill>
                  <a:schemeClr val="tx1"/>
                </a:solidFill>
                <a:effectLst/>
                <a:latin typeface="+mn-lt"/>
                <a:ea typeface="+mn-ea"/>
                <a:cs typeface="+mn-cs"/>
              </a:rPr>
              <a:t>Managing time effectively, and achieving the things that you want to achieve, means spending your time on things that are important and not just urgent. To do this, you need to distinguish clearly between what is urgent and what is important. This concept, coined the Eisenhower Principle, is said to be how former US President Dwight Eisenhower organized his tasks. It was rediscovered and brought into the mainstream as the Urgent/Important Matrix by Stephen Covey in his 1994 business classic, </a:t>
            </a:r>
            <a:r>
              <a:rPr lang="en-US" sz="1200" u="sng" kern="1200" dirty="0" smtClean="0">
                <a:solidFill>
                  <a:schemeClr val="tx1"/>
                </a:solidFill>
                <a:effectLst/>
                <a:latin typeface="+mn-lt"/>
                <a:ea typeface="+mn-ea"/>
                <a:cs typeface="+mn-cs"/>
              </a:rPr>
              <a:t>The Seven Habits of Highly Effective People</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Here is a breakdown of each quadrant.</a:t>
            </a:r>
          </a:p>
          <a:p>
            <a:pPr lvl="0"/>
            <a:r>
              <a:rPr lang="en-US" sz="1200" b="1" kern="1200" dirty="0" smtClean="0">
                <a:solidFill>
                  <a:schemeClr val="tx1"/>
                </a:solidFill>
                <a:effectLst/>
                <a:latin typeface="+mn-lt"/>
                <a:ea typeface="+mn-ea"/>
                <a:cs typeface="+mn-cs"/>
              </a:rPr>
              <a:t>Urgent and Important:</a:t>
            </a:r>
            <a:r>
              <a:rPr lang="en-US" sz="1200" kern="1200" dirty="0" smtClean="0">
                <a:solidFill>
                  <a:schemeClr val="tx1"/>
                </a:solidFill>
                <a:effectLst/>
                <a:latin typeface="+mn-lt"/>
                <a:ea typeface="+mn-ea"/>
                <a:cs typeface="+mn-cs"/>
              </a:rPr>
              <a:t> Activities in this area relate to dealing with critical issues as they arise and meeting significant commitments. </a:t>
            </a:r>
            <a:r>
              <a:rPr lang="en-US" sz="1200" i="1" kern="1200" dirty="0" smtClean="0">
                <a:solidFill>
                  <a:schemeClr val="tx1"/>
                </a:solidFill>
                <a:effectLst/>
                <a:latin typeface="+mn-lt"/>
                <a:ea typeface="+mn-ea"/>
                <a:cs typeface="+mn-cs"/>
              </a:rPr>
              <a:t>Perform these duties now.</a:t>
            </a:r>
            <a:endParaRPr lang="en-US"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Important, But Not Urgent:</a:t>
            </a:r>
            <a:r>
              <a:rPr lang="en-US" sz="1200" kern="1200" dirty="0" smtClean="0">
                <a:solidFill>
                  <a:schemeClr val="tx1"/>
                </a:solidFill>
                <a:effectLst/>
                <a:latin typeface="+mn-lt"/>
                <a:ea typeface="+mn-ea"/>
                <a:cs typeface="+mn-cs"/>
              </a:rPr>
              <a:t> These success-oriented tasks are critical to achieving goals. </a:t>
            </a:r>
            <a:r>
              <a:rPr lang="en-US" sz="1200" i="1" kern="1200" dirty="0" smtClean="0">
                <a:solidFill>
                  <a:schemeClr val="tx1"/>
                </a:solidFill>
                <a:effectLst/>
                <a:latin typeface="+mn-lt"/>
                <a:ea typeface="+mn-ea"/>
                <a:cs typeface="+mn-cs"/>
              </a:rPr>
              <a:t>Plan to do these tasks next.</a:t>
            </a:r>
            <a:endParaRPr lang="en-US"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Urgent, But Not Important:</a:t>
            </a:r>
            <a:r>
              <a:rPr lang="en-US" sz="1200" kern="1200" dirty="0" smtClean="0">
                <a:solidFill>
                  <a:schemeClr val="tx1"/>
                </a:solidFill>
                <a:effectLst/>
                <a:latin typeface="+mn-lt"/>
                <a:ea typeface="+mn-ea"/>
                <a:cs typeface="+mn-cs"/>
              </a:rPr>
              <a:t> These chores do not move you forward toward your own goals. Manage by delaying them, cutting them short and rejecting requests from others</a:t>
            </a:r>
            <a:r>
              <a:rPr lang="en-US" sz="1200" i="1" kern="1200" dirty="0" smtClean="0">
                <a:solidFill>
                  <a:schemeClr val="tx1"/>
                </a:solidFill>
                <a:effectLst/>
                <a:latin typeface="+mn-lt"/>
                <a:ea typeface="+mn-ea"/>
                <a:cs typeface="+mn-cs"/>
              </a:rPr>
              <a:t>. Postpone these chores.</a:t>
            </a:r>
            <a:endParaRPr lang="en-US"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Not Urgent and Not Important:</a:t>
            </a:r>
            <a:r>
              <a:rPr lang="en-US" sz="1200" kern="1200" dirty="0" smtClean="0">
                <a:solidFill>
                  <a:schemeClr val="tx1"/>
                </a:solidFill>
                <a:effectLst/>
                <a:latin typeface="+mn-lt"/>
                <a:ea typeface="+mn-ea"/>
                <a:cs typeface="+mn-cs"/>
              </a:rPr>
              <a:t> These trivial interruptions are just a distraction, and should be avoided if possible. However, be careful not to mislabel things like time with family and recreational activities as not important.</a:t>
            </a:r>
            <a:r>
              <a:rPr lang="en-US" sz="1200" i="1" kern="1200" dirty="0" smtClean="0">
                <a:solidFill>
                  <a:schemeClr val="tx1"/>
                </a:solidFill>
                <a:effectLst/>
                <a:latin typeface="+mn-lt"/>
                <a:ea typeface="+mn-ea"/>
                <a:cs typeface="+mn-cs"/>
              </a:rPr>
              <a:t> Avoid these distractions altogether</a:t>
            </a:r>
            <a:r>
              <a:rPr lang="en-US" sz="1200" kern="1200" dirty="0" smtClean="0">
                <a:solidFill>
                  <a:schemeClr val="tx1"/>
                </a:solidFill>
                <a:effectLst/>
                <a:latin typeface="+mn-lt"/>
                <a:ea typeface="+mn-ea"/>
                <a:cs typeface="+mn-cs"/>
              </a:rPr>
              <a:t>.</a:t>
            </a:r>
          </a:p>
          <a:p>
            <a:pPr eaLnBrk="1" hangingPunct="1">
              <a:defRPr/>
            </a:pPr>
            <a:endParaRPr lang="en-CA" dirty="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4F0E384-01F5-4DCF-BEC6-E35912A547FF}" type="slidenum">
              <a:rPr lang="en-CA" smtClean="0"/>
              <a:pPr eaLnBrk="1" hangingPunct="1"/>
              <a:t>36</a:t>
            </a:fld>
            <a:endParaRPr lang="en-CA"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It’s important to master the art of scheduling appointments efficiently in order to maximize personal productivity. Some tips to get started:</a:t>
            </a:r>
          </a:p>
          <a:p>
            <a:pPr lvl="0"/>
            <a:r>
              <a:rPr lang="en-US" sz="1200" kern="1200" dirty="0" smtClean="0">
                <a:solidFill>
                  <a:schemeClr val="tx1"/>
                </a:solidFill>
                <a:effectLst/>
                <a:latin typeface="+mn-lt"/>
                <a:ea typeface="+mn-ea"/>
                <a:cs typeface="+mn-cs"/>
              </a:rPr>
              <a:t>Block off solid, quiet time to work at your desk without interruptions—no phone calls, meetings, or visitors dropping in unannounced. Make sure that people know you’re unavailable from 9 a.m. to 10 a.m., or whenever you find yourself working most productively.</a:t>
            </a:r>
          </a:p>
          <a:p>
            <a:pPr lvl="0"/>
            <a:r>
              <a:rPr lang="en-US" sz="1200" kern="1200" dirty="0" smtClean="0">
                <a:solidFill>
                  <a:schemeClr val="tx1"/>
                </a:solidFill>
                <a:effectLst/>
                <a:latin typeface="+mn-lt"/>
                <a:ea typeface="+mn-ea"/>
                <a:cs typeface="+mn-cs"/>
              </a:rPr>
              <a:t>Leave the most convenient time for callers to call on your voice mail message, or ask them to leave you a time that’s convenient for you to call them back. You can also use voice mail to communicate your current status – at your desk all day, travelling, or on vacation.</a:t>
            </a:r>
          </a:p>
          <a:p>
            <a:pPr lvl="0"/>
            <a:r>
              <a:rPr lang="en-US" sz="1200" kern="1200" dirty="0" smtClean="0">
                <a:solidFill>
                  <a:schemeClr val="tx1"/>
                </a:solidFill>
                <a:effectLst/>
                <a:latin typeface="+mn-lt"/>
                <a:ea typeface="+mn-ea"/>
                <a:cs typeface="+mn-cs"/>
              </a:rPr>
              <a:t>Meetings can be a big time-waster. Suggest start and finish times for meetings and strictly adhere to them. (Remember, after 45 minutes, most meetings lose steam.) When possible, use conference calls and web conferences to save travel time. </a:t>
            </a:r>
          </a:p>
          <a:p>
            <a:pPr lvl="0"/>
            <a:r>
              <a:rPr lang="en-US" sz="1200" kern="1200" dirty="0" smtClean="0">
                <a:solidFill>
                  <a:schemeClr val="tx1"/>
                </a:solidFill>
                <a:effectLst/>
                <a:latin typeface="+mn-lt"/>
                <a:ea typeface="+mn-ea"/>
                <a:cs typeface="+mn-cs"/>
              </a:rPr>
              <a:t>If you’re leading a meeting, remember to prepare a meeting agenda in advance with copies e-mailed to everyone. Set a good example by starting and finishing on time, with important points discussed first.</a:t>
            </a:r>
          </a:p>
          <a:p>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37</a:t>
            </a:fld>
            <a:endParaRPr lang="en-CA" dirty="0"/>
          </a:p>
        </p:txBody>
      </p:sp>
    </p:spTree>
    <p:extLst>
      <p:ext uri="{BB962C8B-B14F-4D97-AF65-F5344CB8AC3E}">
        <p14:creationId xmlns:p14="http://schemas.microsoft.com/office/powerpoint/2010/main" val="16905425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Instead of being overwhelmed by a large project, deconstruct it into smaller, bite-sized projects. </a:t>
            </a:r>
          </a:p>
          <a:p>
            <a:pPr lvl="0"/>
            <a:r>
              <a:rPr lang="en-US" sz="1200" kern="1200" dirty="0" smtClean="0">
                <a:solidFill>
                  <a:schemeClr val="tx1"/>
                </a:solidFill>
                <a:effectLst/>
                <a:latin typeface="+mn-lt"/>
                <a:ea typeface="+mn-ea"/>
                <a:cs typeface="+mn-cs"/>
              </a:rPr>
              <a:t>Delegate effectively by matching up individual strengths with project tasks.</a:t>
            </a:r>
          </a:p>
          <a:p>
            <a:pPr lvl="0"/>
            <a:r>
              <a:rPr lang="en-US" sz="1200" kern="1200" dirty="0" smtClean="0">
                <a:solidFill>
                  <a:schemeClr val="tx1"/>
                </a:solidFill>
                <a:effectLst/>
                <a:latin typeface="+mn-lt"/>
                <a:ea typeface="+mn-ea"/>
                <a:cs typeface="+mn-cs"/>
              </a:rPr>
              <a:t>Be strict with deadlines, but be flexible enough to accommodate individual situations.</a:t>
            </a:r>
          </a:p>
          <a:p>
            <a:pPr lvl="0"/>
            <a:r>
              <a:rPr lang="en-US" sz="1200" kern="1200" dirty="0" smtClean="0">
                <a:solidFill>
                  <a:schemeClr val="tx1"/>
                </a:solidFill>
                <a:effectLst/>
                <a:latin typeface="+mn-lt"/>
                <a:ea typeface="+mn-ea"/>
                <a:cs typeface="+mn-cs"/>
              </a:rPr>
              <a:t>Always have a backup plan!</a:t>
            </a:r>
          </a:p>
          <a:p>
            <a:pPr lvl="0"/>
            <a:r>
              <a:rPr lang="en-US" sz="1200" kern="1200" dirty="0" smtClean="0">
                <a:solidFill>
                  <a:schemeClr val="tx1"/>
                </a:solidFill>
                <a:effectLst/>
                <a:latin typeface="+mn-lt"/>
                <a:ea typeface="+mn-ea"/>
                <a:cs typeface="+mn-cs"/>
              </a:rPr>
              <a:t>Allow for extra time when dealing with external parties.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38</a:t>
            </a:fld>
            <a:endParaRPr lang="en-CA" dirty="0"/>
          </a:p>
        </p:txBody>
      </p:sp>
    </p:spTree>
    <p:extLst>
      <p:ext uri="{BB962C8B-B14F-4D97-AF65-F5344CB8AC3E}">
        <p14:creationId xmlns:p14="http://schemas.microsoft.com/office/powerpoint/2010/main" val="12811309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Even after you’ve got a plan in place, it’s important to keep adjusting your plan so that you can stay in control of your time. This module will give you some ways to help you stay on top of your to-do list.</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49</a:t>
            </a:fld>
            <a:endParaRPr lang="en-CA" dirty="0"/>
          </a:p>
        </p:txBody>
      </p:sp>
    </p:spTree>
    <p:extLst>
      <p:ext uri="{BB962C8B-B14F-4D97-AF65-F5344CB8AC3E}">
        <p14:creationId xmlns:p14="http://schemas.microsoft.com/office/powerpoint/2010/main" val="28523376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If you can do a task in a minute or less, do it! Here are some things that you can accomplish in 60 seconds or less:</a:t>
            </a:r>
          </a:p>
          <a:p>
            <a:pPr lvl="0"/>
            <a:r>
              <a:rPr lang="en-US" sz="1200" kern="1200" dirty="0" smtClean="0">
                <a:solidFill>
                  <a:schemeClr val="tx1"/>
                </a:solidFill>
                <a:effectLst/>
                <a:latin typeface="+mn-lt"/>
                <a:ea typeface="+mn-ea"/>
                <a:cs typeface="+mn-cs"/>
              </a:rPr>
              <a:t>Check for new messages on your voice mail and e-mail</a:t>
            </a:r>
          </a:p>
          <a:p>
            <a:pPr lvl="0"/>
            <a:r>
              <a:rPr lang="en-US" sz="1200" kern="1200" dirty="0" smtClean="0">
                <a:solidFill>
                  <a:schemeClr val="tx1"/>
                </a:solidFill>
                <a:effectLst/>
                <a:latin typeface="+mn-lt"/>
                <a:ea typeface="+mn-ea"/>
                <a:cs typeface="+mn-cs"/>
              </a:rPr>
              <a:t>Quick replies to e-mails</a:t>
            </a:r>
          </a:p>
          <a:p>
            <a:pPr lvl="0"/>
            <a:r>
              <a:rPr lang="en-US" sz="1200" kern="1200" dirty="0" smtClean="0">
                <a:solidFill>
                  <a:schemeClr val="tx1"/>
                </a:solidFill>
                <a:effectLst/>
                <a:latin typeface="+mn-lt"/>
                <a:ea typeface="+mn-ea"/>
                <a:cs typeface="+mn-cs"/>
              </a:rPr>
              <a:t>Accept a meeting invitation</a:t>
            </a:r>
          </a:p>
          <a:p>
            <a:pPr lvl="0"/>
            <a:r>
              <a:rPr lang="en-US" sz="1200" kern="1200" dirty="0" smtClean="0">
                <a:solidFill>
                  <a:schemeClr val="tx1"/>
                </a:solidFill>
                <a:effectLst/>
                <a:latin typeface="+mn-lt"/>
                <a:ea typeface="+mn-ea"/>
                <a:cs typeface="+mn-cs"/>
              </a:rPr>
              <a:t>Quick stretches to give you an energy boost</a:t>
            </a:r>
          </a:p>
          <a:p>
            <a:pPr lvl="0"/>
            <a:r>
              <a:rPr lang="en-US" sz="1200" kern="1200" dirty="0" smtClean="0">
                <a:solidFill>
                  <a:schemeClr val="tx1"/>
                </a:solidFill>
                <a:effectLst/>
                <a:latin typeface="+mn-lt"/>
                <a:ea typeface="+mn-ea"/>
                <a:cs typeface="+mn-cs"/>
              </a:rPr>
              <a:t>Review new RSS feeds</a:t>
            </a:r>
          </a:p>
          <a:p>
            <a:pPr eaLnBrk="1" hangingPunct="1"/>
            <a:endParaRPr lang="en-CA"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56EC73A-70D9-4392-9CD8-9A00A2F73F1E}" type="slidenum">
              <a:rPr lang="en-CA" smtClean="0"/>
              <a:pPr eaLnBrk="1" hangingPunct="1"/>
              <a:t>50</a:t>
            </a:fld>
            <a:endParaRPr lang="en-CA"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Set and evaluate SMART goals	</a:t>
            </a:r>
          </a:p>
          <a:p>
            <a:r>
              <a:rPr lang="en-US" dirty="0" smtClean="0"/>
              <a:t>•	Use routines to maximize their productivity</a:t>
            </a:r>
          </a:p>
          <a:p>
            <a:r>
              <a:rPr lang="en-US" dirty="0" smtClean="0"/>
              <a:t>•	Use scheduling tools to make the most of their time</a:t>
            </a:r>
          </a:p>
          <a:p>
            <a:r>
              <a:rPr lang="en-US" dirty="0" smtClean="0"/>
              <a:t>•	Stay on top of their to-do list</a:t>
            </a:r>
          </a:p>
          <a:p>
            <a:r>
              <a:rPr lang="en-US" dirty="0" smtClean="0"/>
              <a:t>•	Start new tasks and projects on the right foot</a:t>
            </a:r>
          </a:p>
          <a:p>
            <a:r>
              <a:rPr lang="en-US" dirty="0" smtClean="0"/>
              <a:t>•	Use basic project management techniques</a:t>
            </a:r>
          </a:p>
          <a:p>
            <a:r>
              <a:rPr lang="en-US" dirty="0" smtClean="0"/>
              <a:t>•	Organize their physical and virtual workspaces for maximum efficiency</a:t>
            </a:r>
          </a:p>
          <a:p>
            <a:r>
              <a:rPr lang="en-US" dirty="0" smtClean="0"/>
              <a:t>•	Take back time from e-mail and handheld devices</a:t>
            </a:r>
          </a:p>
          <a:p>
            <a:r>
              <a:rPr lang="en-US" dirty="0" smtClean="0"/>
              <a:t>•	Beat procrastination</a:t>
            </a:r>
          </a:p>
          <a:p>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3</a:t>
            </a:fld>
            <a:endParaRPr lang="en-CA" dirty="0"/>
          </a:p>
        </p:txBody>
      </p:sp>
    </p:spTree>
    <p:extLst>
      <p:ext uri="{BB962C8B-B14F-4D97-AF65-F5344CB8AC3E}">
        <p14:creationId xmlns:p14="http://schemas.microsoft.com/office/powerpoint/2010/main" val="25898674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If you’re stuck on a task – can’t get started, have hit a roadblock, or just can’t seem to get it wrapped up – set aside five minutes each hour to work on it until you’ve hit the desired progress point.</a:t>
            </a:r>
          </a:p>
          <a:p>
            <a:r>
              <a:rPr lang="en-US" sz="1200" kern="1200" dirty="0" smtClean="0">
                <a:solidFill>
                  <a:schemeClr val="tx1"/>
                </a:solidFill>
                <a:effectLst/>
                <a:latin typeface="+mn-lt"/>
                <a:ea typeface="+mn-ea"/>
                <a:cs typeface="+mn-cs"/>
              </a:rPr>
              <a:t>Here are some ideas for putting this into action:</a:t>
            </a:r>
          </a:p>
          <a:p>
            <a:pPr lvl="0"/>
            <a:r>
              <a:rPr lang="en-US" sz="1200" kern="1200" dirty="0" smtClean="0">
                <a:solidFill>
                  <a:schemeClr val="tx1"/>
                </a:solidFill>
                <a:effectLst/>
                <a:latin typeface="+mn-lt"/>
                <a:ea typeface="+mn-ea"/>
                <a:cs typeface="+mn-cs"/>
              </a:rPr>
              <a:t>Desk too cluttered? Set aside five minutes at the end of each hour to clear off one part.</a:t>
            </a:r>
          </a:p>
          <a:p>
            <a:pPr lvl="0"/>
            <a:r>
              <a:rPr lang="en-US" sz="1200" kern="1200" dirty="0" smtClean="0">
                <a:solidFill>
                  <a:schemeClr val="tx1"/>
                </a:solidFill>
                <a:effectLst/>
                <a:latin typeface="+mn-lt"/>
                <a:ea typeface="+mn-ea"/>
                <a:cs typeface="+mn-cs"/>
              </a:rPr>
              <a:t>Report not coming along? Set aside five minutes each hour to work on a particular part.</a:t>
            </a:r>
          </a:p>
          <a:p>
            <a:pPr lvl="0"/>
            <a:r>
              <a:rPr lang="en-US" sz="1200" kern="1200" dirty="0" smtClean="0">
                <a:solidFill>
                  <a:schemeClr val="tx1"/>
                </a:solidFill>
                <a:effectLst/>
                <a:latin typeface="+mn-lt"/>
                <a:ea typeface="+mn-ea"/>
                <a:cs typeface="+mn-cs"/>
              </a:rPr>
              <a:t>Inbox overflowing? Set aside five minutes each hour to work on clearing it out.</a:t>
            </a:r>
            <a:endParaRPr lang="en-US" sz="1200" kern="1200" dirty="0">
              <a:solidFill>
                <a:schemeClr val="tx1"/>
              </a:solidFill>
              <a:effectLst/>
              <a:latin typeface="+mn-lt"/>
              <a:ea typeface="+mn-ea"/>
              <a:cs typeface="+mn-cs"/>
            </a:endParaRP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94FB4F6-87AA-4209-BCA5-80567AD88406}" type="slidenum">
              <a:rPr lang="en-CA" smtClean="0"/>
              <a:pPr eaLnBrk="1" hangingPunct="1"/>
              <a:t>51</a:t>
            </a:fld>
            <a:endParaRPr lang="en-CA"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No matter how well you plan and how organized you are, there will likely come a time when you feel like you just can’t get your head above water. When this happens, follow these five easy steps to get things back under control.</a:t>
            </a:r>
          </a:p>
          <a:p>
            <a:pPr lvl="0"/>
            <a:r>
              <a:rPr lang="en-US" sz="1200" kern="1200" dirty="0" smtClean="0">
                <a:solidFill>
                  <a:schemeClr val="tx1"/>
                </a:solidFill>
                <a:effectLst/>
                <a:latin typeface="+mn-lt"/>
                <a:ea typeface="+mn-ea"/>
                <a:cs typeface="+mn-cs"/>
              </a:rPr>
              <a:t>First, take a deep breath. Make sure that your mind is calm and clear before you begin.</a:t>
            </a:r>
          </a:p>
          <a:p>
            <a:pPr lvl="0"/>
            <a:r>
              <a:rPr lang="en-US" sz="1200" kern="1200" dirty="0" smtClean="0">
                <a:solidFill>
                  <a:schemeClr val="tx1"/>
                </a:solidFill>
                <a:effectLst/>
                <a:latin typeface="+mn-lt"/>
                <a:ea typeface="+mn-ea"/>
                <a:cs typeface="+mn-cs"/>
              </a:rPr>
              <a:t>Next, make a list of all the tasks that are outstanding. If there is a due date, mark it beside each item. </a:t>
            </a:r>
          </a:p>
          <a:p>
            <a:pPr lvl="0"/>
            <a:r>
              <a:rPr lang="en-US" sz="1200" kern="1200" dirty="0" smtClean="0">
                <a:solidFill>
                  <a:schemeClr val="tx1"/>
                </a:solidFill>
                <a:effectLst/>
                <a:latin typeface="+mn-lt"/>
                <a:ea typeface="+mn-ea"/>
                <a:cs typeface="+mn-cs"/>
              </a:rPr>
              <a:t>Now, look at your calendar. Create a plan for the most important items. Transfer these items to your tracking system (Outlook, productivity journal, day timer, etc.).</a:t>
            </a:r>
          </a:p>
          <a:p>
            <a:pPr lvl="0"/>
            <a:r>
              <a:rPr lang="en-US" sz="1200" kern="1200" dirty="0" smtClean="0">
                <a:solidFill>
                  <a:schemeClr val="tx1"/>
                </a:solidFill>
                <a:effectLst/>
                <a:latin typeface="+mn-lt"/>
                <a:ea typeface="+mn-ea"/>
                <a:cs typeface="+mn-cs"/>
              </a:rPr>
              <a:t>Identify the three most important items. Make those a priority for today.</a:t>
            </a:r>
          </a:p>
          <a:p>
            <a:pPr lvl="0"/>
            <a:r>
              <a:rPr lang="en-US" sz="1200" kern="1200" dirty="0" smtClean="0">
                <a:solidFill>
                  <a:schemeClr val="tx1"/>
                </a:solidFill>
                <a:effectLst/>
                <a:latin typeface="+mn-lt"/>
                <a:ea typeface="+mn-ea"/>
                <a:cs typeface="+mn-cs"/>
              </a:rPr>
              <a:t>If possible, start work on the most critical item.</a:t>
            </a:r>
          </a:p>
          <a:p>
            <a:r>
              <a:rPr lang="en-US" sz="1200" kern="1200" dirty="0" smtClean="0">
                <a:solidFill>
                  <a:schemeClr val="tx1"/>
                </a:solidFill>
                <a:effectLst/>
                <a:latin typeface="+mn-lt"/>
                <a:ea typeface="+mn-ea"/>
                <a:cs typeface="+mn-cs"/>
              </a:rPr>
              <a:t>Like other plans, you will probably need to revisit your to-do items and priorities once you have completed a few tasks. This plan, however, should help you get your head above water and get back on track.</a:t>
            </a:r>
          </a:p>
          <a:p>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52</a:t>
            </a:fld>
            <a:endParaRPr lang="en-CA" dirty="0"/>
          </a:p>
        </p:txBody>
      </p:sp>
    </p:spTree>
    <p:extLst>
      <p:ext uri="{BB962C8B-B14F-4D97-AF65-F5344CB8AC3E}">
        <p14:creationId xmlns:p14="http://schemas.microsoft.com/office/powerpoint/2010/main" val="31553732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you’re assigned a new task or project, it’s important to create a plan at the beginning so you get off to a good start. This module will look at some different techniques that you can use to tackle new to-do items. </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63</a:t>
            </a:fld>
            <a:endParaRPr lang="en-CA" dirty="0"/>
          </a:p>
        </p:txBody>
      </p:sp>
    </p:spTree>
    <p:extLst>
      <p:ext uri="{BB962C8B-B14F-4D97-AF65-F5344CB8AC3E}">
        <p14:creationId xmlns:p14="http://schemas.microsoft.com/office/powerpoint/2010/main" val="1717861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When planning and organizing, try to create the right size plan for the task. If your goal is to organize your inbox, for example, it’s probably not necessary to spend several hours planning each action. On the other hand, if you’re handed a complex project, you may want to spend several days or even weeks gathering information and creating a plan.</a:t>
            </a:r>
          </a:p>
          <a:p>
            <a:r>
              <a:rPr lang="en-US" sz="1200" kern="1200" dirty="0" smtClean="0">
                <a:solidFill>
                  <a:schemeClr val="tx1"/>
                </a:solidFill>
                <a:effectLst/>
                <a:latin typeface="+mn-lt"/>
                <a:ea typeface="+mn-ea"/>
                <a:cs typeface="+mn-cs"/>
              </a:rPr>
              <a:t>For small tasks, basic tools such as a to-do list or calendar will probably be the best choice.</a:t>
            </a:r>
          </a:p>
          <a:p>
            <a:r>
              <a:rPr lang="en-US" sz="1200" kern="1200" dirty="0" smtClean="0">
                <a:solidFill>
                  <a:schemeClr val="tx1"/>
                </a:solidFill>
                <a:effectLst/>
                <a:latin typeface="+mn-lt"/>
                <a:ea typeface="+mn-ea"/>
                <a:cs typeface="+mn-cs"/>
              </a:rPr>
              <a:t>For medium-sized tasks or projects, you might want to use:</a:t>
            </a:r>
          </a:p>
          <a:p>
            <a:pPr lvl="0"/>
            <a:r>
              <a:rPr lang="en-US" sz="1200" kern="1200" dirty="0" smtClean="0">
                <a:solidFill>
                  <a:schemeClr val="tx1"/>
                </a:solidFill>
                <a:effectLst/>
                <a:latin typeface="+mn-lt"/>
                <a:ea typeface="+mn-ea"/>
                <a:cs typeface="+mn-cs"/>
              </a:rPr>
              <a:t>RACI charts</a:t>
            </a:r>
          </a:p>
          <a:p>
            <a:pPr lvl="0"/>
            <a:r>
              <a:rPr lang="en-US" sz="1200" kern="1200" dirty="0" smtClean="0">
                <a:solidFill>
                  <a:schemeClr val="tx1"/>
                </a:solidFill>
                <a:effectLst/>
                <a:latin typeface="+mn-lt"/>
                <a:ea typeface="+mn-ea"/>
                <a:cs typeface="+mn-cs"/>
              </a:rPr>
              <a:t>Visual timelines</a:t>
            </a:r>
          </a:p>
          <a:p>
            <a:pPr lvl="0"/>
            <a:r>
              <a:rPr lang="en-US" sz="1200" kern="1200" dirty="0" smtClean="0">
                <a:solidFill>
                  <a:schemeClr val="tx1"/>
                </a:solidFill>
                <a:effectLst/>
                <a:latin typeface="+mn-lt"/>
                <a:ea typeface="+mn-ea"/>
                <a:cs typeface="+mn-cs"/>
              </a:rPr>
              <a:t>Storyboards</a:t>
            </a:r>
          </a:p>
          <a:p>
            <a:r>
              <a:rPr lang="en-US" sz="1200" kern="1200" dirty="0" smtClean="0">
                <a:solidFill>
                  <a:schemeClr val="tx1"/>
                </a:solidFill>
                <a:effectLst/>
                <a:latin typeface="+mn-lt"/>
                <a:ea typeface="+mn-ea"/>
                <a:cs typeface="+mn-cs"/>
              </a:rPr>
              <a:t>And for large projects, consider:</a:t>
            </a:r>
          </a:p>
          <a:p>
            <a:pPr lvl="0"/>
            <a:r>
              <a:rPr lang="en-US" sz="1200" kern="1200" dirty="0" smtClean="0">
                <a:solidFill>
                  <a:schemeClr val="tx1"/>
                </a:solidFill>
                <a:effectLst/>
                <a:latin typeface="+mn-lt"/>
                <a:ea typeface="+mn-ea"/>
                <a:cs typeface="+mn-cs"/>
              </a:rPr>
              <a:t>Gantt charts</a:t>
            </a:r>
          </a:p>
          <a:p>
            <a:pPr lvl="0"/>
            <a:r>
              <a:rPr lang="en-US" sz="1200" kern="1200" dirty="0" smtClean="0">
                <a:solidFill>
                  <a:schemeClr val="tx1"/>
                </a:solidFill>
                <a:effectLst/>
                <a:latin typeface="+mn-lt"/>
                <a:ea typeface="+mn-ea"/>
                <a:cs typeface="+mn-cs"/>
              </a:rPr>
              <a:t>Project plans</a:t>
            </a:r>
          </a:p>
          <a:p>
            <a:pPr lvl="0"/>
            <a:r>
              <a:rPr lang="en-US" sz="1200" kern="1200" dirty="0" smtClean="0">
                <a:solidFill>
                  <a:schemeClr val="tx1"/>
                </a:solidFill>
                <a:effectLst/>
                <a:latin typeface="+mn-lt"/>
                <a:ea typeface="+mn-ea"/>
                <a:cs typeface="+mn-cs"/>
              </a:rPr>
              <a:t>Project-specific productivity journals</a:t>
            </a:r>
          </a:p>
          <a:p>
            <a:pPr lvl="0"/>
            <a:r>
              <a:rPr lang="en-US" sz="1200" kern="1200" dirty="0" smtClean="0">
                <a:solidFill>
                  <a:schemeClr val="tx1"/>
                </a:solidFill>
                <a:effectLst/>
                <a:latin typeface="+mn-lt"/>
                <a:ea typeface="+mn-ea"/>
                <a:cs typeface="+mn-cs"/>
              </a:rPr>
              <a:t>Online time tracking dashboards</a:t>
            </a:r>
          </a:p>
          <a:p>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64</a:t>
            </a:fld>
            <a:endParaRPr lang="en-CA" dirty="0"/>
          </a:p>
        </p:txBody>
      </p:sp>
    </p:spTree>
    <p:extLst>
      <p:ext uri="{BB962C8B-B14F-4D97-AF65-F5344CB8AC3E}">
        <p14:creationId xmlns:p14="http://schemas.microsoft.com/office/powerpoint/2010/main" val="39246129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For most tasks, you will need some background information before you begin. Remember, you’ll need very little information for simple tasks, and more detailed information for complex tasks.</a:t>
            </a:r>
          </a:p>
          <a:p>
            <a:r>
              <a:rPr lang="en-US" sz="1200" kern="1200" dirty="0" smtClean="0">
                <a:solidFill>
                  <a:schemeClr val="tx1"/>
                </a:solidFill>
                <a:effectLst/>
                <a:latin typeface="+mn-lt"/>
                <a:ea typeface="+mn-ea"/>
                <a:cs typeface="+mn-cs"/>
              </a:rPr>
              <a:t>Basic information you will gather should include:</a:t>
            </a:r>
          </a:p>
          <a:p>
            <a:pPr lvl="0"/>
            <a:r>
              <a:rPr lang="en-US" sz="1200" kern="1200" dirty="0" smtClean="0">
                <a:solidFill>
                  <a:schemeClr val="tx1"/>
                </a:solidFill>
                <a:effectLst/>
                <a:latin typeface="+mn-lt"/>
                <a:ea typeface="+mn-ea"/>
                <a:cs typeface="+mn-cs"/>
              </a:rPr>
              <a:t>What is the date I will start this task? What is the deadline?</a:t>
            </a:r>
          </a:p>
          <a:p>
            <a:pPr lvl="0"/>
            <a:r>
              <a:rPr lang="en-US" sz="1200" kern="1200" dirty="0" smtClean="0">
                <a:solidFill>
                  <a:schemeClr val="tx1"/>
                </a:solidFill>
                <a:effectLst/>
                <a:latin typeface="+mn-lt"/>
                <a:ea typeface="+mn-ea"/>
                <a:cs typeface="+mn-cs"/>
              </a:rPr>
              <a:t>Who else can I rely on for help?</a:t>
            </a:r>
          </a:p>
          <a:p>
            <a:pPr lvl="0"/>
            <a:r>
              <a:rPr lang="en-US" sz="1200" kern="1200" dirty="0" smtClean="0">
                <a:solidFill>
                  <a:schemeClr val="tx1"/>
                </a:solidFill>
                <a:effectLst/>
                <a:latin typeface="+mn-lt"/>
                <a:ea typeface="+mn-ea"/>
                <a:cs typeface="+mn-cs"/>
              </a:rPr>
              <a:t>What are the major things that need to be completed?</a:t>
            </a:r>
          </a:p>
          <a:p>
            <a:pPr lvl="0"/>
            <a:r>
              <a:rPr lang="en-US" sz="1200" kern="1200" dirty="0" smtClean="0">
                <a:solidFill>
                  <a:schemeClr val="tx1"/>
                </a:solidFill>
                <a:effectLst/>
                <a:latin typeface="+mn-lt"/>
                <a:ea typeface="+mn-ea"/>
                <a:cs typeface="+mn-cs"/>
              </a:rPr>
              <a:t>What obstacles might I encounter? How can I get around them? (For example, one of your key resources might be going on vacation in two weeks. You will want to gather all required information from them before they leave.)</a:t>
            </a:r>
          </a:p>
          <a:p>
            <a:pPr lvl="0"/>
            <a:r>
              <a:rPr lang="en-US" sz="1200" kern="1200" dirty="0" smtClean="0">
                <a:solidFill>
                  <a:schemeClr val="tx1"/>
                </a:solidFill>
                <a:effectLst/>
                <a:latin typeface="+mn-lt"/>
                <a:ea typeface="+mn-ea"/>
                <a:cs typeface="+mn-cs"/>
              </a:rPr>
              <a:t>What work has already been completed?</a:t>
            </a:r>
          </a:p>
          <a:p>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65</a:t>
            </a:fld>
            <a:endParaRPr lang="en-CA" dirty="0"/>
          </a:p>
        </p:txBody>
      </p:sp>
    </p:spTree>
    <p:extLst>
      <p:ext uri="{BB962C8B-B14F-4D97-AF65-F5344CB8AC3E}">
        <p14:creationId xmlns:p14="http://schemas.microsoft.com/office/powerpoint/2010/main" val="41763281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For most medium to large sized tasks, you will want to build evaluation points into your plan. Typically, these occur at key gateways (called milestones in the project management world). At these gateways, you will look at your plan, determine what is working and what is not working, and adjust as necessary.</a:t>
            </a:r>
          </a:p>
          <a:p>
            <a:r>
              <a:rPr lang="en-US" sz="1200" kern="1200" dirty="0" smtClean="0">
                <a:solidFill>
                  <a:schemeClr val="tx1"/>
                </a:solidFill>
                <a:effectLst/>
                <a:latin typeface="+mn-lt"/>
                <a:ea typeface="+mn-ea"/>
                <a:cs typeface="+mn-cs"/>
              </a:rPr>
              <a:t>Some other signs that it may be time to review your plan:</a:t>
            </a:r>
          </a:p>
          <a:p>
            <a:pPr lvl="0"/>
            <a:r>
              <a:rPr lang="en-US" sz="1200" kern="1200" dirty="0" smtClean="0">
                <a:solidFill>
                  <a:schemeClr val="tx1"/>
                </a:solidFill>
                <a:effectLst/>
                <a:latin typeface="+mn-lt"/>
                <a:ea typeface="+mn-ea"/>
                <a:cs typeface="+mn-cs"/>
              </a:rPr>
              <a:t>You keep falling further and further behind.</a:t>
            </a:r>
          </a:p>
          <a:p>
            <a:pPr lvl="0"/>
            <a:r>
              <a:rPr lang="en-US" sz="1200" kern="1200" dirty="0" smtClean="0">
                <a:solidFill>
                  <a:schemeClr val="tx1"/>
                </a:solidFill>
                <a:effectLst/>
                <a:latin typeface="+mn-lt"/>
                <a:ea typeface="+mn-ea"/>
                <a:cs typeface="+mn-cs"/>
              </a:rPr>
              <a:t>You’re not motivated to work on the project.</a:t>
            </a:r>
          </a:p>
          <a:p>
            <a:pPr lvl="0"/>
            <a:r>
              <a:rPr lang="en-US" sz="1200" kern="1200" dirty="0" smtClean="0">
                <a:solidFill>
                  <a:schemeClr val="tx1"/>
                </a:solidFill>
                <a:effectLst/>
                <a:latin typeface="+mn-lt"/>
                <a:ea typeface="+mn-ea"/>
                <a:cs typeface="+mn-cs"/>
              </a:rPr>
              <a:t>You’re finding that your plan isn’t the right size for your project.</a:t>
            </a:r>
          </a:p>
          <a:p>
            <a:pPr lvl="0"/>
            <a:r>
              <a:rPr lang="en-US" sz="1200" kern="1200" dirty="0" smtClean="0">
                <a:solidFill>
                  <a:schemeClr val="tx1"/>
                </a:solidFill>
                <a:effectLst/>
                <a:latin typeface="+mn-lt"/>
                <a:ea typeface="+mn-ea"/>
                <a:cs typeface="+mn-cs"/>
              </a:rPr>
              <a:t>Major changes have happened in your project.</a:t>
            </a:r>
          </a:p>
          <a:p>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66</a:t>
            </a:fld>
            <a:endParaRPr lang="en-CA" dirty="0"/>
          </a:p>
        </p:txBody>
      </p:sp>
    </p:spTree>
    <p:extLst>
      <p:ext uri="{BB962C8B-B14F-4D97-AF65-F5344CB8AC3E}">
        <p14:creationId xmlns:p14="http://schemas.microsoft.com/office/powerpoint/2010/main" val="34815271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Project management is the art and science of planning, organizing, and managing resources to ensure that a project is completed successfully. Although project management tools are often used for major endeavors, we can scale down some of them and use them in our day to day work. This module will give you an introduction to key project management techniques and ideas and show you how to use them to become more productive.</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77</a:t>
            </a:fld>
            <a:endParaRPr lang="en-CA" dirty="0"/>
          </a:p>
        </p:txBody>
      </p:sp>
    </p:spTree>
    <p:extLst>
      <p:ext uri="{BB962C8B-B14F-4D97-AF65-F5344CB8AC3E}">
        <p14:creationId xmlns:p14="http://schemas.microsoft.com/office/powerpoint/2010/main" val="16378869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The Triple Constraint illustrates the balance of the project’s scope, schedule (time), quality, and cost. During the planning phase of a project, the project management team defines the project scope, time, cost, and quality of a project. As the process continues, the project managers discover that there may be changes or adjustments to be made in one of these areas. When this happens, the other factors of the triple constraint are likely to be affected as well. </a:t>
            </a:r>
          </a:p>
          <a:p>
            <a:r>
              <a:rPr lang="en-US" sz="1200" kern="1200" dirty="0" smtClean="0">
                <a:solidFill>
                  <a:schemeClr val="tx1"/>
                </a:solidFill>
                <a:effectLst/>
                <a:latin typeface="+mn-lt"/>
                <a:ea typeface="+mn-ea"/>
                <a:cs typeface="+mn-cs"/>
              </a:rPr>
              <a:t>For example, if the cost increases, it is logical to assume that the scope and time will increase as well. The same thing happens if the cost decreases; the scope and time will decrease too. </a:t>
            </a:r>
          </a:p>
          <a:p>
            <a:r>
              <a:rPr lang="en-US" sz="1200" kern="1200" dirty="0" smtClean="0">
                <a:solidFill>
                  <a:schemeClr val="tx1"/>
                </a:solidFill>
                <a:effectLst/>
                <a:latin typeface="+mn-lt"/>
                <a:ea typeface="+mn-ea"/>
                <a:cs typeface="+mn-cs"/>
              </a:rPr>
              <a:t>It is the job of the project manager, and sometimes the project team, to identify how a change to a single element will change the other elements.</a:t>
            </a:r>
            <a:endParaRPr lang="en-US" sz="1200" kern="1200" dirty="0">
              <a:solidFill>
                <a:schemeClr val="tx1"/>
              </a:solidFill>
              <a:effectLst/>
              <a:latin typeface="+mn-lt"/>
              <a:ea typeface="+mn-ea"/>
              <a:cs typeface="+mn-cs"/>
            </a:endParaRP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D428DBF-AB7D-42F8-8E09-DC46B5500CC3}" type="slidenum">
              <a:rPr lang="en-CA" smtClean="0"/>
              <a:pPr eaLnBrk="1" hangingPunct="1"/>
              <a:t>78</a:t>
            </a:fld>
            <a:endParaRPr lang="en-CA"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r>
              <a:rPr lang="en-US" sz="1200" kern="1200" dirty="0" smtClean="0">
                <a:solidFill>
                  <a:schemeClr val="tx1"/>
                </a:solidFill>
                <a:effectLst/>
                <a:latin typeface="+mn-lt"/>
                <a:ea typeface="+mn-ea"/>
                <a:cs typeface="+mn-cs"/>
              </a:rPr>
              <a:t>The next task is to build the schedule. A good schedule will allow you to will grow and change while you’re working on your task or project. Keep it up to date to make sure that you will meet your deadlines. </a:t>
            </a:r>
          </a:p>
          <a:p>
            <a:r>
              <a:rPr lang="en-US" sz="1200" kern="1200" dirty="0" smtClean="0">
                <a:solidFill>
                  <a:schemeClr val="tx1"/>
                </a:solidFill>
                <a:effectLst/>
                <a:latin typeface="+mn-lt"/>
                <a:ea typeface="+mn-ea"/>
                <a:cs typeface="+mn-cs"/>
              </a:rPr>
              <a:t>There are many scheduling tools out there. For personal task management, we prefer a simple, table-style format.</a:t>
            </a:r>
          </a:p>
          <a:p>
            <a:r>
              <a:rPr lang="en-US" sz="1200" kern="1200" dirty="0" smtClean="0">
                <a:solidFill>
                  <a:schemeClr val="tx1"/>
                </a:solidFill>
                <a:effectLst/>
                <a:latin typeface="+mn-lt"/>
                <a:ea typeface="+mn-ea"/>
                <a:cs typeface="+mn-cs"/>
              </a:rPr>
              <a:t>The first column lists the tasks that need to be performed. This list is typically organized in the order in which the tasks will be accomplished chronologically. If it’s a large project, think of how it might be broken up into phases, to help subdivide tasks that will be performed. </a:t>
            </a:r>
          </a:p>
          <a:p>
            <a:r>
              <a:rPr lang="en-US" sz="1200" kern="1200" dirty="0" smtClean="0">
                <a:solidFill>
                  <a:schemeClr val="tx1"/>
                </a:solidFill>
                <a:effectLst/>
                <a:latin typeface="+mn-lt"/>
                <a:ea typeface="+mn-ea"/>
                <a:cs typeface="+mn-cs"/>
              </a:rPr>
              <a:t>The second column specifies the duration time of each task listed. This duration might be listed in terms of days, weeks, or hours, depending on the project. </a:t>
            </a:r>
          </a:p>
          <a:p>
            <a:r>
              <a:rPr lang="en-US" sz="1200" kern="1200" dirty="0" smtClean="0">
                <a:solidFill>
                  <a:schemeClr val="tx1"/>
                </a:solidFill>
                <a:effectLst/>
                <a:latin typeface="+mn-lt"/>
                <a:ea typeface="+mn-ea"/>
                <a:cs typeface="+mn-cs"/>
              </a:rPr>
              <a:t>If you are relying on other people or machines to help you complete your task, make a list of restrictions and availabilities.</a:t>
            </a:r>
          </a:p>
          <a:p>
            <a:r>
              <a:rPr lang="en-US" sz="1200" kern="1200" dirty="0" smtClean="0">
                <a:solidFill>
                  <a:schemeClr val="tx1"/>
                </a:solidFill>
                <a:effectLst/>
                <a:latin typeface="+mn-lt"/>
                <a:ea typeface="+mn-ea"/>
                <a:cs typeface="+mn-cs"/>
              </a:rPr>
              <a:t>Let’s look at Joe and Sue. They want to paint their guest room this weekend. Here is a summary of their availabilities:</a:t>
            </a:r>
          </a:p>
          <a:p>
            <a:r>
              <a:rPr lang="en-US" sz="1200" kern="1200" dirty="0" smtClean="0">
                <a:solidFill>
                  <a:schemeClr val="tx1"/>
                </a:solidFill>
                <a:effectLst/>
                <a:latin typeface="+mn-lt"/>
                <a:ea typeface="+mn-ea"/>
                <a:cs typeface="+mn-cs"/>
              </a:rPr>
              <a:t>Here are some tips to make your schedule efficient, accurate, and useful.</a:t>
            </a:r>
          </a:p>
          <a:p>
            <a:pPr lvl="0"/>
            <a:r>
              <a:rPr lang="en-US" sz="1200" kern="1200" dirty="0" smtClean="0">
                <a:solidFill>
                  <a:schemeClr val="tx1"/>
                </a:solidFill>
                <a:effectLst/>
                <a:latin typeface="+mn-lt"/>
                <a:ea typeface="+mn-ea"/>
                <a:cs typeface="+mn-cs"/>
              </a:rPr>
              <a:t>Look for places where resources can perform activities simultaneously.</a:t>
            </a:r>
          </a:p>
          <a:p>
            <a:pPr lvl="0"/>
            <a:r>
              <a:rPr lang="en-US" sz="1200" kern="1200" dirty="0" smtClean="0">
                <a:solidFill>
                  <a:schemeClr val="tx1"/>
                </a:solidFill>
                <a:effectLst/>
                <a:latin typeface="+mn-lt"/>
                <a:ea typeface="+mn-ea"/>
                <a:cs typeface="+mn-cs"/>
              </a:rPr>
              <a:t>Indicate milestones in your schedule. Milestones are identifiable points in your project that require no resources or time. They are simply a key point in time. They can also help you group your project into phases. Milestones in this project might be:</a:t>
            </a:r>
          </a:p>
          <a:p>
            <a:pPr lvl="1"/>
            <a:r>
              <a:rPr lang="en-US" sz="1200" kern="1200" dirty="0" smtClean="0">
                <a:solidFill>
                  <a:schemeClr val="tx1"/>
                </a:solidFill>
                <a:effectLst/>
                <a:latin typeface="+mn-lt"/>
                <a:ea typeface="+mn-ea"/>
                <a:cs typeface="+mn-cs"/>
              </a:rPr>
              <a:t>Have paint color chosen</a:t>
            </a:r>
          </a:p>
          <a:p>
            <a:pPr lvl="1"/>
            <a:r>
              <a:rPr lang="en-US" sz="1200" kern="1200" dirty="0" smtClean="0">
                <a:solidFill>
                  <a:schemeClr val="tx1"/>
                </a:solidFill>
                <a:effectLst/>
                <a:latin typeface="+mn-lt"/>
                <a:ea typeface="+mn-ea"/>
                <a:cs typeface="+mn-cs"/>
              </a:rPr>
              <a:t>Have room cleaned out</a:t>
            </a:r>
          </a:p>
          <a:p>
            <a:pPr lvl="1"/>
            <a:r>
              <a:rPr lang="en-US" sz="1200" kern="1200" dirty="0" smtClean="0">
                <a:solidFill>
                  <a:schemeClr val="tx1"/>
                </a:solidFill>
                <a:effectLst/>
                <a:latin typeface="+mn-lt"/>
                <a:ea typeface="+mn-ea"/>
                <a:cs typeface="+mn-cs"/>
              </a:rPr>
              <a:t>Get painting complete</a:t>
            </a:r>
          </a:p>
          <a:p>
            <a:pPr lvl="1"/>
            <a:r>
              <a:rPr lang="en-US" sz="1200" kern="1200" dirty="0" smtClean="0">
                <a:solidFill>
                  <a:schemeClr val="tx1"/>
                </a:solidFill>
                <a:effectLst/>
                <a:latin typeface="+mn-lt"/>
                <a:ea typeface="+mn-ea"/>
                <a:cs typeface="+mn-cs"/>
              </a:rPr>
              <a:t>Have room put back together</a:t>
            </a:r>
          </a:p>
          <a:p>
            <a:pPr lvl="0"/>
            <a:r>
              <a:rPr lang="en-US" sz="1200" kern="1200" dirty="0" smtClean="0">
                <a:solidFill>
                  <a:schemeClr val="tx1"/>
                </a:solidFill>
                <a:effectLst/>
                <a:latin typeface="+mn-lt"/>
                <a:ea typeface="+mn-ea"/>
                <a:cs typeface="+mn-cs"/>
              </a:rPr>
              <a:t>If you are delivering a business project, try to include deliverables with the milestones. This way, sponsors and stakeholders have tangible results at various stages in the project, and are more likely to stay interested and committed.</a:t>
            </a:r>
          </a:p>
          <a:p>
            <a:pPr lvl="0"/>
            <a:r>
              <a:rPr lang="en-US" sz="1200" kern="1200" dirty="0" smtClean="0">
                <a:solidFill>
                  <a:schemeClr val="tx1"/>
                </a:solidFill>
                <a:effectLst/>
                <a:latin typeface="+mn-lt"/>
                <a:ea typeface="+mn-ea"/>
                <a:cs typeface="+mn-cs"/>
              </a:rPr>
              <a:t>Make sure to include lag and lead time in your tasks. In the painting project, for example, there is little to no time allotted for the paint to dry between coats. The project will definitely fall behind schedule.</a:t>
            </a:r>
          </a:p>
          <a:p>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79</a:t>
            </a:fld>
            <a:endParaRPr lang="en-CA" dirty="0"/>
          </a:p>
        </p:txBody>
      </p:sp>
    </p:spTree>
    <p:extLst>
      <p:ext uri="{BB962C8B-B14F-4D97-AF65-F5344CB8AC3E}">
        <p14:creationId xmlns:p14="http://schemas.microsoft.com/office/powerpoint/2010/main" val="20453969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A RACI chart is an excellent way to outline who is responsible for what during a project or task. To start, create a chart with tasks listed on the left hand side, and resources listed across the top. Now, put the appropriate letter in each cell:</a:t>
            </a:r>
          </a:p>
          <a:p>
            <a:pPr lvl="0"/>
            <a:r>
              <a:rPr lang="en-US" sz="1200" kern="1200" dirty="0" smtClean="0">
                <a:solidFill>
                  <a:schemeClr val="tx1"/>
                </a:solidFill>
                <a:effectLst/>
                <a:latin typeface="+mn-lt"/>
                <a:ea typeface="+mn-ea"/>
                <a:cs typeface="+mn-cs"/>
              </a:rPr>
              <a:t>R: Responsible for execution</a:t>
            </a:r>
          </a:p>
          <a:p>
            <a:pPr lvl="0"/>
            <a:r>
              <a:rPr lang="en-US" sz="1200" kern="1200" dirty="0" smtClean="0">
                <a:solidFill>
                  <a:schemeClr val="tx1"/>
                </a:solidFill>
                <a:effectLst/>
                <a:latin typeface="+mn-lt"/>
                <a:ea typeface="+mn-ea"/>
                <a:cs typeface="+mn-cs"/>
              </a:rPr>
              <a:t>A: Approver</a:t>
            </a:r>
          </a:p>
          <a:p>
            <a:pPr lvl="0"/>
            <a:r>
              <a:rPr lang="en-US" sz="1200" kern="1200" dirty="0" smtClean="0">
                <a:solidFill>
                  <a:schemeClr val="tx1"/>
                </a:solidFill>
                <a:effectLst/>
                <a:latin typeface="+mn-lt"/>
                <a:ea typeface="+mn-ea"/>
                <a:cs typeface="+mn-cs"/>
              </a:rPr>
              <a:t>C: Consult</a:t>
            </a:r>
          </a:p>
          <a:p>
            <a:pPr lvl="0"/>
            <a:r>
              <a:rPr lang="en-US" sz="1200" kern="1200" dirty="0" smtClean="0">
                <a:solidFill>
                  <a:schemeClr val="tx1"/>
                </a:solidFill>
                <a:effectLst/>
                <a:latin typeface="+mn-lt"/>
                <a:ea typeface="+mn-ea"/>
                <a:cs typeface="+mn-cs"/>
              </a:rPr>
              <a:t>I: Keep informed</a:t>
            </a:r>
            <a:endParaRPr lang="en-US" sz="1200" kern="1200" dirty="0">
              <a:solidFill>
                <a:schemeClr val="tx1"/>
              </a:solidFill>
              <a:effectLst/>
              <a:latin typeface="+mn-lt"/>
              <a:ea typeface="+mn-ea"/>
              <a:cs typeface="+mn-cs"/>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AA56C66-24D8-43DD-B860-3368DF59B653}" type="slidenum">
              <a:rPr lang="en-CA" smtClean="0"/>
              <a:pPr eaLnBrk="1" hangingPunct="1"/>
              <a:t>80</a:t>
            </a:fld>
            <a:endParaRPr lang="en-CA"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Goal setting is critical to your personal productivity. It is the single most important life skill that, unfortunately, most people never learn how to do properly. Goal setting can be used in every single area of your life, including financial, physical, personal development, relationships, or even spiritual. According to Brian Tracy’s book Goals, fewer than 3% of people have clear, written goals, and a plan for getting there. Setting goals puts you ahead of the pack!</a:t>
            </a:r>
          </a:p>
          <a:p>
            <a:r>
              <a:rPr lang="en-US" dirty="0" smtClean="0"/>
              <a:t>Some people blame everything that goes wrong in their life on something or someone else. They take the role of a victim and they give all their power and control away. Successful people instead dedicate themselves towards taking responsibility for their lives, no matter what the unforeseen or uncontrollable events. Live in the present: the past cannot be changed, and the future is the direct result of what you do right now!</a:t>
            </a:r>
          </a:p>
          <a:p>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4</a:t>
            </a:fld>
            <a:endParaRPr lang="en-CA" dirty="0"/>
          </a:p>
        </p:txBody>
      </p:sp>
    </p:spTree>
    <p:extLst>
      <p:ext uri="{BB962C8B-B14F-4D97-AF65-F5344CB8AC3E}">
        <p14:creationId xmlns:p14="http://schemas.microsoft.com/office/powerpoint/2010/main" val="17201455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order to be the most productive that you can be, you must create the appropriate environment. This module will give you some ideas for creating an effective, ergonomic workspace in any office. </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91</a:t>
            </a:fld>
            <a:endParaRPr lang="en-CA" dirty="0"/>
          </a:p>
        </p:txBody>
      </p:sp>
    </p:spTree>
    <p:extLst>
      <p:ext uri="{BB962C8B-B14F-4D97-AF65-F5344CB8AC3E}">
        <p14:creationId xmlns:p14="http://schemas.microsoft.com/office/powerpoint/2010/main" val="37534504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Make sure your chair provides sufficient support.</a:t>
            </a:r>
          </a:p>
          <a:p>
            <a:pPr lvl="0"/>
            <a:r>
              <a:rPr lang="en-US" sz="1200" kern="1200" dirty="0" smtClean="0">
                <a:solidFill>
                  <a:schemeClr val="tx1"/>
                </a:solidFill>
                <a:effectLst/>
                <a:latin typeface="+mn-lt"/>
                <a:ea typeface="+mn-ea"/>
                <a:cs typeface="+mn-cs"/>
              </a:rPr>
              <a:t>If possible, position the desk so that it receives maximum natural light. Make sure that light doesn’t point at the monitor or in your face.</a:t>
            </a:r>
          </a:p>
          <a:p>
            <a:pPr lvl="0"/>
            <a:r>
              <a:rPr lang="en-US" sz="1200" kern="1200" dirty="0" smtClean="0">
                <a:solidFill>
                  <a:schemeClr val="tx1"/>
                </a:solidFill>
                <a:effectLst/>
                <a:latin typeface="+mn-lt"/>
                <a:ea typeface="+mn-ea"/>
                <a:cs typeface="+mn-cs"/>
              </a:rPr>
              <a:t>Keep your desk as clear as possible. Store tools and papers where they belong. Make a habit of cleaning off your desk at the end of each day.</a:t>
            </a:r>
          </a:p>
          <a:p>
            <a:pPr lvl="0"/>
            <a:r>
              <a:rPr lang="en-US" sz="1200" kern="1200" dirty="0" smtClean="0">
                <a:solidFill>
                  <a:schemeClr val="tx1"/>
                </a:solidFill>
                <a:effectLst/>
                <a:latin typeface="+mn-lt"/>
                <a:ea typeface="+mn-ea"/>
                <a:cs typeface="+mn-cs"/>
              </a:rPr>
              <a:t>Do a complete clean and reorganization of your workspace once or twice a year.</a:t>
            </a:r>
          </a:p>
          <a:p>
            <a:pPr lvl="0"/>
            <a:r>
              <a:rPr lang="en-US" sz="1200" kern="1200" dirty="0" smtClean="0">
                <a:solidFill>
                  <a:schemeClr val="tx1"/>
                </a:solidFill>
                <a:effectLst/>
                <a:latin typeface="+mn-lt"/>
                <a:ea typeface="+mn-ea"/>
                <a:cs typeface="+mn-cs"/>
              </a:rPr>
              <a:t>Place the telephone within easy reach. Keep mugs and glasses away from electronics.</a:t>
            </a:r>
          </a:p>
          <a:p>
            <a:pPr lvl="0"/>
            <a:r>
              <a:rPr lang="en-US" sz="1200" kern="1200" dirty="0" smtClean="0">
                <a:solidFill>
                  <a:schemeClr val="tx1"/>
                </a:solidFill>
                <a:effectLst/>
                <a:latin typeface="+mn-lt"/>
                <a:ea typeface="+mn-ea"/>
                <a:cs typeface="+mn-cs"/>
              </a:rPr>
              <a:t>Try to have an area for your computer and an empty workspace. L-shaped desks are ideal for this.</a:t>
            </a:r>
          </a:p>
          <a:p>
            <a:pPr lvl="0"/>
            <a:r>
              <a:rPr lang="en-US" sz="1200" kern="1200" dirty="0" smtClean="0">
                <a:solidFill>
                  <a:schemeClr val="tx1"/>
                </a:solidFill>
                <a:effectLst/>
                <a:latin typeface="+mn-lt"/>
                <a:ea typeface="+mn-ea"/>
                <a:cs typeface="+mn-cs"/>
              </a:rPr>
              <a:t>Make your workspace a pleasant place to be. Plants, pictures, unlit candles, and small fishbowls are ideal for any work area. (If you’re bringing items into an office, check company policy first.)</a:t>
            </a:r>
          </a:p>
          <a:p>
            <a:pPr lvl="0"/>
            <a:r>
              <a:rPr lang="en-US" sz="1200" kern="1200" dirty="0" smtClean="0">
                <a:solidFill>
                  <a:schemeClr val="tx1"/>
                </a:solidFill>
                <a:effectLst/>
                <a:latin typeface="+mn-lt"/>
                <a:ea typeface="+mn-ea"/>
                <a:cs typeface="+mn-cs"/>
              </a:rPr>
              <a:t>Focus on the changes that you can make. Keep your eyes open for new ideas.</a:t>
            </a:r>
          </a:p>
          <a:p>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92</a:t>
            </a:fld>
            <a:endParaRPr lang="en-CA" dirty="0"/>
          </a:p>
        </p:txBody>
      </p:sp>
    </p:spTree>
    <p:extLst>
      <p:ext uri="{BB962C8B-B14F-4D97-AF65-F5344CB8AC3E}">
        <p14:creationId xmlns:p14="http://schemas.microsoft.com/office/powerpoint/2010/main" val="224177072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Ergonomics is the study of how workers relate to their environment. </a:t>
            </a:r>
            <a:endParaRPr lang="en-CA"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4238F3C-FB6C-4624-B687-10BDD4A4D242}" type="slidenum">
              <a:rPr lang="en-CA" smtClean="0"/>
              <a:pPr eaLnBrk="1" hangingPunct="1"/>
              <a:t>93</a:t>
            </a:fld>
            <a:endParaRPr lang="en-CA" dirty="0"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 the last two topics, we focused on creating an effective, productive physical workspace. In this topic, we’ll switch focus to your virtual workspace.</a:t>
            </a:r>
          </a:p>
          <a:p>
            <a:r>
              <a:rPr lang="en-US" sz="1200" kern="1200" dirty="0" smtClean="0">
                <a:solidFill>
                  <a:schemeClr val="tx1"/>
                </a:solidFill>
                <a:effectLst/>
                <a:latin typeface="+mn-lt"/>
                <a:ea typeface="+mn-ea"/>
                <a:cs typeface="+mn-cs"/>
              </a:rPr>
              <a:t>To use your computer most efficiently, customize your working areas as much as you can. Here are some ideas to get you started.</a:t>
            </a:r>
          </a:p>
          <a:p>
            <a:pPr lvl="0"/>
            <a:r>
              <a:rPr lang="en-US" sz="1200" kern="1200" dirty="0" smtClean="0">
                <a:solidFill>
                  <a:schemeClr val="tx1"/>
                </a:solidFill>
                <a:effectLst/>
                <a:latin typeface="+mn-lt"/>
                <a:ea typeface="+mn-ea"/>
                <a:cs typeface="+mn-cs"/>
              </a:rPr>
              <a:t>Organize your Start menu so that you can easily find the applications you need.</a:t>
            </a:r>
          </a:p>
          <a:p>
            <a:pPr lvl="0"/>
            <a:r>
              <a:rPr lang="en-US" sz="1200" kern="1200" dirty="0" smtClean="0">
                <a:solidFill>
                  <a:schemeClr val="tx1"/>
                </a:solidFill>
                <a:effectLst/>
                <a:latin typeface="+mn-lt"/>
                <a:ea typeface="+mn-ea"/>
                <a:cs typeface="+mn-cs"/>
              </a:rPr>
              <a:t>Keep your virtual desktop like your real desk – organized and clutter-free.</a:t>
            </a:r>
          </a:p>
          <a:p>
            <a:pPr lvl="0"/>
            <a:r>
              <a:rPr lang="en-US" sz="1200" kern="1200" dirty="0" smtClean="0">
                <a:solidFill>
                  <a:schemeClr val="tx1"/>
                </a:solidFill>
                <a:effectLst/>
                <a:latin typeface="+mn-lt"/>
                <a:ea typeface="+mn-ea"/>
                <a:cs typeface="+mn-cs"/>
              </a:rPr>
              <a:t>Customize toolbars on your desktop and within applications to place frequently used commands at your fingertips.</a:t>
            </a:r>
          </a:p>
          <a:p>
            <a:pPr lvl="0"/>
            <a:r>
              <a:rPr lang="en-US" sz="1200" kern="1200" dirty="0" smtClean="0">
                <a:solidFill>
                  <a:schemeClr val="tx1"/>
                </a:solidFill>
                <a:effectLst/>
                <a:latin typeface="+mn-lt"/>
                <a:ea typeface="+mn-ea"/>
                <a:cs typeface="+mn-cs"/>
              </a:rPr>
              <a:t>Make use of applications that automate tasks for you, particularly computer maintenance tasks. </a:t>
            </a:r>
          </a:p>
          <a:p>
            <a:r>
              <a:rPr lang="en-US" sz="1200" kern="1200" dirty="0" smtClean="0">
                <a:solidFill>
                  <a:schemeClr val="tx1"/>
                </a:solidFill>
                <a:effectLst/>
                <a:latin typeface="+mn-lt"/>
                <a:ea typeface="+mn-ea"/>
                <a:cs typeface="+mn-cs"/>
              </a:rPr>
              <a:t>As with your physical workspace, your company may limit your customization capabilities. Stay positive and focus on the changes that you can make, and the positive effects that those have.</a:t>
            </a:r>
          </a:p>
          <a:p>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94</a:t>
            </a:fld>
            <a:endParaRPr lang="en-CA" dirty="0"/>
          </a:p>
        </p:txBody>
      </p:sp>
    </p:spTree>
    <p:extLst>
      <p:ext uri="{BB962C8B-B14F-4D97-AF65-F5344CB8AC3E}">
        <p14:creationId xmlns:p14="http://schemas.microsoft.com/office/powerpoint/2010/main" val="20956494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effectLst/>
              </a:rPr>
              <a:t>Being able to find a particular piece of information when you need it is essential to being productive. Some studies estimate that people spend up to an hour and a half each day looking for things! This module will give you some ways to keep your files organized. </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105</a:t>
            </a:fld>
            <a:endParaRPr lang="en-CA" dirty="0"/>
          </a:p>
        </p:txBody>
      </p:sp>
    </p:spTree>
    <p:extLst>
      <p:ext uri="{BB962C8B-B14F-4D97-AF65-F5344CB8AC3E}">
        <p14:creationId xmlns:p14="http://schemas.microsoft.com/office/powerpoint/2010/main" val="62960259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To retrieve materials quickly, you’ll need an effective filing system that includes three basic kinds of files: </a:t>
            </a:r>
          </a:p>
          <a:p>
            <a:pPr lvl="0"/>
            <a:r>
              <a:rPr lang="en-US" sz="1200" b="1" kern="1200" dirty="0" smtClean="0">
                <a:solidFill>
                  <a:schemeClr val="tx1"/>
                </a:solidFill>
                <a:effectLst/>
                <a:latin typeface="+mn-lt"/>
                <a:ea typeface="+mn-ea"/>
                <a:cs typeface="+mn-cs"/>
              </a:rPr>
              <a:t>Working files:</a:t>
            </a:r>
            <a:r>
              <a:rPr lang="en-US" sz="1200" kern="1200" dirty="0" smtClean="0">
                <a:solidFill>
                  <a:schemeClr val="tx1"/>
                </a:solidFill>
                <a:effectLst/>
                <a:latin typeface="+mn-lt"/>
                <a:ea typeface="+mn-ea"/>
                <a:cs typeface="+mn-cs"/>
              </a:rPr>
              <a:t> Materials used frequently and needed close at hand.</a:t>
            </a:r>
          </a:p>
          <a:p>
            <a:pPr lvl="0"/>
            <a:r>
              <a:rPr lang="en-US" sz="1200" b="1" kern="1200" dirty="0" smtClean="0">
                <a:solidFill>
                  <a:schemeClr val="tx1"/>
                </a:solidFill>
                <a:effectLst/>
                <a:latin typeface="+mn-lt"/>
                <a:ea typeface="+mn-ea"/>
                <a:cs typeface="+mn-cs"/>
              </a:rPr>
              <a:t>Reference files:</a:t>
            </a:r>
            <a:r>
              <a:rPr lang="en-US" sz="1200" kern="1200" dirty="0" smtClean="0">
                <a:solidFill>
                  <a:schemeClr val="tx1"/>
                </a:solidFill>
                <a:effectLst/>
                <a:latin typeface="+mn-lt"/>
                <a:ea typeface="+mn-ea"/>
                <a:cs typeface="+mn-cs"/>
              </a:rPr>
              <a:t> Information needed only occasionally.</a:t>
            </a:r>
          </a:p>
          <a:p>
            <a:pPr lvl="0"/>
            <a:r>
              <a:rPr lang="en-US" sz="1200" b="1" kern="1200" dirty="0" smtClean="0">
                <a:solidFill>
                  <a:schemeClr val="tx1"/>
                </a:solidFill>
                <a:effectLst/>
                <a:latin typeface="+mn-lt"/>
                <a:ea typeface="+mn-ea"/>
                <a:cs typeface="+mn-cs"/>
              </a:rPr>
              <a:t>Archival files:</a:t>
            </a:r>
            <a:r>
              <a:rPr lang="en-US" sz="1200" kern="1200" dirty="0" smtClean="0">
                <a:solidFill>
                  <a:schemeClr val="tx1"/>
                </a:solidFill>
                <a:effectLst/>
                <a:latin typeface="+mn-lt"/>
                <a:ea typeface="+mn-ea"/>
                <a:cs typeface="+mn-cs"/>
              </a:rPr>
              <a:t> Materials seldom retrieved but that must be kept. For ease of retrieval, organize files in the simplest way possible. For example, you could label files with a one or two word tag and arrange the files alphabetically.</a:t>
            </a:r>
          </a:p>
          <a:p>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106</a:t>
            </a:fld>
            <a:endParaRPr lang="en-CA" dirty="0"/>
          </a:p>
        </p:txBody>
      </p:sp>
    </p:spTree>
    <p:extLst>
      <p:ext uri="{BB962C8B-B14F-4D97-AF65-F5344CB8AC3E}">
        <p14:creationId xmlns:p14="http://schemas.microsoft.com/office/powerpoint/2010/main" val="262969400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Even with advanced search tools, it is important to organize your computer files (including your e-mail) in a way that makes sense to you and enables you to retrieve information quickly. One of the most common ways of organizing electronic files is to create a folder for each project or task and then create sub-folders as appropriate. (For e-mail, you may want to create folders for correspondence with particular people.) </a:t>
            </a:r>
          </a:p>
          <a:p>
            <a:r>
              <a:rPr lang="en-US" sz="1200" kern="1200" dirty="0" smtClean="0">
                <a:solidFill>
                  <a:schemeClr val="tx1"/>
                </a:solidFill>
                <a:effectLst/>
                <a:latin typeface="+mn-lt"/>
                <a:ea typeface="+mn-ea"/>
                <a:cs typeface="+mn-cs"/>
              </a:rPr>
              <a:t>To take organization a step further, use operating system or search program features like keywords, tags, jump lists, and virtual folders.</a:t>
            </a:r>
          </a:p>
          <a:p>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107</a:t>
            </a:fld>
            <a:endParaRPr lang="en-CA" dirty="0"/>
          </a:p>
        </p:txBody>
      </p:sp>
    </p:spTree>
    <p:extLst>
      <p:ext uri="{BB962C8B-B14F-4D97-AF65-F5344CB8AC3E}">
        <p14:creationId xmlns:p14="http://schemas.microsoft.com/office/powerpoint/2010/main" val="10314459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 order to keep your files organized, you must clean up and archive your files regularly. Set a consistent date and put a reminder in your calendar. This could be at the end of each month, the end of each quarter, or at the beginning of each year – it depends on what works for you.</a:t>
            </a:r>
          </a:p>
          <a:p>
            <a:r>
              <a:rPr lang="en-US" sz="1200" kern="1200" dirty="0" smtClean="0">
                <a:solidFill>
                  <a:schemeClr val="tx1"/>
                </a:solidFill>
                <a:effectLst/>
                <a:latin typeface="+mn-lt"/>
                <a:ea typeface="+mn-ea"/>
                <a:cs typeface="+mn-cs"/>
              </a:rPr>
              <a:t>For paper files, go through your working and reference files and move any old items to archive files, being sure to label and store them consistently. Likewise, go through your archive files and see if you can throw anything out. (Be sure to shred sensitive documents.) </a:t>
            </a:r>
          </a:p>
          <a:p>
            <a:r>
              <a:rPr lang="en-US" sz="1200" kern="1200" dirty="0" smtClean="0">
                <a:solidFill>
                  <a:schemeClr val="tx1"/>
                </a:solidFill>
                <a:effectLst/>
                <a:latin typeface="+mn-lt"/>
                <a:ea typeface="+mn-ea"/>
                <a:cs typeface="+mn-cs"/>
              </a:rPr>
              <a:t>For electronic files, there are many applications to help you archive your data. Many e-mail applications offer an automatic archive feature. Likewise, you can move files to a CD, DVD, or external storage area. This is also a good time to perform a backup of your entire system.</a:t>
            </a:r>
          </a:p>
          <a:p>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108</a:t>
            </a:fld>
            <a:endParaRPr lang="en-CA" dirty="0"/>
          </a:p>
        </p:txBody>
      </p:sp>
    </p:spTree>
    <p:extLst>
      <p:ext uri="{BB962C8B-B14F-4D97-AF65-F5344CB8AC3E}">
        <p14:creationId xmlns:p14="http://schemas.microsoft.com/office/powerpoint/2010/main" val="198645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E-mail can be a great time-saver, but it can also be a great time waster, too. This module will give you some tools to manage your e-mail time wisely. We’ll also look at how to take back your life from your handheld device.</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119</a:t>
            </a:fld>
            <a:endParaRPr lang="en-CA" dirty="0"/>
          </a:p>
        </p:txBody>
      </p:sp>
    </p:spTree>
    <p:extLst>
      <p:ext uri="{BB962C8B-B14F-4D97-AF65-F5344CB8AC3E}">
        <p14:creationId xmlns:p14="http://schemas.microsoft.com/office/powerpoint/2010/main" val="10840849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Like other routine tasks (such as returning phone calls, handling paper mail, and checking voice mail), e-mail is best handled in batches at regularly scheduled times of the day. We suggest setting aside a period of time at the beginning of the day, right before or after lunch, and at the end of the day. During that period, focus on getting your inbox cleaned out. If you can’t get it all done during your designated time frame, decide whether to extend the time frame, let it wait until your next e-mail session, or use the five-minute rule and work on it throughout the day.</a:t>
            </a:r>
          </a:p>
          <a:p>
            <a:r>
              <a:rPr lang="en-US" sz="1200" kern="1200" dirty="0" smtClean="0">
                <a:solidFill>
                  <a:schemeClr val="tx1"/>
                </a:solidFill>
                <a:effectLst/>
                <a:latin typeface="+mn-lt"/>
                <a:ea typeface="+mn-ea"/>
                <a:cs typeface="+mn-cs"/>
              </a:rPr>
              <a:t>If your business requires you to be more responsive, try setting your e-mail program to download e-mail every 30 to 60 minutes, rather than every minute. This will prevent you from being distracted and help you maintain a more continuous workflow.</a:t>
            </a:r>
          </a:p>
          <a:p>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120</a:t>
            </a:fld>
            <a:endParaRPr lang="en-CA" dirty="0"/>
          </a:p>
        </p:txBody>
      </p:sp>
    </p:spTree>
    <p:extLst>
      <p:ext uri="{BB962C8B-B14F-4D97-AF65-F5344CB8AC3E}">
        <p14:creationId xmlns:p14="http://schemas.microsoft.com/office/powerpoint/2010/main" val="2894395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Setting meaningful, long-term goals is a giant step toward achieving your dreams. In turn, setting and achieving short-term goals can help you accomplish the tasks you'll need to achieve the long-term ones. It is also important to make sure that all of your goals unleash the power of the three P's: </a:t>
            </a:r>
          </a:p>
          <a:p>
            <a:pPr lvl="0"/>
            <a:r>
              <a:rPr lang="en-US" sz="1200" b="1" kern="1200" dirty="0" smtClean="0">
                <a:solidFill>
                  <a:schemeClr val="tx1"/>
                </a:solidFill>
                <a:effectLst/>
                <a:latin typeface="+mn-lt"/>
                <a:ea typeface="+mn-ea"/>
                <a:cs typeface="+mn-cs"/>
              </a:rPr>
              <a:t>Positive</a:t>
            </a:r>
            <a:r>
              <a:rPr lang="en-US" sz="1200" kern="1200" dirty="0" smtClean="0">
                <a:solidFill>
                  <a:schemeClr val="tx1"/>
                </a:solidFill>
                <a:effectLst/>
                <a:latin typeface="+mn-lt"/>
                <a:ea typeface="+mn-ea"/>
                <a:cs typeface="+mn-cs"/>
              </a:rPr>
              <a:t>: Who could get fired up about a goal such as "Find a career that's not boring"? Goals should be phrased positively, so they help you feel good about yourself and what you're trying to accomplish. A better alternative might be this: "Enroll in pre-law classes so I can help people with legal problems someday." </a:t>
            </a:r>
          </a:p>
          <a:p>
            <a:pPr lvl="0"/>
            <a:r>
              <a:rPr lang="en-US" sz="1200" b="1" kern="1200" dirty="0" smtClean="0">
                <a:solidFill>
                  <a:schemeClr val="tx1"/>
                </a:solidFill>
                <a:effectLst/>
                <a:latin typeface="+mn-lt"/>
                <a:ea typeface="+mn-ea"/>
                <a:cs typeface="+mn-cs"/>
              </a:rPr>
              <a:t>Personal</a:t>
            </a:r>
            <a:r>
              <a:rPr lang="en-US" sz="1200" kern="1200" dirty="0" smtClean="0">
                <a:solidFill>
                  <a:schemeClr val="tx1"/>
                </a:solidFill>
                <a:effectLst/>
                <a:latin typeface="+mn-lt"/>
                <a:ea typeface="+mn-ea"/>
                <a:cs typeface="+mn-cs"/>
              </a:rPr>
              <a:t>: Goals must be personal. They must reflect your own dreams and values, not those of friends, family, or the media. When crafting your goal statement, always use the word “I” in the sentence to brand it as your own. When your goals are personal, you'll be more motivated to succeed and take greater pride in your accomplishments.</a:t>
            </a:r>
          </a:p>
          <a:p>
            <a:pPr lvl="0"/>
            <a:r>
              <a:rPr lang="en-US" sz="1200" b="1" kern="1200" dirty="0" smtClean="0">
                <a:solidFill>
                  <a:schemeClr val="tx1"/>
                </a:solidFill>
                <a:effectLst/>
                <a:latin typeface="+mn-lt"/>
                <a:ea typeface="+mn-ea"/>
                <a:cs typeface="+mn-cs"/>
              </a:rPr>
              <a:t>Possible</a:t>
            </a:r>
            <a:r>
              <a:rPr lang="en-US" sz="1200" kern="1200" dirty="0" smtClean="0">
                <a:solidFill>
                  <a:schemeClr val="tx1"/>
                </a:solidFill>
                <a:effectLst/>
                <a:latin typeface="+mn-lt"/>
                <a:ea typeface="+mn-ea"/>
                <a:cs typeface="+mn-cs"/>
              </a:rPr>
              <a:t>: When setting goals, be sure to consider what's possible and within your control. Getting into an Ivy League university may be possible if you are earning good grades but unrealistic if you're struggling. In the latter case, a more reasonable goal might be to attend a university or trade school that offers courses related to your chosen career. You might also pursue volunteer work that would strengthen your college applications. </a:t>
            </a:r>
          </a:p>
          <a:p>
            <a:pPr eaLnBrk="1" fontAlgn="auto" hangingPunct="1">
              <a:spcBef>
                <a:spcPts val="0"/>
              </a:spcBef>
              <a:spcAft>
                <a:spcPts val="0"/>
              </a:spcAft>
              <a:defRPr/>
            </a:pPr>
            <a:endParaRPr lang="en-CA" dirty="0" smtClean="0"/>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66DBB88-4180-4298-A828-F78FB9D65131}" type="slidenum">
              <a:rPr lang="en-CA" smtClean="0"/>
              <a:pPr eaLnBrk="1" hangingPunct="1"/>
              <a:t>5</a:t>
            </a:fld>
            <a:endParaRPr lang="en-CA" dirty="0"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reviewing your e-mail, try to take action right away to keep your inbox as clear as possible. You can:</a:t>
            </a:r>
          </a:p>
          <a:p>
            <a:r>
              <a:rPr lang="en-US" dirty="0" smtClean="0"/>
              <a:t>•	Read it, and then file or delete it</a:t>
            </a:r>
          </a:p>
          <a:p>
            <a:r>
              <a:rPr lang="en-US" dirty="0" smtClean="0"/>
              <a:t>•	Reply to it and then file it</a:t>
            </a:r>
          </a:p>
          <a:p>
            <a:r>
              <a:rPr lang="en-US" dirty="0" smtClean="0"/>
              <a:t>•	Delete it without taking any other action (appropriate for junk mail)</a:t>
            </a:r>
          </a:p>
          <a:p>
            <a:r>
              <a:rPr lang="en-US" dirty="0" smtClean="0"/>
              <a:t>•	Forward it and file it</a:t>
            </a:r>
          </a:p>
          <a:p>
            <a:r>
              <a:rPr lang="en-US" dirty="0" smtClean="0"/>
              <a:t>•	Mark it for follow-up (appropriate when you need to gather information before replying)</a:t>
            </a:r>
          </a:p>
          <a:p>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121</a:t>
            </a:fld>
            <a:endParaRPr lang="en-CA" dirty="0"/>
          </a:p>
        </p:txBody>
      </p:sp>
    </p:spTree>
    <p:extLst>
      <p:ext uri="{BB962C8B-B14F-4D97-AF65-F5344CB8AC3E}">
        <p14:creationId xmlns:p14="http://schemas.microsoft.com/office/powerpoint/2010/main" val="40471250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might not know it, but your e-mail program can probably take over some of your daily tasks. Most e-mail programs include tools to save you time and reduce the time you spend dealing with e-mail.</a:t>
            </a:r>
          </a:p>
          <a:p>
            <a:r>
              <a:rPr lang="en-US" dirty="0" smtClean="0"/>
              <a:t>Our favorite features include:</a:t>
            </a:r>
          </a:p>
          <a:p>
            <a:r>
              <a:rPr lang="en-US" dirty="0" smtClean="0"/>
              <a:t>•	Custom folders (much like the folders on your hard drive)</a:t>
            </a:r>
          </a:p>
          <a:p>
            <a:r>
              <a:rPr lang="en-US" dirty="0" smtClean="0"/>
              <a:t>•	Rules to move e-mails to folders, or perform other actions upon certain triggers</a:t>
            </a:r>
          </a:p>
          <a:p>
            <a:r>
              <a:rPr lang="en-US" dirty="0" smtClean="0"/>
              <a:t>•	Colored flags, including follow-up flags with reminders</a:t>
            </a:r>
          </a:p>
          <a:p>
            <a:r>
              <a:rPr lang="en-US" dirty="0" smtClean="0"/>
              <a:t>•	Categories or keywords </a:t>
            </a:r>
          </a:p>
          <a:p>
            <a:r>
              <a:rPr lang="en-US" dirty="0" smtClean="0"/>
              <a:t>•	Search tools</a:t>
            </a:r>
          </a:p>
          <a:p>
            <a:r>
              <a:rPr lang="en-US" dirty="0" smtClean="0"/>
              <a:t>•	Junk mail filtering</a:t>
            </a:r>
          </a:p>
          <a:p>
            <a:r>
              <a:rPr lang="en-US" dirty="0" smtClean="0"/>
              <a:t>•	Auto-archive and e-mail cleanup</a:t>
            </a:r>
          </a:p>
          <a:p>
            <a:r>
              <a:rPr lang="en-US" dirty="0" smtClean="0"/>
              <a:t>•	Integrated task, calendar, and contact management systems</a:t>
            </a:r>
          </a:p>
          <a:p>
            <a:r>
              <a:rPr lang="en-US" dirty="0" smtClean="0"/>
              <a:t>Our challenge to you: take five minutes each day to see what your e-mail program can do for you!</a:t>
            </a:r>
          </a:p>
          <a:p>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122</a:t>
            </a:fld>
            <a:endParaRPr lang="en-CA" dirty="0"/>
          </a:p>
        </p:txBody>
      </p:sp>
    </p:spTree>
    <p:extLst>
      <p:ext uri="{BB962C8B-B14F-4D97-AF65-F5344CB8AC3E}">
        <p14:creationId xmlns:p14="http://schemas.microsoft.com/office/powerpoint/2010/main" val="375186127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Disruptions are the biggest obstacle towards being more productive. We have already talked about handling e-mail and unannounced visitors. Another major source of disruptions, ironically, can come from handheld devices, cell phones, smart phones, and BlackBerries. Now you can be interrupted anywhere, anytime!</a:t>
            </a:r>
          </a:p>
          <a:p>
            <a:r>
              <a:rPr lang="en-US" sz="1200" kern="1200" dirty="0" smtClean="0">
                <a:solidFill>
                  <a:schemeClr val="tx1"/>
                </a:solidFill>
                <a:effectLst/>
                <a:latin typeface="+mn-lt"/>
                <a:ea typeface="+mn-ea"/>
                <a:cs typeface="+mn-cs"/>
              </a:rPr>
              <a:t>To ensure that your handheld device increases (rather than decreases) your productivity, try these tips.</a:t>
            </a:r>
          </a:p>
          <a:p>
            <a:pPr lvl="0"/>
            <a:r>
              <a:rPr lang="en-US" sz="1200" kern="1200" dirty="0" smtClean="0">
                <a:solidFill>
                  <a:schemeClr val="tx1"/>
                </a:solidFill>
                <a:effectLst/>
                <a:latin typeface="+mn-lt"/>
                <a:ea typeface="+mn-ea"/>
                <a:cs typeface="+mn-cs"/>
              </a:rPr>
              <a:t>Turn off as many notifications as possible.</a:t>
            </a:r>
          </a:p>
          <a:p>
            <a:pPr lvl="0"/>
            <a:r>
              <a:rPr lang="en-US" sz="1200" kern="1200" dirty="0" smtClean="0">
                <a:solidFill>
                  <a:schemeClr val="tx1"/>
                </a:solidFill>
                <a:effectLst/>
                <a:latin typeface="+mn-lt"/>
                <a:ea typeface="+mn-ea"/>
                <a:cs typeface="+mn-cs"/>
              </a:rPr>
              <a:t>Use your device for work or home – not both.</a:t>
            </a:r>
          </a:p>
          <a:p>
            <a:pPr lvl="0"/>
            <a:r>
              <a:rPr lang="en-US" sz="1200" kern="1200" dirty="0" smtClean="0">
                <a:solidFill>
                  <a:schemeClr val="tx1"/>
                </a:solidFill>
                <a:effectLst/>
                <a:latin typeface="+mn-lt"/>
                <a:ea typeface="+mn-ea"/>
                <a:cs typeface="+mn-cs"/>
              </a:rPr>
              <a:t>Give your number to essential people only.</a:t>
            </a:r>
          </a:p>
          <a:p>
            <a:pPr lvl="0"/>
            <a:r>
              <a:rPr lang="en-US" sz="1200" kern="1200" dirty="0" smtClean="0">
                <a:solidFill>
                  <a:schemeClr val="tx1"/>
                </a:solidFill>
                <a:effectLst/>
                <a:latin typeface="+mn-lt"/>
                <a:ea typeface="+mn-ea"/>
                <a:cs typeface="+mn-cs"/>
              </a:rPr>
              <a:t>If you’re at your desk, set the device aside.</a:t>
            </a:r>
          </a:p>
          <a:p>
            <a:pPr lvl="0"/>
            <a:r>
              <a:rPr lang="en-US" sz="1200" kern="1200" dirty="0" smtClean="0">
                <a:solidFill>
                  <a:schemeClr val="tx1"/>
                </a:solidFill>
                <a:effectLst/>
                <a:latin typeface="+mn-lt"/>
                <a:ea typeface="+mn-ea"/>
                <a:cs typeface="+mn-cs"/>
              </a:rPr>
              <a:t>Use voice mail and automatic reply to let people know when you’ll be away from your desk.</a:t>
            </a:r>
          </a:p>
          <a:p>
            <a:pPr lvl="0"/>
            <a:r>
              <a:rPr lang="en-US" sz="1200" kern="1200" dirty="0" smtClean="0">
                <a:solidFill>
                  <a:schemeClr val="tx1"/>
                </a:solidFill>
                <a:effectLst/>
                <a:latin typeface="+mn-lt"/>
                <a:ea typeface="+mn-ea"/>
                <a:cs typeface="+mn-cs"/>
              </a:rPr>
              <a:t>Set your device to vibrate in meetings, or turn it off if possible.</a:t>
            </a:r>
          </a:p>
          <a:p>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123</a:t>
            </a:fld>
            <a:endParaRPr lang="en-CA" dirty="0"/>
          </a:p>
        </p:txBody>
      </p:sp>
    </p:spTree>
    <p:extLst>
      <p:ext uri="{BB962C8B-B14F-4D97-AF65-F5344CB8AC3E}">
        <p14:creationId xmlns:p14="http://schemas.microsoft.com/office/powerpoint/2010/main" val="142671135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Procrastination means delaying a task (or even several tasks) that should be a priority. The ability to overcome procrastination and tackle the important actions that have the biggest positive impact in your life is a hallmark of the most successful people out there. </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134</a:t>
            </a:fld>
            <a:endParaRPr lang="en-CA" dirty="0"/>
          </a:p>
        </p:txBody>
      </p:sp>
    </p:spTree>
    <p:extLst>
      <p:ext uri="{BB962C8B-B14F-4D97-AF65-F5344CB8AC3E}">
        <p14:creationId xmlns:p14="http://schemas.microsoft.com/office/powerpoint/2010/main" val="422209094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There are many reasons why we tend to procrastinate, including:</a:t>
            </a:r>
          </a:p>
          <a:p>
            <a:pPr lvl="0"/>
            <a:r>
              <a:rPr lang="en-US" sz="1200" kern="1200" dirty="0" smtClean="0">
                <a:solidFill>
                  <a:schemeClr val="tx1"/>
                </a:solidFill>
                <a:effectLst/>
                <a:latin typeface="+mn-lt"/>
                <a:ea typeface="+mn-ea"/>
                <a:cs typeface="+mn-cs"/>
              </a:rPr>
              <a:t>No clear deadline</a:t>
            </a:r>
          </a:p>
          <a:p>
            <a:pPr lvl="0"/>
            <a:r>
              <a:rPr lang="en-US" sz="1200" kern="1200" dirty="0" smtClean="0">
                <a:solidFill>
                  <a:schemeClr val="tx1"/>
                </a:solidFill>
                <a:effectLst/>
                <a:latin typeface="+mn-lt"/>
                <a:ea typeface="+mn-ea"/>
                <a:cs typeface="+mn-cs"/>
              </a:rPr>
              <a:t>Inadequate resources available (time, money, information, etc.)</a:t>
            </a:r>
          </a:p>
          <a:p>
            <a:pPr lvl="0"/>
            <a:r>
              <a:rPr lang="en-US" sz="1200" kern="1200" dirty="0" smtClean="0">
                <a:solidFill>
                  <a:schemeClr val="tx1"/>
                </a:solidFill>
                <a:effectLst/>
                <a:latin typeface="+mn-lt"/>
                <a:ea typeface="+mn-ea"/>
                <a:cs typeface="+mn-cs"/>
              </a:rPr>
              <a:t>Don’t know where to begin</a:t>
            </a:r>
          </a:p>
          <a:p>
            <a:pPr lvl="0"/>
            <a:r>
              <a:rPr lang="en-US" sz="1200" kern="1200" dirty="0" smtClean="0">
                <a:solidFill>
                  <a:schemeClr val="tx1"/>
                </a:solidFill>
                <a:effectLst/>
                <a:latin typeface="+mn-lt"/>
                <a:ea typeface="+mn-ea"/>
                <a:cs typeface="+mn-cs"/>
              </a:rPr>
              <a:t>Task feels overwhelming</a:t>
            </a:r>
          </a:p>
          <a:p>
            <a:pPr lvl="0"/>
            <a:r>
              <a:rPr lang="en-US" sz="1200" kern="1200" dirty="0" smtClean="0">
                <a:solidFill>
                  <a:schemeClr val="tx1"/>
                </a:solidFill>
                <a:effectLst/>
                <a:latin typeface="+mn-lt"/>
                <a:ea typeface="+mn-ea"/>
                <a:cs typeface="+mn-cs"/>
              </a:rPr>
              <a:t>No passion for doing the work</a:t>
            </a:r>
          </a:p>
          <a:p>
            <a:pPr lvl="0"/>
            <a:r>
              <a:rPr lang="en-US" sz="1200" kern="1200" dirty="0" smtClean="0">
                <a:solidFill>
                  <a:schemeClr val="tx1"/>
                </a:solidFill>
                <a:effectLst/>
                <a:latin typeface="+mn-lt"/>
                <a:ea typeface="+mn-ea"/>
                <a:cs typeface="+mn-cs"/>
              </a:rPr>
              <a:t>Fear of failure or success</a:t>
            </a:r>
          </a:p>
          <a:p>
            <a:r>
              <a:rPr lang="en-US" sz="1200" kern="1200" dirty="0" smtClean="0">
                <a:solidFill>
                  <a:schemeClr val="tx1"/>
                </a:solidFill>
                <a:effectLst/>
                <a:latin typeface="+mn-lt"/>
                <a:ea typeface="+mn-ea"/>
                <a:cs typeface="+mn-cs"/>
              </a:rPr>
              <a:t>Why do you procrastinate? Understanding your personal reasons will help you create a solution that will work for you.</a:t>
            </a:r>
          </a:p>
          <a:p>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135</a:t>
            </a:fld>
            <a:endParaRPr lang="en-CA" dirty="0"/>
          </a:p>
        </p:txBody>
      </p:sp>
    </p:spTree>
    <p:extLst>
      <p:ext uri="{BB962C8B-B14F-4D97-AF65-F5344CB8AC3E}">
        <p14:creationId xmlns:p14="http://schemas.microsoft.com/office/powerpoint/2010/main" val="327481543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10000"/>
          </a:bodyPr>
          <a:lstStyle/>
          <a:p>
            <a:r>
              <a:rPr lang="en-US" sz="1200" kern="1200" dirty="0" smtClean="0">
                <a:solidFill>
                  <a:schemeClr val="tx1"/>
                </a:solidFill>
                <a:effectLst/>
                <a:latin typeface="+mn-lt"/>
                <a:ea typeface="+mn-ea"/>
                <a:cs typeface="+mn-cs"/>
              </a:rPr>
              <a:t>Your ability to select your most important task at any given moment, and then to start on that task and get it done both quickly and well, will probably have greatest impact on your success than any other quality or skill you can develop! If you nurture the habit of setting clear priorities and getting important tasks quickly finished, the majority of your time management issues will simply fade away.</a:t>
            </a:r>
          </a:p>
          <a:p>
            <a:r>
              <a:rPr lang="en-US" sz="1200" kern="1200" dirty="0" smtClean="0">
                <a:solidFill>
                  <a:schemeClr val="tx1"/>
                </a:solidFill>
                <a:effectLst/>
                <a:latin typeface="+mn-lt"/>
                <a:ea typeface="+mn-ea"/>
                <a:cs typeface="+mn-cs"/>
              </a:rPr>
              <a:t>Here are some ways to get moving on those tough tasks.</a:t>
            </a:r>
          </a:p>
          <a:p>
            <a:pPr lvl="0"/>
            <a:r>
              <a:rPr lang="en-US" sz="1200" b="1" kern="1200" dirty="0" smtClean="0">
                <a:solidFill>
                  <a:schemeClr val="tx1"/>
                </a:solidFill>
                <a:effectLst/>
                <a:latin typeface="+mn-lt"/>
                <a:ea typeface="+mn-ea"/>
                <a:cs typeface="+mn-cs"/>
              </a:rPr>
              <a:t>Delete it.</a:t>
            </a:r>
            <a:r>
              <a:rPr lang="en-US" sz="1200" kern="1200" dirty="0" smtClean="0">
                <a:solidFill>
                  <a:schemeClr val="tx1"/>
                </a:solidFill>
                <a:effectLst/>
                <a:latin typeface="+mn-lt"/>
                <a:ea typeface="+mn-ea"/>
                <a:cs typeface="+mn-cs"/>
              </a:rPr>
              <a:t> What are the consequences of not doing the task at all? Maybe it doesn’t need to be done in the first place.</a:t>
            </a:r>
          </a:p>
          <a:p>
            <a:pPr lvl="0"/>
            <a:r>
              <a:rPr lang="en-US" sz="1200" b="1" kern="1200" dirty="0" smtClean="0">
                <a:solidFill>
                  <a:schemeClr val="tx1"/>
                </a:solidFill>
                <a:effectLst/>
                <a:latin typeface="+mn-lt"/>
                <a:ea typeface="+mn-ea"/>
                <a:cs typeface="+mn-cs"/>
              </a:rPr>
              <a:t>Delegate.</a:t>
            </a:r>
            <a:r>
              <a:rPr lang="en-US" sz="1200" kern="1200" dirty="0" smtClean="0">
                <a:solidFill>
                  <a:schemeClr val="tx1"/>
                </a:solidFill>
                <a:effectLst/>
                <a:latin typeface="+mn-lt"/>
                <a:ea typeface="+mn-ea"/>
                <a:cs typeface="+mn-cs"/>
              </a:rPr>
              <a:t> If the task is important, ask yourself if it’s really something that you are responsible for doing in the first place. Know your job description and ask if the task is part of your responsibilities. Can the task be given to someone else?</a:t>
            </a:r>
          </a:p>
          <a:p>
            <a:pPr lvl="0"/>
            <a:r>
              <a:rPr lang="en-US" sz="1200" b="1" kern="1200" dirty="0" smtClean="0">
                <a:solidFill>
                  <a:schemeClr val="tx1"/>
                </a:solidFill>
                <a:effectLst/>
                <a:latin typeface="+mn-lt"/>
                <a:ea typeface="+mn-ea"/>
                <a:cs typeface="+mn-cs"/>
              </a:rPr>
              <a:t>Do it now.</a:t>
            </a:r>
            <a:r>
              <a:rPr lang="en-US" sz="1200" kern="1200" dirty="0" smtClean="0">
                <a:solidFill>
                  <a:schemeClr val="tx1"/>
                </a:solidFill>
                <a:effectLst/>
                <a:latin typeface="+mn-lt"/>
                <a:ea typeface="+mn-ea"/>
                <a:cs typeface="+mn-cs"/>
              </a:rPr>
              <a:t> Postponing an important task that needs to be done only creates feelings of anxiety and stress. Do it as early in the day as you can.</a:t>
            </a:r>
          </a:p>
          <a:p>
            <a:pPr lvl="0"/>
            <a:r>
              <a:rPr lang="en-US" sz="1200" b="1" kern="1200" dirty="0" smtClean="0">
                <a:solidFill>
                  <a:schemeClr val="tx1"/>
                </a:solidFill>
                <a:effectLst/>
                <a:latin typeface="+mn-lt"/>
                <a:ea typeface="+mn-ea"/>
                <a:cs typeface="+mn-cs"/>
              </a:rPr>
              <a:t>Ask for advice.</a:t>
            </a:r>
            <a:r>
              <a:rPr lang="en-US" sz="1200" kern="1200" dirty="0" smtClean="0">
                <a:solidFill>
                  <a:schemeClr val="tx1"/>
                </a:solidFill>
                <a:effectLst/>
                <a:latin typeface="+mn-lt"/>
                <a:ea typeface="+mn-ea"/>
                <a:cs typeface="+mn-cs"/>
              </a:rPr>
              <a:t> Asking for help from a trusted mentor, supervisor, coach, or expert can give you some great insight on where to start and the steps for completing a project.</a:t>
            </a:r>
          </a:p>
          <a:p>
            <a:pPr lvl="0"/>
            <a:r>
              <a:rPr lang="en-US" sz="1200" b="1" kern="1200" dirty="0" smtClean="0">
                <a:solidFill>
                  <a:schemeClr val="tx1"/>
                </a:solidFill>
                <a:effectLst/>
                <a:latin typeface="+mn-lt"/>
                <a:ea typeface="+mn-ea"/>
                <a:cs typeface="+mn-cs"/>
              </a:rPr>
              <a:t>Chop it up.</a:t>
            </a:r>
            <a:r>
              <a:rPr lang="en-US" sz="1200" kern="1200" dirty="0" smtClean="0">
                <a:solidFill>
                  <a:schemeClr val="tx1"/>
                </a:solidFill>
                <a:effectLst/>
                <a:latin typeface="+mn-lt"/>
                <a:ea typeface="+mn-ea"/>
                <a:cs typeface="+mn-cs"/>
              </a:rPr>
              <a:t> Break large projects into milestones and then into actionable steps. As Bob Proctor says, “Break it down into the ridiculous.” Huge things don’t look as big when you break it down as small as you can.</a:t>
            </a:r>
          </a:p>
          <a:p>
            <a:pPr lvl="0"/>
            <a:r>
              <a:rPr lang="en-US" sz="1200" b="1" kern="1200" dirty="0" smtClean="0">
                <a:solidFill>
                  <a:schemeClr val="tx1"/>
                </a:solidFill>
                <a:effectLst/>
                <a:latin typeface="+mn-lt"/>
                <a:ea typeface="+mn-ea"/>
                <a:cs typeface="+mn-cs"/>
              </a:rPr>
              <a:t>Obey the 15 minute rule.</a:t>
            </a:r>
            <a:r>
              <a:rPr lang="en-US" sz="1200" kern="1200" dirty="0" smtClean="0">
                <a:solidFill>
                  <a:schemeClr val="tx1"/>
                </a:solidFill>
                <a:effectLst/>
                <a:latin typeface="+mn-lt"/>
                <a:ea typeface="+mn-ea"/>
                <a:cs typeface="+mn-cs"/>
              </a:rPr>
              <a:t> To reduce the temptation of procrastination, each actionable step on a project should take no more than 15 minutes to complete. </a:t>
            </a:r>
          </a:p>
          <a:p>
            <a:pPr lvl="0"/>
            <a:r>
              <a:rPr lang="en-US" sz="1200" b="1" kern="1200" dirty="0" smtClean="0">
                <a:solidFill>
                  <a:schemeClr val="tx1"/>
                </a:solidFill>
                <a:effectLst/>
                <a:latin typeface="+mn-lt"/>
                <a:ea typeface="+mn-ea"/>
                <a:cs typeface="+mn-cs"/>
              </a:rPr>
              <a:t>Have clear deadlines.</a:t>
            </a:r>
            <a:r>
              <a:rPr lang="en-US" sz="1200" kern="1200" dirty="0" smtClean="0">
                <a:solidFill>
                  <a:schemeClr val="tx1"/>
                </a:solidFill>
                <a:effectLst/>
                <a:latin typeface="+mn-lt"/>
                <a:ea typeface="+mn-ea"/>
                <a:cs typeface="+mn-cs"/>
              </a:rPr>
              <a:t> Assign yourself a deadline for projects and milestones and write it down in your day planner or calendar. Make your deadlines known to other people who will hold you accountable.</a:t>
            </a:r>
          </a:p>
          <a:p>
            <a:pPr lvl="0"/>
            <a:r>
              <a:rPr lang="en-US" sz="1200" b="1" kern="1200" dirty="0" smtClean="0">
                <a:solidFill>
                  <a:schemeClr val="tx1"/>
                </a:solidFill>
                <a:effectLst/>
                <a:latin typeface="+mn-lt"/>
                <a:ea typeface="+mn-ea"/>
                <a:cs typeface="+mn-cs"/>
              </a:rPr>
              <a:t>Give yourself a reward.</a:t>
            </a:r>
            <a:r>
              <a:rPr lang="en-US" sz="1200" kern="1200" dirty="0" smtClean="0">
                <a:solidFill>
                  <a:schemeClr val="tx1"/>
                </a:solidFill>
                <a:effectLst/>
                <a:latin typeface="+mn-lt"/>
                <a:ea typeface="+mn-ea"/>
                <a:cs typeface="+mn-cs"/>
              </a:rPr>
              <a:t> Celebrate the completion of project milestones and reward yourself for getting projects done on time. It will provide positive reinforcement and motivate you toward your goals.</a:t>
            </a:r>
          </a:p>
          <a:p>
            <a:pPr lvl="0"/>
            <a:r>
              <a:rPr lang="en-US" sz="1200" b="1" kern="1200" dirty="0" smtClean="0">
                <a:solidFill>
                  <a:schemeClr val="tx1"/>
                </a:solidFill>
                <a:effectLst/>
                <a:latin typeface="+mn-lt"/>
                <a:ea typeface="+mn-ea"/>
                <a:cs typeface="+mn-cs"/>
              </a:rPr>
              <a:t>Remove distractions.</a:t>
            </a:r>
            <a:r>
              <a:rPr lang="en-US" sz="1200" kern="1200" dirty="0" smtClean="0">
                <a:solidFill>
                  <a:schemeClr val="tx1"/>
                </a:solidFill>
                <a:effectLst/>
                <a:latin typeface="+mn-lt"/>
                <a:ea typeface="+mn-ea"/>
                <a:cs typeface="+mn-cs"/>
              </a:rPr>
              <a:t> You need to establish a positive working environment that is conducive to getting your work done. Remove any distractions.</a:t>
            </a:r>
          </a:p>
          <a:p>
            <a:pPr>
              <a:defRPr/>
            </a:pPr>
            <a:endParaRPr lang="en-CA" dirty="0"/>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0AD71B0-34CC-4394-8345-294DD7E46DE0}" type="slidenum">
              <a:rPr lang="en-CA" smtClean="0"/>
              <a:pPr eaLnBrk="1" hangingPunct="1"/>
              <a:t>136</a:t>
            </a:fld>
            <a:endParaRPr lang="en-CA" dirty="0"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1"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"If the first thing you have to do each morning is to eat a live frog, you can go through the day with the satisfaction of knowing that that is probably the worst thing that is going to happen to you all day long!" </a:t>
            </a:r>
          </a:p>
          <a:p>
            <a:r>
              <a:rPr lang="en-US" sz="1200" kern="1200" dirty="0" smtClean="0">
                <a:solidFill>
                  <a:schemeClr val="tx1"/>
                </a:solidFill>
                <a:effectLst/>
                <a:latin typeface="+mn-lt"/>
                <a:ea typeface="+mn-ea"/>
                <a:cs typeface="+mn-cs"/>
              </a:rPr>
              <a:t>Your frog is the task that will have the greatest impact on achieving your goals, and the task that you are most likely to procrastinate starting.</a:t>
            </a:r>
          </a:p>
          <a:p>
            <a:r>
              <a:rPr lang="en-US" sz="1200" kern="1200" dirty="0" smtClean="0">
                <a:solidFill>
                  <a:schemeClr val="tx1"/>
                </a:solidFill>
                <a:effectLst/>
                <a:latin typeface="+mn-lt"/>
                <a:ea typeface="+mn-ea"/>
                <a:cs typeface="+mn-cs"/>
              </a:rPr>
              <a:t>Another version of this saying is, "If you have to eat two frogs, eat the ugliest one first!" </a:t>
            </a:r>
          </a:p>
          <a:p>
            <a:r>
              <a:rPr lang="en-US" sz="1200" kern="1200" dirty="0" smtClean="0">
                <a:solidFill>
                  <a:schemeClr val="tx1"/>
                </a:solidFill>
                <a:effectLst/>
                <a:latin typeface="+mn-lt"/>
                <a:ea typeface="+mn-ea"/>
                <a:cs typeface="+mn-cs"/>
              </a:rPr>
              <a:t>This is another way of saying that if you have two important tasks before you, start with the biggest, hardest, and most important task first. Discipline yourself to begin immediately and then to persist until the task is complete before you go on to something else. You must resist the temptation to start with the easier task. You must also continually remind yourself that one of the most important decisions you make each day is your choice of what you will do immediately and what you will do later, or postpone indefinitely.</a:t>
            </a:r>
          </a:p>
          <a:p>
            <a:r>
              <a:rPr lang="en-US" sz="1200" kern="1200" dirty="0" smtClean="0">
                <a:solidFill>
                  <a:schemeClr val="tx1"/>
                </a:solidFill>
                <a:effectLst/>
                <a:latin typeface="+mn-lt"/>
                <a:ea typeface="+mn-ea"/>
                <a:cs typeface="+mn-cs"/>
              </a:rPr>
              <a:t>Finally, "If you have to eat a live frog, it does not pay to sit and look at it for a very long time!" </a:t>
            </a:r>
          </a:p>
          <a:p>
            <a:r>
              <a:rPr lang="en-US" sz="1200" kern="1200" dirty="0" smtClean="0">
                <a:solidFill>
                  <a:schemeClr val="tx1"/>
                </a:solidFill>
                <a:effectLst/>
                <a:latin typeface="+mn-lt"/>
                <a:ea typeface="+mn-ea"/>
                <a:cs typeface="+mn-cs"/>
              </a:rPr>
              <a:t>The key to reaching high levels of performance and productivity is for you to develop the lifelong habit of tackling your major task first thing each morning. Don’t spend excessive time planning what you will do. You must develop the routine of "eating your frog" before you do anything else and without taking too much time to think about it. </a:t>
            </a:r>
          </a:p>
          <a:p>
            <a:r>
              <a:rPr lang="en-US" sz="1200" kern="1200" dirty="0" smtClean="0">
                <a:solidFill>
                  <a:schemeClr val="tx1"/>
                </a:solidFill>
                <a:effectLst/>
                <a:latin typeface="+mn-lt"/>
                <a:ea typeface="+mn-ea"/>
                <a:cs typeface="+mn-cs"/>
              </a:rPr>
              <a:t>Successful, effective people are those who launch directly into their major tasks and then discipline themselves to work steadily and single-mindedly until those tasks are complete. </a:t>
            </a:r>
          </a:p>
          <a:p>
            <a:r>
              <a:rPr lang="en-US" sz="1200" kern="1200" dirty="0" smtClean="0">
                <a:solidFill>
                  <a:schemeClr val="tx1"/>
                </a:solidFill>
                <a:effectLst/>
                <a:latin typeface="+mn-lt"/>
                <a:ea typeface="+mn-ea"/>
                <a:cs typeface="+mn-cs"/>
              </a:rPr>
              <a:t>In the business world, you are paid and promoted for achieving specific, measurable results. You are paid for making a valuable contribution that is expected of you. But many employees confuse activity with accomplishment and this causes one of the biggest problems in organizations today, which is failure to execute.</a:t>
            </a:r>
          </a:p>
          <a:p>
            <a:endParaRPr lang="en-CA" dirty="0" smtClean="0"/>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BA63C47-8420-477A-99A7-3D0834BC5BDE}" type="slidenum">
              <a:rPr lang="en-CA" smtClean="0"/>
              <a:pPr eaLnBrk="1" hangingPunct="1"/>
              <a:t>137</a:t>
            </a:fld>
            <a:endParaRPr lang="en-CA" dirty="0"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Although this workshop is coming to a close, we hope that your journey to improve your personal productivity is just beginning. Please take a moment to review and update your action plan. This will be a key tool to guide your progress in the days, weeks, months, and years to come. We wish you the best of luck on the rest of your travels! </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148</a:t>
            </a:fld>
            <a:endParaRPr lang="en-CA" dirty="0"/>
          </a:p>
        </p:txBody>
      </p:sp>
    </p:spTree>
    <p:extLst>
      <p:ext uri="{BB962C8B-B14F-4D97-AF65-F5344CB8AC3E}">
        <p14:creationId xmlns:p14="http://schemas.microsoft.com/office/powerpoint/2010/main" val="81230690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Paul J. Meyer: Productivity is never an accident. It is always the result of a commitment to excellence, intelligent planning, and focused effort.</a:t>
            </a:r>
          </a:p>
          <a:p>
            <a:r>
              <a:rPr lang="en-US" dirty="0" smtClean="0"/>
              <a:t>•	Will Rogers: Even if you are on the right track, you'll get run over if you just sit there. </a:t>
            </a:r>
          </a:p>
          <a:p>
            <a:r>
              <a:rPr lang="en-US" dirty="0" smtClean="0"/>
              <a:t>•	Newell D. Hillis: Man must make his choice between ease and wealth; either may be his, but not both. </a:t>
            </a:r>
          </a:p>
          <a:p>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149</a:t>
            </a:fld>
            <a:endParaRPr lang="en-CA" dirty="0"/>
          </a:p>
        </p:txBody>
      </p:sp>
    </p:spTree>
    <p:extLst>
      <p:ext uri="{BB962C8B-B14F-4D97-AF65-F5344CB8AC3E}">
        <p14:creationId xmlns:p14="http://schemas.microsoft.com/office/powerpoint/2010/main" val="5410550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SMART is a convenient acronym for the set of criteria that a goal must have in order for it to be realized by the goal achiever.</a:t>
            </a:r>
          </a:p>
          <a:p>
            <a:pPr lvl="0"/>
            <a:r>
              <a:rPr lang="en-US" sz="1200" b="1" kern="1200" dirty="0" smtClean="0">
                <a:solidFill>
                  <a:schemeClr val="tx1"/>
                </a:solidFill>
                <a:effectLst/>
                <a:latin typeface="+mn-lt"/>
                <a:ea typeface="+mn-ea"/>
                <a:cs typeface="+mn-cs"/>
              </a:rPr>
              <a:t>Specific</a:t>
            </a:r>
            <a:r>
              <a:rPr lang="en-US" sz="1200" kern="1200" dirty="0" smtClean="0">
                <a:solidFill>
                  <a:schemeClr val="tx1"/>
                </a:solidFill>
                <a:effectLst/>
                <a:latin typeface="+mn-lt"/>
                <a:ea typeface="+mn-ea"/>
                <a:cs typeface="+mn-cs"/>
              </a:rPr>
              <a:t>: Success coach Jack Canfield states in his book </a:t>
            </a:r>
            <a:r>
              <a:rPr lang="en-US" sz="1200" u="sng" kern="1200" dirty="0" smtClean="0">
                <a:solidFill>
                  <a:schemeClr val="tx1"/>
                </a:solidFill>
                <a:effectLst/>
                <a:latin typeface="+mn-lt"/>
                <a:ea typeface="+mn-ea"/>
                <a:cs typeface="+mn-cs"/>
              </a:rPr>
              <a:t>The Success Principles</a:t>
            </a:r>
            <a:r>
              <a:rPr lang="en-US" sz="1200" kern="1200" dirty="0" smtClean="0">
                <a:solidFill>
                  <a:schemeClr val="tx1"/>
                </a:solidFill>
                <a:effectLst/>
                <a:latin typeface="+mn-lt"/>
                <a:ea typeface="+mn-ea"/>
                <a:cs typeface="+mn-cs"/>
              </a:rPr>
              <a:t> that, “Vague goals produce vague results.” In order for you to achieve a goal, you must be very clear about what exactly you want. Often, creating a list of benefits that the accomplishment of your goal will bring to your life, will you give your mind a compelling reason to pursue that goal.</a:t>
            </a:r>
          </a:p>
          <a:p>
            <a:pPr lvl="0"/>
            <a:r>
              <a:rPr lang="en-US" sz="1200" b="1" kern="1200" dirty="0" smtClean="0">
                <a:solidFill>
                  <a:schemeClr val="tx1"/>
                </a:solidFill>
                <a:effectLst/>
                <a:latin typeface="+mn-lt"/>
                <a:ea typeface="+mn-ea"/>
                <a:cs typeface="+mn-cs"/>
              </a:rPr>
              <a:t>Measurable</a:t>
            </a:r>
            <a:r>
              <a:rPr lang="en-US" sz="1200" kern="1200" dirty="0" smtClean="0">
                <a:solidFill>
                  <a:schemeClr val="tx1"/>
                </a:solidFill>
                <a:effectLst/>
                <a:latin typeface="+mn-lt"/>
                <a:ea typeface="+mn-ea"/>
                <a:cs typeface="+mn-cs"/>
              </a:rPr>
              <a:t>: It’s crucial for goal achievement that you are able to track your progress towards your goal. That’s why all goals need some form of objective measuring system so that you can stay on track and become motivated when you enjoy the sweet taste of quantifiable progress. </a:t>
            </a:r>
          </a:p>
          <a:p>
            <a:pPr lvl="0"/>
            <a:r>
              <a:rPr lang="en-US" sz="1200" b="1" kern="1200" dirty="0" smtClean="0">
                <a:solidFill>
                  <a:schemeClr val="tx1"/>
                </a:solidFill>
                <a:effectLst/>
                <a:latin typeface="+mn-lt"/>
                <a:ea typeface="+mn-ea"/>
                <a:cs typeface="+mn-cs"/>
              </a:rPr>
              <a:t>Achievable:</a:t>
            </a:r>
            <a:r>
              <a:rPr lang="en-US" sz="1200" kern="1200" dirty="0" smtClean="0">
                <a:solidFill>
                  <a:schemeClr val="tx1"/>
                </a:solidFill>
                <a:effectLst/>
                <a:latin typeface="+mn-lt"/>
                <a:ea typeface="+mn-ea"/>
                <a:cs typeface="+mn-cs"/>
              </a:rPr>
              <a:t> Setting big goals is great, but setting unrealistic goals will just de-motivate you. A good goal is one that challenges, but is not so unrealistic that you have virtually no chance of accomplishing it.</a:t>
            </a:r>
          </a:p>
          <a:p>
            <a:pPr lvl="0"/>
            <a:r>
              <a:rPr lang="en-US" sz="1200" b="1" kern="1200" dirty="0" smtClean="0">
                <a:solidFill>
                  <a:schemeClr val="tx1"/>
                </a:solidFill>
                <a:effectLst/>
                <a:latin typeface="+mn-lt"/>
                <a:ea typeface="+mn-ea"/>
                <a:cs typeface="+mn-cs"/>
              </a:rPr>
              <a:t>Relevant:</a:t>
            </a:r>
            <a:r>
              <a:rPr lang="en-US" sz="1200" kern="1200" dirty="0" smtClean="0">
                <a:solidFill>
                  <a:schemeClr val="tx1"/>
                </a:solidFill>
                <a:effectLst/>
                <a:latin typeface="+mn-lt"/>
                <a:ea typeface="+mn-ea"/>
                <a:cs typeface="+mn-cs"/>
              </a:rPr>
              <a:t> Before you even set goals, it’s a good idea to sit down and define your core values and your life purpose because it’s these tools which ultimately decide how and what goals you choose for your life. Goals, in and of themselves, do not provide any happiness. Goals that are in harmony with our life purpose do have the power to make us happy. </a:t>
            </a:r>
          </a:p>
          <a:p>
            <a:pPr lvl="0"/>
            <a:r>
              <a:rPr lang="en-US" sz="1200" b="1" kern="1200" dirty="0" smtClean="0">
                <a:solidFill>
                  <a:schemeClr val="tx1"/>
                </a:solidFill>
                <a:effectLst/>
                <a:latin typeface="+mn-lt"/>
                <a:ea typeface="+mn-ea"/>
                <a:cs typeface="+mn-cs"/>
              </a:rPr>
              <a:t>Timed:</a:t>
            </a:r>
            <a:r>
              <a:rPr lang="en-US" sz="1200" kern="1200" dirty="0" smtClean="0">
                <a:solidFill>
                  <a:schemeClr val="tx1"/>
                </a:solidFill>
                <a:effectLst/>
                <a:latin typeface="+mn-lt"/>
                <a:ea typeface="+mn-ea"/>
                <a:cs typeface="+mn-cs"/>
              </a:rPr>
              <a:t> Without setting deadlines for your goals, you have no real compelling reason or motivation to start working on them. By setting a deadline, your subconscious mind begins to work on that goal, night and day, to bring you closer to achievement.</a:t>
            </a:r>
          </a:p>
          <a:p>
            <a:pPr eaLnBrk="1" fontAlgn="auto" hangingPunct="1">
              <a:spcBef>
                <a:spcPts val="0"/>
              </a:spcBef>
              <a:spcAft>
                <a:spcPts val="0"/>
              </a:spcAft>
              <a:defRPr/>
            </a:pPr>
            <a:endParaRPr lang="en-CA"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4666F48-49AD-40FB-BDBB-BC15CEEA6F93}" type="slidenum">
              <a:rPr lang="en-CA" smtClean="0"/>
              <a:pPr eaLnBrk="1" hangingPunct="1"/>
              <a:t>6</a:t>
            </a:fld>
            <a:endParaRPr lang="en-CA"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Achieving challenging goals requires a lot of mental energy. Instead of spreading yourself thin by focusing on several goals at once, invest your mental focus on one goal, the most important goal right now. When you are prioritizing, choose a goal that will have the greatest impact on your life compared to how long it will take to achieve. A large part of goal setting is not just identifying what you want, but also identifying what you must give up in your life in order to get it. Most people are unwilling to make a conscious decision to give up the things in their life necessary to achieve their goals.</a:t>
            </a:r>
          </a:p>
          <a:p>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7</a:t>
            </a:fld>
            <a:endParaRPr lang="en-CA" dirty="0"/>
          </a:p>
        </p:txBody>
      </p:sp>
    </p:spTree>
    <p:extLst>
      <p:ext uri="{BB962C8B-B14F-4D97-AF65-F5344CB8AC3E}">
        <p14:creationId xmlns:p14="http://schemas.microsoft.com/office/powerpoint/2010/main" val="22435955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As we change and grow, our goals should change too. When you reach the target date set out in your goal, look at what you have achieved. Here is a checklist to help you out.</a:t>
            </a:r>
          </a:p>
          <a:p>
            <a:pPr lvl="0"/>
            <a:r>
              <a:rPr lang="en-US" sz="1200" kern="1200" dirty="0" smtClean="0">
                <a:solidFill>
                  <a:schemeClr val="tx1"/>
                </a:solidFill>
                <a:effectLst/>
                <a:latin typeface="+mn-lt"/>
                <a:ea typeface="+mn-ea"/>
                <a:cs typeface="+mn-cs"/>
              </a:rPr>
              <a:t>What percentage of my goal did I achieve?</a:t>
            </a:r>
          </a:p>
          <a:p>
            <a:pPr lvl="0"/>
            <a:r>
              <a:rPr lang="en-US" sz="1200" kern="1200" dirty="0" smtClean="0">
                <a:solidFill>
                  <a:schemeClr val="tx1"/>
                </a:solidFill>
                <a:effectLst/>
                <a:latin typeface="+mn-lt"/>
                <a:ea typeface="+mn-ea"/>
                <a:cs typeface="+mn-cs"/>
              </a:rPr>
              <a:t>Why did I achieve that percentage?</a:t>
            </a:r>
          </a:p>
          <a:p>
            <a:pPr lvl="0"/>
            <a:r>
              <a:rPr lang="en-US" sz="1200" kern="1200" dirty="0" smtClean="0">
                <a:solidFill>
                  <a:schemeClr val="tx1"/>
                </a:solidFill>
                <a:effectLst/>
                <a:latin typeface="+mn-lt"/>
                <a:ea typeface="+mn-ea"/>
                <a:cs typeface="+mn-cs"/>
              </a:rPr>
              <a:t>What would I do differently next time?</a:t>
            </a:r>
          </a:p>
          <a:p>
            <a:pPr lvl="0"/>
            <a:r>
              <a:rPr lang="en-US" sz="1200" kern="1200" dirty="0" smtClean="0">
                <a:solidFill>
                  <a:schemeClr val="tx1"/>
                </a:solidFill>
                <a:effectLst/>
                <a:latin typeface="+mn-lt"/>
                <a:ea typeface="+mn-ea"/>
                <a:cs typeface="+mn-cs"/>
              </a:rPr>
              <a:t>What is my next step?</a:t>
            </a:r>
          </a:p>
          <a:p>
            <a:pPr lvl="0"/>
            <a:r>
              <a:rPr lang="en-US" sz="1200" kern="1200" dirty="0" smtClean="0">
                <a:solidFill>
                  <a:schemeClr val="tx1"/>
                </a:solidFill>
                <a:effectLst/>
                <a:latin typeface="+mn-lt"/>
                <a:ea typeface="+mn-ea"/>
                <a:cs typeface="+mn-cs"/>
              </a:rPr>
              <a:t>What other goals might need to change now?</a:t>
            </a:r>
          </a:p>
          <a:p>
            <a:r>
              <a:rPr lang="en-US" sz="1200" kern="1200" dirty="0" smtClean="0">
                <a:solidFill>
                  <a:schemeClr val="tx1"/>
                </a:solidFill>
                <a:effectLst/>
                <a:latin typeface="+mn-lt"/>
                <a:ea typeface="+mn-ea"/>
                <a:cs typeface="+mn-cs"/>
              </a:rPr>
              <a:t>In addition, keep an eye on new trends and ideas around you – you might just find one that will change your life.</a:t>
            </a:r>
          </a:p>
          <a:p>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8</a:t>
            </a:fld>
            <a:endParaRPr lang="en-CA" dirty="0"/>
          </a:p>
        </p:txBody>
      </p:sp>
    </p:spTree>
    <p:extLst>
      <p:ext uri="{BB962C8B-B14F-4D97-AF65-F5344CB8AC3E}">
        <p14:creationId xmlns:p14="http://schemas.microsoft.com/office/powerpoint/2010/main" val="1842864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most people, the word “routine” typically conjures up an image of a boring, repetitive life, with every moment controlled and managed, and no room for spontaneity. Routines and rituals, however, can actually help increase the spontaneity and fun in your life. Because routine tasks are already planned for, you have more energy to spend on the tasks that will bring you closer to your goals and bring more joy to your life.</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19</a:t>
            </a:fld>
            <a:endParaRPr lang="en-CA" dirty="0"/>
          </a:p>
        </p:txBody>
      </p:sp>
    </p:spTree>
    <p:extLst>
      <p:ext uri="{BB962C8B-B14F-4D97-AF65-F5344CB8AC3E}">
        <p14:creationId xmlns:p14="http://schemas.microsoft.com/office/powerpoint/2010/main" val="28349233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Random House Dictionary defines a routine as, “any practice, or pattern of behavior regularly performed in a set manner.” </a:t>
            </a:r>
          </a:p>
          <a:p>
            <a:r>
              <a:rPr lang="en-US" sz="1200" kern="1200" dirty="0" smtClean="0">
                <a:solidFill>
                  <a:schemeClr val="tx1"/>
                </a:solidFill>
                <a:effectLst/>
                <a:latin typeface="+mn-lt"/>
                <a:ea typeface="+mn-ea"/>
                <a:cs typeface="+mn-cs"/>
              </a:rPr>
              <a:t>In fact, you can build any type of routine in three easy steps.</a:t>
            </a:r>
          </a:p>
          <a:p>
            <a:pPr lvl="0"/>
            <a:r>
              <a:rPr lang="en-US" sz="1200" kern="1200" dirty="0" smtClean="0">
                <a:solidFill>
                  <a:schemeClr val="tx1"/>
                </a:solidFill>
                <a:effectLst/>
                <a:latin typeface="+mn-lt"/>
                <a:ea typeface="+mn-ea"/>
                <a:cs typeface="+mn-cs"/>
              </a:rPr>
              <a:t>Identify the Task. Let’s say you want to build an exercise routine.</a:t>
            </a:r>
          </a:p>
          <a:p>
            <a:pPr lvl="0"/>
            <a:r>
              <a:rPr lang="en-US" sz="1200" kern="1200" dirty="0" smtClean="0">
                <a:solidFill>
                  <a:schemeClr val="tx1"/>
                </a:solidFill>
                <a:effectLst/>
                <a:latin typeface="+mn-lt"/>
                <a:ea typeface="+mn-ea"/>
                <a:cs typeface="+mn-cs"/>
              </a:rPr>
              <a:t>Identify the Time and/or Trigger. For example, perhaps you normally exercise right after work.</a:t>
            </a:r>
          </a:p>
          <a:p>
            <a:pPr lvl="0"/>
            <a:r>
              <a:rPr lang="en-US" sz="1200" kern="1200" dirty="0" smtClean="0">
                <a:solidFill>
                  <a:schemeClr val="tx1"/>
                </a:solidFill>
                <a:effectLst/>
                <a:latin typeface="+mn-lt"/>
                <a:ea typeface="+mn-ea"/>
                <a:cs typeface="+mn-cs"/>
              </a:rPr>
              <a:t>Identify the Sub-Tasks. For you, perhaps your routine involves going to the gym, getting changed, stretching, doing 45 minutes on the treadmill, performing three reps of weights, and doing a lap around the pool to finish things off. Then, you shower and go home.</a:t>
            </a:r>
          </a:p>
          <a:p>
            <a:r>
              <a:rPr lang="en-US" sz="1200" kern="1200" dirty="0" smtClean="0">
                <a:solidFill>
                  <a:schemeClr val="tx1"/>
                </a:solidFill>
                <a:effectLst/>
                <a:latin typeface="+mn-lt"/>
                <a:ea typeface="+mn-ea"/>
                <a:cs typeface="+mn-cs"/>
              </a:rPr>
              <a:t>Remember, a routine shouldn’t be set in stone. Once you establish a routine, it can be modified at any point in time, depending on what works for you. With our exercise example, you could easily decide to exercise before work or even at lunch and still use the basic task and sub-tasks.</a:t>
            </a:r>
          </a:p>
          <a:p>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20</a:t>
            </a:fld>
            <a:endParaRPr lang="en-CA" dirty="0"/>
          </a:p>
        </p:txBody>
      </p:sp>
    </p:spTree>
    <p:extLst>
      <p:ext uri="{BB962C8B-B14F-4D97-AF65-F5344CB8AC3E}">
        <p14:creationId xmlns:p14="http://schemas.microsoft.com/office/powerpoint/2010/main" val="35015043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smtClean="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marL="0" indent="0">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p:txBody>
      </p:sp>
      <p:sp>
        <p:nvSpPr>
          <p:cNvPr id="7" name="Rectangle 6"/>
          <p:cNvSpPr/>
          <p:nvPr userDrawn="1"/>
        </p:nvSpPr>
        <p:spPr>
          <a:xfrm>
            <a:off x="7419363" y="-23771"/>
            <a:ext cx="1752600" cy="6881769"/>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13" name="Text Placeholder 12"/>
          <p:cNvSpPr>
            <a:spLocks noGrp="1"/>
          </p:cNvSpPr>
          <p:nvPr>
            <p:ph type="body" sz="quarter" idx="10"/>
          </p:nvPr>
        </p:nvSpPr>
        <p:spPr>
          <a:xfrm>
            <a:off x="7427912" y="381000"/>
            <a:ext cx="1752600" cy="4388692"/>
          </a:xfrm>
          <a:noFill/>
          <a:ln>
            <a:noFill/>
          </a:ln>
        </p:spPr>
        <p:txBody>
          <a:bodyPr/>
          <a:lstStyle>
            <a:lvl1pPr marL="0" indent="0">
              <a:buNone/>
              <a:defRPr i="1" baseline="0">
                <a:solidFill>
                  <a:schemeClr val="tx1"/>
                </a:solidFill>
              </a:defRPr>
            </a:lvl1pPr>
          </a:lstStyle>
          <a:p>
            <a:pPr lvl="0"/>
            <a:r>
              <a:rPr lang="en-US" dirty="0" smtClean="0"/>
              <a:t>Click to edit Master text styles</a:t>
            </a:r>
          </a:p>
        </p:txBody>
      </p:sp>
      <p:pic>
        <p:nvPicPr>
          <p:cNvPr id="8" name="Picture 7" descr="C:\Users\Darren\Desktop\New Photos\s00031.png"/>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7236296" y="4769692"/>
            <a:ext cx="1935797" cy="2109288"/>
          </a:xfrm>
          <a:prstGeom prst="rect">
            <a:avLst/>
          </a:prstGeom>
          <a:noFill/>
          <a:ln>
            <a:noFill/>
          </a:ln>
        </p:spPr>
      </p:pic>
    </p:spTree>
    <p:extLst>
      <p:ext uri="{BB962C8B-B14F-4D97-AF65-F5344CB8AC3E}">
        <p14:creationId xmlns:p14="http://schemas.microsoft.com/office/powerpoint/2010/main" val="196926423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lin ang="135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smtClean="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smtClean="0"/>
              <a:t>Click to edit Master text styles</a:t>
            </a:r>
          </a:p>
        </p:txBody>
      </p:sp>
    </p:spTree>
    <p:extLst>
      <p:ext uri="{BB962C8B-B14F-4D97-AF65-F5344CB8AC3E}">
        <p14:creationId xmlns:p14="http://schemas.microsoft.com/office/powerpoint/2010/main" val="188350403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FD1FEB2B-EC89-489C-86F2-2A0404776EBD}" type="datetimeFigureOut">
              <a:rPr lang="en-US"/>
              <a:pPr>
                <a:defRPr/>
              </a:pPr>
              <a:t>9/10/2014</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A22C62E1-1DB0-4DE1-B0D8-9E522A233F44}"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0" algn="l" rtl="0" eaLnBrk="0" fontAlgn="base" hangingPunct="0">
        <a:spcBef>
          <a:spcPct val="20000"/>
        </a:spcBef>
        <a:spcAft>
          <a:spcPct val="0"/>
        </a:spcAft>
        <a:buFont typeface="Arial" charset="0"/>
        <a:buNone/>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107.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108.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121.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122.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123.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36.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37.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65.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79.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93.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94.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Darren\Desktop\New Photos\s00031.png"/>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auto">
          <a:xfrm>
            <a:off x="7236296" y="4769692"/>
            <a:ext cx="1935797" cy="2109288"/>
          </a:xfrm>
          <a:prstGeom prst="rect">
            <a:avLst/>
          </a:prstGeom>
          <a:noFill/>
          <a:ln>
            <a:noFill/>
          </a:ln>
        </p:spPr>
      </p:pic>
      <p:sp>
        <p:nvSpPr>
          <p:cNvPr id="6" name="Text Box 3"/>
          <p:cNvSpPr txBox="1">
            <a:spLocks noChangeArrowheads="1"/>
          </p:cNvSpPr>
          <p:nvPr/>
        </p:nvSpPr>
        <p:spPr bwMode="auto">
          <a:xfrm>
            <a:off x="755576" y="1844824"/>
            <a:ext cx="8050063"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Personal Productivity</a:t>
            </a:r>
            <a:endParaRPr lang="en-US" sz="4800" dirty="0"/>
          </a:p>
          <a:p>
            <a:pPr algn="r" eaLnBrk="1" hangingPunct="1"/>
            <a:endParaRPr lang="en-CA" sz="2000" b="1" dirty="0" smtClean="0">
              <a:latin typeface="Calibri" pitchFamily="34" charset="0"/>
            </a:endParaRPr>
          </a:p>
          <a:p>
            <a:pPr algn="r" eaLnBrk="1" hangingPunct="1"/>
            <a:endParaRPr lang="en-CA" sz="2000" b="1" dirty="0">
              <a:latin typeface="Calibri" pitchFamily="34" charset="0"/>
            </a:endParaRPr>
          </a:p>
          <a:p>
            <a:pPr algn="r" eaLnBrk="1" hangingPunct="1"/>
            <a:r>
              <a:rPr lang="en-CA" sz="2000" b="1" dirty="0" smtClean="0">
                <a:latin typeface="Calibri" pitchFamily="34" charset="0"/>
              </a:rPr>
              <a:t>Corporate </a:t>
            </a:r>
            <a:r>
              <a:rPr lang="en-CA" sz="2000" b="1" dirty="0">
                <a:latin typeface="Calibri" pitchFamily="34" charset="0"/>
              </a:rPr>
              <a:t>Training Materials</a:t>
            </a:r>
            <a:endParaRPr lang="en-US" sz="2000" b="1" dirty="0">
              <a:latin typeface="Calibri" pitchFamily="34" charset="0"/>
            </a:endParaRPr>
          </a:p>
        </p:txBody>
      </p:sp>
    </p:spTree>
    <p:extLst>
      <p:ext uri="{BB962C8B-B14F-4D97-AF65-F5344CB8AC3E}">
        <p14:creationId xmlns:p14="http://schemas.microsoft.com/office/powerpoint/2010/main" val="32530353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ea typeface="Times New Roman"/>
                <a:cs typeface="Times New Roman"/>
              </a:rPr>
              <a:t>Goal setting can be used in every single area of your life including physical, personal, spiritual, and ___________.</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Educational</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Financial</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Industrial</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Medical</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Setting meaningful, ___________________ goals is a great step toward achieving your dreams.</a:t>
            </a:r>
          </a:p>
          <a:p>
            <a:pPr marL="630238" lvl="1">
              <a:lnSpc>
                <a:spcPct val="115000"/>
              </a:lnSpc>
              <a:spcBef>
                <a:spcPts val="0"/>
              </a:spcBef>
              <a:spcAft>
                <a:spcPts val="0"/>
              </a:spcAft>
              <a:buFont typeface="+mj-lt"/>
              <a:buAutoNum type="alphaLcParenR"/>
              <a:tabLst>
                <a:tab pos="3432175" algn="l"/>
              </a:tabLst>
            </a:pPr>
            <a:r>
              <a:rPr lang="en-US" dirty="0">
                <a:ea typeface="Times New Roman"/>
                <a:cs typeface="Times New Roman"/>
              </a:rPr>
              <a:t>Big</a:t>
            </a:r>
          </a:p>
          <a:p>
            <a:pPr marL="630238" lvl="1">
              <a:lnSpc>
                <a:spcPct val="115000"/>
              </a:lnSpc>
              <a:spcBef>
                <a:spcPts val="0"/>
              </a:spcBef>
              <a:spcAft>
                <a:spcPts val="0"/>
              </a:spcAft>
              <a:buFont typeface="+mj-lt"/>
              <a:buAutoNum type="alphaLcParenR"/>
              <a:tabLst>
                <a:tab pos="3432175" algn="l"/>
              </a:tabLst>
            </a:pPr>
            <a:r>
              <a:rPr lang="en-US" dirty="0">
                <a:ea typeface="Times New Roman"/>
                <a:cs typeface="Times New Roman"/>
              </a:rPr>
              <a:t>Short-term</a:t>
            </a:r>
          </a:p>
          <a:p>
            <a:pPr marL="630238" lvl="1">
              <a:lnSpc>
                <a:spcPct val="115000"/>
              </a:lnSpc>
              <a:spcBef>
                <a:spcPts val="0"/>
              </a:spcBef>
              <a:spcAft>
                <a:spcPts val="0"/>
              </a:spcAft>
              <a:buFont typeface="+mj-lt"/>
              <a:buAutoNum type="alphaLcParenR"/>
              <a:tabLst>
                <a:tab pos="3432175" algn="l"/>
              </a:tabLst>
            </a:pPr>
            <a:r>
              <a:rPr lang="en-US" dirty="0">
                <a:ea typeface="Times New Roman"/>
                <a:cs typeface="Times New Roman"/>
              </a:rPr>
              <a:t>Long-term</a:t>
            </a:r>
          </a:p>
          <a:p>
            <a:pPr marL="630238" lvl="1">
              <a:lnSpc>
                <a:spcPct val="115000"/>
              </a:lnSpc>
              <a:spcBef>
                <a:spcPts val="0"/>
              </a:spcBef>
              <a:spcAft>
                <a:spcPts val="1000"/>
              </a:spcAft>
              <a:buFont typeface="+mj-lt"/>
              <a:buAutoNum type="alphaLcParenR"/>
              <a:tabLst>
                <a:tab pos="3432175" algn="l"/>
              </a:tabLst>
            </a:pPr>
            <a:r>
              <a:rPr lang="en-US" dirty="0">
                <a:ea typeface="Times New Roman"/>
                <a:cs typeface="Times New Roman"/>
              </a:rPr>
              <a:t>Impossible</a:t>
            </a:r>
          </a:p>
          <a:p>
            <a:endParaRPr lang="en-US" dirty="0" smtClean="0"/>
          </a:p>
        </p:txBody>
      </p:sp>
    </p:spTree>
    <p:extLst>
      <p:ext uri="{BB962C8B-B14F-4D97-AF65-F5344CB8AC3E}">
        <p14:creationId xmlns:p14="http://schemas.microsoft.com/office/powerpoint/2010/main" val="2380163860"/>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What do you need to be the most productive?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To create the appropriate environment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 job and a paycheck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 willing partner</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Someone to delegate to</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2"/>
            </a:pPr>
            <a:r>
              <a:rPr lang="en-US" dirty="0">
                <a:solidFill>
                  <a:srgbClr val="000000"/>
                </a:solidFill>
                <a:ea typeface="Times New Roman"/>
                <a:cs typeface="Times New Roman"/>
              </a:rPr>
              <a:t>What's one key aspect of an effective workspace?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Location of nearest coffee shop</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Proximity to the bosses office</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Physical layout</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Team of people to do the work for you</a:t>
            </a:r>
            <a:endParaRPr lang="en-US" dirty="0">
              <a:ea typeface="Times New Roman"/>
              <a:cs typeface="Times New Roman"/>
            </a:endParaRPr>
          </a:p>
        </p:txBody>
      </p:sp>
    </p:spTree>
    <p:extLst>
      <p:ext uri="{BB962C8B-B14F-4D97-AF65-F5344CB8AC3E}">
        <p14:creationId xmlns:p14="http://schemas.microsoft.com/office/powerpoint/2010/main" val="3008346880"/>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How should you position the desk in your office?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As far away from the door as possible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In front of the door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Where it will receive maximum natural light</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Closest to the restroom</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Keep your desk as _________ as possible.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Clear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Littered</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Disorganized</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Animated</a:t>
            </a:r>
            <a:endParaRPr lang="en-US" dirty="0">
              <a:ea typeface="Times New Roman"/>
              <a:cs typeface="Times New Roman"/>
            </a:endParaRPr>
          </a:p>
        </p:txBody>
      </p:sp>
    </p:spTree>
    <p:extLst>
      <p:ext uri="{BB962C8B-B14F-4D97-AF65-F5344CB8AC3E}">
        <p14:creationId xmlns:p14="http://schemas.microsoft.com/office/powerpoint/2010/main" val="1629702317"/>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Do a complete clean and ___________ of your work space once or twice a year?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Painting</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Reorganization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Sanitizing</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Designing</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What should you focus on at work?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Changes you can make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Home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Late bills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Message boards</a:t>
            </a:r>
            <a:endParaRPr lang="en-US" dirty="0">
              <a:ea typeface="Times New Roman"/>
              <a:cs typeface="Times New Roman"/>
            </a:endParaRPr>
          </a:p>
        </p:txBody>
      </p:sp>
    </p:spTree>
    <p:extLst>
      <p:ext uri="{BB962C8B-B14F-4D97-AF65-F5344CB8AC3E}">
        <p14:creationId xmlns:p14="http://schemas.microsoft.com/office/powerpoint/2010/main" val="3790817946"/>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What is the term for how workers relate to their environment?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Hostility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Passive-aggressive</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Ergonomics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Devotion</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8"/>
            </a:pPr>
            <a:r>
              <a:rPr lang="en-US" dirty="0">
                <a:solidFill>
                  <a:srgbClr val="000000"/>
                </a:solidFill>
                <a:ea typeface="Times New Roman"/>
                <a:cs typeface="Times New Roman"/>
              </a:rPr>
              <a:t>It has been proven that particular __________ can increase or decrease the risk of certain injuries and conditions.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Factors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People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Attitudes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Media outlets</a:t>
            </a:r>
            <a:endParaRPr lang="en-US" dirty="0">
              <a:ea typeface="Times New Roman"/>
              <a:cs typeface="Times New Roman"/>
            </a:endParaRPr>
          </a:p>
        </p:txBody>
      </p:sp>
    </p:spTree>
    <p:extLst>
      <p:ext uri="{BB962C8B-B14F-4D97-AF65-F5344CB8AC3E}">
        <p14:creationId xmlns:p14="http://schemas.microsoft.com/office/powerpoint/2010/main" val="26986636"/>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What does RSI stand for?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Rarely simple information</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Repetitive strain injuries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Really sad impact</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Really steep incline</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10"/>
            </a:pPr>
            <a:r>
              <a:rPr lang="en-US" dirty="0">
                <a:solidFill>
                  <a:srgbClr val="000000"/>
                </a:solidFill>
                <a:ea typeface="Times New Roman"/>
                <a:cs typeface="Times New Roman"/>
              </a:rPr>
              <a:t>You want to make sure your monitor is __________ at a comfortable viewing angle.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Low</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High</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Tilted</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Comfortable</a:t>
            </a:r>
            <a:endParaRPr lang="en-US" dirty="0">
              <a:ea typeface="Times New Roman"/>
              <a:cs typeface="Times New Roman"/>
            </a:endParaRPr>
          </a:p>
        </p:txBody>
      </p:sp>
    </p:spTree>
    <p:extLst>
      <p:ext uri="{BB962C8B-B14F-4D97-AF65-F5344CB8AC3E}">
        <p14:creationId xmlns:p14="http://schemas.microsoft.com/office/powerpoint/2010/main" val="1439327483"/>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CA" sz="4000" dirty="0" smtClean="0"/>
              <a:t>Module </a:t>
            </a:r>
            <a:r>
              <a:rPr lang="en-US" sz="4000" dirty="0" smtClean="0"/>
              <a:t>Nine: Organizing Files and Folders</a:t>
            </a:r>
            <a:endParaRPr lang="en-CA" sz="4000" dirty="0" smtClean="0"/>
          </a:p>
        </p:txBody>
      </p:sp>
      <p:sp>
        <p:nvSpPr>
          <p:cNvPr id="36867" name="Content Placeholder 3"/>
          <p:cNvSpPr>
            <a:spLocks noGrp="1"/>
          </p:cNvSpPr>
          <p:nvPr>
            <p:ph idx="1"/>
          </p:nvPr>
        </p:nvSpPr>
        <p:spPr/>
        <p:txBody>
          <a:bodyPr/>
          <a:lstStyle/>
          <a:p>
            <a:pPr>
              <a:buFont typeface="Arial" charset="0"/>
              <a:buNone/>
            </a:pPr>
            <a:r>
              <a:rPr lang="en-US" dirty="0" smtClean="0"/>
              <a:t/>
            </a:r>
            <a:br>
              <a:rPr lang="en-US" dirty="0" smtClean="0"/>
            </a:br>
            <a:r>
              <a:rPr lang="en-US" dirty="0" smtClean="0"/>
              <a:t>Being able to find a particular piece of information when you need it is essential to being productive. This module will give you some ways to keep your files organized.</a:t>
            </a:r>
            <a:endParaRPr lang="en-CA" dirty="0" smtClean="0"/>
          </a:p>
        </p:txBody>
      </p:sp>
      <p:sp>
        <p:nvSpPr>
          <p:cNvPr id="36868" name="Text Placeholder 4"/>
          <p:cNvSpPr>
            <a:spLocks noGrp="1"/>
          </p:cNvSpPr>
          <p:nvPr>
            <p:ph type="body" sz="quarter" idx="10"/>
          </p:nvPr>
        </p:nvSpPr>
        <p:spPr>
          <a:xfrm>
            <a:off x="7391400" y="381000"/>
            <a:ext cx="1752600" cy="3984104"/>
          </a:xfrm>
          <a:ln>
            <a:miter lim="800000"/>
            <a:headEnd/>
            <a:tailEnd/>
          </a:ln>
        </p:spPr>
        <p:txBody>
          <a:bodyPr/>
          <a:lstStyle/>
          <a:p>
            <a:pPr>
              <a:lnSpc>
                <a:spcPct val="115000"/>
              </a:lnSpc>
              <a:spcBef>
                <a:spcPts val="0"/>
              </a:spcBef>
              <a:spcAft>
                <a:spcPts val="1000"/>
              </a:spcAft>
            </a:pPr>
            <a:r>
              <a:rPr lang="en-US" sz="1800" dirty="0">
                <a:latin typeface="Cambria"/>
                <a:ea typeface="Times New Roman"/>
                <a:cs typeface="Times New Roman"/>
              </a:rPr>
              <a:t>Out of clutter, find Simplicity. From discord, find Harmony. In the middle of difficulty lies Opportunity.</a:t>
            </a:r>
            <a:endParaRPr lang="en-US" sz="1400" dirty="0">
              <a:ea typeface="Times New Roman"/>
              <a:cs typeface="Times New Roman"/>
            </a:endParaRPr>
          </a:p>
          <a:p>
            <a:pPr algn="ctr">
              <a:lnSpc>
                <a:spcPct val="115000"/>
              </a:lnSpc>
              <a:spcBef>
                <a:spcPts val="0"/>
              </a:spcBef>
              <a:spcAft>
                <a:spcPts val="1000"/>
              </a:spcAft>
            </a:pPr>
            <a:r>
              <a:rPr lang="en-US" sz="1800" b="1" dirty="0">
                <a:latin typeface="Cambria"/>
                <a:ea typeface="Times New Roman"/>
                <a:cs typeface="Times New Roman"/>
              </a:rPr>
              <a:t>Albert Einstein</a:t>
            </a:r>
            <a:endParaRPr lang="en-US" sz="1400" b="1" dirty="0">
              <a:ea typeface="Times New Roman"/>
              <a:cs typeface="Times New Roman"/>
            </a:endParaRPr>
          </a:p>
          <a:p>
            <a:endParaRPr lang="en-CA" sz="1600" dirty="0" smtClean="0"/>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4"/>
          <p:cNvSpPr>
            <a:spLocks noGrp="1"/>
          </p:cNvSpPr>
          <p:nvPr>
            <p:ph type="title"/>
          </p:nvPr>
        </p:nvSpPr>
        <p:spPr/>
        <p:txBody>
          <a:bodyPr/>
          <a:lstStyle/>
          <a:p>
            <a:r>
              <a:rPr lang="en-US" dirty="0" smtClean="0"/>
              <a:t>Organizing Paper Files</a:t>
            </a:r>
            <a:endParaRPr lang="en-CA" dirty="0" smtClean="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9909078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smtClean="0"/>
              <a:t>Organizing Electronic Files</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50717838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rmAutofit fontScale="90000"/>
          </a:bodyPr>
          <a:lstStyle/>
          <a:p>
            <a:r>
              <a:rPr lang="en-US" dirty="0" smtClean="0"/>
              <a:t>Scheduling Archive </a:t>
            </a:r>
            <a:br>
              <a:rPr lang="en-US" dirty="0" smtClean="0"/>
            </a:br>
            <a:r>
              <a:rPr lang="en-US" dirty="0" smtClean="0"/>
              <a:t>and Clean-Up</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1708637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Studies estimate that people spend how long looking for things?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lifetime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An hour and a half</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Days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Weeks</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What do you need in order to retrieve materials quickly?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An effective filing system</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maid</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spouse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 mess</a:t>
            </a:r>
          </a:p>
        </p:txBody>
      </p:sp>
    </p:spTree>
    <p:extLst>
      <p:ext uri="{BB962C8B-B14F-4D97-AF65-F5344CB8AC3E}">
        <p14:creationId xmlns:p14="http://schemas.microsoft.com/office/powerpoint/2010/main" val="35892312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0"/>
              </a:spcBef>
              <a:spcAft>
                <a:spcPts val="1000"/>
              </a:spcAft>
              <a:buFont typeface="+mj-lt"/>
              <a:buAutoNum type="arabicPeriod" startAt="5"/>
            </a:pPr>
            <a:r>
              <a:rPr lang="en-US" dirty="0">
                <a:ea typeface="Times New Roman"/>
                <a:cs typeface="Times New Roman"/>
              </a:rPr>
              <a:t>Accomplishing short-term ________ can help you accomplish tasks.</a:t>
            </a:r>
          </a:p>
          <a:p>
            <a:pPr marL="630238" lvl="1">
              <a:lnSpc>
                <a:spcPct val="115000"/>
              </a:lnSpc>
              <a:spcBef>
                <a:spcPts val="0"/>
              </a:spcBef>
              <a:spcAft>
                <a:spcPts val="0"/>
              </a:spcAft>
              <a:buFont typeface="+mj-lt"/>
              <a:buAutoNum type="alphaLcParenR"/>
            </a:pPr>
            <a:r>
              <a:rPr lang="en-US" dirty="0">
                <a:ea typeface="Times New Roman"/>
                <a:cs typeface="Times New Roman"/>
              </a:rPr>
              <a:t>Goals</a:t>
            </a:r>
          </a:p>
          <a:p>
            <a:pPr marL="630238" lvl="1">
              <a:lnSpc>
                <a:spcPct val="115000"/>
              </a:lnSpc>
              <a:spcBef>
                <a:spcPts val="0"/>
              </a:spcBef>
              <a:spcAft>
                <a:spcPts val="0"/>
              </a:spcAft>
              <a:buFont typeface="+mj-lt"/>
              <a:buAutoNum type="alphaLcParenR"/>
            </a:pPr>
            <a:r>
              <a:rPr lang="en-US" dirty="0">
                <a:ea typeface="Times New Roman"/>
                <a:cs typeface="Times New Roman"/>
              </a:rPr>
              <a:t>Dreams</a:t>
            </a:r>
          </a:p>
          <a:p>
            <a:pPr marL="630238" lvl="1">
              <a:lnSpc>
                <a:spcPct val="115000"/>
              </a:lnSpc>
              <a:spcBef>
                <a:spcPts val="0"/>
              </a:spcBef>
              <a:spcAft>
                <a:spcPts val="0"/>
              </a:spcAft>
              <a:buFont typeface="+mj-lt"/>
              <a:buAutoNum type="alphaLcParenR"/>
            </a:pPr>
            <a:r>
              <a:rPr lang="en-US" dirty="0">
                <a:ea typeface="Times New Roman"/>
                <a:cs typeface="Times New Roman"/>
              </a:rPr>
              <a:t>Careers</a:t>
            </a:r>
          </a:p>
          <a:p>
            <a:pPr marL="630238" lvl="1">
              <a:lnSpc>
                <a:spcPct val="115000"/>
              </a:lnSpc>
              <a:spcBef>
                <a:spcPts val="0"/>
              </a:spcBef>
              <a:spcAft>
                <a:spcPts val="1000"/>
              </a:spcAft>
              <a:buFont typeface="+mj-lt"/>
              <a:buAutoNum type="alphaLcParenR"/>
            </a:pPr>
            <a:r>
              <a:rPr lang="en-US" dirty="0">
                <a:ea typeface="Times New Roman"/>
                <a:cs typeface="Times New Roman"/>
              </a:rPr>
              <a:t>Marriages</a:t>
            </a:r>
          </a:p>
          <a:p>
            <a:pPr marL="342900" marR="0" lvl="0" indent="-342900">
              <a:lnSpc>
                <a:spcPct val="115000"/>
              </a:lnSpc>
              <a:spcBef>
                <a:spcPts val="0"/>
              </a:spcBef>
              <a:spcAft>
                <a:spcPts val="1000"/>
              </a:spcAft>
              <a:buFont typeface="+mj-lt"/>
              <a:buAutoNum type="arabicPeriod" startAt="5"/>
            </a:pPr>
            <a:r>
              <a:rPr lang="en-US" dirty="0">
                <a:ea typeface="Times New Roman"/>
                <a:cs typeface="Times New Roman"/>
              </a:rPr>
              <a:t>What are the three P's?</a:t>
            </a:r>
          </a:p>
          <a:p>
            <a:pPr marL="630238" lvl="1">
              <a:lnSpc>
                <a:spcPct val="115000"/>
              </a:lnSpc>
              <a:spcBef>
                <a:spcPts val="0"/>
              </a:spcBef>
              <a:spcAft>
                <a:spcPts val="0"/>
              </a:spcAft>
              <a:buFont typeface="+mj-lt"/>
              <a:buAutoNum type="alphaLcParenR"/>
            </a:pPr>
            <a:r>
              <a:rPr lang="en-US" dirty="0">
                <a:ea typeface="Times New Roman"/>
                <a:cs typeface="Times New Roman"/>
              </a:rPr>
              <a:t>Peace, pensiveness, persistence</a:t>
            </a:r>
          </a:p>
          <a:p>
            <a:pPr marL="630238" lvl="1">
              <a:lnSpc>
                <a:spcPct val="115000"/>
              </a:lnSpc>
              <a:spcBef>
                <a:spcPts val="0"/>
              </a:spcBef>
              <a:spcAft>
                <a:spcPts val="0"/>
              </a:spcAft>
              <a:buFont typeface="+mj-lt"/>
              <a:buAutoNum type="alphaLcParenR"/>
            </a:pPr>
            <a:r>
              <a:rPr lang="en-US" dirty="0">
                <a:ea typeface="Times New Roman"/>
                <a:cs typeface="Times New Roman"/>
              </a:rPr>
              <a:t>Priorities, purchases, personality</a:t>
            </a:r>
          </a:p>
          <a:p>
            <a:pPr marL="630238" lvl="1">
              <a:lnSpc>
                <a:spcPct val="115000"/>
              </a:lnSpc>
              <a:spcBef>
                <a:spcPts val="0"/>
              </a:spcBef>
              <a:spcAft>
                <a:spcPts val="0"/>
              </a:spcAft>
              <a:buFont typeface="+mj-lt"/>
              <a:buAutoNum type="alphaLcParenR"/>
            </a:pPr>
            <a:r>
              <a:rPr lang="en-US" dirty="0">
                <a:ea typeface="Times New Roman"/>
                <a:cs typeface="Times New Roman"/>
              </a:rPr>
              <a:t>Pension, passiveness, purpose</a:t>
            </a:r>
          </a:p>
          <a:p>
            <a:pPr marL="630238" lvl="1">
              <a:lnSpc>
                <a:spcPct val="115000"/>
              </a:lnSpc>
              <a:spcBef>
                <a:spcPts val="0"/>
              </a:spcBef>
              <a:spcAft>
                <a:spcPts val="1000"/>
              </a:spcAft>
              <a:buFont typeface="+mj-lt"/>
              <a:buAutoNum type="alphaLcParenR"/>
            </a:pPr>
            <a:r>
              <a:rPr lang="en-US" dirty="0">
                <a:ea typeface="Times New Roman"/>
                <a:cs typeface="Times New Roman"/>
              </a:rPr>
              <a:t>Positive, personal, possible</a:t>
            </a:r>
          </a:p>
        </p:txBody>
      </p:sp>
    </p:spTree>
    <p:extLst>
      <p:ext uri="{BB962C8B-B14F-4D97-AF65-F5344CB8AC3E}">
        <p14:creationId xmlns:p14="http://schemas.microsoft.com/office/powerpoint/2010/main" val="367232446"/>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Even with advanced search tools, it's important to __________ your computer files.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Abandon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Neglect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Organize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Erase</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Which is one of the most common ways of organizing files?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Dumping them in a drawer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Asking someone else to handle it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Creating a folder for each project</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Avoiding the process altogether</a:t>
            </a:r>
          </a:p>
          <a:p>
            <a:endParaRPr lang="en-US" dirty="0" smtClean="0"/>
          </a:p>
        </p:txBody>
      </p:sp>
    </p:spTree>
    <p:extLst>
      <p:ext uri="{BB962C8B-B14F-4D97-AF65-F5344CB8AC3E}">
        <p14:creationId xmlns:p14="http://schemas.microsoft.com/office/powerpoint/2010/main" val="354679882"/>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Which of these are not operating system features?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Keywords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Flash drives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Tags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Jump lists</a:t>
            </a:r>
          </a:p>
          <a:p>
            <a:pPr marL="339725" marR="0" lvl="0" indent="-339725">
              <a:lnSpc>
                <a:spcPct val="115000"/>
              </a:lnSpc>
              <a:spcBef>
                <a:spcPts val="0"/>
              </a:spcBef>
              <a:spcAft>
                <a:spcPts val="1000"/>
              </a:spcAft>
              <a:buFont typeface="+mj-lt"/>
              <a:buAutoNum type="arabicPeriod" startAt="6"/>
            </a:pPr>
            <a:r>
              <a:rPr lang="en-US" dirty="0">
                <a:ea typeface="Times New Roman"/>
                <a:cs typeface="Times New Roman"/>
              </a:rPr>
              <a:t>In order to keep your files organized you must clean up and __________ your files.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Hide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Archive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Erase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Distribute</a:t>
            </a:r>
          </a:p>
          <a:p>
            <a:endParaRPr lang="en-US" dirty="0" smtClean="0"/>
          </a:p>
        </p:txBody>
      </p:sp>
    </p:spTree>
    <p:extLst>
      <p:ext uri="{BB962C8B-B14F-4D97-AF65-F5344CB8AC3E}">
        <p14:creationId xmlns:p14="http://schemas.microsoft.com/office/powerpoint/2010/main" val="2446650921"/>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1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Which of these is not a system for archiving your data?</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Back of drawer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Cd</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External storage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DVD</a:t>
            </a:r>
          </a:p>
          <a:p>
            <a:pPr marL="339725" marR="0" lvl="0" indent="-339725">
              <a:lnSpc>
                <a:spcPct val="115000"/>
              </a:lnSpc>
              <a:spcBef>
                <a:spcPts val="0"/>
              </a:spcBef>
              <a:spcAft>
                <a:spcPts val="1000"/>
              </a:spcAft>
              <a:buFont typeface="+mj-lt"/>
              <a:buAutoNum type="arabicPeriod" startAt="8"/>
            </a:pPr>
            <a:r>
              <a:rPr lang="en-US" dirty="0">
                <a:ea typeface="Times New Roman"/>
                <a:cs typeface="Times New Roman"/>
              </a:rPr>
              <a:t>After you've created folders, what else can you create?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mess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Origami</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Sub-folders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Hoopla</a:t>
            </a:r>
          </a:p>
          <a:p>
            <a:endParaRPr lang="en-US" dirty="0" smtClean="0"/>
          </a:p>
        </p:txBody>
      </p:sp>
    </p:spTree>
    <p:extLst>
      <p:ext uri="{BB962C8B-B14F-4D97-AF65-F5344CB8AC3E}">
        <p14:creationId xmlns:p14="http://schemas.microsoft.com/office/powerpoint/2010/main" val="2242680351"/>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For email, you may want to create folders for ____________ with particular people.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Pictures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Correspondence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Jokes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Evidence</a:t>
            </a:r>
          </a:p>
          <a:p>
            <a:pPr marL="339725" marR="0" lvl="0" indent="-339725">
              <a:lnSpc>
                <a:spcPct val="115000"/>
              </a:lnSpc>
              <a:spcBef>
                <a:spcPts val="0"/>
              </a:spcBef>
              <a:spcAft>
                <a:spcPts val="1000"/>
              </a:spcAft>
              <a:buFont typeface="+mj-lt"/>
              <a:buAutoNum type="arabicPeriod" startAt="10"/>
            </a:pPr>
            <a:r>
              <a:rPr lang="en-US" dirty="0">
                <a:ea typeface="Times New Roman"/>
                <a:cs typeface="Times New Roman"/>
              </a:rPr>
              <a:t>What are the three basic kinds of files?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Wood, rubber, air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Working, reference, archival</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Waste, redundant, activity</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Wrong, rare, absent</a:t>
            </a:r>
          </a:p>
          <a:p>
            <a:endParaRPr lang="en-US" dirty="0" smtClean="0"/>
          </a:p>
        </p:txBody>
      </p:sp>
    </p:spTree>
    <p:extLst>
      <p:ext uri="{BB962C8B-B14F-4D97-AF65-F5344CB8AC3E}">
        <p14:creationId xmlns:p14="http://schemas.microsoft.com/office/powerpoint/2010/main" val="4112251157"/>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Studies estimate that people spend how long looking for things?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lifetime</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An hour and a half</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Days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Weeks</a:t>
            </a:r>
          </a:p>
          <a:p>
            <a:pPr marL="339725" marR="0" lvl="0" indent="-339725">
              <a:lnSpc>
                <a:spcPct val="115000"/>
              </a:lnSpc>
              <a:spcBef>
                <a:spcPts val="0"/>
              </a:spcBef>
              <a:spcAft>
                <a:spcPts val="1000"/>
              </a:spcAft>
              <a:buFont typeface="+mj-lt"/>
              <a:buAutoNum type="arabicPeriod" startAt="2"/>
            </a:pPr>
            <a:r>
              <a:rPr lang="en-US" dirty="0">
                <a:solidFill>
                  <a:srgbClr val="000000"/>
                </a:solidFill>
                <a:ea typeface="Times New Roman"/>
                <a:cs typeface="Times New Roman"/>
              </a:rPr>
              <a:t>What do you need in order to retrieve materials quickly?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An effective filing system</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maid</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spouse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 mess</a:t>
            </a:r>
          </a:p>
        </p:txBody>
      </p:sp>
    </p:spTree>
    <p:extLst>
      <p:ext uri="{BB962C8B-B14F-4D97-AF65-F5344CB8AC3E}">
        <p14:creationId xmlns:p14="http://schemas.microsoft.com/office/powerpoint/2010/main" val="580065379"/>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Even with advanced search tools, it's important to __________ your computer files.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Abandon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Neglect</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Organize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Erase</a:t>
            </a:r>
          </a:p>
          <a:p>
            <a:pPr marL="339725" marR="0"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Which is one of the most common ways of organizing files?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Dumping them in a drawer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Asking someone else to handle it</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Creating a folder for each project</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Avoiding the process altogether</a:t>
            </a:r>
          </a:p>
          <a:p>
            <a:endParaRPr lang="en-US" dirty="0" smtClean="0"/>
          </a:p>
        </p:txBody>
      </p:sp>
    </p:spTree>
    <p:extLst>
      <p:ext uri="{BB962C8B-B14F-4D97-AF65-F5344CB8AC3E}">
        <p14:creationId xmlns:p14="http://schemas.microsoft.com/office/powerpoint/2010/main" val="1568817014"/>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Which of these are not operating system features?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Keywords</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Flash drives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Tags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Jump lists</a:t>
            </a:r>
          </a:p>
          <a:p>
            <a:pPr marL="339725" marR="0"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In order to keep your files organized you must clean up and __________ your files.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Hide</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Archive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Erase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Distribute</a:t>
            </a:r>
          </a:p>
          <a:p>
            <a:endParaRPr lang="en-US" dirty="0" smtClean="0"/>
          </a:p>
        </p:txBody>
      </p:sp>
    </p:spTree>
    <p:extLst>
      <p:ext uri="{BB962C8B-B14F-4D97-AF65-F5344CB8AC3E}">
        <p14:creationId xmlns:p14="http://schemas.microsoft.com/office/powerpoint/2010/main" val="1060786623"/>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1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Which of these is not a system for archiving your data?</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Back of drawer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Cd</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External storage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DVD</a:t>
            </a:r>
          </a:p>
          <a:p>
            <a:pPr marL="339725" marR="0" lvl="0" indent="-339725">
              <a:lnSpc>
                <a:spcPct val="115000"/>
              </a:lnSpc>
              <a:spcBef>
                <a:spcPts val="0"/>
              </a:spcBef>
              <a:spcAft>
                <a:spcPts val="1000"/>
              </a:spcAft>
              <a:buFont typeface="+mj-lt"/>
              <a:buAutoNum type="arabicPeriod" startAt="8"/>
            </a:pPr>
            <a:r>
              <a:rPr lang="en-US" dirty="0">
                <a:solidFill>
                  <a:srgbClr val="000000"/>
                </a:solidFill>
                <a:ea typeface="Times New Roman"/>
                <a:cs typeface="Times New Roman"/>
              </a:rPr>
              <a:t>After you've created folders, what else can you create?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mess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Origami</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Sub-folders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Hoopla</a:t>
            </a:r>
          </a:p>
          <a:p>
            <a:endParaRPr lang="en-US" dirty="0" smtClean="0"/>
          </a:p>
        </p:txBody>
      </p:sp>
    </p:spTree>
    <p:extLst>
      <p:ext uri="{BB962C8B-B14F-4D97-AF65-F5344CB8AC3E}">
        <p14:creationId xmlns:p14="http://schemas.microsoft.com/office/powerpoint/2010/main" val="3984469936"/>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For email, you may want to create folders for ____________ with particular people.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Pictures</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Correspondence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Jokes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Evidence</a:t>
            </a:r>
          </a:p>
          <a:p>
            <a:pPr marL="339725" marR="0" lvl="0" indent="-339725">
              <a:lnSpc>
                <a:spcPct val="115000"/>
              </a:lnSpc>
              <a:spcBef>
                <a:spcPts val="0"/>
              </a:spcBef>
              <a:spcAft>
                <a:spcPts val="1000"/>
              </a:spcAft>
              <a:buFont typeface="+mj-lt"/>
              <a:buAutoNum type="arabicPeriod" startAt="10"/>
            </a:pPr>
            <a:r>
              <a:rPr lang="en-US" dirty="0">
                <a:solidFill>
                  <a:srgbClr val="000000"/>
                </a:solidFill>
                <a:ea typeface="Times New Roman"/>
                <a:cs typeface="Times New Roman"/>
              </a:rPr>
              <a:t>What are the three basic kinds of files?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Wood, rubber, air</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Working, reference, archival</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Waste, redundant, activity</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Wrong, rare, absent</a:t>
            </a:r>
          </a:p>
          <a:p>
            <a:endParaRPr lang="en-US" dirty="0" smtClean="0"/>
          </a:p>
        </p:txBody>
      </p:sp>
    </p:spTree>
    <p:extLst>
      <p:ext uri="{BB962C8B-B14F-4D97-AF65-F5344CB8AC3E}">
        <p14:creationId xmlns:p14="http://schemas.microsoft.com/office/powerpoint/2010/main" val="3983571830"/>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CA" dirty="0" smtClean="0"/>
              <a:t>Module </a:t>
            </a:r>
            <a:r>
              <a:rPr lang="en-US" dirty="0" smtClean="0"/>
              <a:t>Ten: </a:t>
            </a:r>
            <a:br>
              <a:rPr lang="en-US" dirty="0" smtClean="0"/>
            </a:br>
            <a:r>
              <a:rPr lang="en-US" dirty="0" smtClean="0"/>
              <a:t>Managing E-Mail</a:t>
            </a:r>
            <a:endParaRPr lang="en-CA" dirty="0" smtClean="0"/>
          </a:p>
        </p:txBody>
      </p:sp>
      <p:sp>
        <p:nvSpPr>
          <p:cNvPr id="40963" name="Content Placeholder 3"/>
          <p:cNvSpPr>
            <a:spLocks noGrp="1"/>
          </p:cNvSpPr>
          <p:nvPr>
            <p:ph idx="1"/>
          </p:nvPr>
        </p:nvSpPr>
        <p:spPr/>
        <p:txBody>
          <a:bodyPr/>
          <a:lstStyle/>
          <a:p>
            <a:pPr>
              <a:buFont typeface="Arial" charset="0"/>
              <a:buNone/>
            </a:pPr>
            <a:r>
              <a:rPr lang="en-US" dirty="0" smtClean="0"/>
              <a:t/>
            </a:r>
            <a:br>
              <a:rPr lang="en-US" dirty="0" smtClean="0"/>
            </a:br>
            <a:r>
              <a:rPr lang="en-US" dirty="0" smtClean="0"/>
              <a:t>E-mail can be a great time-saver, but it can also be a great time waster, too. This module will give you some tools to manage your </a:t>
            </a:r>
            <a:br>
              <a:rPr lang="en-US" dirty="0" smtClean="0"/>
            </a:br>
            <a:r>
              <a:rPr lang="en-US" dirty="0" smtClean="0"/>
              <a:t>e-mail time wisely. </a:t>
            </a:r>
            <a:endParaRPr lang="en-CA" dirty="0" smtClean="0"/>
          </a:p>
        </p:txBody>
      </p:sp>
      <p:sp>
        <p:nvSpPr>
          <p:cNvPr id="40964"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1800" dirty="0">
                <a:latin typeface="Cambria"/>
                <a:ea typeface="Times New Roman"/>
                <a:cs typeface="Times New Roman"/>
              </a:rPr>
              <a:t>To err is human, but to really foul things up requires a computer. </a:t>
            </a:r>
            <a:endParaRPr lang="en-US" sz="1400" dirty="0">
              <a:ea typeface="Times New Roman"/>
              <a:cs typeface="Times New Roman"/>
            </a:endParaRPr>
          </a:p>
          <a:p>
            <a:pPr algn="ctr">
              <a:lnSpc>
                <a:spcPct val="115000"/>
              </a:lnSpc>
              <a:spcBef>
                <a:spcPts val="0"/>
              </a:spcBef>
              <a:spcAft>
                <a:spcPts val="1000"/>
              </a:spcAft>
            </a:pPr>
            <a:r>
              <a:rPr lang="en-US" sz="1800" b="1" dirty="0">
                <a:latin typeface="Cambria"/>
                <a:ea typeface="Times New Roman"/>
                <a:cs typeface="Times New Roman"/>
              </a:rPr>
              <a:t>Anonymous</a:t>
            </a:r>
            <a:endParaRPr lang="en-US" sz="1400" b="1" dirty="0">
              <a:ea typeface="Times New Roman"/>
              <a:cs typeface="Times New Roman"/>
            </a:endParaRPr>
          </a:p>
          <a:p>
            <a:endParaRPr lang="en-CA" sz="1800"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0"/>
              </a:spcBef>
              <a:spcAft>
                <a:spcPts val="1000"/>
              </a:spcAft>
              <a:buFont typeface="+mj-lt"/>
              <a:buAutoNum type="arabicPeriod" startAt="7"/>
            </a:pPr>
            <a:r>
              <a:rPr lang="en-US" dirty="0">
                <a:ea typeface="Times New Roman"/>
                <a:cs typeface="Times New Roman"/>
              </a:rPr>
              <a:t>SMART is an acronym for what words?</a:t>
            </a:r>
          </a:p>
          <a:p>
            <a:pPr marL="630238" lvl="1">
              <a:lnSpc>
                <a:spcPct val="115000"/>
              </a:lnSpc>
              <a:spcBef>
                <a:spcPts val="0"/>
              </a:spcBef>
              <a:spcAft>
                <a:spcPts val="0"/>
              </a:spcAft>
              <a:buFont typeface="+mj-lt"/>
              <a:buAutoNum type="alphaLcParenR"/>
            </a:pPr>
            <a:r>
              <a:rPr lang="en-US" dirty="0">
                <a:ea typeface="Times New Roman"/>
                <a:cs typeface="Times New Roman"/>
              </a:rPr>
              <a:t>Silly, maddening, artistic, realistic, trailblazer</a:t>
            </a:r>
          </a:p>
          <a:p>
            <a:pPr marL="630238" lvl="1">
              <a:lnSpc>
                <a:spcPct val="115000"/>
              </a:lnSpc>
              <a:spcBef>
                <a:spcPts val="0"/>
              </a:spcBef>
              <a:spcAft>
                <a:spcPts val="0"/>
              </a:spcAft>
              <a:buFont typeface="+mj-lt"/>
              <a:buAutoNum type="alphaLcParenR"/>
            </a:pPr>
            <a:r>
              <a:rPr lang="en-US" dirty="0">
                <a:ea typeface="Times New Roman"/>
                <a:cs typeface="Times New Roman"/>
              </a:rPr>
              <a:t>Saturated, melodramatic, animal, redone, trouble</a:t>
            </a:r>
          </a:p>
          <a:p>
            <a:pPr marL="630238" lvl="1">
              <a:lnSpc>
                <a:spcPct val="115000"/>
              </a:lnSpc>
              <a:spcBef>
                <a:spcPts val="0"/>
              </a:spcBef>
              <a:spcAft>
                <a:spcPts val="0"/>
              </a:spcAft>
              <a:buFont typeface="+mj-lt"/>
              <a:buAutoNum type="alphaLcParenR"/>
            </a:pPr>
            <a:r>
              <a:rPr lang="en-US" dirty="0">
                <a:ea typeface="Times New Roman"/>
                <a:cs typeface="Times New Roman"/>
              </a:rPr>
              <a:t>Simple, manageable, alert, reasonable, traceable</a:t>
            </a:r>
          </a:p>
          <a:p>
            <a:pPr marL="630238" lvl="1">
              <a:lnSpc>
                <a:spcPct val="115000"/>
              </a:lnSpc>
              <a:spcBef>
                <a:spcPts val="0"/>
              </a:spcBef>
              <a:spcAft>
                <a:spcPts val="1000"/>
              </a:spcAft>
              <a:buFont typeface="+mj-lt"/>
              <a:buAutoNum type="alphaLcParenR"/>
            </a:pPr>
            <a:r>
              <a:rPr lang="en-US" dirty="0">
                <a:ea typeface="Times New Roman"/>
                <a:cs typeface="Times New Roman"/>
              </a:rPr>
              <a:t>Specific, measurable, achievable, relevant, timed</a:t>
            </a:r>
          </a:p>
          <a:p>
            <a:pPr marL="342900" marR="0" lvl="0" indent="-342900">
              <a:lnSpc>
                <a:spcPct val="115000"/>
              </a:lnSpc>
              <a:spcBef>
                <a:spcPts val="0"/>
              </a:spcBef>
              <a:spcAft>
                <a:spcPts val="1000"/>
              </a:spcAft>
              <a:buFont typeface="+mj-lt"/>
              <a:buAutoNum type="arabicPeriod" startAt="7"/>
            </a:pPr>
            <a:r>
              <a:rPr lang="en-US" dirty="0">
                <a:ea typeface="Times New Roman"/>
                <a:cs typeface="Times New Roman"/>
              </a:rPr>
              <a:t>Achieving challenging goals requires a lot of __________ energy.</a:t>
            </a:r>
          </a:p>
          <a:p>
            <a:pPr marL="630238" lvl="1">
              <a:lnSpc>
                <a:spcPct val="115000"/>
              </a:lnSpc>
              <a:spcBef>
                <a:spcPts val="0"/>
              </a:spcBef>
              <a:spcAft>
                <a:spcPts val="0"/>
              </a:spcAft>
              <a:buFont typeface="+mj-lt"/>
              <a:buAutoNum type="alphaLcParenR"/>
            </a:pPr>
            <a:r>
              <a:rPr lang="en-US" dirty="0">
                <a:ea typeface="Times New Roman"/>
                <a:cs typeface="Times New Roman"/>
              </a:rPr>
              <a:t>Magic</a:t>
            </a:r>
          </a:p>
          <a:p>
            <a:pPr marL="630238" lvl="1">
              <a:lnSpc>
                <a:spcPct val="115000"/>
              </a:lnSpc>
              <a:spcBef>
                <a:spcPts val="0"/>
              </a:spcBef>
              <a:spcAft>
                <a:spcPts val="0"/>
              </a:spcAft>
              <a:buFont typeface="+mj-lt"/>
              <a:buAutoNum type="alphaLcParenR"/>
            </a:pPr>
            <a:r>
              <a:rPr lang="en-US" dirty="0">
                <a:ea typeface="Times New Roman"/>
                <a:cs typeface="Times New Roman"/>
              </a:rPr>
              <a:t>Kinetic</a:t>
            </a:r>
          </a:p>
          <a:p>
            <a:pPr marL="630238" lvl="1">
              <a:lnSpc>
                <a:spcPct val="115000"/>
              </a:lnSpc>
              <a:spcBef>
                <a:spcPts val="0"/>
              </a:spcBef>
              <a:spcAft>
                <a:spcPts val="0"/>
              </a:spcAft>
              <a:buFont typeface="+mj-lt"/>
              <a:buAutoNum type="alphaLcParenR"/>
            </a:pPr>
            <a:r>
              <a:rPr lang="en-US" dirty="0">
                <a:ea typeface="Times New Roman"/>
                <a:cs typeface="Times New Roman"/>
              </a:rPr>
              <a:t>Exhausting</a:t>
            </a:r>
          </a:p>
          <a:p>
            <a:pPr marL="630238" lvl="1">
              <a:lnSpc>
                <a:spcPct val="115000"/>
              </a:lnSpc>
              <a:spcBef>
                <a:spcPts val="0"/>
              </a:spcBef>
              <a:spcAft>
                <a:spcPts val="1000"/>
              </a:spcAft>
              <a:buFont typeface="+mj-lt"/>
              <a:buAutoNum type="alphaLcParenR"/>
            </a:pPr>
            <a:r>
              <a:rPr lang="en-US" dirty="0">
                <a:ea typeface="Times New Roman"/>
                <a:cs typeface="Times New Roman"/>
              </a:rPr>
              <a:t>Mental</a:t>
            </a:r>
          </a:p>
          <a:p>
            <a:endParaRPr lang="en-US" dirty="0" smtClean="0"/>
          </a:p>
        </p:txBody>
      </p:sp>
    </p:spTree>
    <p:extLst>
      <p:ext uri="{BB962C8B-B14F-4D97-AF65-F5344CB8AC3E}">
        <p14:creationId xmlns:p14="http://schemas.microsoft.com/office/powerpoint/2010/main" val="1530131288"/>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4"/>
          <p:cNvSpPr>
            <a:spLocks noGrp="1"/>
          </p:cNvSpPr>
          <p:nvPr>
            <p:ph type="title"/>
          </p:nvPr>
        </p:nvSpPr>
        <p:spPr/>
        <p:txBody>
          <a:bodyPr/>
          <a:lstStyle/>
          <a:p>
            <a:r>
              <a:rPr lang="en-US" dirty="0" smtClean="0"/>
              <a:t>Using E-mail Time Wisely</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5501475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dirty="0" smtClean="0"/>
              <a:t>Taking Action!</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3572573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dirty="0" smtClean="0"/>
              <a:t>Making the Most of </a:t>
            </a:r>
            <a:br>
              <a:rPr lang="en-US" dirty="0" smtClean="0"/>
            </a:br>
            <a:r>
              <a:rPr lang="en-US" dirty="0" smtClean="0"/>
              <a:t>Your E-mail Program</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91847076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dirty="0" smtClean="0"/>
              <a:t>Taking Time Back from Handheld Devices</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307304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Email can be a great ____________.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Nuisance</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Joy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Time-saver</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Headache</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Email can also be a great ____________.</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Disappointment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Time-waster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Distraction</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Friend</a:t>
            </a:r>
          </a:p>
        </p:txBody>
      </p:sp>
    </p:spTree>
    <p:extLst>
      <p:ext uri="{BB962C8B-B14F-4D97-AF65-F5344CB8AC3E}">
        <p14:creationId xmlns:p14="http://schemas.microsoft.com/office/powerpoint/2010/main" val="1611450281"/>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Email is best handled in ____________.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The office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Batches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Private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Incognito</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Set aside a period of time at the beginning of day, before or after lunch, and at the ____ of your day.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Last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Best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End</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Worst</a:t>
            </a:r>
          </a:p>
        </p:txBody>
      </p:sp>
    </p:spTree>
    <p:extLst>
      <p:ext uri="{BB962C8B-B14F-4D97-AF65-F5344CB8AC3E}">
        <p14:creationId xmlns:p14="http://schemas.microsoft.com/office/powerpoint/2010/main" val="158327702"/>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Focus on getting your _________ cleaned out.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Locker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Purse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Inbox</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Junk drawer</a:t>
            </a:r>
          </a:p>
          <a:p>
            <a:pPr marL="339725" marR="0" lvl="0" indent="-339725">
              <a:lnSpc>
                <a:spcPct val="115000"/>
              </a:lnSpc>
              <a:spcBef>
                <a:spcPts val="0"/>
              </a:spcBef>
              <a:spcAft>
                <a:spcPts val="1000"/>
              </a:spcAft>
              <a:buFont typeface="+mj-lt"/>
              <a:buAutoNum type="arabicPeriod" startAt="6"/>
            </a:pPr>
            <a:r>
              <a:rPr lang="en-US" dirty="0">
                <a:ea typeface="Times New Roman"/>
                <a:cs typeface="Times New Roman"/>
              </a:rPr>
              <a:t>When reviewing your email, try to take ________ right away.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break</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Action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Issue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Water</a:t>
            </a:r>
          </a:p>
          <a:p>
            <a:endParaRPr lang="en-US" dirty="0" smtClean="0"/>
          </a:p>
        </p:txBody>
      </p:sp>
    </p:spTree>
    <p:extLst>
      <p:ext uri="{BB962C8B-B14F-4D97-AF65-F5344CB8AC3E}">
        <p14:creationId xmlns:p14="http://schemas.microsoft.com/office/powerpoint/2010/main" val="1760337067"/>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7"/>
              <a:tabLst>
                <a:tab pos="688975" algn="l"/>
              </a:tabLst>
            </a:pPr>
            <a:r>
              <a:rPr lang="en-US" dirty="0">
                <a:solidFill>
                  <a:srgbClr val="000000"/>
                </a:solidFill>
                <a:ea typeface="Times New Roman"/>
                <a:cs typeface="Times New Roman"/>
              </a:rPr>
              <a:t>Which of these is not an example of taking action?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Read it, file or delete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Reply, file it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Reply, forward, reread</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Forward it, file it</a:t>
            </a:r>
          </a:p>
          <a:p>
            <a:pPr marL="339725" marR="0" lvl="0" indent="-339725">
              <a:lnSpc>
                <a:spcPct val="115000"/>
              </a:lnSpc>
              <a:spcBef>
                <a:spcPts val="0"/>
              </a:spcBef>
              <a:spcAft>
                <a:spcPts val="1000"/>
              </a:spcAft>
              <a:buFont typeface="+mj-lt"/>
              <a:buAutoNum type="arabicPeriod" startAt="8"/>
            </a:pPr>
            <a:r>
              <a:rPr lang="en-US" dirty="0">
                <a:ea typeface="Times New Roman"/>
                <a:cs typeface="Times New Roman"/>
              </a:rPr>
              <a:t>Most email programs include ___________ to save you time.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Photos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Minions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Tools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Personal assistants</a:t>
            </a:r>
          </a:p>
          <a:p>
            <a:endParaRPr lang="en-US" dirty="0" smtClean="0"/>
          </a:p>
        </p:txBody>
      </p:sp>
    </p:spTree>
    <p:extLst>
      <p:ext uri="{BB962C8B-B14F-4D97-AF65-F5344CB8AC3E}">
        <p14:creationId xmlns:p14="http://schemas.microsoft.com/office/powerpoint/2010/main" val="2977864432"/>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Which of these is not a favorite feature?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Attachments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Custom folders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Search tools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Junk mail filtering</a:t>
            </a:r>
          </a:p>
          <a:p>
            <a:pPr marL="339725" marR="0" lvl="0" indent="-339725">
              <a:lnSpc>
                <a:spcPct val="115000"/>
              </a:lnSpc>
              <a:spcBef>
                <a:spcPts val="0"/>
              </a:spcBef>
              <a:spcAft>
                <a:spcPts val="1000"/>
              </a:spcAft>
              <a:buFont typeface="+mj-lt"/>
              <a:buAutoNum type="arabicPeriod" startAt="10"/>
            </a:pPr>
            <a:r>
              <a:rPr lang="en-US" dirty="0">
                <a:ea typeface="Times New Roman"/>
                <a:cs typeface="Times New Roman"/>
              </a:rPr>
              <a:t>______________ are the biggest obstacle toward being more productive.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Coworkers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Emails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Disruptions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Bosses</a:t>
            </a:r>
          </a:p>
          <a:p>
            <a:endParaRPr lang="en-US" dirty="0" smtClean="0"/>
          </a:p>
        </p:txBody>
      </p:sp>
    </p:spTree>
    <p:extLst>
      <p:ext uri="{BB962C8B-B14F-4D97-AF65-F5344CB8AC3E}">
        <p14:creationId xmlns:p14="http://schemas.microsoft.com/office/powerpoint/2010/main" val="3528256664"/>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Email can be a great ____________.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Nuisance</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Joy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Time-saver</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Headache</a:t>
            </a:r>
          </a:p>
          <a:p>
            <a:pPr marL="339725" marR="0" lvl="0" indent="-339725">
              <a:lnSpc>
                <a:spcPct val="115000"/>
              </a:lnSpc>
              <a:spcBef>
                <a:spcPts val="0"/>
              </a:spcBef>
              <a:spcAft>
                <a:spcPts val="1000"/>
              </a:spcAft>
              <a:buFont typeface="+mj-lt"/>
              <a:buAutoNum type="arabicPeriod" startAt="2"/>
            </a:pPr>
            <a:r>
              <a:rPr lang="en-US" dirty="0">
                <a:solidFill>
                  <a:srgbClr val="000000"/>
                </a:solidFill>
                <a:ea typeface="Times New Roman"/>
                <a:cs typeface="Times New Roman"/>
              </a:rPr>
              <a:t>Email can also be a great ____________.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Disappointment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Time-waster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Distraction</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Friend</a:t>
            </a:r>
          </a:p>
        </p:txBody>
      </p:sp>
    </p:spTree>
    <p:extLst>
      <p:ext uri="{BB962C8B-B14F-4D97-AF65-F5344CB8AC3E}">
        <p14:creationId xmlns:p14="http://schemas.microsoft.com/office/powerpoint/2010/main" val="26222801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ea typeface="Times New Roman"/>
                <a:cs typeface="Times New Roman"/>
              </a:rPr>
              <a:t>When you are prioritizing, choose a goal that will have the __________ impact on your life.</a:t>
            </a:r>
          </a:p>
          <a:p>
            <a:pPr marL="630238" lvl="1">
              <a:lnSpc>
                <a:spcPct val="115000"/>
              </a:lnSpc>
              <a:spcBef>
                <a:spcPts val="0"/>
              </a:spcBef>
              <a:spcAft>
                <a:spcPts val="0"/>
              </a:spcAft>
              <a:buFont typeface="+mj-lt"/>
              <a:buAutoNum type="alphaLcParenR"/>
            </a:pPr>
            <a:r>
              <a:rPr lang="en-US" dirty="0">
                <a:ea typeface="Times New Roman"/>
                <a:cs typeface="Times New Roman"/>
              </a:rPr>
              <a:t>Least</a:t>
            </a:r>
          </a:p>
          <a:p>
            <a:pPr marL="630238" lvl="1">
              <a:lnSpc>
                <a:spcPct val="115000"/>
              </a:lnSpc>
              <a:spcBef>
                <a:spcPts val="0"/>
              </a:spcBef>
              <a:spcAft>
                <a:spcPts val="0"/>
              </a:spcAft>
              <a:buFont typeface="+mj-lt"/>
              <a:buAutoNum type="alphaLcParenR"/>
            </a:pPr>
            <a:r>
              <a:rPr lang="en-US" dirty="0">
                <a:ea typeface="Times New Roman"/>
                <a:cs typeface="Times New Roman"/>
              </a:rPr>
              <a:t>Cheapest</a:t>
            </a:r>
          </a:p>
          <a:p>
            <a:pPr marL="630238" lvl="1">
              <a:lnSpc>
                <a:spcPct val="115000"/>
              </a:lnSpc>
              <a:spcBef>
                <a:spcPts val="0"/>
              </a:spcBef>
              <a:spcAft>
                <a:spcPts val="0"/>
              </a:spcAft>
              <a:buFont typeface="+mj-lt"/>
              <a:buAutoNum type="alphaLcParenR"/>
            </a:pPr>
            <a:r>
              <a:rPr lang="en-US" dirty="0">
                <a:ea typeface="Times New Roman"/>
                <a:cs typeface="Times New Roman"/>
              </a:rPr>
              <a:t>Better</a:t>
            </a:r>
          </a:p>
          <a:p>
            <a:pPr marL="630238" lvl="1">
              <a:lnSpc>
                <a:spcPct val="115000"/>
              </a:lnSpc>
              <a:spcBef>
                <a:spcPts val="0"/>
              </a:spcBef>
              <a:spcAft>
                <a:spcPts val="1000"/>
              </a:spcAft>
              <a:buFont typeface="+mj-lt"/>
              <a:buAutoNum type="alphaLcParenR"/>
            </a:pPr>
            <a:r>
              <a:rPr lang="en-US" dirty="0">
                <a:ea typeface="Times New Roman"/>
                <a:cs typeface="Times New Roman"/>
              </a:rPr>
              <a:t>Greatest</a:t>
            </a:r>
          </a:p>
          <a:p>
            <a:pPr marL="342900" marR="0" lvl="0" indent="-342900">
              <a:lnSpc>
                <a:spcPct val="115000"/>
              </a:lnSpc>
              <a:spcBef>
                <a:spcPts val="0"/>
              </a:spcBef>
              <a:spcAft>
                <a:spcPts val="1000"/>
              </a:spcAft>
              <a:buFont typeface="+mj-lt"/>
              <a:buAutoNum type="arabicPeriod" startAt="9"/>
            </a:pPr>
            <a:r>
              <a:rPr lang="en-US" dirty="0">
                <a:ea typeface="Times New Roman"/>
                <a:cs typeface="Times New Roman"/>
              </a:rPr>
              <a:t>As we grow and change, our goals should ___________ too.</a:t>
            </a:r>
          </a:p>
          <a:p>
            <a:pPr marL="630238" lvl="1">
              <a:lnSpc>
                <a:spcPct val="115000"/>
              </a:lnSpc>
              <a:spcBef>
                <a:spcPts val="0"/>
              </a:spcBef>
              <a:spcAft>
                <a:spcPts val="0"/>
              </a:spcAft>
              <a:buFont typeface="+mj-lt"/>
              <a:buAutoNum type="alphaLcParenR"/>
            </a:pPr>
            <a:r>
              <a:rPr lang="en-US" dirty="0">
                <a:ea typeface="Times New Roman"/>
                <a:cs typeface="Times New Roman"/>
              </a:rPr>
              <a:t>Change</a:t>
            </a:r>
          </a:p>
          <a:p>
            <a:pPr marL="630238" lvl="1">
              <a:lnSpc>
                <a:spcPct val="115000"/>
              </a:lnSpc>
              <a:spcBef>
                <a:spcPts val="0"/>
              </a:spcBef>
              <a:spcAft>
                <a:spcPts val="0"/>
              </a:spcAft>
              <a:buFont typeface="+mj-lt"/>
              <a:buAutoNum type="alphaLcParenR"/>
            </a:pPr>
            <a:r>
              <a:rPr lang="en-US" dirty="0">
                <a:ea typeface="Times New Roman"/>
                <a:cs typeface="Times New Roman"/>
              </a:rPr>
              <a:t>Disappear</a:t>
            </a:r>
          </a:p>
          <a:p>
            <a:pPr marL="630238" lvl="1">
              <a:lnSpc>
                <a:spcPct val="115000"/>
              </a:lnSpc>
              <a:spcBef>
                <a:spcPts val="0"/>
              </a:spcBef>
              <a:spcAft>
                <a:spcPts val="0"/>
              </a:spcAft>
              <a:buFont typeface="+mj-lt"/>
              <a:buAutoNum type="alphaLcParenR"/>
            </a:pPr>
            <a:r>
              <a:rPr lang="en-US" dirty="0">
                <a:ea typeface="Times New Roman"/>
                <a:cs typeface="Times New Roman"/>
              </a:rPr>
              <a:t>Increase</a:t>
            </a:r>
          </a:p>
          <a:p>
            <a:pPr marL="630238" lvl="1">
              <a:lnSpc>
                <a:spcPct val="115000"/>
              </a:lnSpc>
              <a:spcBef>
                <a:spcPts val="0"/>
              </a:spcBef>
              <a:spcAft>
                <a:spcPts val="1000"/>
              </a:spcAft>
              <a:buFont typeface="+mj-lt"/>
              <a:buAutoNum type="alphaLcParenR"/>
            </a:pPr>
            <a:r>
              <a:rPr lang="en-US" dirty="0">
                <a:ea typeface="Times New Roman"/>
                <a:cs typeface="Times New Roman"/>
              </a:rPr>
              <a:t>Decrease</a:t>
            </a:r>
          </a:p>
        </p:txBody>
      </p:sp>
    </p:spTree>
    <p:extLst>
      <p:ext uri="{BB962C8B-B14F-4D97-AF65-F5344CB8AC3E}">
        <p14:creationId xmlns:p14="http://schemas.microsoft.com/office/powerpoint/2010/main" val="3831197405"/>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Email is best handled in ____________.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The office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Batches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Private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Incognito</a:t>
            </a:r>
          </a:p>
          <a:p>
            <a:pPr marL="339725" marR="0"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Set aside a period of time at the beginning of day, before or after lunch, and at the ____ of your day.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Last</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Best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End</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Worst</a:t>
            </a:r>
          </a:p>
        </p:txBody>
      </p:sp>
    </p:spTree>
    <p:extLst>
      <p:ext uri="{BB962C8B-B14F-4D97-AF65-F5344CB8AC3E}">
        <p14:creationId xmlns:p14="http://schemas.microsoft.com/office/powerpoint/2010/main" val="2218600110"/>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Focus on getting your _________ cleaned out.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Locker</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Purse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Inbox</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Junk drawer</a:t>
            </a:r>
          </a:p>
          <a:p>
            <a:pPr marL="339725" marR="0"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When reviewing your email, try to take ________ right away.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 break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Action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Issue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Water</a:t>
            </a:r>
          </a:p>
          <a:p>
            <a:endParaRPr lang="en-US" dirty="0" smtClean="0"/>
          </a:p>
        </p:txBody>
      </p:sp>
    </p:spTree>
    <p:extLst>
      <p:ext uri="{BB962C8B-B14F-4D97-AF65-F5344CB8AC3E}">
        <p14:creationId xmlns:p14="http://schemas.microsoft.com/office/powerpoint/2010/main" val="114930101"/>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7"/>
              <a:tabLst>
                <a:tab pos="688975" algn="l"/>
              </a:tabLst>
            </a:pPr>
            <a:r>
              <a:rPr lang="en-US" dirty="0">
                <a:solidFill>
                  <a:srgbClr val="000000"/>
                </a:solidFill>
                <a:ea typeface="Times New Roman"/>
                <a:cs typeface="Times New Roman"/>
              </a:rPr>
              <a:t>Which of these is not an example of taking action?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Read it, file or delete</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Reply, file it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Reply, forward, reread</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Forward it, file it</a:t>
            </a:r>
          </a:p>
          <a:p>
            <a:pPr marL="339725" marR="0" lvl="0" indent="-339725">
              <a:lnSpc>
                <a:spcPct val="115000"/>
              </a:lnSpc>
              <a:spcBef>
                <a:spcPts val="0"/>
              </a:spcBef>
              <a:spcAft>
                <a:spcPts val="1000"/>
              </a:spcAft>
              <a:buFont typeface="+mj-lt"/>
              <a:buAutoNum type="arabicPeriod" startAt="8"/>
            </a:pPr>
            <a:r>
              <a:rPr lang="en-US" dirty="0">
                <a:solidFill>
                  <a:srgbClr val="000000"/>
                </a:solidFill>
                <a:ea typeface="Times New Roman"/>
                <a:cs typeface="Times New Roman"/>
              </a:rPr>
              <a:t>Most email programs include ___________ to save you time.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Photos</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Minions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Tools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Personal assistants</a:t>
            </a:r>
          </a:p>
          <a:p>
            <a:endParaRPr lang="en-US" dirty="0" smtClean="0"/>
          </a:p>
        </p:txBody>
      </p:sp>
    </p:spTree>
    <p:extLst>
      <p:ext uri="{BB962C8B-B14F-4D97-AF65-F5344CB8AC3E}">
        <p14:creationId xmlns:p14="http://schemas.microsoft.com/office/powerpoint/2010/main" val="4036720821"/>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Which of these is not a favorite feature?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Attachments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Custom folders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Search tools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Junk mail filtering</a:t>
            </a:r>
          </a:p>
          <a:p>
            <a:pPr marL="339725" marR="0" lvl="0" indent="-339725">
              <a:lnSpc>
                <a:spcPct val="115000"/>
              </a:lnSpc>
              <a:spcBef>
                <a:spcPts val="0"/>
              </a:spcBef>
              <a:spcAft>
                <a:spcPts val="1000"/>
              </a:spcAft>
              <a:buFont typeface="+mj-lt"/>
              <a:buAutoNum type="arabicPeriod" startAt="10"/>
            </a:pPr>
            <a:r>
              <a:rPr lang="en-US" dirty="0">
                <a:solidFill>
                  <a:srgbClr val="000000"/>
                </a:solidFill>
                <a:ea typeface="Times New Roman"/>
                <a:cs typeface="Times New Roman"/>
              </a:rPr>
              <a:t>______________ are the biggest obstacle toward being more productive.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Coworkers</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Emails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Disruptions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Bosses</a:t>
            </a:r>
          </a:p>
          <a:p>
            <a:endParaRPr lang="en-US" dirty="0" smtClean="0"/>
          </a:p>
        </p:txBody>
      </p:sp>
    </p:spTree>
    <p:extLst>
      <p:ext uri="{BB962C8B-B14F-4D97-AF65-F5344CB8AC3E}">
        <p14:creationId xmlns:p14="http://schemas.microsoft.com/office/powerpoint/2010/main" val="361565283"/>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CA" dirty="0" smtClean="0"/>
              <a:t>Module </a:t>
            </a:r>
            <a:r>
              <a:rPr lang="en-US" dirty="0" smtClean="0"/>
              <a:t>Eleven: Tackling Procrastination</a:t>
            </a:r>
            <a:endParaRPr lang="en-CA" dirty="0" smtClean="0"/>
          </a:p>
        </p:txBody>
      </p:sp>
      <p:sp>
        <p:nvSpPr>
          <p:cNvPr id="46083" name="Content Placeholder 3"/>
          <p:cNvSpPr>
            <a:spLocks noGrp="1"/>
          </p:cNvSpPr>
          <p:nvPr>
            <p:ph idx="1"/>
          </p:nvPr>
        </p:nvSpPr>
        <p:spPr/>
        <p:txBody>
          <a:bodyPr/>
          <a:lstStyle/>
          <a:p>
            <a:pPr>
              <a:buFont typeface="Arial" charset="0"/>
              <a:buNone/>
            </a:pPr>
            <a:r>
              <a:rPr lang="en-US" dirty="0" smtClean="0"/>
              <a:t/>
            </a:r>
            <a:br>
              <a:rPr lang="en-US" dirty="0" smtClean="0"/>
            </a:br>
            <a:r>
              <a:rPr lang="en-US" dirty="0" smtClean="0"/>
              <a:t>Procrastination means delaying a task that should be a priority. The ability to overcome procrastination and tackle the important actions that have the biggest positive impact in your life is a hallmark of the most successful people out there. </a:t>
            </a:r>
            <a:endParaRPr lang="en-CA" dirty="0" smtClean="0"/>
          </a:p>
          <a:p>
            <a:endParaRPr lang="en-CA" dirty="0" smtClean="0"/>
          </a:p>
        </p:txBody>
      </p:sp>
      <p:sp>
        <p:nvSpPr>
          <p:cNvPr id="46084"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1800" dirty="0">
                <a:latin typeface="Cambria"/>
                <a:ea typeface="Times New Roman"/>
                <a:cs typeface="Times New Roman"/>
              </a:rPr>
              <a:t>How soon “not now” becomes “never.”</a:t>
            </a:r>
            <a:endParaRPr lang="en-US" sz="1400" dirty="0">
              <a:ea typeface="Times New Roman"/>
              <a:cs typeface="Times New Roman"/>
            </a:endParaRPr>
          </a:p>
          <a:p>
            <a:pPr algn="ctr">
              <a:lnSpc>
                <a:spcPct val="115000"/>
              </a:lnSpc>
              <a:spcBef>
                <a:spcPts val="0"/>
              </a:spcBef>
              <a:spcAft>
                <a:spcPts val="1000"/>
              </a:spcAft>
            </a:pPr>
            <a:r>
              <a:rPr lang="en-US" sz="1800" b="1" dirty="0">
                <a:latin typeface="Cambria"/>
                <a:ea typeface="Times New Roman"/>
                <a:cs typeface="Times New Roman"/>
              </a:rPr>
              <a:t>Martin Luther</a:t>
            </a:r>
            <a:endParaRPr lang="en-US" sz="1400" b="1" dirty="0">
              <a:ea typeface="Times New Roman"/>
              <a:cs typeface="Times New Roman"/>
            </a:endParaRPr>
          </a:p>
          <a:p>
            <a:endParaRPr lang="en-CA" sz="1800" dirty="0" smtClean="0"/>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4"/>
          <p:cNvSpPr>
            <a:spLocks noGrp="1"/>
          </p:cNvSpPr>
          <p:nvPr>
            <p:ph type="title"/>
          </p:nvPr>
        </p:nvSpPr>
        <p:spPr/>
        <p:txBody>
          <a:bodyPr/>
          <a:lstStyle/>
          <a:p>
            <a:r>
              <a:rPr lang="en-US" dirty="0" smtClean="0"/>
              <a:t>Why We Procrastinate</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51335719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smtClean="0"/>
              <a:t>Nine Ways to Overcome Procrastination</a:t>
            </a:r>
            <a:endParaRPr lang="en-CA"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7737919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smtClean="0"/>
              <a:t>Eat That Frog!</a:t>
            </a:r>
            <a:endParaRPr lang="en-CA" dirty="0" smtClean="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79672108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______________ means delaying a task.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Spending</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Celebrating</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Procrastination</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Moving</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The ability to overcome procrastination in your life is a __________ of the most successful people.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Pity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Hallmark</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Waste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Curse</a:t>
            </a:r>
          </a:p>
        </p:txBody>
      </p:sp>
    </p:spTree>
    <p:extLst>
      <p:ext uri="{BB962C8B-B14F-4D97-AF65-F5344CB8AC3E}">
        <p14:creationId xmlns:p14="http://schemas.microsoft.com/office/powerpoint/2010/main" val="1369479047"/>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Which is not a reason why we procrastinate?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No clear deadline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No treats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Task feels overwhelming</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No passion</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If you ___________ the habit of setting clear priorities, the majority of time management issues will fade away?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Nurture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Avoid</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Designate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Eradicate</a:t>
            </a:r>
          </a:p>
        </p:txBody>
      </p:sp>
    </p:spTree>
    <p:extLst>
      <p:ext uri="{BB962C8B-B14F-4D97-AF65-F5344CB8AC3E}">
        <p14:creationId xmlns:p14="http://schemas.microsoft.com/office/powerpoint/2010/main" val="24510095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ea typeface="Times New Roman"/>
                <a:cs typeface="Times New Roman"/>
              </a:rPr>
              <a:t>Complete this sentence. Goal setting is ____________ to your personal productivity.</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Critical</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Useful</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Meaningless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Soothing</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What is the single most important life skill that most people never learn to do properly?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Eat their vegetables</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Run a marathon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Setting smart goals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Being on time</a:t>
            </a:r>
          </a:p>
          <a:p>
            <a:endParaRPr lang="en-US" dirty="0" smtClean="0"/>
          </a:p>
        </p:txBody>
      </p:sp>
    </p:spTree>
    <p:extLst>
      <p:ext uri="{BB962C8B-B14F-4D97-AF65-F5344CB8AC3E}">
        <p14:creationId xmlns:p14="http://schemas.microsoft.com/office/powerpoint/2010/main" val="2610737033"/>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How many ways are there to overcome procrastination?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Hundreds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Fifty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Nine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None</a:t>
            </a:r>
          </a:p>
          <a:p>
            <a:pPr marL="339725" marR="0" lvl="0" indent="-339725">
              <a:lnSpc>
                <a:spcPct val="115000"/>
              </a:lnSpc>
              <a:spcBef>
                <a:spcPts val="0"/>
              </a:spcBef>
              <a:spcAft>
                <a:spcPts val="1000"/>
              </a:spcAft>
              <a:buFont typeface="+mj-lt"/>
              <a:buAutoNum type="arabicPeriod" startAt="6"/>
            </a:pPr>
            <a:r>
              <a:rPr lang="en-US" dirty="0">
                <a:ea typeface="Times New Roman"/>
                <a:cs typeface="Times New Roman"/>
              </a:rPr>
              <a:t>If it doesn't need to be done in the first place, you should _________ it.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Set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Forget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Delete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Regret</a:t>
            </a:r>
          </a:p>
          <a:p>
            <a:endParaRPr lang="en-US" dirty="0" smtClean="0"/>
          </a:p>
        </p:txBody>
      </p:sp>
    </p:spTree>
    <p:extLst>
      <p:ext uri="{BB962C8B-B14F-4D97-AF65-F5344CB8AC3E}">
        <p14:creationId xmlns:p14="http://schemas.microsoft.com/office/powerpoint/2010/main" val="525338270"/>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Can the task be given to someone else is an example of ____________.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t>
            </a:r>
            <a:r>
              <a:rPr lang="en-US" dirty="0">
                <a:ea typeface="Times New Roman"/>
                <a:cs typeface="Times New Roman"/>
              </a:rPr>
              <a:t>aziness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Delegation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Interrogation</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Intelligence</a:t>
            </a:r>
          </a:p>
          <a:p>
            <a:pPr marL="339725" marR="0" lvl="0" indent="-339725">
              <a:lnSpc>
                <a:spcPct val="115000"/>
              </a:lnSpc>
              <a:spcBef>
                <a:spcPts val="0"/>
              </a:spcBef>
              <a:spcAft>
                <a:spcPts val="1000"/>
              </a:spcAft>
              <a:buFont typeface="+mj-lt"/>
              <a:buAutoNum type="arabicPeriod" startAt="8"/>
            </a:pPr>
            <a:r>
              <a:rPr lang="en-US" dirty="0">
                <a:ea typeface="Times New Roman"/>
                <a:cs typeface="Times New Roman"/>
              </a:rPr>
              <a:t>An example of seeking help from a trusted mentor would be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Avoidance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Asking for advice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Making someone else do it</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Filing it</a:t>
            </a:r>
          </a:p>
          <a:p>
            <a:endParaRPr lang="en-US" dirty="0" smtClean="0"/>
          </a:p>
        </p:txBody>
      </p:sp>
    </p:spTree>
    <p:extLst>
      <p:ext uri="{BB962C8B-B14F-4D97-AF65-F5344CB8AC3E}">
        <p14:creationId xmlns:p14="http://schemas.microsoft.com/office/powerpoint/2010/main" val="980428342"/>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In order to obey the 15 minute rule, each step should:</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Take hours to complete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Take no more than 15 seconds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Take no more than 15 minutes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Take no more than 15 years</a:t>
            </a:r>
          </a:p>
          <a:p>
            <a:pPr marL="339725" marR="0" lvl="0" indent="-339725">
              <a:lnSpc>
                <a:spcPct val="115000"/>
              </a:lnSpc>
              <a:spcBef>
                <a:spcPts val="0"/>
              </a:spcBef>
              <a:spcAft>
                <a:spcPts val="1000"/>
              </a:spcAft>
              <a:buFont typeface="+mj-lt"/>
              <a:buAutoNum type="arabicPeriod" startAt="10"/>
            </a:pPr>
            <a:r>
              <a:rPr lang="en-US" dirty="0">
                <a:ea typeface="Times New Roman"/>
                <a:cs typeface="Times New Roman"/>
              </a:rPr>
              <a:t>A positive working environment involves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Taco bar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Good options in vending machines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Removing distractions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Working alone</a:t>
            </a:r>
          </a:p>
          <a:p>
            <a:endParaRPr lang="en-US" dirty="0" smtClean="0"/>
          </a:p>
        </p:txBody>
      </p:sp>
    </p:spTree>
    <p:extLst>
      <p:ext uri="{BB962C8B-B14F-4D97-AF65-F5344CB8AC3E}">
        <p14:creationId xmlns:p14="http://schemas.microsoft.com/office/powerpoint/2010/main" val="399169122"/>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______________ means delaying a task.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Spending</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Celebrating</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Procrastination</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Moving</a:t>
            </a:r>
          </a:p>
          <a:p>
            <a:pPr marL="339725" marR="0" lvl="0" indent="-339725">
              <a:lnSpc>
                <a:spcPct val="115000"/>
              </a:lnSpc>
              <a:spcBef>
                <a:spcPts val="0"/>
              </a:spcBef>
              <a:spcAft>
                <a:spcPts val="1000"/>
              </a:spcAft>
              <a:buFont typeface="+mj-lt"/>
              <a:buAutoNum type="arabicPeriod" startAt="2"/>
            </a:pPr>
            <a:r>
              <a:rPr lang="en-US" dirty="0">
                <a:solidFill>
                  <a:srgbClr val="000000"/>
                </a:solidFill>
                <a:ea typeface="Times New Roman"/>
                <a:cs typeface="Times New Roman"/>
              </a:rPr>
              <a:t>The ability to overcome procrastination in your life is a __________ of the most successful people.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Pity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Hallmark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Waste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Curse</a:t>
            </a:r>
          </a:p>
        </p:txBody>
      </p:sp>
    </p:spTree>
    <p:extLst>
      <p:ext uri="{BB962C8B-B14F-4D97-AF65-F5344CB8AC3E}">
        <p14:creationId xmlns:p14="http://schemas.microsoft.com/office/powerpoint/2010/main" val="2114527436"/>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Which is not a reason why we procrastinate?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No clear deadline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No treats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Task feels overwhelming</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No passion</a:t>
            </a:r>
          </a:p>
          <a:p>
            <a:pPr marL="339725" marR="0"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If you ___________ the habit of setting clear priorities, the majority of time management issues will fade away?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Nurture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Avoid</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Designate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Eradicate</a:t>
            </a:r>
          </a:p>
        </p:txBody>
      </p:sp>
    </p:spTree>
    <p:extLst>
      <p:ext uri="{BB962C8B-B14F-4D97-AF65-F5344CB8AC3E}">
        <p14:creationId xmlns:p14="http://schemas.microsoft.com/office/powerpoint/2010/main" val="3065182623"/>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How many ways are there to overcome procrastination?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Hundreds</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Fifty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Nine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None</a:t>
            </a:r>
          </a:p>
          <a:p>
            <a:pPr marL="339725" marR="0"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If it doesn't need to be done in the first place, you should _________ it.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Set</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Forget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Delete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Regret</a:t>
            </a:r>
          </a:p>
          <a:p>
            <a:endParaRPr lang="en-US" dirty="0" smtClean="0"/>
          </a:p>
        </p:txBody>
      </p:sp>
    </p:spTree>
    <p:extLst>
      <p:ext uri="{BB962C8B-B14F-4D97-AF65-F5344CB8AC3E}">
        <p14:creationId xmlns:p14="http://schemas.microsoft.com/office/powerpoint/2010/main" val="4126726088"/>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Can the task be given to someone else is an example of ____________.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Laziness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Delegation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Interrogation</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Intelligence</a:t>
            </a:r>
          </a:p>
          <a:p>
            <a:pPr marL="339725" marR="0" lvl="0" indent="-339725">
              <a:lnSpc>
                <a:spcPct val="115000"/>
              </a:lnSpc>
              <a:spcBef>
                <a:spcPts val="0"/>
              </a:spcBef>
              <a:spcAft>
                <a:spcPts val="1000"/>
              </a:spcAft>
              <a:buFont typeface="+mj-lt"/>
              <a:buAutoNum type="arabicPeriod" startAt="8"/>
            </a:pPr>
            <a:r>
              <a:rPr lang="en-US" dirty="0">
                <a:solidFill>
                  <a:srgbClr val="000000"/>
                </a:solidFill>
                <a:ea typeface="Times New Roman"/>
                <a:cs typeface="Times New Roman"/>
              </a:rPr>
              <a:t>An example of seeking help from a trusted mentor would be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Avoidance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Asking for advice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Making someone else do it</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Filing it</a:t>
            </a:r>
          </a:p>
          <a:p>
            <a:endParaRPr lang="en-US" dirty="0" smtClean="0"/>
          </a:p>
        </p:txBody>
      </p:sp>
    </p:spTree>
    <p:extLst>
      <p:ext uri="{BB962C8B-B14F-4D97-AF65-F5344CB8AC3E}">
        <p14:creationId xmlns:p14="http://schemas.microsoft.com/office/powerpoint/2010/main" val="1110558022"/>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In order to obey the 15 minute rule, each step should:</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Take hours to complete</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Take no more than 15 seconds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Take no more than 15 minutes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Take no more than 15 years</a:t>
            </a:r>
          </a:p>
          <a:p>
            <a:pPr marL="339725" marR="0" lvl="0" indent="-339725">
              <a:lnSpc>
                <a:spcPct val="115000"/>
              </a:lnSpc>
              <a:spcBef>
                <a:spcPts val="0"/>
              </a:spcBef>
              <a:spcAft>
                <a:spcPts val="1000"/>
              </a:spcAft>
              <a:buFont typeface="+mj-lt"/>
              <a:buAutoNum type="arabicPeriod" startAt="10"/>
            </a:pPr>
            <a:r>
              <a:rPr lang="en-US" dirty="0">
                <a:solidFill>
                  <a:srgbClr val="000000"/>
                </a:solidFill>
                <a:ea typeface="Times New Roman"/>
                <a:cs typeface="Times New Roman"/>
              </a:rPr>
              <a:t>A positive working environment involves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Taco bar</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Good options in vending machines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Removing distractions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Working alone</a:t>
            </a:r>
          </a:p>
          <a:p>
            <a:endParaRPr lang="en-US" dirty="0" smtClean="0"/>
          </a:p>
        </p:txBody>
      </p:sp>
    </p:spTree>
    <p:extLst>
      <p:ext uri="{BB962C8B-B14F-4D97-AF65-F5344CB8AC3E}">
        <p14:creationId xmlns:p14="http://schemas.microsoft.com/office/powerpoint/2010/main" val="2042734788"/>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CA" dirty="0" smtClean="0"/>
              <a:t>Module </a:t>
            </a:r>
            <a:r>
              <a:rPr lang="en-US" dirty="0" smtClean="0"/>
              <a:t>Twelve: Wrapping Up</a:t>
            </a:r>
            <a:endParaRPr lang="en-CA" dirty="0" smtClean="0"/>
          </a:p>
        </p:txBody>
      </p:sp>
      <p:sp>
        <p:nvSpPr>
          <p:cNvPr id="4" name="Content Placeholder 3"/>
          <p:cNvSpPr>
            <a:spLocks noGrp="1"/>
          </p:cNvSpPr>
          <p:nvPr>
            <p:ph idx="1"/>
          </p:nvPr>
        </p:nvSpPr>
        <p:spPr>
          <a:xfrm>
            <a:off x="457200" y="1903413"/>
            <a:ext cx="6400800" cy="4525962"/>
          </a:xfrm>
        </p:spPr>
        <p:txBody>
          <a:bodyPr>
            <a:normAutofit lnSpcReduction="10000"/>
          </a:bodyPr>
          <a:lstStyle/>
          <a:p>
            <a:r>
              <a:rPr lang="en-US" dirty="0" smtClean="0"/>
              <a:t>Although this workshop </a:t>
            </a:r>
            <a:r>
              <a:rPr lang="en-US" dirty="0"/>
              <a:t>is coming to a close, we hope that your journey to improve your </a:t>
            </a:r>
            <a:r>
              <a:rPr lang="en-US" dirty="0" smtClean="0"/>
              <a:t>Personal </a:t>
            </a:r>
            <a:r>
              <a:rPr lang="en-US" dirty="0"/>
              <a:t>P</a:t>
            </a:r>
            <a:r>
              <a:rPr lang="en-US" dirty="0" smtClean="0"/>
              <a:t>roductivity </a:t>
            </a:r>
            <a:r>
              <a:rPr lang="en-US" dirty="0"/>
              <a:t>is just beginning. Please take a moment to review and update your action plan. This will be a key tool to guide your progress in the days, weeks, months, and years to come. We wish you the best of luck on the rest of your travels! </a:t>
            </a:r>
            <a:endParaRPr lang="en-CA" dirty="0"/>
          </a:p>
        </p:txBody>
      </p:sp>
      <p:sp>
        <p:nvSpPr>
          <p:cNvPr id="50180"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1800" dirty="0">
                <a:latin typeface="Cambria"/>
                <a:ea typeface="Times New Roman"/>
                <a:cs typeface="Times New Roman"/>
              </a:rPr>
              <a:t>Productivity is being able to do things that you were never able to do before.</a:t>
            </a:r>
            <a:endParaRPr lang="en-US" sz="1400" dirty="0">
              <a:ea typeface="Times New Roman"/>
              <a:cs typeface="Times New Roman"/>
            </a:endParaRPr>
          </a:p>
          <a:p>
            <a:pPr algn="ctr">
              <a:lnSpc>
                <a:spcPct val="115000"/>
              </a:lnSpc>
              <a:spcBef>
                <a:spcPts val="0"/>
              </a:spcBef>
              <a:spcAft>
                <a:spcPts val="1000"/>
              </a:spcAft>
            </a:pPr>
            <a:r>
              <a:rPr lang="en-US" sz="1800" b="1" dirty="0">
                <a:latin typeface="Cambria"/>
                <a:ea typeface="Times New Roman"/>
                <a:cs typeface="Times New Roman"/>
              </a:rPr>
              <a:t>Franz Kafka</a:t>
            </a:r>
            <a:endParaRPr lang="en-US" sz="1400" b="1" dirty="0">
              <a:ea typeface="Times New Roman"/>
              <a:cs typeface="Times New Roman"/>
            </a:endParaRPr>
          </a:p>
          <a:p>
            <a:endParaRPr lang="en-CA" sz="1800" dirty="0" smtClean="0"/>
          </a:p>
        </p:txBody>
      </p:sp>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Words from the Wise</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01609750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149759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ea typeface="Times New Roman"/>
                <a:cs typeface="Times New Roman"/>
              </a:rPr>
              <a:t>Goal setting can be used in every single area of your life including physical, personal, spiritual, and ___________.</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Educational</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Financial</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Industrial</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Medical</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Setting meaningful, ___________________ goals is a great step toward achieving your dreams.</a:t>
            </a:r>
          </a:p>
          <a:p>
            <a:pPr marL="630238" lvl="1">
              <a:lnSpc>
                <a:spcPct val="115000"/>
              </a:lnSpc>
              <a:spcBef>
                <a:spcPts val="0"/>
              </a:spcBef>
              <a:spcAft>
                <a:spcPts val="0"/>
              </a:spcAft>
              <a:buFont typeface="+mj-lt"/>
              <a:buAutoNum type="alphaLcParenR"/>
              <a:tabLst>
                <a:tab pos="3432175" algn="l"/>
              </a:tabLst>
            </a:pPr>
            <a:r>
              <a:rPr lang="en-US" dirty="0">
                <a:ea typeface="Times New Roman"/>
                <a:cs typeface="Times New Roman"/>
              </a:rPr>
              <a:t>Big</a:t>
            </a:r>
          </a:p>
          <a:p>
            <a:pPr marL="630238" lvl="1">
              <a:lnSpc>
                <a:spcPct val="115000"/>
              </a:lnSpc>
              <a:spcBef>
                <a:spcPts val="0"/>
              </a:spcBef>
              <a:spcAft>
                <a:spcPts val="0"/>
              </a:spcAft>
              <a:buFont typeface="+mj-lt"/>
              <a:buAutoNum type="alphaLcParenR"/>
              <a:tabLst>
                <a:tab pos="3432175" algn="l"/>
              </a:tabLst>
            </a:pPr>
            <a:r>
              <a:rPr lang="en-US" dirty="0">
                <a:solidFill>
                  <a:srgbClr val="000000"/>
                </a:solidFill>
                <a:ea typeface="Times New Roman"/>
                <a:cs typeface="Times New Roman"/>
              </a:rPr>
              <a:t>Short-term</a:t>
            </a:r>
            <a:endParaRPr lang="en-US" dirty="0">
              <a:ea typeface="Times New Roman"/>
              <a:cs typeface="Times New Roman"/>
            </a:endParaRPr>
          </a:p>
          <a:p>
            <a:pPr marL="630238" lvl="1">
              <a:lnSpc>
                <a:spcPct val="115000"/>
              </a:lnSpc>
              <a:spcBef>
                <a:spcPts val="0"/>
              </a:spcBef>
              <a:spcAft>
                <a:spcPts val="0"/>
              </a:spcAft>
              <a:buFont typeface="+mj-lt"/>
              <a:buAutoNum type="alphaLcParenR"/>
              <a:tabLst>
                <a:tab pos="3432175" algn="l"/>
              </a:tabLst>
            </a:pPr>
            <a:r>
              <a:rPr lang="en-US" dirty="0">
                <a:solidFill>
                  <a:srgbClr val="FF0000"/>
                </a:solidFill>
                <a:ea typeface="Times New Roman"/>
                <a:cs typeface="Times New Roman"/>
              </a:rPr>
              <a:t>Long-term</a:t>
            </a:r>
            <a:endParaRPr lang="en-US" dirty="0">
              <a:ea typeface="Times New Roman"/>
              <a:cs typeface="Times New Roman"/>
            </a:endParaRPr>
          </a:p>
          <a:p>
            <a:pPr marL="630238" lvl="1">
              <a:lnSpc>
                <a:spcPct val="115000"/>
              </a:lnSpc>
              <a:spcBef>
                <a:spcPts val="0"/>
              </a:spcBef>
              <a:spcAft>
                <a:spcPts val="1000"/>
              </a:spcAft>
              <a:buFont typeface="+mj-lt"/>
              <a:buAutoNum type="alphaLcParenR"/>
              <a:tabLst>
                <a:tab pos="3432175" algn="l"/>
              </a:tabLst>
            </a:pPr>
            <a:r>
              <a:rPr lang="en-US" dirty="0">
                <a:ea typeface="Times New Roman"/>
                <a:cs typeface="Times New Roman"/>
              </a:rPr>
              <a:t>Impossible</a:t>
            </a:r>
          </a:p>
          <a:p>
            <a:endParaRPr lang="en-US" dirty="0" smtClean="0"/>
          </a:p>
        </p:txBody>
      </p:sp>
    </p:spTree>
    <p:extLst>
      <p:ext uri="{BB962C8B-B14F-4D97-AF65-F5344CB8AC3E}">
        <p14:creationId xmlns:p14="http://schemas.microsoft.com/office/powerpoint/2010/main" val="17746920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0"/>
              </a:spcBef>
              <a:spcAft>
                <a:spcPts val="1000"/>
              </a:spcAft>
              <a:buFont typeface="+mj-lt"/>
              <a:buAutoNum type="arabicPeriod" startAt="5"/>
            </a:pPr>
            <a:r>
              <a:rPr lang="en-US" dirty="0">
                <a:ea typeface="Times New Roman"/>
                <a:cs typeface="Times New Roman"/>
              </a:rPr>
              <a:t>Accomplishing short-term ________ can help you accomplish tasks.</a:t>
            </a:r>
          </a:p>
          <a:p>
            <a:pPr marL="630238" lvl="1">
              <a:lnSpc>
                <a:spcPct val="115000"/>
              </a:lnSpc>
              <a:spcBef>
                <a:spcPts val="0"/>
              </a:spcBef>
              <a:spcAft>
                <a:spcPts val="0"/>
              </a:spcAft>
              <a:buFont typeface="+mj-lt"/>
              <a:buAutoNum type="alphaLcParenR"/>
            </a:pPr>
            <a:r>
              <a:rPr lang="en-US" dirty="0">
                <a:solidFill>
                  <a:srgbClr val="FF0000"/>
                </a:solidFill>
                <a:ea typeface="Times New Roman"/>
                <a:cs typeface="Times New Roman"/>
              </a:rPr>
              <a:t>Goals</a:t>
            </a:r>
            <a:endParaRPr lang="en-US" dirty="0">
              <a:ea typeface="Times New Roman"/>
              <a:cs typeface="Times New Roman"/>
            </a:endParaRPr>
          </a:p>
          <a:p>
            <a:pPr marL="630238" lvl="1">
              <a:lnSpc>
                <a:spcPct val="115000"/>
              </a:lnSpc>
              <a:spcBef>
                <a:spcPts val="0"/>
              </a:spcBef>
              <a:spcAft>
                <a:spcPts val="0"/>
              </a:spcAft>
              <a:buFont typeface="+mj-lt"/>
              <a:buAutoNum type="alphaLcParenR"/>
            </a:pPr>
            <a:r>
              <a:rPr lang="en-US" dirty="0">
                <a:ea typeface="Times New Roman"/>
                <a:cs typeface="Times New Roman"/>
              </a:rPr>
              <a:t>Dreams</a:t>
            </a:r>
          </a:p>
          <a:p>
            <a:pPr marL="630238" lvl="1">
              <a:lnSpc>
                <a:spcPct val="115000"/>
              </a:lnSpc>
              <a:spcBef>
                <a:spcPts val="0"/>
              </a:spcBef>
              <a:spcAft>
                <a:spcPts val="0"/>
              </a:spcAft>
              <a:buFont typeface="+mj-lt"/>
              <a:buAutoNum type="alphaLcParenR"/>
            </a:pPr>
            <a:r>
              <a:rPr lang="en-US" dirty="0">
                <a:ea typeface="Times New Roman"/>
                <a:cs typeface="Times New Roman"/>
              </a:rPr>
              <a:t>Careers</a:t>
            </a:r>
          </a:p>
          <a:p>
            <a:pPr marL="630238" lvl="1">
              <a:lnSpc>
                <a:spcPct val="115000"/>
              </a:lnSpc>
              <a:spcBef>
                <a:spcPts val="0"/>
              </a:spcBef>
              <a:spcAft>
                <a:spcPts val="1000"/>
              </a:spcAft>
              <a:buFont typeface="+mj-lt"/>
              <a:buAutoNum type="alphaLcParenR"/>
            </a:pPr>
            <a:r>
              <a:rPr lang="en-US" dirty="0">
                <a:ea typeface="Times New Roman"/>
                <a:cs typeface="Times New Roman"/>
              </a:rPr>
              <a:t>Marriages</a:t>
            </a:r>
          </a:p>
          <a:p>
            <a:pPr marL="342900" marR="0" lvl="0" indent="-342900">
              <a:lnSpc>
                <a:spcPct val="115000"/>
              </a:lnSpc>
              <a:spcBef>
                <a:spcPts val="0"/>
              </a:spcBef>
              <a:spcAft>
                <a:spcPts val="1000"/>
              </a:spcAft>
              <a:buFont typeface="+mj-lt"/>
              <a:buAutoNum type="arabicPeriod" startAt="5"/>
            </a:pPr>
            <a:r>
              <a:rPr lang="en-US" dirty="0">
                <a:ea typeface="Times New Roman"/>
                <a:cs typeface="Times New Roman"/>
              </a:rPr>
              <a:t>What are the three P's?</a:t>
            </a:r>
          </a:p>
          <a:p>
            <a:pPr marL="630238" lvl="1">
              <a:lnSpc>
                <a:spcPct val="115000"/>
              </a:lnSpc>
              <a:spcBef>
                <a:spcPts val="0"/>
              </a:spcBef>
              <a:spcAft>
                <a:spcPts val="0"/>
              </a:spcAft>
              <a:buFont typeface="+mj-lt"/>
              <a:buAutoNum type="alphaLcParenR"/>
            </a:pPr>
            <a:r>
              <a:rPr lang="en-US" dirty="0">
                <a:ea typeface="Times New Roman"/>
                <a:cs typeface="Times New Roman"/>
              </a:rPr>
              <a:t>Peace, pensiveness, persistence</a:t>
            </a:r>
          </a:p>
          <a:p>
            <a:pPr marL="630238" lvl="1">
              <a:lnSpc>
                <a:spcPct val="115000"/>
              </a:lnSpc>
              <a:spcBef>
                <a:spcPts val="0"/>
              </a:spcBef>
              <a:spcAft>
                <a:spcPts val="0"/>
              </a:spcAft>
              <a:buFont typeface="+mj-lt"/>
              <a:buAutoNum type="alphaLcParenR"/>
            </a:pPr>
            <a:r>
              <a:rPr lang="en-US" dirty="0">
                <a:ea typeface="Times New Roman"/>
                <a:cs typeface="Times New Roman"/>
              </a:rPr>
              <a:t>Priorities, purchases, personality</a:t>
            </a:r>
          </a:p>
          <a:p>
            <a:pPr marL="630238" lvl="1">
              <a:lnSpc>
                <a:spcPct val="115000"/>
              </a:lnSpc>
              <a:spcBef>
                <a:spcPts val="0"/>
              </a:spcBef>
              <a:spcAft>
                <a:spcPts val="0"/>
              </a:spcAft>
              <a:buFont typeface="+mj-lt"/>
              <a:buAutoNum type="alphaLcParenR"/>
            </a:pPr>
            <a:r>
              <a:rPr lang="en-US" dirty="0">
                <a:solidFill>
                  <a:srgbClr val="000000"/>
                </a:solidFill>
                <a:ea typeface="Times New Roman"/>
                <a:cs typeface="Times New Roman"/>
              </a:rPr>
              <a:t>Pension, passiveness, purpose</a:t>
            </a:r>
            <a:endParaRPr lang="en-US" dirty="0">
              <a:ea typeface="Times New Roman"/>
              <a:cs typeface="Times New Roman"/>
            </a:endParaRPr>
          </a:p>
          <a:p>
            <a:pPr marL="630238"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Positive, personal, possible</a:t>
            </a:r>
            <a:endParaRPr lang="en-US" dirty="0">
              <a:ea typeface="Times New Roman"/>
              <a:cs typeface="Times New Roman"/>
            </a:endParaRPr>
          </a:p>
        </p:txBody>
      </p:sp>
    </p:spTree>
    <p:extLst>
      <p:ext uri="{BB962C8B-B14F-4D97-AF65-F5344CB8AC3E}">
        <p14:creationId xmlns:p14="http://schemas.microsoft.com/office/powerpoint/2010/main" val="36958984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0"/>
              </a:spcBef>
              <a:spcAft>
                <a:spcPts val="1000"/>
              </a:spcAft>
              <a:buFont typeface="+mj-lt"/>
              <a:buAutoNum type="arabicPeriod" startAt="7"/>
            </a:pPr>
            <a:r>
              <a:rPr lang="en-US" dirty="0">
                <a:ea typeface="Times New Roman"/>
                <a:cs typeface="Times New Roman"/>
              </a:rPr>
              <a:t>SMART is an acronym for what words?</a:t>
            </a:r>
          </a:p>
          <a:p>
            <a:pPr marL="630238" lvl="1">
              <a:lnSpc>
                <a:spcPct val="115000"/>
              </a:lnSpc>
              <a:spcBef>
                <a:spcPts val="0"/>
              </a:spcBef>
              <a:spcAft>
                <a:spcPts val="0"/>
              </a:spcAft>
              <a:buFont typeface="+mj-lt"/>
              <a:buAutoNum type="alphaLcParenR"/>
            </a:pPr>
            <a:r>
              <a:rPr lang="en-US" dirty="0">
                <a:ea typeface="Times New Roman"/>
                <a:cs typeface="Times New Roman"/>
              </a:rPr>
              <a:t>Silly, maddening, artistic, realistic, trailblazer</a:t>
            </a:r>
          </a:p>
          <a:p>
            <a:pPr marL="630238" lvl="1">
              <a:lnSpc>
                <a:spcPct val="115000"/>
              </a:lnSpc>
              <a:spcBef>
                <a:spcPts val="0"/>
              </a:spcBef>
              <a:spcAft>
                <a:spcPts val="0"/>
              </a:spcAft>
              <a:buFont typeface="+mj-lt"/>
              <a:buAutoNum type="alphaLcParenR"/>
            </a:pPr>
            <a:r>
              <a:rPr lang="en-US" dirty="0">
                <a:ea typeface="Times New Roman"/>
                <a:cs typeface="Times New Roman"/>
              </a:rPr>
              <a:t>Saturated, melodramatic, animal, redone, trouble</a:t>
            </a:r>
          </a:p>
          <a:p>
            <a:pPr marL="630238" lvl="1">
              <a:lnSpc>
                <a:spcPct val="115000"/>
              </a:lnSpc>
              <a:spcBef>
                <a:spcPts val="0"/>
              </a:spcBef>
              <a:spcAft>
                <a:spcPts val="0"/>
              </a:spcAft>
              <a:buFont typeface="+mj-lt"/>
              <a:buAutoNum type="alphaLcParenR"/>
            </a:pPr>
            <a:r>
              <a:rPr lang="en-US" dirty="0">
                <a:solidFill>
                  <a:srgbClr val="000000"/>
                </a:solidFill>
                <a:ea typeface="Times New Roman"/>
                <a:cs typeface="Times New Roman"/>
              </a:rPr>
              <a:t>Simple, manageable, alert, reasonable, traceable</a:t>
            </a:r>
            <a:endParaRPr lang="en-US" dirty="0">
              <a:ea typeface="Times New Roman"/>
              <a:cs typeface="Times New Roman"/>
            </a:endParaRPr>
          </a:p>
          <a:p>
            <a:pPr marL="630238"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Specific, measurable, achievable, relevant, timed</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eriod" startAt="7"/>
            </a:pPr>
            <a:r>
              <a:rPr lang="en-US" dirty="0">
                <a:ea typeface="Times New Roman"/>
                <a:cs typeface="Times New Roman"/>
              </a:rPr>
              <a:t>Achieving challenging goals requires a lot of __________ energy.</a:t>
            </a:r>
          </a:p>
          <a:p>
            <a:pPr marL="630238" lvl="1">
              <a:lnSpc>
                <a:spcPct val="115000"/>
              </a:lnSpc>
              <a:spcBef>
                <a:spcPts val="0"/>
              </a:spcBef>
              <a:spcAft>
                <a:spcPts val="0"/>
              </a:spcAft>
              <a:buFont typeface="+mj-lt"/>
              <a:buAutoNum type="alphaLcParenR"/>
            </a:pPr>
            <a:r>
              <a:rPr lang="en-US" dirty="0">
                <a:ea typeface="Times New Roman"/>
                <a:cs typeface="Times New Roman"/>
              </a:rPr>
              <a:t>Magic</a:t>
            </a:r>
          </a:p>
          <a:p>
            <a:pPr marL="630238" lvl="1">
              <a:lnSpc>
                <a:spcPct val="115000"/>
              </a:lnSpc>
              <a:spcBef>
                <a:spcPts val="0"/>
              </a:spcBef>
              <a:spcAft>
                <a:spcPts val="0"/>
              </a:spcAft>
              <a:buFont typeface="+mj-lt"/>
              <a:buAutoNum type="alphaLcParenR"/>
            </a:pPr>
            <a:r>
              <a:rPr lang="en-US" dirty="0">
                <a:ea typeface="Times New Roman"/>
                <a:cs typeface="Times New Roman"/>
              </a:rPr>
              <a:t>Kinetic</a:t>
            </a:r>
          </a:p>
          <a:p>
            <a:pPr marL="630238" lvl="1">
              <a:lnSpc>
                <a:spcPct val="115000"/>
              </a:lnSpc>
              <a:spcBef>
                <a:spcPts val="0"/>
              </a:spcBef>
              <a:spcAft>
                <a:spcPts val="0"/>
              </a:spcAft>
              <a:buFont typeface="+mj-lt"/>
              <a:buAutoNum type="alphaLcParenR"/>
            </a:pPr>
            <a:r>
              <a:rPr lang="en-US" dirty="0">
                <a:solidFill>
                  <a:srgbClr val="000000"/>
                </a:solidFill>
                <a:ea typeface="Times New Roman"/>
                <a:cs typeface="Times New Roman"/>
              </a:rPr>
              <a:t>Exhausting</a:t>
            </a:r>
            <a:endParaRPr lang="en-US" dirty="0">
              <a:ea typeface="Times New Roman"/>
              <a:cs typeface="Times New Roman"/>
            </a:endParaRPr>
          </a:p>
          <a:p>
            <a:pPr marL="630238"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Mental</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8093444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ea typeface="Times New Roman"/>
                <a:cs typeface="Times New Roman"/>
              </a:rPr>
              <a:t>When you are prioritizing, choose a goal that will have the __________ impact on your life.</a:t>
            </a:r>
          </a:p>
          <a:p>
            <a:pPr marL="630238" lvl="1">
              <a:lnSpc>
                <a:spcPct val="115000"/>
              </a:lnSpc>
              <a:spcBef>
                <a:spcPts val="0"/>
              </a:spcBef>
              <a:spcAft>
                <a:spcPts val="0"/>
              </a:spcAft>
              <a:buFont typeface="+mj-lt"/>
              <a:buAutoNum type="alphaLcParenR"/>
            </a:pPr>
            <a:r>
              <a:rPr lang="en-US" dirty="0">
                <a:ea typeface="Times New Roman"/>
                <a:cs typeface="Times New Roman"/>
              </a:rPr>
              <a:t>Least</a:t>
            </a:r>
          </a:p>
          <a:p>
            <a:pPr marL="630238" lvl="1">
              <a:lnSpc>
                <a:spcPct val="115000"/>
              </a:lnSpc>
              <a:spcBef>
                <a:spcPts val="0"/>
              </a:spcBef>
              <a:spcAft>
                <a:spcPts val="0"/>
              </a:spcAft>
              <a:buFont typeface="+mj-lt"/>
              <a:buAutoNum type="alphaLcParenR"/>
            </a:pPr>
            <a:r>
              <a:rPr lang="en-US" dirty="0">
                <a:ea typeface="Times New Roman"/>
                <a:cs typeface="Times New Roman"/>
              </a:rPr>
              <a:t>Cheapest</a:t>
            </a:r>
          </a:p>
          <a:p>
            <a:pPr marL="630238" lvl="1">
              <a:lnSpc>
                <a:spcPct val="115000"/>
              </a:lnSpc>
              <a:spcBef>
                <a:spcPts val="0"/>
              </a:spcBef>
              <a:spcAft>
                <a:spcPts val="0"/>
              </a:spcAft>
              <a:buFont typeface="+mj-lt"/>
              <a:buAutoNum type="alphaLcParenR"/>
            </a:pPr>
            <a:r>
              <a:rPr lang="en-US" dirty="0">
                <a:solidFill>
                  <a:srgbClr val="000000"/>
                </a:solidFill>
                <a:ea typeface="Times New Roman"/>
                <a:cs typeface="Times New Roman"/>
              </a:rPr>
              <a:t>Better</a:t>
            </a:r>
            <a:endParaRPr lang="en-US" dirty="0">
              <a:ea typeface="Times New Roman"/>
              <a:cs typeface="Times New Roman"/>
            </a:endParaRPr>
          </a:p>
          <a:p>
            <a:pPr marL="630238"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Greatest</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As we grow and change, our goals should ___________ too.</a:t>
            </a:r>
            <a:endParaRPr lang="en-US" dirty="0">
              <a:ea typeface="Times New Roman"/>
              <a:cs typeface="Times New Roman"/>
            </a:endParaRPr>
          </a:p>
          <a:p>
            <a:pPr marL="630238"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Change</a:t>
            </a:r>
            <a:endParaRPr lang="en-US" dirty="0">
              <a:ea typeface="Times New Roman"/>
              <a:cs typeface="Times New Roman"/>
            </a:endParaRPr>
          </a:p>
          <a:p>
            <a:pPr marL="630238" lvl="1">
              <a:lnSpc>
                <a:spcPct val="115000"/>
              </a:lnSpc>
              <a:spcBef>
                <a:spcPts val="0"/>
              </a:spcBef>
              <a:spcAft>
                <a:spcPts val="0"/>
              </a:spcAft>
              <a:buFont typeface="+mj-lt"/>
              <a:buAutoNum type="alphaLcParenR"/>
            </a:pPr>
            <a:r>
              <a:rPr lang="en-US" dirty="0">
                <a:solidFill>
                  <a:srgbClr val="000000"/>
                </a:solidFill>
                <a:ea typeface="Times New Roman"/>
                <a:cs typeface="Times New Roman"/>
              </a:rPr>
              <a:t>Disappear</a:t>
            </a:r>
            <a:endParaRPr lang="en-US" dirty="0">
              <a:ea typeface="Times New Roman"/>
              <a:cs typeface="Times New Roman"/>
            </a:endParaRPr>
          </a:p>
          <a:p>
            <a:pPr marL="630238" lvl="1">
              <a:lnSpc>
                <a:spcPct val="115000"/>
              </a:lnSpc>
              <a:spcBef>
                <a:spcPts val="0"/>
              </a:spcBef>
              <a:spcAft>
                <a:spcPts val="0"/>
              </a:spcAft>
              <a:buFont typeface="+mj-lt"/>
              <a:buAutoNum type="alphaLcParenR"/>
            </a:pPr>
            <a:r>
              <a:rPr lang="en-US" dirty="0">
                <a:ea typeface="Times New Roman"/>
                <a:cs typeface="Times New Roman"/>
              </a:rPr>
              <a:t>Increase</a:t>
            </a:r>
          </a:p>
          <a:p>
            <a:pPr marL="630238" lvl="1">
              <a:lnSpc>
                <a:spcPct val="115000"/>
              </a:lnSpc>
              <a:spcBef>
                <a:spcPts val="0"/>
              </a:spcBef>
              <a:spcAft>
                <a:spcPts val="1000"/>
              </a:spcAft>
              <a:buFont typeface="+mj-lt"/>
              <a:buAutoNum type="alphaLcParenR"/>
            </a:pPr>
            <a:r>
              <a:rPr lang="en-US" dirty="0">
                <a:ea typeface="Times New Roman"/>
                <a:cs typeface="Times New Roman"/>
              </a:rPr>
              <a:t>Decrease</a:t>
            </a:r>
          </a:p>
        </p:txBody>
      </p:sp>
    </p:spTree>
    <p:extLst>
      <p:ext uri="{BB962C8B-B14F-4D97-AF65-F5344CB8AC3E}">
        <p14:creationId xmlns:p14="http://schemas.microsoft.com/office/powerpoint/2010/main" val="38213248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CA" dirty="0" smtClean="0"/>
              <a:t>Module </a:t>
            </a:r>
            <a:r>
              <a:rPr lang="en-US" dirty="0" smtClean="0"/>
              <a:t>Three: The Power of Routines </a:t>
            </a:r>
            <a:endParaRPr lang="en-CA" dirty="0" smtClean="0"/>
          </a:p>
        </p:txBody>
      </p:sp>
      <p:sp>
        <p:nvSpPr>
          <p:cNvPr id="12291" name="Content Placeholder 3"/>
          <p:cNvSpPr>
            <a:spLocks noGrp="1"/>
          </p:cNvSpPr>
          <p:nvPr>
            <p:ph idx="1"/>
          </p:nvPr>
        </p:nvSpPr>
        <p:spPr/>
        <p:txBody>
          <a:bodyPr/>
          <a:lstStyle/>
          <a:p>
            <a:pPr eaLnBrk="1" hangingPunct="1">
              <a:buFont typeface="Arial" charset="0"/>
              <a:buNone/>
            </a:pPr>
            <a:r>
              <a:rPr lang="en-US" dirty="0" smtClean="0"/>
              <a:t/>
            </a:r>
            <a:br>
              <a:rPr lang="en-US" dirty="0" smtClean="0"/>
            </a:br>
            <a:r>
              <a:rPr lang="en-US" dirty="0" smtClean="0"/>
              <a:t>For most people, the word “routine” typically conjures up an image of a boring, repetitive life, with every moment controlled and managed. But with routines, you end up having more energy to spend on the tasks that will bring you closer to your goals.</a:t>
            </a:r>
            <a:endParaRPr lang="en-CA" dirty="0" smtClean="0"/>
          </a:p>
        </p:txBody>
      </p:sp>
      <p:sp>
        <p:nvSpPr>
          <p:cNvPr id="12292"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1600" dirty="0">
                <a:latin typeface="Cambria"/>
                <a:ea typeface="Times New Roman"/>
                <a:cs typeface="Times New Roman"/>
              </a:rPr>
              <a:t>Discipline is the bridge between goals and </a:t>
            </a:r>
            <a:r>
              <a:rPr lang="en-US" sz="1600" dirty="0" smtClean="0">
                <a:latin typeface="Cambria"/>
                <a:ea typeface="Times New Roman"/>
                <a:cs typeface="Times New Roman"/>
              </a:rPr>
              <a:t>accomplishment.</a:t>
            </a:r>
            <a:endParaRPr lang="en-US" sz="1600" dirty="0">
              <a:ea typeface="Times New Roman"/>
              <a:cs typeface="Times New Roman"/>
            </a:endParaRPr>
          </a:p>
          <a:p>
            <a:pPr algn="ctr">
              <a:lnSpc>
                <a:spcPct val="115000"/>
              </a:lnSpc>
              <a:spcBef>
                <a:spcPts val="0"/>
              </a:spcBef>
              <a:spcAft>
                <a:spcPts val="1000"/>
              </a:spcAft>
            </a:pPr>
            <a:r>
              <a:rPr lang="en-US" sz="1600" b="1" dirty="0">
                <a:latin typeface="Cambria"/>
                <a:ea typeface="Times New Roman"/>
                <a:cs typeface="Times New Roman"/>
              </a:rPr>
              <a:t>Jim Rohn</a:t>
            </a:r>
            <a:endParaRPr lang="en-US" sz="1600" b="1" dirty="0">
              <a:ea typeface="Times New Roman"/>
              <a:cs typeface="Times New Roman"/>
            </a:endParaRPr>
          </a:p>
          <a:p>
            <a:pPr eaLnBrk="1" hangingPunct="1"/>
            <a:endParaRPr lang="en-CA" sz="1800"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pPr eaLnBrk="1" hangingPunct="1">
              <a:defRPr/>
            </a:pPr>
            <a:r>
              <a:rPr lang="en-CA" dirty="0" smtClean="0"/>
              <a:t>Module One: </a:t>
            </a:r>
            <a:br>
              <a:rPr lang="en-CA" dirty="0" smtClean="0"/>
            </a:br>
            <a:r>
              <a:rPr lang="en-CA" dirty="0" smtClean="0"/>
              <a:t>Getting Started</a:t>
            </a:r>
          </a:p>
        </p:txBody>
      </p:sp>
      <p:sp>
        <p:nvSpPr>
          <p:cNvPr id="6147" name="Content Placeholder 2"/>
          <p:cNvSpPr>
            <a:spLocks noGrp="1"/>
          </p:cNvSpPr>
          <p:nvPr>
            <p:ph idx="1"/>
          </p:nvPr>
        </p:nvSpPr>
        <p:spPr/>
        <p:txBody>
          <a:bodyPr/>
          <a:lstStyle/>
          <a:p>
            <a:pPr eaLnBrk="1" hangingPunct="1">
              <a:buFont typeface="Arial" charset="0"/>
              <a:buNone/>
            </a:pPr>
            <a:r>
              <a:rPr lang="en-US" dirty="0" smtClean="0"/>
              <a:t/>
            </a:r>
            <a:br>
              <a:rPr lang="en-US" dirty="0" smtClean="0"/>
            </a:br>
            <a:r>
              <a:rPr lang="en-US" dirty="0" smtClean="0"/>
              <a:t>Most people find that they wish they had more time in a day. This workshop will show participants how to organize their lives and find those hidden moments.</a:t>
            </a:r>
          </a:p>
        </p:txBody>
      </p:sp>
      <p:sp>
        <p:nvSpPr>
          <p:cNvPr id="6148" name="Text Placeholder 3"/>
          <p:cNvSpPr>
            <a:spLocks noGrp="1"/>
          </p:cNvSpPr>
          <p:nvPr>
            <p:ph type="body" sz="quarter" idx="10"/>
          </p:nvPr>
        </p:nvSpPr>
        <p:spPr>
          <a:xfrm>
            <a:off x="7391400" y="381000"/>
            <a:ext cx="1752600" cy="4344144"/>
          </a:xfrm>
          <a:ln>
            <a:miter lim="800000"/>
            <a:headEnd/>
            <a:tailEnd/>
          </a:ln>
        </p:spPr>
        <p:txBody>
          <a:bodyPr>
            <a:normAutofit fontScale="92500"/>
          </a:bodyPr>
          <a:lstStyle/>
          <a:p>
            <a:pPr>
              <a:lnSpc>
                <a:spcPct val="115000"/>
              </a:lnSpc>
              <a:spcBef>
                <a:spcPts val="0"/>
              </a:spcBef>
              <a:spcAft>
                <a:spcPts val="1000"/>
              </a:spcAft>
            </a:pPr>
            <a:r>
              <a:rPr lang="en-US" sz="1800" dirty="0">
                <a:latin typeface="+mj-lt"/>
                <a:ea typeface="Times New Roman"/>
                <a:cs typeface="Times New Roman"/>
              </a:rPr>
              <a:t>Part of being a winner is knowing when enough is enough. Sometimes you have to give up the fight and walk away, and move on to something that's more productive.</a:t>
            </a:r>
            <a:endParaRPr lang="en-US" sz="1400" dirty="0">
              <a:latin typeface="+mj-lt"/>
              <a:ea typeface="Times New Roman"/>
              <a:cs typeface="Times New Roman"/>
            </a:endParaRPr>
          </a:p>
          <a:p>
            <a:pPr algn="ctr">
              <a:lnSpc>
                <a:spcPct val="115000"/>
              </a:lnSpc>
              <a:spcBef>
                <a:spcPts val="0"/>
              </a:spcBef>
              <a:spcAft>
                <a:spcPts val="1000"/>
              </a:spcAft>
            </a:pPr>
            <a:r>
              <a:rPr lang="en-US" sz="1800" b="1" dirty="0">
                <a:latin typeface="+mj-lt"/>
                <a:ea typeface="Times New Roman"/>
                <a:cs typeface="Times New Roman"/>
              </a:rPr>
              <a:t>Donald Trump</a:t>
            </a:r>
            <a:endParaRPr lang="en-US" sz="1400" b="1" dirty="0">
              <a:latin typeface="+mj-lt"/>
              <a:ea typeface="Times New Roman"/>
              <a:cs typeface="Times New Roman"/>
            </a:endParaRPr>
          </a:p>
          <a:p>
            <a:pPr eaLnBrk="1" hangingPunct="1"/>
            <a:endParaRPr lang="en-CA" sz="18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4"/>
          <p:cNvSpPr>
            <a:spLocks noGrp="1"/>
          </p:cNvSpPr>
          <p:nvPr>
            <p:ph type="title"/>
          </p:nvPr>
        </p:nvSpPr>
        <p:spPr/>
        <p:txBody>
          <a:bodyPr/>
          <a:lstStyle/>
          <a:p>
            <a:pPr eaLnBrk="1" hangingPunct="1"/>
            <a:r>
              <a:rPr lang="en-US" dirty="0" smtClean="0"/>
              <a:t>What is a Routine?</a:t>
            </a:r>
            <a:endParaRPr lang="en-CA" dirty="0" smtClean="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10720374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dirty="0" smtClean="0"/>
              <a:t>Personal Routines</a:t>
            </a:r>
            <a:endParaRPr lang="en-CA" dirty="0" smtClean="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1130094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dirty="0" smtClean="0"/>
              <a:t>Professional Routines</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7812683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dirty="0" smtClean="0"/>
              <a:t>Six Easy Ways to </a:t>
            </a:r>
            <a:br>
              <a:rPr lang="en-US" dirty="0" smtClean="0"/>
            </a:br>
            <a:r>
              <a:rPr lang="en-US" dirty="0" smtClean="0"/>
              <a:t>Simplify Your Life</a:t>
            </a:r>
            <a:endParaRPr lang="en-CA" dirty="0" smtClean="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66559937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Routines and rituals can actually help _________ the spontaneity and fun in your life.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Increase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Decrease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Sap</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Eliminate</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Routines allow you to have more __________ to spend on tasks.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Room</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Money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Energy</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Fun</a:t>
            </a:r>
          </a:p>
          <a:p>
            <a:endParaRPr lang="en-US" dirty="0" smtClean="0"/>
          </a:p>
        </p:txBody>
      </p:sp>
    </p:spTree>
    <p:extLst>
      <p:ext uri="{BB962C8B-B14F-4D97-AF65-F5344CB8AC3E}">
        <p14:creationId xmlns:p14="http://schemas.microsoft.com/office/powerpoint/2010/main" val="4561028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“Any practice regularly performed in a set manner” is a 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Accident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Coincidence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Downfall</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Routine</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Once you establish a routine it can ________________.</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Be set in stone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Be difficult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Be modified</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Be easy</a:t>
            </a:r>
          </a:p>
        </p:txBody>
      </p:sp>
    </p:spTree>
    <p:extLst>
      <p:ext uri="{BB962C8B-B14F-4D97-AF65-F5344CB8AC3E}">
        <p14:creationId xmlns:p14="http://schemas.microsoft.com/office/powerpoint/2010/main" val="11735089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How many steps are there to building a routine?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Three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Five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Tons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One</a:t>
            </a:r>
          </a:p>
          <a:p>
            <a:pPr marL="339725" marR="0" lvl="0" indent="-339725">
              <a:lnSpc>
                <a:spcPct val="115000"/>
              </a:lnSpc>
              <a:spcBef>
                <a:spcPts val="0"/>
              </a:spcBef>
              <a:spcAft>
                <a:spcPts val="1000"/>
              </a:spcAft>
              <a:buFont typeface="+mj-lt"/>
              <a:buAutoNum type="arabicPeriod" startAt="6"/>
            </a:pPr>
            <a:r>
              <a:rPr lang="en-US" dirty="0">
                <a:ea typeface="Times New Roman"/>
                <a:cs typeface="Times New Roman"/>
              </a:rPr>
              <a:t>Which is not one of the three easy steps to building a routine?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Identifying the task</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Identifying yourself</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Identifying sub-tasks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Identifying time or trigger</a:t>
            </a:r>
          </a:p>
          <a:p>
            <a:endParaRPr lang="en-US" dirty="0" smtClean="0"/>
          </a:p>
        </p:txBody>
      </p:sp>
    </p:spTree>
    <p:extLst>
      <p:ext uri="{BB962C8B-B14F-4D97-AF65-F5344CB8AC3E}">
        <p14:creationId xmlns:p14="http://schemas.microsoft.com/office/powerpoint/2010/main" val="314076054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Sleep, meals, and _____________ form the building blocks of our lives.</a:t>
            </a:r>
            <a:endParaRPr lang="en-US" dirty="0">
              <a:ea typeface="Times New Roman"/>
              <a:cs typeface="Times New Roman"/>
            </a:endParaRP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Exercise</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Irritating</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Noise</a:t>
            </a:r>
          </a:p>
          <a:p>
            <a:pPr marL="688975" marR="0" lvl="0" indent="-339725">
              <a:lnSpc>
                <a:spcPct val="115000"/>
              </a:lnSpc>
              <a:spcBef>
                <a:spcPts val="0"/>
              </a:spcBef>
              <a:spcAft>
                <a:spcPts val="1000"/>
              </a:spcAft>
              <a:buFont typeface="+mj-lt"/>
              <a:buAutoNum type="alphaLcParenR"/>
            </a:pPr>
            <a:r>
              <a:rPr lang="en-US" dirty="0">
                <a:ea typeface="Times New Roman"/>
                <a:cs typeface="Times New Roman"/>
              </a:rPr>
              <a:t>Distractions</a:t>
            </a:r>
          </a:p>
          <a:p>
            <a:pPr marL="339725" marR="0" lvl="0" indent="-339725">
              <a:lnSpc>
                <a:spcPct val="115000"/>
              </a:lnSpc>
              <a:spcBef>
                <a:spcPts val="0"/>
              </a:spcBef>
              <a:spcAft>
                <a:spcPts val="1000"/>
              </a:spcAft>
              <a:buFont typeface="+mj-lt"/>
              <a:buAutoNum type="arabicPeriod" startAt="8"/>
            </a:pPr>
            <a:r>
              <a:rPr lang="en-US" dirty="0">
                <a:ea typeface="Times New Roman"/>
                <a:cs typeface="Times New Roman"/>
              </a:rPr>
              <a:t>Which can be considered a professional routine?</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Do tasks as they come up</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Don't worry about organization</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Set aside time to check email</a:t>
            </a:r>
          </a:p>
          <a:p>
            <a:pPr marL="688975" marR="0" lvl="0" indent="-339725">
              <a:lnSpc>
                <a:spcPct val="115000"/>
              </a:lnSpc>
              <a:spcBef>
                <a:spcPts val="0"/>
              </a:spcBef>
              <a:spcAft>
                <a:spcPts val="1000"/>
              </a:spcAft>
              <a:buFont typeface="+mj-lt"/>
              <a:buAutoNum type="alphaLcParenR"/>
            </a:pPr>
            <a:r>
              <a:rPr lang="en-US" dirty="0">
                <a:ea typeface="Times New Roman"/>
                <a:cs typeface="Times New Roman"/>
              </a:rPr>
              <a:t>Have no plan</a:t>
            </a:r>
          </a:p>
        </p:txBody>
      </p:sp>
    </p:spTree>
    <p:extLst>
      <p:ext uri="{BB962C8B-B14F-4D97-AF65-F5344CB8AC3E}">
        <p14:creationId xmlns:p14="http://schemas.microsoft.com/office/powerpoint/2010/main" val="8720309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Which of these is an easy way to simplify your life?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Pay someone to do it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Plan your meals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Use electronic banking</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All of the above</a:t>
            </a:r>
          </a:p>
          <a:p>
            <a:pPr marL="339725" marR="0" lvl="0" indent="-339725">
              <a:lnSpc>
                <a:spcPct val="115000"/>
              </a:lnSpc>
              <a:spcBef>
                <a:spcPts val="0"/>
              </a:spcBef>
              <a:spcAft>
                <a:spcPts val="1000"/>
              </a:spcAft>
              <a:buFont typeface="+mj-lt"/>
              <a:buAutoNum type="arabicPeriod" startAt="10"/>
            </a:pPr>
            <a:r>
              <a:rPr lang="en-US" dirty="0">
                <a:ea typeface="Times New Roman"/>
                <a:cs typeface="Times New Roman"/>
              </a:rPr>
              <a:t>Setting up a system for maintaining your task tracking system is an example of what?</a:t>
            </a:r>
          </a:p>
          <a:p>
            <a:pPr marL="692150" marR="0" lvl="0" indent="-342900">
              <a:lnSpc>
                <a:spcPct val="115000"/>
              </a:lnSpc>
              <a:spcBef>
                <a:spcPts val="0"/>
              </a:spcBef>
              <a:spcAft>
                <a:spcPts val="0"/>
              </a:spcAft>
              <a:buFont typeface="+mj-lt"/>
              <a:buAutoNum type="alphaLcParenR"/>
              <a:tabLst>
                <a:tab pos="1028700" algn="l"/>
              </a:tabLst>
            </a:pPr>
            <a:r>
              <a:rPr lang="en-US" dirty="0">
                <a:ea typeface="Times New Roman"/>
                <a:cs typeface="Times New Roman"/>
              </a:rPr>
              <a:t>Too much work</a:t>
            </a:r>
          </a:p>
          <a:p>
            <a:pPr marL="692150" marR="0" lvl="0" indent="-342900">
              <a:lnSpc>
                <a:spcPct val="115000"/>
              </a:lnSpc>
              <a:spcBef>
                <a:spcPts val="0"/>
              </a:spcBef>
              <a:spcAft>
                <a:spcPts val="0"/>
              </a:spcAft>
              <a:buFont typeface="+mj-lt"/>
              <a:buAutoNum type="alphaLcParenR"/>
              <a:tabLst>
                <a:tab pos="1028700" algn="l"/>
              </a:tabLst>
            </a:pPr>
            <a:r>
              <a:rPr lang="en-US" dirty="0">
                <a:ea typeface="Times New Roman"/>
                <a:cs typeface="Times New Roman"/>
              </a:rPr>
              <a:t>Laziness</a:t>
            </a:r>
          </a:p>
          <a:p>
            <a:pPr marL="692150" marR="0" lvl="0" indent="-342900">
              <a:lnSpc>
                <a:spcPct val="115000"/>
              </a:lnSpc>
              <a:spcBef>
                <a:spcPts val="0"/>
              </a:spcBef>
              <a:spcAft>
                <a:spcPts val="0"/>
              </a:spcAft>
              <a:buFont typeface="+mj-lt"/>
              <a:buAutoNum type="alphaLcParenR"/>
              <a:tabLst>
                <a:tab pos="1028700" algn="l"/>
              </a:tabLst>
            </a:pPr>
            <a:r>
              <a:rPr lang="en-US" dirty="0">
                <a:ea typeface="Times New Roman"/>
                <a:cs typeface="Times New Roman"/>
              </a:rPr>
              <a:t>Professional routine</a:t>
            </a:r>
          </a:p>
          <a:p>
            <a:pPr marL="692150" marR="0" lvl="0" indent="-342900">
              <a:lnSpc>
                <a:spcPct val="115000"/>
              </a:lnSpc>
              <a:spcBef>
                <a:spcPts val="0"/>
              </a:spcBef>
              <a:spcAft>
                <a:spcPts val="1000"/>
              </a:spcAft>
              <a:buFont typeface="+mj-lt"/>
              <a:buAutoNum type="alphaLcParenR"/>
              <a:tabLst>
                <a:tab pos="1028700" algn="l"/>
              </a:tabLst>
            </a:pPr>
            <a:r>
              <a:rPr lang="en-US" dirty="0">
                <a:ea typeface="Times New Roman"/>
                <a:cs typeface="Times New Roman"/>
              </a:rPr>
              <a:t>Procrastinating</a:t>
            </a:r>
          </a:p>
          <a:p>
            <a:endParaRPr lang="en-US" dirty="0" smtClean="0"/>
          </a:p>
        </p:txBody>
      </p:sp>
    </p:spTree>
    <p:extLst>
      <p:ext uri="{BB962C8B-B14F-4D97-AF65-F5344CB8AC3E}">
        <p14:creationId xmlns:p14="http://schemas.microsoft.com/office/powerpoint/2010/main" val="281404322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Routines and rituals can actually help _________ the spontaneity and fun in your life.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Increase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Decrease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Sap</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Eliminate</a:t>
            </a:r>
          </a:p>
          <a:p>
            <a:pPr marL="339725" marR="0" lvl="0" indent="-339725">
              <a:lnSpc>
                <a:spcPct val="115000"/>
              </a:lnSpc>
              <a:spcBef>
                <a:spcPts val="0"/>
              </a:spcBef>
              <a:spcAft>
                <a:spcPts val="1000"/>
              </a:spcAft>
              <a:buFont typeface="+mj-lt"/>
              <a:buAutoNum type="arabicPeriod" startAt="2"/>
            </a:pPr>
            <a:r>
              <a:rPr lang="en-US" dirty="0">
                <a:solidFill>
                  <a:srgbClr val="000000"/>
                </a:solidFill>
                <a:ea typeface="Times New Roman"/>
                <a:cs typeface="Times New Roman"/>
              </a:rPr>
              <a:t>Routines allow you to have more __________ to spend on tasks.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Room</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Money</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Energy</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Fun</a:t>
            </a:r>
          </a:p>
          <a:p>
            <a:endParaRPr lang="en-US" dirty="0" smtClean="0"/>
          </a:p>
        </p:txBody>
      </p:sp>
    </p:spTree>
    <p:extLst>
      <p:ext uri="{BB962C8B-B14F-4D97-AF65-F5344CB8AC3E}">
        <p14:creationId xmlns:p14="http://schemas.microsoft.com/office/powerpoint/2010/main" val="7323427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smtClean="0"/>
              <a:t>Workshop Objectives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4213350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“Any practice regularly performed in a set manner” is a 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Accident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Coincidence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Downfall</a:t>
            </a:r>
          </a:p>
          <a:p>
            <a:pPr marL="692150"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Routine</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Once you establish a routine it can ________________.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Be set in stone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Be difficult</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Be modified</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Be easy</a:t>
            </a:r>
          </a:p>
        </p:txBody>
      </p:sp>
    </p:spTree>
    <p:extLst>
      <p:ext uri="{BB962C8B-B14F-4D97-AF65-F5344CB8AC3E}">
        <p14:creationId xmlns:p14="http://schemas.microsoft.com/office/powerpoint/2010/main" val="314113705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How many steps are there to building a routine?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Three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Five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Tons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One</a:t>
            </a:r>
          </a:p>
          <a:p>
            <a:pPr marL="339725" marR="0"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Which is not one of the three easy steps to building a routine?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Identifying the task</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Identifying yourself</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Identifying sub-tasks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Identifying time or trigger</a:t>
            </a:r>
          </a:p>
          <a:p>
            <a:endParaRPr lang="en-US" dirty="0" smtClean="0"/>
          </a:p>
        </p:txBody>
      </p:sp>
    </p:spTree>
    <p:extLst>
      <p:ext uri="{BB962C8B-B14F-4D97-AF65-F5344CB8AC3E}">
        <p14:creationId xmlns:p14="http://schemas.microsoft.com/office/powerpoint/2010/main" val="261400638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Sleep, meals, and _____________ form the building blocks of our lives.</a:t>
            </a:r>
            <a:endParaRPr lang="en-US" dirty="0">
              <a:ea typeface="Times New Roman"/>
              <a:cs typeface="Times New Roman"/>
            </a:endParaRPr>
          </a:p>
          <a:p>
            <a:pPr marL="688975" marR="0" lvl="0" indent="-339725">
              <a:lnSpc>
                <a:spcPct val="115000"/>
              </a:lnSpc>
              <a:spcBef>
                <a:spcPts val="0"/>
              </a:spcBef>
              <a:spcAft>
                <a:spcPts val="0"/>
              </a:spcAft>
              <a:buFont typeface="+mj-lt"/>
              <a:buAutoNum type="alphaLcParenR"/>
            </a:pPr>
            <a:r>
              <a:rPr lang="en-US" dirty="0">
                <a:solidFill>
                  <a:srgbClr val="FF0000"/>
                </a:solidFill>
                <a:ea typeface="Times New Roman"/>
                <a:cs typeface="Times New Roman"/>
              </a:rPr>
              <a:t>Exercise</a:t>
            </a:r>
            <a:endParaRPr lang="en-US" dirty="0">
              <a:ea typeface="Times New Roman"/>
              <a:cs typeface="Times New Roman"/>
            </a:endParaRP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Irritating</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Noise</a:t>
            </a:r>
          </a:p>
          <a:p>
            <a:pPr marL="688975" marR="0" lvl="0" indent="-339725">
              <a:lnSpc>
                <a:spcPct val="115000"/>
              </a:lnSpc>
              <a:spcBef>
                <a:spcPts val="0"/>
              </a:spcBef>
              <a:spcAft>
                <a:spcPts val="1000"/>
              </a:spcAft>
              <a:buFont typeface="+mj-lt"/>
              <a:buAutoNum type="alphaLcParenR"/>
            </a:pPr>
            <a:r>
              <a:rPr lang="en-US" dirty="0">
                <a:ea typeface="Times New Roman"/>
                <a:cs typeface="Times New Roman"/>
              </a:rPr>
              <a:t>Distractions</a:t>
            </a:r>
          </a:p>
          <a:p>
            <a:pPr marL="339725" marR="0" lvl="0" indent="-339725">
              <a:lnSpc>
                <a:spcPct val="115000"/>
              </a:lnSpc>
              <a:spcBef>
                <a:spcPts val="0"/>
              </a:spcBef>
              <a:spcAft>
                <a:spcPts val="1000"/>
              </a:spcAft>
              <a:buFont typeface="+mj-lt"/>
              <a:buAutoNum type="arabicPeriod" startAt="8"/>
            </a:pPr>
            <a:r>
              <a:rPr lang="en-US" dirty="0">
                <a:solidFill>
                  <a:srgbClr val="000000"/>
                </a:solidFill>
                <a:ea typeface="Times New Roman"/>
                <a:cs typeface="Times New Roman"/>
              </a:rPr>
              <a:t>Which can be considered a professional routine?</a:t>
            </a:r>
            <a:endParaRPr lang="en-US" dirty="0">
              <a:ea typeface="Times New Roman"/>
              <a:cs typeface="Times New Roman"/>
            </a:endParaRP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Do tasks as they come up</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Don't worry about organization</a:t>
            </a:r>
          </a:p>
          <a:p>
            <a:pPr marL="688975" marR="0" lvl="0" indent="-339725">
              <a:lnSpc>
                <a:spcPct val="115000"/>
              </a:lnSpc>
              <a:spcBef>
                <a:spcPts val="0"/>
              </a:spcBef>
              <a:spcAft>
                <a:spcPts val="0"/>
              </a:spcAft>
              <a:buFont typeface="+mj-lt"/>
              <a:buAutoNum type="alphaLcParenR"/>
            </a:pPr>
            <a:r>
              <a:rPr lang="en-US" dirty="0">
                <a:solidFill>
                  <a:srgbClr val="FF0000"/>
                </a:solidFill>
                <a:ea typeface="Times New Roman"/>
                <a:cs typeface="Times New Roman"/>
              </a:rPr>
              <a:t>Set aside time to check email</a:t>
            </a:r>
            <a:endParaRPr lang="en-US" dirty="0">
              <a:ea typeface="Times New Roman"/>
              <a:cs typeface="Times New Roman"/>
            </a:endParaRPr>
          </a:p>
          <a:p>
            <a:pPr marL="688975" marR="0" lvl="0" indent="-339725">
              <a:lnSpc>
                <a:spcPct val="115000"/>
              </a:lnSpc>
              <a:spcBef>
                <a:spcPts val="0"/>
              </a:spcBef>
              <a:spcAft>
                <a:spcPts val="1000"/>
              </a:spcAft>
              <a:buFont typeface="+mj-lt"/>
              <a:buAutoNum type="alphaLcParenR"/>
            </a:pPr>
            <a:r>
              <a:rPr lang="en-US" dirty="0">
                <a:ea typeface="Times New Roman"/>
                <a:cs typeface="Times New Roman"/>
              </a:rPr>
              <a:t>Have no plan</a:t>
            </a:r>
          </a:p>
        </p:txBody>
      </p:sp>
    </p:spTree>
    <p:extLst>
      <p:ext uri="{BB962C8B-B14F-4D97-AF65-F5344CB8AC3E}">
        <p14:creationId xmlns:p14="http://schemas.microsoft.com/office/powerpoint/2010/main" val="152385550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Which of these is an easy way to simplify your life?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Pay someone to do it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Plan your meals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Use electronic banking</a:t>
            </a:r>
          </a:p>
          <a:p>
            <a:pPr marL="692150"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10"/>
            </a:pPr>
            <a:r>
              <a:rPr lang="en-US" dirty="0">
                <a:solidFill>
                  <a:srgbClr val="000000"/>
                </a:solidFill>
                <a:ea typeface="Times New Roman"/>
                <a:cs typeface="Times New Roman"/>
              </a:rPr>
              <a:t>Setting up a system for maintaining your task tracking system is an example of what?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1028700" algn="l"/>
              </a:tabLst>
            </a:pPr>
            <a:r>
              <a:rPr lang="en-US" dirty="0">
                <a:ea typeface="Times New Roman"/>
                <a:cs typeface="Times New Roman"/>
              </a:rPr>
              <a:t>Too much work</a:t>
            </a:r>
          </a:p>
          <a:p>
            <a:pPr marL="692150" marR="0" lvl="0" indent="-342900">
              <a:lnSpc>
                <a:spcPct val="115000"/>
              </a:lnSpc>
              <a:spcBef>
                <a:spcPts val="0"/>
              </a:spcBef>
              <a:spcAft>
                <a:spcPts val="0"/>
              </a:spcAft>
              <a:buFont typeface="+mj-lt"/>
              <a:buAutoNum type="alphaLcParenR"/>
              <a:tabLst>
                <a:tab pos="1028700" algn="l"/>
              </a:tabLst>
            </a:pPr>
            <a:r>
              <a:rPr lang="en-US" dirty="0">
                <a:ea typeface="Times New Roman"/>
                <a:cs typeface="Times New Roman"/>
              </a:rPr>
              <a:t>Laziness</a:t>
            </a:r>
          </a:p>
          <a:p>
            <a:pPr marL="692150" marR="0" lvl="0" indent="-342900">
              <a:lnSpc>
                <a:spcPct val="115000"/>
              </a:lnSpc>
              <a:spcBef>
                <a:spcPts val="0"/>
              </a:spcBef>
              <a:spcAft>
                <a:spcPts val="0"/>
              </a:spcAft>
              <a:buFont typeface="+mj-lt"/>
              <a:buAutoNum type="alphaLcParenR"/>
              <a:tabLst>
                <a:tab pos="1028700" algn="l"/>
              </a:tabLst>
            </a:pPr>
            <a:r>
              <a:rPr lang="en-US" dirty="0">
                <a:solidFill>
                  <a:srgbClr val="FF0000"/>
                </a:solidFill>
                <a:ea typeface="Times New Roman"/>
                <a:cs typeface="Times New Roman"/>
              </a:rPr>
              <a:t>Professional routine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tabLst>
                <a:tab pos="1028700" algn="l"/>
              </a:tabLst>
            </a:pPr>
            <a:r>
              <a:rPr lang="en-US" dirty="0">
                <a:ea typeface="Times New Roman"/>
                <a:cs typeface="Times New Roman"/>
              </a:rPr>
              <a:t>Procrastinating</a:t>
            </a:r>
          </a:p>
          <a:p>
            <a:endParaRPr lang="en-US" dirty="0" smtClean="0"/>
          </a:p>
        </p:txBody>
      </p:sp>
    </p:spTree>
    <p:extLst>
      <p:ext uri="{BB962C8B-B14F-4D97-AF65-F5344CB8AC3E}">
        <p14:creationId xmlns:p14="http://schemas.microsoft.com/office/powerpoint/2010/main" val="361203108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3"/>
          <p:cNvSpPr>
            <a:spLocks noGrp="1"/>
          </p:cNvSpPr>
          <p:nvPr>
            <p:ph type="title"/>
          </p:nvPr>
        </p:nvSpPr>
        <p:spPr/>
        <p:txBody>
          <a:bodyPr/>
          <a:lstStyle/>
          <a:p>
            <a:pPr eaLnBrk="1" hangingPunct="1"/>
            <a:r>
              <a:rPr lang="en-CA" dirty="0" smtClean="0"/>
              <a:t>Module </a:t>
            </a:r>
            <a:r>
              <a:rPr lang="en-US" dirty="0" smtClean="0"/>
              <a:t>Four: Scheduling Yourself</a:t>
            </a:r>
            <a:endParaRPr lang="en-CA" dirty="0" smtClean="0"/>
          </a:p>
        </p:txBody>
      </p:sp>
      <p:sp>
        <p:nvSpPr>
          <p:cNvPr id="17411" name="Content Placeholder 4"/>
          <p:cNvSpPr>
            <a:spLocks noGrp="1"/>
          </p:cNvSpPr>
          <p:nvPr>
            <p:ph idx="1"/>
          </p:nvPr>
        </p:nvSpPr>
        <p:spPr/>
        <p:txBody>
          <a:bodyPr/>
          <a:lstStyle/>
          <a:p>
            <a:pPr eaLnBrk="1" hangingPunct="1">
              <a:buFont typeface="Arial" charset="0"/>
              <a:buNone/>
            </a:pPr>
            <a:r>
              <a:rPr lang="en-US" dirty="0" smtClean="0"/>
              <a:t/>
            </a:r>
            <a:br>
              <a:rPr lang="en-US" dirty="0" smtClean="0"/>
            </a:br>
            <a:r>
              <a:rPr lang="en-US" dirty="0" smtClean="0"/>
              <a:t>Routines and rituals should form the framework of your days at home and in the office. This module will explore how to schedule those tasks and activities in the most efficient way possible.</a:t>
            </a:r>
            <a:endParaRPr lang="en-CA" dirty="0" smtClean="0"/>
          </a:p>
        </p:txBody>
      </p:sp>
      <p:sp>
        <p:nvSpPr>
          <p:cNvPr id="17412" name="Text Placeholder 5"/>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2400" dirty="0">
                <a:latin typeface="+mj-lt"/>
                <a:ea typeface="Times New Roman"/>
                <a:cs typeface="Times New Roman"/>
              </a:rPr>
              <a:t>Time is what we want most, but what we use worst.</a:t>
            </a:r>
            <a:endParaRPr lang="en-US" sz="1800" dirty="0">
              <a:latin typeface="+mj-lt"/>
              <a:ea typeface="Times New Roman"/>
              <a:cs typeface="Times New Roman"/>
            </a:endParaRPr>
          </a:p>
          <a:p>
            <a:pPr algn="ctr">
              <a:lnSpc>
                <a:spcPct val="115000"/>
              </a:lnSpc>
              <a:spcBef>
                <a:spcPts val="0"/>
              </a:spcBef>
              <a:spcAft>
                <a:spcPts val="1000"/>
              </a:spcAft>
            </a:pPr>
            <a:r>
              <a:rPr lang="en-US" sz="2400" b="1" dirty="0">
                <a:latin typeface="+mj-lt"/>
                <a:ea typeface="Times New Roman"/>
                <a:cs typeface="Times New Roman"/>
              </a:rPr>
              <a:t>William Penn</a:t>
            </a:r>
            <a:endParaRPr lang="en-US" sz="1800" b="1" dirty="0">
              <a:latin typeface="+mj-lt"/>
              <a:ea typeface="Times New Roman"/>
              <a:cs typeface="Times New Roman"/>
            </a:endParaRPr>
          </a:p>
          <a:p>
            <a:pPr eaLnBrk="1" hangingPunct="1"/>
            <a:endParaRPr lang="en-CA" sz="1800"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Simple Secret of Successful Time Management</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50107851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756700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7"/>
          <p:cNvSpPr>
            <a:spLocks noGrp="1"/>
          </p:cNvSpPr>
          <p:nvPr>
            <p:ph type="title"/>
          </p:nvPr>
        </p:nvSpPr>
        <p:spPr/>
        <p:txBody>
          <a:bodyPr/>
          <a:lstStyle/>
          <a:p>
            <a:pPr eaLnBrk="1" hangingPunct="1"/>
            <a:r>
              <a:rPr lang="en-US" dirty="0" smtClean="0"/>
              <a:t>Developing a Tracking System</a:t>
            </a:r>
            <a:endParaRPr lang="en-CA" dirty="0" smtClean="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92168927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smtClean="0"/>
              <a:t>Scheduling Appointments</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65556501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smtClean="0"/>
              <a:t>Scheduling Tasks</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6267934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Routines and _________ should form the framework of your days at home and in the office.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Procrastination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Difficult tasks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Rituals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Avoidance</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There is no __________ to time management.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Answer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Path</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End</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Secret</a:t>
            </a:r>
          </a:p>
          <a:p>
            <a:endParaRPr lang="en-US" dirty="0" smtClean="0"/>
          </a:p>
        </p:txBody>
      </p:sp>
    </p:spTree>
    <p:extLst>
      <p:ext uri="{BB962C8B-B14F-4D97-AF65-F5344CB8AC3E}">
        <p14:creationId xmlns:p14="http://schemas.microsoft.com/office/powerpoint/2010/main" val="24520072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CA" dirty="0" smtClean="0"/>
              <a:t>Module </a:t>
            </a:r>
            <a:r>
              <a:rPr lang="en-US" dirty="0" smtClean="0"/>
              <a:t>Two: Setting SMART Goals</a:t>
            </a:r>
            <a:endParaRPr lang="en-CA" dirty="0" smtClean="0"/>
          </a:p>
        </p:txBody>
      </p:sp>
      <p:sp>
        <p:nvSpPr>
          <p:cNvPr id="8195" name="Content Placeholder 3"/>
          <p:cNvSpPr>
            <a:spLocks noGrp="1"/>
          </p:cNvSpPr>
          <p:nvPr>
            <p:ph idx="1"/>
          </p:nvPr>
        </p:nvSpPr>
        <p:spPr/>
        <p:txBody>
          <a:bodyPr/>
          <a:lstStyle/>
          <a:p>
            <a:pPr eaLnBrk="1" hangingPunct="1">
              <a:buFont typeface="Arial" charset="0"/>
              <a:buNone/>
            </a:pPr>
            <a:r>
              <a:rPr lang="en-US" dirty="0" smtClean="0"/>
              <a:t/>
            </a:r>
            <a:br>
              <a:rPr lang="en-US" dirty="0" smtClean="0"/>
            </a:br>
            <a:r>
              <a:rPr lang="en-US" dirty="0" smtClean="0"/>
              <a:t>Goal setting is critical to your personal productivity. It can be used in every single area of your life, including financial, physical, personal development, relationships, or even spiritual. </a:t>
            </a:r>
            <a:endParaRPr lang="en-CA" dirty="0" smtClean="0"/>
          </a:p>
        </p:txBody>
      </p:sp>
      <p:sp>
        <p:nvSpPr>
          <p:cNvPr id="8196" name="Text Placeholder 4"/>
          <p:cNvSpPr>
            <a:spLocks noGrp="1"/>
          </p:cNvSpPr>
          <p:nvPr>
            <p:ph type="body" sz="quarter" idx="10"/>
          </p:nvPr>
        </p:nvSpPr>
        <p:spPr>
          <a:xfrm>
            <a:off x="7391400" y="381000"/>
            <a:ext cx="1752600" cy="3840088"/>
          </a:xfrm>
          <a:ln>
            <a:miter lim="800000"/>
            <a:headEnd/>
            <a:tailEnd/>
          </a:ln>
        </p:spPr>
        <p:txBody>
          <a:bodyPr/>
          <a:lstStyle/>
          <a:p>
            <a:pPr>
              <a:lnSpc>
                <a:spcPct val="115000"/>
              </a:lnSpc>
              <a:spcBef>
                <a:spcPts val="0"/>
              </a:spcBef>
              <a:spcAft>
                <a:spcPts val="1000"/>
              </a:spcAft>
            </a:pPr>
            <a:r>
              <a:rPr lang="en-US" sz="2000" dirty="0">
                <a:latin typeface="+mj-lt"/>
                <a:ea typeface="Times New Roman"/>
                <a:cs typeface="Times New Roman"/>
              </a:rPr>
              <a:t>Time is the stuff that life is made of.</a:t>
            </a:r>
            <a:endParaRPr lang="en-US" sz="1600" dirty="0">
              <a:latin typeface="+mj-lt"/>
              <a:ea typeface="Times New Roman"/>
              <a:cs typeface="Times New Roman"/>
            </a:endParaRPr>
          </a:p>
          <a:p>
            <a:pPr algn="ctr">
              <a:lnSpc>
                <a:spcPct val="115000"/>
              </a:lnSpc>
              <a:spcBef>
                <a:spcPts val="0"/>
              </a:spcBef>
              <a:spcAft>
                <a:spcPts val="1000"/>
              </a:spcAft>
            </a:pPr>
            <a:r>
              <a:rPr lang="en-US" sz="2000" b="1" dirty="0">
                <a:latin typeface="+mj-lt"/>
                <a:ea typeface="Times New Roman"/>
                <a:cs typeface="Times New Roman"/>
              </a:rPr>
              <a:t>Benjamin Franklin</a:t>
            </a:r>
            <a:endParaRPr lang="en-US" sz="1600" b="1" dirty="0">
              <a:latin typeface="+mj-lt"/>
              <a:ea typeface="Times New Roman"/>
              <a:cs typeface="Times New Roman"/>
            </a:endParaRPr>
          </a:p>
          <a:p>
            <a:pPr eaLnBrk="1" hangingPunct="1"/>
            <a:endParaRPr lang="en-CA" sz="1600"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Electronic solutions are an example of a ___________ 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Long road</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Difficult project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Tracking system</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Sneaky tool</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Which of these is not a step to making the most of your electronic solution?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Taking time to learn about features of the application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Keep all your email accounts for home and office together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Adjust as much as you can</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Keep personal and professional tasks </a:t>
            </a:r>
            <a:r>
              <a:rPr lang="en-US" dirty="0" smtClean="0">
                <a:ea typeface="Times New Roman"/>
                <a:cs typeface="Times New Roman"/>
              </a:rPr>
              <a:t>separate</a:t>
            </a:r>
            <a:endParaRPr lang="en-US" dirty="0" smtClean="0"/>
          </a:p>
        </p:txBody>
      </p:sp>
    </p:spTree>
    <p:extLst>
      <p:ext uri="{BB962C8B-B14F-4D97-AF65-F5344CB8AC3E}">
        <p14:creationId xmlns:p14="http://schemas.microsoft.com/office/powerpoint/2010/main" val="163279563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People who are traditionalists should try using a ________________ journal.</a:t>
            </a:r>
            <a:endParaRPr lang="en-US" dirty="0">
              <a:ea typeface="Times New Roman"/>
              <a:cs typeface="Times New Roman"/>
            </a:endParaRP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Electronic files</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Post-it</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Productivity</a:t>
            </a:r>
          </a:p>
          <a:p>
            <a:pPr marL="688975" marR="0" lvl="0" indent="-339725">
              <a:lnSpc>
                <a:spcPct val="115000"/>
              </a:lnSpc>
              <a:spcBef>
                <a:spcPts val="0"/>
              </a:spcBef>
              <a:spcAft>
                <a:spcPts val="1000"/>
              </a:spcAft>
              <a:buFont typeface="+mj-lt"/>
              <a:buAutoNum type="alphaLcParenR"/>
            </a:pPr>
            <a:r>
              <a:rPr lang="en-US" dirty="0">
                <a:ea typeface="Times New Roman"/>
                <a:cs typeface="Times New Roman"/>
              </a:rPr>
              <a:t>Memory</a:t>
            </a:r>
          </a:p>
          <a:p>
            <a:pPr marL="339725" marR="0" lvl="0" indent="-339725">
              <a:lnSpc>
                <a:spcPct val="115000"/>
              </a:lnSpc>
              <a:spcBef>
                <a:spcPts val="0"/>
              </a:spcBef>
              <a:spcAft>
                <a:spcPts val="1000"/>
              </a:spcAft>
              <a:buFont typeface="+mj-lt"/>
              <a:buAutoNum type="arabicPeriod" startAt="6"/>
            </a:pPr>
            <a:r>
              <a:rPr lang="en-US" dirty="0">
                <a:ea typeface="Times New Roman"/>
                <a:cs typeface="Times New Roman"/>
              </a:rPr>
              <a:t>You can keep a ____________ calendar in the back of the journal.</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Long-term</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Short-term</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Yearly</a:t>
            </a:r>
          </a:p>
          <a:p>
            <a:pPr marL="688975" marR="0" lvl="0" indent="-339725">
              <a:lnSpc>
                <a:spcPct val="115000"/>
              </a:lnSpc>
              <a:spcBef>
                <a:spcPts val="0"/>
              </a:spcBef>
              <a:spcAft>
                <a:spcPts val="1000"/>
              </a:spcAft>
              <a:buFont typeface="+mj-lt"/>
              <a:buAutoNum type="alphaLcParenR"/>
            </a:pPr>
            <a:r>
              <a:rPr lang="en-US" dirty="0">
                <a:ea typeface="Times New Roman"/>
                <a:cs typeface="Times New Roman"/>
              </a:rPr>
              <a:t>Activity</a:t>
            </a:r>
          </a:p>
          <a:p>
            <a:endParaRPr lang="en-US" dirty="0" smtClean="0"/>
          </a:p>
        </p:txBody>
      </p:sp>
    </p:spTree>
    <p:extLst>
      <p:ext uri="{BB962C8B-B14F-4D97-AF65-F5344CB8AC3E}">
        <p14:creationId xmlns:p14="http://schemas.microsoft.com/office/powerpoint/2010/main" val="289455976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What's the term for the concept that allows you to differentiate between important tasks and urgent tasks?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Urgent/important matrix</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Important/non-urgent matrix</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Home/work matrix</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Work/task matrix</a:t>
            </a:r>
          </a:p>
          <a:p>
            <a:pPr marL="339725" marR="0" lvl="0" indent="-339725">
              <a:lnSpc>
                <a:spcPct val="115000"/>
              </a:lnSpc>
              <a:spcBef>
                <a:spcPts val="0"/>
              </a:spcBef>
              <a:spcAft>
                <a:spcPts val="1000"/>
              </a:spcAft>
              <a:buFont typeface="+mj-lt"/>
              <a:buAutoNum type="arabicPeriod" startAt="8"/>
            </a:pPr>
            <a:r>
              <a:rPr lang="en-US" dirty="0">
                <a:ea typeface="Times New Roman"/>
                <a:cs typeface="Times New Roman"/>
              </a:rPr>
              <a:t>What is the concept of the urgent/important matrix called?</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Roosevelt principle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Truman principle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Eisenhower principle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Trump principle</a:t>
            </a:r>
          </a:p>
          <a:p>
            <a:endParaRPr lang="en-US" dirty="0" smtClean="0"/>
          </a:p>
        </p:txBody>
      </p:sp>
    </p:spTree>
    <p:extLst>
      <p:ext uri="{BB962C8B-B14F-4D97-AF65-F5344CB8AC3E}">
        <p14:creationId xmlns:p14="http://schemas.microsoft.com/office/powerpoint/2010/main" val="358058023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Who rediscovered the Eisenhower Principle in 1994 and wrote a book centering on it?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1085850" algn="l"/>
              </a:tabLst>
            </a:pPr>
            <a:r>
              <a:rPr lang="en-US" dirty="0">
                <a:solidFill>
                  <a:srgbClr val="000000"/>
                </a:solidFill>
                <a:ea typeface="Times New Roman"/>
                <a:cs typeface="Times New Roman"/>
              </a:rPr>
              <a:t>Truman Capote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1085850" algn="l"/>
              </a:tabLst>
            </a:pPr>
            <a:r>
              <a:rPr lang="en-US" dirty="0">
                <a:ea typeface="Times New Roman"/>
                <a:cs typeface="Times New Roman"/>
              </a:rPr>
              <a:t>Stephen Covey</a:t>
            </a:r>
          </a:p>
          <a:p>
            <a:pPr marL="692150" marR="0" lvl="0" indent="-342900">
              <a:lnSpc>
                <a:spcPct val="115000"/>
              </a:lnSpc>
              <a:spcBef>
                <a:spcPts val="0"/>
              </a:spcBef>
              <a:spcAft>
                <a:spcPts val="0"/>
              </a:spcAft>
              <a:buFont typeface="+mj-lt"/>
              <a:buAutoNum type="alphaLcParenR"/>
              <a:tabLst>
                <a:tab pos="1085850" algn="l"/>
              </a:tabLst>
            </a:pPr>
            <a:r>
              <a:rPr lang="en-US" dirty="0">
                <a:ea typeface="Times New Roman"/>
                <a:cs typeface="Times New Roman"/>
              </a:rPr>
              <a:t>Maeve Binchy</a:t>
            </a:r>
          </a:p>
          <a:p>
            <a:pPr marL="692150" marR="0" lvl="0" indent="-342900">
              <a:lnSpc>
                <a:spcPct val="115000"/>
              </a:lnSpc>
              <a:spcBef>
                <a:spcPts val="0"/>
              </a:spcBef>
              <a:spcAft>
                <a:spcPts val="1000"/>
              </a:spcAft>
              <a:buFont typeface="+mj-lt"/>
              <a:buAutoNum type="alphaLcParenR"/>
              <a:tabLst>
                <a:tab pos="1085850" algn="l"/>
              </a:tabLst>
            </a:pPr>
            <a:r>
              <a:rPr lang="en-US" dirty="0">
                <a:ea typeface="Times New Roman"/>
                <a:cs typeface="Times New Roman"/>
              </a:rPr>
              <a:t>John Grisham</a:t>
            </a:r>
          </a:p>
          <a:p>
            <a:pPr marL="339725" marR="0" lvl="0" indent="-339725">
              <a:lnSpc>
                <a:spcPct val="115000"/>
              </a:lnSpc>
              <a:spcBef>
                <a:spcPts val="0"/>
              </a:spcBef>
              <a:spcAft>
                <a:spcPts val="1000"/>
              </a:spcAft>
              <a:buFont typeface="+mj-lt"/>
              <a:buAutoNum type="arabicPeriod" startAt="10"/>
            </a:pPr>
            <a:r>
              <a:rPr lang="en-US" dirty="0">
                <a:ea typeface="Times New Roman"/>
                <a:cs typeface="Times New Roman"/>
              </a:rPr>
              <a:t>Which is not a quadrant of the urgent/important matrix?</a:t>
            </a:r>
          </a:p>
          <a:p>
            <a:pPr marL="692150" marR="0" lvl="0" indent="-342900">
              <a:lnSpc>
                <a:spcPct val="115000"/>
              </a:lnSpc>
              <a:spcBef>
                <a:spcPts val="0"/>
              </a:spcBef>
              <a:spcAft>
                <a:spcPts val="0"/>
              </a:spcAft>
              <a:buFont typeface="+mj-lt"/>
              <a:buAutoNum type="alphaLcParenR"/>
              <a:tabLst>
                <a:tab pos="1257300" algn="l"/>
              </a:tabLst>
            </a:pPr>
            <a:r>
              <a:rPr lang="en-US" dirty="0">
                <a:ea typeface="Times New Roman"/>
                <a:cs typeface="Times New Roman"/>
              </a:rPr>
              <a:t>Urgent and important</a:t>
            </a:r>
          </a:p>
          <a:p>
            <a:pPr marL="692150" marR="0" lvl="0" indent="-342900">
              <a:lnSpc>
                <a:spcPct val="115000"/>
              </a:lnSpc>
              <a:spcBef>
                <a:spcPts val="0"/>
              </a:spcBef>
              <a:spcAft>
                <a:spcPts val="0"/>
              </a:spcAft>
              <a:buFont typeface="+mj-lt"/>
              <a:buAutoNum type="alphaLcParenR"/>
              <a:tabLst>
                <a:tab pos="1257300" algn="l"/>
              </a:tabLst>
            </a:pPr>
            <a:r>
              <a:rPr lang="en-US" dirty="0">
                <a:ea typeface="Times New Roman"/>
                <a:cs typeface="Times New Roman"/>
              </a:rPr>
              <a:t>Important, but not urgent</a:t>
            </a:r>
          </a:p>
          <a:p>
            <a:pPr marL="692150" marR="0" lvl="0" indent="-342900">
              <a:lnSpc>
                <a:spcPct val="115000"/>
              </a:lnSpc>
              <a:spcBef>
                <a:spcPts val="0"/>
              </a:spcBef>
              <a:spcAft>
                <a:spcPts val="0"/>
              </a:spcAft>
              <a:buFont typeface="+mj-lt"/>
              <a:buAutoNum type="alphaLcParenR"/>
              <a:tabLst>
                <a:tab pos="1257300" algn="l"/>
              </a:tabLst>
            </a:pPr>
            <a:r>
              <a:rPr lang="en-US" dirty="0">
                <a:ea typeface="Times New Roman"/>
                <a:cs typeface="Times New Roman"/>
              </a:rPr>
              <a:t>Urgent and ethical</a:t>
            </a:r>
          </a:p>
          <a:p>
            <a:pPr marL="692150" marR="0" lvl="0" indent="-342900">
              <a:lnSpc>
                <a:spcPct val="115000"/>
              </a:lnSpc>
              <a:spcBef>
                <a:spcPts val="0"/>
              </a:spcBef>
              <a:spcAft>
                <a:spcPts val="1000"/>
              </a:spcAft>
              <a:buFont typeface="+mj-lt"/>
              <a:buAutoNum type="alphaLcParenR"/>
              <a:tabLst>
                <a:tab pos="1257300" algn="l"/>
              </a:tabLst>
            </a:pPr>
            <a:r>
              <a:rPr lang="en-US" dirty="0">
                <a:ea typeface="Times New Roman"/>
                <a:cs typeface="Times New Roman"/>
              </a:rPr>
              <a:t>Not urgent and not important</a:t>
            </a:r>
          </a:p>
        </p:txBody>
      </p:sp>
    </p:spTree>
    <p:extLst>
      <p:ext uri="{BB962C8B-B14F-4D97-AF65-F5344CB8AC3E}">
        <p14:creationId xmlns:p14="http://schemas.microsoft.com/office/powerpoint/2010/main" val="52717765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Routines and _________ should form the framework of your days at home and in the office.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Procrastination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Difficult tasks</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Rituals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Avoidance</a:t>
            </a:r>
          </a:p>
          <a:p>
            <a:pPr marL="339725" marR="0" lvl="0" indent="-339725">
              <a:lnSpc>
                <a:spcPct val="115000"/>
              </a:lnSpc>
              <a:spcBef>
                <a:spcPts val="0"/>
              </a:spcBef>
              <a:spcAft>
                <a:spcPts val="1000"/>
              </a:spcAft>
              <a:buFont typeface="+mj-lt"/>
              <a:buAutoNum type="arabicPeriod" startAt="2"/>
            </a:pPr>
            <a:r>
              <a:rPr lang="en-US" dirty="0">
                <a:solidFill>
                  <a:srgbClr val="000000"/>
                </a:solidFill>
                <a:ea typeface="Times New Roman"/>
                <a:cs typeface="Times New Roman"/>
              </a:rPr>
              <a:t>There is no __________ to time management.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Answer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Path</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End</a:t>
            </a:r>
          </a:p>
          <a:p>
            <a:pPr marL="692150"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Secret</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7199611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Electronic solutions are an example of a ___________ 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Long road</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Difficult project</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Tracking system</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Sneaky tool</a:t>
            </a:r>
          </a:p>
          <a:p>
            <a:pPr marL="339725" marR="0"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Which of these is not a step to making the most of your electronic solution?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Taking time to learn about features of the application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Keep all your email accounts for home and office together</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Adjust as much as you can</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Keep personal and professional tasks </a:t>
            </a:r>
            <a:r>
              <a:rPr lang="en-US" dirty="0" smtClean="0">
                <a:ea typeface="Times New Roman"/>
                <a:cs typeface="Times New Roman"/>
              </a:rPr>
              <a:t>separate</a:t>
            </a:r>
            <a:endParaRPr lang="en-US" dirty="0" smtClean="0"/>
          </a:p>
        </p:txBody>
      </p:sp>
    </p:spTree>
    <p:extLst>
      <p:ext uri="{BB962C8B-B14F-4D97-AF65-F5344CB8AC3E}">
        <p14:creationId xmlns:p14="http://schemas.microsoft.com/office/powerpoint/2010/main" val="389188470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People who are traditionalists should try using a ________________ journal.</a:t>
            </a:r>
            <a:endParaRPr lang="en-US" dirty="0">
              <a:ea typeface="Times New Roman"/>
              <a:cs typeface="Times New Roman"/>
            </a:endParaRP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Electronic files</a:t>
            </a:r>
          </a:p>
          <a:p>
            <a:pPr marL="688975" marR="0" lvl="0" indent="-339725">
              <a:lnSpc>
                <a:spcPct val="115000"/>
              </a:lnSpc>
              <a:spcBef>
                <a:spcPts val="0"/>
              </a:spcBef>
              <a:spcAft>
                <a:spcPts val="0"/>
              </a:spcAft>
              <a:buFont typeface="+mj-lt"/>
              <a:buAutoNum type="alphaLcParenR"/>
            </a:pPr>
            <a:r>
              <a:rPr lang="en-US" dirty="0">
                <a:solidFill>
                  <a:srgbClr val="000000"/>
                </a:solidFill>
                <a:ea typeface="Times New Roman"/>
                <a:cs typeface="Times New Roman"/>
              </a:rPr>
              <a:t>Post-it</a:t>
            </a:r>
            <a:endParaRPr lang="en-US" dirty="0">
              <a:ea typeface="Times New Roman"/>
              <a:cs typeface="Times New Roman"/>
            </a:endParaRPr>
          </a:p>
          <a:p>
            <a:pPr marL="688975" marR="0" lvl="0" indent="-339725">
              <a:lnSpc>
                <a:spcPct val="115000"/>
              </a:lnSpc>
              <a:spcBef>
                <a:spcPts val="0"/>
              </a:spcBef>
              <a:spcAft>
                <a:spcPts val="0"/>
              </a:spcAft>
              <a:buFont typeface="+mj-lt"/>
              <a:buAutoNum type="alphaLcParenR"/>
            </a:pPr>
            <a:r>
              <a:rPr lang="en-US" dirty="0">
                <a:solidFill>
                  <a:srgbClr val="FF0000"/>
                </a:solidFill>
                <a:ea typeface="Times New Roman"/>
                <a:cs typeface="Times New Roman"/>
              </a:rPr>
              <a:t>Productivity</a:t>
            </a:r>
            <a:endParaRPr lang="en-US" dirty="0">
              <a:ea typeface="Times New Roman"/>
              <a:cs typeface="Times New Roman"/>
            </a:endParaRPr>
          </a:p>
          <a:p>
            <a:pPr marL="688975" marR="0" lvl="0" indent="-339725">
              <a:lnSpc>
                <a:spcPct val="115000"/>
              </a:lnSpc>
              <a:spcBef>
                <a:spcPts val="0"/>
              </a:spcBef>
              <a:spcAft>
                <a:spcPts val="1000"/>
              </a:spcAft>
              <a:buFont typeface="+mj-lt"/>
              <a:buAutoNum type="alphaLcParenR"/>
            </a:pPr>
            <a:r>
              <a:rPr lang="en-US" dirty="0">
                <a:ea typeface="Times New Roman"/>
                <a:cs typeface="Times New Roman"/>
              </a:rPr>
              <a:t>Memory</a:t>
            </a:r>
          </a:p>
          <a:p>
            <a:pPr marL="339725" marR="0"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You can keep a ____________ calendar in the back of the journal.</a:t>
            </a:r>
            <a:endParaRPr lang="en-US" dirty="0">
              <a:ea typeface="Times New Roman"/>
              <a:cs typeface="Times New Roman"/>
            </a:endParaRPr>
          </a:p>
          <a:p>
            <a:pPr marL="688975" marR="0" lvl="0" indent="-339725">
              <a:lnSpc>
                <a:spcPct val="115000"/>
              </a:lnSpc>
              <a:spcBef>
                <a:spcPts val="0"/>
              </a:spcBef>
              <a:spcAft>
                <a:spcPts val="0"/>
              </a:spcAft>
              <a:buFont typeface="+mj-lt"/>
              <a:buAutoNum type="alphaLcParenR"/>
            </a:pPr>
            <a:r>
              <a:rPr lang="en-US" dirty="0">
                <a:solidFill>
                  <a:srgbClr val="FF0000"/>
                </a:solidFill>
                <a:ea typeface="Times New Roman"/>
                <a:cs typeface="Times New Roman"/>
              </a:rPr>
              <a:t>Long-term</a:t>
            </a:r>
            <a:endParaRPr lang="en-US" dirty="0">
              <a:ea typeface="Times New Roman"/>
              <a:cs typeface="Times New Roman"/>
            </a:endParaRP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Short-term</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Yearly</a:t>
            </a:r>
          </a:p>
          <a:p>
            <a:pPr marL="688975" marR="0" lvl="0" indent="-339725">
              <a:lnSpc>
                <a:spcPct val="115000"/>
              </a:lnSpc>
              <a:spcBef>
                <a:spcPts val="0"/>
              </a:spcBef>
              <a:spcAft>
                <a:spcPts val="1000"/>
              </a:spcAft>
              <a:buFont typeface="+mj-lt"/>
              <a:buAutoNum type="alphaLcParenR"/>
            </a:pPr>
            <a:r>
              <a:rPr lang="en-US" dirty="0">
                <a:ea typeface="Times New Roman"/>
                <a:cs typeface="Times New Roman"/>
              </a:rPr>
              <a:t>Activity</a:t>
            </a:r>
          </a:p>
          <a:p>
            <a:endParaRPr lang="en-US" dirty="0" smtClean="0"/>
          </a:p>
        </p:txBody>
      </p:sp>
    </p:spTree>
    <p:extLst>
      <p:ext uri="{BB962C8B-B14F-4D97-AF65-F5344CB8AC3E}">
        <p14:creationId xmlns:p14="http://schemas.microsoft.com/office/powerpoint/2010/main" val="39833136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What's the term for the concept that allows you to differentiate between important tasks and urgent tasks?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Urgent/important matrix</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Important/non-urgent matrix</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Home/work matrix</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Work/task matrix</a:t>
            </a:r>
          </a:p>
          <a:p>
            <a:pPr marL="339725" marR="0" lvl="0" indent="-339725">
              <a:lnSpc>
                <a:spcPct val="115000"/>
              </a:lnSpc>
              <a:spcBef>
                <a:spcPts val="0"/>
              </a:spcBef>
              <a:spcAft>
                <a:spcPts val="1000"/>
              </a:spcAft>
              <a:buFont typeface="+mj-lt"/>
              <a:buAutoNum type="arabicPeriod" startAt="8"/>
            </a:pPr>
            <a:r>
              <a:rPr lang="en-US" dirty="0">
                <a:solidFill>
                  <a:srgbClr val="000000"/>
                </a:solidFill>
                <a:ea typeface="Times New Roman"/>
                <a:cs typeface="Times New Roman"/>
              </a:rPr>
              <a:t>What is the concept of the urgent/important matrix called?</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Roosevelt principle</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Truman principle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Eisenhower principle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Trump principle</a:t>
            </a:r>
          </a:p>
          <a:p>
            <a:endParaRPr lang="en-US" dirty="0" smtClean="0"/>
          </a:p>
        </p:txBody>
      </p:sp>
    </p:spTree>
    <p:extLst>
      <p:ext uri="{BB962C8B-B14F-4D97-AF65-F5344CB8AC3E}">
        <p14:creationId xmlns:p14="http://schemas.microsoft.com/office/powerpoint/2010/main" val="330693940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Who rediscovered the Eisenhower Principle in 1994 and wrote a book centering on it?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1085850" algn="l"/>
              </a:tabLst>
            </a:pPr>
            <a:r>
              <a:rPr lang="en-US" dirty="0">
                <a:solidFill>
                  <a:srgbClr val="000000"/>
                </a:solidFill>
                <a:ea typeface="Times New Roman"/>
                <a:cs typeface="Times New Roman"/>
              </a:rPr>
              <a:t>Truman Capote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1085850" algn="l"/>
              </a:tabLst>
            </a:pPr>
            <a:r>
              <a:rPr lang="en-US" dirty="0">
                <a:solidFill>
                  <a:srgbClr val="FF0000"/>
                </a:solidFill>
                <a:ea typeface="Times New Roman"/>
                <a:cs typeface="Times New Roman"/>
              </a:rPr>
              <a:t>Stephen Covey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1085850" algn="l"/>
              </a:tabLst>
            </a:pPr>
            <a:r>
              <a:rPr lang="en-US" dirty="0">
                <a:ea typeface="Times New Roman"/>
                <a:cs typeface="Times New Roman"/>
              </a:rPr>
              <a:t>Maeve Binchy</a:t>
            </a:r>
          </a:p>
          <a:p>
            <a:pPr marL="692150" marR="0" lvl="0" indent="-342900">
              <a:lnSpc>
                <a:spcPct val="115000"/>
              </a:lnSpc>
              <a:spcBef>
                <a:spcPts val="0"/>
              </a:spcBef>
              <a:spcAft>
                <a:spcPts val="1000"/>
              </a:spcAft>
              <a:buFont typeface="+mj-lt"/>
              <a:buAutoNum type="alphaLcParenR"/>
              <a:tabLst>
                <a:tab pos="1085850" algn="l"/>
              </a:tabLst>
            </a:pPr>
            <a:r>
              <a:rPr lang="en-US" dirty="0">
                <a:ea typeface="Times New Roman"/>
                <a:cs typeface="Times New Roman"/>
              </a:rPr>
              <a:t>John Grisham</a:t>
            </a:r>
          </a:p>
          <a:p>
            <a:pPr marL="339725" marR="0" lvl="0" indent="-339725">
              <a:lnSpc>
                <a:spcPct val="115000"/>
              </a:lnSpc>
              <a:spcBef>
                <a:spcPts val="0"/>
              </a:spcBef>
              <a:spcAft>
                <a:spcPts val="1000"/>
              </a:spcAft>
              <a:buFont typeface="+mj-lt"/>
              <a:buAutoNum type="arabicPeriod" startAt="10"/>
            </a:pPr>
            <a:r>
              <a:rPr lang="en-US" dirty="0">
                <a:solidFill>
                  <a:srgbClr val="000000"/>
                </a:solidFill>
                <a:ea typeface="Times New Roman"/>
                <a:cs typeface="Times New Roman"/>
              </a:rPr>
              <a:t>Which is not a quadrant of the urgent/important matrix?</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1257300" algn="l"/>
              </a:tabLst>
            </a:pPr>
            <a:r>
              <a:rPr lang="en-US" dirty="0">
                <a:ea typeface="Times New Roman"/>
                <a:cs typeface="Times New Roman"/>
              </a:rPr>
              <a:t>Urgent and important</a:t>
            </a:r>
          </a:p>
          <a:p>
            <a:pPr marL="692150" marR="0" lvl="0" indent="-342900">
              <a:lnSpc>
                <a:spcPct val="115000"/>
              </a:lnSpc>
              <a:spcBef>
                <a:spcPts val="0"/>
              </a:spcBef>
              <a:spcAft>
                <a:spcPts val="0"/>
              </a:spcAft>
              <a:buFont typeface="+mj-lt"/>
              <a:buAutoNum type="alphaLcParenR"/>
              <a:tabLst>
                <a:tab pos="1257300" algn="l"/>
              </a:tabLst>
            </a:pPr>
            <a:r>
              <a:rPr lang="en-US" dirty="0">
                <a:solidFill>
                  <a:srgbClr val="000000"/>
                </a:solidFill>
                <a:ea typeface="Times New Roman"/>
                <a:cs typeface="Times New Roman"/>
              </a:rPr>
              <a:t>Important, but not urgent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1257300" algn="l"/>
              </a:tabLst>
            </a:pPr>
            <a:r>
              <a:rPr lang="en-US" dirty="0">
                <a:solidFill>
                  <a:srgbClr val="FF0000"/>
                </a:solidFill>
                <a:ea typeface="Times New Roman"/>
                <a:cs typeface="Times New Roman"/>
              </a:rPr>
              <a:t>Urgent and ethical</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tabLst>
                <a:tab pos="1257300" algn="l"/>
              </a:tabLst>
            </a:pPr>
            <a:r>
              <a:rPr lang="en-US" dirty="0">
                <a:ea typeface="Times New Roman"/>
                <a:cs typeface="Times New Roman"/>
              </a:rPr>
              <a:t>Not urgent and not important</a:t>
            </a:r>
          </a:p>
        </p:txBody>
      </p:sp>
    </p:spTree>
    <p:extLst>
      <p:ext uri="{BB962C8B-B14F-4D97-AF65-F5344CB8AC3E}">
        <p14:creationId xmlns:p14="http://schemas.microsoft.com/office/powerpoint/2010/main" val="14724035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smtClean="0"/>
              <a:t>Module Five: Keeping Yourself on Top of Tasks</a:t>
            </a:r>
            <a:endParaRPr lang="en-CA" dirty="0" smtClean="0"/>
          </a:p>
        </p:txBody>
      </p:sp>
      <p:sp>
        <p:nvSpPr>
          <p:cNvPr id="21507" name="Content Placeholder 3"/>
          <p:cNvSpPr>
            <a:spLocks noGrp="1"/>
          </p:cNvSpPr>
          <p:nvPr>
            <p:ph idx="1"/>
          </p:nvPr>
        </p:nvSpPr>
        <p:spPr/>
        <p:txBody>
          <a:bodyPr/>
          <a:lstStyle/>
          <a:p>
            <a:pPr>
              <a:buFont typeface="Arial" charset="0"/>
              <a:buNone/>
            </a:pPr>
            <a:r>
              <a:rPr lang="en-US" dirty="0" smtClean="0"/>
              <a:t/>
            </a:r>
            <a:br>
              <a:rPr lang="en-US" dirty="0" smtClean="0"/>
            </a:br>
            <a:r>
              <a:rPr lang="en-US" dirty="0" smtClean="0"/>
              <a:t>Even after you’ve got a plan in place, it’s important to keep adjusting your plan so that you can stay in control of your time. This module will give you some ways to help you stay on top of your to-do list.</a:t>
            </a:r>
            <a:r>
              <a:rPr lang="en-CA" dirty="0" smtClean="0"/>
              <a:t> </a:t>
            </a:r>
          </a:p>
        </p:txBody>
      </p:sp>
      <p:sp>
        <p:nvSpPr>
          <p:cNvPr id="21508"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1800" dirty="0">
                <a:latin typeface="Cambria"/>
                <a:ea typeface="Times New Roman"/>
                <a:cs typeface="Times New Roman"/>
              </a:rPr>
              <a:t>Ordinary people think merely of spending time. Great people think of using it.</a:t>
            </a:r>
            <a:endParaRPr lang="en-US" sz="1400" dirty="0">
              <a:ea typeface="Times New Roman"/>
              <a:cs typeface="Times New Roman"/>
            </a:endParaRPr>
          </a:p>
          <a:p>
            <a:pPr algn="ctr">
              <a:lnSpc>
                <a:spcPct val="115000"/>
              </a:lnSpc>
              <a:spcBef>
                <a:spcPts val="0"/>
              </a:spcBef>
              <a:spcAft>
                <a:spcPts val="1000"/>
              </a:spcAft>
            </a:pPr>
            <a:r>
              <a:rPr lang="en-US" sz="1800" b="1" dirty="0">
                <a:latin typeface="Cambria"/>
                <a:ea typeface="Times New Roman"/>
                <a:cs typeface="Times New Roman"/>
              </a:rPr>
              <a:t>Anonymous</a:t>
            </a:r>
            <a:endParaRPr lang="en-US" sz="1400" b="1" dirty="0">
              <a:ea typeface="Times New Roman"/>
              <a:cs typeface="Times New Roman"/>
            </a:endParaRPr>
          </a:p>
          <a:p>
            <a:endParaRPr lang="en-CA" sz="1800"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4"/>
          <p:cNvSpPr>
            <a:spLocks noGrp="1"/>
          </p:cNvSpPr>
          <p:nvPr>
            <p:ph type="title"/>
          </p:nvPr>
        </p:nvSpPr>
        <p:spPr/>
        <p:txBody>
          <a:bodyPr/>
          <a:lstStyle/>
          <a:p>
            <a:pPr eaLnBrk="1" hangingPunct="1"/>
            <a:r>
              <a:rPr lang="en-US" dirty="0" smtClean="0"/>
              <a:t>The Three P’s</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7061700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4"/>
          <p:cNvSpPr>
            <a:spLocks noGrp="1"/>
          </p:cNvSpPr>
          <p:nvPr>
            <p:ph type="title"/>
          </p:nvPr>
        </p:nvSpPr>
        <p:spPr/>
        <p:txBody>
          <a:bodyPr/>
          <a:lstStyle/>
          <a:p>
            <a:r>
              <a:rPr lang="en-US" dirty="0" smtClean="0"/>
              <a:t>The One-Minute Rule</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2412004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dirty="0" smtClean="0"/>
              <a:t>The Five-Minute Rule</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3230970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smtClean="0"/>
              <a:t>What To Do When You </a:t>
            </a:r>
            <a:br>
              <a:rPr lang="en-US" dirty="0" smtClean="0"/>
            </a:br>
            <a:r>
              <a:rPr lang="en-US" dirty="0" smtClean="0"/>
              <a:t>Feel Like You’re Sinking</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00648507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Even if you have a plan in place, it's important to keep ___________ your plan so you can stay in control.</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Adjusting</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Avoiding</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Regretting</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Forgetting</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What's the name of the rule for tasks that can be done in sixty seconds or less?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Five minute rule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Not enough time rule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One minute rule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Impossible task rule</a:t>
            </a:r>
          </a:p>
          <a:p>
            <a:endParaRPr lang="en-US" dirty="0" smtClean="0"/>
          </a:p>
        </p:txBody>
      </p:sp>
    </p:spTree>
    <p:extLst>
      <p:ext uri="{BB962C8B-B14F-4D97-AF65-F5344CB8AC3E}">
        <p14:creationId xmlns:p14="http://schemas.microsoft.com/office/powerpoint/2010/main" val="393163650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What can be accomplished utilizing the five-minute rule?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Writing a presentation</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Creating an employee handbook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Cleaning off one part of your desk</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Creating new files for all of your correspondence</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Which of these can you do when you feel like you're sinking?</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Give up and find another line of work</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Make a list of outstanding tasks and mark due dates on them</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Contemplate on them </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Assign them to someone else</a:t>
            </a:r>
          </a:p>
          <a:p>
            <a:endParaRPr lang="en-US" dirty="0" smtClean="0"/>
          </a:p>
        </p:txBody>
      </p:sp>
    </p:spTree>
    <p:extLst>
      <p:ext uri="{BB962C8B-B14F-4D97-AF65-F5344CB8AC3E}">
        <p14:creationId xmlns:p14="http://schemas.microsoft.com/office/powerpoint/2010/main" val="54936653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Like all other plans, you'll probably need to ________ your to-do items and priorities once you've completed a few tasks.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Revisit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Eliminate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Discard</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Hide</a:t>
            </a:r>
          </a:p>
          <a:p>
            <a:pPr marL="339725" marR="0" lvl="0" indent="-339725">
              <a:lnSpc>
                <a:spcPct val="115000"/>
              </a:lnSpc>
              <a:spcBef>
                <a:spcPts val="0"/>
              </a:spcBef>
              <a:spcAft>
                <a:spcPts val="1000"/>
              </a:spcAft>
              <a:buFont typeface="+mj-lt"/>
              <a:buAutoNum type="arabicPeriod" startAt="6"/>
            </a:pPr>
            <a:r>
              <a:rPr lang="en-US" dirty="0">
                <a:ea typeface="Times New Roman"/>
                <a:cs typeface="Times New Roman"/>
              </a:rPr>
              <a:t>After you've created a plan for the most important items you should do what?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Celebrate with a night out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Transfer them to your tracking system</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Take a break, you deserve it</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Create more plans and weigh your options later</a:t>
            </a:r>
          </a:p>
          <a:p>
            <a:endParaRPr lang="en-US" dirty="0" smtClean="0"/>
          </a:p>
        </p:txBody>
      </p:sp>
    </p:spTree>
    <p:extLst>
      <p:ext uri="{BB962C8B-B14F-4D97-AF65-F5344CB8AC3E}">
        <p14:creationId xmlns:p14="http://schemas.microsoft.com/office/powerpoint/2010/main" val="306668401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When is a good time to clear you mind and take a deep breath?</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When you leave the office everyday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Before heading into the office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Every time you are called into a meeting</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When you feel like you are sinking</a:t>
            </a:r>
          </a:p>
          <a:p>
            <a:pPr marL="339725" marR="0" lvl="0" indent="-339725">
              <a:lnSpc>
                <a:spcPct val="115000"/>
              </a:lnSpc>
              <a:spcBef>
                <a:spcPts val="0"/>
              </a:spcBef>
              <a:spcAft>
                <a:spcPts val="1000"/>
              </a:spcAft>
              <a:buFont typeface="+mj-lt"/>
              <a:buAutoNum type="arabicPeriod" startAt="8"/>
            </a:pPr>
            <a:r>
              <a:rPr lang="en-US" dirty="0">
                <a:ea typeface="Times New Roman"/>
                <a:cs typeface="Times New Roman"/>
              </a:rPr>
              <a:t>If you're stuck on a task, set aside five _________ each hour to work on it?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Seconds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Assignments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Tasks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Minutes</a:t>
            </a:r>
          </a:p>
          <a:p>
            <a:endParaRPr lang="en-US" dirty="0" smtClean="0"/>
          </a:p>
        </p:txBody>
      </p:sp>
    </p:spTree>
    <p:extLst>
      <p:ext uri="{BB962C8B-B14F-4D97-AF65-F5344CB8AC3E}">
        <p14:creationId xmlns:p14="http://schemas.microsoft.com/office/powerpoint/2010/main" val="41816776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Which of these can you do in 60 seconds or less?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Run around the block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Put together a presentation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Accept a meeting invitation</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Complete all of your assigned tasks</a:t>
            </a:r>
          </a:p>
          <a:p>
            <a:pPr marL="339725" marR="0" lvl="0" indent="-339725">
              <a:lnSpc>
                <a:spcPct val="115000"/>
              </a:lnSpc>
              <a:spcBef>
                <a:spcPts val="0"/>
              </a:spcBef>
              <a:spcAft>
                <a:spcPts val="1000"/>
              </a:spcAft>
              <a:buFont typeface="+mj-lt"/>
              <a:buAutoNum type="arabicPeriod" startAt="10"/>
            </a:pPr>
            <a:r>
              <a:rPr lang="en-US" dirty="0">
                <a:ea typeface="Times New Roman"/>
                <a:cs typeface="Times New Roman"/>
              </a:rPr>
              <a:t>Quick email replies, stretches, reviewing new RSS feeds are examples of what?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Things you can do in less than a minute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Fun things that don't require any thought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Procrastination techniques</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Stressful, meaningless tasks</a:t>
            </a:r>
            <a:endParaRPr lang="en-US" dirty="0">
              <a:ea typeface="Times New Roman"/>
              <a:cs typeface="Times New Roman"/>
            </a:endParaRPr>
          </a:p>
        </p:txBody>
      </p:sp>
    </p:spTree>
    <p:extLst>
      <p:ext uri="{BB962C8B-B14F-4D97-AF65-F5344CB8AC3E}">
        <p14:creationId xmlns:p14="http://schemas.microsoft.com/office/powerpoint/2010/main" val="173789492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Even if you have a plan in place, it's important to keep ___________ your plan so you can stay in control.</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Adjusting</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Avoiding</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Regretting</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Forgetting</a:t>
            </a:r>
          </a:p>
          <a:p>
            <a:pPr marL="339725" marR="0" lvl="0" indent="-339725">
              <a:lnSpc>
                <a:spcPct val="115000"/>
              </a:lnSpc>
              <a:spcBef>
                <a:spcPts val="0"/>
              </a:spcBef>
              <a:spcAft>
                <a:spcPts val="1000"/>
              </a:spcAft>
              <a:buFont typeface="+mj-lt"/>
              <a:buAutoNum type="arabicPeriod" startAt="2"/>
            </a:pPr>
            <a:r>
              <a:rPr lang="en-US" dirty="0">
                <a:solidFill>
                  <a:srgbClr val="000000"/>
                </a:solidFill>
                <a:ea typeface="Times New Roman"/>
                <a:cs typeface="Times New Roman"/>
              </a:rPr>
              <a:t>What's the name of the rule for tasks that can be done in sixty seconds or less?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Five minute rule</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Not enough time rule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One minute rule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Impossible task rule</a:t>
            </a:r>
          </a:p>
          <a:p>
            <a:endParaRPr lang="en-US" dirty="0" smtClean="0"/>
          </a:p>
        </p:txBody>
      </p:sp>
    </p:spTree>
    <p:extLst>
      <p:ext uri="{BB962C8B-B14F-4D97-AF65-F5344CB8AC3E}">
        <p14:creationId xmlns:p14="http://schemas.microsoft.com/office/powerpoint/2010/main" val="131038063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What can be accomplished utilizing the five-minute rule?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Writing a presentation</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Creating an employee handbook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Cleaning off one part of your desk</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Creating new files for all of your correspondence</a:t>
            </a:r>
          </a:p>
          <a:p>
            <a:pPr marL="339725" marR="0"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Which of these can you do when you feel like you're sinking?</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Give up and find another line of work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Make a list of outstanding tasks and mark due dates on them</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Contemplate on them </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Assign them to someone else</a:t>
            </a:r>
          </a:p>
          <a:p>
            <a:endParaRPr lang="en-US" dirty="0" smtClean="0"/>
          </a:p>
        </p:txBody>
      </p:sp>
    </p:spTree>
    <p:extLst>
      <p:ext uri="{BB962C8B-B14F-4D97-AF65-F5344CB8AC3E}">
        <p14:creationId xmlns:p14="http://schemas.microsoft.com/office/powerpoint/2010/main" val="5493483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dirty="0" smtClean="0"/>
              <a:t>The SMART Way</a:t>
            </a:r>
            <a:endParaRPr lang="en-CA"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3293087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Like all other plans, you'll probably need to ________ your to-do items and priorities once you've completed a few tasks.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Revisit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Eliminate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Discard</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Hide</a:t>
            </a:r>
          </a:p>
          <a:p>
            <a:pPr marL="339725" marR="0"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After you've created a plan for the most important items you should do what?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Celebrate with a night out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Transfer them to your tracking system</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Take a break, you deserve it</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Create more plans and weigh your options later</a:t>
            </a:r>
          </a:p>
          <a:p>
            <a:endParaRPr lang="en-US" dirty="0" smtClean="0"/>
          </a:p>
        </p:txBody>
      </p:sp>
    </p:spTree>
    <p:extLst>
      <p:ext uri="{BB962C8B-B14F-4D97-AF65-F5344CB8AC3E}">
        <p14:creationId xmlns:p14="http://schemas.microsoft.com/office/powerpoint/2010/main" val="196030591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When is a good time to clear you mind and take a deep breath?</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When you leave the office everyday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Before heading into the office</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Every time you are called into a meeting</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When you feel like you are sinking</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8"/>
            </a:pPr>
            <a:r>
              <a:rPr lang="en-US" dirty="0">
                <a:solidFill>
                  <a:srgbClr val="000000"/>
                </a:solidFill>
                <a:ea typeface="Times New Roman"/>
                <a:cs typeface="Times New Roman"/>
              </a:rPr>
              <a:t>If you're stuck on a task, set aside five _________ each hour to work on it?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Seconds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Assignments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Tasks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Minutes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47735360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Which of these can you do in 60 seconds or less?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Run around the block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Put together a presentation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Accept a meeting invitation</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Complete all of your assigned tasks</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10"/>
            </a:pPr>
            <a:r>
              <a:rPr lang="en-US" dirty="0">
                <a:solidFill>
                  <a:srgbClr val="000000"/>
                </a:solidFill>
                <a:ea typeface="Times New Roman"/>
                <a:cs typeface="Times New Roman"/>
              </a:rPr>
              <a:t>Quick email replies, stretches, reviewing new RSS feeds are examples of what?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Things you can do in less than a minute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Fun things that don't require any thought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Procrastination techniques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Stressful, meaningless tasks</a:t>
            </a:r>
            <a:endParaRPr lang="en-US" dirty="0">
              <a:ea typeface="Times New Roman"/>
              <a:cs typeface="Times New Roman"/>
            </a:endParaRPr>
          </a:p>
        </p:txBody>
      </p:sp>
    </p:spTree>
    <p:extLst>
      <p:ext uri="{BB962C8B-B14F-4D97-AF65-F5344CB8AC3E}">
        <p14:creationId xmlns:p14="http://schemas.microsoft.com/office/powerpoint/2010/main" val="267714857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3"/>
          <p:cNvSpPr>
            <a:spLocks noGrp="1"/>
          </p:cNvSpPr>
          <p:nvPr>
            <p:ph type="title"/>
          </p:nvPr>
        </p:nvSpPr>
        <p:spPr/>
        <p:txBody>
          <a:bodyPr>
            <a:normAutofit fontScale="90000"/>
          </a:bodyPr>
          <a:lstStyle/>
          <a:p>
            <a:r>
              <a:rPr lang="en-CA" dirty="0" smtClean="0"/>
              <a:t>Module </a:t>
            </a:r>
            <a:r>
              <a:rPr lang="en-US" dirty="0" smtClean="0"/>
              <a:t>Six: Tackling New Tasks and Projects</a:t>
            </a:r>
            <a:endParaRPr lang="en-CA" dirty="0" smtClean="0"/>
          </a:p>
        </p:txBody>
      </p:sp>
      <p:sp>
        <p:nvSpPr>
          <p:cNvPr id="25603" name="Content Placeholder 4"/>
          <p:cNvSpPr>
            <a:spLocks noGrp="1"/>
          </p:cNvSpPr>
          <p:nvPr>
            <p:ph idx="1"/>
          </p:nvPr>
        </p:nvSpPr>
        <p:spPr/>
        <p:txBody>
          <a:bodyPr/>
          <a:lstStyle/>
          <a:p>
            <a:endParaRPr lang="en-US" dirty="0" smtClean="0"/>
          </a:p>
          <a:p>
            <a:r>
              <a:rPr lang="en-US" dirty="0" smtClean="0"/>
              <a:t>When </a:t>
            </a:r>
            <a:r>
              <a:rPr lang="en-US" dirty="0"/>
              <a:t>you’re assigned a new task or project, it’s important to create a plan at the beginning so you get off to a good start. This module will look at some different techniques that you can use to tackle new to-do items. </a:t>
            </a:r>
            <a:endParaRPr lang="en-CA" dirty="0" smtClean="0"/>
          </a:p>
        </p:txBody>
      </p:sp>
      <p:sp>
        <p:nvSpPr>
          <p:cNvPr id="25604" name="Text Placeholder 5"/>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1800" dirty="0">
                <a:latin typeface="Cambria"/>
                <a:ea typeface="Times New Roman"/>
                <a:cs typeface="Times New Roman"/>
              </a:rPr>
              <a:t>The surest way to be late is to have plenty of time.</a:t>
            </a:r>
            <a:endParaRPr lang="en-US" sz="1400" dirty="0">
              <a:ea typeface="Times New Roman"/>
              <a:cs typeface="Times New Roman"/>
            </a:endParaRPr>
          </a:p>
          <a:p>
            <a:pPr algn="ctr">
              <a:lnSpc>
                <a:spcPct val="115000"/>
              </a:lnSpc>
              <a:spcBef>
                <a:spcPts val="0"/>
              </a:spcBef>
              <a:spcAft>
                <a:spcPts val="1000"/>
              </a:spcAft>
            </a:pPr>
            <a:r>
              <a:rPr lang="en-US" sz="1800" b="1" dirty="0">
                <a:latin typeface="Cambria"/>
                <a:ea typeface="Times New Roman"/>
                <a:cs typeface="Times New Roman"/>
              </a:rPr>
              <a:t>Leo Kennedy</a:t>
            </a:r>
            <a:endParaRPr lang="en-US" sz="1400" b="1" dirty="0">
              <a:ea typeface="Times New Roman"/>
              <a:cs typeface="Times New Roman"/>
            </a:endParaRPr>
          </a:p>
          <a:p>
            <a:endParaRPr lang="en-CA" sz="1800" dirty="0" smtClean="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4"/>
          <p:cNvSpPr>
            <a:spLocks noGrp="1"/>
          </p:cNvSpPr>
          <p:nvPr>
            <p:ph type="title"/>
          </p:nvPr>
        </p:nvSpPr>
        <p:spPr/>
        <p:txBody>
          <a:bodyPr/>
          <a:lstStyle/>
          <a:p>
            <a:r>
              <a:rPr lang="en-US" dirty="0" smtClean="0"/>
              <a:t>The Sliding Scale</a:t>
            </a:r>
            <a:endParaRPr lang="en-CA" dirty="0" smtClean="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60274715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smtClean="0"/>
              <a:t>A Checklist for Getting Started</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862890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Evaluating and Adapting</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7769686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611028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What can you do to get a good start when you're assigned a new task?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Create a plan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Run for the hills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Go on vacation</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Quit your job</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When organizing and planning, try to create the right ______ plan for the task.</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Left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Fake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Size</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Angle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04976859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Which of these would you want to spend several days or weeks planning?</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Lunch</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Small projects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Complex projects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Late projects</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Which tasks may only require a to-do list and a calendar?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Small tasks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Laundry lists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Large tasks</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Impossible tasks</a:t>
            </a:r>
            <a:endParaRPr lang="en-US" dirty="0">
              <a:ea typeface="Times New Roman"/>
              <a:cs typeface="Times New Roman"/>
            </a:endParaRPr>
          </a:p>
        </p:txBody>
      </p:sp>
    </p:spTree>
    <p:extLst>
      <p:ext uri="{BB962C8B-B14F-4D97-AF65-F5344CB8AC3E}">
        <p14:creationId xmlns:p14="http://schemas.microsoft.com/office/powerpoint/2010/main" val="60523079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What kind of tasks would you use RACI charts or storyboards for?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971550" algn="l"/>
              </a:tabLst>
            </a:pPr>
            <a:r>
              <a:rPr lang="en-US" dirty="0">
                <a:solidFill>
                  <a:srgbClr val="000000"/>
                </a:solidFill>
                <a:ea typeface="Times New Roman"/>
                <a:cs typeface="Times New Roman"/>
              </a:rPr>
              <a:t>Large tasks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Homework assignments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Medium tasks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Small tasks</a:t>
            </a:r>
          </a:p>
          <a:p>
            <a:pPr marL="339725" marR="0" lvl="0" indent="-339725">
              <a:lnSpc>
                <a:spcPct val="115000"/>
              </a:lnSpc>
              <a:spcBef>
                <a:spcPts val="0"/>
              </a:spcBef>
              <a:spcAft>
                <a:spcPts val="1000"/>
              </a:spcAft>
              <a:buFont typeface="+mj-lt"/>
              <a:buAutoNum type="arabicPeriod" startAt="6"/>
            </a:pPr>
            <a:r>
              <a:rPr lang="en-US" dirty="0">
                <a:ea typeface="Times New Roman"/>
                <a:cs typeface="Times New Roman"/>
              </a:rPr>
              <a:t>For large tasks consider using which of the following?</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Grocery lists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Birthday gifts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Gantt charts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Medium tasks</a:t>
            </a:r>
          </a:p>
          <a:p>
            <a:endParaRPr lang="en-US" dirty="0" smtClean="0"/>
          </a:p>
        </p:txBody>
      </p:sp>
    </p:spTree>
    <p:extLst>
      <p:ext uri="{BB962C8B-B14F-4D97-AF65-F5344CB8AC3E}">
        <p14:creationId xmlns:p14="http://schemas.microsoft.com/office/powerpoint/2010/main" val="12380500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Prioritizing Your Goals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98991541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3828524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You must understand what _________ are appropriate for different size projects.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Tools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Pens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Computers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People</a:t>
            </a:r>
          </a:p>
          <a:p>
            <a:pPr marL="339725" marR="0" lvl="0" indent="-339725">
              <a:lnSpc>
                <a:spcPct val="115000"/>
              </a:lnSpc>
              <a:spcBef>
                <a:spcPts val="0"/>
              </a:spcBef>
              <a:spcAft>
                <a:spcPts val="1000"/>
              </a:spcAft>
              <a:buFont typeface="+mj-lt"/>
              <a:buAutoNum type="arabicPeriod" startAt="8"/>
            </a:pPr>
            <a:r>
              <a:rPr lang="en-US" dirty="0">
                <a:ea typeface="Times New Roman"/>
                <a:cs typeface="Times New Roman"/>
              </a:rPr>
              <a:t>Online time tracking dashboards would be used for _________?</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Small, easy tasks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Chores at home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Large tasks</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Online gaming</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3437502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67544" y="1628800"/>
            <a:ext cx="8229600" cy="4953000"/>
          </a:xfrm>
        </p:spPr>
        <p:txBody>
          <a:bodyPr>
            <a:normAutofit fontScale="85000" lnSpcReduction="1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Visual time lines would be for:</a:t>
            </a:r>
            <a:endParaRPr lang="en-US" dirty="0">
              <a:ea typeface="Times New Roman"/>
              <a:cs typeface="Times New Roman"/>
            </a:endParaRPr>
          </a:p>
          <a:p>
            <a:pPr marL="7429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Simple tasks</a:t>
            </a:r>
            <a:endParaRPr lang="en-US" dirty="0">
              <a:ea typeface="Times New Roman"/>
              <a:cs typeface="Times New Roman"/>
            </a:endParaRPr>
          </a:p>
          <a:p>
            <a:pPr marL="742950" marR="0" lvl="0" indent="-342900">
              <a:lnSpc>
                <a:spcPct val="115000"/>
              </a:lnSpc>
              <a:spcBef>
                <a:spcPts val="0"/>
              </a:spcBef>
              <a:spcAft>
                <a:spcPts val="0"/>
              </a:spcAft>
              <a:buFont typeface="+mj-lt"/>
              <a:buAutoNum type="alphaLcParenR"/>
            </a:pPr>
            <a:r>
              <a:rPr lang="en-US" dirty="0">
                <a:ea typeface="Times New Roman"/>
                <a:cs typeface="Times New Roman"/>
              </a:rPr>
              <a:t>Large tasks</a:t>
            </a:r>
          </a:p>
          <a:p>
            <a:pPr marL="742950" marR="0" lvl="0" indent="-342900">
              <a:lnSpc>
                <a:spcPct val="115000"/>
              </a:lnSpc>
              <a:spcBef>
                <a:spcPts val="0"/>
              </a:spcBef>
              <a:spcAft>
                <a:spcPts val="0"/>
              </a:spcAft>
              <a:buFont typeface="+mj-lt"/>
              <a:buAutoNum type="alphaLcParenR"/>
            </a:pPr>
            <a:r>
              <a:rPr lang="en-US" dirty="0">
                <a:ea typeface="Times New Roman"/>
                <a:cs typeface="Times New Roman"/>
              </a:rPr>
              <a:t>Medium tasks</a:t>
            </a:r>
          </a:p>
          <a:p>
            <a:pPr marL="742950" marR="0" lvl="0" indent="-342900">
              <a:lnSpc>
                <a:spcPct val="115000"/>
              </a:lnSpc>
              <a:spcBef>
                <a:spcPts val="0"/>
              </a:spcBef>
              <a:spcAft>
                <a:spcPts val="1000"/>
              </a:spcAft>
              <a:buFont typeface="+mj-lt"/>
              <a:buAutoNum type="alphaLcParenR"/>
            </a:pPr>
            <a:r>
              <a:rPr lang="en-US" dirty="0">
                <a:ea typeface="Times New Roman"/>
                <a:cs typeface="Times New Roman"/>
              </a:rPr>
              <a:t>Tasks with photos</a:t>
            </a:r>
          </a:p>
          <a:p>
            <a:pPr marL="339725" marR="0" lvl="0" indent="-339725">
              <a:lnSpc>
                <a:spcPct val="115000"/>
              </a:lnSpc>
              <a:spcBef>
                <a:spcPts val="0"/>
              </a:spcBef>
              <a:spcAft>
                <a:spcPts val="1000"/>
              </a:spcAft>
              <a:buFont typeface="+mj-lt"/>
              <a:buAutoNum type="arabicPeriod" startAt="10"/>
            </a:pPr>
            <a:r>
              <a:rPr lang="en-US" dirty="0">
                <a:ea typeface="Times New Roman"/>
                <a:cs typeface="Times New Roman"/>
              </a:rPr>
              <a:t>Organizing your inbox is an example of what size task?</a:t>
            </a:r>
          </a:p>
          <a:p>
            <a:pPr marL="742950" marR="0" lvl="0" indent="-342900">
              <a:lnSpc>
                <a:spcPct val="115000"/>
              </a:lnSpc>
              <a:spcBef>
                <a:spcPts val="0"/>
              </a:spcBef>
              <a:spcAft>
                <a:spcPts val="0"/>
              </a:spcAft>
              <a:buFont typeface="+mj-lt"/>
              <a:buAutoNum type="alphaLcParenR"/>
            </a:pPr>
            <a:r>
              <a:rPr lang="en-US" dirty="0">
                <a:ea typeface="Times New Roman"/>
                <a:cs typeface="Times New Roman"/>
              </a:rPr>
              <a:t>Large task</a:t>
            </a:r>
          </a:p>
          <a:p>
            <a:pPr marL="742950" marR="0" lvl="0" indent="-342900">
              <a:lnSpc>
                <a:spcPct val="115000"/>
              </a:lnSpc>
              <a:spcBef>
                <a:spcPts val="0"/>
              </a:spcBef>
              <a:spcAft>
                <a:spcPts val="0"/>
              </a:spcAft>
              <a:buFont typeface="+mj-lt"/>
              <a:buAutoNum type="alphaLcParenR"/>
            </a:pPr>
            <a:r>
              <a:rPr lang="en-US" dirty="0">
                <a:ea typeface="Times New Roman"/>
                <a:cs typeface="Times New Roman"/>
              </a:rPr>
              <a:t>Small task</a:t>
            </a:r>
          </a:p>
          <a:p>
            <a:pPr marL="742950" marR="0" lvl="0" indent="-342900">
              <a:lnSpc>
                <a:spcPct val="115000"/>
              </a:lnSpc>
              <a:spcBef>
                <a:spcPts val="0"/>
              </a:spcBef>
              <a:spcAft>
                <a:spcPts val="0"/>
              </a:spcAft>
              <a:buFont typeface="+mj-lt"/>
              <a:buAutoNum type="alphaLcParenR"/>
            </a:pPr>
            <a:r>
              <a:rPr lang="en-US" dirty="0">
                <a:ea typeface="Times New Roman"/>
                <a:cs typeface="Times New Roman"/>
              </a:rPr>
              <a:t>Mundane task</a:t>
            </a:r>
          </a:p>
          <a:p>
            <a:pPr marL="7429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Medium task</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46873087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What can you do to get a good start when you're assigned a new task?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Create a plan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Run for the hills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Go on vacation</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Quit your job</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2"/>
            </a:pPr>
            <a:r>
              <a:rPr lang="en-US" dirty="0">
                <a:solidFill>
                  <a:srgbClr val="000000"/>
                </a:solidFill>
                <a:ea typeface="Times New Roman"/>
                <a:cs typeface="Times New Roman"/>
              </a:rPr>
              <a:t>When organizing and planning, try to create the right ______ plan for the task.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Left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Fake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Size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Angle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54682275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Which of these would you want to spend several days or weeks planning?</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Lunch</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Small projects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Complex projects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Late projects</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Which tasks may only require a to-do list and a calendar?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Small tasks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Laundry lists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Large tasks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Impossible tasks</a:t>
            </a:r>
            <a:endParaRPr lang="en-US" dirty="0">
              <a:ea typeface="Times New Roman"/>
              <a:cs typeface="Times New Roman"/>
            </a:endParaRPr>
          </a:p>
        </p:txBody>
      </p:sp>
    </p:spTree>
    <p:extLst>
      <p:ext uri="{BB962C8B-B14F-4D97-AF65-F5344CB8AC3E}">
        <p14:creationId xmlns:p14="http://schemas.microsoft.com/office/powerpoint/2010/main" val="135753559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What kind of tasks would you use RACI charts or storyboards for?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971550" algn="l"/>
              </a:tabLst>
            </a:pPr>
            <a:r>
              <a:rPr lang="en-US" dirty="0">
                <a:solidFill>
                  <a:srgbClr val="000000"/>
                </a:solidFill>
                <a:ea typeface="Times New Roman"/>
                <a:cs typeface="Times New Roman"/>
              </a:rPr>
              <a:t>Large tasks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Homework assignments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Medium tasks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Small tasks</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For large tasks consider using which of the following?</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Grocery lists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Birthday gifts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Gantt charts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Medium tasks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79981163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You must understand what _________ are appropriate for different size projects.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Tools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Pens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Computers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People</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8"/>
            </a:pPr>
            <a:r>
              <a:rPr lang="en-US" dirty="0">
                <a:solidFill>
                  <a:srgbClr val="000000"/>
                </a:solidFill>
                <a:ea typeface="Times New Roman"/>
                <a:cs typeface="Times New Roman"/>
              </a:rPr>
              <a:t>Online time tracking dashboards would be used for 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Small, easy tasks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Chores at home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Large tasks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Online gaming</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928497845"/>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67544" y="1628800"/>
            <a:ext cx="8229600" cy="4953000"/>
          </a:xfrm>
        </p:spPr>
        <p:txBody>
          <a:bodyPr>
            <a:normAutofit fontScale="85000" lnSpcReduction="1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Visual time lines would be for:</a:t>
            </a:r>
            <a:endParaRPr lang="en-US" dirty="0">
              <a:ea typeface="Times New Roman"/>
              <a:cs typeface="Times New Roman"/>
            </a:endParaRPr>
          </a:p>
          <a:p>
            <a:pPr marL="7429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Simple tasks</a:t>
            </a:r>
            <a:endParaRPr lang="en-US" dirty="0">
              <a:ea typeface="Times New Roman"/>
              <a:cs typeface="Times New Roman"/>
            </a:endParaRPr>
          </a:p>
          <a:p>
            <a:pPr marL="7429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Large tasks</a:t>
            </a:r>
            <a:endParaRPr lang="en-US" dirty="0">
              <a:ea typeface="Times New Roman"/>
              <a:cs typeface="Times New Roman"/>
            </a:endParaRPr>
          </a:p>
          <a:p>
            <a:pPr marL="7429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Medium tasks</a:t>
            </a:r>
            <a:endParaRPr lang="en-US" dirty="0">
              <a:ea typeface="Times New Roman"/>
              <a:cs typeface="Times New Roman"/>
            </a:endParaRPr>
          </a:p>
          <a:p>
            <a:pPr marL="7429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Tasks with photos</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10"/>
            </a:pPr>
            <a:r>
              <a:rPr lang="en-US" dirty="0">
                <a:solidFill>
                  <a:srgbClr val="000000"/>
                </a:solidFill>
                <a:ea typeface="Times New Roman"/>
                <a:cs typeface="Times New Roman"/>
              </a:rPr>
              <a:t>Organizing your inbox is an example of what size task?</a:t>
            </a:r>
            <a:endParaRPr lang="en-US" dirty="0">
              <a:ea typeface="Times New Roman"/>
              <a:cs typeface="Times New Roman"/>
            </a:endParaRPr>
          </a:p>
          <a:p>
            <a:pPr marL="7429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Large task</a:t>
            </a:r>
            <a:endParaRPr lang="en-US" dirty="0">
              <a:ea typeface="Times New Roman"/>
              <a:cs typeface="Times New Roman"/>
            </a:endParaRPr>
          </a:p>
          <a:p>
            <a:pPr marL="7429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Small task</a:t>
            </a:r>
            <a:endParaRPr lang="en-US" dirty="0">
              <a:ea typeface="Times New Roman"/>
              <a:cs typeface="Times New Roman"/>
            </a:endParaRPr>
          </a:p>
          <a:p>
            <a:pPr marL="7429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Mundane task</a:t>
            </a:r>
            <a:endParaRPr lang="en-US" dirty="0">
              <a:ea typeface="Times New Roman"/>
              <a:cs typeface="Times New Roman"/>
            </a:endParaRPr>
          </a:p>
          <a:p>
            <a:pPr marL="7429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Medium task</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00305261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CA" sz="3600" dirty="0" smtClean="0"/>
              <a:t>Module </a:t>
            </a:r>
            <a:r>
              <a:rPr lang="en-US" sz="3600" dirty="0" smtClean="0"/>
              <a:t>Seven: Using Project Management Techniques </a:t>
            </a:r>
            <a:endParaRPr lang="en-CA" sz="3600" dirty="0" smtClean="0"/>
          </a:p>
        </p:txBody>
      </p:sp>
      <p:sp>
        <p:nvSpPr>
          <p:cNvPr id="28675" name="Content Placeholder 3"/>
          <p:cNvSpPr>
            <a:spLocks noGrp="1"/>
          </p:cNvSpPr>
          <p:nvPr>
            <p:ph idx="1"/>
          </p:nvPr>
        </p:nvSpPr>
        <p:spPr/>
        <p:txBody>
          <a:bodyPr/>
          <a:lstStyle/>
          <a:p>
            <a:pPr>
              <a:buFont typeface="Arial" charset="0"/>
              <a:buNone/>
            </a:pPr>
            <a:r>
              <a:rPr lang="en-US" dirty="0" smtClean="0"/>
              <a:t/>
            </a:r>
            <a:br>
              <a:rPr lang="en-US" dirty="0" smtClean="0"/>
            </a:br>
            <a:r>
              <a:rPr lang="en-US" dirty="0" smtClean="0"/>
              <a:t>This module will give you an introduction to key project management techniques and ideas and show you how to use them to become more productive.</a:t>
            </a:r>
            <a:endParaRPr lang="en-CA" dirty="0" smtClean="0"/>
          </a:p>
        </p:txBody>
      </p:sp>
      <p:sp>
        <p:nvSpPr>
          <p:cNvPr id="28676"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1800" dirty="0">
                <a:latin typeface="Cambria"/>
                <a:ea typeface="Times New Roman"/>
                <a:cs typeface="Times New Roman"/>
              </a:rPr>
              <a:t>A project is complete when it starts working for you, rather than you working for it.</a:t>
            </a:r>
            <a:endParaRPr lang="en-US" sz="1400" dirty="0">
              <a:ea typeface="Times New Roman"/>
              <a:cs typeface="Times New Roman"/>
            </a:endParaRPr>
          </a:p>
          <a:p>
            <a:pPr algn="ctr">
              <a:lnSpc>
                <a:spcPct val="115000"/>
              </a:lnSpc>
              <a:spcBef>
                <a:spcPts val="0"/>
              </a:spcBef>
              <a:spcAft>
                <a:spcPts val="1000"/>
              </a:spcAft>
            </a:pPr>
            <a:r>
              <a:rPr lang="en-US" sz="1800" b="1" dirty="0">
                <a:latin typeface="Cambria"/>
                <a:ea typeface="Times New Roman"/>
                <a:cs typeface="Times New Roman"/>
              </a:rPr>
              <a:t>Scott Allen</a:t>
            </a:r>
            <a:endParaRPr lang="en-US" sz="1400" b="1" dirty="0">
              <a:ea typeface="Times New Roman"/>
              <a:cs typeface="Times New Roman"/>
            </a:endParaRPr>
          </a:p>
          <a:p>
            <a:endParaRPr lang="en-CA" dirty="0" smtClean="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4"/>
          <p:cNvSpPr>
            <a:spLocks noGrp="1"/>
          </p:cNvSpPr>
          <p:nvPr>
            <p:ph type="title"/>
          </p:nvPr>
        </p:nvSpPr>
        <p:spPr/>
        <p:txBody>
          <a:bodyPr/>
          <a:lstStyle/>
          <a:p>
            <a:r>
              <a:rPr lang="en-US" dirty="0" smtClean="0"/>
              <a:t>The Triple Constraint </a:t>
            </a:r>
            <a:endParaRPr lang="en-CA" dirty="0" smtClean="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88579851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smtClean="0"/>
              <a:t>Creating the Schedule </a:t>
            </a:r>
            <a:endParaRPr lang="en-CA" dirty="0" smtClean="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1955238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dirty="0" smtClean="0"/>
              <a:t>Evaluating and Adapting</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88805808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smtClean="0"/>
              <a:t>Using a RACI Chart</a:t>
            </a:r>
            <a:endParaRPr lang="en-CA" dirty="0" smtClean="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488683909"/>
              </p:ext>
            </p:extLst>
          </p:nvPr>
        </p:nvGraphicFramePr>
        <p:xfrm>
          <a:off x="611560" y="1412776"/>
          <a:ext cx="7848871" cy="4752528"/>
        </p:xfrm>
        <a:graphic>
          <a:graphicData uri="http://schemas.openxmlformats.org/drawingml/2006/table">
            <a:tbl>
              <a:tblPr firstRow="1" firstCol="1" bandRow="1">
                <a:tableStyleId>{91EBBBCC-DAD2-459C-BE2E-F6DE35CF9A28}</a:tableStyleId>
              </a:tblPr>
              <a:tblGrid>
                <a:gridCol w="3868426"/>
                <a:gridCol w="973828"/>
                <a:gridCol w="1011168"/>
                <a:gridCol w="929019"/>
                <a:gridCol w="1066430"/>
              </a:tblGrid>
              <a:tr h="1260228">
                <a:tc>
                  <a:txBody>
                    <a:bodyPr/>
                    <a:lstStyle/>
                    <a:p>
                      <a:pPr>
                        <a:spcAft>
                          <a:spcPts val="0"/>
                        </a:spcAft>
                      </a:pPr>
                      <a:r>
                        <a:rPr lang="en-US" sz="2400" dirty="0">
                          <a:effectLst/>
                        </a:rPr>
                        <a:t> </a:t>
                      </a:r>
                      <a:endParaRPr lang="en-US" sz="2400" dirty="0">
                        <a:effectLst/>
                        <a:latin typeface="Calibri"/>
                      </a:endParaRPr>
                    </a:p>
                  </a:txBody>
                  <a:tcPr marL="68580" marR="68580" marT="0" marB="0"/>
                </a:tc>
                <a:tc>
                  <a:txBody>
                    <a:bodyPr/>
                    <a:lstStyle/>
                    <a:p>
                      <a:pPr marL="0" marR="0">
                        <a:lnSpc>
                          <a:spcPct val="115000"/>
                        </a:lnSpc>
                        <a:spcBef>
                          <a:spcPts val="0"/>
                        </a:spcBef>
                        <a:spcAft>
                          <a:spcPts val="1000"/>
                        </a:spcAft>
                      </a:pPr>
                      <a:r>
                        <a:rPr lang="en-US" sz="3200" dirty="0">
                          <a:effectLst/>
                        </a:rPr>
                        <a:t>Sue</a:t>
                      </a:r>
                      <a:endParaRPr lang="en-US" sz="32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3200" dirty="0">
                          <a:effectLst/>
                        </a:rPr>
                        <a:t>Bob</a:t>
                      </a:r>
                      <a:endParaRPr lang="en-US" sz="32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3200" dirty="0">
                          <a:effectLst/>
                        </a:rPr>
                        <a:t>Joe</a:t>
                      </a:r>
                      <a:endParaRPr lang="en-US" sz="32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3200" dirty="0">
                          <a:effectLst/>
                        </a:rPr>
                        <a:t>Jane</a:t>
                      </a:r>
                      <a:endParaRPr lang="en-US" sz="3200" dirty="0">
                        <a:effectLst/>
                        <a:latin typeface="Calibri"/>
                        <a:ea typeface="Times New Roman"/>
                        <a:cs typeface="Times New Roman"/>
                      </a:endParaRPr>
                    </a:p>
                  </a:txBody>
                  <a:tcPr marL="68580" marR="68580" marT="0" marB="0"/>
                </a:tc>
              </a:tr>
              <a:tr h="1164100">
                <a:tc>
                  <a:txBody>
                    <a:bodyPr/>
                    <a:lstStyle/>
                    <a:p>
                      <a:pPr marL="0" marR="0">
                        <a:spcBef>
                          <a:spcPts val="0"/>
                        </a:spcBef>
                        <a:spcAft>
                          <a:spcPts val="0"/>
                        </a:spcAft>
                      </a:pPr>
                      <a:r>
                        <a:rPr lang="en-US" sz="3200" dirty="0">
                          <a:effectLst/>
                        </a:rPr>
                        <a:t>Build widget plan</a:t>
                      </a:r>
                      <a:endParaRPr lang="en-US" sz="32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3200" dirty="0">
                          <a:effectLst/>
                        </a:rPr>
                        <a:t>A</a:t>
                      </a:r>
                      <a:endParaRPr lang="en-US" sz="32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3200" dirty="0">
                          <a:effectLst/>
                        </a:rPr>
                        <a:t>R</a:t>
                      </a:r>
                      <a:endParaRPr lang="en-US" sz="32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3200" dirty="0">
                          <a:effectLst/>
                        </a:rPr>
                        <a:t>I</a:t>
                      </a:r>
                      <a:endParaRPr lang="en-US" sz="32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3200" dirty="0">
                          <a:effectLst/>
                        </a:rPr>
                        <a:t>I</a:t>
                      </a:r>
                      <a:endParaRPr lang="en-US" sz="3200" dirty="0">
                        <a:effectLst/>
                        <a:latin typeface="Calibri"/>
                        <a:ea typeface="Times New Roman"/>
                        <a:cs typeface="Times New Roman"/>
                      </a:endParaRPr>
                    </a:p>
                  </a:txBody>
                  <a:tcPr marL="68580" marR="68580" marT="0" marB="0"/>
                </a:tc>
              </a:tr>
              <a:tr h="1164100">
                <a:tc>
                  <a:txBody>
                    <a:bodyPr/>
                    <a:lstStyle/>
                    <a:p>
                      <a:pPr marL="0" marR="0">
                        <a:spcBef>
                          <a:spcPts val="0"/>
                        </a:spcBef>
                        <a:spcAft>
                          <a:spcPts val="0"/>
                        </a:spcAft>
                      </a:pPr>
                      <a:r>
                        <a:rPr lang="en-US" sz="3200" dirty="0">
                          <a:effectLst/>
                        </a:rPr>
                        <a:t>Build widget</a:t>
                      </a:r>
                      <a:endParaRPr lang="en-US" sz="32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3200" dirty="0">
                          <a:effectLst/>
                        </a:rPr>
                        <a:t>R</a:t>
                      </a:r>
                      <a:endParaRPr lang="en-US" sz="32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3200" dirty="0">
                          <a:effectLst/>
                        </a:rPr>
                        <a:t>A</a:t>
                      </a:r>
                      <a:endParaRPr lang="en-US" sz="32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3200" dirty="0">
                          <a:effectLst/>
                        </a:rPr>
                        <a:t>C</a:t>
                      </a:r>
                      <a:endParaRPr lang="en-US" sz="32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3200" dirty="0">
                          <a:effectLst/>
                        </a:rPr>
                        <a:t>I</a:t>
                      </a:r>
                      <a:endParaRPr lang="en-US" sz="3200" dirty="0">
                        <a:effectLst/>
                        <a:latin typeface="Calibri"/>
                        <a:ea typeface="Times New Roman"/>
                        <a:cs typeface="Times New Roman"/>
                      </a:endParaRPr>
                    </a:p>
                  </a:txBody>
                  <a:tcPr marL="68580" marR="68580" marT="0" marB="0"/>
                </a:tc>
              </a:tr>
              <a:tr h="1164100">
                <a:tc>
                  <a:txBody>
                    <a:bodyPr/>
                    <a:lstStyle/>
                    <a:p>
                      <a:pPr marL="0" marR="0">
                        <a:spcBef>
                          <a:spcPts val="0"/>
                        </a:spcBef>
                        <a:spcAft>
                          <a:spcPts val="0"/>
                        </a:spcAft>
                      </a:pPr>
                      <a:r>
                        <a:rPr lang="en-US" sz="3200" dirty="0">
                          <a:effectLst/>
                        </a:rPr>
                        <a:t>Ship widget to customers</a:t>
                      </a:r>
                      <a:endParaRPr lang="en-US" sz="32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3200" dirty="0">
                          <a:effectLst/>
                        </a:rPr>
                        <a:t>I</a:t>
                      </a:r>
                      <a:endParaRPr lang="en-US" sz="32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3200" dirty="0">
                          <a:effectLst/>
                        </a:rPr>
                        <a:t>I</a:t>
                      </a:r>
                      <a:endParaRPr lang="en-US" sz="32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3200" dirty="0">
                          <a:effectLst/>
                        </a:rPr>
                        <a:t>I</a:t>
                      </a:r>
                      <a:endParaRPr lang="en-US" sz="32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3200" dirty="0">
                          <a:effectLst/>
                        </a:rPr>
                        <a:t>R</a:t>
                      </a:r>
                      <a:endParaRPr lang="en-US" sz="3200" dirty="0">
                        <a:effectLst/>
                        <a:latin typeface="Calibri"/>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What is the art and science of planning, organizing, and managing resources to ensure that a project is completed successfully?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Project management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Delegating appropriately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Placing blame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Avoiding all work</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What does the Triple Constraint do?</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Absolutely nothing worthwhile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Will do your projects for you</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Illustrates the balance of the projects, scope, schedule, quality, and cost</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Wastes your time</a:t>
            </a:r>
          </a:p>
          <a:p>
            <a:endParaRPr lang="en-US" dirty="0" smtClean="0"/>
          </a:p>
        </p:txBody>
      </p:sp>
    </p:spTree>
    <p:extLst>
      <p:ext uri="{BB962C8B-B14F-4D97-AF65-F5344CB8AC3E}">
        <p14:creationId xmlns:p14="http://schemas.microsoft.com/office/powerpoint/2010/main" val="387049970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During which phase does the project team define the project scope, time, cost, and quality of the project?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Celebration phase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Last phase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Planning phase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Exercise phase</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What will increase a cost increase?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New work clothes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Scope and time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Replacing upper </a:t>
            </a:r>
            <a:r>
              <a:rPr lang="en-US" dirty="0">
                <a:solidFill>
                  <a:srgbClr val="000000"/>
                </a:solidFill>
                <a:ea typeface="Times New Roman"/>
                <a:cs typeface="Times New Roman"/>
              </a:rPr>
              <a:t>management team</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Everything</a:t>
            </a:r>
            <a:endParaRPr lang="en-US" dirty="0">
              <a:ea typeface="Times New Roman"/>
              <a:cs typeface="Times New Roman"/>
            </a:endParaRPr>
          </a:p>
        </p:txBody>
      </p:sp>
    </p:spTree>
    <p:extLst>
      <p:ext uri="{BB962C8B-B14F-4D97-AF65-F5344CB8AC3E}">
        <p14:creationId xmlns:p14="http://schemas.microsoft.com/office/powerpoint/2010/main" val="2265773411"/>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Whose job is it to identify how a change to a single element will change the other elements?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The maintenance department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Project manager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New hire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Human resources</a:t>
            </a:r>
          </a:p>
          <a:p>
            <a:pPr marL="339725" marR="0" lvl="0" indent="-339725">
              <a:lnSpc>
                <a:spcPct val="115000"/>
              </a:lnSpc>
              <a:spcBef>
                <a:spcPts val="0"/>
              </a:spcBef>
              <a:spcAft>
                <a:spcPts val="1000"/>
              </a:spcAft>
              <a:buFont typeface="+mj-lt"/>
              <a:buAutoNum type="arabicPeriod" startAt="6"/>
            </a:pPr>
            <a:r>
              <a:rPr lang="en-US" dirty="0">
                <a:ea typeface="Times New Roman"/>
                <a:cs typeface="Times New Roman"/>
              </a:rPr>
              <a:t>A good schedule will allow you to ______ and ___________ while you're working on a task.</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Live, laugh</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Sink, swim</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Grow, change</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Cry, shout</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694815283"/>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What's the preferred format for a personal task management?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Simple, table-style format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Complex, matrix style format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Rubrics matrix</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Reeves matrix</a:t>
            </a:r>
          </a:p>
          <a:p>
            <a:pPr marL="339725" marR="0" lvl="0" indent="-339725">
              <a:lnSpc>
                <a:spcPct val="115000"/>
              </a:lnSpc>
              <a:spcBef>
                <a:spcPts val="0"/>
              </a:spcBef>
              <a:spcAft>
                <a:spcPts val="1000"/>
              </a:spcAft>
              <a:buFont typeface="+mj-lt"/>
              <a:buAutoNum type="arabicPeriod" startAt="8"/>
            </a:pPr>
            <a:r>
              <a:rPr lang="en-US" dirty="0">
                <a:ea typeface="Times New Roman"/>
                <a:cs typeface="Times New Roman"/>
              </a:rPr>
              <a:t>What should be in the first column?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Coworkers phone numbers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Names of team members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List of tasks to be performed</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Due dates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809130986"/>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What should be in the second column?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Specific duration of time for each task</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Unrealistic time line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Delegated assignments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Cry for help</a:t>
            </a:r>
          </a:p>
          <a:p>
            <a:pPr marL="339725" marR="0" lvl="0" indent="-339725">
              <a:lnSpc>
                <a:spcPct val="115000"/>
              </a:lnSpc>
              <a:spcBef>
                <a:spcPts val="0"/>
              </a:spcBef>
              <a:spcAft>
                <a:spcPts val="1000"/>
              </a:spcAft>
              <a:buFont typeface="+mj-lt"/>
              <a:buAutoNum type="arabicPeriod" startAt="10"/>
            </a:pPr>
            <a:r>
              <a:rPr lang="en-US" dirty="0">
                <a:ea typeface="Times New Roman"/>
                <a:cs typeface="Times New Roman"/>
              </a:rPr>
              <a:t>What does the letter I in RACI stand for?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Impossible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Irresponsible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Informed</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Irreplaceable</a:t>
            </a:r>
          </a:p>
        </p:txBody>
      </p:sp>
    </p:spTree>
    <p:extLst>
      <p:ext uri="{BB962C8B-B14F-4D97-AF65-F5344CB8AC3E}">
        <p14:creationId xmlns:p14="http://schemas.microsoft.com/office/powerpoint/2010/main" val="1235081997"/>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What is the art and science of planning, organizing, and managing resources to ensure that a project is completed successfully?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Project management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Delegating appropriately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Placing blame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Avoiding all work</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2"/>
            </a:pPr>
            <a:r>
              <a:rPr lang="en-US" dirty="0">
                <a:solidFill>
                  <a:srgbClr val="000000"/>
                </a:solidFill>
                <a:ea typeface="Times New Roman"/>
                <a:cs typeface="Times New Roman"/>
              </a:rPr>
              <a:t>What does the Triple Constraint do?</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Absolutely nothing worthwhile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Will do your projects for you</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Illustrates the balance of the projects, scope, schedule, quality, and cost</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Wastes your time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75278162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During which phase does the project team define the project scope, time, cost, and quality of the project?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Celebration phase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Last phase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Planning phase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Exercise phase</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What will increase a cost increase?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New work clothes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Scope and time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Replacing upper management team</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Everything</a:t>
            </a:r>
            <a:endParaRPr lang="en-US" dirty="0">
              <a:ea typeface="Times New Roman"/>
              <a:cs typeface="Times New Roman"/>
            </a:endParaRPr>
          </a:p>
        </p:txBody>
      </p:sp>
    </p:spTree>
    <p:extLst>
      <p:ext uri="{BB962C8B-B14F-4D97-AF65-F5344CB8AC3E}">
        <p14:creationId xmlns:p14="http://schemas.microsoft.com/office/powerpoint/2010/main" val="3053308791"/>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Whose job is it to identify how a change to a single element will change the other elements?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The maintenance department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Project manager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New hire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Human resources</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A good schedule will allow you to ______ and ___________ while you're working on a task.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Live, laugh</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Sink, swim</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Grow, change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Cry, shout</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446334274"/>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What's the preferred format for a personal task management?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Simple, table-style format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Complex, matrix style format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Rubrics matrix</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Reeves matrix</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8"/>
            </a:pPr>
            <a:r>
              <a:rPr lang="en-US" dirty="0">
                <a:solidFill>
                  <a:srgbClr val="000000"/>
                </a:solidFill>
                <a:ea typeface="Times New Roman"/>
                <a:cs typeface="Times New Roman"/>
              </a:rPr>
              <a:t>What should be in the first column?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Coworkers phone numbers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Names of team members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List of tasks to be performed</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Due dates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3806791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ea typeface="Times New Roman"/>
                <a:cs typeface="Times New Roman"/>
              </a:rPr>
              <a:t>Complete this sentence. Goal setting is ____________ to your personal productivity.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Critical</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Useful</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Meaningless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Soothing</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What is the single most important life skill that most people never learn to do properly?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Eat their vegetables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Run a marathon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Setting smart goals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Being on time</a:t>
            </a:r>
          </a:p>
          <a:p>
            <a:endParaRPr lang="en-US" dirty="0" smtClean="0"/>
          </a:p>
        </p:txBody>
      </p:sp>
    </p:spTree>
    <p:extLst>
      <p:ext uri="{BB962C8B-B14F-4D97-AF65-F5344CB8AC3E}">
        <p14:creationId xmlns:p14="http://schemas.microsoft.com/office/powerpoint/2010/main" val="1633104802"/>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What should be in the second column?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Specific duration of time for each task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Unrealistic time line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Delegated assignments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Cry for help</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10"/>
            </a:pPr>
            <a:r>
              <a:rPr lang="en-US" dirty="0">
                <a:solidFill>
                  <a:srgbClr val="000000"/>
                </a:solidFill>
                <a:ea typeface="Times New Roman"/>
                <a:cs typeface="Times New Roman"/>
              </a:rPr>
              <a:t>What does the letter I in RACI stand for?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Impossible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Irresponsible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Informed</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Irreplaceable</a:t>
            </a:r>
            <a:endParaRPr lang="en-US" dirty="0">
              <a:ea typeface="Times New Roman"/>
              <a:cs typeface="Times New Roman"/>
            </a:endParaRPr>
          </a:p>
        </p:txBody>
      </p:sp>
    </p:spTree>
    <p:extLst>
      <p:ext uri="{BB962C8B-B14F-4D97-AF65-F5344CB8AC3E}">
        <p14:creationId xmlns:p14="http://schemas.microsoft.com/office/powerpoint/2010/main" val="183751370"/>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CA" dirty="0" smtClean="0"/>
              <a:t>Module </a:t>
            </a:r>
            <a:r>
              <a:rPr lang="en-US" dirty="0" smtClean="0"/>
              <a:t>Eight: </a:t>
            </a:r>
            <a:br>
              <a:rPr lang="en-US" dirty="0" smtClean="0"/>
            </a:br>
            <a:r>
              <a:rPr lang="en-US" dirty="0" smtClean="0"/>
              <a:t>Creating a Workspace</a:t>
            </a:r>
            <a:endParaRPr lang="en-CA" dirty="0" smtClean="0"/>
          </a:p>
        </p:txBody>
      </p:sp>
      <p:sp>
        <p:nvSpPr>
          <p:cNvPr id="32771" name="Content Placeholder 3"/>
          <p:cNvSpPr>
            <a:spLocks noGrp="1"/>
          </p:cNvSpPr>
          <p:nvPr>
            <p:ph idx="1"/>
          </p:nvPr>
        </p:nvSpPr>
        <p:spPr/>
        <p:txBody>
          <a:bodyPr/>
          <a:lstStyle/>
          <a:p>
            <a:pPr>
              <a:buFont typeface="Arial" charset="0"/>
              <a:buNone/>
            </a:pPr>
            <a:r>
              <a:rPr lang="en-US" dirty="0" smtClean="0"/>
              <a:t/>
            </a:r>
            <a:br>
              <a:rPr lang="en-US" dirty="0" smtClean="0"/>
            </a:br>
            <a:r>
              <a:rPr lang="en-US" dirty="0" smtClean="0"/>
              <a:t>In order to be the most productive that you can be, you must create the appropriate environment. This module will give you some ideas for creating an effective, ergonomic workspace in any office. </a:t>
            </a:r>
            <a:endParaRPr lang="en-CA" dirty="0" smtClean="0"/>
          </a:p>
          <a:p>
            <a:endParaRPr lang="en-CA" dirty="0" smtClean="0"/>
          </a:p>
        </p:txBody>
      </p:sp>
      <p:sp>
        <p:nvSpPr>
          <p:cNvPr id="32772"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2000" dirty="0">
                <a:latin typeface="+mj-lt"/>
                <a:ea typeface="Times New Roman"/>
                <a:cs typeface="Times New Roman"/>
              </a:rPr>
              <a:t>The journey of a thousand miles must begin with a single step.</a:t>
            </a:r>
            <a:endParaRPr lang="en-US" sz="1600" dirty="0">
              <a:latin typeface="+mj-lt"/>
              <a:ea typeface="Times New Roman"/>
              <a:cs typeface="Times New Roman"/>
            </a:endParaRPr>
          </a:p>
          <a:p>
            <a:pPr algn="ctr">
              <a:lnSpc>
                <a:spcPct val="115000"/>
              </a:lnSpc>
              <a:spcBef>
                <a:spcPts val="0"/>
              </a:spcBef>
              <a:spcAft>
                <a:spcPts val="1000"/>
              </a:spcAft>
            </a:pPr>
            <a:r>
              <a:rPr lang="en-US" sz="2000" b="1" dirty="0">
                <a:latin typeface="+mj-lt"/>
                <a:ea typeface="Times New Roman"/>
                <a:cs typeface="Times New Roman"/>
              </a:rPr>
              <a:t>Lao Tzu</a:t>
            </a:r>
            <a:endParaRPr lang="en-US" sz="1600" b="1" dirty="0">
              <a:latin typeface="+mj-lt"/>
              <a:ea typeface="Times New Roman"/>
              <a:cs typeface="Times New Roman"/>
            </a:endParaRPr>
          </a:p>
          <a:p>
            <a:endParaRPr lang="en-CA" sz="1800" dirty="0" smtClean="0"/>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4"/>
          <p:cNvSpPr>
            <a:spLocks noGrp="1"/>
          </p:cNvSpPr>
          <p:nvPr>
            <p:ph type="title"/>
          </p:nvPr>
        </p:nvSpPr>
        <p:spPr/>
        <p:txBody>
          <a:bodyPr/>
          <a:lstStyle/>
          <a:p>
            <a:r>
              <a:rPr lang="en-US" dirty="0" smtClean="0"/>
              <a:t>Setting Up the Physical Layout</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4588619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dirty="0" smtClean="0"/>
              <a:t>Ergonomics 101</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106555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smtClean="0"/>
              <a:t>Using Your Computer Efficiently</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992942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What do you need to be the most productive?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To create the appropriate environment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job and a paycheck</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willing partner</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Someone to delegate to</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What's one key aspect of an effective workspace?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Location of nearest coffee shop</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Proximity to the bosses office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Physical layout</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Team of people to do the work for you</a:t>
            </a:r>
            <a:endParaRPr lang="en-US" dirty="0">
              <a:ea typeface="Times New Roman"/>
              <a:cs typeface="Times New Roman"/>
            </a:endParaRPr>
          </a:p>
        </p:txBody>
      </p:sp>
    </p:spTree>
    <p:extLst>
      <p:ext uri="{BB962C8B-B14F-4D97-AF65-F5344CB8AC3E}">
        <p14:creationId xmlns:p14="http://schemas.microsoft.com/office/powerpoint/2010/main" val="30782807"/>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How should you position the desk in your office?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As far away from the door as possible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In front of the door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Where it will receive maximum natural light</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Closest to the restroom</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Keep your desk as _________ as possible.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Clear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Littered</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Disorganized</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Animated</a:t>
            </a:r>
            <a:endParaRPr lang="en-US" dirty="0">
              <a:ea typeface="Times New Roman"/>
              <a:cs typeface="Times New Roman"/>
            </a:endParaRPr>
          </a:p>
        </p:txBody>
      </p:sp>
    </p:spTree>
    <p:extLst>
      <p:ext uri="{BB962C8B-B14F-4D97-AF65-F5344CB8AC3E}">
        <p14:creationId xmlns:p14="http://schemas.microsoft.com/office/powerpoint/2010/main" val="668545317"/>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Do a complete clean and ___________ of your work space once or twice a year?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Painting</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Reorganization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Sanitizing</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Designing</a:t>
            </a:r>
          </a:p>
          <a:p>
            <a:pPr marL="339725" marR="0" lvl="0" indent="-339725">
              <a:lnSpc>
                <a:spcPct val="115000"/>
              </a:lnSpc>
              <a:spcBef>
                <a:spcPts val="0"/>
              </a:spcBef>
              <a:spcAft>
                <a:spcPts val="1000"/>
              </a:spcAft>
              <a:buFont typeface="+mj-lt"/>
              <a:buAutoNum type="arabicPeriod" startAt="6"/>
            </a:pPr>
            <a:r>
              <a:rPr lang="en-US" dirty="0">
                <a:ea typeface="Times New Roman"/>
                <a:cs typeface="Times New Roman"/>
              </a:rPr>
              <a:t>What should you focus on at work?</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Changes you can make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Home</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Late bills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Message boards</a:t>
            </a:r>
            <a:endParaRPr lang="en-US" dirty="0">
              <a:ea typeface="Times New Roman"/>
              <a:cs typeface="Times New Roman"/>
            </a:endParaRPr>
          </a:p>
        </p:txBody>
      </p:sp>
    </p:spTree>
    <p:extLst>
      <p:ext uri="{BB962C8B-B14F-4D97-AF65-F5344CB8AC3E}">
        <p14:creationId xmlns:p14="http://schemas.microsoft.com/office/powerpoint/2010/main" val="2162399843"/>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What is the term for how workers relate to their environment?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Hostility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Passive-aggressive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Ergonomics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Devotion</a:t>
            </a:r>
          </a:p>
          <a:p>
            <a:pPr marL="339725" marR="0" lvl="0" indent="-339725">
              <a:lnSpc>
                <a:spcPct val="115000"/>
              </a:lnSpc>
              <a:spcBef>
                <a:spcPts val="0"/>
              </a:spcBef>
              <a:spcAft>
                <a:spcPts val="1000"/>
              </a:spcAft>
              <a:buFont typeface="+mj-lt"/>
              <a:buAutoNum type="arabicPeriod" startAt="8"/>
            </a:pPr>
            <a:r>
              <a:rPr lang="en-US" dirty="0">
                <a:ea typeface="Times New Roman"/>
                <a:cs typeface="Times New Roman"/>
              </a:rPr>
              <a:t>It has been proven that particular __________ can increase or decrease the risk of certain injuries and conditions.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Factors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People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Attitudes</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Media outlets</a:t>
            </a:r>
            <a:endParaRPr lang="en-US" dirty="0">
              <a:ea typeface="Times New Roman"/>
              <a:cs typeface="Times New Roman"/>
            </a:endParaRPr>
          </a:p>
        </p:txBody>
      </p:sp>
    </p:spTree>
    <p:extLst>
      <p:ext uri="{BB962C8B-B14F-4D97-AF65-F5344CB8AC3E}">
        <p14:creationId xmlns:p14="http://schemas.microsoft.com/office/powerpoint/2010/main" val="465465526"/>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What does RSI stand for?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Rarely simple information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Repetitive strain injuries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Really sad impact</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Really steep incline</a:t>
            </a:r>
          </a:p>
          <a:p>
            <a:pPr marL="339725" marR="0" lvl="0" indent="-339725">
              <a:lnSpc>
                <a:spcPct val="115000"/>
              </a:lnSpc>
              <a:spcBef>
                <a:spcPts val="0"/>
              </a:spcBef>
              <a:spcAft>
                <a:spcPts val="1000"/>
              </a:spcAft>
              <a:buFont typeface="+mj-lt"/>
              <a:buAutoNum type="arabicPeriod" startAt="10"/>
            </a:pPr>
            <a:r>
              <a:rPr lang="en-US" dirty="0">
                <a:ea typeface="Times New Roman"/>
                <a:cs typeface="Times New Roman"/>
              </a:rPr>
              <a:t>You want to make sure your monitor is __________ at a comfortable viewing angle.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Low</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High</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Tilted</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Comfortable</a:t>
            </a:r>
            <a:endParaRPr lang="en-US" dirty="0">
              <a:ea typeface="Times New Roman"/>
              <a:cs typeface="Times New Roman"/>
            </a:endParaRPr>
          </a:p>
        </p:txBody>
      </p:sp>
    </p:spTree>
    <p:extLst>
      <p:ext uri="{BB962C8B-B14F-4D97-AF65-F5344CB8AC3E}">
        <p14:creationId xmlns:p14="http://schemas.microsoft.com/office/powerpoint/2010/main" val="2697871032"/>
      </p:ext>
    </p:extLst>
  </p:cSld>
  <p:clrMapOvr>
    <a:masterClrMapping/>
  </p:clrMapOvr>
  <p:timing>
    <p:tnLst>
      <p:par>
        <p:cTn id="1" dur="indefinite" restart="never" nodeType="tmRoot"/>
      </p:par>
    </p:tnLst>
  </p:timing>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0</TotalTime>
  <Words>12294</Words>
  <Application>Microsoft Office PowerPoint</Application>
  <PresentationFormat>On-screen Show (4:3)</PresentationFormat>
  <Paragraphs>1619</Paragraphs>
  <Slides>149</Slides>
  <Notes>48</Notes>
  <HiddenSlides>0</HiddenSlides>
  <MMClips>0</MMClips>
  <ScaleCrop>false</ScaleCrop>
  <HeadingPairs>
    <vt:vector size="4" baseType="variant">
      <vt:variant>
        <vt:lpstr>Theme</vt:lpstr>
      </vt:variant>
      <vt:variant>
        <vt:i4>1</vt:i4>
      </vt:variant>
      <vt:variant>
        <vt:lpstr>Slide Titles</vt:lpstr>
      </vt:variant>
      <vt:variant>
        <vt:i4>149</vt:i4>
      </vt:variant>
    </vt:vector>
  </HeadingPairs>
  <TitlesOfParts>
    <vt:vector size="150" baseType="lpstr">
      <vt:lpstr>Classroom PowerPoint Slides</vt:lpstr>
      <vt:lpstr>PowerPoint Presentation</vt:lpstr>
      <vt:lpstr>Module One:  Getting Started</vt:lpstr>
      <vt:lpstr>Workshop Objectives</vt:lpstr>
      <vt:lpstr>Module Two: Setting SMART Goals</vt:lpstr>
      <vt:lpstr>The Three P’s</vt:lpstr>
      <vt:lpstr>The SMART Way</vt:lpstr>
      <vt:lpstr>Prioritizing Your Goals</vt:lpstr>
      <vt:lpstr>Evaluating and Adapting</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The Power of Routines </vt:lpstr>
      <vt:lpstr>What is a Routine?</vt:lpstr>
      <vt:lpstr>Personal Routines</vt:lpstr>
      <vt:lpstr>Professional Routines</vt:lpstr>
      <vt:lpstr>Six Easy Ways to  Simplify Your Life</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Scheduling Yourself</vt:lpstr>
      <vt:lpstr>The Simple Secret of Successful Time Management</vt:lpstr>
      <vt:lpstr>Developing a Tracking System</vt:lpstr>
      <vt:lpstr>Scheduling Appointments</vt:lpstr>
      <vt:lpstr>Scheduling Tasks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Keeping Yourself on Top of Tasks</vt:lpstr>
      <vt:lpstr>The One-Minute Rule</vt:lpstr>
      <vt:lpstr>The Five-Minute Rule</vt:lpstr>
      <vt:lpstr>What To Do When You  Feel Like You’re Sinking</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Tackling New Tasks and Projects</vt:lpstr>
      <vt:lpstr>The Sliding Scale</vt:lpstr>
      <vt:lpstr>A Checklist for Getting Started</vt:lpstr>
      <vt:lpstr>Evaluating and Adapting</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Using Project Management Techniques </vt:lpstr>
      <vt:lpstr>The Triple Constraint </vt:lpstr>
      <vt:lpstr>Creating the Schedule </vt:lpstr>
      <vt:lpstr>Using a RACI Chart</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Creating a Workspace</vt:lpstr>
      <vt:lpstr>Setting Up the Physical Layout</vt:lpstr>
      <vt:lpstr>Ergonomics 101</vt:lpstr>
      <vt:lpstr>Using Your Computer Efficiently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Organizing Files and Folders</vt:lpstr>
      <vt:lpstr>Organizing Paper Files</vt:lpstr>
      <vt:lpstr>Organizing Electronic Files</vt:lpstr>
      <vt:lpstr>Scheduling Archive  and Clean-Up</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Managing E-Mail</vt:lpstr>
      <vt:lpstr>Using E-mail Time Wisely</vt:lpstr>
      <vt:lpstr>Taking Action!</vt:lpstr>
      <vt:lpstr>Making the Most of  Your E-mail Program</vt:lpstr>
      <vt:lpstr>Taking Time Back from Handheld Devices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Tackling Procrastination</vt:lpstr>
      <vt:lpstr>Why We Procrastinate</vt:lpstr>
      <vt:lpstr>Nine Ways to Overcome Procrastination</vt:lpstr>
      <vt:lpstr>Eat That Frog!</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2013-07-15T14:25:36Z</dcterms:created>
  <dcterms:modified xsi:type="dcterms:W3CDTF">2014-09-10T15:07:59Z</dcterms:modified>
</cp:coreProperties>
</file>